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3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4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5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notesSlides/notesSlide6.xml" ContentType="application/vnd.openxmlformats-officedocument.presentationml.notesSlide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notesSlides/notesSlide7.xml" ContentType="application/vnd.openxmlformats-officedocument.presentationml.notesSlide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notesSlides/notesSlide8.xml" ContentType="application/vnd.openxmlformats-officedocument.presentationml.notesSlide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notesSlides/notesSlide9.xml" ContentType="application/vnd.openxmlformats-officedocument.presentationml.notesSlide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notesSlides/notesSlide10.xml" ContentType="application/vnd.openxmlformats-officedocument.presentationml.notesSlide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notesSlides/notesSlide11.xml" ContentType="application/vnd.openxmlformats-officedocument.presentationml.notesSlide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notesSlides/notesSlide12.xml" ContentType="application/vnd.openxmlformats-officedocument.presentationml.notesSlide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notesSlides/notesSlide13.xml" ContentType="application/vnd.openxmlformats-officedocument.presentationml.notesSlide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tags/tag1839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ppt/tags/tag1867.xml" ContentType="application/vnd.openxmlformats-officedocument.presentationml.tags+xml"/>
  <Override PartName="/ppt/tags/tag1868.xml" ContentType="application/vnd.openxmlformats-officedocument.presentationml.tags+xml"/>
  <Override PartName="/ppt/tags/tag1869.xml" ContentType="application/vnd.openxmlformats-officedocument.presentationml.tags+xml"/>
  <Override PartName="/ppt/tags/tag1870.xml" ContentType="application/vnd.openxmlformats-officedocument.presentationml.tags+xml"/>
  <Override PartName="/ppt/tags/tag1871.xml" ContentType="application/vnd.openxmlformats-officedocument.presentationml.tags+xml"/>
  <Override PartName="/ppt/tags/tag1872.xml" ContentType="application/vnd.openxmlformats-officedocument.presentationml.tags+xml"/>
  <Override PartName="/ppt/tags/tag1873.xml" ContentType="application/vnd.openxmlformats-officedocument.presentationml.tags+xml"/>
  <Override PartName="/ppt/tags/tag1874.xml" ContentType="application/vnd.openxmlformats-officedocument.presentationml.tags+xml"/>
  <Override PartName="/ppt/tags/tag1875.xml" ContentType="application/vnd.openxmlformats-officedocument.presentationml.tags+xml"/>
  <Override PartName="/ppt/tags/tag1876.xml" ContentType="application/vnd.openxmlformats-officedocument.presentationml.tags+xml"/>
  <Override PartName="/ppt/tags/tag1877.xml" ContentType="application/vnd.openxmlformats-officedocument.presentationml.tags+xml"/>
  <Override PartName="/ppt/tags/tag1878.xml" ContentType="application/vnd.openxmlformats-officedocument.presentationml.tags+xml"/>
  <Override PartName="/ppt/tags/tag1879.xml" ContentType="application/vnd.openxmlformats-officedocument.presentationml.tags+xml"/>
  <Override PartName="/ppt/tags/tag1880.xml" ContentType="application/vnd.openxmlformats-officedocument.presentationml.tags+xml"/>
  <Override PartName="/ppt/tags/tag1881.xml" ContentType="application/vnd.openxmlformats-officedocument.presentationml.tags+xml"/>
  <Override PartName="/ppt/tags/tag1882.xml" ContentType="application/vnd.openxmlformats-officedocument.presentationml.tags+xml"/>
  <Override PartName="/ppt/tags/tag1883.xml" ContentType="application/vnd.openxmlformats-officedocument.presentationml.tags+xml"/>
  <Override PartName="/ppt/tags/tag1884.xml" ContentType="application/vnd.openxmlformats-officedocument.presentationml.tags+xml"/>
  <Override PartName="/ppt/tags/tag1885.xml" ContentType="application/vnd.openxmlformats-officedocument.presentationml.tags+xml"/>
  <Override PartName="/ppt/tags/tag1886.xml" ContentType="application/vnd.openxmlformats-officedocument.presentationml.tags+xml"/>
  <Override PartName="/ppt/tags/tag1887.xml" ContentType="application/vnd.openxmlformats-officedocument.presentationml.tags+xml"/>
  <Override PartName="/ppt/tags/tag1888.xml" ContentType="application/vnd.openxmlformats-officedocument.presentationml.tags+xml"/>
  <Override PartName="/ppt/tags/tag1889.xml" ContentType="application/vnd.openxmlformats-officedocument.presentationml.tags+xml"/>
  <Override PartName="/ppt/tags/tag1890.xml" ContentType="application/vnd.openxmlformats-officedocument.presentationml.tags+xml"/>
  <Override PartName="/ppt/tags/tag1891.xml" ContentType="application/vnd.openxmlformats-officedocument.presentationml.tags+xml"/>
  <Override PartName="/ppt/tags/tag1892.xml" ContentType="application/vnd.openxmlformats-officedocument.presentationml.tags+xml"/>
  <Override PartName="/ppt/tags/tag1893.xml" ContentType="application/vnd.openxmlformats-officedocument.presentationml.tags+xml"/>
  <Override PartName="/ppt/tags/tag1894.xml" ContentType="application/vnd.openxmlformats-officedocument.presentationml.tags+xml"/>
  <Override PartName="/ppt/tags/tag1895.xml" ContentType="application/vnd.openxmlformats-officedocument.presentationml.tags+xml"/>
  <Override PartName="/ppt/tags/tag1896.xml" ContentType="application/vnd.openxmlformats-officedocument.presentationml.tags+xml"/>
  <Override PartName="/ppt/tags/tag1897.xml" ContentType="application/vnd.openxmlformats-officedocument.presentationml.tags+xml"/>
  <Override PartName="/ppt/tags/tag1898.xml" ContentType="application/vnd.openxmlformats-officedocument.presentationml.tags+xml"/>
  <Override PartName="/ppt/tags/tag1899.xml" ContentType="application/vnd.openxmlformats-officedocument.presentationml.tags+xml"/>
  <Override PartName="/ppt/tags/tag1900.xml" ContentType="application/vnd.openxmlformats-officedocument.presentationml.tags+xml"/>
  <Override PartName="/ppt/tags/tag1901.xml" ContentType="application/vnd.openxmlformats-officedocument.presentationml.tags+xml"/>
  <Override PartName="/ppt/tags/tag1902.xml" ContentType="application/vnd.openxmlformats-officedocument.presentationml.tags+xml"/>
  <Override PartName="/ppt/tags/tag1903.xml" ContentType="application/vnd.openxmlformats-officedocument.presentationml.tags+xml"/>
  <Override PartName="/ppt/tags/tag1904.xml" ContentType="application/vnd.openxmlformats-officedocument.presentationml.tags+xml"/>
  <Override PartName="/ppt/tags/tag1905.xml" ContentType="application/vnd.openxmlformats-officedocument.presentationml.tags+xml"/>
  <Override PartName="/ppt/tags/tag1906.xml" ContentType="application/vnd.openxmlformats-officedocument.presentationml.tags+xml"/>
  <Override PartName="/ppt/tags/tag1907.xml" ContentType="application/vnd.openxmlformats-officedocument.presentationml.tags+xml"/>
  <Override PartName="/ppt/tags/tag1908.xml" ContentType="application/vnd.openxmlformats-officedocument.presentationml.tags+xml"/>
  <Override PartName="/ppt/tags/tag1909.xml" ContentType="application/vnd.openxmlformats-officedocument.presentationml.tags+xml"/>
  <Override PartName="/ppt/tags/tag1910.xml" ContentType="application/vnd.openxmlformats-officedocument.presentationml.tags+xml"/>
  <Override PartName="/ppt/tags/tag1911.xml" ContentType="application/vnd.openxmlformats-officedocument.presentationml.tags+xml"/>
  <Override PartName="/ppt/tags/tag1912.xml" ContentType="application/vnd.openxmlformats-officedocument.presentationml.tags+xml"/>
  <Override PartName="/ppt/tags/tag1913.xml" ContentType="application/vnd.openxmlformats-officedocument.presentationml.tags+xml"/>
  <Override PartName="/ppt/tags/tag1914.xml" ContentType="application/vnd.openxmlformats-officedocument.presentationml.tags+xml"/>
  <Override PartName="/ppt/tags/tag1915.xml" ContentType="application/vnd.openxmlformats-officedocument.presentationml.tags+xml"/>
  <Override PartName="/ppt/tags/tag1916.xml" ContentType="application/vnd.openxmlformats-officedocument.presentationml.tags+xml"/>
  <Override PartName="/ppt/tags/tag1917.xml" ContentType="application/vnd.openxmlformats-officedocument.presentationml.tags+xml"/>
  <Override PartName="/ppt/tags/tag1918.xml" ContentType="application/vnd.openxmlformats-officedocument.presentationml.tags+xml"/>
  <Override PartName="/ppt/tags/tag1919.xml" ContentType="application/vnd.openxmlformats-officedocument.presentationml.tags+xml"/>
  <Override PartName="/ppt/tags/tag1920.xml" ContentType="application/vnd.openxmlformats-officedocument.presentationml.tags+xml"/>
  <Override PartName="/ppt/tags/tag1921.xml" ContentType="application/vnd.openxmlformats-officedocument.presentationml.tags+xml"/>
  <Override PartName="/ppt/tags/tag1922.xml" ContentType="application/vnd.openxmlformats-officedocument.presentationml.tags+xml"/>
  <Override PartName="/ppt/tags/tag1923.xml" ContentType="application/vnd.openxmlformats-officedocument.presentationml.tags+xml"/>
  <Override PartName="/ppt/tags/tag1924.xml" ContentType="application/vnd.openxmlformats-officedocument.presentationml.tags+xml"/>
  <Override PartName="/ppt/tags/tag1925.xml" ContentType="application/vnd.openxmlformats-officedocument.presentationml.tags+xml"/>
  <Override PartName="/ppt/tags/tag1926.xml" ContentType="application/vnd.openxmlformats-officedocument.presentationml.tags+xml"/>
  <Override PartName="/ppt/tags/tag1927.xml" ContentType="application/vnd.openxmlformats-officedocument.presentationml.tags+xml"/>
  <Override PartName="/ppt/tags/tag1928.xml" ContentType="application/vnd.openxmlformats-officedocument.presentationml.tags+xml"/>
  <Override PartName="/ppt/tags/tag1929.xml" ContentType="application/vnd.openxmlformats-officedocument.presentationml.tags+xml"/>
  <Override PartName="/ppt/tags/tag1930.xml" ContentType="application/vnd.openxmlformats-officedocument.presentationml.tags+xml"/>
  <Override PartName="/ppt/tags/tag1931.xml" ContentType="application/vnd.openxmlformats-officedocument.presentationml.tags+xml"/>
  <Override PartName="/ppt/tags/tag1932.xml" ContentType="application/vnd.openxmlformats-officedocument.presentationml.tags+xml"/>
  <Override PartName="/ppt/tags/tag1933.xml" ContentType="application/vnd.openxmlformats-officedocument.presentationml.tags+xml"/>
  <Override PartName="/ppt/tags/tag1934.xml" ContentType="application/vnd.openxmlformats-officedocument.presentationml.tags+xml"/>
  <Override PartName="/ppt/tags/tag1935.xml" ContentType="application/vnd.openxmlformats-officedocument.presentationml.tags+xml"/>
  <Override PartName="/ppt/tags/tag1936.xml" ContentType="application/vnd.openxmlformats-officedocument.presentationml.tags+xml"/>
  <Override PartName="/ppt/tags/tag1937.xml" ContentType="application/vnd.openxmlformats-officedocument.presentationml.tags+xml"/>
  <Override PartName="/ppt/tags/tag1938.xml" ContentType="application/vnd.openxmlformats-officedocument.presentationml.tags+xml"/>
  <Override PartName="/ppt/tags/tag1939.xml" ContentType="application/vnd.openxmlformats-officedocument.presentationml.tags+xml"/>
  <Override PartName="/ppt/tags/tag1940.xml" ContentType="application/vnd.openxmlformats-officedocument.presentationml.tags+xml"/>
  <Override PartName="/ppt/tags/tag1941.xml" ContentType="application/vnd.openxmlformats-officedocument.presentationml.tags+xml"/>
  <Override PartName="/ppt/tags/tag1942.xml" ContentType="application/vnd.openxmlformats-officedocument.presentationml.tags+xml"/>
  <Override PartName="/ppt/tags/tag1943.xml" ContentType="application/vnd.openxmlformats-officedocument.presentationml.tags+xml"/>
  <Override PartName="/ppt/tags/tag1944.xml" ContentType="application/vnd.openxmlformats-officedocument.presentationml.tags+xml"/>
  <Override PartName="/ppt/tags/tag1945.xml" ContentType="application/vnd.openxmlformats-officedocument.presentationml.tags+xml"/>
  <Override PartName="/ppt/tags/tag1946.xml" ContentType="application/vnd.openxmlformats-officedocument.presentationml.tags+xml"/>
  <Override PartName="/ppt/tags/tag1947.xml" ContentType="application/vnd.openxmlformats-officedocument.presentationml.tags+xml"/>
  <Override PartName="/ppt/tags/tag1948.xml" ContentType="application/vnd.openxmlformats-officedocument.presentationml.tags+xml"/>
  <Override PartName="/ppt/tags/tag1949.xml" ContentType="application/vnd.openxmlformats-officedocument.presentationml.tags+xml"/>
  <Override PartName="/ppt/tags/tag1950.xml" ContentType="application/vnd.openxmlformats-officedocument.presentationml.tags+xml"/>
  <Override PartName="/ppt/tags/tag1951.xml" ContentType="application/vnd.openxmlformats-officedocument.presentationml.tags+xml"/>
  <Override PartName="/ppt/tags/tag1952.xml" ContentType="application/vnd.openxmlformats-officedocument.presentationml.tags+xml"/>
  <Override PartName="/ppt/tags/tag1953.xml" ContentType="application/vnd.openxmlformats-officedocument.presentationml.tags+xml"/>
  <Override PartName="/ppt/tags/tag1954.xml" ContentType="application/vnd.openxmlformats-officedocument.presentationml.tags+xml"/>
  <Override PartName="/ppt/tags/tag1955.xml" ContentType="application/vnd.openxmlformats-officedocument.presentationml.tags+xml"/>
  <Override PartName="/ppt/tags/tag1956.xml" ContentType="application/vnd.openxmlformats-officedocument.presentationml.tags+xml"/>
  <Override PartName="/ppt/tags/tag1957.xml" ContentType="application/vnd.openxmlformats-officedocument.presentationml.tags+xml"/>
  <Override PartName="/ppt/tags/tag1958.xml" ContentType="application/vnd.openxmlformats-officedocument.presentationml.tags+xml"/>
  <Override PartName="/ppt/tags/tag1959.xml" ContentType="application/vnd.openxmlformats-officedocument.presentationml.tags+xml"/>
  <Override PartName="/ppt/tags/tag1960.xml" ContentType="application/vnd.openxmlformats-officedocument.presentationml.tags+xml"/>
  <Override PartName="/ppt/tags/tag1961.xml" ContentType="application/vnd.openxmlformats-officedocument.presentationml.tags+xml"/>
  <Override PartName="/ppt/tags/tag1962.xml" ContentType="application/vnd.openxmlformats-officedocument.presentationml.tags+xml"/>
  <Override PartName="/ppt/tags/tag1963.xml" ContentType="application/vnd.openxmlformats-officedocument.presentationml.tags+xml"/>
  <Override PartName="/ppt/tags/tag1964.xml" ContentType="application/vnd.openxmlformats-officedocument.presentationml.tags+xml"/>
  <Override PartName="/ppt/tags/tag1965.xml" ContentType="application/vnd.openxmlformats-officedocument.presentationml.tags+xml"/>
  <Override PartName="/ppt/tags/tag1966.xml" ContentType="application/vnd.openxmlformats-officedocument.presentationml.tags+xml"/>
  <Override PartName="/ppt/tags/tag1967.xml" ContentType="application/vnd.openxmlformats-officedocument.presentationml.tags+xml"/>
  <Override PartName="/ppt/tags/tag1968.xml" ContentType="application/vnd.openxmlformats-officedocument.presentationml.tags+xml"/>
  <Override PartName="/ppt/tags/tag1969.xml" ContentType="application/vnd.openxmlformats-officedocument.presentationml.tags+xml"/>
  <Override PartName="/ppt/tags/tag1970.xml" ContentType="application/vnd.openxmlformats-officedocument.presentationml.tags+xml"/>
  <Override PartName="/ppt/tags/tag1971.xml" ContentType="application/vnd.openxmlformats-officedocument.presentationml.tags+xml"/>
  <Override PartName="/ppt/tags/tag1972.xml" ContentType="application/vnd.openxmlformats-officedocument.presentationml.tags+xml"/>
  <Override PartName="/ppt/tags/tag1973.xml" ContentType="application/vnd.openxmlformats-officedocument.presentationml.tags+xml"/>
  <Override PartName="/ppt/tags/tag1974.xml" ContentType="application/vnd.openxmlformats-officedocument.presentationml.tags+xml"/>
  <Override PartName="/ppt/tags/tag1975.xml" ContentType="application/vnd.openxmlformats-officedocument.presentationml.tags+xml"/>
  <Override PartName="/ppt/tags/tag1976.xml" ContentType="application/vnd.openxmlformats-officedocument.presentationml.tags+xml"/>
  <Override PartName="/ppt/tags/tag1977.xml" ContentType="application/vnd.openxmlformats-officedocument.presentationml.tags+xml"/>
  <Override PartName="/ppt/tags/tag1978.xml" ContentType="application/vnd.openxmlformats-officedocument.presentationml.tags+xml"/>
  <Override PartName="/ppt/tags/tag1979.xml" ContentType="application/vnd.openxmlformats-officedocument.presentationml.tags+xml"/>
  <Override PartName="/ppt/tags/tag1980.xml" ContentType="application/vnd.openxmlformats-officedocument.presentationml.tags+xml"/>
  <Override PartName="/ppt/tags/tag1981.xml" ContentType="application/vnd.openxmlformats-officedocument.presentationml.tags+xml"/>
  <Override PartName="/ppt/tags/tag1982.xml" ContentType="application/vnd.openxmlformats-officedocument.presentationml.tags+xml"/>
  <Override PartName="/ppt/tags/tag1983.xml" ContentType="application/vnd.openxmlformats-officedocument.presentationml.tags+xml"/>
  <Override PartName="/ppt/tags/tag1984.xml" ContentType="application/vnd.openxmlformats-officedocument.presentationml.tags+xml"/>
  <Override PartName="/ppt/tags/tag1985.xml" ContentType="application/vnd.openxmlformats-officedocument.presentationml.tags+xml"/>
  <Override PartName="/ppt/tags/tag1986.xml" ContentType="application/vnd.openxmlformats-officedocument.presentationml.tags+xml"/>
  <Override PartName="/ppt/tags/tag1987.xml" ContentType="application/vnd.openxmlformats-officedocument.presentationml.tags+xml"/>
  <Override PartName="/ppt/tags/tag1988.xml" ContentType="application/vnd.openxmlformats-officedocument.presentationml.tags+xml"/>
  <Override PartName="/ppt/tags/tag1989.xml" ContentType="application/vnd.openxmlformats-officedocument.presentationml.tags+xml"/>
  <Override PartName="/ppt/tags/tag1990.xml" ContentType="application/vnd.openxmlformats-officedocument.presentationml.tags+xml"/>
  <Override PartName="/ppt/tags/tag1991.xml" ContentType="application/vnd.openxmlformats-officedocument.presentationml.tags+xml"/>
  <Override PartName="/ppt/tags/tag1992.xml" ContentType="application/vnd.openxmlformats-officedocument.presentationml.tags+xml"/>
  <Override PartName="/ppt/tags/tag1993.xml" ContentType="application/vnd.openxmlformats-officedocument.presentationml.tags+xml"/>
  <Override PartName="/ppt/tags/tag1994.xml" ContentType="application/vnd.openxmlformats-officedocument.presentationml.tags+xml"/>
  <Override PartName="/ppt/tags/tag1995.xml" ContentType="application/vnd.openxmlformats-officedocument.presentationml.tags+xml"/>
  <Override PartName="/ppt/tags/tag1996.xml" ContentType="application/vnd.openxmlformats-officedocument.presentationml.tags+xml"/>
  <Override PartName="/ppt/tags/tag1997.xml" ContentType="application/vnd.openxmlformats-officedocument.presentationml.tags+xml"/>
  <Override PartName="/ppt/tags/tag1998.xml" ContentType="application/vnd.openxmlformats-officedocument.presentationml.tags+xml"/>
  <Override PartName="/ppt/tags/tag1999.xml" ContentType="application/vnd.openxmlformats-officedocument.presentationml.tags+xml"/>
  <Override PartName="/ppt/tags/tag2000.xml" ContentType="application/vnd.openxmlformats-officedocument.presentationml.tags+xml"/>
  <Override PartName="/ppt/tags/tag2001.xml" ContentType="application/vnd.openxmlformats-officedocument.presentationml.tags+xml"/>
  <Override PartName="/ppt/tags/tag2002.xml" ContentType="application/vnd.openxmlformats-officedocument.presentationml.tags+xml"/>
  <Override PartName="/ppt/tags/tag2003.xml" ContentType="application/vnd.openxmlformats-officedocument.presentationml.tags+xml"/>
  <Override PartName="/ppt/tags/tag2004.xml" ContentType="application/vnd.openxmlformats-officedocument.presentationml.tags+xml"/>
  <Override PartName="/ppt/tags/tag2005.xml" ContentType="application/vnd.openxmlformats-officedocument.presentationml.tags+xml"/>
  <Override PartName="/ppt/tags/tag2006.xml" ContentType="application/vnd.openxmlformats-officedocument.presentationml.tags+xml"/>
  <Override PartName="/ppt/tags/tag2007.xml" ContentType="application/vnd.openxmlformats-officedocument.presentationml.tags+xml"/>
  <Override PartName="/ppt/tags/tag2008.xml" ContentType="application/vnd.openxmlformats-officedocument.presentationml.tags+xml"/>
  <Override PartName="/ppt/tags/tag2009.xml" ContentType="application/vnd.openxmlformats-officedocument.presentationml.tags+xml"/>
  <Override PartName="/ppt/tags/tag2010.xml" ContentType="application/vnd.openxmlformats-officedocument.presentationml.tags+xml"/>
  <Override PartName="/ppt/tags/tag2011.xml" ContentType="application/vnd.openxmlformats-officedocument.presentationml.tags+xml"/>
  <Override PartName="/ppt/tags/tag2012.xml" ContentType="application/vnd.openxmlformats-officedocument.presentationml.tags+xml"/>
  <Override PartName="/ppt/tags/tag2013.xml" ContentType="application/vnd.openxmlformats-officedocument.presentationml.tags+xml"/>
  <Override PartName="/ppt/tags/tag2014.xml" ContentType="application/vnd.openxmlformats-officedocument.presentationml.tags+xml"/>
  <Override PartName="/ppt/tags/tag2015.xml" ContentType="application/vnd.openxmlformats-officedocument.presentationml.tags+xml"/>
  <Override PartName="/ppt/tags/tag2016.xml" ContentType="application/vnd.openxmlformats-officedocument.presentationml.tags+xml"/>
  <Override PartName="/ppt/tags/tag2017.xml" ContentType="application/vnd.openxmlformats-officedocument.presentationml.tags+xml"/>
  <Override PartName="/ppt/tags/tag2018.xml" ContentType="application/vnd.openxmlformats-officedocument.presentationml.tags+xml"/>
  <Override PartName="/ppt/tags/tag2019.xml" ContentType="application/vnd.openxmlformats-officedocument.presentationml.tags+xml"/>
  <Override PartName="/ppt/tags/tag2020.xml" ContentType="application/vnd.openxmlformats-officedocument.presentationml.tags+xml"/>
  <Override PartName="/ppt/tags/tag2021.xml" ContentType="application/vnd.openxmlformats-officedocument.presentationml.tags+xml"/>
  <Override PartName="/ppt/tags/tag2022.xml" ContentType="application/vnd.openxmlformats-officedocument.presentationml.tags+xml"/>
  <Override PartName="/ppt/tags/tag2023.xml" ContentType="application/vnd.openxmlformats-officedocument.presentationml.tags+xml"/>
  <Override PartName="/ppt/tags/tag2024.xml" ContentType="application/vnd.openxmlformats-officedocument.presentationml.tags+xml"/>
  <Override PartName="/ppt/tags/tag2025.xml" ContentType="application/vnd.openxmlformats-officedocument.presentationml.tags+xml"/>
  <Override PartName="/ppt/tags/tag2026.xml" ContentType="application/vnd.openxmlformats-officedocument.presentationml.tags+xml"/>
  <Override PartName="/ppt/tags/tag2027.xml" ContentType="application/vnd.openxmlformats-officedocument.presentationml.tags+xml"/>
  <Override PartName="/ppt/tags/tag2028.xml" ContentType="application/vnd.openxmlformats-officedocument.presentationml.tags+xml"/>
  <Override PartName="/ppt/tags/tag2029.xml" ContentType="application/vnd.openxmlformats-officedocument.presentationml.tags+xml"/>
  <Override PartName="/ppt/tags/tag2030.xml" ContentType="application/vnd.openxmlformats-officedocument.presentationml.tags+xml"/>
  <Override PartName="/ppt/tags/tag2031.xml" ContentType="application/vnd.openxmlformats-officedocument.presentationml.tags+xml"/>
  <Override PartName="/ppt/tags/tag2032.xml" ContentType="application/vnd.openxmlformats-officedocument.presentationml.tags+xml"/>
  <Override PartName="/ppt/tags/tag2033.xml" ContentType="application/vnd.openxmlformats-officedocument.presentationml.tags+xml"/>
  <Override PartName="/ppt/tags/tag2034.xml" ContentType="application/vnd.openxmlformats-officedocument.presentationml.tags+xml"/>
  <Override PartName="/ppt/tags/tag2035.xml" ContentType="application/vnd.openxmlformats-officedocument.presentationml.tags+xml"/>
  <Override PartName="/ppt/tags/tag2036.xml" ContentType="application/vnd.openxmlformats-officedocument.presentationml.tags+xml"/>
  <Override PartName="/ppt/tags/tag2037.xml" ContentType="application/vnd.openxmlformats-officedocument.presentationml.tags+xml"/>
  <Override PartName="/ppt/tags/tag2038.xml" ContentType="application/vnd.openxmlformats-officedocument.presentationml.tags+xml"/>
  <Override PartName="/ppt/tags/tag2039.xml" ContentType="application/vnd.openxmlformats-officedocument.presentationml.tags+xml"/>
  <Override PartName="/ppt/tags/tag2040.xml" ContentType="application/vnd.openxmlformats-officedocument.presentationml.tags+xml"/>
  <Override PartName="/ppt/tags/tag2041.xml" ContentType="application/vnd.openxmlformats-officedocument.presentationml.tags+xml"/>
  <Override PartName="/ppt/tags/tag2042.xml" ContentType="application/vnd.openxmlformats-officedocument.presentationml.tags+xml"/>
  <Override PartName="/ppt/tags/tag2043.xml" ContentType="application/vnd.openxmlformats-officedocument.presentationml.tags+xml"/>
  <Override PartName="/ppt/tags/tag2044.xml" ContentType="application/vnd.openxmlformats-officedocument.presentationml.tags+xml"/>
  <Override PartName="/ppt/tags/tag2045.xml" ContentType="application/vnd.openxmlformats-officedocument.presentationml.tags+xml"/>
  <Override PartName="/ppt/tags/tag2046.xml" ContentType="application/vnd.openxmlformats-officedocument.presentationml.tags+xml"/>
  <Override PartName="/ppt/tags/tag2047.xml" ContentType="application/vnd.openxmlformats-officedocument.presentationml.tags+xml"/>
  <Override PartName="/ppt/tags/tag2048.xml" ContentType="application/vnd.openxmlformats-officedocument.presentationml.tags+xml"/>
  <Override PartName="/ppt/tags/tag2049.xml" ContentType="application/vnd.openxmlformats-officedocument.presentationml.tags+xml"/>
  <Override PartName="/ppt/tags/tag2050.xml" ContentType="application/vnd.openxmlformats-officedocument.presentationml.tags+xml"/>
  <Override PartName="/ppt/tags/tag2051.xml" ContentType="application/vnd.openxmlformats-officedocument.presentationml.tags+xml"/>
  <Override PartName="/ppt/tags/tag2052.xml" ContentType="application/vnd.openxmlformats-officedocument.presentationml.tags+xml"/>
  <Override PartName="/ppt/tags/tag2053.xml" ContentType="application/vnd.openxmlformats-officedocument.presentationml.tags+xml"/>
  <Override PartName="/ppt/tags/tag2054.xml" ContentType="application/vnd.openxmlformats-officedocument.presentationml.tags+xml"/>
  <Override PartName="/ppt/tags/tag2055.xml" ContentType="application/vnd.openxmlformats-officedocument.presentationml.tags+xml"/>
  <Override PartName="/ppt/tags/tag2056.xml" ContentType="application/vnd.openxmlformats-officedocument.presentationml.tags+xml"/>
  <Override PartName="/ppt/tags/tag2057.xml" ContentType="application/vnd.openxmlformats-officedocument.presentationml.tags+xml"/>
  <Override PartName="/ppt/tags/tag2058.xml" ContentType="application/vnd.openxmlformats-officedocument.presentationml.tags+xml"/>
  <Override PartName="/ppt/tags/tag2059.xml" ContentType="application/vnd.openxmlformats-officedocument.presentationml.tags+xml"/>
  <Override PartName="/ppt/tags/tag2060.xml" ContentType="application/vnd.openxmlformats-officedocument.presentationml.tags+xml"/>
  <Override PartName="/ppt/tags/tag2061.xml" ContentType="application/vnd.openxmlformats-officedocument.presentationml.tags+xml"/>
  <Override PartName="/ppt/tags/tag2062.xml" ContentType="application/vnd.openxmlformats-officedocument.presentationml.tags+xml"/>
  <Override PartName="/ppt/tags/tag2063.xml" ContentType="application/vnd.openxmlformats-officedocument.presentationml.tags+xml"/>
  <Override PartName="/ppt/tags/tag2064.xml" ContentType="application/vnd.openxmlformats-officedocument.presentationml.tags+xml"/>
  <Override PartName="/ppt/tags/tag2065.xml" ContentType="application/vnd.openxmlformats-officedocument.presentationml.tags+xml"/>
  <Override PartName="/ppt/tags/tag2066.xml" ContentType="application/vnd.openxmlformats-officedocument.presentationml.tags+xml"/>
  <Override PartName="/ppt/tags/tag2067.xml" ContentType="application/vnd.openxmlformats-officedocument.presentationml.tags+xml"/>
  <Override PartName="/ppt/tags/tag2068.xml" ContentType="application/vnd.openxmlformats-officedocument.presentationml.tags+xml"/>
  <Override PartName="/ppt/tags/tag2069.xml" ContentType="application/vnd.openxmlformats-officedocument.presentationml.tags+xml"/>
  <Override PartName="/ppt/tags/tag2070.xml" ContentType="application/vnd.openxmlformats-officedocument.presentationml.tags+xml"/>
  <Override PartName="/ppt/tags/tag2071.xml" ContentType="application/vnd.openxmlformats-officedocument.presentationml.tags+xml"/>
  <Override PartName="/ppt/tags/tag2072.xml" ContentType="application/vnd.openxmlformats-officedocument.presentationml.tags+xml"/>
  <Override PartName="/ppt/tags/tag2073.xml" ContentType="application/vnd.openxmlformats-officedocument.presentationml.tags+xml"/>
  <Override PartName="/ppt/tags/tag2074.xml" ContentType="application/vnd.openxmlformats-officedocument.presentationml.tags+xml"/>
  <Override PartName="/ppt/tags/tag2075.xml" ContentType="application/vnd.openxmlformats-officedocument.presentationml.tags+xml"/>
  <Override PartName="/ppt/tags/tag2076.xml" ContentType="application/vnd.openxmlformats-officedocument.presentationml.tags+xml"/>
  <Override PartName="/ppt/tags/tag2077.xml" ContentType="application/vnd.openxmlformats-officedocument.presentationml.tags+xml"/>
  <Override PartName="/ppt/tags/tag2078.xml" ContentType="application/vnd.openxmlformats-officedocument.presentationml.tags+xml"/>
  <Override PartName="/ppt/tags/tag2079.xml" ContentType="application/vnd.openxmlformats-officedocument.presentationml.tags+xml"/>
  <Override PartName="/ppt/tags/tag2080.xml" ContentType="application/vnd.openxmlformats-officedocument.presentationml.tags+xml"/>
  <Override PartName="/ppt/tags/tag2081.xml" ContentType="application/vnd.openxmlformats-officedocument.presentationml.tags+xml"/>
  <Override PartName="/ppt/tags/tag2082.xml" ContentType="application/vnd.openxmlformats-officedocument.presentationml.tags+xml"/>
  <Override PartName="/ppt/tags/tag2083.xml" ContentType="application/vnd.openxmlformats-officedocument.presentationml.tags+xml"/>
  <Override PartName="/ppt/tags/tag2084.xml" ContentType="application/vnd.openxmlformats-officedocument.presentationml.tags+xml"/>
  <Override PartName="/ppt/tags/tag2085.xml" ContentType="application/vnd.openxmlformats-officedocument.presentationml.tags+xml"/>
  <Override PartName="/ppt/tags/tag2086.xml" ContentType="application/vnd.openxmlformats-officedocument.presentationml.tags+xml"/>
  <Override PartName="/ppt/tags/tag2087.xml" ContentType="application/vnd.openxmlformats-officedocument.presentationml.tags+xml"/>
  <Override PartName="/ppt/tags/tag2088.xml" ContentType="application/vnd.openxmlformats-officedocument.presentationml.tags+xml"/>
  <Override PartName="/ppt/tags/tag2089.xml" ContentType="application/vnd.openxmlformats-officedocument.presentationml.tags+xml"/>
  <Override PartName="/ppt/notesSlides/notesSlide14.xml" ContentType="application/vnd.openxmlformats-officedocument.presentationml.notesSlide+xml"/>
  <Override PartName="/ppt/tags/tag2090.xml" ContentType="application/vnd.openxmlformats-officedocument.presentationml.tags+xml"/>
  <Override PartName="/ppt/tags/tag2091.xml" ContentType="application/vnd.openxmlformats-officedocument.presentationml.tags+xml"/>
  <Override PartName="/ppt/tags/tag2092.xml" ContentType="application/vnd.openxmlformats-officedocument.presentationml.tags+xml"/>
  <Override PartName="/ppt/tags/tag2093.xml" ContentType="application/vnd.openxmlformats-officedocument.presentationml.tags+xml"/>
  <Override PartName="/ppt/tags/tag2094.xml" ContentType="application/vnd.openxmlformats-officedocument.presentationml.tags+xml"/>
  <Override PartName="/ppt/tags/tag2095.xml" ContentType="application/vnd.openxmlformats-officedocument.presentationml.tags+xml"/>
  <Override PartName="/ppt/tags/tag2096.xml" ContentType="application/vnd.openxmlformats-officedocument.presentationml.tags+xml"/>
  <Override PartName="/ppt/tags/tag2097.xml" ContentType="application/vnd.openxmlformats-officedocument.presentationml.tags+xml"/>
  <Override PartName="/ppt/tags/tag2098.xml" ContentType="application/vnd.openxmlformats-officedocument.presentationml.tags+xml"/>
  <Override PartName="/ppt/tags/tag2099.xml" ContentType="application/vnd.openxmlformats-officedocument.presentationml.tags+xml"/>
  <Override PartName="/ppt/tags/tag2100.xml" ContentType="application/vnd.openxmlformats-officedocument.presentationml.tags+xml"/>
  <Override PartName="/ppt/tags/tag2101.xml" ContentType="application/vnd.openxmlformats-officedocument.presentationml.tags+xml"/>
  <Override PartName="/ppt/tags/tag2102.xml" ContentType="application/vnd.openxmlformats-officedocument.presentationml.tags+xml"/>
  <Override PartName="/ppt/tags/tag2103.xml" ContentType="application/vnd.openxmlformats-officedocument.presentationml.tags+xml"/>
  <Override PartName="/ppt/tags/tag2104.xml" ContentType="application/vnd.openxmlformats-officedocument.presentationml.tags+xml"/>
  <Override PartName="/ppt/tags/tag2105.xml" ContentType="application/vnd.openxmlformats-officedocument.presentationml.tags+xml"/>
  <Override PartName="/ppt/tags/tag2106.xml" ContentType="application/vnd.openxmlformats-officedocument.presentationml.tags+xml"/>
  <Override PartName="/ppt/tags/tag2107.xml" ContentType="application/vnd.openxmlformats-officedocument.presentationml.tags+xml"/>
  <Override PartName="/ppt/tags/tag2108.xml" ContentType="application/vnd.openxmlformats-officedocument.presentationml.tags+xml"/>
  <Override PartName="/ppt/tags/tag2109.xml" ContentType="application/vnd.openxmlformats-officedocument.presentationml.tags+xml"/>
  <Override PartName="/ppt/tags/tag2110.xml" ContentType="application/vnd.openxmlformats-officedocument.presentationml.tags+xml"/>
  <Override PartName="/ppt/tags/tag2111.xml" ContentType="application/vnd.openxmlformats-officedocument.presentationml.tags+xml"/>
  <Override PartName="/ppt/tags/tag2112.xml" ContentType="application/vnd.openxmlformats-officedocument.presentationml.tags+xml"/>
  <Override PartName="/ppt/tags/tag2113.xml" ContentType="application/vnd.openxmlformats-officedocument.presentationml.tags+xml"/>
  <Override PartName="/ppt/tags/tag2114.xml" ContentType="application/vnd.openxmlformats-officedocument.presentationml.tags+xml"/>
  <Override PartName="/ppt/tags/tag2115.xml" ContentType="application/vnd.openxmlformats-officedocument.presentationml.tags+xml"/>
  <Override PartName="/ppt/tags/tag2116.xml" ContentType="application/vnd.openxmlformats-officedocument.presentationml.tags+xml"/>
  <Override PartName="/ppt/tags/tag2117.xml" ContentType="application/vnd.openxmlformats-officedocument.presentationml.tags+xml"/>
  <Override PartName="/ppt/tags/tag2118.xml" ContentType="application/vnd.openxmlformats-officedocument.presentationml.tags+xml"/>
  <Override PartName="/ppt/tags/tag2119.xml" ContentType="application/vnd.openxmlformats-officedocument.presentationml.tags+xml"/>
  <Override PartName="/ppt/tags/tag2120.xml" ContentType="application/vnd.openxmlformats-officedocument.presentationml.tags+xml"/>
  <Override PartName="/ppt/tags/tag2121.xml" ContentType="application/vnd.openxmlformats-officedocument.presentationml.tags+xml"/>
  <Override PartName="/ppt/tags/tag2122.xml" ContentType="application/vnd.openxmlformats-officedocument.presentationml.tags+xml"/>
  <Override PartName="/ppt/tags/tag2123.xml" ContentType="application/vnd.openxmlformats-officedocument.presentationml.tags+xml"/>
  <Override PartName="/ppt/tags/tag2124.xml" ContentType="application/vnd.openxmlformats-officedocument.presentationml.tags+xml"/>
  <Override PartName="/ppt/tags/tag2125.xml" ContentType="application/vnd.openxmlformats-officedocument.presentationml.tags+xml"/>
  <Override PartName="/ppt/tags/tag2126.xml" ContentType="application/vnd.openxmlformats-officedocument.presentationml.tags+xml"/>
  <Override PartName="/ppt/tags/tag2127.xml" ContentType="application/vnd.openxmlformats-officedocument.presentationml.tags+xml"/>
  <Override PartName="/ppt/tags/tag2128.xml" ContentType="application/vnd.openxmlformats-officedocument.presentationml.tags+xml"/>
  <Override PartName="/ppt/tags/tag2129.xml" ContentType="application/vnd.openxmlformats-officedocument.presentationml.tags+xml"/>
  <Override PartName="/ppt/tags/tag2130.xml" ContentType="application/vnd.openxmlformats-officedocument.presentationml.tags+xml"/>
  <Override PartName="/ppt/tags/tag2131.xml" ContentType="application/vnd.openxmlformats-officedocument.presentationml.tags+xml"/>
  <Override PartName="/ppt/tags/tag2132.xml" ContentType="application/vnd.openxmlformats-officedocument.presentationml.tags+xml"/>
  <Override PartName="/ppt/tags/tag2133.xml" ContentType="application/vnd.openxmlformats-officedocument.presentationml.tags+xml"/>
  <Override PartName="/ppt/tags/tag2134.xml" ContentType="application/vnd.openxmlformats-officedocument.presentationml.tags+xml"/>
  <Override PartName="/ppt/tags/tag2135.xml" ContentType="application/vnd.openxmlformats-officedocument.presentationml.tags+xml"/>
  <Override PartName="/ppt/tags/tag2136.xml" ContentType="application/vnd.openxmlformats-officedocument.presentationml.tags+xml"/>
  <Override PartName="/ppt/tags/tag2137.xml" ContentType="application/vnd.openxmlformats-officedocument.presentationml.tags+xml"/>
  <Override PartName="/ppt/tags/tag2138.xml" ContentType="application/vnd.openxmlformats-officedocument.presentationml.tags+xml"/>
  <Override PartName="/ppt/tags/tag2139.xml" ContentType="application/vnd.openxmlformats-officedocument.presentationml.tags+xml"/>
  <Override PartName="/ppt/tags/tag2140.xml" ContentType="application/vnd.openxmlformats-officedocument.presentationml.tags+xml"/>
  <Override PartName="/ppt/tags/tag2141.xml" ContentType="application/vnd.openxmlformats-officedocument.presentationml.tags+xml"/>
  <Override PartName="/ppt/tags/tag2142.xml" ContentType="application/vnd.openxmlformats-officedocument.presentationml.tags+xml"/>
  <Override PartName="/ppt/tags/tag2143.xml" ContentType="application/vnd.openxmlformats-officedocument.presentationml.tags+xml"/>
  <Override PartName="/ppt/tags/tag2144.xml" ContentType="application/vnd.openxmlformats-officedocument.presentationml.tags+xml"/>
  <Override PartName="/ppt/tags/tag2145.xml" ContentType="application/vnd.openxmlformats-officedocument.presentationml.tags+xml"/>
  <Override PartName="/ppt/tags/tag2146.xml" ContentType="application/vnd.openxmlformats-officedocument.presentationml.tags+xml"/>
  <Override PartName="/ppt/tags/tag2147.xml" ContentType="application/vnd.openxmlformats-officedocument.presentationml.tags+xml"/>
  <Override PartName="/ppt/tags/tag2148.xml" ContentType="application/vnd.openxmlformats-officedocument.presentationml.tags+xml"/>
  <Override PartName="/ppt/tags/tag2149.xml" ContentType="application/vnd.openxmlformats-officedocument.presentationml.tags+xml"/>
  <Override PartName="/ppt/tags/tag2150.xml" ContentType="application/vnd.openxmlformats-officedocument.presentationml.tags+xml"/>
  <Override PartName="/ppt/tags/tag2151.xml" ContentType="application/vnd.openxmlformats-officedocument.presentationml.tags+xml"/>
  <Override PartName="/ppt/tags/tag2152.xml" ContentType="application/vnd.openxmlformats-officedocument.presentationml.tags+xml"/>
  <Override PartName="/ppt/tags/tag2153.xml" ContentType="application/vnd.openxmlformats-officedocument.presentationml.tags+xml"/>
  <Override PartName="/ppt/tags/tag2154.xml" ContentType="application/vnd.openxmlformats-officedocument.presentationml.tags+xml"/>
  <Override PartName="/ppt/tags/tag2155.xml" ContentType="application/vnd.openxmlformats-officedocument.presentationml.tags+xml"/>
  <Override PartName="/ppt/tags/tag2156.xml" ContentType="application/vnd.openxmlformats-officedocument.presentationml.tags+xml"/>
  <Override PartName="/ppt/tags/tag2157.xml" ContentType="application/vnd.openxmlformats-officedocument.presentationml.tags+xml"/>
  <Override PartName="/ppt/tags/tag2158.xml" ContentType="application/vnd.openxmlformats-officedocument.presentationml.tags+xml"/>
  <Override PartName="/ppt/tags/tag2159.xml" ContentType="application/vnd.openxmlformats-officedocument.presentationml.tags+xml"/>
  <Override PartName="/ppt/tags/tag2160.xml" ContentType="application/vnd.openxmlformats-officedocument.presentationml.tags+xml"/>
  <Override PartName="/ppt/tags/tag2161.xml" ContentType="application/vnd.openxmlformats-officedocument.presentationml.tags+xml"/>
  <Override PartName="/ppt/tags/tag2162.xml" ContentType="application/vnd.openxmlformats-officedocument.presentationml.tags+xml"/>
  <Override PartName="/ppt/tags/tag2163.xml" ContentType="application/vnd.openxmlformats-officedocument.presentationml.tags+xml"/>
  <Override PartName="/ppt/tags/tag2164.xml" ContentType="application/vnd.openxmlformats-officedocument.presentationml.tags+xml"/>
  <Override PartName="/ppt/tags/tag2165.xml" ContentType="application/vnd.openxmlformats-officedocument.presentationml.tags+xml"/>
  <Override PartName="/ppt/tags/tag2166.xml" ContentType="application/vnd.openxmlformats-officedocument.presentationml.tags+xml"/>
  <Override PartName="/ppt/tags/tag2167.xml" ContentType="application/vnd.openxmlformats-officedocument.presentationml.tags+xml"/>
  <Override PartName="/ppt/tags/tag2168.xml" ContentType="application/vnd.openxmlformats-officedocument.presentationml.tags+xml"/>
  <Override PartName="/ppt/tags/tag2169.xml" ContentType="application/vnd.openxmlformats-officedocument.presentationml.tags+xml"/>
  <Override PartName="/ppt/tags/tag2170.xml" ContentType="application/vnd.openxmlformats-officedocument.presentationml.tags+xml"/>
  <Override PartName="/ppt/tags/tag2171.xml" ContentType="application/vnd.openxmlformats-officedocument.presentationml.tags+xml"/>
  <Override PartName="/ppt/tags/tag2172.xml" ContentType="application/vnd.openxmlformats-officedocument.presentationml.tags+xml"/>
  <Override PartName="/ppt/tags/tag2173.xml" ContentType="application/vnd.openxmlformats-officedocument.presentationml.tags+xml"/>
  <Override PartName="/ppt/tags/tag2174.xml" ContentType="application/vnd.openxmlformats-officedocument.presentationml.tags+xml"/>
  <Override PartName="/ppt/tags/tag2175.xml" ContentType="application/vnd.openxmlformats-officedocument.presentationml.tags+xml"/>
  <Override PartName="/ppt/tags/tag2176.xml" ContentType="application/vnd.openxmlformats-officedocument.presentationml.tags+xml"/>
  <Override PartName="/ppt/tags/tag2177.xml" ContentType="application/vnd.openxmlformats-officedocument.presentationml.tags+xml"/>
  <Override PartName="/ppt/tags/tag2178.xml" ContentType="application/vnd.openxmlformats-officedocument.presentationml.tags+xml"/>
  <Override PartName="/ppt/tags/tag2179.xml" ContentType="application/vnd.openxmlformats-officedocument.presentationml.tags+xml"/>
  <Override PartName="/ppt/tags/tag2180.xml" ContentType="application/vnd.openxmlformats-officedocument.presentationml.tags+xml"/>
  <Override PartName="/ppt/tags/tag2181.xml" ContentType="application/vnd.openxmlformats-officedocument.presentationml.tags+xml"/>
  <Override PartName="/ppt/tags/tag2182.xml" ContentType="application/vnd.openxmlformats-officedocument.presentationml.tags+xml"/>
  <Override PartName="/ppt/tags/tag2183.xml" ContentType="application/vnd.openxmlformats-officedocument.presentationml.tags+xml"/>
  <Override PartName="/ppt/tags/tag2184.xml" ContentType="application/vnd.openxmlformats-officedocument.presentationml.tags+xml"/>
  <Override PartName="/ppt/tags/tag2185.xml" ContentType="application/vnd.openxmlformats-officedocument.presentationml.tags+xml"/>
  <Override PartName="/ppt/tags/tag2186.xml" ContentType="application/vnd.openxmlformats-officedocument.presentationml.tags+xml"/>
  <Override PartName="/ppt/tags/tag2187.xml" ContentType="application/vnd.openxmlformats-officedocument.presentationml.tags+xml"/>
  <Override PartName="/ppt/tags/tag2188.xml" ContentType="application/vnd.openxmlformats-officedocument.presentationml.tags+xml"/>
  <Override PartName="/ppt/tags/tag2189.xml" ContentType="application/vnd.openxmlformats-officedocument.presentationml.tags+xml"/>
  <Override PartName="/ppt/tags/tag2190.xml" ContentType="application/vnd.openxmlformats-officedocument.presentationml.tags+xml"/>
  <Override PartName="/ppt/tags/tag2191.xml" ContentType="application/vnd.openxmlformats-officedocument.presentationml.tags+xml"/>
  <Override PartName="/ppt/tags/tag2192.xml" ContentType="application/vnd.openxmlformats-officedocument.presentationml.tags+xml"/>
  <Override PartName="/ppt/tags/tag2193.xml" ContentType="application/vnd.openxmlformats-officedocument.presentationml.tags+xml"/>
  <Override PartName="/ppt/tags/tag2194.xml" ContentType="application/vnd.openxmlformats-officedocument.presentationml.tags+xml"/>
  <Override PartName="/ppt/tags/tag2195.xml" ContentType="application/vnd.openxmlformats-officedocument.presentationml.tags+xml"/>
  <Override PartName="/ppt/tags/tag2196.xml" ContentType="application/vnd.openxmlformats-officedocument.presentationml.tags+xml"/>
  <Override PartName="/ppt/tags/tag2197.xml" ContentType="application/vnd.openxmlformats-officedocument.presentationml.tags+xml"/>
  <Override PartName="/ppt/tags/tag2198.xml" ContentType="application/vnd.openxmlformats-officedocument.presentationml.tags+xml"/>
  <Override PartName="/ppt/tags/tag2199.xml" ContentType="application/vnd.openxmlformats-officedocument.presentationml.tags+xml"/>
  <Override PartName="/ppt/tags/tag2200.xml" ContentType="application/vnd.openxmlformats-officedocument.presentationml.tags+xml"/>
  <Override PartName="/ppt/tags/tag2201.xml" ContentType="application/vnd.openxmlformats-officedocument.presentationml.tags+xml"/>
  <Override PartName="/ppt/tags/tag2202.xml" ContentType="application/vnd.openxmlformats-officedocument.presentationml.tags+xml"/>
  <Override PartName="/ppt/tags/tag2203.xml" ContentType="application/vnd.openxmlformats-officedocument.presentationml.tags+xml"/>
  <Override PartName="/ppt/tags/tag2204.xml" ContentType="application/vnd.openxmlformats-officedocument.presentationml.tags+xml"/>
  <Override PartName="/ppt/tags/tag2205.xml" ContentType="application/vnd.openxmlformats-officedocument.presentationml.tags+xml"/>
  <Override PartName="/ppt/tags/tag2206.xml" ContentType="application/vnd.openxmlformats-officedocument.presentationml.tags+xml"/>
  <Override PartName="/ppt/tags/tag2207.xml" ContentType="application/vnd.openxmlformats-officedocument.presentationml.tags+xml"/>
  <Override PartName="/ppt/tags/tag2208.xml" ContentType="application/vnd.openxmlformats-officedocument.presentationml.tags+xml"/>
  <Override PartName="/ppt/tags/tag2209.xml" ContentType="application/vnd.openxmlformats-officedocument.presentationml.tags+xml"/>
  <Override PartName="/ppt/tags/tag2210.xml" ContentType="application/vnd.openxmlformats-officedocument.presentationml.tags+xml"/>
  <Override PartName="/ppt/tags/tag2211.xml" ContentType="application/vnd.openxmlformats-officedocument.presentationml.tags+xml"/>
  <Override PartName="/ppt/tags/tag2212.xml" ContentType="application/vnd.openxmlformats-officedocument.presentationml.tags+xml"/>
  <Override PartName="/ppt/tags/tag2213.xml" ContentType="application/vnd.openxmlformats-officedocument.presentationml.tags+xml"/>
  <Override PartName="/ppt/tags/tag2214.xml" ContentType="application/vnd.openxmlformats-officedocument.presentationml.tags+xml"/>
  <Override PartName="/ppt/tags/tag2215.xml" ContentType="application/vnd.openxmlformats-officedocument.presentationml.tags+xml"/>
  <Override PartName="/ppt/tags/tag2216.xml" ContentType="application/vnd.openxmlformats-officedocument.presentationml.tags+xml"/>
  <Override PartName="/ppt/tags/tag2217.xml" ContentType="application/vnd.openxmlformats-officedocument.presentationml.tags+xml"/>
  <Override PartName="/ppt/tags/tag2218.xml" ContentType="application/vnd.openxmlformats-officedocument.presentationml.tags+xml"/>
  <Override PartName="/ppt/tags/tag2219.xml" ContentType="application/vnd.openxmlformats-officedocument.presentationml.tags+xml"/>
  <Override PartName="/ppt/tags/tag2220.xml" ContentType="application/vnd.openxmlformats-officedocument.presentationml.tags+xml"/>
  <Override PartName="/ppt/tags/tag2221.xml" ContentType="application/vnd.openxmlformats-officedocument.presentationml.tags+xml"/>
  <Override PartName="/ppt/tags/tag2222.xml" ContentType="application/vnd.openxmlformats-officedocument.presentationml.tags+xml"/>
  <Override PartName="/ppt/tags/tag2223.xml" ContentType="application/vnd.openxmlformats-officedocument.presentationml.tags+xml"/>
  <Override PartName="/ppt/tags/tag2224.xml" ContentType="application/vnd.openxmlformats-officedocument.presentationml.tags+xml"/>
  <Override PartName="/ppt/tags/tag2225.xml" ContentType="application/vnd.openxmlformats-officedocument.presentationml.tags+xml"/>
  <Override PartName="/ppt/tags/tag2226.xml" ContentType="application/vnd.openxmlformats-officedocument.presentationml.tags+xml"/>
  <Override PartName="/ppt/tags/tag2227.xml" ContentType="application/vnd.openxmlformats-officedocument.presentationml.tags+xml"/>
  <Override PartName="/ppt/tags/tag2228.xml" ContentType="application/vnd.openxmlformats-officedocument.presentationml.tags+xml"/>
  <Override PartName="/ppt/tags/tag2229.xml" ContentType="application/vnd.openxmlformats-officedocument.presentationml.tags+xml"/>
  <Override PartName="/ppt/tags/tag2230.xml" ContentType="application/vnd.openxmlformats-officedocument.presentationml.tags+xml"/>
  <Override PartName="/ppt/tags/tag2231.xml" ContentType="application/vnd.openxmlformats-officedocument.presentationml.tags+xml"/>
  <Override PartName="/ppt/tags/tag2232.xml" ContentType="application/vnd.openxmlformats-officedocument.presentationml.tags+xml"/>
  <Override PartName="/ppt/tags/tag2233.xml" ContentType="application/vnd.openxmlformats-officedocument.presentationml.tags+xml"/>
  <Override PartName="/ppt/tags/tag2234.xml" ContentType="application/vnd.openxmlformats-officedocument.presentationml.tags+xml"/>
  <Override PartName="/ppt/tags/tag2235.xml" ContentType="application/vnd.openxmlformats-officedocument.presentationml.tags+xml"/>
  <Override PartName="/ppt/tags/tag2236.xml" ContentType="application/vnd.openxmlformats-officedocument.presentationml.tags+xml"/>
  <Override PartName="/ppt/tags/tag2237.xml" ContentType="application/vnd.openxmlformats-officedocument.presentationml.tags+xml"/>
  <Override PartName="/ppt/tags/tag2238.xml" ContentType="application/vnd.openxmlformats-officedocument.presentationml.tags+xml"/>
  <Override PartName="/ppt/tags/tag2239.xml" ContentType="application/vnd.openxmlformats-officedocument.presentationml.tags+xml"/>
  <Override PartName="/ppt/tags/tag2240.xml" ContentType="application/vnd.openxmlformats-officedocument.presentationml.tags+xml"/>
  <Override PartName="/ppt/tags/tag2241.xml" ContentType="application/vnd.openxmlformats-officedocument.presentationml.tags+xml"/>
  <Override PartName="/ppt/tags/tag2242.xml" ContentType="application/vnd.openxmlformats-officedocument.presentationml.tags+xml"/>
  <Override PartName="/ppt/tags/tag2243.xml" ContentType="application/vnd.openxmlformats-officedocument.presentationml.tags+xml"/>
  <Override PartName="/ppt/tags/tag2244.xml" ContentType="application/vnd.openxmlformats-officedocument.presentationml.tags+xml"/>
  <Override PartName="/ppt/tags/tag2245.xml" ContentType="application/vnd.openxmlformats-officedocument.presentationml.tags+xml"/>
  <Override PartName="/ppt/tags/tag2246.xml" ContentType="application/vnd.openxmlformats-officedocument.presentationml.tags+xml"/>
  <Override PartName="/ppt/tags/tag2247.xml" ContentType="application/vnd.openxmlformats-officedocument.presentationml.tags+xml"/>
  <Override PartName="/ppt/tags/tag2248.xml" ContentType="application/vnd.openxmlformats-officedocument.presentationml.tags+xml"/>
  <Override PartName="/ppt/tags/tag2249.xml" ContentType="application/vnd.openxmlformats-officedocument.presentationml.tags+xml"/>
  <Override PartName="/ppt/tags/tag2250.xml" ContentType="application/vnd.openxmlformats-officedocument.presentationml.tags+xml"/>
  <Override PartName="/ppt/tags/tag2251.xml" ContentType="application/vnd.openxmlformats-officedocument.presentationml.tags+xml"/>
  <Override PartName="/ppt/tags/tag2252.xml" ContentType="application/vnd.openxmlformats-officedocument.presentationml.tags+xml"/>
  <Override PartName="/ppt/tags/tag2253.xml" ContentType="application/vnd.openxmlformats-officedocument.presentationml.tags+xml"/>
  <Override PartName="/ppt/tags/tag2254.xml" ContentType="application/vnd.openxmlformats-officedocument.presentationml.tags+xml"/>
  <Override PartName="/ppt/tags/tag2255.xml" ContentType="application/vnd.openxmlformats-officedocument.presentationml.tags+xml"/>
  <Override PartName="/ppt/tags/tag2256.xml" ContentType="application/vnd.openxmlformats-officedocument.presentationml.tags+xml"/>
  <Override PartName="/ppt/tags/tag2257.xml" ContentType="application/vnd.openxmlformats-officedocument.presentationml.tags+xml"/>
  <Override PartName="/ppt/tags/tag2258.xml" ContentType="application/vnd.openxmlformats-officedocument.presentationml.tags+xml"/>
  <Override PartName="/ppt/tags/tag2259.xml" ContentType="application/vnd.openxmlformats-officedocument.presentationml.tags+xml"/>
  <Override PartName="/ppt/tags/tag2260.xml" ContentType="application/vnd.openxmlformats-officedocument.presentationml.tags+xml"/>
  <Override PartName="/ppt/tags/tag2261.xml" ContentType="application/vnd.openxmlformats-officedocument.presentationml.tags+xml"/>
  <Override PartName="/ppt/tags/tag2262.xml" ContentType="application/vnd.openxmlformats-officedocument.presentationml.tags+xml"/>
  <Override PartName="/ppt/tags/tag2263.xml" ContentType="application/vnd.openxmlformats-officedocument.presentationml.tags+xml"/>
  <Override PartName="/ppt/tags/tag2264.xml" ContentType="application/vnd.openxmlformats-officedocument.presentationml.tags+xml"/>
  <Override PartName="/ppt/tags/tag2265.xml" ContentType="application/vnd.openxmlformats-officedocument.presentationml.tags+xml"/>
  <Override PartName="/ppt/tags/tag2266.xml" ContentType="application/vnd.openxmlformats-officedocument.presentationml.tags+xml"/>
  <Override PartName="/ppt/tags/tag2267.xml" ContentType="application/vnd.openxmlformats-officedocument.presentationml.tags+xml"/>
  <Override PartName="/ppt/tags/tag2268.xml" ContentType="application/vnd.openxmlformats-officedocument.presentationml.tags+xml"/>
  <Override PartName="/ppt/tags/tag2269.xml" ContentType="application/vnd.openxmlformats-officedocument.presentationml.tags+xml"/>
  <Override PartName="/ppt/tags/tag2270.xml" ContentType="application/vnd.openxmlformats-officedocument.presentationml.tags+xml"/>
  <Override PartName="/ppt/tags/tag2271.xml" ContentType="application/vnd.openxmlformats-officedocument.presentationml.tags+xml"/>
  <Override PartName="/ppt/tags/tag2272.xml" ContentType="application/vnd.openxmlformats-officedocument.presentationml.tags+xml"/>
  <Override PartName="/ppt/tags/tag2273.xml" ContentType="application/vnd.openxmlformats-officedocument.presentationml.tags+xml"/>
  <Override PartName="/ppt/tags/tag2274.xml" ContentType="application/vnd.openxmlformats-officedocument.presentationml.tags+xml"/>
  <Override PartName="/ppt/tags/tag2275.xml" ContentType="application/vnd.openxmlformats-officedocument.presentationml.tags+xml"/>
  <Override PartName="/ppt/tags/tag2276.xml" ContentType="application/vnd.openxmlformats-officedocument.presentationml.tags+xml"/>
  <Override PartName="/ppt/tags/tag2277.xml" ContentType="application/vnd.openxmlformats-officedocument.presentationml.tags+xml"/>
  <Override PartName="/ppt/tags/tag2278.xml" ContentType="application/vnd.openxmlformats-officedocument.presentationml.tags+xml"/>
  <Override PartName="/ppt/tags/tag2279.xml" ContentType="application/vnd.openxmlformats-officedocument.presentationml.tags+xml"/>
  <Override PartName="/ppt/tags/tag2280.xml" ContentType="application/vnd.openxmlformats-officedocument.presentationml.tags+xml"/>
  <Override PartName="/ppt/tags/tag2281.xml" ContentType="application/vnd.openxmlformats-officedocument.presentationml.tags+xml"/>
  <Override PartName="/ppt/tags/tag2282.xml" ContentType="application/vnd.openxmlformats-officedocument.presentationml.tags+xml"/>
  <Override PartName="/ppt/tags/tag2283.xml" ContentType="application/vnd.openxmlformats-officedocument.presentationml.tags+xml"/>
  <Override PartName="/ppt/tags/tag2284.xml" ContentType="application/vnd.openxmlformats-officedocument.presentationml.tags+xml"/>
  <Override PartName="/ppt/tags/tag2285.xml" ContentType="application/vnd.openxmlformats-officedocument.presentationml.tags+xml"/>
  <Override PartName="/ppt/tags/tag2286.xml" ContentType="application/vnd.openxmlformats-officedocument.presentationml.tags+xml"/>
  <Override PartName="/ppt/tags/tag2287.xml" ContentType="application/vnd.openxmlformats-officedocument.presentationml.tags+xml"/>
  <Override PartName="/ppt/tags/tag2288.xml" ContentType="application/vnd.openxmlformats-officedocument.presentationml.tags+xml"/>
  <Override PartName="/ppt/tags/tag2289.xml" ContentType="application/vnd.openxmlformats-officedocument.presentationml.tags+xml"/>
  <Override PartName="/ppt/tags/tag2290.xml" ContentType="application/vnd.openxmlformats-officedocument.presentationml.tags+xml"/>
  <Override PartName="/ppt/tags/tag2291.xml" ContentType="application/vnd.openxmlformats-officedocument.presentationml.tags+xml"/>
  <Override PartName="/ppt/tags/tag2292.xml" ContentType="application/vnd.openxmlformats-officedocument.presentationml.tags+xml"/>
  <Override PartName="/ppt/tags/tag2293.xml" ContentType="application/vnd.openxmlformats-officedocument.presentationml.tags+xml"/>
  <Override PartName="/ppt/tags/tag2294.xml" ContentType="application/vnd.openxmlformats-officedocument.presentationml.tags+xml"/>
  <Override PartName="/ppt/tags/tag2295.xml" ContentType="application/vnd.openxmlformats-officedocument.presentationml.tags+xml"/>
  <Override PartName="/ppt/tags/tag2296.xml" ContentType="application/vnd.openxmlformats-officedocument.presentationml.tags+xml"/>
  <Override PartName="/ppt/tags/tag2297.xml" ContentType="application/vnd.openxmlformats-officedocument.presentationml.tags+xml"/>
  <Override PartName="/ppt/tags/tag2298.xml" ContentType="application/vnd.openxmlformats-officedocument.presentationml.tags+xml"/>
  <Override PartName="/ppt/tags/tag2299.xml" ContentType="application/vnd.openxmlformats-officedocument.presentationml.tags+xml"/>
  <Override PartName="/ppt/tags/tag2300.xml" ContentType="application/vnd.openxmlformats-officedocument.presentationml.tags+xml"/>
  <Override PartName="/ppt/tags/tag2301.xml" ContentType="application/vnd.openxmlformats-officedocument.presentationml.tags+xml"/>
  <Override PartName="/ppt/tags/tag2302.xml" ContentType="application/vnd.openxmlformats-officedocument.presentationml.tags+xml"/>
  <Override PartName="/ppt/tags/tag2303.xml" ContentType="application/vnd.openxmlformats-officedocument.presentationml.tags+xml"/>
  <Override PartName="/ppt/tags/tag2304.xml" ContentType="application/vnd.openxmlformats-officedocument.presentationml.tags+xml"/>
  <Override PartName="/ppt/tags/tag2305.xml" ContentType="application/vnd.openxmlformats-officedocument.presentationml.tags+xml"/>
  <Override PartName="/ppt/tags/tag2306.xml" ContentType="application/vnd.openxmlformats-officedocument.presentationml.tags+xml"/>
  <Override PartName="/ppt/tags/tag2307.xml" ContentType="application/vnd.openxmlformats-officedocument.presentationml.tags+xml"/>
  <Override PartName="/ppt/tags/tag2308.xml" ContentType="application/vnd.openxmlformats-officedocument.presentationml.tags+xml"/>
  <Override PartName="/ppt/tags/tag2309.xml" ContentType="application/vnd.openxmlformats-officedocument.presentationml.tags+xml"/>
  <Override PartName="/ppt/tags/tag2310.xml" ContentType="application/vnd.openxmlformats-officedocument.presentationml.tags+xml"/>
  <Override PartName="/ppt/tags/tag2311.xml" ContentType="application/vnd.openxmlformats-officedocument.presentationml.tags+xml"/>
  <Override PartName="/ppt/tags/tag2312.xml" ContentType="application/vnd.openxmlformats-officedocument.presentationml.tags+xml"/>
  <Override PartName="/ppt/tags/tag2313.xml" ContentType="application/vnd.openxmlformats-officedocument.presentationml.tags+xml"/>
  <Override PartName="/ppt/tags/tag2314.xml" ContentType="application/vnd.openxmlformats-officedocument.presentationml.tags+xml"/>
  <Override PartName="/ppt/tags/tag2315.xml" ContentType="application/vnd.openxmlformats-officedocument.presentationml.tags+xml"/>
  <Override PartName="/ppt/tags/tag2316.xml" ContentType="application/vnd.openxmlformats-officedocument.presentationml.tags+xml"/>
  <Override PartName="/ppt/tags/tag2317.xml" ContentType="application/vnd.openxmlformats-officedocument.presentationml.tags+xml"/>
  <Override PartName="/ppt/tags/tag2318.xml" ContentType="application/vnd.openxmlformats-officedocument.presentationml.tags+xml"/>
  <Override PartName="/ppt/tags/tag2319.xml" ContentType="application/vnd.openxmlformats-officedocument.presentationml.tags+xml"/>
  <Override PartName="/ppt/tags/tag2320.xml" ContentType="application/vnd.openxmlformats-officedocument.presentationml.tags+xml"/>
  <Override PartName="/ppt/tags/tag2321.xml" ContentType="application/vnd.openxmlformats-officedocument.presentationml.tags+xml"/>
  <Override PartName="/ppt/tags/tag2322.xml" ContentType="application/vnd.openxmlformats-officedocument.presentationml.tags+xml"/>
  <Override PartName="/ppt/tags/tag2323.xml" ContentType="application/vnd.openxmlformats-officedocument.presentationml.tags+xml"/>
  <Override PartName="/ppt/tags/tag2324.xml" ContentType="application/vnd.openxmlformats-officedocument.presentationml.tags+xml"/>
  <Override PartName="/ppt/tags/tag2325.xml" ContentType="application/vnd.openxmlformats-officedocument.presentationml.tags+xml"/>
  <Override PartName="/ppt/tags/tag2326.xml" ContentType="application/vnd.openxmlformats-officedocument.presentationml.tags+xml"/>
  <Override PartName="/ppt/tags/tag2327.xml" ContentType="application/vnd.openxmlformats-officedocument.presentationml.tags+xml"/>
  <Override PartName="/ppt/tags/tag2328.xml" ContentType="application/vnd.openxmlformats-officedocument.presentationml.tags+xml"/>
  <Override PartName="/ppt/tags/tag2329.xml" ContentType="application/vnd.openxmlformats-officedocument.presentationml.tags+xml"/>
  <Override PartName="/ppt/tags/tag2330.xml" ContentType="application/vnd.openxmlformats-officedocument.presentationml.tags+xml"/>
  <Override PartName="/ppt/tags/tag2331.xml" ContentType="application/vnd.openxmlformats-officedocument.presentationml.tags+xml"/>
  <Override PartName="/ppt/tags/tag2332.xml" ContentType="application/vnd.openxmlformats-officedocument.presentationml.tags+xml"/>
  <Override PartName="/ppt/tags/tag2333.xml" ContentType="application/vnd.openxmlformats-officedocument.presentationml.tags+xml"/>
  <Override PartName="/ppt/tags/tag2334.xml" ContentType="application/vnd.openxmlformats-officedocument.presentationml.tags+xml"/>
  <Override PartName="/ppt/tags/tag2335.xml" ContentType="application/vnd.openxmlformats-officedocument.presentationml.tags+xml"/>
  <Override PartName="/ppt/tags/tag2336.xml" ContentType="application/vnd.openxmlformats-officedocument.presentationml.tags+xml"/>
  <Override PartName="/ppt/tags/tag2337.xml" ContentType="application/vnd.openxmlformats-officedocument.presentationml.tags+xml"/>
  <Override PartName="/ppt/tags/tag2338.xml" ContentType="application/vnd.openxmlformats-officedocument.presentationml.tags+xml"/>
  <Override PartName="/ppt/tags/tag2339.xml" ContentType="application/vnd.openxmlformats-officedocument.presentationml.tags+xml"/>
  <Override PartName="/ppt/tags/tag2340.xml" ContentType="application/vnd.openxmlformats-officedocument.presentationml.tags+xml"/>
  <Override PartName="/ppt/tags/tag2341.xml" ContentType="application/vnd.openxmlformats-officedocument.presentationml.tags+xml"/>
  <Override PartName="/ppt/tags/tag2342.xml" ContentType="application/vnd.openxmlformats-officedocument.presentationml.tags+xml"/>
  <Override PartName="/ppt/tags/tag2343.xml" ContentType="application/vnd.openxmlformats-officedocument.presentationml.tags+xml"/>
  <Override PartName="/ppt/tags/tag2344.xml" ContentType="application/vnd.openxmlformats-officedocument.presentationml.tags+xml"/>
  <Override PartName="/ppt/tags/tag2345.xml" ContentType="application/vnd.openxmlformats-officedocument.presentationml.tags+xml"/>
  <Override PartName="/ppt/tags/tag2346.xml" ContentType="application/vnd.openxmlformats-officedocument.presentationml.tags+xml"/>
  <Override PartName="/ppt/tags/tag2347.xml" ContentType="application/vnd.openxmlformats-officedocument.presentationml.tags+xml"/>
  <Override PartName="/ppt/tags/tag2348.xml" ContentType="application/vnd.openxmlformats-officedocument.presentationml.tags+xml"/>
  <Override PartName="/ppt/tags/tag2349.xml" ContentType="application/vnd.openxmlformats-officedocument.presentationml.tags+xml"/>
  <Override PartName="/ppt/tags/tag2350.xml" ContentType="application/vnd.openxmlformats-officedocument.presentationml.tags+xml"/>
  <Override PartName="/ppt/tags/tag2351.xml" ContentType="application/vnd.openxmlformats-officedocument.presentationml.tags+xml"/>
  <Override PartName="/ppt/tags/tag2352.xml" ContentType="application/vnd.openxmlformats-officedocument.presentationml.tags+xml"/>
  <Override PartName="/ppt/tags/tag2353.xml" ContentType="application/vnd.openxmlformats-officedocument.presentationml.tags+xml"/>
  <Override PartName="/ppt/tags/tag2354.xml" ContentType="application/vnd.openxmlformats-officedocument.presentationml.tags+xml"/>
  <Override PartName="/ppt/tags/tag2355.xml" ContentType="application/vnd.openxmlformats-officedocument.presentationml.tags+xml"/>
  <Override PartName="/ppt/tags/tag2356.xml" ContentType="application/vnd.openxmlformats-officedocument.presentationml.tags+xml"/>
  <Override PartName="/ppt/tags/tag2357.xml" ContentType="application/vnd.openxmlformats-officedocument.presentationml.tags+xml"/>
  <Override PartName="/ppt/tags/tag2358.xml" ContentType="application/vnd.openxmlformats-officedocument.presentationml.tags+xml"/>
  <Override PartName="/ppt/tags/tag2359.xml" ContentType="application/vnd.openxmlformats-officedocument.presentationml.tags+xml"/>
  <Override PartName="/ppt/notesSlides/notesSlide15.xml" ContentType="application/vnd.openxmlformats-officedocument.presentationml.notesSlide+xml"/>
  <Override PartName="/ppt/tags/tag2360.xml" ContentType="application/vnd.openxmlformats-officedocument.presentationml.tags+xml"/>
  <Override PartName="/ppt/tags/tag2361.xml" ContentType="application/vnd.openxmlformats-officedocument.presentationml.tags+xml"/>
  <Override PartName="/ppt/tags/tag2362.xml" ContentType="application/vnd.openxmlformats-officedocument.presentationml.tags+xml"/>
  <Override PartName="/ppt/tags/tag2363.xml" ContentType="application/vnd.openxmlformats-officedocument.presentationml.tags+xml"/>
  <Override PartName="/ppt/tags/tag2364.xml" ContentType="application/vnd.openxmlformats-officedocument.presentationml.tags+xml"/>
  <Override PartName="/ppt/tags/tag2365.xml" ContentType="application/vnd.openxmlformats-officedocument.presentationml.tags+xml"/>
  <Override PartName="/ppt/tags/tag2366.xml" ContentType="application/vnd.openxmlformats-officedocument.presentationml.tags+xml"/>
  <Override PartName="/ppt/tags/tag2367.xml" ContentType="application/vnd.openxmlformats-officedocument.presentationml.tags+xml"/>
  <Override PartName="/ppt/tags/tag2368.xml" ContentType="application/vnd.openxmlformats-officedocument.presentationml.tags+xml"/>
  <Override PartName="/ppt/tags/tag2369.xml" ContentType="application/vnd.openxmlformats-officedocument.presentationml.tags+xml"/>
  <Override PartName="/ppt/tags/tag2370.xml" ContentType="application/vnd.openxmlformats-officedocument.presentationml.tags+xml"/>
  <Override PartName="/ppt/tags/tag2371.xml" ContentType="application/vnd.openxmlformats-officedocument.presentationml.tags+xml"/>
  <Override PartName="/ppt/tags/tag2372.xml" ContentType="application/vnd.openxmlformats-officedocument.presentationml.tags+xml"/>
  <Override PartName="/ppt/tags/tag2373.xml" ContentType="application/vnd.openxmlformats-officedocument.presentationml.tags+xml"/>
  <Override PartName="/ppt/tags/tag2374.xml" ContentType="application/vnd.openxmlformats-officedocument.presentationml.tags+xml"/>
  <Override PartName="/ppt/tags/tag2375.xml" ContentType="application/vnd.openxmlformats-officedocument.presentationml.tags+xml"/>
  <Override PartName="/ppt/tags/tag2376.xml" ContentType="application/vnd.openxmlformats-officedocument.presentationml.tags+xml"/>
  <Override PartName="/ppt/tags/tag2377.xml" ContentType="application/vnd.openxmlformats-officedocument.presentationml.tags+xml"/>
  <Override PartName="/ppt/tags/tag2378.xml" ContentType="application/vnd.openxmlformats-officedocument.presentationml.tags+xml"/>
  <Override PartName="/ppt/tags/tag2379.xml" ContentType="application/vnd.openxmlformats-officedocument.presentationml.tags+xml"/>
  <Override PartName="/ppt/tags/tag2380.xml" ContentType="application/vnd.openxmlformats-officedocument.presentationml.tags+xml"/>
  <Override PartName="/ppt/tags/tag2381.xml" ContentType="application/vnd.openxmlformats-officedocument.presentationml.tags+xml"/>
  <Override PartName="/ppt/tags/tag2382.xml" ContentType="application/vnd.openxmlformats-officedocument.presentationml.tags+xml"/>
  <Override PartName="/ppt/tags/tag2383.xml" ContentType="application/vnd.openxmlformats-officedocument.presentationml.tags+xml"/>
  <Override PartName="/ppt/tags/tag2384.xml" ContentType="application/vnd.openxmlformats-officedocument.presentationml.tags+xml"/>
  <Override PartName="/ppt/tags/tag2385.xml" ContentType="application/vnd.openxmlformats-officedocument.presentationml.tags+xml"/>
  <Override PartName="/ppt/tags/tag2386.xml" ContentType="application/vnd.openxmlformats-officedocument.presentationml.tags+xml"/>
  <Override PartName="/ppt/tags/tag2387.xml" ContentType="application/vnd.openxmlformats-officedocument.presentationml.tags+xml"/>
  <Override PartName="/ppt/tags/tag2388.xml" ContentType="application/vnd.openxmlformats-officedocument.presentationml.tags+xml"/>
  <Override PartName="/ppt/tags/tag2389.xml" ContentType="application/vnd.openxmlformats-officedocument.presentationml.tags+xml"/>
  <Override PartName="/ppt/tags/tag2390.xml" ContentType="application/vnd.openxmlformats-officedocument.presentationml.tags+xml"/>
  <Override PartName="/ppt/tags/tag2391.xml" ContentType="application/vnd.openxmlformats-officedocument.presentationml.tags+xml"/>
  <Override PartName="/ppt/tags/tag2392.xml" ContentType="application/vnd.openxmlformats-officedocument.presentationml.tags+xml"/>
  <Override PartName="/ppt/tags/tag2393.xml" ContentType="application/vnd.openxmlformats-officedocument.presentationml.tags+xml"/>
  <Override PartName="/ppt/tags/tag2394.xml" ContentType="application/vnd.openxmlformats-officedocument.presentationml.tags+xml"/>
  <Override PartName="/ppt/tags/tag2395.xml" ContentType="application/vnd.openxmlformats-officedocument.presentationml.tags+xml"/>
  <Override PartName="/ppt/tags/tag2396.xml" ContentType="application/vnd.openxmlformats-officedocument.presentationml.tags+xml"/>
  <Override PartName="/ppt/tags/tag2397.xml" ContentType="application/vnd.openxmlformats-officedocument.presentationml.tags+xml"/>
  <Override PartName="/ppt/notesSlides/notesSlide16.xml" ContentType="application/vnd.openxmlformats-officedocument.presentationml.notesSlide+xml"/>
  <Override PartName="/ppt/tags/tag2398.xml" ContentType="application/vnd.openxmlformats-officedocument.presentationml.tags+xml"/>
  <Override PartName="/ppt/tags/tag2399.xml" ContentType="application/vnd.openxmlformats-officedocument.presentationml.tags+xml"/>
  <Override PartName="/ppt/tags/tag2400.xml" ContentType="application/vnd.openxmlformats-officedocument.presentationml.tags+xml"/>
  <Override PartName="/ppt/tags/tag2401.xml" ContentType="application/vnd.openxmlformats-officedocument.presentationml.tags+xml"/>
  <Override PartName="/ppt/tags/tag2402.xml" ContentType="application/vnd.openxmlformats-officedocument.presentationml.tags+xml"/>
  <Override PartName="/ppt/tags/tag2403.xml" ContentType="application/vnd.openxmlformats-officedocument.presentationml.tags+xml"/>
  <Override PartName="/ppt/tags/tag2404.xml" ContentType="application/vnd.openxmlformats-officedocument.presentationml.tags+xml"/>
  <Override PartName="/ppt/tags/tag2405.xml" ContentType="application/vnd.openxmlformats-officedocument.presentationml.tags+xml"/>
  <Override PartName="/ppt/tags/tag2406.xml" ContentType="application/vnd.openxmlformats-officedocument.presentationml.tags+xml"/>
  <Override PartName="/ppt/tags/tag2407.xml" ContentType="application/vnd.openxmlformats-officedocument.presentationml.tags+xml"/>
  <Override PartName="/ppt/tags/tag2408.xml" ContentType="application/vnd.openxmlformats-officedocument.presentationml.tags+xml"/>
  <Override PartName="/ppt/tags/tag2409.xml" ContentType="application/vnd.openxmlformats-officedocument.presentationml.tags+xml"/>
  <Override PartName="/ppt/tags/tag2410.xml" ContentType="application/vnd.openxmlformats-officedocument.presentationml.tags+xml"/>
  <Override PartName="/ppt/tags/tag2411.xml" ContentType="application/vnd.openxmlformats-officedocument.presentationml.tags+xml"/>
  <Override PartName="/ppt/tags/tag2412.xml" ContentType="application/vnd.openxmlformats-officedocument.presentationml.tags+xml"/>
  <Override PartName="/ppt/tags/tag2413.xml" ContentType="application/vnd.openxmlformats-officedocument.presentationml.tags+xml"/>
  <Override PartName="/ppt/tags/tag2414.xml" ContentType="application/vnd.openxmlformats-officedocument.presentationml.tags+xml"/>
  <Override PartName="/ppt/tags/tag2415.xml" ContentType="application/vnd.openxmlformats-officedocument.presentationml.tags+xml"/>
  <Override PartName="/ppt/tags/tag2416.xml" ContentType="application/vnd.openxmlformats-officedocument.presentationml.tags+xml"/>
  <Override PartName="/ppt/tags/tag2417.xml" ContentType="application/vnd.openxmlformats-officedocument.presentationml.tags+xml"/>
  <Override PartName="/ppt/tags/tag2418.xml" ContentType="application/vnd.openxmlformats-officedocument.presentationml.tags+xml"/>
  <Override PartName="/ppt/tags/tag2419.xml" ContentType="application/vnd.openxmlformats-officedocument.presentationml.tags+xml"/>
  <Override PartName="/ppt/tags/tag2420.xml" ContentType="application/vnd.openxmlformats-officedocument.presentationml.tags+xml"/>
  <Override PartName="/ppt/tags/tag2421.xml" ContentType="application/vnd.openxmlformats-officedocument.presentationml.tags+xml"/>
  <Override PartName="/ppt/tags/tag2422.xml" ContentType="application/vnd.openxmlformats-officedocument.presentationml.tags+xml"/>
  <Override PartName="/ppt/tags/tag2423.xml" ContentType="application/vnd.openxmlformats-officedocument.presentationml.tags+xml"/>
  <Override PartName="/ppt/tags/tag2424.xml" ContentType="application/vnd.openxmlformats-officedocument.presentationml.tags+xml"/>
  <Override PartName="/ppt/tags/tag2425.xml" ContentType="application/vnd.openxmlformats-officedocument.presentationml.tags+xml"/>
  <Override PartName="/ppt/tags/tag2426.xml" ContentType="application/vnd.openxmlformats-officedocument.presentationml.tags+xml"/>
  <Override PartName="/ppt/notesSlides/notesSlide17.xml" ContentType="application/vnd.openxmlformats-officedocument.presentationml.notesSlide+xml"/>
  <Override PartName="/ppt/tags/tag2427.xml" ContentType="application/vnd.openxmlformats-officedocument.presentationml.tags+xml"/>
  <Override PartName="/ppt/tags/tag2428.xml" ContentType="application/vnd.openxmlformats-officedocument.presentationml.tags+xml"/>
  <Override PartName="/ppt/tags/tag2429.xml" ContentType="application/vnd.openxmlformats-officedocument.presentationml.tags+xml"/>
  <Override PartName="/ppt/tags/tag2430.xml" ContentType="application/vnd.openxmlformats-officedocument.presentationml.tags+xml"/>
  <Override PartName="/ppt/tags/tag2431.xml" ContentType="application/vnd.openxmlformats-officedocument.presentationml.tags+xml"/>
  <Override PartName="/ppt/tags/tag2432.xml" ContentType="application/vnd.openxmlformats-officedocument.presentationml.tags+xml"/>
  <Override PartName="/ppt/tags/tag2433.xml" ContentType="application/vnd.openxmlformats-officedocument.presentationml.tags+xml"/>
  <Override PartName="/ppt/tags/tag2434.xml" ContentType="application/vnd.openxmlformats-officedocument.presentationml.tags+xml"/>
  <Override PartName="/ppt/tags/tag2435.xml" ContentType="application/vnd.openxmlformats-officedocument.presentationml.tags+xml"/>
  <Override PartName="/ppt/tags/tag2436.xml" ContentType="application/vnd.openxmlformats-officedocument.presentationml.tags+xml"/>
  <Override PartName="/ppt/tags/tag2437.xml" ContentType="application/vnd.openxmlformats-officedocument.presentationml.tags+xml"/>
  <Override PartName="/ppt/tags/tag2438.xml" ContentType="application/vnd.openxmlformats-officedocument.presentationml.tags+xml"/>
  <Override PartName="/ppt/tags/tag2439.xml" ContentType="application/vnd.openxmlformats-officedocument.presentationml.tags+xml"/>
  <Override PartName="/ppt/tags/tag2440.xml" ContentType="application/vnd.openxmlformats-officedocument.presentationml.tags+xml"/>
  <Override PartName="/ppt/tags/tag2441.xml" ContentType="application/vnd.openxmlformats-officedocument.presentationml.tags+xml"/>
  <Override PartName="/ppt/tags/tag2442.xml" ContentType="application/vnd.openxmlformats-officedocument.presentationml.tags+xml"/>
  <Override PartName="/ppt/tags/tag2443.xml" ContentType="application/vnd.openxmlformats-officedocument.presentationml.tags+xml"/>
  <Override PartName="/ppt/tags/tag2444.xml" ContentType="application/vnd.openxmlformats-officedocument.presentationml.tags+xml"/>
  <Override PartName="/ppt/tags/tag2445.xml" ContentType="application/vnd.openxmlformats-officedocument.presentationml.tags+xml"/>
  <Override PartName="/ppt/tags/tag2446.xml" ContentType="application/vnd.openxmlformats-officedocument.presentationml.tags+xml"/>
  <Override PartName="/ppt/tags/tag2447.xml" ContentType="application/vnd.openxmlformats-officedocument.presentationml.tags+xml"/>
  <Override PartName="/ppt/tags/tag2448.xml" ContentType="application/vnd.openxmlformats-officedocument.presentationml.tags+xml"/>
  <Override PartName="/ppt/tags/tag2449.xml" ContentType="application/vnd.openxmlformats-officedocument.presentationml.tags+xml"/>
  <Override PartName="/ppt/tags/tag2450.xml" ContentType="application/vnd.openxmlformats-officedocument.presentationml.tags+xml"/>
  <Override PartName="/ppt/tags/tag2451.xml" ContentType="application/vnd.openxmlformats-officedocument.presentationml.tags+xml"/>
  <Override PartName="/ppt/tags/tag2452.xml" ContentType="application/vnd.openxmlformats-officedocument.presentationml.tags+xml"/>
  <Override PartName="/ppt/tags/tag2453.xml" ContentType="application/vnd.openxmlformats-officedocument.presentationml.tags+xml"/>
  <Override PartName="/ppt/tags/tag2454.xml" ContentType="application/vnd.openxmlformats-officedocument.presentationml.tags+xml"/>
  <Override PartName="/ppt/tags/tag2455.xml" ContentType="application/vnd.openxmlformats-officedocument.presentationml.tags+xml"/>
  <Override PartName="/ppt/tags/tag2456.xml" ContentType="application/vnd.openxmlformats-officedocument.presentationml.tags+xml"/>
  <Override PartName="/ppt/tags/tag2457.xml" ContentType="application/vnd.openxmlformats-officedocument.presentationml.tags+xml"/>
  <Override PartName="/ppt/tags/tag2458.xml" ContentType="application/vnd.openxmlformats-officedocument.presentationml.tags+xml"/>
  <Override PartName="/ppt/tags/tag2459.xml" ContentType="application/vnd.openxmlformats-officedocument.presentationml.tags+xml"/>
  <Override PartName="/ppt/tags/tag2460.xml" ContentType="application/vnd.openxmlformats-officedocument.presentationml.tags+xml"/>
  <Override PartName="/ppt/tags/tag2461.xml" ContentType="application/vnd.openxmlformats-officedocument.presentationml.tags+xml"/>
  <Override PartName="/ppt/tags/tag2462.xml" ContentType="application/vnd.openxmlformats-officedocument.presentationml.tags+xml"/>
  <Override PartName="/ppt/tags/tag2463.xml" ContentType="application/vnd.openxmlformats-officedocument.presentationml.tags+xml"/>
  <Override PartName="/ppt/tags/tag2464.xml" ContentType="application/vnd.openxmlformats-officedocument.presentationml.tags+xml"/>
  <Override PartName="/ppt/tags/tag2465.xml" ContentType="application/vnd.openxmlformats-officedocument.presentationml.tags+xml"/>
  <Override PartName="/ppt/tags/tag2466.xml" ContentType="application/vnd.openxmlformats-officedocument.presentationml.tags+xml"/>
  <Override PartName="/ppt/tags/tag2467.xml" ContentType="application/vnd.openxmlformats-officedocument.presentationml.tags+xml"/>
  <Override PartName="/ppt/tags/tag2468.xml" ContentType="application/vnd.openxmlformats-officedocument.presentationml.tags+xml"/>
  <Override PartName="/ppt/tags/tag2469.xml" ContentType="application/vnd.openxmlformats-officedocument.presentationml.tags+xml"/>
  <Override PartName="/ppt/tags/tag2470.xml" ContentType="application/vnd.openxmlformats-officedocument.presentationml.tags+xml"/>
  <Override PartName="/ppt/tags/tag2471.xml" ContentType="application/vnd.openxmlformats-officedocument.presentationml.tags+xml"/>
  <Override PartName="/ppt/tags/tag2472.xml" ContentType="application/vnd.openxmlformats-officedocument.presentationml.tags+xml"/>
  <Override PartName="/ppt/tags/tag2473.xml" ContentType="application/vnd.openxmlformats-officedocument.presentationml.tags+xml"/>
  <Override PartName="/ppt/tags/tag2474.xml" ContentType="application/vnd.openxmlformats-officedocument.presentationml.tags+xml"/>
  <Override PartName="/ppt/tags/tag2475.xml" ContentType="application/vnd.openxmlformats-officedocument.presentationml.tags+xml"/>
  <Override PartName="/ppt/tags/tag2476.xml" ContentType="application/vnd.openxmlformats-officedocument.presentationml.tags+xml"/>
  <Override PartName="/ppt/tags/tag2477.xml" ContentType="application/vnd.openxmlformats-officedocument.presentationml.tags+xml"/>
  <Override PartName="/ppt/tags/tag2478.xml" ContentType="application/vnd.openxmlformats-officedocument.presentationml.tags+xml"/>
  <Override PartName="/ppt/tags/tag2479.xml" ContentType="application/vnd.openxmlformats-officedocument.presentationml.tags+xml"/>
  <Override PartName="/ppt/tags/tag2480.xml" ContentType="application/vnd.openxmlformats-officedocument.presentationml.tags+xml"/>
  <Override PartName="/ppt/tags/tag2481.xml" ContentType="application/vnd.openxmlformats-officedocument.presentationml.tags+xml"/>
  <Override PartName="/ppt/tags/tag2482.xml" ContentType="application/vnd.openxmlformats-officedocument.presentationml.tags+xml"/>
  <Override PartName="/ppt/tags/tag2483.xml" ContentType="application/vnd.openxmlformats-officedocument.presentationml.tags+xml"/>
  <Override PartName="/ppt/tags/tag2484.xml" ContentType="application/vnd.openxmlformats-officedocument.presentationml.tags+xml"/>
  <Override PartName="/ppt/tags/tag2485.xml" ContentType="application/vnd.openxmlformats-officedocument.presentationml.tags+xml"/>
  <Override PartName="/ppt/tags/tag2486.xml" ContentType="application/vnd.openxmlformats-officedocument.presentationml.tags+xml"/>
  <Override PartName="/ppt/tags/tag2487.xml" ContentType="application/vnd.openxmlformats-officedocument.presentationml.tags+xml"/>
  <Override PartName="/ppt/tags/tag2488.xml" ContentType="application/vnd.openxmlformats-officedocument.presentationml.tags+xml"/>
  <Override PartName="/ppt/tags/tag2489.xml" ContentType="application/vnd.openxmlformats-officedocument.presentationml.tags+xml"/>
  <Override PartName="/ppt/tags/tag2490.xml" ContentType="application/vnd.openxmlformats-officedocument.presentationml.tags+xml"/>
  <Override PartName="/ppt/tags/tag2491.xml" ContentType="application/vnd.openxmlformats-officedocument.presentationml.tags+xml"/>
  <Override PartName="/ppt/tags/tag2492.xml" ContentType="application/vnd.openxmlformats-officedocument.presentationml.tags+xml"/>
  <Override PartName="/ppt/tags/tag2493.xml" ContentType="application/vnd.openxmlformats-officedocument.presentationml.tags+xml"/>
  <Override PartName="/ppt/tags/tag2494.xml" ContentType="application/vnd.openxmlformats-officedocument.presentationml.tags+xml"/>
  <Override PartName="/ppt/tags/tag2495.xml" ContentType="application/vnd.openxmlformats-officedocument.presentationml.tags+xml"/>
  <Override PartName="/ppt/tags/tag2496.xml" ContentType="application/vnd.openxmlformats-officedocument.presentationml.tags+xml"/>
  <Override PartName="/ppt/tags/tag2497.xml" ContentType="application/vnd.openxmlformats-officedocument.presentationml.tags+xml"/>
  <Override PartName="/ppt/tags/tag2498.xml" ContentType="application/vnd.openxmlformats-officedocument.presentationml.tags+xml"/>
  <Override PartName="/ppt/tags/tag2499.xml" ContentType="application/vnd.openxmlformats-officedocument.presentationml.tags+xml"/>
  <Override PartName="/ppt/tags/tag2500.xml" ContentType="application/vnd.openxmlformats-officedocument.presentationml.tags+xml"/>
  <Override PartName="/ppt/tags/tag2501.xml" ContentType="application/vnd.openxmlformats-officedocument.presentationml.tags+xml"/>
  <Override PartName="/ppt/tags/tag2502.xml" ContentType="application/vnd.openxmlformats-officedocument.presentationml.tags+xml"/>
  <Override PartName="/ppt/tags/tag2503.xml" ContentType="application/vnd.openxmlformats-officedocument.presentationml.tags+xml"/>
  <Override PartName="/ppt/tags/tag2504.xml" ContentType="application/vnd.openxmlformats-officedocument.presentationml.tags+xml"/>
  <Override PartName="/ppt/tags/tag2505.xml" ContentType="application/vnd.openxmlformats-officedocument.presentationml.tags+xml"/>
  <Override PartName="/ppt/tags/tag2506.xml" ContentType="application/vnd.openxmlformats-officedocument.presentationml.tags+xml"/>
  <Override PartName="/ppt/tags/tag2507.xml" ContentType="application/vnd.openxmlformats-officedocument.presentationml.tags+xml"/>
  <Override PartName="/ppt/tags/tag2508.xml" ContentType="application/vnd.openxmlformats-officedocument.presentationml.tags+xml"/>
  <Override PartName="/ppt/tags/tag2509.xml" ContentType="application/vnd.openxmlformats-officedocument.presentationml.tags+xml"/>
  <Override PartName="/ppt/notesSlides/notesSlide18.xml" ContentType="application/vnd.openxmlformats-officedocument.presentationml.notesSlide+xml"/>
  <Override PartName="/ppt/tags/tag2510.xml" ContentType="application/vnd.openxmlformats-officedocument.presentationml.tags+xml"/>
  <Override PartName="/ppt/tags/tag2511.xml" ContentType="application/vnd.openxmlformats-officedocument.presentationml.tags+xml"/>
  <Override PartName="/ppt/tags/tag2512.xml" ContentType="application/vnd.openxmlformats-officedocument.presentationml.tags+xml"/>
  <Override PartName="/ppt/tags/tag2513.xml" ContentType="application/vnd.openxmlformats-officedocument.presentationml.tags+xml"/>
  <Override PartName="/ppt/tags/tag2514.xml" ContentType="application/vnd.openxmlformats-officedocument.presentationml.tags+xml"/>
  <Override PartName="/ppt/tags/tag2515.xml" ContentType="application/vnd.openxmlformats-officedocument.presentationml.tags+xml"/>
  <Override PartName="/ppt/tags/tag2516.xml" ContentType="application/vnd.openxmlformats-officedocument.presentationml.tags+xml"/>
  <Override PartName="/ppt/tags/tag2517.xml" ContentType="application/vnd.openxmlformats-officedocument.presentationml.tags+xml"/>
  <Override PartName="/ppt/tags/tag2518.xml" ContentType="application/vnd.openxmlformats-officedocument.presentationml.tags+xml"/>
  <Override PartName="/ppt/tags/tag2519.xml" ContentType="application/vnd.openxmlformats-officedocument.presentationml.tags+xml"/>
  <Override PartName="/ppt/tags/tag2520.xml" ContentType="application/vnd.openxmlformats-officedocument.presentationml.tags+xml"/>
  <Override PartName="/ppt/tags/tag2521.xml" ContentType="application/vnd.openxmlformats-officedocument.presentationml.tags+xml"/>
  <Override PartName="/ppt/tags/tag2522.xml" ContentType="application/vnd.openxmlformats-officedocument.presentationml.tags+xml"/>
  <Override PartName="/ppt/tags/tag2523.xml" ContentType="application/vnd.openxmlformats-officedocument.presentationml.tags+xml"/>
  <Override PartName="/ppt/tags/tag2524.xml" ContentType="application/vnd.openxmlformats-officedocument.presentationml.tags+xml"/>
  <Override PartName="/ppt/tags/tag2525.xml" ContentType="application/vnd.openxmlformats-officedocument.presentationml.tags+xml"/>
  <Override PartName="/ppt/tags/tag2526.xml" ContentType="application/vnd.openxmlformats-officedocument.presentationml.tags+xml"/>
  <Override PartName="/ppt/tags/tag2527.xml" ContentType="application/vnd.openxmlformats-officedocument.presentationml.tags+xml"/>
  <Override PartName="/ppt/tags/tag2528.xml" ContentType="application/vnd.openxmlformats-officedocument.presentationml.tags+xml"/>
  <Override PartName="/ppt/tags/tag2529.xml" ContentType="application/vnd.openxmlformats-officedocument.presentationml.tags+xml"/>
  <Override PartName="/ppt/tags/tag2530.xml" ContentType="application/vnd.openxmlformats-officedocument.presentationml.tags+xml"/>
  <Override PartName="/ppt/tags/tag2531.xml" ContentType="application/vnd.openxmlformats-officedocument.presentationml.tags+xml"/>
  <Override PartName="/ppt/tags/tag2532.xml" ContentType="application/vnd.openxmlformats-officedocument.presentationml.tags+xml"/>
  <Override PartName="/ppt/tags/tag2533.xml" ContentType="application/vnd.openxmlformats-officedocument.presentationml.tags+xml"/>
  <Override PartName="/ppt/tags/tag2534.xml" ContentType="application/vnd.openxmlformats-officedocument.presentationml.tags+xml"/>
  <Override PartName="/ppt/tags/tag2535.xml" ContentType="application/vnd.openxmlformats-officedocument.presentationml.tags+xml"/>
  <Override PartName="/ppt/tags/tag2536.xml" ContentType="application/vnd.openxmlformats-officedocument.presentationml.tags+xml"/>
  <Override PartName="/ppt/tags/tag2537.xml" ContentType="application/vnd.openxmlformats-officedocument.presentationml.tags+xml"/>
  <Override PartName="/ppt/tags/tag2538.xml" ContentType="application/vnd.openxmlformats-officedocument.presentationml.tags+xml"/>
  <Override PartName="/ppt/tags/tag2539.xml" ContentType="application/vnd.openxmlformats-officedocument.presentationml.tags+xml"/>
  <Override PartName="/ppt/tags/tag2540.xml" ContentType="application/vnd.openxmlformats-officedocument.presentationml.tags+xml"/>
  <Override PartName="/ppt/tags/tag2541.xml" ContentType="application/vnd.openxmlformats-officedocument.presentationml.tags+xml"/>
  <Override PartName="/ppt/tags/tag2542.xml" ContentType="application/vnd.openxmlformats-officedocument.presentationml.tags+xml"/>
  <Override PartName="/ppt/tags/tag2543.xml" ContentType="application/vnd.openxmlformats-officedocument.presentationml.tags+xml"/>
  <Override PartName="/ppt/tags/tag2544.xml" ContentType="application/vnd.openxmlformats-officedocument.presentationml.tags+xml"/>
  <Override PartName="/ppt/tags/tag2545.xml" ContentType="application/vnd.openxmlformats-officedocument.presentationml.tags+xml"/>
  <Override PartName="/ppt/tags/tag2546.xml" ContentType="application/vnd.openxmlformats-officedocument.presentationml.tags+xml"/>
  <Override PartName="/ppt/tags/tag2547.xml" ContentType="application/vnd.openxmlformats-officedocument.presentationml.tags+xml"/>
  <Override PartName="/ppt/tags/tag2548.xml" ContentType="application/vnd.openxmlformats-officedocument.presentationml.tags+xml"/>
  <Override PartName="/ppt/tags/tag2549.xml" ContentType="application/vnd.openxmlformats-officedocument.presentationml.tags+xml"/>
  <Override PartName="/ppt/tags/tag2550.xml" ContentType="application/vnd.openxmlformats-officedocument.presentationml.tags+xml"/>
  <Override PartName="/ppt/tags/tag2551.xml" ContentType="application/vnd.openxmlformats-officedocument.presentationml.tags+xml"/>
  <Override PartName="/ppt/tags/tag2552.xml" ContentType="application/vnd.openxmlformats-officedocument.presentationml.tags+xml"/>
  <Override PartName="/ppt/tags/tag2553.xml" ContentType="application/vnd.openxmlformats-officedocument.presentationml.tags+xml"/>
  <Override PartName="/ppt/tags/tag2554.xml" ContentType="application/vnd.openxmlformats-officedocument.presentationml.tags+xml"/>
  <Override PartName="/ppt/tags/tag2555.xml" ContentType="application/vnd.openxmlformats-officedocument.presentationml.tags+xml"/>
  <Override PartName="/ppt/tags/tag2556.xml" ContentType="application/vnd.openxmlformats-officedocument.presentationml.tags+xml"/>
  <Override PartName="/ppt/tags/tag2557.xml" ContentType="application/vnd.openxmlformats-officedocument.presentationml.tags+xml"/>
  <Override PartName="/ppt/tags/tag2558.xml" ContentType="application/vnd.openxmlformats-officedocument.presentationml.tags+xml"/>
  <Override PartName="/ppt/tags/tag2559.xml" ContentType="application/vnd.openxmlformats-officedocument.presentationml.tags+xml"/>
  <Override PartName="/ppt/tags/tag2560.xml" ContentType="application/vnd.openxmlformats-officedocument.presentationml.tags+xml"/>
  <Override PartName="/ppt/tags/tag2561.xml" ContentType="application/vnd.openxmlformats-officedocument.presentationml.tags+xml"/>
  <Override PartName="/ppt/tags/tag2562.xml" ContentType="application/vnd.openxmlformats-officedocument.presentationml.tags+xml"/>
  <Override PartName="/ppt/tags/tag2563.xml" ContentType="application/vnd.openxmlformats-officedocument.presentationml.tags+xml"/>
  <Override PartName="/ppt/tags/tag2564.xml" ContentType="application/vnd.openxmlformats-officedocument.presentationml.tags+xml"/>
  <Override PartName="/ppt/tags/tag2565.xml" ContentType="application/vnd.openxmlformats-officedocument.presentationml.tags+xml"/>
  <Override PartName="/ppt/tags/tag2566.xml" ContentType="application/vnd.openxmlformats-officedocument.presentationml.tags+xml"/>
  <Override PartName="/ppt/tags/tag2567.xml" ContentType="application/vnd.openxmlformats-officedocument.presentationml.tags+xml"/>
  <Override PartName="/ppt/tags/tag2568.xml" ContentType="application/vnd.openxmlformats-officedocument.presentationml.tags+xml"/>
  <Override PartName="/ppt/tags/tag2569.xml" ContentType="application/vnd.openxmlformats-officedocument.presentationml.tags+xml"/>
  <Override PartName="/ppt/tags/tag2570.xml" ContentType="application/vnd.openxmlformats-officedocument.presentationml.tags+xml"/>
  <Override PartName="/ppt/tags/tag2571.xml" ContentType="application/vnd.openxmlformats-officedocument.presentationml.tags+xml"/>
  <Override PartName="/ppt/tags/tag2572.xml" ContentType="application/vnd.openxmlformats-officedocument.presentationml.tags+xml"/>
  <Override PartName="/ppt/tags/tag2573.xml" ContentType="application/vnd.openxmlformats-officedocument.presentationml.tags+xml"/>
  <Override PartName="/ppt/tags/tag2574.xml" ContentType="application/vnd.openxmlformats-officedocument.presentationml.tags+xml"/>
  <Override PartName="/ppt/tags/tag2575.xml" ContentType="application/vnd.openxmlformats-officedocument.presentationml.tags+xml"/>
  <Override PartName="/ppt/tags/tag2576.xml" ContentType="application/vnd.openxmlformats-officedocument.presentationml.tags+xml"/>
  <Override PartName="/ppt/tags/tag2577.xml" ContentType="application/vnd.openxmlformats-officedocument.presentationml.tags+xml"/>
  <Override PartName="/ppt/tags/tag2578.xml" ContentType="application/vnd.openxmlformats-officedocument.presentationml.tags+xml"/>
  <Override PartName="/ppt/tags/tag2579.xml" ContentType="application/vnd.openxmlformats-officedocument.presentationml.tags+xml"/>
  <Override PartName="/ppt/tags/tag2580.xml" ContentType="application/vnd.openxmlformats-officedocument.presentationml.tags+xml"/>
  <Override PartName="/ppt/tags/tag2581.xml" ContentType="application/vnd.openxmlformats-officedocument.presentationml.tags+xml"/>
  <Override PartName="/ppt/tags/tag2582.xml" ContentType="application/vnd.openxmlformats-officedocument.presentationml.tags+xml"/>
  <Override PartName="/ppt/tags/tag2583.xml" ContentType="application/vnd.openxmlformats-officedocument.presentationml.tags+xml"/>
  <Override PartName="/ppt/tags/tag2584.xml" ContentType="application/vnd.openxmlformats-officedocument.presentationml.tags+xml"/>
  <Override PartName="/ppt/tags/tag2585.xml" ContentType="application/vnd.openxmlformats-officedocument.presentationml.tags+xml"/>
  <Override PartName="/ppt/tags/tag2586.xml" ContentType="application/vnd.openxmlformats-officedocument.presentationml.tags+xml"/>
  <Override PartName="/ppt/tags/tag2587.xml" ContentType="application/vnd.openxmlformats-officedocument.presentationml.tags+xml"/>
  <Override PartName="/ppt/tags/tag2588.xml" ContentType="application/vnd.openxmlformats-officedocument.presentationml.tags+xml"/>
  <Override PartName="/ppt/tags/tag2589.xml" ContentType="application/vnd.openxmlformats-officedocument.presentationml.tags+xml"/>
  <Override PartName="/ppt/tags/tag2590.xml" ContentType="application/vnd.openxmlformats-officedocument.presentationml.tags+xml"/>
  <Override PartName="/ppt/tags/tag2591.xml" ContentType="application/vnd.openxmlformats-officedocument.presentationml.tags+xml"/>
  <Override PartName="/ppt/tags/tag2592.xml" ContentType="application/vnd.openxmlformats-officedocument.presentationml.tags+xml"/>
  <Override PartName="/ppt/tags/tag2593.xml" ContentType="application/vnd.openxmlformats-officedocument.presentationml.tags+xml"/>
  <Override PartName="/ppt/tags/tag2594.xml" ContentType="application/vnd.openxmlformats-officedocument.presentationml.tags+xml"/>
  <Override PartName="/ppt/tags/tag2595.xml" ContentType="application/vnd.openxmlformats-officedocument.presentationml.tags+xml"/>
  <Override PartName="/ppt/tags/tag2596.xml" ContentType="application/vnd.openxmlformats-officedocument.presentationml.tags+xml"/>
  <Override PartName="/ppt/tags/tag2597.xml" ContentType="application/vnd.openxmlformats-officedocument.presentationml.tags+xml"/>
  <Override PartName="/ppt/tags/tag2598.xml" ContentType="application/vnd.openxmlformats-officedocument.presentationml.tags+xml"/>
  <Override PartName="/ppt/tags/tag2599.xml" ContentType="application/vnd.openxmlformats-officedocument.presentationml.tags+xml"/>
  <Override PartName="/ppt/tags/tag2600.xml" ContentType="application/vnd.openxmlformats-officedocument.presentationml.tags+xml"/>
  <Override PartName="/ppt/tags/tag2601.xml" ContentType="application/vnd.openxmlformats-officedocument.presentationml.tags+xml"/>
  <Override PartName="/ppt/tags/tag2602.xml" ContentType="application/vnd.openxmlformats-officedocument.presentationml.tags+xml"/>
  <Override PartName="/ppt/tags/tag2603.xml" ContentType="application/vnd.openxmlformats-officedocument.presentationml.tags+xml"/>
  <Override PartName="/ppt/tags/tag2604.xml" ContentType="application/vnd.openxmlformats-officedocument.presentationml.tags+xml"/>
  <Override PartName="/ppt/tags/tag2605.xml" ContentType="application/vnd.openxmlformats-officedocument.presentationml.tags+xml"/>
  <Override PartName="/ppt/tags/tag2606.xml" ContentType="application/vnd.openxmlformats-officedocument.presentationml.tags+xml"/>
  <Override PartName="/ppt/tags/tag2607.xml" ContentType="application/vnd.openxmlformats-officedocument.presentationml.tags+xml"/>
  <Override PartName="/ppt/tags/tag2608.xml" ContentType="application/vnd.openxmlformats-officedocument.presentationml.tags+xml"/>
  <Override PartName="/ppt/tags/tag2609.xml" ContentType="application/vnd.openxmlformats-officedocument.presentationml.tags+xml"/>
  <Override PartName="/ppt/tags/tag2610.xml" ContentType="application/vnd.openxmlformats-officedocument.presentationml.tags+xml"/>
  <Override PartName="/ppt/tags/tag2611.xml" ContentType="application/vnd.openxmlformats-officedocument.presentationml.tags+xml"/>
  <Override PartName="/ppt/tags/tag2612.xml" ContentType="application/vnd.openxmlformats-officedocument.presentationml.tags+xml"/>
  <Override PartName="/ppt/tags/tag2613.xml" ContentType="application/vnd.openxmlformats-officedocument.presentationml.tags+xml"/>
  <Override PartName="/ppt/tags/tag2614.xml" ContentType="application/vnd.openxmlformats-officedocument.presentationml.tags+xml"/>
  <Override PartName="/ppt/tags/tag2615.xml" ContentType="application/vnd.openxmlformats-officedocument.presentationml.tags+xml"/>
  <Override PartName="/ppt/tags/tag2616.xml" ContentType="application/vnd.openxmlformats-officedocument.presentationml.tags+xml"/>
  <Override PartName="/ppt/tags/tag2617.xml" ContentType="application/vnd.openxmlformats-officedocument.presentationml.tags+xml"/>
  <Override PartName="/ppt/tags/tag2618.xml" ContentType="application/vnd.openxmlformats-officedocument.presentationml.tags+xml"/>
  <Override PartName="/ppt/tags/tag2619.xml" ContentType="application/vnd.openxmlformats-officedocument.presentationml.tags+xml"/>
  <Override PartName="/ppt/tags/tag2620.xml" ContentType="application/vnd.openxmlformats-officedocument.presentationml.tags+xml"/>
  <Override PartName="/ppt/tags/tag2621.xml" ContentType="application/vnd.openxmlformats-officedocument.presentationml.tags+xml"/>
  <Override PartName="/ppt/tags/tag2622.xml" ContentType="application/vnd.openxmlformats-officedocument.presentationml.tags+xml"/>
  <Override PartName="/ppt/tags/tag2623.xml" ContentType="application/vnd.openxmlformats-officedocument.presentationml.tags+xml"/>
  <Override PartName="/ppt/tags/tag2624.xml" ContentType="application/vnd.openxmlformats-officedocument.presentationml.tags+xml"/>
  <Override PartName="/ppt/tags/tag2625.xml" ContentType="application/vnd.openxmlformats-officedocument.presentationml.tags+xml"/>
  <Override PartName="/ppt/tags/tag2626.xml" ContentType="application/vnd.openxmlformats-officedocument.presentationml.tags+xml"/>
  <Override PartName="/ppt/tags/tag2627.xml" ContentType="application/vnd.openxmlformats-officedocument.presentationml.tags+xml"/>
  <Override PartName="/ppt/tags/tag2628.xml" ContentType="application/vnd.openxmlformats-officedocument.presentationml.tags+xml"/>
  <Override PartName="/ppt/tags/tag2629.xml" ContentType="application/vnd.openxmlformats-officedocument.presentationml.tags+xml"/>
  <Override PartName="/ppt/tags/tag2630.xml" ContentType="application/vnd.openxmlformats-officedocument.presentationml.tags+xml"/>
  <Override PartName="/ppt/tags/tag2631.xml" ContentType="application/vnd.openxmlformats-officedocument.presentationml.tags+xml"/>
  <Override PartName="/ppt/tags/tag2632.xml" ContentType="application/vnd.openxmlformats-officedocument.presentationml.tags+xml"/>
  <Override PartName="/ppt/tags/tag2633.xml" ContentType="application/vnd.openxmlformats-officedocument.presentationml.tags+xml"/>
  <Override PartName="/ppt/tags/tag2634.xml" ContentType="application/vnd.openxmlformats-officedocument.presentationml.tags+xml"/>
  <Override PartName="/ppt/tags/tag2635.xml" ContentType="application/vnd.openxmlformats-officedocument.presentationml.tags+xml"/>
  <Override PartName="/ppt/tags/tag2636.xml" ContentType="application/vnd.openxmlformats-officedocument.presentationml.tags+xml"/>
  <Override PartName="/ppt/tags/tag2637.xml" ContentType="application/vnd.openxmlformats-officedocument.presentationml.tags+xml"/>
  <Override PartName="/ppt/tags/tag2638.xml" ContentType="application/vnd.openxmlformats-officedocument.presentationml.tags+xml"/>
  <Override PartName="/ppt/tags/tag2639.xml" ContentType="application/vnd.openxmlformats-officedocument.presentationml.tags+xml"/>
  <Override PartName="/ppt/tags/tag2640.xml" ContentType="application/vnd.openxmlformats-officedocument.presentationml.tags+xml"/>
  <Override PartName="/ppt/tags/tag2641.xml" ContentType="application/vnd.openxmlformats-officedocument.presentationml.tags+xml"/>
  <Override PartName="/ppt/tags/tag2642.xml" ContentType="application/vnd.openxmlformats-officedocument.presentationml.tags+xml"/>
  <Override PartName="/ppt/tags/tag2643.xml" ContentType="application/vnd.openxmlformats-officedocument.presentationml.tags+xml"/>
  <Override PartName="/ppt/tags/tag2644.xml" ContentType="application/vnd.openxmlformats-officedocument.presentationml.tags+xml"/>
  <Override PartName="/ppt/tags/tag2645.xml" ContentType="application/vnd.openxmlformats-officedocument.presentationml.tags+xml"/>
  <Override PartName="/ppt/tags/tag2646.xml" ContentType="application/vnd.openxmlformats-officedocument.presentationml.tags+xml"/>
  <Override PartName="/ppt/tags/tag2647.xml" ContentType="application/vnd.openxmlformats-officedocument.presentationml.tags+xml"/>
  <Override PartName="/ppt/tags/tag2648.xml" ContentType="application/vnd.openxmlformats-officedocument.presentationml.tags+xml"/>
  <Override PartName="/ppt/tags/tag2649.xml" ContentType="application/vnd.openxmlformats-officedocument.presentationml.tags+xml"/>
  <Override PartName="/ppt/tags/tag2650.xml" ContentType="application/vnd.openxmlformats-officedocument.presentationml.tags+xml"/>
  <Override PartName="/ppt/tags/tag2651.xml" ContentType="application/vnd.openxmlformats-officedocument.presentationml.tags+xml"/>
  <Override PartName="/ppt/tags/tag2652.xml" ContentType="application/vnd.openxmlformats-officedocument.presentationml.tags+xml"/>
  <Override PartName="/ppt/tags/tag2653.xml" ContentType="application/vnd.openxmlformats-officedocument.presentationml.tags+xml"/>
  <Override PartName="/ppt/tags/tag2654.xml" ContentType="application/vnd.openxmlformats-officedocument.presentationml.tags+xml"/>
  <Override PartName="/ppt/tags/tag2655.xml" ContentType="application/vnd.openxmlformats-officedocument.presentationml.tags+xml"/>
  <Override PartName="/ppt/tags/tag2656.xml" ContentType="application/vnd.openxmlformats-officedocument.presentationml.tags+xml"/>
  <Override PartName="/ppt/tags/tag2657.xml" ContentType="application/vnd.openxmlformats-officedocument.presentationml.tags+xml"/>
  <Override PartName="/ppt/tags/tag2658.xml" ContentType="application/vnd.openxmlformats-officedocument.presentationml.tags+xml"/>
  <Override PartName="/ppt/tags/tag2659.xml" ContentType="application/vnd.openxmlformats-officedocument.presentationml.tags+xml"/>
  <Override PartName="/ppt/tags/tag2660.xml" ContentType="application/vnd.openxmlformats-officedocument.presentationml.tags+xml"/>
  <Override PartName="/ppt/tags/tag2661.xml" ContentType="application/vnd.openxmlformats-officedocument.presentationml.tags+xml"/>
  <Override PartName="/ppt/tags/tag2662.xml" ContentType="application/vnd.openxmlformats-officedocument.presentationml.tags+xml"/>
  <Override PartName="/ppt/tags/tag2663.xml" ContentType="application/vnd.openxmlformats-officedocument.presentationml.tags+xml"/>
  <Override PartName="/ppt/tags/tag2664.xml" ContentType="application/vnd.openxmlformats-officedocument.presentationml.tags+xml"/>
  <Override PartName="/ppt/tags/tag2665.xml" ContentType="application/vnd.openxmlformats-officedocument.presentationml.tags+xml"/>
  <Override PartName="/ppt/tags/tag2666.xml" ContentType="application/vnd.openxmlformats-officedocument.presentationml.tags+xml"/>
  <Override PartName="/ppt/tags/tag2667.xml" ContentType="application/vnd.openxmlformats-officedocument.presentationml.tags+xml"/>
  <Override PartName="/ppt/tags/tag2668.xml" ContentType="application/vnd.openxmlformats-officedocument.presentationml.tags+xml"/>
  <Override PartName="/ppt/tags/tag2669.xml" ContentType="application/vnd.openxmlformats-officedocument.presentationml.tags+xml"/>
  <Override PartName="/ppt/tags/tag2670.xml" ContentType="application/vnd.openxmlformats-officedocument.presentationml.tags+xml"/>
  <Override PartName="/ppt/tags/tag2671.xml" ContentType="application/vnd.openxmlformats-officedocument.presentationml.tags+xml"/>
  <Override PartName="/ppt/tags/tag2672.xml" ContentType="application/vnd.openxmlformats-officedocument.presentationml.tags+xml"/>
  <Override PartName="/ppt/tags/tag2673.xml" ContentType="application/vnd.openxmlformats-officedocument.presentationml.tags+xml"/>
  <Override PartName="/ppt/tags/tag2674.xml" ContentType="application/vnd.openxmlformats-officedocument.presentationml.tags+xml"/>
  <Override PartName="/ppt/tags/tag2675.xml" ContentType="application/vnd.openxmlformats-officedocument.presentationml.tags+xml"/>
  <Override PartName="/ppt/tags/tag2676.xml" ContentType="application/vnd.openxmlformats-officedocument.presentationml.tags+xml"/>
  <Override PartName="/ppt/tags/tag2677.xml" ContentType="application/vnd.openxmlformats-officedocument.presentationml.tags+xml"/>
  <Override PartName="/ppt/tags/tag2678.xml" ContentType="application/vnd.openxmlformats-officedocument.presentationml.tags+xml"/>
  <Override PartName="/ppt/tags/tag2679.xml" ContentType="application/vnd.openxmlformats-officedocument.presentationml.tags+xml"/>
  <Override PartName="/ppt/tags/tag2680.xml" ContentType="application/vnd.openxmlformats-officedocument.presentationml.tags+xml"/>
  <Override PartName="/ppt/tags/tag2681.xml" ContentType="application/vnd.openxmlformats-officedocument.presentationml.tags+xml"/>
  <Override PartName="/ppt/tags/tag2682.xml" ContentType="application/vnd.openxmlformats-officedocument.presentationml.tags+xml"/>
  <Override PartName="/ppt/tags/tag2683.xml" ContentType="application/vnd.openxmlformats-officedocument.presentationml.tags+xml"/>
  <Override PartName="/ppt/tags/tag2684.xml" ContentType="application/vnd.openxmlformats-officedocument.presentationml.tags+xml"/>
  <Override PartName="/ppt/tags/tag2685.xml" ContentType="application/vnd.openxmlformats-officedocument.presentationml.tags+xml"/>
  <Override PartName="/ppt/tags/tag2686.xml" ContentType="application/vnd.openxmlformats-officedocument.presentationml.tags+xml"/>
  <Override PartName="/ppt/tags/tag2687.xml" ContentType="application/vnd.openxmlformats-officedocument.presentationml.tags+xml"/>
  <Override PartName="/ppt/tags/tag2688.xml" ContentType="application/vnd.openxmlformats-officedocument.presentationml.tags+xml"/>
  <Override PartName="/ppt/tags/tag2689.xml" ContentType="application/vnd.openxmlformats-officedocument.presentationml.tags+xml"/>
  <Override PartName="/ppt/tags/tag2690.xml" ContentType="application/vnd.openxmlformats-officedocument.presentationml.tags+xml"/>
  <Override PartName="/ppt/tags/tag2691.xml" ContentType="application/vnd.openxmlformats-officedocument.presentationml.tags+xml"/>
  <Override PartName="/ppt/tags/tag2692.xml" ContentType="application/vnd.openxmlformats-officedocument.presentationml.tags+xml"/>
  <Override PartName="/ppt/tags/tag2693.xml" ContentType="application/vnd.openxmlformats-officedocument.presentationml.tags+xml"/>
  <Override PartName="/ppt/tags/tag2694.xml" ContentType="application/vnd.openxmlformats-officedocument.presentationml.tags+xml"/>
  <Override PartName="/ppt/tags/tag2695.xml" ContentType="application/vnd.openxmlformats-officedocument.presentationml.tags+xml"/>
  <Override PartName="/ppt/tags/tag2696.xml" ContentType="application/vnd.openxmlformats-officedocument.presentationml.tags+xml"/>
  <Override PartName="/ppt/tags/tag2697.xml" ContentType="application/vnd.openxmlformats-officedocument.presentationml.tags+xml"/>
  <Override PartName="/ppt/tags/tag2698.xml" ContentType="application/vnd.openxmlformats-officedocument.presentationml.tags+xml"/>
  <Override PartName="/ppt/tags/tag2699.xml" ContentType="application/vnd.openxmlformats-officedocument.presentationml.tags+xml"/>
  <Override PartName="/ppt/tags/tag2700.xml" ContentType="application/vnd.openxmlformats-officedocument.presentationml.tags+xml"/>
  <Override PartName="/ppt/tags/tag2701.xml" ContentType="application/vnd.openxmlformats-officedocument.presentationml.tags+xml"/>
  <Override PartName="/ppt/tags/tag2702.xml" ContentType="application/vnd.openxmlformats-officedocument.presentationml.tags+xml"/>
  <Override PartName="/ppt/tags/tag2703.xml" ContentType="application/vnd.openxmlformats-officedocument.presentationml.tags+xml"/>
  <Override PartName="/ppt/tags/tag2704.xml" ContentType="application/vnd.openxmlformats-officedocument.presentationml.tags+xml"/>
  <Override PartName="/ppt/tags/tag2705.xml" ContentType="application/vnd.openxmlformats-officedocument.presentationml.tags+xml"/>
  <Override PartName="/ppt/tags/tag2706.xml" ContentType="application/vnd.openxmlformats-officedocument.presentationml.tags+xml"/>
  <Override PartName="/ppt/tags/tag2707.xml" ContentType="application/vnd.openxmlformats-officedocument.presentationml.tags+xml"/>
  <Override PartName="/ppt/tags/tag2708.xml" ContentType="application/vnd.openxmlformats-officedocument.presentationml.tags+xml"/>
  <Override PartName="/ppt/tags/tag2709.xml" ContentType="application/vnd.openxmlformats-officedocument.presentationml.tags+xml"/>
  <Override PartName="/ppt/tags/tag2710.xml" ContentType="application/vnd.openxmlformats-officedocument.presentationml.tags+xml"/>
  <Override PartName="/ppt/tags/tag2711.xml" ContentType="application/vnd.openxmlformats-officedocument.presentationml.tags+xml"/>
  <Override PartName="/ppt/tags/tag2712.xml" ContentType="application/vnd.openxmlformats-officedocument.presentationml.tags+xml"/>
  <Override PartName="/ppt/tags/tag2713.xml" ContentType="application/vnd.openxmlformats-officedocument.presentationml.tags+xml"/>
  <Override PartName="/ppt/tags/tag2714.xml" ContentType="application/vnd.openxmlformats-officedocument.presentationml.tags+xml"/>
  <Override PartName="/ppt/tags/tag2715.xml" ContentType="application/vnd.openxmlformats-officedocument.presentationml.tags+xml"/>
  <Override PartName="/ppt/tags/tag2716.xml" ContentType="application/vnd.openxmlformats-officedocument.presentationml.tags+xml"/>
  <Override PartName="/ppt/tags/tag2717.xml" ContentType="application/vnd.openxmlformats-officedocument.presentationml.tags+xml"/>
  <Override PartName="/ppt/tags/tag2718.xml" ContentType="application/vnd.openxmlformats-officedocument.presentationml.tags+xml"/>
  <Override PartName="/ppt/tags/tag2719.xml" ContentType="application/vnd.openxmlformats-officedocument.presentationml.tags+xml"/>
  <Override PartName="/ppt/tags/tag2720.xml" ContentType="application/vnd.openxmlformats-officedocument.presentationml.tags+xml"/>
  <Override PartName="/ppt/tags/tag2721.xml" ContentType="application/vnd.openxmlformats-officedocument.presentationml.tags+xml"/>
  <Override PartName="/ppt/tags/tag2722.xml" ContentType="application/vnd.openxmlformats-officedocument.presentationml.tags+xml"/>
  <Override PartName="/ppt/tags/tag2723.xml" ContentType="application/vnd.openxmlformats-officedocument.presentationml.tags+xml"/>
  <Override PartName="/ppt/tags/tag2724.xml" ContentType="application/vnd.openxmlformats-officedocument.presentationml.tags+xml"/>
  <Override PartName="/ppt/tags/tag2725.xml" ContentType="application/vnd.openxmlformats-officedocument.presentationml.tags+xml"/>
  <Override PartName="/ppt/tags/tag2726.xml" ContentType="application/vnd.openxmlformats-officedocument.presentationml.tags+xml"/>
  <Override PartName="/ppt/tags/tag2727.xml" ContentType="application/vnd.openxmlformats-officedocument.presentationml.tags+xml"/>
  <Override PartName="/ppt/tags/tag2728.xml" ContentType="application/vnd.openxmlformats-officedocument.presentationml.tags+xml"/>
  <Override PartName="/ppt/tags/tag2729.xml" ContentType="application/vnd.openxmlformats-officedocument.presentationml.tags+xml"/>
  <Override PartName="/ppt/tags/tag2730.xml" ContentType="application/vnd.openxmlformats-officedocument.presentationml.tags+xml"/>
  <Override PartName="/ppt/tags/tag2731.xml" ContentType="application/vnd.openxmlformats-officedocument.presentationml.tags+xml"/>
  <Override PartName="/ppt/tags/tag2732.xml" ContentType="application/vnd.openxmlformats-officedocument.presentationml.tags+xml"/>
  <Override PartName="/ppt/tags/tag2733.xml" ContentType="application/vnd.openxmlformats-officedocument.presentationml.tags+xml"/>
  <Override PartName="/ppt/tags/tag2734.xml" ContentType="application/vnd.openxmlformats-officedocument.presentationml.tags+xml"/>
  <Override PartName="/ppt/tags/tag2735.xml" ContentType="application/vnd.openxmlformats-officedocument.presentationml.tags+xml"/>
  <Override PartName="/ppt/tags/tag2736.xml" ContentType="application/vnd.openxmlformats-officedocument.presentationml.tags+xml"/>
  <Override PartName="/ppt/tags/tag2737.xml" ContentType="application/vnd.openxmlformats-officedocument.presentationml.tags+xml"/>
  <Override PartName="/ppt/tags/tag2738.xml" ContentType="application/vnd.openxmlformats-officedocument.presentationml.tags+xml"/>
  <Override PartName="/ppt/tags/tag2739.xml" ContentType="application/vnd.openxmlformats-officedocument.presentationml.tags+xml"/>
  <Override PartName="/ppt/tags/tag2740.xml" ContentType="application/vnd.openxmlformats-officedocument.presentationml.tags+xml"/>
  <Override PartName="/ppt/tags/tag2741.xml" ContentType="application/vnd.openxmlformats-officedocument.presentationml.tags+xml"/>
  <Override PartName="/ppt/tags/tag2742.xml" ContentType="application/vnd.openxmlformats-officedocument.presentationml.tags+xml"/>
  <Override PartName="/ppt/tags/tag2743.xml" ContentType="application/vnd.openxmlformats-officedocument.presentationml.tags+xml"/>
  <Override PartName="/ppt/tags/tag2744.xml" ContentType="application/vnd.openxmlformats-officedocument.presentationml.tags+xml"/>
  <Override PartName="/ppt/tags/tag2745.xml" ContentType="application/vnd.openxmlformats-officedocument.presentationml.tags+xml"/>
  <Override PartName="/ppt/tags/tag2746.xml" ContentType="application/vnd.openxmlformats-officedocument.presentationml.tags+xml"/>
  <Override PartName="/ppt/tags/tag2747.xml" ContentType="application/vnd.openxmlformats-officedocument.presentationml.tags+xml"/>
  <Override PartName="/ppt/tags/tag2748.xml" ContentType="application/vnd.openxmlformats-officedocument.presentationml.tags+xml"/>
  <Override PartName="/ppt/tags/tag2749.xml" ContentType="application/vnd.openxmlformats-officedocument.presentationml.tags+xml"/>
  <Override PartName="/ppt/tags/tag2750.xml" ContentType="application/vnd.openxmlformats-officedocument.presentationml.tags+xml"/>
  <Override PartName="/ppt/tags/tag2751.xml" ContentType="application/vnd.openxmlformats-officedocument.presentationml.tags+xml"/>
  <Override PartName="/ppt/tags/tag2752.xml" ContentType="application/vnd.openxmlformats-officedocument.presentationml.tags+xml"/>
  <Override PartName="/ppt/tags/tag2753.xml" ContentType="application/vnd.openxmlformats-officedocument.presentationml.tags+xml"/>
  <Override PartName="/ppt/tags/tag2754.xml" ContentType="application/vnd.openxmlformats-officedocument.presentationml.tags+xml"/>
  <Override PartName="/ppt/tags/tag2755.xml" ContentType="application/vnd.openxmlformats-officedocument.presentationml.tags+xml"/>
  <Override PartName="/ppt/tags/tag2756.xml" ContentType="application/vnd.openxmlformats-officedocument.presentationml.tags+xml"/>
  <Override PartName="/ppt/tags/tag2757.xml" ContentType="application/vnd.openxmlformats-officedocument.presentationml.tags+xml"/>
  <Override PartName="/ppt/tags/tag2758.xml" ContentType="application/vnd.openxmlformats-officedocument.presentationml.tags+xml"/>
  <Override PartName="/ppt/tags/tag2759.xml" ContentType="application/vnd.openxmlformats-officedocument.presentationml.tags+xml"/>
  <Override PartName="/ppt/tags/tag2760.xml" ContentType="application/vnd.openxmlformats-officedocument.presentationml.tags+xml"/>
  <Override PartName="/ppt/tags/tag2761.xml" ContentType="application/vnd.openxmlformats-officedocument.presentationml.tags+xml"/>
  <Override PartName="/ppt/tags/tag2762.xml" ContentType="application/vnd.openxmlformats-officedocument.presentationml.tags+xml"/>
  <Override PartName="/ppt/tags/tag2763.xml" ContentType="application/vnd.openxmlformats-officedocument.presentationml.tags+xml"/>
  <Override PartName="/ppt/tags/tag2764.xml" ContentType="application/vnd.openxmlformats-officedocument.presentationml.tags+xml"/>
  <Override PartName="/ppt/tags/tag2765.xml" ContentType="application/vnd.openxmlformats-officedocument.presentationml.tags+xml"/>
  <Override PartName="/ppt/tags/tag2766.xml" ContentType="application/vnd.openxmlformats-officedocument.presentationml.tags+xml"/>
  <Override PartName="/ppt/tags/tag2767.xml" ContentType="application/vnd.openxmlformats-officedocument.presentationml.tags+xml"/>
  <Override PartName="/ppt/tags/tag2768.xml" ContentType="application/vnd.openxmlformats-officedocument.presentationml.tags+xml"/>
  <Override PartName="/ppt/tags/tag2769.xml" ContentType="application/vnd.openxmlformats-officedocument.presentationml.tags+xml"/>
  <Override PartName="/ppt/tags/tag2770.xml" ContentType="application/vnd.openxmlformats-officedocument.presentationml.tags+xml"/>
  <Override PartName="/ppt/tags/tag2771.xml" ContentType="application/vnd.openxmlformats-officedocument.presentationml.tags+xml"/>
  <Override PartName="/ppt/tags/tag2772.xml" ContentType="application/vnd.openxmlformats-officedocument.presentationml.tags+xml"/>
  <Override PartName="/ppt/tags/tag2773.xml" ContentType="application/vnd.openxmlformats-officedocument.presentationml.tags+xml"/>
  <Override PartName="/ppt/tags/tag2774.xml" ContentType="application/vnd.openxmlformats-officedocument.presentationml.tags+xml"/>
  <Override PartName="/ppt/tags/tag2775.xml" ContentType="application/vnd.openxmlformats-officedocument.presentationml.tags+xml"/>
  <Override PartName="/ppt/tags/tag2776.xml" ContentType="application/vnd.openxmlformats-officedocument.presentationml.tags+xml"/>
  <Override PartName="/ppt/tags/tag2777.xml" ContentType="application/vnd.openxmlformats-officedocument.presentationml.tags+xml"/>
  <Override PartName="/ppt/tags/tag2778.xml" ContentType="application/vnd.openxmlformats-officedocument.presentationml.tags+xml"/>
  <Override PartName="/ppt/tags/tag2779.xml" ContentType="application/vnd.openxmlformats-officedocument.presentationml.tags+xml"/>
  <Override PartName="/ppt/tags/tag2780.xml" ContentType="application/vnd.openxmlformats-officedocument.presentationml.tags+xml"/>
  <Override PartName="/ppt/tags/tag2781.xml" ContentType="application/vnd.openxmlformats-officedocument.presentationml.tags+xml"/>
  <Override PartName="/ppt/tags/tag2782.xml" ContentType="application/vnd.openxmlformats-officedocument.presentationml.tags+xml"/>
  <Override PartName="/ppt/tags/tag2783.xml" ContentType="application/vnd.openxmlformats-officedocument.presentationml.tags+xml"/>
  <Override PartName="/ppt/tags/tag2784.xml" ContentType="application/vnd.openxmlformats-officedocument.presentationml.tags+xml"/>
  <Override PartName="/ppt/tags/tag2785.xml" ContentType="application/vnd.openxmlformats-officedocument.presentationml.tags+xml"/>
  <Override PartName="/ppt/tags/tag2786.xml" ContentType="application/vnd.openxmlformats-officedocument.presentationml.tags+xml"/>
  <Override PartName="/ppt/tags/tag2787.xml" ContentType="application/vnd.openxmlformats-officedocument.presentationml.tags+xml"/>
  <Override PartName="/ppt/tags/tag2788.xml" ContentType="application/vnd.openxmlformats-officedocument.presentationml.tags+xml"/>
  <Override PartName="/ppt/tags/tag2789.xml" ContentType="application/vnd.openxmlformats-officedocument.presentationml.tags+xml"/>
  <Override PartName="/ppt/tags/tag2790.xml" ContentType="application/vnd.openxmlformats-officedocument.presentationml.tags+xml"/>
  <Override PartName="/ppt/tags/tag2791.xml" ContentType="application/vnd.openxmlformats-officedocument.presentationml.tags+xml"/>
  <Override PartName="/ppt/tags/tag2792.xml" ContentType="application/vnd.openxmlformats-officedocument.presentationml.tags+xml"/>
  <Override PartName="/ppt/tags/tag2793.xml" ContentType="application/vnd.openxmlformats-officedocument.presentationml.tags+xml"/>
  <Override PartName="/ppt/tags/tag2794.xml" ContentType="application/vnd.openxmlformats-officedocument.presentationml.tags+xml"/>
  <Override PartName="/ppt/tags/tag2795.xml" ContentType="application/vnd.openxmlformats-officedocument.presentationml.tags+xml"/>
  <Override PartName="/ppt/tags/tag2796.xml" ContentType="application/vnd.openxmlformats-officedocument.presentationml.tags+xml"/>
  <Override PartName="/ppt/tags/tag2797.xml" ContentType="application/vnd.openxmlformats-officedocument.presentationml.tags+xml"/>
  <Override PartName="/ppt/tags/tag2798.xml" ContentType="application/vnd.openxmlformats-officedocument.presentationml.tags+xml"/>
  <Override PartName="/ppt/tags/tag2799.xml" ContentType="application/vnd.openxmlformats-officedocument.presentationml.tags+xml"/>
  <Override PartName="/ppt/tags/tag2800.xml" ContentType="application/vnd.openxmlformats-officedocument.presentationml.tags+xml"/>
  <Override PartName="/ppt/tags/tag2801.xml" ContentType="application/vnd.openxmlformats-officedocument.presentationml.tags+xml"/>
  <Override PartName="/ppt/tags/tag2802.xml" ContentType="application/vnd.openxmlformats-officedocument.presentationml.tags+xml"/>
  <Override PartName="/ppt/tags/tag2803.xml" ContentType="application/vnd.openxmlformats-officedocument.presentationml.tags+xml"/>
  <Override PartName="/ppt/tags/tag2804.xml" ContentType="application/vnd.openxmlformats-officedocument.presentationml.tags+xml"/>
  <Override PartName="/ppt/tags/tag2805.xml" ContentType="application/vnd.openxmlformats-officedocument.presentationml.tags+xml"/>
  <Override PartName="/ppt/tags/tag2806.xml" ContentType="application/vnd.openxmlformats-officedocument.presentationml.tags+xml"/>
  <Override PartName="/ppt/tags/tag2807.xml" ContentType="application/vnd.openxmlformats-officedocument.presentationml.tags+xml"/>
  <Override PartName="/ppt/tags/tag2808.xml" ContentType="application/vnd.openxmlformats-officedocument.presentationml.tags+xml"/>
  <Override PartName="/ppt/tags/tag2809.xml" ContentType="application/vnd.openxmlformats-officedocument.presentationml.tags+xml"/>
  <Override PartName="/ppt/tags/tag2810.xml" ContentType="application/vnd.openxmlformats-officedocument.presentationml.tags+xml"/>
  <Override PartName="/ppt/tags/tag2811.xml" ContentType="application/vnd.openxmlformats-officedocument.presentationml.tags+xml"/>
  <Override PartName="/ppt/tags/tag2812.xml" ContentType="application/vnd.openxmlformats-officedocument.presentationml.tags+xml"/>
  <Override PartName="/ppt/tags/tag2813.xml" ContentType="application/vnd.openxmlformats-officedocument.presentationml.tags+xml"/>
  <Override PartName="/ppt/tags/tag2814.xml" ContentType="application/vnd.openxmlformats-officedocument.presentationml.tags+xml"/>
  <Override PartName="/ppt/tags/tag2815.xml" ContentType="application/vnd.openxmlformats-officedocument.presentationml.tags+xml"/>
  <Override PartName="/ppt/tags/tag2816.xml" ContentType="application/vnd.openxmlformats-officedocument.presentationml.tags+xml"/>
  <Override PartName="/ppt/tags/tag2817.xml" ContentType="application/vnd.openxmlformats-officedocument.presentationml.tags+xml"/>
  <Override PartName="/ppt/tags/tag2818.xml" ContentType="application/vnd.openxmlformats-officedocument.presentationml.tags+xml"/>
  <Override PartName="/ppt/tags/tag2819.xml" ContentType="application/vnd.openxmlformats-officedocument.presentationml.tags+xml"/>
  <Override PartName="/ppt/tags/tag2820.xml" ContentType="application/vnd.openxmlformats-officedocument.presentationml.tags+xml"/>
  <Override PartName="/ppt/tags/tag2821.xml" ContentType="application/vnd.openxmlformats-officedocument.presentationml.tags+xml"/>
  <Override PartName="/ppt/tags/tag2822.xml" ContentType="application/vnd.openxmlformats-officedocument.presentationml.tags+xml"/>
  <Override PartName="/ppt/tags/tag2823.xml" ContentType="application/vnd.openxmlformats-officedocument.presentationml.tags+xml"/>
  <Override PartName="/ppt/tags/tag2824.xml" ContentType="application/vnd.openxmlformats-officedocument.presentationml.tags+xml"/>
  <Override PartName="/ppt/tags/tag2825.xml" ContentType="application/vnd.openxmlformats-officedocument.presentationml.tags+xml"/>
  <Override PartName="/ppt/tags/tag2826.xml" ContentType="application/vnd.openxmlformats-officedocument.presentationml.tags+xml"/>
  <Override PartName="/ppt/tags/tag2827.xml" ContentType="application/vnd.openxmlformats-officedocument.presentationml.tags+xml"/>
  <Override PartName="/ppt/tags/tag2828.xml" ContentType="application/vnd.openxmlformats-officedocument.presentationml.tags+xml"/>
  <Override PartName="/ppt/tags/tag2829.xml" ContentType="application/vnd.openxmlformats-officedocument.presentationml.tags+xml"/>
  <Override PartName="/ppt/tags/tag2830.xml" ContentType="application/vnd.openxmlformats-officedocument.presentationml.tags+xml"/>
  <Override PartName="/ppt/tags/tag2831.xml" ContentType="application/vnd.openxmlformats-officedocument.presentationml.tags+xml"/>
  <Override PartName="/ppt/tags/tag2832.xml" ContentType="application/vnd.openxmlformats-officedocument.presentationml.tags+xml"/>
  <Override PartName="/ppt/tags/tag2833.xml" ContentType="application/vnd.openxmlformats-officedocument.presentationml.tags+xml"/>
  <Override PartName="/ppt/tags/tag2834.xml" ContentType="application/vnd.openxmlformats-officedocument.presentationml.tags+xml"/>
  <Override PartName="/ppt/tags/tag2835.xml" ContentType="application/vnd.openxmlformats-officedocument.presentationml.tags+xml"/>
  <Override PartName="/ppt/tags/tag2836.xml" ContentType="application/vnd.openxmlformats-officedocument.presentationml.tags+xml"/>
  <Override PartName="/ppt/tags/tag2837.xml" ContentType="application/vnd.openxmlformats-officedocument.presentationml.tags+xml"/>
  <Override PartName="/ppt/tags/tag2838.xml" ContentType="application/vnd.openxmlformats-officedocument.presentationml.tags+xml"/>
  <Override PartName="/ppt/tags/tag2839.xml" ContentType="application/vnd.openxmlformats-officedocument.presentationml.tags+xml"/>
  <Override PartName="/ppt/tags/tag2840.xml" ContentType="application/vnd.openxmlformats-officedocument.presentationml.tags+xml"/>
  <Override PartName="/ppt/tags/tag2841.xml" ContentType="application/vnd.openxmlformats-officedocument.presentationml.tags+xml"/>
  <Override PartName="/ppt/tags/tag2842.xml" ContentType="application/vnd.openxmlformats-officedocument.presentationml.tags+xml"/>
  <Override PartName="/ppt/tags/tag2843.xml" ContentType="application/vnd.openxmlformats-officedocument.presentationml.tags+xml"/>
  <Override PartName="/ppt/tags/tag2844.xml" ContentType="application/vnd.openxmlformats-officedocument.presentationml.tags+xml"/>
  <Override PartName="/ppt/tags/tag2845.xml" ContentType="application/vnd.openxmlformats-officedocument.presentationml.tags+xml"/>
  <Override PartName="/ppt/tags/tag2846.xml" ContentType="application/vnd.openxmlformats-officedocument.presentationml.tags+xml"/>
  <Override PartName="/ppt/tags/tag2847.xml" ContentType="application/vnd.openxmlformats-officedocument.presentationml.tags+xml"/>
  <Override PartName="/ppt/tags/tag2848.xml" ContentType="application/vnd.openxmlformats-officedocument.presentationml.tags+xml"/>
  <Override PartName="/ppt/tags/tag2849.xml" ContentType="application/vnd.openxmlformats-officedocument.presentationml.tags+xml"/>
  <Override PartName="/ppt/tags/tag2850.xml" ContentType="application/vnd.openxmlformats-officedocument.presentationml.tags+xml"/>
  <Override PartName="/ppt/tags/tag2851.xml" ContentType="application/vnd.openxmlformats-officedocument.presentationml.tags+xml"/>
  <Override PartName="/ppt/tags/tag2852.xml" ContentType="application/vnd.openxmlformats-officedocument.presentationml.tags+xml"/>
  <Override PartName="/ppt/tags/tag2853.xml" ContentType="application/vnd.openxmlformats-officedocument.presentationml.tags+xml"/>
  <Override PartName="/ppt/tags/tag2854.xml" ContentType="application/vnd.openxmlformats-officedocument.presentationml.tags+xml"/>
  <Override PartName="/ppt/tags/tag2855.xml" ContentType="application/vnd.openxmlformats-officedocument.presentationml.tags+xml"/>
  <Override PartName="/ppt/tags/tag2856.xml" ContentType="application/vnd.openxmlformats-officedocument.presentationml.tags+xml"/>
  <Override PartName="/ppt/tags/tag2857.xml" ContentType="application/vnd.openxmlformats-officedocument.presentationml.tags+xml"/>
  <Override PartName="/ppt/tags/tag2858.xml" ContentType="application/vnd.openxmlformats-officedocument.presentationml.tags+xml"/>
  <Override PartName="/ppt/tags/tag2859.xml" ContentType="application/vnd.openxmlformats-officedocument.presentationml.tags+xml"/>
  <Override PartName="/ppt/tags/tag2860.xml" ContentType="application/vnd.openxmlformats-officedocument.presentationml.tags+xml"/>
  <Override PartName="/ppt/tags/tag2861.xml" ContentType="application/vnd.openxmlformats-officedocument.presentationml.tags+xml"/>
  <Override PartName="/ppt/tags/tag2862.xml" ContentType="application/vnd.openxmlformats-officedocument.presentationml.tags+xml"/>
  <Override PartName="/ppt/tags/tag2863.xml" ContentType="application/vnd.openxmlformats-officedocument.presentationml.tags+xml"/>
  <Override PartName="/ppt/tags/tag2864.xml" ContentType="application/vnd.openxmlformats-officedocument.presentationml.tags+xml"/>
  <Override PartName="/ppt/tags/tag2865.xml" ContentType="application/vnd.openxmlformats-officedocument.presentationml.tags+xml"/>
  <Override PartName="/ppt/tags/tag2866.xml" ContentType="application/vnd.openxmlformats-officedocument.presentationml.tags+xml"/>
  <Override PartName="/ppt/tags/tag2867.xml" ContentType="application/vnd.openxmlformats-officedocument.presentationml.tags+xml"/>
  <Override PartName="/ppt/tags/tag2868.xml" ContentType="application/vnd.openxmlformats-officedocument.presentationml.tags+xml"/>
  <Override PartName="/ppt/tags/tag2869.xml" ContentType="application/vnd.openxmlformats-officedocument.presentationml.tags+xml"/>
  <Override PartName="/ppt/tags/tag2870.xml" ContentType="application/vnd.openxmlformats-officedocument.presentationml.tags+xml"/>
  <Override PartName="/ppt/tags/tag2871.xml" ContentType="application/vnd.openxmlformats-officedocument.presentationml.tags+xml"/>
  <Override PartName="/ppt/tags/tag2872.xml" ContentType="application/vnd.openxmlformats-officedocument.presentationml.tags+xml"/>
  <Override PartName="/ppt/tags/tag2873.xml" ContentType="application/vnd.openxmlformats-officedocument.presentationml.tags+xml"/>
  <Override PartName="/ppt/tags/tag2874.xml" ContentType="application/vnd.openxmlformats-officedocument.presentationml.tags+xml"/>
  <Override PartName="/ppt/tags/tag2875.xml" ContentType="application/vnd.openxmlformats-officedocument.presentationml.tags+xml"/>
  <Override PartName="/ppt/tags/tag2876.xml" ContentType="application/vnd.openxmlformats-officedocument.presentationml.tags+xml"/>
  <Override PartName="/ppt/tags/tag2877.xml" ContentType="application/vnd.openxmlformats-officedocument.presentationml.tags+xml"/>
  <Override PartName="/ppt/tags/tag2878.xml" ContentType="application/vnd.openxmlformats-officedocument.presentationml.tags+xml"/>
  <Override PartName="/ppt/tags/tag2879.xml" ContentType="application/vnd.openxmlformats-officedocument.presentationml.tags+xml"/>
  <Override PartName="/ppt/tags/tag2880.xml" ContentType="application/vnd.openxmlformats-officedocument.presentationml.tags+xml"/>
  <Override PartName="/ppt/tags/tag2881.xml" ContentType="application/vnd.openxmlformats-officedocument.presentationml.tags+xml"/>
  <Override PartName="/ppt/tags/tag2882.xml" ContentType="application/vnd.openxmlformats-officedocument.presentationml.tags+xml"/>
  <Override PartName="/ppt/tags/tag2883.xml" ContentType="application/vnd.openxmlformats-officedocument.presentationml.tags+xml"/>
  <Override PartName="/ppt/tags/tag2884.xml" ContentType="application/vnd.openxmlformats-officedocument.presentationml.tags+xml"/>
  <Override PartName="/ppt/tags/tag2885.xml" ContentType="application/vnd.openxmlformats-officedocument.presentationml.tags+xml"/>
  <Override PartName="/ppt/tags/tag2886.xml" ContentType="application/vnd.openxmlformats-officedocument.presentationml.tags+xml"/>
  <Override PartName="/ppt/tags/tag2887.xml" ContentType="application/vnd.openxmlformats-officedocument.presentationml.tags+xml"/>
  <Override PartName="/ppt/tags/tag2888.xml" ContentType="application/vnd.openxmlformats-officedocument.presentationml.tags+xml"/>
  <Override PartName="/ppt/tags/tag2889.xml" ContentType="application/vnd.openxmlformats-officedocument.presentationml.tags+xml"/>
  <Override PartName="/ppt/tags/tag2890.xml" ContentType="application/vnd.openxmlformats-officedocument.presentationml.tags+xml"/>
  <Override PartName="/ppt/tags/tag2891.xml" ContentType="application/vnd.openxmlformats-officedocument.presentationml.tags+xml"/>
  <Override PartName="/ppt/tags/tag2892.xml" ContentType="application/vnd.openxmlformats-officedocument.presentationml.tags+xml"/>
  <Override PartName="/ppt/tags/tag2893.xml" ContentType="application/vnd.openxmlformats-officedocument.presentationml.tags+xml"/>
  <Override PartName="/ppt/tags/tag2894.xml" ContentType="application/vnd.openxmlformats-officedocument.presentationml.tags+xml"/>
  <Override PartName="/ppt/tags/tag2895.xml" ContentType="application/vnd.openxmlformats-officedocument.presentationml.tags+xml"/>
  <Override PartName="/ppt/tags/tag2896.xml" ContentType="application/vnd.openxmlformats-officedocument.presentationml.tags+xml"/>
  <Override PartName="/ppt/tags/tag2897.xml" ContentType="application/vnd.openxmlformats-officedocument.presentationml.tags+xml"/>
  <Override PartName="/ppt/tags/tag2898.xml" ContentType="application/vnd.openxmlformats-officedocument.presentationml.tags+xml"/>
  <Override PartName="/ppt/tags/tag2899.xml" ContentType="application/vnd.openxmlformats-officedocument.presentationml.tags+xml"/>
  <Override PartName="/ppt/tags/tag2900.xml" ContentType="application/vnd.openxmlformats-officedocument.presentationml.tags+xml"/>
  <Override PartName="/ppt/tags/tag2901.xml" ContentType="application/vnd.openxmlformats-officedocument.presentationml.tags+xml"/>
  <Override PartName="/ppt/tags/tag2902.xml" ContentType="application/vnd.openxmlformats-officedocument.presentationml.tags+xml"/>
  <Override PartName="/ppt/tags/tag2903.xml" ContentType="application/vnd.openxmlformats-officedocument.presentationml.tags+xml"/>
  <Override PartName="/ppt/tags/tag2904.xml" ContentType="application/vnd.openxmlformats-officedocument.presentationml.tags+xml"/>
  <Override PartName="/ppt/tags/tag2905.xml" ContentType="application/vnd.openxmlformats-officedocument.presentationml.tags+xml"/>
  <Override PartName="/ppt/tags/tag2906.xml" ContentType="application/vnd.openxmlformats-officedocument.presentationml.tags+xml"/>
  <Override PartName="/ppt/tags/tag2907.xml" ContentType="application/vnd.openxmlformats-officedocument.presentationml.tags+xml"/>
  <Override PartName="/ppt/tags/tag2908.xml" ContentType="application/vnd.openxmlformats-officedocument.presentationml.tags+xml"/>
  <Override PartName="/ppt/tags/tag2909.xml" ContentType="application/vnd.openxmlformats-officedocument.presentationml.tags+xml"/>
  <Override PartName="/ppt/tags/tag2910.xml" ContentType="application/vnd.openxmlformats-officedocument.presentationml.tags+xml"/>
  <Override PartName="/ppt/tags/tag2911.xml" ContentType="application/vnd.openxmlformats-officedocument.presentationml.tags+xml"/>
  <Override PartName="/ppt/tags/tag2912.xml" ContentType="application/vnd.openxmlformats-officedocument.presentationml.tags+xml"/>
  <Override PartName="/ppt/tags/tag2913.xml" ContentType="application/vnd.openxmlformats-officedocument.presentationml.tags+xml"/>
  <Override PartName="/ppt/tags/tag2914.xml" ContentType="application/vnd.openxmlformats-officedocument.presentationml.tags+xml"/>
  <Override PartName="/ppt/tags/tag2915.xml" ContentType="application/vnd.openxmlformats-officedocument.presentationml.tags+xml"/>
  <Override PartName="/ppt/tags/tag2916.xml" ContentType="application/vnd.openxmlformats-officedocument.presentationml.tags+xml"/>
  <Override PartName="/ppt/tags/tag2917.xml" ContentType="application/vnd.openxmlformats-officedocument.presentationml.tags+xml"/>
  <Override PartName="/ppt/tags/tag2918.xml" ContentType="application/vnd.openxmlformats-officedocument.presentationml.tags+xml"/>
  <Override PartName="/ppt/tags/tag2919.xml" ContentType="application/vnd.openxmlformats-officedocument.presentationml.tags+xml"/>
  <Override PartName="/ppt/tags/tag2920.xml" ContentType="application/vnd.openxmlformats-officedocument.presentationml.tags+xml"/>
  <Override PartName="/ppt/tags/tag2921.xml" ContentType="application/vnd.openxmlformats-officedocument.presentationml.tags+xml"/>
  <Override PartName="/ppt/tags/tag2922.xml" ContentType="application/vnd.openxmlformats-officedocument.presentationml.tags+xml"/>
  <Override PartName="/ppt/tags/tag2923.xml" ContentType="application/vnd.openxmlformats-officedocument.presentationml.tags+xml"/>
  <Override PartName="/ppt/tags/tag2924.xml" ContentType="application/vnd.openxmlformats-officedocument.presentationml.tags+xml"/>
  <Override PartName="/ppt/tags/tag2925.xml" ContentType="application/vnd.openxmlformats-officedocument.presentationml.tags+xml"/>
  <Override PartName="/ppt/tags/tag2926.xml" ContentType="application/vnd.openxmlformats-officedocument.presentationml.tags+xml"/>
  <Override PartName="/ppt/tags/tag2927.xml" ContentType="application/vnd.openxmlformats-officedocument.presentationml.tags+xml"/>
  <Override PartName="/ppt/tags/tag2928.xml" ContentType="application/vnd.openxmlformats-officedocument.presentationml.tags+xml"/>
  <Override PartName="/ppt/tags/tag2929.xml" ContentType="application/vnd.openxmlformats-officedocument.presentationml.tags+xml"/>
  <Override PartName="/ppt/tags/tag2930.xml" ContentType="application/vnd.openxmlformats-officedocument.presentationml.tags+xml"/>
  <Override PartName="/ppt/tags/tag2931.xml" ContentType="application/vnd.openxmlformats-officedocument.presentationml.tags+xml"/>
  <Override PartName="/ppt/tags/tag2932.xml" ContentType="application/vnd.openxmlformats-officedocument.presentationml.tags+xml"/>
  <Override PartName="/ppt/tags/tag2933.xml" ContentType="application/vnd.openxmlformats-officedocument.presentationml.tags+xml"/>
  <Override PartName="/ppt/tags/tag2934.xml" ContentType="application/vnd.openxmlformats-officedocument.presentationml.tags+xml"/>
  <Override PartName="/ppt/tags/tag2935.xml" ContentType="application/vnd.openxmlformats-officedocument.presentationml.tags+xml"/>
  <Override PartName="/ppt/tags/tag2936.xml" ContentType="application/vnd.openxmlformats-officedocument.presentationml.tags+xml"/>
  <Override PartName="/ppt/tags/tag2937.xml" ContentType="application/vnd.openxmlformats-officedocument.presentationml.tags+xml"/>
  <Override PartName="/ppt/tags/tag2938.xml" ContentType="application/vnd.openxmlformats-officedocument.presentationml.tags+xml"/>
  <Override PartName="/ppt/tags/tag2939.xml" ContentType="application/vnd.openxmlformats-officedocument.presentationml.tags+xml"/>
  <Override PartName="/ppt/tags/tag2940.xml" ContentType="application/vnd.openxmlformats-officedocument.presentationml.tags+xml"/>
  <Override PartName="/ppt/tags/tag2941.xml" ContentType="application/vnd.openxmlformats-officedocument.presentationml.tags+xml"/>
  <Override PartName="/ppt/tags/tag2942.xml" ContentType="application/vnd.openxmlformats-officedocument.presentationml.tags+xml"/>
  <Override PartName="/ppt/tags/tag2943.xml" ContentType="application/vnd.openxmlformats-officedocument.presentationml.tags+xml"/>
  <Override PartName="/ppt/tags/tag2944.xml" ContentType="application/vnd.openxmlformats-officedocument.presentationml.tags+xml"/>
  <Override PartName="/ppt/tags/tag2945.xml" ContentType="application/vnd.openxmlformats-officedocument.presentationml.tags+xml"/>
  <Override PartName="/ppt/tags/tag2946.xml" ContentType="application/vnd.openxmlformats-officedocument.presentationml.tags+xml"/>
  <Override PartName="/ppt/tags/tag2947.xml" ContentType="application/vnd.openxmlformats-officedocument.presentationml.tags+xml"/>
  <Override PartName="/ppt/tags/tag2948.xml" ContentType="application/vnd.openxmlformats-officedocument.presentationml.tags+xml"/>
  <Override PartName="/ppt/tags/tag2949.xml" ContentType="application/vnd.openxmlformats-officedocument.presentationml.tags+xml"/>
  <Override PartName="/ppt/tags/tag2950.xml" ContentType="application/vnd.openxmlformats-officedocument.presentationml.tags+xml"/>
  <Override PartName="/ppt/tags/tag2951.xml" ContentType="application/vnd.openxmlformats-officedocument.presentationml.tags+xml"/>
  <Override PartName="/ppt/tags/tag2952.xml" ContentType="application/vnd.openxmlformats-officedocument.presentationml.tags+xml"/>
  <Override PartName="/ppt/tags/tag2953.xml" ContentType="application/vnd.openxmlformats-officedocument.presentationml.tags+xml"/>
  <Override PartName="/ppt/tags/tag2954.xml" ContentType="application/vnd.openxmlformats-officedocument.presentationml.tags+xml"/>
  <Override PartName="/ppt/tags/tag2955.xml" ContentType="application/vnd.openxmlformats-officedocument.presentationml.tags+xml"/>
  <Override PartName="/ppt/tags/tag2956.xml" ContentType="application/vnd.openxmlformats-officedocument.presentationml.tags+xml"/>
  <Override PartName="/ppt/tags/tag2957.xml" ContentType="application/vnd.openxmlformats-officedocument.presentationml.tags+xml"/>
  <Override PartName="/ppt/tags/tag2958.xml" ContentType="application/vnd.openxmlformats-officedocument.presentationml.tags+xml"/>
  <Override PartName="/ppt/tags/tag2959.xml" ContentType="application/vnd.openxmlformats-officedocument.presentationml.tags+xml"/>
  <Override PartName="/ppt/tags/tag2960.xml" ContentType="application/vnd.openxmlformats-officedocument.presentationml.tags+xml"/>
  <Override PartName="/ppt/tags/tag2961.xml" ContentType="application/vnd.openxmlformats-officedocument.presentationml.tags+xml"/>
  <Override PartName="/ppt/tags/tag2962.xml" ContentType="application/vnd.openxmlformats-officedocument.presentationml.tags+xml"/>
  <Override PartName="/ppt/tags/tag2963.xml" ContentType="application/vnd.openxmlformats-officedocument.presentationml.tags+xml"/>
  <Override PartName="/ppt/tags/tag2964.xml" ContentType="application/vnd.openxmlformats-officedocument.presentationml.tags+xml"/>
  <Override PartName="/ppt/tags/tag2965.xml" ContentType="application/vnd.openxmlformats-officedocument.presentationml.tags+xml"/>
  <Override PartName="/ppt/tags/tag2966.xml" ContentType="application/vnd.openxmlformats-officedocument.presentationml.tags+xml"/>
  <Override PartName="/ppt/tags/tag2967.xml" ContentType="application/vnd.openxmlformats-officedocument.presentationml.tags+xml"/>
  <Override PartName="/ppt/tags/tag2968.xml" ContentType="application/vnd.openxmlformats-officedocument.presentationml.tags+xml"/>
  <Override PartName="/ppt/tags/tag2969.xml" ContentType="application/vnd.openxmlformats-officedocument.presentationml.tags+xml"/>
  <Override PartName="/ppt/tags/tag2970.xml" ContentType="application/vnd.openxmlformats-officedocument.presentationml.tags+xml"/>
  <Override PartName="/ppt/tags/tag2971.xml" ContentType="application/vnd.openxmlformats-officedocument.presentationml.tags+xml"/>
  <Override PartName="/ppt/tags/tag2972.xml" ContentType="application/vnd.openxmlformats-officedocument.presentationml.tags+xml"/>
  <Override PartName="/ppt/tags/tag2973.xml" ContentType="application/vnd.openxmlformats-officedocument.presentationml.tags+xml"/>
  <Override PartName="/ppt/tags/tag2974.xml" ContentType="application/vnd.openxmlformats-officedocument.presentationml.tags+xml"/>
  <Override PartName="/ppt/tags/tag2975.xml" ContentType="application/vnd.openxmlformats-officedocument.presentationml.tags+xml"/>
  <Override PartName="/ppt/tags/tag2976.xml" ContentType="application/vnd.openxmlformats-officedocument.presentationml.tags+xml"/>
  <Override PartName="/ppt/tags/tag2977.xml" ContentType="application/vnd.openxmlformats-officedocument.presentationml.tags+xml"/>
  <Override PartName="/ppt/tags/tag2978.xml" ContentType="application/vnd.openxmlformats-officedocument.presentationml.tags+xml"/>
  <Override PartName="/ppt/tags/tag2979.xml" ContentType="application/vnd.openxmlformats-officedocument.presentationml.tags+xml"/>
  <Override PartName="/ppt/tags/tag2980.xml" ContentType="application/vnd.openxmlformats-officedocument.presentationml.tags+xml"/>
  <Override PartName="/ppt/tags/tag2981.xml" ContentType="application/vnd.openxmlformats-officedocument.presentationml.tags+xml"/>
  <Override PartName="/ppt/tags/tag2982.xml" ContentType="application/vnd.openxmlformats-officedocument.presentationml.tags+xml"/>
  <Override PartName="/ppt/tags/tag2983.xml" ContentType="application/vnd.openxmlformats-officedocument.presentationml.tags+xml"/>
  <Override PartName="/ppt/tags/tag2984.xml" ContentType="application/vnd.openxmlformats-officedocument.presentationml.tags+xml"/>
  <Override PartName="/ppt/tags/tag2985.xml" ContentType="application/vnd.openxmlformats-officedocument.presentationml.tags+xml"/>
  <Override PartName="/ppt/tags/tag2986.xml" ContentType="application/vnd.openxmlformats-officedocument.presentationml.tags+xml"/>
  <Override PartName="/ppt/tags/tag2987.xml" ContentType="application/vnd.openxmlformats-officedocument.presentationml.tags+xml"/>
  <Override PartName="/ppt/tags/tag2988.xml" ContentType="application/vnd.openxmlformats-officedocument.presentationml.tags+xml"/>
  <Override PartName="/ppt/tags/tag2989.xml" ContentType="application/vnd.openxmlformats-officedocument.presentationml.tags+xml"/>
  <Override PartName="/ppt/tags/tag2990.xml" ContentType="application/vnd.openxmlformats-officedocument.presentationml.tags+xml"/>
  <Override PartName="/ppt/tags/tag2991.xml" ContentType="application/vnd.openxmlformats-officedocument.presentationml.tags+xml"/>
  <Override PartName="/ppt/tags/tag2992.xml" ContentType="application/vnd.openxmlformats-officedocument.presentationml.tags+xml"/>
  <Override PartName="/ppt/tags/tag2993.xml" ContentType="application/vnd.openxmlformats-officedocument.presentationml.tags+xml"/>
  <Override PartName="/ppt/tags/tag2994.xml" ContentType="application/vnd.openxmlformats-officedocument.presentationml.tags+xml"/>
  <Override PartName="/ppt/tags/tag2995.xml" ContentType="application/vnd.openxmlformats-officedocument.presentationml.tags+xml"/>
  <Override PartName="/ppt/tags/tag2996.xml" ContentType="application/vnd.openxmlformats-officedocument.presentationml.tags+xml"/>
  <Override PartName="/ppt/tags/tag2997.xml" ContentType="application/vnd.openxmlformats-officedocument.presentationml.tags+xml"/>
  <Override PartName="/ppt/tags/tag2998.xml" ContentType="application/vnd.openxmlformats-officedocument.presentationml.tags+xml"/>
  <Override PartName="/ppt/tags/tag2999.xml" ContentType="application/vnd.openxmlformats-officedocument.presentationml.tags+xml"/>
  <Override PartName="/ppt/tags/tag3000.xml" ContentType="application/vnd.openxmlformats-officedocument.presentationml.tags+xml"/>
  <Override PartName="/ppt/tags/tag3001.xml" ContentType="application/vnd.openxmlformats-officedocument.presentationml.tags+xml"/>
  <Override PartName="/ppt/tags/tag3002.xml" ContentType="application/vnd.openxmlformats-officedocument.presentationml.tags+xml"/>
  <Override PartName="/ppt/tags/tag3003.xml" ContentType="application/vnd.openxmlformats-officedocument.presentationml.tags+xml"/>
  <Override PartName="/ppt/tags/tag3004.xml" ContentType="application/vnd.openxmlformats-officedocument.presentationml.tags+xml"/>
  <Override PartName="/ppt/tags/tag3005.xml" ContentType="application/vnd.openxmlformats-officedocument.presentationml.tags+xml"/>
  <Override PartName="/ppt/tags/tag3006.xml" ContentType="application/vnd.openxmlformats-officedocument.presentationml.tags+xml"/>
  <Override PartName="/ppt/tags/tag3007.xml" ContentType="application/vnd.openxmlformats-officedocument.presentationml.tags+xml"/>
  <Override PartName="/ppt/tags/tag3008.xml" ContentType="application/vnd.openxmlformats-officedocument.presentationml.tags+xml"/>
  <Override PartName="/ppt/tags/tag3009.xml" ContentType="application/vnd.openxmlformats-officedocument.presentationml.tags+xml"/>
  <Override PartName="/ppt/tags/tag3010.xml" ContentType="application/vnd.openxmlformats-officedocument.presentationml.tags+xml"/>
  <Override PartName="/ppt/tags/tag3011.xml" ContentType="application/vnd.openxmlformats-officedocument.presentationml.tags+xml"/>
  <Override PartName="/ppt/tags/tag3012.xml" ContentType="application/vnd.openxmlformats-officedocument.presentationml.tags+xml"/>
  <Override PartName="/ppt/tags/tag3013.xml" ContentType="application/vnd.openxmlformats-officedocument.presentationml.tags+xml"/>
  <Override PartName="/ppt/tags/tag3014.xml" ContentType="application/vnd.openxmlformats-officedocument.presentationml.tags+xml"/>
  <Override PartName="/ppt/tags/tag3015.xml" ContentType="application/vnd.openxmlformats-officedocument.presentationml.tags+xml"/>
  <Override PartName="/ppt/tags/tag3016.xml" ContentType="application/vnd.openxmlformats-officedocument.presentationml.tags+xml"/>
  <Override PartName="/ppt/tags/tag3017.xml" ContentType="application/vnd.openxmlformats-officedocument.presentationml.tags+xml"/>
  <Override PartName="/ppt/tags/tag3018.xml" ContentType="application/vnd.openxmlformats-officedocument.presentationml.tags+xml"/>
  <Override PartName="/ppt/tags/tag3019.xml" ContentType="application/vnd.openxmlformats-officedocument.presentationml.tags+xml"/>
  <Override PartName="/ppt/tags/tag3020.xml" ContentType="application/vnd.openxmlformats-officedocument.presentationml.tags+xml"/>
  <Override PartName="/ppt/tags/tag3021.xml" ContentType="application/vnd.openxmlformats-officedocument.presentationml.tags+xml"/>
  <Override PartName="/ppt/tags/tag3022.xml" ContentType="application/vnd.openxmlformats-officedocument.presentationml.tags+xml"/>
  <Override PartName="/ppt/tags/tag3023.xml" ContentType="application/vnd.openxmlformats-officedocument.presentationml.tags+xml"/>
  <Override PartName="/ppt/tags/tag3024.xml" ContentType="application/vnd.openxmlformats-officedocument.presentationml.tags+xml"/>
  <Override PartName="/ppt/tags/tag3025.xml" ContentType="application/vnd.openxmlformats-officedocument.presentationml.tags+xml"/>
  <Override PartName="/ppt/tags/tag3026.xml" ContentType="application/vnd.openxmlformats-officedocument.presentationml.tags+xml"/>
  <Override PartName="/ppt/tags/tag3027.xml" ContentType="application/vnd.openxmlformats-officedocument.presentationml.tags+xml"/>
  <Override PartName="/ppt/tags/tag3028.xml" ContentType="application/vnd.openxmlformats-officedocument.presentationml.tags+xml"/>
  <Override PartName="/ppt/tags/tag3029.xml" ContentType="application/vnd.openxmlformats-officedocument.presentationml.tags+xml"/>
  <Override PartName="/ppt/tags/tag3030.xml" ContentType="application/vnd.openxmlformats-officedocument.presentationml.tags+xml"/>
  <Override PartName="/ppt/tags/tag3031.xml" ContentType="application/vnd.openxmlformats-officedocument.presentationml.tags+xml"/>
  <Override PartName="/ppt/tags/tag3032.xml" ContentType="application/vnd.openxmlformats-officedocument.presentationml.tags+xml"/>
  <Override PartName="/ppt/tags/tag3033.xml" ContentType="application/vnd.openxmlformats-officedocument.presentationml.tags+xml"/>
  <Override PartName="/ppt/tags/tag3034.xml" ContentType="application/vnd.openxmlformats-officedocument.presentationml.tags+xml"/>
  <Override PartName="/ppt/tags/tag3035.xml" ContentType="application/vnd.openxmlformats-officedocument.presentationml.tags+xml"/>
  <Override PartName="/ppt/tags/tag3036.xml" ContentType="application/vnd.openxmlformats-officedocument.presentationml.tags+xml"/>
  <Override PartName="/ppt/tags/tag3037.xml" ContentType="application/vnd.openxmlformats-officedocument.presentationml.tags+xml"/>
  <Override PartName="/ppt/tags/tag3038.xml" ContentType="application/vnd.openxmlformats-officedocument.presentationml.tags+xml"/>
  <Override PartName="/ppt/tags/tag3039.xml" ContentType="application/vnd.openxmlformats-officedocument.presentationml.tags+xml"/>
  <Override PartName="/ppt/tags/tag3040.xml" ContentType="application/vnd.openxmlformats-officedocument.presentationml.tags+xml"/>
  <Override PartName="/ppt/tags/tag3041.xml" ContentType="application/vnd.openxmlformats-officedocument.presentationml.tags+xml"/>
  <Override PartName="/ppt/tags/tag3042.xml" ContentType="application/vnd.openxmlformats-officedocument.presentationml.tags+xml"/>
  <Override PartName="/ppt/tags/tag3043.xml" ContentType="application/vnd.openxmlformats-officedocument.presentationml.tags+xml"/>
  <Override PartName="/ppt/tags/tag3044.xml" ContentType="application/vnd.openxmlformats-officedocument.presentationml.tags+xml"/>
  <Override PartName="/ppt/tags/tag3045.xml" ContentType="application/vnd.openxmlformats-officedocument.presentationml.tags+xml"/>
  <Override PartName="/ppt/tags/tag3046.xml" ContentType="application/vnd.openxmlformats-officedocument.presentationml.tags+xml"/>
  <Override PartName="/ppt/tags/tag3047.xml" ContentType="application/vnd.openxmlformats-officedocument.presentationml.tags+xml"/>
  <Override PartName="/ppt/tags/tag3048.xml" ContentType="application/vnd.openxmlformats-officedocument.presentationml.tags+xml"/>
  <Override PartName="/ppt/tags/tag3049.xml" ContentType="application/vnd.openxmlformats-officedocument.presentationml.tags+xml"/>
  <Override PartName="/ppt/tags/tag3050.xml" ContentType="application/vnd.openxmlformats-officedocument.presentationml.tags+xml"/>
  <Override PartName="/ppt/tags/tag3051.xml" ContentType="application/vnd.openxmlformats-officedocument.presentationml.tags+xml"/>
  <Override PartName="/ppt/tags/tag3052.xml" ContentType="application/vnd.openxmlformats-officedocument.presentationml.tags+xml"/>
  <Override PartName="/ppt/tags/tag3053.xml" ContentType="application/vnd.openxmlformats-officedocument.presentationml.tags+xml"/>
  <Override PartName="/ppt/tags/tag3054.xml" ContentType="application/vnd.openxmlformats-officedocument.presentationml.tags+xml"/>
  <Override PartName="/ppt/tags/tag3055.xml" ContentType="application/vnd.openxmlformats-officedocument.presentationml.tags+xml"/>
  <Override PartName="/ppt/tags/tag3056.xml" ContentType="application/vnd.openxmlformats-officedocument.presentationml.tags+xml"/>
  <Override PartName="/ppt/tags/tag3057.xml" ContentType="application/vnd.openxmlformats-officedocument.presentationml.tags+xml"/>
  <Override PartName="/ppt/tags/tag3058.xml" ContentType="application/vnd.openxmlformats-officedocument.presentationml.tags+xml"/>
  <Override PartName="/ppt/tags/tag3059.xml" ContentType="application/vnd.openxmlformats-officedocument.presentationml.tags+xml"/>
  <Override PartName="/ppt/tags/tag3060.xml" ContentType="application/vnd.openxmlformats-officedocument.presentationml.tags+xml"/>
  <Override PartName="/ppt/tags/tag3061.xml" ContentType="application/vnd.openxmlformats-officedocument.presentationml.tags+xml"/>
  <Override PartName="/ppt/tags/tag3062.xml" ContentType="application/vnd.openxmlformats-officedocument.presentationml.tags+xml"/>
  <Override PartName="/ppt/tags/tag3063.xml" ContentType="application/vnd.openxmlformats-officedocument.presentationml.tags+xml"/>
  <Override PartName="/ppt/tags/tag3064.xml" ContentType="application/vnd.openxmlformats-officedocument.presentationml.tags+xml"/>
  <Override PartName="/ppt/tags/tag3065.xml" ContentType="application/vnd.openxmlformats-officedocument.presentationml.tags+xml"/>
  <Override PartName="/ppt/tags/tag3066.xml" ContentType="application/vnd.openxmlformats-officedocument.presentationml.tags+xml"/>
  <Override PartName="/ppt/tags/tag3067.xml" ContentType="application/vnd.openxmlformats-officedocument.presentationml.tags+xml"/>
  <Override PartName="/ppt/notesSlides/notesSlide19.xml" ContentType="application/vnd.openxmlformats-officedocument.presentationml.notesSlide+xml"/>
  <Override PartName="/ppt/tags/tag3068.xml" ContentType="application/vnd.openxmlformats-officedocument.presentationml.tags+xml"/>
  <Override PartName="/ppt/tags/tag3069.xml" ContentType="application/vnd.openxmlformats-officedocument.presentationml.tags+xml"/>
  <Override PartName="/ppt/tags/tag3070.xml" ContentType="application/vnd.openxmlformats-officedocument.presentationml.tags+xml"/>
  <Override PartName="/ppt/tags/tag3071.xml" ContentType="application/vnd.openxmlformats-officedocument.presentationml.tags+xml"/>
  <Override PartName="/ppt/tags/tag3072.xml" ContentType="application/vnd.openxmlformats-officedocument.presentationml.tags+xml"/>
  <Override PartName="/ppt/tags/tag3073.xml" ContentType="application/vnd.openxmlformats-officedocument.presentationml.tags+xml"/>
  <Override PartName="/ppt/tags/tag3074.xml" ContentType="application/vnd.openxmlformats-officedocument.presentationml.tags+xml"/>
  <Override PartName="/ppt/tags/tag3075.xml" ContentType="application/vnd.openxmlformats-officedocument.presentationml.tags+xml"/>
  <Override PartName="/ppt/tags/tag3076.xml" ContentType="application/vnd.openxmlformats-officedocument.presentationml.tags+xml"/>
  <Override PartName="/ppt/tags/tag3077.xml" ContentType="application/vnd.openxmlformats-officedocument.presentationml.tags+xml"/>
  <Override PartName="/ppt/tags/tag3078.xml" ContentType="application/vnd.openxmlformats-officedocument.presentationml.tags+xml"/>
  <Override PartName="/ppt/tags/tag3079.xml" ContentType="application/vnd.openxmlformats-officedocument.presentationml.tags+xml"/>
  <Override PartName="/ppt/tags/tag3080.xml" ContentType="application/vnd.openxmlformats-officedocument.presentationml.tags+xml"/>
  <Override PartName="/ppt/tags/tag3081.xml" ContentType="application/vnd.openxmlformats-officedocument.presentationml.tags+xml"/>
  <Override PartName="/ppt/tags/tag3082.xml" ContentType="application/vnd.openxmlformats-officedocument.presentationml.tags+xml"/>
  <Override PartName="/ppt/tags/tag3083.xml" ContentType="application/vnd.openxmlformats-officedocument.presentationml.tags+xml"/>
  <Override PartName="/ppt/tags/tag3084.xml" ContentType="application/vnd.openxmlformats-officedocument.presentationml.tags+xml"/>
  <Override PartName="/ppt/tags/tag3085.xml" ContentType="application/vnd.openxmlformats-officedocument.presentationml.tags+xml"/>
  <Override PartName="/ppt/tags/tag3086.xml" ContentType="application/vnd.openxmlformats-officedocument.presentationml.tags+xml"/>
  <Override PartName="/ppt/tags/tag3087.xml" ContentType="application/vnd.openxmlformats-officedocument.presentationml.tags+xml"/>
  <Override PartName="/ppt/tags/tag3088.xml" ContentType="application/vnd.openxmlformats-officedocument.presentationml.tags+xml"/>
  <Override PartName="/ppt/tags/tag3089.xml" ContentType="application/vnd.openxmlformats-officedocument.presentationml.tags+xml"/>
  <Override PartName="/ppt/tags/tag3090.xml" ContentType="application/vnd.openxmlformats-officedocument.presentationml.tags+xml"/>
  <Override PartName="/ppt/tags/tag3091.xml" ContentType="application/vnd.openxmlformats-officedocument.presentationml.tags+xml"/>
  <Override PartName="/ppt/tags/tag3092.xml" ContentType="application/vnd.openxmlformats-officedocument.presentationml.tags+xml"/>
  <Override PartName="/ppt/tags/tag3093.xml" ContentType="application/vnd.openxmlformats-officedocument.presentationml.tags+xml"/>
  <Override PartName="/ppt/tags/tag3094.xml" ContentType="application/vnd.openxmlformats-officedocument.presentationml.tags+xml"/>
  <Override PartName="/ppt/tags/tag3095.xml" ContentType="application/vnd.openxmlformats-officedocument.presentationml.tags+xml"/>
  <Override PartName="/ppt/tags/tag3096.xml" ContentType="application/vnd.openxmlformats-officedocument.presentationml.tags+xml"/>
  <Override PartName="/ppt/tags/tag3097.xml" ContentType="application/vnd.openxmlformats-officedocument.presentationml.tags+xml"/>
  <Override PartName="/ppt/tags/tag3098.xml" ContentType="application/vnd.openxmlformats-officedocument.presentationml.tags+xml"/>
  <Override PartName="/ppt/tags/tag3099.xml" ContentType="application/vnd.openxmlformats-officedocument.presentationml.tags+xml"/>
  <Override PartName="/ppt/tags/tag3100.xml" ContentType="application/vnd.openxmlformats-officedocument.presentationml.tags+xml"/>
  <Override PartName="/ppt/tags/tag3101.xml" ContentType="application/vnd.openxmlformats-officedocument.presentationml.tags+xml"/>
  <Override PartName="/ppt/tags/tag3102.xml" ContentType="application/vnd.openxmlformats-officedocument.presentationml.tags+xml"/>
  <Override PartName="/ppt/tags/tag3103.xml" ContentType="application/vnd.openxmlformats-officedocument.presentationml.tags+xml"/>
  <Override PartName="/ppt/tags/tag3104.xml" ContentType="application/vnd.openxmlformats-officedocument.presentationml.tags+xml"/>
  <Override PartName="/ppt/tags/tag3105.xml" ContentType="application/vnd.openxmlformats-officedocument.presentationml.tags+xml"/>
  <Override PartName="/ppt/tags/tag3106.xml" ContentType="application/vnd.openxmlformats-officedocument.presentationml.tags+xml"/>
  <Override PartName="/ppt/tags/tag3107.xml" ContentType="application/vnd.openxmlformats-officedocument.presentationml.tags+xml"/>
  <Override PartName="/ppt/tags/tag3108.xml" ContentType="application/vnd.openxmlformats-officedocument.presentationml.tags+xml"/>
  <Override PartName="/ppt/tags/tag3109.xml" ContentType="application/vnd.openxmlformats-officedocument.presentationml.tags+xml"/>
  <Override PartName="/ppt/tags/tag3110.xml" ContentType="application/vnd.openxmlformats-officedocument.presentationml.tags+xml"/>
  <Override PartName="/ppt/tags/tag3111.xml" ContentType="application/vnd.openxmlformats-officedocument.presentationml.tags+xml"/>
  <Override PartName="/ppt/tags/tag3112.xml" ContentType="application/vnd.openxmlformats-officedocument.presentationml.tags+xml"/>
  <Override PartName="/ppt/tags/tag3113.xml" ContentType="application/vnd.openxmlformats-officedocument.presentationml.tags+xml"/>
  <Override PartName="/ppt/tags/tag3114.xml" ContentType="application/vnd.openxmlformats-officedocument.presentationml.tags+xml"/>
  <Override PartName="/ppt/tags/tag3115.xml" ContentType="application/vnd.openxmlformats-officedocument.presentationml.tags+xml"/>
  <Override PartName="/ppt/tags/tag3116.xml" ContentType="application/vnd.openxmlformats-officedocument.presentationml.tags+xml"/>
  <Override PartName="/ppt/tags/tag3117.xml" ContentType="application/vnd.openxmlformats-officedocument.presentationml.tags+xml"/>
  <Override PartName="/ppt/tags/tag3118.xml" ContentType="application/vnd.openxmlformats-officedocument.presentationml.tags+xml"/>
  <Override PartName="/ppt/notesSlides/notesSlide20.xml" ContentType="application/vnd.openxmlformats-officedocument.presentationml.notesSlide+xml"/>
  <Override PartName="/ppt/tags/tag3119.xml" ContentType="application/vnd.openxmlformats-officedocument.presentationml.tags+xml"/>
  <Override PartName="/ppt/tags/tag3120.xml" ContentType="application/vnd.openxmlformats-officedocument.presentationml.tags+xml"/>
  <Override PartName="/ppt/tags/tag3121.xml" ContentType="application/vnd.openxmlformats-officedocument.presentationml.tags+xml"/>
  <Override PartName="/ppt/tags/tag3122.xml" ContentType="application/vnd.openxmlformats-officedocument.presentationml.tags+xml"/>
  <Override PartName="/ppt/tags/tag3123.xml" ContentType="application/vnd.openxmlformats-officedocument.presentationml.tags+xml"/>
  <Override PartName="/ppt/tags/tag3124.xml" ContentType="application/vnd.openxmlformats-officedocument.presentationml.tags+xml"/>
  <Override PartName="/ppt/tags/tag3125.xml" ContentType="application/vnd.openxmlformats-officedocument.presentationml.tags+xml"/>
  <Override PartName="/ppt/tags/tag3126.xml" ContentType="application/vnd.openxmlformats-officedocument.presentationml.tags+xml"/>
  <Override PartName="/ppt/tags/tag3127.xml" ContentType="application/vnd.openxmlformats-officedocument.presentationml.tags+xml"/>
  <Override PartName="/ppt/tags/tag3128.xml" ContentType="application/vnd.openxmlformats-officedocument.presentationml.tags+xml"/>
  <Override PartName="/ppt/tags/tag3129.xml" ContentType="application/vnd.openxmlformats-officedocument.presentationml.tags+xml"/>
  <Override PartName="/ppt/tags/tag3130.xml" ContentType="application/vnd.openxmlformats-officedocument.presentationml.tags+xml"/>
  <Override PartName="/ppt/tags/tag3131.xml" ContentType="application/vnd.openxmlformats-officedocument.presentationml.tags+xml"/>
  <Override PartName="/ppt/tags/tag3132.xml" ContentType="application/vnd.openxmlformats-officedocument.presentationml.tags+xml"/>
  <Override PartName="/ppt/tags/tag3133.xml" ContentType="application/vnd.openxmlformats-officedocument.presentationml.tags+xml"/>
  <Override PartName="/ppt/tags/tag3134.xml" ContentType="application/vnd.openxmlformats-officedocument.presentationml.tags+xml"/>
  <Override PartName="/ppt/tags/tag3135.xml" ContentType="application/vnd.openxmlformats-officedocument.presentationml.tags+xml"/>
  <Override PartName="/ppt/tags/tag3136.xml" ContentType="application/vnd.openxmlformats-officedocument.presentationml.tags+xml"/>
  <Override PartName="/ppt/tags/tag3137.xml" ContentType="application/vnd.openxmlformats-officedocument.presentationml.tags+xml"/>
  <Override PartName="/ppt/tags/tag3138.xml" ContentType="application/vnd.openxmlformats-officedocument.presentationml.tags+xml"/>
  <Override PartName="/ppt/tags/tag3139.xml" ContentType="application/vnd.openxmlformats-officedocument.presentationml.tags+xml"/>
  <Override PartName="/ppt/tags/tag3140.xml" ContentType="application/vnd.openxmlformats-officedocument.presentationml.tags+xml"/>
  <Override PartName="/ppt/tags/tag3141.xml" ContentType="application/vnd.openxmlformats-officedocument.presentationml.tags+xml"/>
  <Override PartName="/ppt/tags/tag3142.xml" ContentType="application/vnd.openxmlformats-officedocument.presentationml.tags+xml"/>
  <Override PartName="/ppt/tags/tag3143.xml" ContentType="application/vnd.openxmlformats-officedocument.presentationml.tags+xml"/>
  <Override PartName="/ppt/tags/tag3144.xml" ContentType="application/vnd.openxmlformats-officedocument.presentationml.tags+xml"/>
  <Override PartName="/ppt/tags/tag3145.xml" ContentType="application/vnd.openxmlformats-officedocument.presentationml.tags+xml"/>
  <Override PartName="/ppt/tags/tag3146.xml" ContentType="application/vnd.openxmlformats-officedocument.presentationml.tags+xml"/>
  <Override PartName="/ppt/tags/tag3147.xml" ContentType="application/vnd.openxmlformats-officedocument.presentationml.tags+xml"/>
  <Override PartName="/ppt/tags/tag3148.xml" ContentType="application/vnd.openxmlformats-officedocument.presentationml.tags+xml"/>
  <Override PartName="/ppt/tags/tag3149.xml" ContentType="application/vnd.openxmlformats-officedocument.presentationml.tags+xml"/>
  <Override PartName="/ppt/tags/tag3150.xml" ContentType="application/vnd.openxmlformats-officedocument.presentationml.tags+xml"/>
  <Override PartName="/ppt/tags/tag3151.xml" ContentType="application/vnd.openxmlformats-officedocument.presentationml.tags+xml"/>
  <Override PartName="/ppt/tags/tag3152.xml" ContentType="application/vnd.openxmlformats-officedocument.presentationml.tags+xml"/>
  <Override PartName="/ppt/tags/tag3153.xml" ContentType="application/vnd.openxmlformats-officedocument.presentationml.tags+xml"/>
  <Override PartName="/ppt/tags/tag3154.xml" ContentType="application/vnd.openxmlformats-officedocument.presentationml.tags+xml"/>
  <Override PartName="/ppt/tags/tag3155.xml" ContentType="application/vnd.openxmlformats-officedocument.presentationml.tags+xml"/>
  <Override PartName="/ppt/tags/tag3156.xml" ContentType="application/vnd.openxmlformats-officedocument.presentationml.tags+xml"/>
  <Override PartName="/ppt/tags/tag3157.xml" ContentType="application/vnd.openxmlformats-officedocument.presentationml.tags+xml"/>
  <Override PartName="/ppt/tags/tag3158.xml" ContentType="application/vnd.openxmlformats-officedocument.presentationml.tags+xml"/>
  <Override PartName="/ppt/tags/tag3159.xml" ContentType="application/vnd.openxmlformats-officedocument.presentationml.tags+xml"/>
  <Override PartName="/ppt/tags/tag3160.xml" ContentType="application/vnd.openxmlformats-officedocument.presentationml.tags+xml"/>
  <Override PartName="/ppt/tags/tag3161.xml" ContentType="application/vnd.openxmlformats-officedocument.presentationml.tags+xml"/>
  <Override PartName="/ppt/tags/tag3162.xml" ContentType="application/vnd.openxmlformats-officedocument.presentationml.tags+xml"/>
  <Override PartName="/ppt/tags/tag3163.xml" ContentType="application/vnd.openxmlformats-officedocument.presentationml.tags+xml"/>
  <Override PartName="/ppt/tags/tag3164.xml" ContentType="application/vnd.openxmlformats-officedocument.presentationml.tags+xml"/>
  <Override PartName="/ppt/tags/tag3165.xml" ContentType="application/vnd.openxmlformats-officedocument.presentationml.tags+xml"/>
  <Override PartName="/ppt/tags/tag3166.xml" ContentType="application/vnd.openxmlformats-officedocument.presentationml.tags+xml"/>
  <Override PartName="/ppt/tags/tag3167.xml" ContentType="application/vnd.openxmlformats-officedocument.presentationml.tags+xml"/>
  <Override PartName="/ppt/tags/tag3168.xml" ContentType="application/vnd.openxmlformats-officedocument.presentationml.tags+xml"/>
  <Override PartName="/ppt/tags/tag3169.xml" ContentType="application/vnd.openxmlformats-officedocument.presentationml.tags+xml"/>
  <Override PartName="/ppt/tags/tag3170.xml" ContentType="application/vnd.openxmlformats-officedocument.presentationml.tags+xml"/>
  <Override PartName="/ppt/notesSlides/notesSlide21.xml" ContentType="application/vnd.openxmlformats-officedocument.presentationml.notesSlide+xml"/>
  <Override PartName="/ppt/tags/tag3171.xml" ContentType="application/vnd.openxmlformats-officedocument.presentationml.tags+xml"/>
  <Override PartName="/ppt/tags/tag3172.xml" ContentType="application/vnd.openxmlformats-officedocument.presentationml.tags+xml"/>
  <Override PartName="/ppt/tags/tag3173.xml" ContentType="application/vnd.openxmlformats-officedocument.presentationml.tags+xml"/>
  <Override PartName="/ppt/tags/tag3174.xml" ContentType="application/vnd.openxmlformats-officedocument.presentationml.tags+xml"/>
  <Override PartName="/ppt/tags/tag3175.xml" ContentType="application/vnd.openxmlformats-officedocument.presentationml.tags+xml"/>
  <Override PartName="/ppt/tags/tag3176.xml" ContentType="application/vnd.openxmlformats-officedocument.presentationml.tags+xml"/>
  <Override PartName="/ppt/tags/tag3177.xml" ContentType="application/vnd.openxmlformats-officedocument.presentationml.tags+xml"/>
  <Override PartName="/ppt/tags/tag3178.xml" ContentType="application/vnd.openxmlformats-officedocument.presentationml.tags+xml"/>
  <Override PartName="/ppt/tags/tag3179.xml" ContentType="application/vnd.openxmlformats-officedocument.presentationml.tags+xml"/>
  <Override PartName="/ppt/tags/tag3180.xml" ContentType="application/vnd.openxmlformats-officedocument.presentationml.tags+xml"/>
  <Override PartName="/ppt/tags/tag3181.xml" ContentType="application/vnd.openxmlformats-officedocument.presentationml.tags+xml"/>
  <Override PartName="/ppt/tags/tag3182.xml" ContentType="application/vnd.openxmlformats-officedocument.presentationml.tags+xml"/>
  <Override PartName="/ppt/tags/tag3183.xml" ContentType="application/vnd.openxmlformats-officedocument.presentationml.tags+xml"/>
  <Override PartName="/ppt/tags/tag3184.xml" ContentType="application/vnd.openxmlformats-officedocument.presentationml.tags+xml"/>
  <Override PartName="/ppt/tags/tag3185.xml" ContentType="application/vnd.openxmlformats-officedocument.presentationml.tags+xml"/>
  <Override PartName="/ppt/tags/tag3186.xml" ContentType="application/vnd.openxmlformats-officedocument.presentationml.tags+xml"/>
  <Override PartName="/ppt/tags/tag3187.xml" ContentType="application/vnd.openxmlformats-officedocument.presentationml.tags+xml"/>
  <Override PartName="/ppt/tags/tag3188.xml" ContentType="application/vnd.openxmlformats-officedocument.presentationml.tags+xml"/>
  <Override PartName="/ppt/tags/tag3189.xml" ContentType="application/vnd.openxmlformats-officedocument.presentationml.tags+xml"/>
  <Override PartName="/ppt/tags/tag3190.xml" ContentType="application/vnd.openxmlformats-officedocument.presentationml.tags+xml"/>
  <Override PartName="/ppt/tags/tag3191.xml" ContentType="application/vnd.openxmlformats-officedocument.presentationml.tags+xml"/>
  <Override PartName="/ppt/tags/tag3192.xml" ContentType="application/vnd.openxmlformats-officedocument.presentationml.tags+xml"/>
  <Override PartName="/ppt/tags/tag3193.xml" ContentType="application/vnd.openxmlformats-officedocument.presentationml.tags+xml"/>
  <Override PartName="/ppt/tags/tag3194.xml" ContentType="application/vnd.openxmlformats-officedocument.presentationml.tags+xml"/>
  <Override PartName="/ppt/tags/tag3195.xml" ContentType="application/vnd.openxmlformats-officedocument.presentationml.tags+xml"/>
  <Override PartName="/ppt/tags/tag3196.xml" ContentType="application/vnd.openxmlformats-officedocument.presentationml.tags+xml"/>
  <Override PartName="/ppt/tags/tag3197.xml" ContentType="application/vnd.openxmlformats-officedocument.presentationml.tags+xml"/>
  <Override PartName="/ppt/tags/tag3198.xml" ContentType="application/vnd.openxmlformats-officedocument.presentationml.tags+xml"/>
  <Override PartName="/ppt/tags/tag3199.xml" ContentType="application/vnd.openxmlformats-officedocument.presentationml.tags+xml"/>
  <Override PartName="/ppt/tags/tag3200.xml" ContentType="application/vnd.openxmlformats-officedocument.presentationml.tags+xml"/>
  <Override PartName="/ppt/tags/tag3201.xml" ContentType="application/vnd.openxmlformats-officedocument.presentationml.tags+xml"/>
  <Override PartName="/ppt/tags/tag3202.xml" ContentType="application/vnd.openxmlformats-officedocument.presentationml.tags+xml"/>
  <Override PartName="/ppt/tags/tag3203.xml" ContentType="application/vnd.openxmlformats-officedocument.presentationml.tags+xml"/>
  <Override PartName="/ppt/tags/tag3204.xml" ContentType="application/vnd.openxmlformats-officedocument.presentationml.tags+xml"/>
  <Override PartName="/ppt/tags/tag3205.xml" ContentType="application/vnd.openxmlformats-officedocument.presentationml.tags+xml"/>
  <Override PartName="/ppt/tags/tag3206.xml" ContentType="application/vnd.openxmlformats-officedocument.presentationml.tags+xml"/>
  <Override PartName="/ppt/tags/tag3207.xml" ContentType="application/vnd.openxmlformats-officedocument.presentationml.tags+xml"/>
  <Override PartName="/ppt/tags/tag3208.xml" ContentType="application/vnd.openxmlformats-officedocument.presentationml.tags+xml"/>
  <Override PartName="/ppt/tags/tag3209.xml" ContentType="application/vnd.openxmlformats-officedocument.presentationml.tags+xml"/>
  <Override PartName="/ppt/tags/tag3210.xml" ContentType="application/vnd.openxmlformats-officedocument.presentationml.tags+xml"/>
  <Override PartName="/ppt/tags/tag3211.xml" ContentType="application/vnd.openxmlformats-officedocument.presentationml.tags+xml"/>
  <Override PartName="/ppt/tags/tag3212.xml" ContentType="application/vnd.openxmlformats-officedocument.presentationml.tags+xml"/>
  <Override PartName="/ppt/tags/tag3213.xml" ContentType="application/vnd.openxmlformats-officedocument.presentationml.tags+xml"/>
  <Override PartName="/ppt/tags/tag3214.xml" ContentType="application/vnd.openxmlformats-officedocument.presentationml.tags+xml"/>
  <Override PartName="/ppt/tags/tag3215.xml" ContentType="application/vnd.openxmlformats-officedocument.presentationml.tags+xml"/>
  <Override PartName="/ppt/tags/tag3216.xml" ContentType="application/vnd.openxmlformats-officedocument.presentationml.tags+xml"/>
  <Override PartName="/ppt/tags/tag3217.xml" ContentType="application/vnd.openxmlformats-officedocument.presentationml.tags+xml"/>
  <Override PartName="/ppt/tags/tag3218.xml" ContentType="application/vnd.openxmlformats-officedocument.presentationml.tags+xml"/>
  <Override PartName="/ppt/tags/tag3219.xml" ContentType="application/vnd.openxmlformats-officedocument.presentationml.tags+xml"/>
  <Override PartName="/ppt/tags/tag3220.xml" ContentType="application/vnd.openxmlformats-officedocument.presentationml.tags+xml"/>
  <Override PartName="/ppt/tags/tag3221.xml" ContentType="application/vnd.openxmlformats-officedocument.presentationml.tags+xml"/>
  <Override PartName="/ppt/tags/tag3222.xml" ContentType="application/vnd.openxmlformats-officedocument.presentationml.tags+xml"/>
  <Override PartName="/ppt/tags/tag3223.xml" ContentType="application/vnd.openxmlformats-officedocument.presentationml.tags+xml"/>
  <Override PartName="/ppt/tags/tag3224.xml" ContentType="application/vnd.openxmlformats-officedocument.presentationml.tags+xml"/>
  <Override PartName="/ppt/notesSlides/notesSlide22.xml" ContentType="application/vnd.openxmlformats-officedocument.presentationml.notesSlide+xml"/>
  <Override PartName="/ppt/tags/tag3225.xml" ContentType="application/vnd.openxmlformats-officedocument.presentationml.tags+xml"/>
  <Override PartName="/ppt/tags/tag3226.xml" ContentType="application/vnd.openxmlformats-officedocument.presentationml.tags+xml"/>
  <Override PartName="/ppt/tags/tag3227.xml" ContentType="application/vnd.openxmlformats-officedocument.presentationml.tags+xml"/>
  <Override PartName="/ppt/tags/tag3228.xml" ContentType="application/vnd.openxmlformats-officedocument.presentationml.tags+xml"/>
  <Override PartName="/ppt/tags/tag3229.xml" ContentType="application/vnd.openxmlformats-officedocument.presentationml.tags+xml"/>
  <Override PartName="/ppt/tags/tag3230.xml" ContentType="application/vnd.openxmlformats-officedocument.presentationml.tags+xml"/>
  <Override PartName="/ppt/tags/tag3231.xml" ContentType="application/vnd.openxmlformats-officedocument.presentationml.tags+xml"/>
  <Override PartName="/ppt/tags/tag3232.xml" ContentType="application/vnd.openxmlformats-officedocument.presentationml.tags+xml"/>
  <Override PartName="/ppt/tags/tag3233.xml" ContentType="application/vnd.openxmlformats-officedocument.presentationml.tags+xml"/>
  <Override PartName="/ppt/tags/tag3234.xml" ContentType="application/vnd.openxmlformats-officedocument.presentationml.tags+xml"/>
  <Override PartName="/ppt/tags/tag3235.xml" ContentType="application/vnd.openxmlformats-officedocument.presentationml.tags+xml"/>
  <Override PartName="/ppt/tags/tag3236.xml" ContentType="application/vnd.openxmlformats-officedocument.presentationml.tags+xml"/>
  <Override PartName="/ppt/tags/tag3237.xml" ContentType="application/vnd.openxmlformats-officedocument.presentationml.tags+xml"/>
  <Override PartName="/ppt/tags/tag3238.xml" ContentType="application/vnd.openxmlformats-officedocument.presentationml.tags+xml"/>
  <Override PartName="/ppt/tags/tag3239.xml" ContentType="application/vnd.openxmlformats-officedocument.presentationml.tags+xml"/>
  <Override PartName="/ppt/tags/tag3240.xml" ContentType="application/vnd.openxmlformats-officedocument.presentationml.tags+xml"/>
  <Override PartName="/ppt/tags/tag3241.xml" ContentType="application/vnd.openxmlformats-officedocument.presentationml.tags+xml"/>
  <Override PartName="/ppt/tags/tag3242.xml" ContentType="application/vnd.openxmlformats-officedocument.presentationml.tags+xml"/>
  <Override PartName="/ppt/tags/tag3243.xml" ContentType="application/vnd.openxmlformats-officedocument.presentationml.tags+xml"/>
  <Override PartName="/ppt/tags/tag3244.xml" ContentType="application/vnd.openxmlformats-officedocument.presentationml.tags+xml"/>
  <Override PartName="/ppt/tags/tag3245.xml" ContentType="application/vnd.openxmlformats-officedocument.presentationml.tags+xml"/>
  <Override PartName="/ppt/tags/tag3246.xml" ContentType="application/vnd.openxmlformats-officedocument.presentationml.tags+xml"/>
  <Override PartName="/ppt/tags/tag3247.xml" ContentType="application/vnd.openxmlformats-officedocument.presentationml.tags+xml"/>
  <Override PartName="/ppt/tags/tag3248.xml" ContentType="application/vnd.openxmlformats-officedocument.presentationml.tags+xml"/>
  <Override PartName="/ppt/tags/tag3249.xml" ContentType="application/vnd.openxmlformats-officedocument.presentationml.tags+xml"/>
  <Override PartName="/ppt/tags/tag3250.xml" ContentType="application/vnd.openxmlformats-officedocument.presentationml.tags+xml"/>
  <Override PartName="/ppt/tags/tag3251.xml" ContentType="application/vnd.openxmlformats-officedocument.presentationml.tags+xml"/>
  <Override PartName="/ppt/tags/tag3252.xml" ContentType="application/vnd.openxmlformats-officedocument.presentationml.tags+xml"/>
  <Override PartName="/ppt/tags/tag3253.xml" ContentType="application/vnd.openxmlformats-officedocument.presentationml.tags+xml"/>
  <Override PartName="/ppt/tags/tag3254.xml" ContentType="application/vnd.openxmlformats-officedocument.presentationml.tags+xml"/>
  <Override PartName="/ppt/tags/tag3255.xml" ContentType="application/vnd.openxmlformats-officedocument.presentationml.tags+xml"/>
  <Override PartName="/ppt/tags/tag3256.xml" ContentType="application/vnd.openxmlformats-officedocument.presentationml.tags+xml"/>
  <Override PartName="/ppt/tags/tag3257.xml" ContentType="application/vnd.openxmlformats-officedocument.presentationml.tags+xml"/>
  <Override PartName="/ppt/tags/tag3258.xml" ContentType="application/vnd.openxmlformats-officedocument.presentationml.tags+xml"/>
  <Override PartName="/ppt/tags/tag3259.xml" ContentType="application/vnd.openxmlformats-officedocument.presentationml.tags+xml"/>
  <Override PartName="/ppt/tags/tag3260.xml" ContentType="application/vnd.openxmlformats-officedocument.presentationml.tags+xml"/>
  <Override PartName="/ppt/tags/tag3261.xml" ContentType="application/vnd.openxmlformats-officedocument.presentationml.tags+xml"/>
  <Override PartName="/ppt/tags/tag3262.xml" ContentType="application/vnd.openxmlformats-officedocument.presentationml.tags+xml"/>
  <Override PartName="/ppt/tags/tag3263.xml" ContentType="application/vnd.openxmlformats-officedocument.presentationml.tags+xml"/>
  <Override PartName="/ppt/tags/tag3264.xml" ContentType="application/vnd.openxmlformats-officedocument.presentationml.tags+xml"/>
  <Override PartName="/ppt/tags/tag3265.xml" ContentType="application/vnd.openxmlformats-officedocument.presentationml.tags+xml"/>
  <Override PartName="/ppt/tags/tag3266.xml" ContentType="application/vnd.openxmlformats-officedocument.presentationml.tags+xml"/>
  <Override PartName="/ppt/tags/tag3267.xml" ContentType="application/vnd.openxmlformats-officedocument.presentationml.tags+xml"/>
  <Override PartName="/ppt/tags/tag3268.xml" ContentType="application/vnd.openxmlformats-officedocument.presentationml.tags+xml"/>
  <Override PartName="/ppt/tags/tag3269.xml" ContentType="application/vnd.openxmlformats-officedocument.presentationml.tags+xml"/>
  <Override PartName="/ppt/tags/tag3270.xml" ContentType="application/vnd.openxmlformats-officedocument.presentationml.tags+xml"/>
  <Override PartName="/ppt/tags/tag3271.xml" ContentType="application/vnd.openxmlformats-officedocument.presentationml.tags+xml"/>
  <Override PartName="/ppt/tags/tag3272.xml" ContentType="application/vnd.openxmlformats-officedocument.presentationml.tags+xml"/>
  <Override PartName="/ppt/tags/tag3273.xml" ContentType="application/vnd.openxmlformats-officedocument.presentationml.tags+xml"/>
  <Override PartName="/ppt/tags/tag3274.xml" ContentType="application/vnd.openxmlformats-officedocument.presentationml.tags+xml"/>
  <Override PartName="/ppt/tags/tag3275.xml" ContentType="application/vnd.openxmlformats-officedocument.presentationml.tags+xml"/>
  <Override PartName="/ppt/tags/tag3276.xml" ContentType="application/vnd.openxmlformats-officedocument.presentationml.tags+xml"/>
  <Override PartName="/ppt/tags/tag3277.xml" ContentType="application/vnd.openxmlformats-officedocument.presentationml.tags+xml"/>
  <Override PartName="/ppt/tags/tag3278.xml" ContentType="application/vnd.openxmlformats-officedocument.presentationml.tags+xml"/>
  <Override PartName="/ppt/tags/tag3279.xml" ContentType="application/vnd.openxmlformats-officedocument.presentationml.tags+xml"/>
  <Override PartName="/ppt/tags/tag3280.xml" ContentType="application/vnd.openxmlformats-officedocument.presentationml.tags+xml"/>
  <Override PartName="/ppt/tags/tag3281.xml" ContentType="application/vnd.openxmlformats-officedocument.presentationml.tags+xml"/>
  <Override PartName="/ppt/notesSlides/notesSlide23.xml" ContentType="application/vnd.openxmlformats-officedocument.presentationml.notesSlide+xml"/>
  <Override PartName="/ppt/tags/tag3282.xml" ContentType="application/vnd.openxmlformats-officedocument.presentationml.tags+xml"/>
  <Override PartName="/ppt/tags/tag3283.xml" ContentType="application/vnd.openxmlformats-officedocument.presentationml.tags+xml"/>
  <Override PartName="/ppt/tags/tag3284.xml" ContentType="application/vnd.openxmlformats-officedocument.presentationml.tags+xml"/>
  <Override PartName="/ppt/tags/tag3285.xml" ContentType="application/vnd.openxmlformats-officedocument.presentationml.tags+xml"/>
  <Override PartName="/ppt/tags/tag3286.xml" ContentType="application/vnd.openxmlformats-officedocument.presentationml.tags+xml"/>
  <Override PartName="/ppt/tags/tag3287.xml" ContentType="application/vnd.openxmlformats-officedocument.presentationml.tags+xml"/>
  <Override PartName="/ppt/tags/tag3288.xml" ContentType="application/vnd.openxmlformats-officedocument.presentationml.tags+xml"/>
  <Override PartName="/ppt/tags/tag3289.xml" ContentType="application/vnd.openxmlformats-officedocument.presentationml.tags+xml"/>
  <Override PartName="/ppt/tags/tag3290.xml" ContentType="application/vnd.openxmlformats-officedocument.presentationml.tags+xml"/>
  <Override PartName="/ppt/tags/tag3291.xml" ContentType="application/vnd.openxmlformats-officedocument.presentationml.tags+xml"/>
  <Override PartName="/ppt/tags/tag3292.xml" ContentType="application/vnd.openxmlformats-officedocument.presentationml.tags+xml"/>
  <Override PartName="/ppt/tags/tag3293.xml" ContentType="application/vnd.openxmlformats-officedocument.presentationml.tags+xml"/>
  <Override PartName="/ppt/tags/tag3294.xml" ContentType="application/vnd.openxmlformats-officedocument.presentationml.tags+xml"/>
  <Override PartName="/ppt/tags/tag3295.xml" ContentType="application/vnd.openxmlformats-officedocument.presentationml.tags+xml"/>
  <Override PartName="/ppt/tags/tag3296.xml" ContentType="application/vnd.openxmlformats-officedocument.presentationml.tags+xml"/>
  <Override PartName="/ppt/tags/tag3297.xml" ContentType="application/vnd.openxmlformats-officedocument.presentationml.tags+xml"/>
  <Override PartName="/ppt/tags/tag3298.xml" ContentType="application/vnd.openxmlformats-officedocument.presentationml.tags+xml"/>
  <Override PartName="/ppt/tags/tag3299.xml" ContentType="application/vnd.openxmlformats-officedocument.presentationml.tags+xml"/>
  <Override PartName="/ppt/tags/tag3300.xml" ContentType="application/vnd.openxmlformats-officedocument.presentationml.tags+xml"/>
  <Override PartName="/ppt/tags/tag3301.xml" ContentType="application/vnd.openxmlformats-officedocument.presentationml.tags+xml"/>
  <Override PartName="/ppt/tags/tag3302.xml" ContentType="application/vnd.openxmlformats-officedocument.presentationml.tags+xml"/>
  <Override PartName="/ppt/tags/tag3303.xml" ContentType="application/vnd.openxmlformats-officedocument.presentationml.tags+xml"/>
  <Override PartName="/ppt/tags/tag3304.xml" ContentType="application/vnd.openxmlformats-officedocument.presentationml.tags+xml"/>
  <Override PartName="/ppt/tags/tag3305.xml" ContentType="application/vnd.openxmlformats-officedocument.presentationml.tags+xml"/>
  <Override PartName="/ppt/tags/tag3306.xml" ContentType="application/vnd.openxmlformats-officedocument.presentationml.tags+xml"/>
  <Override PartName="/ppt/tags/tag3307.xml" ContentType="application/vnd.openxmlformats-officedocument.presentationml.tags+xml"/>
  <Override PartName="/ppt/tags/tag3308.xml" ContentType="application/vnd.openxmlformats-officedocument.presentationml.tags+xml"/>
  <Override PartName="/ppt/tags/tag3309.xml" ContentType="application/vnd.openxmlformats-officedocument.presentationml.tags+xml"/>
  <Override PartName="/ppt/tags/tag3310.xml" ContentType="application/vnd.openxmlformats-officedocument.presentationml.tags+xml"/>
  <Override PartName="/ppt/tags/tag3311.xml" ContentType="application/vnd.openxmlformats-officedocument.presentationml.tags+xml"/>
  <Override PartName="/ppt/tags/tag3312.xml" ContentType="application/vnd.openxmlformats-officedocument.presentationml.tags+xml"/>
  <Override PartName="/ppt/tags/tag3313.xml" ContentType="application/vnd.openxmlformats-officedocument.presentationml.tags+xml"/>
  <Override PartName="/ppt/tags/tag3314.xml" ContentType="application/vnd.openxmlformats-officedocument.presentationml.tags+xml"/>
  <Override PartName="/ppt/tags/tag3315.xml" ContentType="application/vnd.openxmlformats-officedocument.presentationml.tags+xml"/>
  <Override PartName="/ppt/tags/tag3316.xml" ContentType="application/vnd.openxmlformats-officedocument.presentationml.tags+xml"/>
  <Override PartName="/ppt/tags/tag3317.xml" ContentType="application/vnd.openxmlformats-officedocument.presentationml.tags+xml"/>
  <Override PartName="/ppt/tags/tag3318.xml" ContentType="application/vnd.openxmlformats-officedocument.presentationml.tags+xml"/>
  <Override PartName="/ppt/tags/tag3319.xml" ContentType="application/vnd.openxmlformats-officedocument.presentationml.tags+xml"/>
  <Override PartName="/ppt/tags/tag3320.xml" ContentType="application/vnd.openxmlformats-officedocument.presentationml.tags+xml"/>
  <Override PartName="/ppt/tags/tag3321.xml" ContentType="application/vnd.openxmlformats-officedocument.presentationml.tags+xml"/>
  <Override PartName="/ppt/tags/tag3322.xml" ContentType="application/vnd.openxmlformats-officedocument.presentationml.tags+xml"/>
  <Override PartName="/ppt/tags/tag3323.xml" ContentType="application/vnd.openxmlformats-officedocument.presentationml.tags+xml"/>
  <Override PartName="/ppt/tags/tag3324.xml" ContentType="application/vnd.openxmlformats-officedocument.presentationml.tags+xml"/>
  <Override PartName="/ppt/tags/tag3325.xml" ContentType="application/vnd.openxmlformats-officedocument.presentationml.tags+xml"/>
  <Override PartName="/ppt/tags/tag3326.xml" ContentType="application/vnd.openxmlformats-officedocument.presentationml.tags+xml"/>
  <Override PartName="/ppt/tags/tag3327.xml" ContentType="application/vnd.openxmlformats-officedocument.presentationml.tags+xml"/>
  <Override PartName="/ppt/tags/tag3328.xml" ContentType="application/vnd.openxmlformats-officedocument.presentationml.tags+xml"/>
  <Override PartName="/ppt/tags/tag3329.xml" ContentType="application/vnd.openxmlformats-officedocument.presentationml.tags+xml"/>
  <Override PartName="/ppt/tags/tag3330.xml" ContentType="application/vnd.openxmlformats-officedocument.presentationml.tags+xml"/>
  <Override PartName="/ppt/tags/tag3331.xml" ContentType="application/vnd.openxmlformats-officedocument.presentationml.tags+xml"/>
  <Override PartName="/ppt/tags/tag3332.xml" ContentType="application/vnd.openxmlformats-officedocument.presentationml.tags+xml"/>
  <Override PartName="/ppt/tags/tag3333.xml" ContentType="application/vnd.openxmlformats-officedocument.presentationml.tags+xml"/>
  <Override PartName="/ppt/tags/tag3334.xml" ContentType="application/vnd.openxmlformats-officedocument.presentationml.tags+xml"/>
  <Override PartName="/ppt/tags/tag3335.xml" ContentType="application/vnd.openxmlformats-officedocument.presentationml.tags+xml"/>
  <Override PartName="/ppt/tags/tag3336.xml" ContentType="application/vnd.openxmlformats-officedocument.presentationml.tags+xml"/>
  <Override PartName="/ppt/tags/tag3337.xml" ContentType="application/vnd.openxmlformats-officedocument.presentationml.tags+xml"/>
  <Override PartName="/ppt/tags/tag3338.xml" ContentType="application/vnd.openxmlformats-officedocument.presentationml.tags+xml"/>
  <Override PartName="/ppt/tags/tag3339.xml" ContentType="application/vnd.openxmlformats-officedocument.presentationml.tags+xml"/>
  <Override PartName="/ppt/tags/tag3340.xml" ContentType="application/vnd.openxmlformats-officedocument.presentationml.tags+xml"/>
  <Override PartName="/ppt/tags/tag3341.xml" ContentType="application/vnd.openxmlformats-officedocument.presentationml.tags+xml"/>
  <Override PartName="/ppt/notesSlides/notesSlide24.xml" ContentType="application/vnd.openxmlformats-officedocument.presentationml.notesSlide+xml"/>
  <Override PartName="/ppt/tags/tag3342.xml" ContentType="application/vnd.openxmlformats-officedocument.presentationml.tags+xml"/>
  <Override PartName="/ppt/tags/tag3343.xml" ContentType="application/vnd.openxmlformats-officedocument.presentationml.tags+xml"/>
  <Override PartName="/ppt/tags/tag3344.xml" ContentType="application/vnd.openxmlformats-officedocument.presentationml.tags+xml"/>
  <Override PartName="/ppt/tags/tag3345.xml" ContentType="application/vnd.openxmlformats-officedocument.presentationml.tags+xml"/>
  <Override PartName="/ppt/tags/tag3346.xml" ContentType="application/vnd.openxmlformats-officedocument.presentationml.tags+xml"/>
  <Override PartName="/ppt/tags/tag3347.xml" ContentType="application/vnd.openxmlformats-officedocument.presentationml.tags+xml"/>
  <Override PartName="/ppt/tags/tag3348.xml" ContentType="application/vnd.openxmlformats-officedocument.presentationml.tags+xml"/>
  <Override PartName="/ppt/tags/tag3349.xml" ContentType="application/vnd.openxmlformats-officedocument.presentationml.tags+xml"/>
  <Override PartName="/ppt/tags/tag3350.xml" ContentType="application/vnd.openxmlformats-officedocument.presentationml.tags+xml"/>
  <Override PartName="/ppt/tags/tag3351.xml" ContentType="application/vnd.openxmlformats-officedocument.presentationml.tags+xml"/>
  <Override PartName="/ppt/tags/tag3352.xml" ContentType="application/vnd.openxmlformats-officedocument.presentationml.tags+xml"/>
  <Override PartName="/ppt/tags/tag3353.xml" ContentType="application/vnd.openxmlformats-officedocument.presentationml.tags+xml"/>
  <Override PartName="/ppt/tags/tag3354.xml" ContentType="application/vnd.openxmlformats-officedocument.presentationml.tags+xml"/>
  <Override PartName="/ppt/tags/tag3355.xml" ContentType="application/vnd.openxmlformats-officedocument.presentationml.tags+xml"/>
  <Override PartName="/ppt/tags/tag3356.xml" ContentType="application/vnd.openxmlformats-officedocument.presentationml.tags+xml"/>
  <Override PartName="/ppt/tags/tag3357.xml" ContentType="application/vnd.openxmlformats-officedocument.presentationml.tags+xml"/>
  <Override PartName="/ppt/tags/tag3358.xml" ContentType="application/vnd.openxmlformats-officedocument.presentationml.tags+xml"/>
  <Override PartName="/ppt/tags/tag3359.xml" ContentType="application/vnd.openxmlformats-officedocument.presentationml.tags+xml"/>
  <Override PartName="/ppt/tags/tag3360.xml" ContentType="application/vnd.openxmlformats-officedocument.presentationml.tags+xml"/>
  <Override PartName="/ppt/tags/tag3361.xml" ContentType="application/vnd.openxmlformats-officedocument.presentationml.tags+xml"/>
  <Override PartName="/ppt/tags/tag3362.xml" ContentType="application/vnd.openxmlformats-officedocument.presentationml.tags+xml"/>
  <Override PartName="/ppt/tags/tag3363.xml" ContentType="application/vnd.openxmlformats-officedocument.presentationml.tags+xml"/>
  <Override PartName="/ppt/tags/tag3364.xml" ContentType="application/vnd.openxmlformats-officedocument.presentationml.tags+xml"/>
  <Override PartName="/ppt/tags/tag3365.xml" ContentType="application/vnd.openxmlformats-officedocument.presentationml.tags+xml"/>
  <Override PartName="/ppt/tags/tag3366.xml" ContentType="application/vnd.openxmlformats-officedocument.presentationml.tags+xml"/>
  <Override PartName="/ppt/tags/tag3367.xml" ContentType="application/vnd.openxmlformats-officedocument.presentationml.tags+xml"/>
  <Override PartName="/ppt/tags/tag3368.xml" ContentType="application/vnd.openxmlformats-officedocument.presentationml.tags+xml"/>
  <Override PartName="/ppt/tags/tag3369.xml" ContentType="application/vnd.openxmlformats-officedocument.presentationml.tags+xml"/>
  <Override PartName="/ppt/tags/tag3370.xml" ContentType="application/vnd.openxmlformats-officedocument.presentationml.tags+xml"/>
  <Override PartName="/ppt/tags/tag3371.xml" ContentType="application/vnd.openxmlformats-officedocument.presentationml.tags+xml"/>
  <Override PartName="/ppt/tags/tag3372.xml" ContentType="application/vnd.openxmlformats-officedocument.presentationml.tags+xml"/>
  <Override PartName="/ppt/tags/tag3373.xml" ContentType="application/vnd.openxmlformats-officedocument.presentationml.tags+xml"/>
  <Override PartName="/ppt/tags/tag3374.xml" ContentType="application/vnd.openxmlformats-officedocument.presentationml.tags+xml"/>
  <Override PartName="/ppt/tags/tag3375.xml" ContentType="application/vnd.openxmlformats-officedocument.presentationml.tags+xml"/>
  <Override PartName="/ppt/tags/tag3376.xml" ContentType="application/vnd.openxmlformats-officedocument.presentationml.tags+xml"/>
  <Override PartName="/ppt/tags/tag3377.xml" ContentType="application/vnd.openxmlformats-officedocument.presentationml.tags+xml"/>
  <Override PartName="/ppt/tags/tag3378.xml" ContentType="application/vnd.openxmlformats-officedocument.presentationml.tags+xml"/>
  <Override PartName="/ppt/tags/tag3379.xml" ContentType="application/vnd.openxmlformats-officedocument.presentationml.tags+xml"/>
  <Override PartName="/ppt/tags/tag3380.xml" ContentType="application/vnd.openxmlformats-officedocument.presentationml.tags+xml"/>
  <Override PartName="/ppt/tags/tag3381.xml" ContentType="application/vnd.openxmlformats-officedocument.presentationml.tags+xml"/>
  <Override PartName="/ppt/tags/tag3382.xml" ContentType="application/vnd.openxmlformats-officedocument.presentationml.tags+xml"/>
  <Override PartName="/ppt/tags/tag3383.xml" ContentType="application/vnd.openxmlformats-officedocument.presentationml.tags+xml"/>
  <Override PartName="/ppt/tags/tag3384.xml" ContentType="application/vnd.openxmlformats-officedocument.presentationml.tags+xml"/>
  <Override PartName="/ppt/tags/tag3385.xml" ContentType="application/vnd.openxmlformats-officedocument.presentationml.tags+xml"/>
  <Override PartName="/ppt/tags/tag3386.xml" ContentType="application/vnd.openxmlformats-officedocument.presentationml.tags+xml"/>
  <Override PartName="/ppt/tags/tag3387.xml" ContentType="application/vnd.openxmlformats-officedocument.presentationml.tags+xml"/>
  <Override PartName="/ppt/tags/tag3388.xml" ContentType="application/vnd.openxmlformats-officedocument.presentationml.tags+xml"/>
  <Override PartName="/ppt/tags/tag3389.xml" ContentType="application/vnd.openxmlformats-officedocument.presentationml.tags+xml"/>
  <Override PartName="/ppt/tags/tag3390.xml" ContentType="application/vnd.openxmlformats-officedocument.presentationml.tags+xml"/>
  <Override PartName="/ppt/tags/tag3391.xml" ContentType="application/vnd.openxmlformats-officedocument.presentationml.tags+xml"/>
  <Override PartName="/ppt/tags/tag3392.xml" ContentType="application/vnd.openxmlformats-officedocument.presentationml.tags+xml"/>
  <Override PartName="/ppt/tags/tag3393.xml" ContentType="application/vnd.openxmlformats-officedocument.presentationml.tags+xml"/>
  <Override PartName="/ppt/tags/tag3394.xml" ContentType="application/vnd.openxmlformats-officedocument.presentationml.tags+xml"/>
  <Override PartName="/ppt/tags/tag3395.xml" ContentType="application/vnd.openxmlformats-officedocument.presentationml.tags+xml"/>
  <Override PartName="/ppt/tags/tag3396.xml" ContentType="application/vnd.openxmlformats-officedocument.presentationml.tags+xml"/>
  <Override PartName="/ppt/tags/tag3397.xml" ContentType="application/vnd.openxmlformats-officedocument.presentationml.tags+xml"/>
  <Override PartName="/ppt/tags/tag3398.xml" ContentType="application/vnd.openxmlformats-officedocument.presentationml.tags+xml"/>
  <Override PartName="/ppt/tags/tag3399.xml" ContentType="application/vnd.openxmlformats-officedocument.presentationml.tags+xml"/>
  <Override PartName="/ppt/tags/tag3400.xml" ContentType="application/vnd.openxmlformats-officedocument.presentationml.tags+xml"/>
  <Override PartName="/ppt/tags/tag3401.xml" ContentType="application/vnd.openxmlformats-officedocument.presentationml.tags+xml"/>
  <Override PartName="/ppt/notesSlides/notesSlide25.xml" ContentType="application/vnd.openxmlformats-officedocument.presentationml.notesSlide+xml"/>
  <Override PartName="/ppt/tags/tag3402.xml" ContentType="application/vnd.openxmlformats-officedocument.presentationml.tags+xml"/>
  <Override PartName="/ppt/tags/tag3403.xml" ContentType="application/vnd.openxmlformats-officedocument.presentationml.tags+xml"/>
  <Override PartName="/ppt/tags/tag3404.xml" ContentType="application/vnd.openxmlformats-officedocument.presentationml.tags+xml"/>
  <Override PartName="/ppt/tags/tag3405.xml" ContentType="application/vnd.openxmlformats-officedocument.presentationml.tags+xml"/>
  <Override PartName="/ppt/tags/tag3406.xml" ContentType="application/vnd.openxmlformats-officedocument.presentationml.tags+xml"/>
  <Override PartName="/ppt/tags/tag3407.xml" ContentType="application/vnd.openxmlformats-officedocument.presentationml.tags+xml"/>
  <Override PartName="/ppt/tags/tag3408.xml" ContentType="application/vnd.openxmlformats-officedocument.presentationml.tags+xml"/>
  <Override PartName="/ppt/tags/tag3409.xml" ContentType="application/vnd.openxmlformats-officedocument.presentationml.tags+xml"/>
  <Override PartName="/ppt/tags/tag3410.xml" ContentType="application/vnd.openxmlformats-officedocument.presentationml.tags+xml"/>
  <Override PartName="/ppt/tags/tag3411.xml" ContentType="application/vnd.openxmlformats-officedocument.presentationml.tags+xml"/>
  <Override PartName="/ppt/tags/tag3412.xml" ContentType="application/vnd.openxmlformats-officedocument.presentationml.tags+xml"/>
  <Override PartName="/ppt/tags/tag3413.xml" ContentType="application/vnd.openxmlformats-officedocument.presentationml.tags+xml"/>
  <Override PartName="/ppt/tags/tag3414.xml" ContentType="application/vnd.openxmlformats-officedocument.presentationml.tags+xml"/>
  <Override PartName="/ppt/tags/tag3415.xml" ContentType="application/vnd.openxmlformats-officedocument.presentationml.tags+xml"/>
  <Override PartName="/ppt/tags/tag3416.xml" ContentType="application/vnd.openxmlformats-officedocument.presentationml.tags+xml"/>
  <Override PartName="/ppt/tags/tag3417.xml" ContentType="application/vnd.openxmlformats-officedocument.presentationml.tags+xml"/>
  <Override PartName="/ppt/tags/tag3418.xml" ContentType="application/vnd.openxmlformats-officedocument.presentationml.tags+xml"/>
  <Override PartName="/ppt/tags/tag3419.xml" ContentType="application/vnd.openxmlformats-officedocument.presentationml.tags+xml"/>
  <Override PartName="/ppt/tags/tag3420.xml" ContentType="application/vnd.openxmlformats-officedocument.presentationml.tags+xml"/>
  <Override PartName="/ppt/tags/tag3421.xml" ContentType="application/vnd.openxmlformats-officedocument.presentationml.tags+xml"/>
  <Override PartName="/ppt/tags/tag3422.xml" ContentType="application/vnd.openxmlformats-officedocument.presentationml.tags+xml"/>
  <Override PartName="/ppt/tags/tag3423.xml" ContentType="application/vnd.openxmlformats-officedocument.presentationml.tags+xml"/>
  <Override PartName="/ppt/tags/tag3424.xml" ContentType="application/vnd.openxmlformats-officedocument.presentationml.tags+xml"/>
  <Override PartName="/ppt/tags/tag3425.xml" ContentType="application/vnd.openxmlformats-officedocument.presentationml.tags+xml"/>
  <Override PartName="/ppt/tags/tag3426.xml" ContentType="application/vnd.openxmlformats-officedocument.presentationml.tags+xml"/>
  <Override PartName="/ppt/tags/tag3427.xml" ContentType="application/vnd.openxmlformats-officedocument.presentationml.tags+xml"/>
  <Override PartName="/ppt/tags/tag3428.xml" ContentType="application/vnd.openxmlformats-officedocument.presentationml.tags+xml"/>
  <Override PartName="/ppt/tags/tag3429.xml" ContentType="application/vnd.openxmlformats-officedocument.presentationml.tags+xml"/>
  <Override PartName="/ppt/tags/tag3430.xml" ContentType="application/vnd.openxmlformats-officedocument.presentationml.tags+xml"/>
  <Override PartName="/ppt/tags/tag3431.xml" ContentType="application/vnd.openxmlformats-officedocument.presentationml.tags+xml"/>
  <Override PartName="/ppt/tags/tag3432.xml" ContentType="application/vnd.openxmlformats-officedocument.presentationml.tags+xml"/>
  <Override PartName="/ppt/tags/tag3433.xml" ContentType="application/vnd.openxmlformats-officedocument.presentationml.tags+xml"/>
  <Override PartName="/ppt/tags/tag3434.xml" ContentType="application/vnd.openxmlformats-officedocument.presentationml.tags+xml"/>
  <Override PartName="/ppt/tags/tag3435.xml" ContentType="application/vnd.openxmlformats-officedocument.presentationml.tags+xml"/>
  <Override PartName="/ppt/tags/tag3436.xml" ContentType="application/vnd.openxmlformats-officedocument.presentationml.tags+xml"/>
  <Override PartName="/ppt/tags/tag3437.xml" ContentType="application/vnd.openxmlformats-officedocument.presentationml.tags+xml"/>
  <Override PartName="/ppt/notesSlides/notesSlide26.xml" ContentType="application/vnd.openxmlformats-officedocument.presentationml.notesSlide+xml"/>
  <Override PartName="/ppt/tags/tag3438.xml" ContentType="application/vnd.openxmlformats-officedocument.presentationml.tags+xml"/>
  <Override PartName="/ppt/tags/tag3439.xml" ContentType="application/vnd.openxmlformats-officedocument.presentationml.tags+xml"/>
  <Override PartName="/ppt/tags/tag3440.xml" ContentType="application/vnd.openxmlformats-officedocument.presentationml.tags+xml"/>
  <Override PartName="/ppt/tags/tag3441.xml" ContentType="application/vnd.openxmlformats-officedocument.presentationml.tags+xml"/>
  <Override PartName="/ppt/tags/tag3442.xml" ContentType="application/vnd.openxmlformats-officedocument.presentationml.tags+xml"/>
  <Override PartName="/ppt/tags/tag3443.xml" ContentType="application/vnd.openxmlformats-officedocument.presentationml.tags+xml"/>
  <Override PartName="/ppt/tags/tag3444.xml" ContentType="application/vnd.openxmlformats-officedocument.presentationml.tags+xml"/>
  <Override PartName="/ppt/tags/tag3445.xml" ContentType="application/vnd.openxmlformats-officedocument.presentationml.tags+xml"/>
  <Override PartName="/ppt/tags/tag3446.xml" ContentType="application/vnd.openxmlformats-officedocument.presentationml.tags+xml"/>
  <Override PartName="/ppt/tags/tag3447.xml" ContentType="application/vnd.openxmlformats-officedocument.presentationml.tags+xml"/>
  <Override PartName="/ppt/tags/tag3448.xml" ContentType="application/vnd.openxmlformats-officedocument.presentationml.tags+xml"/>
  <Override PartName="/ppt/tags/tag3449.xml" ContentType="application/vnd.openxmlformats-officedocument.presentationml.tags+xml"/>
  <Override PartName="/ppt/tags/tag3450.xml" ContentType="application/vnd.openxmlformats-officedocument.presentationml.tags+xml"/>
  <Override PartName="/ppt/tags/tag3451.xml" ContentType="application/vnd.openxmlformats-officedocument.presentationml.tags+xml"/>
  <Override PartName="/ppt/tags/tag3452.xml" ContentType="application/vnd.openxmlformats-officedocument.presentationml.tags+xml"/>
  <Override PartName="/ppt/tags/tag3453.xml" ContentType="application/vnd.openxmlformats-officedocument.presentationml.tags+xml"/>
  <Override PartName="/ppt/tags/tag3454.xml" ContentType="application/vnd.openxmlformats-officedocument.presentationml.tags+xml"/>
  <Override PartName="/ppt/tags/tag3455.xml" ContentType="application/vnd.openxmlformats-officedocument.presentationml.tags+xml"/>
  <Override PartName="/ppt/tags/tag3456.xml" ContentType="application/vnd.openxmlformats-officedocument.presentationml.tags+xml"/>
  <Override PartName="/ppt/tags/tag3457.xml" ContentType="application/vnd.openxmlformats-officedocument.presentationml.tags+xml"/>
  <Override PartName="/ppt/tags/tag3458.xml" ContentType="application/vnd.openxmlformats-officedocument.presentationml.tags+xml"/>
  <Override PartName="/ppt/tags/tag3459.xml" ContentType="application/vnd.openxmlformats-officedocument.presentationml.tags+xml"/>
  <Override PartName="/ppt/tags/tag3460.xml" ContentType="application/vnd.openxmlformats-officedocument.presentationml.tags+xml"/>
  <Override PartName="/ppt/tags/tag3461.xml" ContentType="application/vnd.openxmlformats-officedocument.presentationml.tags+xml"/>
  <Override PartName="/ppt/tags/tag3462.xml" ContentType="application/vnd.openxmlformats-officedocument.presentationml.tags+xml"/>
  <Override PartName="/ppt/tags/tag3463.xml" ContentType="application/vnd.openxmlformats-officedocument.presentationml.tags+xml"/>
  <Override PartName="/ppt/tags/tag3464.xml" ContentType="application/vnd.openxmlformats-officedocument.presentationml.tags+xml"/>
  <Override PartName="/ppt/tags/tag3465.xml" ContentType="application/vnd.openxmlformats-officedocument.presentationml.tags+xml"/>
  <Override PartName="/ppt/tags/tag3466.xml" ContentType="application/vnd.openxmlformats-officedocument.presentationml.tags+xml"/>
  <Override PartName="/ppt/tags/tag3467.xml" ContentType="application/vnd.openxmlformats-officedocument.presentationml.tags+xml"/>
  <Override PartName="/ppt/tags/tag3468.xml" ContentType="application/vnd.openxmlformats-officedocument.presentationml.tags+xml"/>
  <Override PartName="/ppt/tags/tag3469.xml" ContentType="application/vnd.openxmlformats-officedocument.presentationml.tags+xml"/>
  <Override PartName="/ppt/tags/tag3470.xml" ContentType="application/vnd.openxmlformats-officedocument.presentationml.tags+xml"/>
  <Override PartName="/ppt/tags/tag3471.xml" ContentType="application/vnd.openxmlformats-officedocument.presentationml.tags+xml"/>
  <Override PartName="/ppt/tags/tag3472.xml" ContentType="application/vnd.openxmlformats-officedocument.presentationml.tags+xml"/>
  <Override PartName="/ppt/tags/tag3473.xml" ContentType="application/vnd.openxmlformats-officedocument.presentationml.tags+xml"/>
  <Override PartName="/ppt/notesSlides/notesSlide27.xml" ContentType="application/vnd.openxmlformats-officedocument.presentationml.notesSlide+xml"/>
  <Override PartName="/ppt/tags/tag3474.xml" ContentType="application/vnd.openxmlformats-officedocument.presentationml.tags+xml"/>
  <Override PartName="/ppt/tags/tag3475.xml" ContentType="application/vnd.openxmlformats-officedocument.presentationml.tags+xml"/>
  <Override PartName="/ppt/tags/tag3476.xml" ContentType="application/vnd.openxmlformats-officedocument.presentationml.tags+xml"/>
  <Override PartName="/ppt/tags/tag3477.xml" ContentType="application/vnd.openxmlformats-officedocument.presentationml.tags+xml"/>
  <Override PartName="/ppt/tags/tag3478.xml" ContentType="application/vnd.openxmlformats-officedocument.presentationml.tags+xml"/>
  <Override PartName="/ppt/tags/tag3479.xml" ContentType="application/vnd.openxmlformats-officedocument.presentationml.tags+xml"/>
  <Override PartName="/ppt/tags/tag3480.xml" ContentType="application/vnd.openxmlformats-officedocument.presentationml.tags+xml"/>
  <Override PartName="/ppt/tags/tag3481.xml" ContentType="application/vnd.openxmlformats-officedocument.presentationml.tags+xml"/>
  <Override PartName="/ppt/tags/tag3482.xml" ContentType="application/vnd.openxmlformats-officedocument.presentationml.tags+xml"/>
  <Override PartName="/ppt/tags/tag3483.xml" ContentType="application/vnd.openxmlformats-officedocument.presentationml.tags+xml"/>
  <Override PartName="/ppt/tags/tag3484.xml" ContentType="application/vnd.openxmlformats-officedocument.presentationml.tags+xml"/>
  <Override PartName="/ppt/tags/tag3485.xml" ContentType="application/vnd.openxmlformats-officedocument.presentationml.tags+xml"/>
  <Override PartName="/ppt/tags/tag3486.xml" ContentType="application/vnd.openxmlformats-officedocument.presentationml.tags+xml"/>
  <Override PartName="/ppt/tags/tag3487.xml" ContentType="application/vnd.openxmlformats-officedocument.presentationml.tags+xml"/>
  <Override PartName="/ppt/tags/tag3488.xml" ContentType="application/vnd.openxmlformats-officedocument.presentationml.tags+xml"/>
  <Override PartName="/ppt/tags/tag3489.xml" ContentType="application/vnd.openxmlformats-officedocument.presentationml.tags+xml"/>
  <Override PartName="/ppt/tags/tag3490.xml" ContentType="application/vnd.openxmlformats-officedocument.presentationml.tags+xml"/>
  <Override PartName="/ppt/tags/tag3491.xml" ContentType="application/vnd.openxmlformats-officedocument.presentationml.tags+xml"/>
  <Override PartName="/ppt/tags/tag3492.xml" ContentType="application/vnd.openxmlformats-officedocument.presentationml.tags+xml"/>
  <Override PartName="/ppt/tags/tag3493.xml" ContentType="application/vnd.openxmlformats-officedocument.presentationml.tags+xml"/>
  <Override PartName="/ppt/tags/tag3494.xml" ContentType="application/vnd.openxmlformats-officedocument.presentationml.tags+xml"/>
  <Override PartName="/ppt/tags/tag3495.xml" ContentType="application/vnd.openxmlformats-officedocument.presentationml.tags+xml"/>
  <Override PartName="/ppt/tags/tag3496.xml" ContentType="application/vnd.openxmlformats-officedocument.presentationml.tags+xml"/>
  <Override PartName="/ppt/tags/tag3497.xml" ContentType="application/vnd.openxmlformats-officedocument.presentationml.tags+xml"/>
  <Override PartName="/ppt/tags/tag3498.xml" ContentType="application/vnd.openxmlformats-officedocument.presentationml.tags+xml"/>
  <Override PartName="/ppt/tags/tag3499.xml" ContentType="application/vnd.openxmlformats-officedocument.presentationml.tags+xml"/>
  <Override PartName="/ppt/tags/tag3500.xml" ContentType="application/vnd.openxmlformats-officedocument.presentationml.tags+xml"/>
  <Override PartName="/ppt/tags/tag3501.xml" ContentType="application/vnd.openxmlformats-officedocument.presentationml.tags+xml"/>
  <Override PartName="/ppt/tags/tag3502.xml" ContentType="application/vnd.openxmlformats-officedocument.presentationml.tags+xml"/>
  <Override PartName="/ppt/tags/tag3503.xml" ContentType="application/vnd.openxmlformats-officedocument.presentationml.tags+xml"/>
  <Override PartName="/ppt/tags/tag3504.xml" ContentType="application/vnd.openxmlformats-officedocument.presentationml.tags+xml"/>
  <Override PartName="/ppt/tags/tag3505.xml" ContentType="application/vnd.openxmlformats-officedocument.presentationml.tags+xml"/>
  <Override PartName="/ppt/tags/tag3506.xml" ContentType="application/vnd.openxmlformats-officedocument.presentationml.tags+xml"/>
  <Override PartName="/ppt/tags/tag3507.xml" ContentType="application/vnd.openxmlformats-officedocument.presentationml.tags+xml"/>
  <Override PartName="/ppt/tags/tag3508.xml" ContentType="application/vnd.openxmlformats-officedocument.presentationml.tags+xml"/>
  <Override PartName="/ppt/tags/tag3509.xml" ContentType="application/vnd.openxmlformats-officedocument.presentationml.tags+xml"/>
  <Override PartName="/ppt/tags/tag3510.xml" ContentType="application/vnd.openxmlformats-officedocument.presentationml.tags+xml"/>
  <Override PartName="/ppt/tags/tag3511.xml" ContentType="application/vnd.openxmlformats-officedocument.presentationml.tags+xml"/>
  <Override PartName="/ppt/tags/tag3512.xml" ContentType="application/vnd.openxmlformats-officedocument.presentationml.tags+xml"/>
  <Override PartName="/ppt/tags/tag3513.xml" ContentType="application/vnd.openxmlformats-officedocument.presentationml.tags+xml"/>
  <Override PartName="/ppt/tags/tag3514.xml" ContentType="application/vnd.openxmlformats-officedocument.presentationml.tags+xml"/>
  <Override PartName="/ppt/tags/tag3515.xml" ContentType="application/vnd.openxmlformats-officedocument.presentationml.tags+xml"/>
  <Override PartName="/ppt/tags/tag3516.xml" ContentType="application/vnd.openxmlformats-officedocument.presentationml.tags+xml"/>
  <Override PartName="/ppt/tags/tag3517.xml" ContentType="application/vnd.openxmlformats-officedocument.presentationml.tags+xml"/>
  <Override PartName="/ppt/tags/tag3518.xml" ContentType="application/vnd.openxmlformats-officedocument.presentationml.tags+xml"/>
  <Override PartName="/ppt/notesSlides/notesSlide28.xml" ContentType="application/vnd.openxmlformats-officedocument.presentationml.notesSlide+xml"/>
  <Override PartName="/ppt/tags/tag3519.xml" ContentType="application/vnd.openxmlformats-officedocument.presentationml.tags+xml"/>
  <Override PartName="/ppt/tags/tag3520.xml" ContentType="application/vnd.openxmlformats-officedocument.presentationml.tags+xml"/>
  <Override PartName="/ppt/tags/tag3521.xml" ContentType="application/vnd.openxmlformats-officedocument.presentationml.tags+xml"/>
  <Override PartName="/ppt/tags/tag3522.xml" ContentType="application/vnd.openxmlformats-officedocument.presentationml.tags+xml"/>
  <Override PartName="/ppt/tags/tag3523.xml" ContentType="application/vnd.openxmlformats-officedocument.presentationml.tags+xml"/>
  <Override PartName="/ppt/tags/tag3524.xml" ContentType="application/vnd.openxmlformats-officedocument.presentationml.tags+xml"/>
  <Override PartName="/ppt/tags/tag3525.xml" ContentType="application/vnd.openxmlformats-officedocument.presentationml.tags+xml"/>
  <Override PartName="/ppt/tags/tag3526.xml" ContentType="application/vnd.openxmlformats-officedocument.presentationml.tags+xml"/>
  <Override PartName="/ppt/tags/tag3527.xml" ContentType="application/vnd.openxmlformats-officedocument.presentationml.tags+xml"/>
  <Override PartName="/ppt/tags/tag3528.xml" ContentType="application/vnd.openxmlformats-officedocument.presentationml.tags+xml"/>
  <Override PartName="/ppt/tags/tag3529.xml" ContentType="application/vnd.openxmlformats-officedocument.presentationml.tags+xml"/>
  <Override PartName="/ppt/tags/tag3530.xml" ContentType="application/vnd.openxmlformats-officedocument.presentationml.tags+xml"/>
  <Override PartName="/ppt/tags/tag3531.xml" ContentType="application/vnd.openxmlformats-officedocument.presentationml.tags+xml"/>
  <Override PartName="/ppt/tags/tag3532.xml" ContentType="application/vnd.openxmlformats-officedocument.presentationml.tags+xml"/>
  <Override PartName="/ppt/tags/tag3533.xml" ContentType="application/vnd.openxmlformats-officedocument.presentationml.tags+xml"/>
  <Override PartName="/ppt/tags/tag3534.xml" ContentType="application/vnd.openxmlformats-officedocument.presentationml.tags+xml"/>
  <Override PartName="/ppt/tags/tag3535.xml" ContentType="application/vnd.openxmlformats-officedocument.presentationml.tags+xml"/>
  <Override PartName="/ppt/tags/tag3536.xml" ContentType="application/vnd.openxmlformats-officedocument.presentationml.tags+xml"/>
  <Override PartName="/ppt/tags/tag3537.xml" ContentType="application/vnd.openxmlformats-officedocument.presentationml.tags+xml"/>
  <Override PartName="/ppt/tags/tag3538.xml" ContentType="application/vnd.openxmlformats-officedocument.presentationml.tags+xml"/>
  <Override PartName="/ppt/tags/tag3539.xml" ContentType="application/vnd.openxmlformats-officedocument.presentationml.tags+xml"/>
  <Override PartName="/ppt/tags/tag3540.xml" ContentType="application/vnd.openxmlformats-officedocument.presentationml.tags+xml"/>
  <Override PartName="/ppt/tags/tag3541.xml" ContentType="application/vnd.openxmlformats-officedocument.presentationml.tags+xml"/>
  <Override PartName="/ppt/tags/tag3542.xml" ContentType="application/vnd.openxmlformats-officedocument.presentationml.tags+xml"/>
  <Override PartName="/ppt/tags/tag3543.xml" ContentType="application/vnd.openxmlformats-officedocument.presentationml.tags+xml"/>
  <Override PartName="/ppt/tags/tag3544.xml" ContentType="application/vnd.openxmlformats-officedocument.presentationml.tags+xml"/>
  <Override PartName="/ppt/tags/tag3545.xml" ContentType="application/vnd.openxmlformats-officedocument.presentationml.tags+xml"/>
  <Override PartName="/ppt/tags/tag3546.xml" ContentType="application/vnd.openxmlformats-officedocument.presentationml.tags+xml"/>
  <Override PartName="/ppt/tags/tag3547.xml" ContentType="application/vnd.openxmlformats-officedocument.presentationml.tags+xml"/>
  <Override PartName="/ppt/tags/tag3548.xml" ContentType="application/vnd.openxmlformats-officedocument.presentationml.tags+xml"/>
  <Override PartName="/ppt/tags/tag3549.xml" ContentType="application/vnd.openxmlformats-officedocument.presentationml.tags+xml"/>
  <Override PartName="/ppt/tags/tag3550.xml" ContentType="application/vnd.openxmlformats-officedocument.presentationml.tags+xml"/>
  <Override PartName="/ppt/tags/tag3551.xml" ContentType="application/vnd.openxmlformats-officedocument.presentationml.tags+xml"/>
  <Override PartName="/ppt/tags/tag3552.xml" ContentType="application/vnd.openxmlformats-officedocument.presentationml.tags+xml"/>
  <Override PartName="/ppt/tags/tag3553.xml" ContentType="application/vnd.openxmlformats-officedocument.presentationml.tags+xml"/>
  <Override PartName="/ppt/tags/tag3554.xml" ContentType="application/vnd.openxmlformats-officedocument.presentationml.tags+xml"/>
  <Override PartName="/ppt/tags/tag3555.xml" ContentType="application/vnd.openxmlformats-officedocument.presentationml.tags+xml"/>
  <Override PartName="/ppt/tags/tag3556.xml" ContentType="application/vnd.openxmlformats-officedocument.presentationml.tags+xml"/>
  <Override PartName="/ppt/tags/tag3557.xml" ContentType="application/vnd.openxmlformats-officedocument.presentationml.tags+xml"/>
  <Override PartName="/ppt/tags/tag3558.xml" ContentType="application/vnd.openxmlformats-officedocument.presentationml.tags+xml"/>
  <Override PartName="/ppt/tags/tag3559.xml" ContentType="application/vnd.openxmlformats-officedocument.presentationml.tags+xml"/>
  <Override PartName="/ppt/tags/tag3560.xml" ContentType="application/vnd.openxmlformats-officedocument.presentationml.tags+xml"/>
  <Override PartName="/ppt/tags/tag3561.xml" ContentType="application/vnd.openxmlformats-officedocument.presentationml.tags+xml"/>
  <Override PartName="/ppt/tags/tag3562.xml" ContentType="application/vnd.openxmlformats-officedocument.presentationml.tags+xml"/>
  <Override PartName="/ppt/notesSlides/notesSlide29.xml" ContentType="application/vnd.openxmlformats-officedocument.presentationml.notesSlide+xml"/>
  <Override PartName="/ppt/tags/tag3563.xml" ContentType="application/vnd.openxmlformats-officedocument.presentationml.tags+xml"/>
  <Override PartName="/ppt/tags/tag3564.xml" ContentType="application/vnd.openxmlformats-officedocument.presentationml.tags+xml"/>
  <Override PartName="/ppt/tags/tag3565.xml" ContentType="application/vnd.openxmlformats-officedocument.presentationml.tags+xml"/>
  <Override PartName="/ppt/tags/tag3566.xml" ContentType="application/vnd.openxmlformats-officedocument.presentationml.tags+xml"/>
  <Override PartName="/ppt/tags/tag3567.xml" ContentType="application/vnd.openxmlformats-officedocument.presentationml.tags+xml"/>
  <Override PartName="/ppt/tags/tag3568.xml" ContentType="application/vnd.openxmlformats-officedocument.presentationml.tags+xml"/>
  <Override PartName="/ppt/tags/tag3569.xml" ContentType="application/vnd.openxmlformats-officedocument.presentationml.tags+xml"/>
  <Override PartName="/ppt/tags/tag3570.xml" ContentType="application/vnd.openxmlformats-officedocument.presentationml.tags+xml"/>
  <Override PartName="/ppt/tags/tag3571.xml" ContentType="application/vnd.openxmlformats-officedocument.presentationml.tags+xml"/>
  <Override PartName="/ppt/tags/tag3572.xml" ContentType="application/vnd.openxmlformats-officedocument.presentationml.tags+xml"/>
  <Override PartName="/ppt/tags/tag3573.xml" ContentType="application/vnd.openxmlformats-officedocument.presentationml.tags+xml"/>
  <Override PartName="/ppt/tags/tag3574.xml" ContentType="application/vnd.openxmlformats-officedocument.presentationml.tags+xml"/>
  <Override PartName="/ppt/tags/tag3575.xml" ContentType="application/vnd.openxmlformats-officedocument.presentationml.tags+xml"/>
  <Override PartName="/ppt/tags/tag3576.xml" ContentType="application/vnd.openxmlformats-officedocument.presentationml.tags+xml"/>
  <Override PartName="/ppt/tags/tag3577.xml" ContentType="application/vnd.openxmlformats-officedocument.presentationml.tags+xml"/>
  <Override PartName="/ppt/tags/tag3578.xml" ContentType="application/vnd.openxmlformats-officedocument.presentationml.tags+xml"/>
  <Override PartName="/ppt/tags/tag3579.xml" ContentType="application/vnd.openxmlformats-officedocument.presentationml.tags+xml"/>
  <Override PartName="/ppt/tags/tag3580.xml" ContentType="application/vnd.openxmlformats-officedocument.presentationml.tags+xml"/>
  <Override PartName="/ppt/tags/tag3581.xml" ContentType="application/vnd.openxmlformats-officedocument.presentationml.tags+xml"/>
  <Override PartName="/ppt/tags/tag3582.xml" ContentType="application/vnd.openxmlformats-officedocument.presentationml.tags+xml"/>
  <Override PartName="/ppt/tags/tag3583.xml" ContentType="application/vnd.openxmlformats-officedocument.presentationml.tags+xml"/>
  <Override PartName="/ppt/tags/tag3584.xml" ContentType="application/vnd.openxmlformats-officedocument.presentationml.tags+xml"/>
  <Override PartName="/ppt/tags/tag3585.xml" ContentType="application/vnd.openxmlformats-officedocument.presentationml.tags+xml"/>
  <Override PartName="/ppt/tags/tag3586.xml" ContentType="application/vnd.openxmlformats-officedocument.presentationml.tags+xml"/>
  <Override PartName="/ppt/tags/tag3587.xml" ContentType="application/vnd.openxmlformats-officedocument.presentationml.tags+xml"/>
  <Override PartName="/ppt/tags/tag3588.xml" ContentType="application/vnd.openxmlformats-officedocument.presentationml.tags+xml"/>
  <Override PartName="/ppt/tags/tag3589.xml" ContentType="application/vnd.openxmlformats-officedocument.presentationml.tags+xml"/>
  <Override PartName="/ppt/tags/tag3590.xml" ContentType="application/vnd.openxmlformats-officedocument.presentationml.tags+xml"/>
  <Override PartName="/ppt/tags/tag3591.xml" ContentType="application/vnd.openxmlformats-officedocument.presentationml.tags+xml"/>
  <Override PartName="/ppt/tags/tag3592.xml" ContentType="application/vnd.openxmlformats-officedocument.presentationml.tags+xml"/>
  <Override PartName="/ppt/tags/tag3593.xml" ContentType="application/vnd.openxmlformats-officedocument.presentationml.tags+xml"/>
  <Override PartName="/ppt/tags/tag3594.xml" ContentType="application/vnd.openxmlformats-officedocument.presentationml.tags+xml"/>
  <Override PartName="/ppt/tags/tag3595.xml" ContentType="application/vnd.openxmlformats-officedocument.presentationml.tags+xml"/>
  <Override PartName="/ppt/tags/tag3596.xml" ContentType="application/vnd.openxmlformats-officedocument.presentationml.tags+xml"/>
  <Override PartName="/ppt/tags/tag3597.xml" ContentType="application/vnd.openxmlformats-officedocument.presentationml.tags+xml"/>
  <Override PartName="/ppt/tags/tag3598.xml" ContentType="application/vnd.openxmlformats-officedocument.presentationml.tags+xml"/>
  <Override PartName="/ppt/tags/tag3599.xml" ContentType="application/vnd.openxmlformats-officedocument.presentationml.tags+xml"/>
  <Override PartName="/ppt/tags/tag3600.xml" ContentType="application/vnd.openxmlformats-officedocument.presentationml.tags+xml"/>
  <Override PartName="/ppt/tags/tag3601.xml" ContentType="application/vnd.openxmlformats-officedocument.presentationml.tags+xml"/>
  <Override PartName="/ppt/tags/tag3602.xml" ContentType="application/vnd.openxmlformats-officedocument.presentationml.tags+xml"/>
  <Override PartName="/ppt/tags/tag3603.xml" ContentType="application/vnd.openxmlformats-officedocument.presentationml.tags+xml"/>
  <Override PartName="/ppt/tags/tag3604.xml" ContentType="application/vnd.openxmlformats-officedocument.presentationml.tags+xml"/>
  <Override PartName="/ppt/tags/tag3605.xml" ContentType="application/vnd.openxmlformats-officedocument.presentationml.tags+xml"/>
  <Override PartName="/ppt/tags/tag3606.xml" ContentType="application/vnd.openxmlformats-officedocument.presentationml.tags+xml"/>
  <Override PartName="/ppt/tags/tag3607.xml" ContentType="application/vnd.openxmlformats-officedocument.presentationml.tags+xml"/>
  <Override PartName="/ppt/tags/tag3608.xml" ContentType="application/vnd.openxmlformats-officedocument.presentationml.tags+xml"/>
  <Override PartName="/ppt/tags/tag3609.xml" ContentType="application/vnd.openxmlformats-officedocument.presentationml.tags+xml"/>
  <Override PartName="/ppt/tags/tag3610.xml" ContentType="application/vnd.openxmlformats-officedocument.presentationml.tags+xml"/>
  <Override PartName="/ppt/tags/tag3611.xml" ContentType="application/vnd.openxmlformats-officedocument.presentationml.tags+xml"/>
  <Override PartName="/ppt/tags/tag3612.xml" ContentType="application/vnd.openxmlformats-officedocument.presentationml.tags+xml"/>
  <Override PartName="/ppt/tags/tag3613.xml" ContentType="application/vnd.openxmlformats-officedocument.presentationml.tags+xml"/>
  <Override PartName="/ppt/tags/tag3614.xml" ContentType="application/vnd.openxmlformats-officedocument.presentationml.tags+xml"/>
  <Override PartName="/ppt/tags/tag3615.xml" ContentType="application/vnd.openxmlformats-officedocument.presentationml.tags+xml"/>
  <Override PartName="/ppt/tags/tag3616.xml" ContentType="application/vnd.openxmlformats-officedocument.presentationml.tags+xml"/>
  <Override PartName="/ppt/tags/tag3617.xml" ContentType="application/vnd.openxmlformats-officedocument.presentationml.tags+xml"/>
  <Override PartName="/ppt/tags/tag3618.xml" ContentType="application/vnd.openxmlformats-officedocument.presentationml.tags+xml"/>
  <Override PartName="/ppt/tags/tag3619.xml" ContentType="application/vnd.openxmlformats-officedocument.presentationml.tags+xml"/>
  <Override PartName="/ppt/tags/tag3620.xml" ContentType="application/vnd.openxmlformats-officedocument.presentationml.tags+xml"/>
  <Override PartName="/ppt/tags/tag3621.xml" ContentType="application/vnd.openxmlformats-officedocument.presentationml.tags+xml"/>
  <Override PartName="/ppt/tags/tag3622.xml" ContentType="application/vnd.openxmlformats-officedocument.presentationml.tags+xml"/>
  <Override PartName="/ppt/tags/tag3623.xml" ContentType="application/vnd.openxmlformats-officedocument.presentationml.tags+xml"/>
  <Override PartName="/ppt/tags/tag3624.xml" ContentType="application/vnd.openxmlformats-officedocument.presentationml.tags+xml"/>
  <Override PartName="/ppt/tags/tag3625.xml" ContentType="application/vnd.openxmlformats-officedocument.presentationml.tags+xml"/>
  <Override PartName="/ppt/tags/tag3626.xml" ContentType="application/vnd.openxmlformats-officedocument.presentationml.tags+xml"/>
  <Override PartName="/ppt/tags/tag3627.xml" ContentType="application/vnd.openxmlformats-officedocument.presentationml.tags+xml"/>
  <Override PartName="/ppt/tags/tag3628.xml" ContentType="application/vnd.openxmlformats-officedocument.presentationml.tags+xml"/>
  <Override PartName="/ppt/tags/tag3629.xml" ContentType="application/vnd.openxmlformats-officedocument.presentationml.tags+xml"/>
  <Override PartName="/ppt/tags/tag3630.xml" ContentType="application/vnd.openxmlformats-officedocument.presentationml.tags+xml"/>
  <Override PartName="/ppt/tags/tag3631.xml" ContentType="application/vnd.openxmlformats-officedocument.presentationml.tags+xml"/>
  <Override PartName="/ppt/tags/tag3632.xml" ContentType="application/vnd.openxmlformats-officedocument.presentationml.tags+xml"/>
  <Override PartName="/ppt/tags/tag3633.xml" ContentType="application/vnd.openxmlformats-officedocument.presentationml.tags+xml"/>
  <Override PartName="/ppt/tags/tag3634.xml" ContentType="application/vnd.openxmlformats-officedocument.presentationml.tags+xml"/>
  <Override PartName="/ppt/tags/tag3635.xml" ContentType="application/vnd.openxmlformats-officedocument.presentationml.tags+xml"/>
  <Override PartName="/ppt/tags/tag3636.xml" ContentType="application/vnd.openxmlformats-officedocument.presentationml.tags+xml"/>
  <Override PartName="/ppt/tags/tag3637.xml" ContentType="application/vnd.openxmlformats-officedocument.presentationml.tags+xml"/>
  <Override PartName="/ppt/tags/tag3638.xml" ContentType="application/vnd.openxmlformats-officedocument.presentationml.tags+xml"/>
  <Override PartName="/ppt/tags/tag3639.xml" ContentType="application/vnd.openxmlformats-officedocument.presentationml.tags+xml"/>
  <Override PartName="/ppt/tags/tag3640.xml" ContentType="application/vnd.openxmlformats-officedocument.presentationml.tags+xml"/>
  <Override PartName="/ppt/tags/tag3641.xml" ContentType="application/vnd.openxmlformats-officedocument.presentationml.tags+xml"/>
  <Override PartName="/ppt/tags/tag3642.xml" ContentType="application/vnd.openxmlformats-officedocument.presentationml.tags+xml"/>
  <Override PartName="/ppt/tags/tag3643.xml" ContentType="application/vnd.openxmlformats-officedocument.presentationml.tags+xml"/>
  <Override PartName="/ppt/tags/tag3644.xml" ContentType="application/vnd.openxmlformats-officedocument.presentationml.tags+xml"/>
  <Override PartName="/ppt/tags/tag3645.xml" ContentType="application/vnd.openxmlformats-officedocument.presentationml.tags+xml"/>
  <Override PartName="/ppt/tags/tag3646.xml" ContentType="application/vnd.openxmlformats-officedocument.presentationml.tags+xml"/>
  <Override PartName="/ppt/tags/tag3647.xml" ContentType="application/vnd.openxmlformats-officedocument.presentationml.tags+xml"/>
  <Override PartName="/ppt/tags/tag3648.xml" ContentType="application/vnd.openxmlformats-officedocument.presentationml.tags+xml"/>
  <Override PartName="/ppt/tags/tag3649.xml" ContentType="application/vnd.openxmlformats-officedocument.presentationml.tags+xml"/>
  <Override PartName="/ppt/tags/tag3650.xml" ContentType="application/vnd.openxmlformats-officedocument.presentationml.tags+xml"/>
  <Override PartName="/ppt/tags/tag3651.xml" ContentType="application/vnd.openxmlformats-officedocument.presentationml.tags+xml"/>
  <Override PartName="/ppt/tags/tag3652.xml" ContentType="application/vnd.openxmlformats-officedocument.presentationml.tags+xml"/>
  <Override PartName="/ppt/tags/tag3653.xml" ContentType="application/vnd.openxmlformats-officedocument.presentationml.tags+xml"/>
  <Override PartName="/ppt/tags/tag3654.xml" ContentType="application/vnd.openxmlformats-officedocument.presentationml.tags+xml"/>
  <Override PartName="/ppt/tags/tag3655.xml" ContentType="application/vnd.openxmlformats-officedocument.presentationml.tags+xml"/>
  <Override PartName="/ppt/tags/tag3656.xml" ContentType="application/vnd.openxmlformats-officedocument.presentationml.tags+xml"/>
  <Override PartName="/ppt/tags/tag3657.xml" ContentType="application/vnd.openxmlformats-officedocument.presentationml.tags+xml"/>
  <Override PartName="/ppt/tags/tag3658.xml" ContentType="application/vnd.openxmlformats-officedocument.presentationml.tags+xml"/>
  <Override PartName="/ppt/tags/tag3659.xml" ContentType="application/vnd.openxmlformats-officedocument.presentationml.tags+xml"/>
  <Override PartName="/ppt/tags/tag3660.xml" ContentType="application/vnd.openxmlformats-officedocument.presentationml.tags+xml"/>
  <Override PartName="/ppt/tags/tag3661.xml" ContentType="application/vnd.openxmlformats-officedocument.presentationml.tags+xml"/>
  <Override PartName="/ppt/tags/tag3662.xml" ContentType="application/vnd.openxmlformats-officedocument.presentationml.tags+xml"/>
  <Override PartName="/ppt/tags/tag3663.xml" ContentType="application/vnd.openxmlformats-officedocument.presentationml.tags+xml"/>
  <Override PartName="/ppt/tags/tag3664.xml" ContentType="application/vnd.openxmlformats-officedocument.presentationml.tags+xml"/>
  <Override PartName="/ppt/tags/tag3665.xml" ContentType="application/vnd.openxmlformats-officedocument.presentationml.tags+xml"/>
  <Override PartName="/ppt/tags/tag3666.xml" ContentType="application/vnd.openxmlformats-officedocument.presentationml.tags+xml"/>
  <Override PartName="/ppt/tags/tag3667.xml" ContentType="application/vnd.openxmlformats-officedocument.presentationml.tags+xml"/>
  <Override PartName="/ppt/tags/tag3668.xml" ContentType="application/vnd.openxmlformats-officedocument.presentationml.tags+xml"/>
  <Override PartName="/ppt/tags/tag3669.xml" ContentType="application/vnd.openxmlformats-officedocument.presentationml.tags+xml"/>
  <Override PartName="/ppt/tags/tag3670.xml" ContentType="application/vnd.openxmlformats-officedocument.presentationml.tags+xml"/>
  <Override PartName="/ppt/tags/tag3671.xml" ContentType="application/vnd.openxmlformats-officedocument.presentationml.tags+xml"/>
  <Override PartName="/ppt/tags/tag3672.xml" ContentType="application/vnd.openxmlformats-officedocument.presentationml.tags+xml"/>
  <Override PartName="/ppt/tags/tag3673.xml" ContentType="application/vnd.openxmlformats-officedocument.presentationml.tags+xml"/>
  <Override PartName="/ppt/tags/tag3674.xml" ContentType="application/vnd.openxmlformats-officedocument.presentationml.tags+xml"/>
  <Override PartName="/ppt/tags/tag3675.xml" ContentType="application/vnd.openxmlformats-officedocument.presentationml.tags+xml"/>
  <Override PartName="/ppt/tags/tag3676.xml" ContentType="application/vnd.openxmlformats-officedocument.presentationml.tags+xml"/>
  <Override PartName="/ppt/tags/tag3677.xml" ContentType="application/vnd.openxmlformats-officedocument.presentationml.tags+xml"/>
  <Override PartName="/ppt/tags/tag3678.xml" ContentType="application/vnd.openxmlformats-officedocument.presentationml.tags+xml"/>
  <Override PartName="/ppt/tags/tag3679.xml" ContentType="application/vnd.openxmlformats-officedocument.presentationml.tags+xml"/>
  <Override PartName="/ppt/tags/tag3680.xml" ContentType="application/vnd.openxmlformats-officedocument.presentationml.tags+xml"/>
  <Override PartName="/ppt/tags/tag3681.xml" ContentType="application/vnd.openxmlformats-officedocument.presentationml.tags+xml"/>
  <Override PartName="/ppt/tags/tag3682.xml" ContentType="application/vnd.openxmlformats-officedocument.presentationml.tags+xml"/>
  <Override PartName="/ppt/tags/tag3683.xml" ContentType="application/vnd.openxmlformats-officedocument.presentationml.tags+xml"/>
  <Override PartName="/ppt/tags/tag3684.xml" ContentType="application/vnd.openxmlformats-officedocument.presentationml.tags+xml"/>
  <Override PartName="/ppt/tags/tag3685.xml" ContentType="application/vnd.openxmlformats-officedocument.presentationml.tags+xml"/>
  <Override PartName="/ppt/tags/tag3686.xml" ContentType="application/vnd.openxmlformats-officedocument.presentationml.tags+xml"/>
  <Override PartName="/ppt/tags/tag3687.xml" ContentType="application/vnd.openxmlformats-officedocument.presentationml.tags+xml"/>
  <Override PartName="/ppt/tags/tag3688.xml" ContentType="application/vnd.openxmlformats-officedocument.presentationml.tags+xml"/>
  <Override PartName="/ppt/tags/tag3689.xml" ContentType="application/vnd.openxmlformats-officedocument.presentationml.tags+xml"/>
  <Override PartName="/ppt/tags/tag3690.xml" ContentType="application/vnd.openxmlformats-officedocument.presentationml.tags+xml"/>
  <Override PartName="/ppt/tags/tag3691.xml" ContentType="application/vnd.openxmlformats-officedocument.presentationml.tags+xml"/>
  <Override PartName="/ppt/tags/tag3692.xml" ContentType="application/vnd.openxmlformats-officedocument.presentationml.tags+xml"/>
  <Override PartName="/ppt/tags/tag3693.xml" ContentType="application/vnd.openxmlformats-officedocument.presentationml.tags+xml"/>
  <Override PartName="/ppt/tags/tag3694.xml" ContentType="application/vnd.openxmlformats-officedocument.presentationml.tags+xml"/>
  <Override PartName="/ppt/tags/tag3695.xml" ContentType="application/vnd.openxmlformats-officedocument.presentationml.tags+xml"/>
  <Override PartName="/ppt/tags/tag3696.xml" ContentType="application/vnd.openxmlformats-officedocument.presentationml.tags+xml"/>
  <Override PartName="/ppt/tags/tag3697.xml" ContentType="application/vnd.openxmlformats-officedocument.presentationml.tags+xml"/>
  <Override PartName="/ppt/tags/tag3698.xml" ContentType="application/vnd.openxmlformats-officedocument.presentationml.tags+xml"/>
  <Override PartName="/ppt/tags/tag3699.xml" ContentType="application/vnd.openxmlformats-officedocument.presentationml.tags+xml"/>
  <Override PartName="/ppt/tags/tag3700.xml" ContentType="application/vnd.openxmlformats-officedocument.presentationml.tags+xml"/>
  <Override PartName="/ppt/tags/tag3701.xml" ContentType="application/vnd.openxmlformats-officedocument.presentationml.tags+xml"/>
  <Override PartName="/ppt/tags/tag3702.xml" ContentType="application/vnd.openxmlformats-officedocument.presentationml.tags+xml"/>
  <Override PartName="/ppt/tags/tag3703.xml" ContentType="application/vnd.openxmlformats-officedocument.presentationml.tags+xml"/>
  <Override PartName="/ppt/tags/tag3704.xml" ContentType="application/vnd.openxmlformats-officedocument.presentationml.tags+xml"/>
  <Override PartName="/ppt/tags/tag3705.xml" ContentType="application/vnd.openxmlformats-officedocument.presentationml.tags+xml"/>
  <Override PartName="/ppt/tags/tag3706.xml" ContentType="application/vnd.openxmlformats-officedocument.presentationml.tags+xml"/>
  <Override PartName="/ppt/tags/tag3707.xml" ContentType="application/vnd.openxmlformats-officedocument.presentationml.tags+xml"/>
  <Override PartName="/ppt/tags/tag3708.xml" ContentType="application/vnd.openxmlformats-officedocument.presentationml.tags+xml"/>
  <Override PartName="/ppt/tags/tag3709.xml" ContentType="application/vnd.openxmlformats-officedocument.presentationml.tags+xml"/>
  <Override PartName="/ppt/tags/tag3710.xml" ContentType="application/vnd.openxmlformats-officedocument.presentationml.tags+xml"/>
  <Override PartName="/ppt/tags/tag3711.xml" ContentType="application/vnd.openxmlformats-officedocument.presentationml.tags+xml"/>
  <Override PartName="/ppt/tags/tag3712.xml" ContentType="application/vnd.openxmlformats-officedocument.presentationml.tags+xml"/>
  <Override PartName="/ppt/tags/tag3713.xml" ContentType="application/vnd.openxmlformats-officedocument.presentationml.tags+xml"/>
  <Override PartName="/ppt/tags/tag3714.xml" ContentType="application/vnd.openxmlformats-officedocument.presentationml.tags+xml"/>
  <Override PartName="/ppt/tags/tag3715.xml" ContentType="application/vnd.openxmlformats-officedocument.presentationml.tags+xml"/>
  <Override PartName="/ppt/tags/tag3716.xml" ContentType="application/vnd.openxmlformats-officedocument.presentationml.tags+xml"/>
  <Override PartName="/ppt/tags/tag3717.xml" ContentType="application/vnd.openxmlformats-officedocument.presentationml.tags+xml"/>
  <Override PartName="/ppt/tags/tag3718.xml" ContentType="application/vnd.openxmlformats-officedocument.presentationml.tags+xml"/>
  <Override PartName="/ppt/tags/tag3719.xml" ContentType="application/vnd.openxmlformats-officedocument.presentationml.tags+xml"/>
  <Override PartName="/ppt/tags/tag3720.xml" ContentType="application/vnd.openxmlformats-officedocument.presentationml.tags+xml"/>
  <Override PartName="/ppt/tags/tag3721.xml" ContentType="application/vnd.openxmlformats-officedocument.presentationml.tags+xml"/>
  <Override PartName="/ppt/tags/tag3722.xml" ContentType="application/vnd.openxmlformats-officedocument.presentationml.tags+xml"/>
  <Override PartName="/ppt/tags/tag3723.xml" ContentType="application/vnd.openxmlformats-officedocument.presentationml.tags+xml"/>
  <Override PartName="/ppt/tags/tag3724.xml" ContentType="application/vnd.openxmlformats-officedocument.presentationml.tags+xml"/>
  <Override PartName="/ppt/tags/tag3725.xml" ContentType="application/vnd.openxmlformats-officedocument.presentationml.tags+xml"/>
  <Override PartName="/ppt/tags/tag3726.xml" ContentType="application/vnd.openxmlformats-officedocument.presentationml.tags+xml"/>
  <Override PartName="/ppt/tags/tag3727.xml" ContentType="application/vnd.openxmlformats-officedocument.presentationml.tags+xml"/>
  <Override PartName="/ppt/tags/tag3728.xml" ContentType="application/vnd.openxmlformats-officedocument.presentationml.tags+xml"/>
  <Override PartName="/ppt/tags/tag3729.xml" ContentType="application/vnd.openxmlformats-officedocument.presentationml.tags+xml"/>
  <Override PartName="/ppt/tags/tag3730.xml" ContentType="application/vnd.openxmlformats-officedocument.presentationml.tags+xml"/>
  <Override PartName="/ppt/tags/tag3731.xml" ContentType="application/vnd.openxmlformats-officedocument.presentationml.tags+xml"/>
  <Override PartName="/ppt/tags/tag3732.xml" ContentType="application/vnd.openxmlformats-officedocument.presentationml.tags+xml"/>
  <Override PartName="/ppt/tags/tag3733.xml" ContentType="application/vnd.openxmlformats-officedocument.presentationml.tags+xml"/>
  <Override PartName="/ppt/tags/tag3734.xml" ContentType="application/vnd.openxmlformats-officedocument.presentationml.tags+xml"/>
  <Override PartName="/ppt/notesSlides/notesSlide30.xml" ContentType="application/vnd.openxmlformats-officedocument.presentationml.notesSlide+xml"/>
  <Override PartName="/ppt/tags/tag3735.xml" ContentType="application/vnd.openxmlformats-officedocument.presentationml.tags+xml"/>
  <Override PartName="/ppt/tags/tag3736.xml" ContentType="application/vnd.openxmlformats-officedocument.presentationml.tags+xml"/>
  <Override PartName="/ppt/tags/tag3737.xml" ContentType="application/vnd.openxmlformats-officedocument.presentationml.tags+xml"/>
  <Override PartName="/ppt/tags/tag3738.xml" ContentType="application/vnd.openxmlformats-officedocument.presentationml.tags+xml"/>
  <Override PartName="/ppt/tags/tag3739.xml" ContentType="application/vnd.openxmlformats-officedocument.presentationml.tags+xml"/>
  <Override PartName="/ppt/tags/tag3740.xml" ContentType="application/vnd.openxmlformats-officedocument.presentationml.tags+xml"/>
  <Override PartName="/ppt/tags/tag3741.xml" ContentType="application/vnd.openxmlformats-officedocument.presentationml.tags+xml"/>
  <Override PartName="/ppt/tags/tag3742.xml" ContentType="application/vnd.openxmlformats-officedocument.presentationml.tags+xml"/>
  <Override PartName="/ppt/tags/tag3743.xml" ContentType="application/vnd.openxmlformats-officedocument.presentationml.tags+xml"/>
  <Override PartName="/ppt/tags/tag3744.xml" ContentType="application/vnd.openxmlformats-officedocument.presentationml.tags+xml"/>
  <Override PartName="/ppt/tags/tag3745.xml" ContentType="application/vnd.openxmlformats-officedocument.presentationml.tags+xml"/>
  <Override PartName="/ppt/tags/tag3746.xml" ContentType="application/vnd.openxmlformats-officedocument.presentationml.tags+xml"/>
  <Override PartName="/ppt/tags/tag3747.xml" ContentType="application/vnd.openxmlformats-officedocument.presentationml.tags+xml"/>
  <Override PartName="/ppt/tags/tag3748.xml" ContentType="application/vnd.openxmlformats-officedocument.presentationml.tags+xml"/>
  <Override PartName="/ppt/tags/tag3749.xml" ContentType="application/vnd.openxmlformats-officedocument.presentationml.tags+xml"/>
  <Override PartName="/ppt/tags/tag3750.xml" ContentType="application/vnd.openxmlformats-officedocument.presentationml.tags+xml"/>
  <Override PartName="/ppt/tags/tag3751.xml" ContentType="application/vnd.openxmlformats-officedocument.presentationml.tags+xml"/>
  <Override PartName="/ppt/tags/tag3752.xml" ContentType="application/vnd.openxmlformats-officedocument.presentationml.tags+xml"/>
  <Override PartName="/ppt/tags/tag3753.xml" ContentType="application/vnd.openxmlformats-officedocument.presentationml.tags+xml"/>
  <Override PartName="/ppt/tags/tag3754.xml" ContentType="application/vnd.openxmlformats-officedocument.presentationml.tags+xml"/>
  <Override PartName="/ppt/tags/tag3755.xml" ContentType="application/vnd.openxmlformats-officedocument.presentationml.tags+xml"/>
  <Override PartName="/ppt/tags/tag3756.xml" ContentType="application/vnd.openxmlformats-officedocument.presentationml.tags+xml"/>
  <Override PartName="/ppt/tags/tag3757.xml" ContentType="application/vnd.openxmlformats-officedocument.presentationml.tags+xml"/>
  <Override PartName="/ppt/tags/tag3758.xml" ContentType="application/vnd.openxmlformats-officedocument.presentationml.tags+xml"/>
  <Override PartName="/ppt/tags/tag3759.xml" ContentType="application/vnd.openxmlformats-officedocument.presentationml.tags+xml"/>
  <Override PartName="/ppt/tags/tag3760.xml" ContentType="application/vnd.openxmlformats-officedocument.presentationml.tags+xml"/>
  <Override PartName="/ppt/tags/tag3761.xml" ContentType="application/vnd.openxmlformats-officedocument.presentationml.tags+xml"/>
  <Override PartName="/ppt/tags/tag3762.xml" ContentType="application/vnd.openxmlformats-officedocument.presentationml.tags+xml"/>
  <Override PartName="/ppt/tags/tag3763.xml" ContentType="application/vnd.openxmlformats-officedocument.presentationml.tags+xml"/>
  <Override PartName="/ppt/tags/tag3764.xml" ContentType="application/vnd.openxmlformats-officedocument.presentationml.tags+xml"/>
  <Override PartName="/ppt/tags/tag3765.xml" ContentType="application/vnd.openxmlformats-officedocument.presentationml.tags+xml"/>
  <Override PartName="/ppt/tags/tag3766.xml" ContentType="application/vnd.openxmlformats-officedocument.presentationml.tags+xml"/>
  <Override PartName="/ppt/tags/tag3767.xml" ContentType="application/vnd.openxmlformats-officedocument.presentationml.tags+xml"/>
  <Override PartName="/ppt/tags/tag3768.xml" ContentType="application/vnd.openxmlformats-officedocument.presentationml.tags+xml"/>
  <Override PartName="/ppt/notesSlides/notesSlide31.xml" ContentType="application/vnd.openxmlformats-officedocument.presentationml.notesSlide+xml"/>
  <Override PartName="/ppt/tags/tag3769.xml" ContentType="application/vnd.openxmlformats-officedocument.presentationml.tags+xml"/>
  <Override PartName="/ppt/tags/tag3770.xml" ContentType="application/vnd.openxmlformats-officedocument.presentationml.tags+xml"/>
  <Override PartName="/ppt/tags/tag3771.xml" ContentType="application/vnd.openxmlformats-officedocument.presentationml.tags+xml"/>
  <Override PartName="/ppt/tags/tag3772.xml" ContentType="application/vnd.openxmlformats-officedocument.presentationml.tags+xml"/>
  <Override PartName="/ppt/tags/tag3773.xml" ContentType="application/vnd.openxmlformats-officedocument.presentationml.tags+xml"/>
  <Override PartName="/ppt/tags/tag3774.xml" ContentType="application/vnd.openxmlformats-officedocument.presentationml.tags+xml"/>
  <Override PartName="/ppt/tags/tag3775.xml" ContentType="application/vnd.openxmlformats-officedocument.presentationml.tags+xml"/>
  <Override PartName="/ppt/tags/tag3776.xml" ContentType="application/vnd.openxmlformats-officedocument.presentationml.tags+xml"/>
  <Override PartName="/ppt/tags/tag3777.xml" ContentType="application/vnd.openxmlformats-officedocument.presentationml.tags+xml"/>
  <Override PartName="/ppt/tags/tag3778.xml" ContentType="application/vnd.openxmlformats-officedocument.presentationml.tags+xml"/>
  <Override PartName="/ppt/tags/tag3779.xml" ContentType="application/vnd.openxmlformats-officedocument.presentationml.tags+xml"/>
  <Override PartName="/ppt/tags/tag3780.xml" ContentType="application/vnd.openxmlformats-officedocument.presentationml.tags+xml"/>
  <Override PartName="/ppt/tags/tag3781.xml" ContentType="application/vnd.openxmlformats-officedocument.presentationml.tags+xml"/>
  <Override PartName="/ppt/tags/tag3782.xml" ContentType="application/vnd.openxmlformats-officedocument.presentationml.tags+xml"/>
  <Override PartName="/ppt/tags/tag3783.xml" ContentType="application/vnd.openxmlformats-officedocument.presentationml.tags+xml"/>
  <Override PartName="/ppt/tags/tag3784.xml" ContentType="application/vnd.openxmlformats-officedocument.presentationml.tags+xml"/>
  <Override PartName="/ppt/tags/tag3785.xml" ContentType="application/vnd.openxmlformats-officedocument.presentationml.tags+xml"/>
  <Override PartName="/ppt/tags/tag3786.xml" ContentType="application/vnd.openxmlformats-officedocument.presentationml.tags+xml"/>
  <Override PartName="/ppt/tags/tag3787.xml" ContentType="application/vnd.openxmlformats-officedocument.presentationml.tags+xml"/>
  <Override PartName="/ppt/tags/tag3788.xml" ContentType="application/vnd.openxmlformats-officedocument.presentationml.tags+xml"/>
  <Override PartName="/ppt/tags/tag3789.xml" ContentType="application/vnd.openxmlformats-officedocument.presentationml.tags+xml"/>
  <Override PartName="/ppt/tags/tag3790.xml" ContentType="application/vnd.openxmlformats-officedocument.presentationml.tags+xml"/>
  <Override PartName="/ppt/tags/tag3791.xml" ContentType="application/vnd.openxmlformats-officedocument.presentationml.tags+xml"/>
  <Override PartName="/ppt/tags/tag3792.xml" ContentType="application/vnd.openxmlformats-officedocument.presentationml.tags+xml"/>
  <Override PartName="/ppt/tags/tag3793.xml" ContentType="application/vnd.openxmlformats-officedocument.presentationml.tags+xml"/>
  <Override PartName="/ppt/tags/tag3794.xml" ContentType="application/vnd.openxmlformats-officedocument.presentationml.tags+xml"/>
  <Override PartName="/ppt/tags/tag3795.xml" ContentType="application/vnd.openxmlformats-officedocument.presentationml.tags+xml"/>
  <Override PartName="/ppt/tags/tag3796.xml" ContentType="application/vnd.openxmlformats-officedocument.presentationml.tags+xml"/>
  <Override PartName="/ppt/tags/tag3797.xml" ContentType="application/vnd.openxmlformats-officedocument.presentationml.tags+xml"/>
  <Override PartName="/ppt/tags/tag3798.xml" ContentType="application/vnd.openxmlformats-officedocument.presentationml.tags+xml"/>
  <Override PartName="/ppt/tags/tag3799.xml" ContentType="application/vnd.openxmlformats-officedocument.presentationml.tags+xml"/>
  <Override PartName="/ppt/tags/tag3800.xml" ContentType="application/vnd.openxmlformats-officedocument.presentationml.tags+xml"/>
  <Override PartName="/ppt/tags/tag3801.xml" ContentType="application/vnd.openxmlformats-officedocument.presentationml.tags+xml"/>
  <Override PartName="/ppt/tags/tag3802.xml" ContentType="application/vnd.openxmlformats-officedocument.presentationml.tags+xml"/>
  <Override PartName="/ppt/tags/tag3803.xml" ContentType="application/vnd.openxmlformats-officedocument.presentationml.tags+xml"/>
  <Override PartName="/ppt/tags/tag3804.xml" ContentType="application/vnd.openxmlformats-officedocument.presentationml.tags+xml"/>
  <Override PartName="/ppt/tags/tag3805.xml" ContentType="application/vnd.openxmlformats-officedocument.presentationml.tags+xml"/>
  <Override PartName="/ppt/tags/tag3806.xml" ContentType="application/vnd.openxmlformats-officedocument.presentationml.tags+xml"/>
  <Override PartName="/ppt/tags/tag3807.xml" ContentType="application/vnd.openxmlformats-officedocument.presentationml.tags+xml"/>
  <Override PartName="/ppt/tags/tag3808.xml" ContentType="application/vnd.openxmlformats-officedocument.presentationml.tags+xml"/>
  <Override PartName="/ppt/tags/tag3809.xml" ContentType="application/vnd.openxmlformats-officedocument.presentationml.tags+xml"/>
  <Override PartName="/ppt/tags/tag3810.xml" ContentType="application/vnd.openxmlformats-officedocument.presentationml.tags+xml"/>
  <Override PartName="/ppt/notesSlides/notesSlide32.xml" ContentType="application/vnd.openxmlformats-officedocument.presentationml.notesSlide+xml"/>
  <Override PartName="/ppt/tags/tag3811.xml" ContentType="application/vnd.openxmlformats-officedocument.presentationml.tags+xml"/>
  <Override PartName="/ppt/tags/tag3812.xml" ContentType="application/vnd.openxmlformats-officedocument.presentationml.tags+xml"/>
  <Override PartName="/ppt/tags/tag3813.xml" ContentType="application/vnd.openxmlformats-officedocument.presentationml.tags+xml"/>
  <Override PartName="/ppt/tags/tag3814.xml" ContentType="application/vnd.openxmlformats-officedocument.presentationml.tags+xml"/>
  <Override PartName="/ppt/tags/tag3815.xml" ContentType="application/vnd.openxmlformats-officedocument.presentationml.tags+xml"/>
  <Override PartName="/ppt/tags/tag3816.xml" ContentType="application/vnd.openxmlformats-officedocument.presentationml.tags+xml"/>
  <Override PartName="/ppt/tags/tag3817.xml" ContentType="application/vnd.openxmlformats-officedocument.presentationml.tags+xml"/>
  <Override PartName="/ppt/tags/tag3818.xml" ContentType="application/vnd.openxmlformats-officedocument.presentationml.tags+xml"/>
  <Override PartName="/ppt/tags/tag3819.xml" ContentType="application/vnd.openxmlformats-officedocument.presentationml.tags+xml"/>
  <Override PartName="/ppt/tags/tag3820.xml" ContentType="application/vnd.openxmlformats-officedocument.presentationml.tags+xml"/>
  <Override PartName="/ppt/tags/tag3821.xml" ContentType="application/vnd.openxmlformats-officedocument.presentationml.tags+xml"/>
  <Override PartName="/ppt/tags/tag3822.xml" ContentType="application/vnd.openxmlformats-officedocument.presentationml.tags+xml"/>
  <Override PartName="/ppt/tags/tag3823.xml" ContentType="application/vnd.openxmlformats-officedocument.presentationml.tags+xml"/>
  <Override PartName="/ppt/tags/tag3824.xml" ContentType="application/vnd.openxmlformats-officedocument.presentationml.tags+xml"/>
  <Override PartName="/ppt/tags/tag3825.xml" ContentType="application/vnd.openxmlformats-officedocument.presentationml.tags+xml"/>
  <Override PartName="/ppt/tags/tag3826.xml" ContentType="application/vnd.openxmlformats-officedocument.presentationml.tags+xml"/>
  <Override PartName="/ppt/tags/tag3827.xml" ContentType="application/vnd.openxmlformats-officedocument.presentationml.tags+xml"/>
  <Override PartName="/ppt/tags/tag3828.xml" ContentType="application/vnd.openxmlformats-officedocument.presentationml.tags+xml"/>
  <Override PartName="/ppt/tags/tag3829.xml" ContentType="application/vnd.openxmlformats-officedocument.presentationml.tags+xml"/>
  <Override PartName="/ppt/tags/tag3830.xml" ContentType="application/vnd.openxmlformats-officedocument.presentationml.tags+xml"/>
  <Override PartName="/ppt/tags/tag3831.xml" ContentType="application/vnd.openxmlformats-officedocument.presentationml.tags+xml"/>
  <Override PartName="/ppt/tags/tag3832.xml" ContentType="application/vnd.openxmlformats-officedocument.presentationml.tags+xml"/>
  <Override PartName="/ppt/tags/tag3833.xml" ContentType="application/vnd.openxmlformats-officedocument.presentationml.tags+xml"/>
  <Override PartName="/ppt/tags/tag3834.xml" ContentType="application/vnd.openxmlformats-officedocument.presentationml.tags+xml"/>
  <Override PartName="/ppt/tags/tag3835.xml" ContentType="application/vnd.openxmlformats-officedocument.presentationml.tags+xml"/>
  <Override PartName="/ppt/tags/tag3836.xml" ContentType="application/vnd.openxmlformats-officedocument.presentationml.tags+xml"/>
  <Override PartName="/ppt/tags/tag3837.xml" ContentType="application/vnd.openxmlformats-officedocument.presentationml.tags+xml"/>
  <Override PartName="/ppt/tags/tag3838.xml" ContentType="application/vnd.openxmlformats-officedocument.presentationml.tags+xml"/>
  <Override PartName="/ppt/tags/tag3839.xml" ContentType="application/vnd.openxmlformats-officedocument.presentationml.tags+xml"/>
  <Override PartName="/ppt/tags/tag3840.xml" ContentType="application/vnd.openxmlformats-officedocument.presentationml.tags+xml"/>
  <Override PartName="/ppt/tags/tag3841.xml" ContentType="application/vnd.openxmlformats-officedocument.presentationml.tags+xml"/>
  <Override PartName="/ppt/tags/tag3842.xml" ContentType="application/vnd.openxmlformats-officedocument.presentationml.tags+xml"/>
  <Override PartName="/ppt/tags/tag3843.xml" ContentType="application/vnd.openxmlformats-officedocument.presentationml.tags+xml"/>
  <Override PartName="/ppt/tags/tag3844.xml" ContentType="application/vnd.openxmlformats-officedocument.presentationml.tags+xml"/>
  <Override PartName="/ppt/tags/tag3845.xml" ContentType="application/vnd.openxmlformats-officedocument.presentationml.tags+xml"/>
  <Override PartName="/ppt/tags/tag3846.xml" ContentType="application/vnd.openxmlformats-officedocument.presentationml.tags+xml"/>
  <Override PartName="/ppt/tags/tag3847.xml" ContentType="application/vnd.openxmlformats-officedocument.presentationml.tags+xml"/>
  <Override PartName="/ppt/tags/tag3848.xml" ContentType="application/vnd.openxmlformats-officedocument.presentationml.tags+xml"/>
  <Override PartName="/ppt/tags/tag3849.xml" ContentType="application/vnd.openxmlformats-officedocument.presentationml.tags+xml"/>
  <Override PartName="/ppt/tags/tag3850.xml" ContentType="application/vnd.openxmlformats-officedocument.presentationml.tags+xml"/>
  <Override PartName="/ppt/tags/tag3851.xml" ContentType="application/vnd.openxmlformats-officedocument.presentationml.tags+xml"/>
  <Override PartName="/ppt/tags/tag3852.xml" ContentType="application/vnd.openxmlformats-officedocument.presentationml.tags+xml"/>
  <Override PartName="/ppt/tags/tag3853.xml" ContentType="application/vnd.openxmlformats-officedocument.presentationml.tags+xml"/>
  <Override PartName="/ppt/tags/tag3854.xml" ContentType="application/vnd.openxmlformats-officedocument.presentationml.tags+xml"/>
  <Override PartName="/ppt/tags/tag3855.xml" ContentType="application/vnd.openxmlformats-officedocument.presentationml.tags+xml"/>
  <Override PartName="/ppt/tags/tag3856.xml" ContentType="application/vnd.openxmlformats-officedocument.presentationml.tags+xml"/>
  <Override PartName="/ppt/tags/tag3857.xml" ContentType="application/vnd.openxmlformats-officedocument.presentationml.tags+xml"/>
  <Override PartName="/ppt/tags/tag3858.xml" ContentType="application/vnd.openxmlformats-officedocument.presentationml.tags+xml"/>
  <Override PartName="/ppt/tags/tag3859.xml" ContentType="application/vnd.openxmlformats-officedocument.presentationml.tags+xml"/>
  <Override PartName="/ppt/tags/tag3860.xml" ContentType="application/vnd.openxmlformats-officedocument.presentationml.tags+xml"/>
  <Override PartName="/ppt/tags/tag3861.xml" ContentType="application/vnd.openxmlformats-officedocument.presentationml.tags+xml"/>
  <Override PartName="/ppt/tags/tag3862.xml" ContentType="application/vnd.openxmlformats-officedocument.presentationml.tags+xml"/>
  <Override PartName="/ppt/tags/tag3863.xml" ContentType="application/vnd.openxmlformats-officedocument.presentationml.tags+xml"/>
  <Override PartName="/ppt/tags/tag3864.xml" ContentType="application/vnd.openxmlformats-officedocument.presentationml.tags+xml"/>
  <Override PartName="/ppt/tags/tag3865.xml" ContentType="application/vnd.openxmlformats-officedocument.presentationml.tags+xml"/>
  <Override PartName="/ppt/tags/tag3866.xml" ContentType="application/vnd.openxmlformats-officedocument.presentationml.tags+xml"/>
  <Override PartName="/ppt/tags/tag3867.xml" ContentType="application/vnd.openxmlformats-officedocument.presentationml.tags+xml"/>
  <Override PartName="/ppt/tags/tag3868.xml" ContentType="application/vnd.openxmlformats-officedocument.presentationml.tags+xml"/>
  <Override PartName="/ppt/notesSlides/notesSlide33.xml" ContentType="application/vnd.openxmlformats-officedocument.presentationml.notesSlide+xml"/>
  <Override PartName="/ppt/tags/tag3869.xml" ContentType="application/vnd.openxmlformats-officedocument.presentationml.tags+xml"/>
  <Override PartName="/ppt/tags/tag3870.xml" ContentType="application/vnd.openxmlformats-officedocument.presentationml.tags+xml"/>
  <Override PartName="/ppt/tags/tag3871.xml" ContentType="application/vnd.openxmlformats-officedocument.presentationml.tags+xml"/>
  <Override PartName="/ppt/tags/tag3872.xml" ContentType="application/vnd.openxmlformats-officedocument.presentationml.tags+xml"/>
  <Override PartName="/ppt/tags/tag3873.xml" ContentType="application/vnd.openxmlformats-officedocument.presentationml.tags+xml"/>
  <Override PartName="/ppt/tags/tag3874.xml" ContentType="application/vnd.openxmlformats-officedocument.presentationml.tags+xml"/>
  <Override PartName="/ppt/tags/tag3875.xml" ContentType="application/vnd.openxmlformats-officedocument.presentationml.tags+xml"/>
  <Override PartName="/ppt/tags/tag3876.xml" ContentType="application/vnd.openxmlformats-officedocument.presentationml.tags+xml"/>
  <Override PartName="/ppt/tags/tag3877.xml" ContentType="application/vnd.openxmlformats-officedocument.presentationml.tags+xml"/>
  <Override PartName="/ppt/tags/tag3878.xml" ContentType="application/vnd.openxmlformats-officedocument.presentationml.tags+xml"/>
  <Override PartName="/ppt/tags/tag3879.xml" ContentType="application/vnd.openxmlformats-officedocument.presentationml.tags+xml"/>
  <Override PartName="/ppt/tags/tag3880.xml" ContentType="application/vnd.openxmlformats-officedocument.presentationml.tags+xml"/>
  <Override PartName="/ppt/tags/tag3881.xml" ContentType="application/vnd.openxmlformats-officedocument.presentationml.tags+xml"/>
  <Override PartName="/ppt/tags/tag3882.xml" ContentType="application/vnd.openxmlformats-officedocument.presentationml.tags+xml"/>
  <Override PartName="/ppt/tags/tag3883.xml" ContentType="application/vnd.openxmlformats-officedocument.presentationml.tags+xml"/>
  <Override PartName="/ppt/tags/tag3884.xml" ContentType="application/vnd.openxmlformats-officedocument.presentationml.tags+xml"/>
  <Override PartName="/ppt/tags/tag3885.xml" ContentType="application/vnd.openxmlformats-officedocument.presentationml.tags+xml"/>
  <Override PartName="/ppt/tags/tag3886.xml" ContentType="application/vnd.openxmlformats-officedocument.presentationml.tags+xml"/>
  <Override PartName="/ppt/tags/tag3887.xml" ContentType="application/vnd.openxmlformats-officedocument.presentationml.tags+xml"/>
  <Override PartName="/ppt/tags/tag3888.xml" ContentType="application/vnd.openxmlformats-officedocument.presentationml.tags+xml"/>
  <Override PartName="/ppt/tags/tag3889.xml" ContentType="application/vnd.openxmlformats-officedocument.presentationml.tags+xml"/>
  <Override PartName="/ppt/tags/tag3890.xml" ContentType="application/vnd.openxmlformats-officedocument.presentationml.tags+xml"/>
  <Override PartName="/ppt/tags/tag3891.xml" ContentType="application/vnd.openxmlformats-officedocument.presentationml.tags+xml"/>
  <Override PartName="/ppt/tags/tag3892.xml" ContentType="application/vnd.openxmlformats-officedocument.presentationml.tags+xml"/>
  <Override PartName="/ppt/tags/tag3893.xml" ContentType="application/vnd.openxmlformats-officedocument.presentationml.tags+xml"/>
  <Override PartName="/ppt/tags/tag3894.xml" ContentType="application/vnd.openxmlformats-officedocument.presentationml.tags+xml"/>
  <Override PartName="/ppt/tags/tag3895.xml" ContentType="application/vnd.openxmlformats-officedocument.presentationml.tags+xml"/>
  <Override PartName="/ppt/tags/tag3896.xml" ContentType="application/vnd.openxmlformats-officedocument.presentationml.tags+xml"/>
  <Override PartName="/ppt/tags/tag3897.xml" ContentType="application/vnd.openxmlformats-officedocument.presentationml.tags+xml"/>
  <Override PartName="/ppt/tags/tag3898.xml" ContentType="application/vnd.openxmlformats-officedocument.presentationml.tags+xml"/>
  <Override PartName="/ppt/tags/tag3899.xml" ContentType="application/vnd.openxmlformats-officedocument.presentationml.tags+xml"/>
  <Override PartName="/ppt/tags/tag3900.xml" ContentType="application/vnd.openxmlformats-officedocument.presentationml.tags+xml"/>
  <Override PartName="/ppt/tags/tag3901.xml" ContentType="application/vnd.openxmlformats-officedocument.presentationml.tags+xml"/>
  <Override PartName="/ppt/tags/tag3902.xml" ContentType="application/vnd.openxmlformats-officedocument.presentationml.tags+xml"/>
  <Override PartName="/ppt/tags/tag3903.xml" ContentType="application/vnd.openxmlformats-officedocument.presentationml.tags+xml"/>
  <Override PartName="/ppt/tags/tag3904.xml" ContentType="application/vnd.openxmlformats-officedocument.presentationml.tags+xml"/>
  <Override PartName="/ppt/tags/tag3905.xml" ContentType="application/vnd.openxmlformats-officedocument.presentationml.tags+xml"/>
  <Override PartName="/ppt/tags/tag3906.xml" ContentType="application/vnd.openxmlformats-officedocument.presentationml.tags+xml"/>
  <Override PartName="/ppt/tags/tag3907.xml" ContentType="application/vnd.openxmlformats-officedocument.presentationml.tags+xml"/>
  <Override PartName="/ppt/tags/tag3908.xml" ContentType="application/vnd.openxmlformats-officedocument.presentationml.tags+xml"/>
  <Override PartName="/ppt/tags/tag3909.xml" ContentType="application/vnd.openxmlformats-officedocument.presentationml.tags+xml"/>
  <Override PartName="/ppt/tags/tag3910.xml" ContentType="application/vnd.openxmlformats-officedocument.presentationml.tags+xml"/>
  <Override PartName="/ppt/tags/tag3911.xml" ContentType="application/vnd.openxmlformats-officedocument.presentationml.tags+xml"/>
  <Override PartName="/ppt/tags/tag3912.xml" ContentType="application/vnd.openxmlformats-officedocument.presentationml.tags+xml"/>
  <Override PartName="/ppt/tags/tag3913.xml" ContentType="application/vnd.openxmlformats-officedocument.presentationml.tags+xml"/>
  <Override PartName="/ppt/tags/tag3914.xml" ContentType="application/vnd.openxmlformats-officedocument.presentationml.tags+xml"/>
  <Override PartName="/ppt/tags/tag3915.xml" ContentType="application/vnd.openxmlformats-officedocument.presentationml.tags+xml"/>
  <Override PartName="/ppt/tags/tag3916.xml" ContentType="application/vnd.openxmlformats-officedocument.presentationml.tags+xml"/>
  <Override PartName="/ppt/tags/tag3917.xml" ContentType="application/vnd.openxmlformats-officedocument.presentationml.tags+xml"/>
  <Override PartName="/ppt/tags/tag3918.xml" ContentType="application/vnd.openxmlformats-officedocument.presentationml.tags+xml"/>
  <Override PartName="/ppt/tags/tag3919.xml" ContentType="application/vnd.openxmlformats-officedocument.presentationml.tags+xml"/>
  <Override PartName="/ppt/tags/tag3920.xml" ContentType="application/vnd.openxmlformats-officedocument.presentationml.tags+xml"/>
  <Override PartName="/ppt/tags/tag3921.xml" ContentType="application/vnd.openxmlformats-officedocument.presentationml.tags+xml"/>
  <Override PartName="/ppt/tags/tag3922.xml" ContentType="application/vnd.openxmlformats-officedocument.presentationml.tags+xml"/>
  <Override PartName="/ppt/tags/tag3923.xml" ContentType="application/vnd.openxmlformats-officedocument.presentationml.tags+xml"/>
  <Override PartName="/ppt/tags/tag3924.xml" ContentType="application/vnd.openxmlformats-officedocument.presentationml.tags+xml"/>
  <Override PartName="/ppt/tags/tag3925.xml" ContentType="application/vnd.openxmlformats-officedocument.presentationml.tags+xml"/>
  <Override PartName="/ppt/tags/tag3926.xml" ContentType="application/vnd.openxmlformats-officedocument.presentationml.tags+xml"/>
  <Override PartName="/ppt/notesSlides/notesSlide34.xml" ContentType="application/vnd.openxmlformats-officedocument.presentationml.notesSlide+xml"/>
  <Override PartName="/ppt/tags/tag3927.xml" ContentType="application/vnd.openxmlformats-officedocument.presentationml.tags+xml"/>
  <Override PartName="/ppt/tags/tag3928.xml" ContentType="application/vnd.openxmlformats-officedocument.presentationml.tags+xml"/>
  <Override PartName="/ppt/tags/tag3929.xml" ContentType="application/vnd.openxmlformats-officedocument.presentationml.tags+xml"/>
  <Override PartName="/ppt/tags/tag3930.xml" ContentType="application/vnd.openxmlformats-officedocument.presentationml.tags+xml"/>
  <Override PartName="/ppt/tags/tag3931.xml" ContentType="application/vnd.openxmlformats-officedocument.presentationml.tags+xml"/>
  <Override PartName="/ppt/tags/tag3932.xml" ContentType="application/vnd.openxmlformats-officedocument.presentationml.tags+xml"/>
  <Override PartName="/ppt/tags/tag3933.xml" ContentType="application/vnd.openxmlformats-officedocument.presentationml.tags+xml"/>
  <Override PartName="/ppt/tags/tag3934.xml" ContentType="application/vnd.openxmlformats-officedocument.presentationml.tags+xml"/>
  <Override PartName="/ppt/tags/tag3935.xml" ContentType="application/vnd.openxmlformats-officedocument.presentationml.tags+xml"/>
  <Override PartName="/ppt/tags/tag3936.xml" ContentType="application/vnd.openxmlformats-officedocument.presentationml.tags+xml"/>
  <Override PartName="/ppt/tags/tag3937.xml" ContentType="application/vnd.openxmlformats-officedocument.presentationml.tags+xml"/>
  <Override PartName="/ppt/tags/tag3938.xml" ContentType="application/vnd.openxmlformats-officedocument.presentationml.tags+xml"/>
  <Override PartName="/ppt/tags/tag3939.xml" ContentType="application/vnd.openxmlformats-officedocument.presentationml.tags+xml"/>
  <Override PartName="/ppt/tags/tag3940.xml" ContentType="application/vnd.openxmlformats-officedocument.presentationml.tags+xml"/>
  <Override PartName="/ppt/tags/tag3941.xml" ContentType="application/vnd.openxmlformats-officedocument.presentationml.tags+xml"/>
  <Override PartName="/ppt/tags/tag3942.xml" ContentType="application/vnd.openxmlformats-officedocument.presentationml.tags+xml"/>
  <Override PartName="/ppt/tags/tag3943.xml" ContentType="application/vnd.openxmlformats-officedocument.presentationml.tags+xml"/>
  <Override PartName="/ppt/tags/tag3944.xml" ContentType="application/vnd.openxmlformats-officedocument.presentationml.tags+xml"/>
  <Override PartName="/ppt/tags/tag3945.xml" ContentType="application/vnd.openxmlformats-officedocument.presentationml.tags+xml"/>
  <Override PartName="/ppt/tags/tag3946.xml" ContentType="application/vnd.openxmlformats-officedocument.presentationml.tags+xml"/>
  <Override PartName="/ppt/tags/tag3947.xml" ContentType="application/vnd.openxmlformats-officedocument.presentationml.tags+xml"/>
  <Override PartName="/ppt/tags/tag3948.xml" ContentType="application/vnd.openxmlformats-officedocument.presentationml.tags+xml"/>
  <Override PartName="/ppt/tags/tag3949.xml" ContentType="application/vnd.openxmlformats-officedocument.presentationml.tags+xml"/>
  <Override PartName="/ppt/tags/tag3950.xml" ContentType="application/vnd.openxmlformats-officedocument.presentationml.tags+xml"/>
  <Override PartName="/ppt/tags/tag3951.xml" ContentType="application/vnd.openxmlformats-officedocument.presentationml.tags+xml"/>
  <Override PartName="/ppt/tags/tag3952.xml" ContentType="application/vnd.openxmlformats-officedocument.presentationml.tags+xml"/>
  <Override PartName="/ppt/tags/tag3953.xml" ContentType="application/vnd.openxmlformats-officedocument.presentationml.tags+xml"/>
  <Override PartName="/ppt/tags/tag3954.xml" ContentType="application/vnd.openxmlformats-officedocument.presentationml.tags+xml"/>
  <Override PartName="/ppt/tags/tag3955.xml" ContentType="application/vnd.openxmlformats-officedocument.presentationml.tags+xml"/>
  <Override PartName="/ppt/tags/tag3956.xml" ContentType="application/vnd.openxmlformats-officedocument.presentationml.tags+xml"/>
  <Override PartName="/ppt/tags/tag3957.xml" ContentType="application/vnd.openxmlformats-officedocument.presentationml.tags+xml"/>
  <Override PartName="/ppt/tags/tag3958.xml" ContentType="application/vnd.openxmlformats-officedocument.presentationml.tags+xml"/>
  <Override PartName="/ppt/tags/tag3959.xml" ContentType="application/vnd.openxmlformats-officedocument.presentationml.tags+xml"/>
  <Override PartName="/ppt/tags/tag3960.xml" ContentType="application/vnd.openxmlformats-officedocument.presentationml.tags+xml"/>
  <Override PartName="/ppt/tags/tag3961.xml" ContentType="application/vnd.openxmlformats-officedocument.presentationml.tags+xml"/>
  <Override PartName="/ppt/tags/tag3962.xml" ContentType="application/vnd.openxmlformats-officedocument.presentationml.tags+xml"/>
  <Override PartName="/ppt/tags/tag3963.xml" ContentType="application/vnd.openxmlformats-officedocument.presentationml.tags+xml"/>
  <Override PartName="/ppt/tags/tag3964.xml" ContentType="application/vnd.openxmlformats-officedocument.presentationml.tags+xml"/>
  <Override PartName="/ppt/tags/tag3965.xml" ContentType="application/vnd.openxmlformats-officedocument.presentationml.tags+xml"/>
  <Override PartName="/ppt/tags/tag3966.xml" ContentType="application/vnd.openxmlformats-officedocument.presentationml.tags+xml"/>
  <Override PartName="/ppt/tags/tag3967.xml" ContentType="application/vnd.openxmlformats-officedocument.presentationml.tags+xml"/>
  <Override PartName="/ppt/tags/tag3968.xml" ContentType="application/vnd.openxmlformats-officedocument.presentationml.tags+xml"/>
  <Override PartName="/ppt/tags/tag3969.xml" ContentType="application/vnd.openxmlformats-officedocument.presentationml.tags+xml"/>
  <Override PartName="/ppt/tags/tag3970.xml" ContentType="application/vnd.openxmlformats-officedocument.presentationml.tags+xml"/>
  <Override PartName="/ppt/tags/tag3971.xml" ContentType="application/vnd.openxmlformats-officedocument.presentationml.tags+xml"/>
  <Override PartName="/ppt/tags/tag3972.xml" ContentType="application/vnd.openxmlformats-officedocument.presentationml.tags+xml"/>
  <Override PartName="/ppt/tags/tag3973.xml" ContentType="application/vnd.openxmlformats-officedocument.presentationml.tags+xml"/>
  <Override PartName="/ppt/tags/tag3974.xml" ContentType="application/vnd.openxmlformats-officedocument.presentationml.tags+xml"/>
  <Override PartName="/ppt/tags/tag3975.xml" ContentType="application/vnd.openxmlformats-officedocument.presentationml.tags+xml"/>
  <Override PartName="/ppt/tags/tag3976.xml" ContentType="application/vnd.openxmlformats-officedocument.presentationml.tags+xml"/>
  <Override PartName="/ppt/tags/tag3977.xml" ContentType="application/vnd.openxmlformats-officedocument.presentationml.tags+xml"/>
  <Override PartName="/ppt/tags/tag3978.xml" ContentType="application/vnd.openxmlformats-officedocument.presentationml.tags+xml"/>
  <Override PartName="/ppt/tags/tag3979.xml" ContentType="application/vnd.openxmlformats-officedocument.presentationml.tags+xml"/>
  <Override PartName="/ppt/tags/tag3980.xml" ContentType="application/vnd.openxmlformats-officedocument.presentationml.tags+xml"/>
  <Override PartName="/ppt/notesSlides/notesSlide35.xml" ContentType="application/vnd.openxmlformats-officedocument.presentationml.notesSlide+xml"/>
  <Override PartName="/ppt/tags/tag3981.xml" ContentType="application/vnd.openxmlformats-officedocument.presentationml.tags+xml"/>
  <Override PartName="/ppt/tags/tag3982.xml" ContentType="application/vnd.openxmlformats-officedocument.presentationml.tags+xml"/>
  <Override PartName="/ppt/tags/tag3983.xml" ContentType="application/vnd.openxmlformats-officedocument.presentationml.tags+xml"/>
  <Override PartName="/ppt/tags/tag3984.xml" ContentType="application/vnd.openxmlformats-officedocument.presentationml.tags+xml"/>
  <Override PartName="/ppt/tags/tag3985.xml" ContentType="application/vnd.openxmlformats-officedocument.presentationml.tags+xml"/>
  <Override PartName="/ppt/tags/tag3986.xml" ContentType="application/vnd.openxmlformats-officedocument.presentationml.tags+xml"/>
  <Override PartName="/ppt/tags/tag3987.xml" ContentType="application/vnd.openxmlformats-officedocument.presentationml.tags+xml"/>
  <Override PartName="/ppt/tags/tag3988.xml" ContentType="application/vnd.openxmlformats-officedocument.presentationml.tags+xml"/>
  <Override PartName="/ppt/tags/tag3989.xml" ContentType="application/vnd.openxmlformats-officedocument.presentationml.tags+xml"/>
  <Override PartName="/ppt/tags/tag3990.xml" ContentType="application/vnd.openxmlformats-officedocument.presentationml.tags+xml"/>
  <Override PartName="/ppt/tags/tag3991.xml" ContentType="application/vnd.openxmlformats-officedocument.presentationml.tags+xml"/>
  <Override PartName="/ppt/tags/tag3992.xml" ContentType="application/vnd.openxmlformats-officedocument.presentationml.tags+xml"/>
  <Override PartName="/ppt/tags/tag3993.xml" ContentType="application/vnd.openxmlformats-officedocument.presentationml.tags+xml"/>
  <Override PartName="/ppt/tags/tag3994.xml" ContentType="application/vnd.openxmlformats-officedocument.presentationml.tags+xml"/>
  <Override PartName="/ppt/tags/tag3995.xml" ContentType="application/vnd.openxmlformats-officedocument.presentationml.tags+xml"/>
  <Override PartName="/ppt/tags/tag3996.xml" ContentType="application/vnd.openxmlformats-officedocument.presentationml.tags+xml"/>
  <Override PartName="/ppt/tags/tag3997.xml" ContentType="application/vnd.openxmlformats-officedocument.presentationml.tags+xml"/>
  <Override PartName="/ppt/tags/tag3998.xml" ContentType="application/vnd.openxmlformats-officedocument.presentationml.tags+xml"/>
  <Override PartName="/ppt/tags/tag3999.xml" ContentType="application/vnd.openxmlformats-officedocument.presentationml.tags+xml"/>
  <Override PartName="/ppt/tags/tag4000.xml" ContentType="application/vnd.openxmlformats-officedocument.presentationml.tags+xml"/>
  <Override PartName="/ppt/tags/tag4001.xml" ContentType="application/vnd.openxmlformats-officedocument.presentationml.tags+xml"/>
  <Override PartName="/ppt/tags/tag4002.xml" ContentType="application/vnd.openxmlformats-officedocument.presentationml.tags+xml"/>
  <Override PartName="/ppt/tags/tag4003.xml" ContentType="application/vnd.openxmlformats-officedocument.presentationml.tags+xml"/>
  <Override PartName="/ppt/tags/tag4004.xml" ContentType="application/vnd.openxmlformats-officedocument.presentationml.tags+xml"/>
  <Override PartName="/ppt/tags/tag4005.xml" ContentType="application/vnd.openxmlformats-officedocument.presentationml.tags+xml"/>
  <Override PartName="/ppt/tags/tag4006.xml" ContentType="application/vnd.openxmlformats-officedocument.presentationml.tags+xml"/>
  <Override PartName="/ppt/tags/tag4007.xml" ContentType="application/vnd.openxmlformats-officedocument.presentationml.tags+xml"/>
  <Override PartName="/ppt/tags/tag4008.xml" ContentType="application/vnd.openxmlformats-officedocument.presentationml.tags+xml"/>
  <Override PartName="/ppt/tags/tag4009.xml" ContentType="application/vnd.openxmlformats-officedocument.presentationml.tags+xml"/>
  <Override PartName="/ppt/tags/tag4010.xml" ContentType="application/vnd.openxmlformats-officedocument.presentationml.tags+xml"/>
  <Override PartName="/ppt/tags/tag4011.xml" ContentType="application/vnd.openxmlformats-officedocument.presentationml.tags+xml"/>
  <Override PartName="/ppt/tags/tag4012.xml" ContentType="application/vnd.openxmlformats-officedocument.presentationml.tags+xml"/>
  <Override PartName="/ppt/tags/tag4013.xml" ContentType="application/vnd.openxmlformats-officedocument.presentationml.tags+xml"/>
  <Override PartName="/ppt/tags/tag4014.xml" ContentType="application/vnd.openxmlformats-officedocument.presentationml.tags+xml"/>
  <Override PartName="/ppt/tags/tag4015.xml" ContentType="application/vnd.openxmlformats-officedocument.presentationml.tags+xml"/>
  <Override PartName="/ppt/tags/tag4016.xml" ContentType="application/vnd.openxmlformats-officedocument.presentationml.tags+xml"/>
  <Override PartName="/ppt/tags/tag4017.xml" ContentType="application/vnd.openxmlformats-officedocument.presentationml.tags+xml"/>
  <Override PartName="/ppt/tags/tag4018.xml" ContentType="application/vnd.openxmlformats-officedocument.presentationml.tags+xml"/>
  <Override PartName="/ppt/tags/tag4019.xml" ContentType="application/vnd.openxmlformats-officedocument.presentationml.tags+xml"/>
  <Override PartName="/ppt/tags/tag4020.xml" ContentType="application/vnd.openxmlformats-officedocument.presentationml.tags+xml"/>
  <Override PartName="/ppt/tags/tag4021.xml" ContentType="application/vnd.openxmlformats-officedocument.presentationml.tags+xml"/>
  <Override PartName="/ppt/tags/tag4022.xml" ContentType="application/vnd.openxmlformats-officedocument.presentationml.tags+xml"/>
  <Override PartName="/ppt/tags/tag4023.xml" ContentType="application/vnd.openxmlformats-officedocument.presentationml.tags+xml"/>
  <Override PartName="/ppt/tags/tag4024.xml" ContentType="application/vnd.openxmlformats-officedocument.presentationml.tags+xml"/>
  <Override PartName="/ppt/tags/tag4025.xml" ContentType="application/vnd.openxmlformats-officedocument.presentationml.tags+xml"/>
  <Override PartName="/ppt/tags/tag4026.xml" ContentType="application/vnd.openxmlformats-officedocument.presentationml.tags+xml"/>
  <Override PartName="/ppt/tags/tag4027.xml" ContentType="application/vnd.openxmlformats-officedocument.presentationml.tags+xml"/>
  <Override PartName="/ppt/tags/tag4028.xml" ContentType="application/vnd.openxmlformats-officedocument.presentationml.tags+xml"/>
  <Override PartName="/ppt/tags/tag4029.xml" ContentType="application/vnd.openxmlformats-officedocument.presentationml.tags+xml"/>
  <Override PartName="/ppt/tags/tag4030.xml" ContentType="application/vnd.openxmlformats-officedocument.presentationml.tags+xml"/>
  <Override PartName="/ppt/tags/tag4031.xml" ContentType="application/vnd.openxmlformats-officedocument.presentationml.tags+xml"/>
  <Override PartName="/ppt/tags/tag4032.xml" ContentType="application/vnd.openxmlformats-officedocument.presentationml.tags+xml"/>
  <Override PartName="/ppt/tags/tag4033.xml" ContentType="application/vnd.openxmlformats-officedocument.presentationml.tags+xml"/>
  <Override PartName="/ppt/tags/tag4034.xml" ContentType="application/vnd.openxmlformats-officedocument.presentationml.tags+xml"/>
  <Override PartName="/ppt/notesSlides/notesSlide36.xml" ContentType="application/vnd.openxmlformats-officedocument.presentationml.notesSlide+xml"/>
  <Override PartName="/ppt/tags/tag4035.xml" ContentType="application/vnd.openxmlformats-officedocument.presentationml.tags+xml"/>
  <Override PartName="/ppt/tags/tag4036.xml" ContentType="application/vnd.openxmlformats-officedocument.presentationml.tags+xml"/>
  <Override PartName="/ppt/tags/tag4037.xml" ContentType="application/vnd.openxmlformats-officedocument.presentationml.tags+xml"/>
  <Override PartName="/ppt/tags/tag4038.xml" ContentType="application/vnd.openxmlformats-officedocument.presentationml.tags+xml"/>
  <Override PartName="/ppt/tags/tag4039.xml" ContentType="application/vnd.openxmlformats-officedocument.presentationml.tags+xml"/>
  <Override PartName="/ppt/tags/tag4040.xml" ContentType="application/vnd.openxmlformats-officedocument.presentationml.tags+xml"/>
  <Override PartName="/ppt/tags/tag4041.xml" ContentType="application/vnd.openxmlformats-officedocument.presentationml.tags+xml"/>
  <Override PartName="/ppt/tags/tag4042.xml" ContentType="application/vnd.openxmlformats-officedocument.presentationml.tags+xml"/>
  <Override PartName="/ppt/tags/tag4043.xml" ContentType="application/vnd.openxmlformats-officedocument.presentationml.tags+xml"/>
  <Override PartName="/ppt/tags/tag4044.xml" ContentType="application/vnd.openxmlformats-officedocument.presentationml.tags+xml"/>
  <Override PartName="/ppt/tags/tag4045.xml" ContentType="application/vnd.openxmlformats-officedocument.presentationml.tags+xml"/>
  <Override PartName="/ppt/tags/tag4046.xml" ContentType="application/vnd.openxmlformats-officedocument.presentationml.tags+xml"/>
  <Override PartName="/ppt/tags/tag4047.xml" ContentType="application/vnd.openxmlformats-officedocument.presentationml.tags+xml"/>
  <Override PartName="/ppt/tags/tag4048.xml" ContentType="application/vnd.openxmlformats-officedocument.presentationml.tags+xml"/>
  <Override PartName="/ppt/tags/tag4049.xml" ContentType="application/vnd.openxmlformats-officedocument.presentationml.tags+xml"/>
  <Override PartName="/ppt/tags/tag4050.xml" ContentType="application/vnd.openxmlformats-officedocument.presentationml.tags+xml"/>
  <Override PartName="/ppt/tags/tag4051.xml" ContentType="application/vnd.openxmlformats-officedocument.presentationml.tags+xml"/>
  <Override PartName="/ppt/tags/tag4052.xml" ContentType="application/vnd.openxmlformats-officedocument.presentationml.tags+xml"/>
  <Override PartName="/ppt/tags/tag4053.xml" ContentType="application/vnd.openxmlformats-officedocument.presentationml.tags+xml"/>
  <Override PartName="/ppt/tags/tag4054.xml" ContentType="application/vnd.openxmlformats-officedocument.presentationml.tags+xml"/>
  <Override PartName="/ppt/tags/tag4055.xml" ContentType="application/vnd.openxmlformats-officedocument.presentationml.tags+xml"/>
  <Override PartName="/ppt/tags/tag4056.xml" ContentType="application/vnd.openxmlformats-officedocument.presentationml.tags+xml"/>
  <Override PartName="/ppt/tags/tag4057.xml" ContentType="application/vnd.openxmlformats-officedocument.presentationml.tags+xml"/>
  <Override PartName="/ppt/tags/tag4058.xml" ContentType="application/vnd.openxmlformats-officedocument.presentationml.tags+xml"/>
  <Override PartName="/ppt/tags/tag4059.xml" ContentType="application/vnd.openxmlformats-officedocument.presentationml.tags+xml"/>
  <Override PartName="/ppt/tags/tag4060.xml" ContentType="application/vnd.openxmlformats-officedocument.presentationml.tags+xml"/>
  <Override PartName="/ppt/tags/tag4061.xml" ContentType="application/vnd.openxmlformats-officedocument.presentationml.tags+xml"/>
  <Override PartName="/ppt/tags/tag4062.xml" ContentType="application/vnd.openxmlformats-officedocument.presentationml.tags+xml"/>
  <Override PartName="/ppt/tags/tag4063.xml" ContentType="application/vnd.openxmlformats-officedocument.presentationml.tags+xml"/>
  <Override PartName="/ppt/tags/tag4064.xml" ContentType="application/vnd.openxmlformats-officedocument.presentationml.tags+xml"/>
  <Override PartName="/ppt/tags/tag4065.xml" ContentType="application/vnd.openxmlformats-officedocument.presentationml.tags+xml"/>
  <Override PartName="/ppt/tags/tag4066.xml" ContentType="application/vnd.openxmlformats-officedocument.presentationml.tags+xml"/>
  <Override PartName="/ppt/tags/tag4067.xml" ContentType="application/vnd.openxmlformats-officedocument.presentationml.tags+xml"/>
  <Override PartName="/ppt/tags/tag4068.xml" ContentType="application/vnd.openxmlformats-officedocument.presentationml.tags+xml"/>
  <Override PartName="/ppt/tags/tag4069.xml" ContentType="application/vnd.openxmlformats-officedocument.presentationml.tags+xml"/>
  <Override PartName="/ppt/tags/tag4070.xml" ContentType="application/vnd.openxmlformats-officedocument.presentationml.tags+xml"/>
  <Override PartName="/ppt/tags/tag4071.xml" ContentType="application/vnd.openxmlformats-officedocument.presentationml.tags+xml"/>
  <Override PartName="/ppt/tags/tag4072.xml" ContentType="application/vnd.openxmlformats-officedocument.presentationml.tags+xml"/>
  <Override PartName="/ppt/tags/tag4073.xml" ContentType="application/vnd.openxmlformats-officedocument.presentationml.tags+xml"/>
  <Override PartName="/ppt/tags/tag4074.xml" ContentType="application/vnd.openxmlformats-officedocument.presentationml.tags+xml"/>
  <Override PartName="/ppt/tags/tag4075.xml" ContentType="application/vnd.openxmlformats-officedocument.presentationml.tags+xml"/>
  <Override PartName="/ppt/tags/tag4076.xml" ContentType="application/vnd.openxmlformats-officedocument.presentationml.tags+xml"/>
  <Override PartName="/ppt/tags/tag4077.xml" ContentType="application/vnd.openxmlformats-officedocument.presentationml.tags+xml"/>
  <Override PartName="/ppt/tags/tag4078.xml" ContentType="application/vnd.openxmlformats-officedocument.presentationml.tags+xml"/>
  <Override PartName="/ppt/tags/tag4079.xml" ContentType="application/vnd.openxmlformats-officedocument.presentationml.tags+xml"/>
  <Override PartName="/ppt/tags/tag4080.xml" ContentType="application/vnd.openxmlformats-officedocument.presentationml.tags+xml"/>
  <Override PartName="/ppt/tags/tag4081.xml" ContentType="application/vnd.openxmlformats-officedocument.presentationml.tags+xml"/>
  <Override PartName="/ppt/tags/tag4082.xml" ContentType="application/vnd.openxmlformats-officedocument.presentationml.tags+xml"/>
  <Override PartName="/ppt/tags/tag4083.xml" ContentType="application/vnd.openxmlformats-officedocument.presentationml.tags+xml"/>
  <Override PartName="/ppt/tags/tag4084.xml" ContentType="application/vnd.openxmlformats-officedocument.presentationml.tags+xml"/>
  <Override PartName="/ppt/tags/tag4085.xml" ContentType="application/vnd.openxmlformats-officedocument.presentationml.tags+xml"/>
  <Override PartName="/ppt/tags/tag4086.xml" ContentType="application/vnd.openxmlformats-officedocument.presentationml.tags+xml"/>
  <Override PartName="/ppt/tags/tag4087.xml" ContentType="application/vnd.openxmlformats-officedocument.presentationml.tags+xml"/>
  <Override PartName="/ppt/tags/tag4088.xml" ContentType="application/vnd.openxmlformats-officedocument.presentationml.tags+xml"/>
  <Override PartName="/ppt/notesSlides/notesSlide37.xml" ContentType="application/vnd.openxmlformats-officedocument.presentationml.notesSlide+xml"/>
  <Override PartName="/ppt/tags/tag4089.xml" ContentType="application/vnd.openxmlformats-officedocument.presentationml.tags+xml"/>
  <Override PartName="/ppt/tags/tag4090.xml" ContentType="application/vnd.openxmlformats-officedocument.presentationml.tags+xml"/>
  <Override PartName="/ppt/tags/tag4091.xml" ContentType="application/vnd.openxmlformats-officedocument.presentationml.tags+xml"/>
  <Override PartName="/ppt/tags/tag4092.xml" ContentType="application/vnd.openxmlformats-officedocument.presentationml.tags+xml"/>
  <Override PartName="/ppt/tags/tag4093.xml" ContentType="application/vnd.openxmlformats-officedocument.presentationml.tags+xml"/>
  <Override PartName="/ppt/tags/tag4094.xml" ContentType="application/vnd.openxmlformats-officedocument.presentationml.tags+xml"/>
  <Override PartName="/ppt/tags/tag4095.xml" ContentType="application/vnd.openxmlformats-officedocument.presentationml.tags+xml"/>
  <Override PartName="/ppt/tags/tag4096.xml" ContentType="application/vnd.openxmlformats-officedocument.presentationml.tags+xml"/>
  <Override PartName="/ppt/tags/tag4097.xml" ContentType="application/vnd.openxmlformats-officedocument.presentationml.tags+xml"/>
  <Override PartName="/ppt/tags/tag4098.xml" ContentType="application/vnd.openxmlformats-officedocument.presentationml.tags+xml"/>
  <Override PartName="/ppt/tags/tag4099.xml" ContentType="application/vnd.openxmlformats-officedocument.presentationml.tags+xml"/>
  <Override PartName="/ppt/tags/tag4100.xml" ContentType="application/vnd.openxmlformats-officedocument.presentationml.tags+xml"/>
  <Override PartName="/ppt/tags/tag4101.xml" ContentType="application/vnd.openxmlformats-officedocument.presentationml.tags+xml"/>
  <Override PartName="/ppt/tags/tag4102.xml" ContentType="application/vnd.openxmlformats-officedocument.presentationml.tags+xml"/>
  <Override PartName="/ppt/tags/tag4103.xml" ContentType="application/vnd.openxmlformats-officedocument.presentationml.tags+xml"/>
  <Override PartName="/ppt/tags/tag4104.xml" ContentType="application/vnd.openxmlformats-officedocument.presentationml.tags+xml"/>
  <Override PartName="/ppt/tags/tag4105.xml" ContentType="application/vnd.openxmlformats-officedocument.presentationml.tags+xml"/>
  <Override PartName="/ppt/tags/tag4106.xml" ContentType="application/vnd.openxmlformats-officedocument.presentationml.tags+xml"/>
  <Override PartName="/ppt/tags/tag4107.xml" ContentType="application/vnd.openxmlformats-officedocument.presentationml.tags+xml"/>
  <Override PartName="/ppt/tags/tag4108.xml" ContentType="application/vnd.openxmlformats-officedocument.presentationml.tags+xml"/>
  <Override PartName="/ppt/tags/tag4109.xml" ContentType="application/vnd.openxmlformats-officedocument.presentationml.tags+xml"/>
  <Override PartName="/ppt/tags/tag4110.xml" ContentType="application/vnd.openxmlformats-officedocument.presentationml.tags+xml"/>
  <Override PartName="/ppt/tags/tag4111.xml" ContentType="application/vnd.openxmlformats-officedocument.presentationml.tags+xml"/>
  <Override PartName="/ppt/tags/tag4112.xml" ContentType="application/vnd.openxmlformats-officedocument.presentationml.tags+xml"/>
  <Override PartName="/ppt/tags/tag4113.xml" ContentType="application/vnd.openxmlformats-officedocument.presentationml.tags+xml"/>
  <Override PartName="/ppt/tags/tag4114.xml" ContentType="application/vnd.openxmlformats-officedocument.presentationml.tags+xml"/>
  <Override PartName="/ppt/tags/tag4115.xml" ContentType="application/vnd.openxmlformats-officedocument.presentationml.tags+xml"/>
  <Override PartName="/ppt/tags/tag4116.xml" ContentType="application/vnd.openxmlformats-officedocument.presentationml.tags+xml"/>
  <Override PartName="/ppt/tags/tag4117.xml" ContentType="application/vnd.openxmlformats-officedocument.presentationml.tags+xml"/>
  <Override PartName="/ppt/tags/tag4118.xml" ContentType="application/vnd.openxmlformats-officedocument.presentationml.tags+xml"/>
  <Override PartName="/ppt/tags/tag4119.xml" ContentType="application/vnd.openxmlformats-officedocument.presentationml.tags+xml"/>
  <Override PartName="/ppt/tags/tag4120.xml" ContentType="application/vnd.openxmlformats-officedocument.presentationml.tags+xml"/>
  <Override PartName="/ppt/tags/tag4121.xml" ContentType="application/vnd.openxmlformats-officedocument.presentationml.tags+xml"/>
  <Override PartName="/ppt/tags/tag4122.xml" ContentType="application/vnd.openxmlformats-officedocument.presentationml.tags+xml"/>
  <Override PartName="/ppt/tags/tag4123.xml" ContentType="application/vnd.openxmlformats-officedocument.presentationml.tags+xml"/>
  <Override PartName="/ppt/tags/tag4124.xml" ContentType="application/vnd.openxmlformats-officedocument.presentationml.tags+xml"/>
  <Override PartName="/ppt/tags/tag4125.xml" ContentType="application/vnd.openxmlformats-officedocument.presentationml.tags+xml"/>
  <Override PartName="/ppt/tags/tag4126.xml" ContentType="application/vnd.openxmlformats-officedocument.presentationml.tags+xml"/>
  <Override PartName="/ppt/tags/tag4127.xml" ContentType="application/vnd.openxmlformats-officedocument.presentationml.tags+xml"/>
  <Override PartName="/ppt/tags/tag4128.xml" ContentType="application/vnd.openxmlformats-officedocument.presentationml.tags+xml"/>
  <Override PartName="/ppt/tags/tag4129.xml" ContentType="application/vnd.openxmlformats-officedocument.presentationml.tags+xml"/>
  <Override PartName="/ppt/tags/tag4130.xml" ContentType="application/vnd.openxmlformats-officedocument.presentationml.tags+xml"/>
  <Override PartName="/ppt/tags/tag4131.xml" ContentType="application/vnd.openxmlformats-officedocument.presentationml.tags+xml"/>
  <Override PartName="/ppt/tags/tag4132.xml" ContentType="application/vnd.openxmlformats-officedocument.presentationml.tags+xml"/>
  <Override PartName="/ppt/tags/tag4133.xml" ContentType="application/vnd.openxmlformats-officedocument.presentationml.tags+xml"/>
  <Override PartName="/ppt/tags/tag4134.xml" ContentType="application/vnd.openxmlformats-officedocument.presentationml.tags+xml"/>
  <Override PartName="/ppt/tags/tag4135.xml" ContentType="application/vnd.openxmlformats-officedocument.presentationml.tags+xml"/>
  <Override PartName="/ppt/tags/tag4136.xml" ContentType="application/vnd.openxmlformats-officedocument.presentationml.tags+xml"/>
  <Override PartName="/ppt/tags/tag4137.xml" ContentType="application/vnd.openxmlformats-officedocument.presentationml.tags+xml"/>
  <Override PartName="/ppt/tags/tag4138.xml" ContentType="application/vnd.openxmlformats-officedocument.presentationml.tags+xml"/>
  <Override PartName="/ppt/tags/tag4139.xml" ContentType="application/vnd.openxmlformats-officedocument.presentationml.tags+xml"/>
  <Override PartName="/ppt/tags/tag4140.xml" ContentType="application/vnd.openxmlformats-officedocument.presentationml.tags+xml"/>
  <Override PartName="/ppt/tags/tag4141.xml" ContentType="application/vnd.openxmlformats-officedocument.presentationml.tags+xml"/>
  <Override PartName="/ppt/tags/tag4142.xml" ContentType="application/vnd.openxmlformats-officedocument.presentationml.tags+xml"/>
  <Override PartName="/ppt/tags/tag4143.xml" ContentType="application/vnd.openxmlformats-officedocument.presentationml.tags+xml"/>
  <Override PartName="/ppt/notesSlides/notesSlide38.xml" ContentType="application/vnd.openxmlformats-officedocument.presentationml.notesSlide+xml"/>
  <Override PartName="/ppt/tags/tag4144.xml" ContentType="application/vnd.openxmlformats-officedocument.presentationml.tags+xml"/>
  <Override PartName="/ppt/tags/tag4145.xml" ContentType="application/vnd.openxmlformats-officedocument.presentationml.tags+xml"/>
  <Override PartName="/ppt/tags/tag4146.xml" ContentType="application/vnd.openxmlformats-officedocument.presentationml.tags+xml"/>
  <Override PartName="/ppt/tags/tag4147.xml" ContentType="application/vnd.openxmlformats-officedocument.presentationml.tags+xml"/>
  <Override PartName="/ppt/tags/tag4148.xml" ContentType="application/vnd.openxmlformats-officedocument.presentationml.tags+xml"/>
  <Override PartName="/ppt/tags/tag4149.xml" ContentType="application/vnd.openxmlformats-officedocument.presentationml.tags+xml"/>
  <Override PartName="/ppt/tags/tag4150.xml" ContentType="application/vnd.openxmlformats-officedocument.presentationml.tags+xml"/>
  <Override PartName="/ppt/tags/tag4151.xml" ContentType="application/vnd.openxmlformats-officedocument.presentationml.tags+xml"/>
  <Override PartName="/ppt/tags/tag4152.xml" ContentType="application/vnd.openxmlformats-officedocument.presentationml.tags+xml"/>
  <Override PartName="/ppt/tags/tag4153.xml" ContentType="application/vnd.openxmlformats-officedocument.presentationml.tags+xml"/>
  <Override PartName="/ppt/notesSlides/notesSlide39.xml" ContentType="application/vnd.openxmlformats-officedocument.presentationml.notesSlide+xml"/>
  <Override PartName="/ppt/tags/tag4154.xml" ContentType="application/vnd.openxmlformats-officedocument.presentationml.tags+xml"/>
  <Override PartName="/ppt/notesSlides/notesSlide40.xml" ContentType="application/vnd.openxmlformats-officedocument.presentationml.notesSlide+xml"/>
  <Override PartName="/ppt/tags/tag4155.xml" ContentType="application/vnd.openxmlformats-officedocument.presentationml.tags+xml"/>
  <Override PartName="/ppt/tags/tag4156.xml" ContentType="application/vnd.openxmlformats-officedocument.presentationml.tags+xml"/>
  <Override PartName="/ppt/notesSlides/notesSlide41.xml" ContentType="application/vnd.openxmlformats-officedocument.presentationml.notesSlide+xml"/>
  <Override PartName="/ppt/tags/tag4157.xml" ContentType="application/vnd.openxmlformats-officedocument.presentationml.tags+xml"/>
  <Override PartName="/ppt/notesSlides/notesSlide42.xml" ContentType="application/vnd.openxmlformats-officedocument.presentationml.notesSlide+xml"/>
  <Override PartName="/ppt/tags/tag4158.xml" ContentType="application/vnd.openxmlformats-officedocument.presentationml.tags+xml"/>
  <Override PartName="/ppt/tags/tag4159.xml" ContentType="application/vnd.openxmlformats-officedocument.presentationml.tags+xml"/>
  <Override PartName="/ppt/tags/tag4160.xml" ContentType="application/vnd.openxmlformats-officedocument.presentationml.tags+xml"/>
  <Override PartName="/ppt/tags/tag4161.xml" ContentType="application/vnd.openxmlformats-officedocument.presentationml.tags+xml"/>
  <Override PartName="/ppt/tags/tag4162.xml" ContentType="application/vnd.openxmlformats-officedocument.presentationml.tags+xml"/>
  <Override PartName="/ppt/tags/tag4163.xml" ContentType="application/vnd.openxmlformats-officedocument.presentationml.tags+xml"/>
  <Override PartName="/ppt/tags/tag4164.xml" ContentType="application/vnd.openxmlformats-officedocument.presentationml.tags+xml"/>
  <Override PartName="/ppt/tags/tag4165.xml" ContentType="application/vnd.openxmlformats-officedocument.presentationml.tags+xml"/>
  <Override PartName="/ppt/tags/tag4166.xml" ContentType="application/vnd.openxmlformats-officedocument.presentationml.tags+xml"/>
  <Override PartName="/ppt/tags/tag4167.xml" ContentType="application/vnd.openxmlformats-officedocument.presentationml.tags+xml"/>
  <Override PartName="/ppt/tags/tag4168.xml" ContentType="application/vnd.openxmlformats-officedocument.presentationml.tags+xml"/>
  <Override PartName="/ppt/tags/tag4169.xml" ContentType="application/vnd.openxmlformats-officedocument.presentationml.tags+xml"/>
  <Override PartName="/ppt/tags/tag4170.xml" ContentType="application/vnd.openxmlformats-officedocument.presentationml.tags+xml"/>
  <Override PartName="/ppt/tags/tag4171.xml" ContentType="application/vnd.openxmlformats-officedocument.presentationml.tags+xml"/>
  <Override PartName="/ppt/tags/tag4172.xml" ContentType="application/vnd.openxmlformats-officedocument.presentationml.tags+xml"/>
  <Override PartName="/ppt/tags/tag4173.xml" ContentType="application/vnd.openxmlformats-officedocument.presentationml.tags+xml"/>
  <Override PartName="/ppt/tags/tag4174.xml" ContentType="application/vnd.openxmlformats-officedocument.presentationml.tags+xml"/>
  <Override PartName="/ppt/tags/tag4175.xml" ContentType="application/vnd.openxmlformats-officedocument.presentationml.tags+xml"/>
  <Override PartName="/ppt/tags/tag4176.xml" ContentType="application/vnd.openxmlformats-officedocument.presentationml.tags+xml"/>
  <Override PartName="/ppt/tags/tag4177.xml" ContentType="application/vnd.openxmlformats-officedocument.presentationml.tags+xml"/>
  <Override PartName="/ppt/tags/tag4178.xml" ContentType="application/vnd.openxmlformats-officedocument.presentationml.tags+xml"/>
  <Override PartName="/ppt/tags/tag4179.xml" ContentType="application/vnd.openxmlformats-officedocument.presentationml.tags+xml"/>
  <Override PartName="/ppt/tags/tag4180.xml" ContentType="application/vnd.openxmlformats-officedocument.presentationml.tags+xml"/>
  <Override PartName="/ppt/tags/tag4181.xml" ContentType="application/vnd.openxmlformats-officedocument.presentationml.tags+xml"/>
  <Override PartName="/ppt/tags/tag4182.xml" ContentType="application/vnd.openxmlformats-officedocument.presentationml.tags+xml"/>
  <Override PartName="/ppt/tags/tag4183.xml" ContentType="application/vnd.openxmlformats-officedocument.presentationml.tags+xml"/>
  <Override PartName="/ppt/tags/tag4184.xml" ContentType="application/vnd.openxmlformats-officedocument.presentationml.tags+xml"/>
  <Override PartName="/ppt/tags/tag4185.xml" ContentType="application/vnd.openxmlformats-officedocument.presentationml.tags+xml"/>
  <Override PartName="/ppt/tags/tag4186.xml" ContentType="application/vnd.openxmlformats-officedocument.presentationml.tags+xml"/>
  <Override PartName="/ppt/tags/tag4187.xml" ContentType="application/vnd.openxmlformats-officedocument.presentationml.tags+xml"/>
  <Override PartName="/ppt/tags/tag4188.xml" ContentType="application/vnd.openxmlformats-officedocument.presentationml.tags+xml"/>
  <Override PartName="/ppt/tags/tag4189.xml" ContentType="application/vnd.openxmlformats-officedocument.presentationml.tags+xml"/>
  <Override PartName="/ppt/tags/tag4190.xml" ContentType="application/vnd.openxmlformats-officedocument.presentationml.tags+xml"/>
  <Override PartName="/ppt/tags/tag4191.xml" ContentType="application/vnd.openxmlformats-officedocument.presentationml.tags+xml"/>
  <Override PartName="/ppt/tags/tag4192.xml" ContentType="application/vnd.openxmlformats-officedocument.presentationml.tags+xml"/>
  <Override PartName="/ppt/tags/tag4193.xml" ContentType="application/vnd.openxmlformats-officedocument.presentationml.tags+xml"/>
  <Override PartName="/ppt/tags/tag4194.xml" ContentType="application/vnd.openxmlformats-officedocument.presentationml.tags+xml"/>
  <Override PartName="/ppt/tags/tag4195.xml" ContentType="application/vnd.openxmlformats-officedocument.presentationml.tags+xml"/>
  <Override PartName="/ppt/tags/tag4196.xml" ContentType="application/vnd.openxmlformats-officedocument.presentationml.tags+xml"/>
  <Override PartName="/ppt/tags/tag4197.xml" ContentType="application/vnd.openxmlformats-officedocument.presentationml.tags+xml"/>
  <Override PartName="/ppt/tags/tag4198.xml" ContentType="application/vnd.openxmlformats-officedocument.presentationml.tags+xml"/>
  <Override PartName="/ppt/tags/tag4199.xml" ContentType="application/vnd.openxmlformats-officedocument.presentationml.tags+xml"/>
  <Override PartName="/ppt/tags/tag4200.xml" ContentType="application/vnd.openxmlformats-officedocument.presentationml.tags+xml"/>
  <Override PartName="/ppt/tags/tag4201.xml" ContentType="application/vnd.openxmlformats-officedocument.presentationml.tags+xml"/>
  <Override PartName="/ppt/tags/tag4202.xml" ContentType="application/vnd.openxmlformats-officedocument.presentationml.tags+xml"/>
  <Override PartName="/ppt/tags/tag4203.xml" ContentType="application/vnd.openxmlformats-officedocument.presentationml.tags+xml"/>
  <Override PartName="/ppt/tags/tag4204.xml" ContentType="application/vnd.openxmlformats-officedocument.presentationml.tags+xml"/>
  <Override PartName="/ppt/tags/tag4205.xml" ContentType="application/vnd.openxmlformats-officedocument.presentationml.tags+xml"/>
  <Override PartName="/ppt/tags/tag4206.xml" ContentType="application/vnd.openxmlformats-officedocument.presentationml.tags+xml"/>
  <Override PartName="/ppt/tags/tag4207.xml" ContentType="application/vnd.openxmlformats-officedocument.presentationml.tags+xml"/>
  <Override PartName="/ppt/tags/tag4208.xml" ContentType="application/vnd.openxmlformats-officedocument.presentationml.tags+xml"/>
  <Override PartName="/ppt/tags/tag4209.xml" ContentType="application/vnd.openxmlformats-officedocument.presentationml.tags+xml"/>
  <Override PartName="/ppt/tags/tag4210.xml" ContentType="application/vnd.openxmlformats-officedocument.presentationml.tags+xml"/>
  <Override PartName="/ppt/tags/tag4211.xml" ContentType="application/vnd.openxmlformats-officedocument.presentationml.tags+xml"/>
  <Override PartName="/ppt/tags/tag4212.xml" ContentType="application/vnd.openxmlformats-officedocument.presentationml.tags+xml"/>
  <Override PartName="/ppt/tags/tag4213.xml" ContentType="application/vnd.openxmlformats-officedocument.presentationml.tags+xml"/>
  <Override PartName="/ppt/tags/tag4214.xml" ContentType="application/vnd.openxmlformats-officedocument.presentationml.tags+xml"/>
  <Override PartName="/ppt/tags/tag4215.xml" ContentType="application/vnd.openxmlformats-officedocument.presentationml.tags+xml"/>
  <Override PartName="/ppt/tags/tag4216.xml" ContentType="application/vnd.openxmlformats-officedocument.presentationml.tags+xml"/>
  <Override PartName="/ppt/tags/tag4217.xml" ContentType="application/vnd.openxmlformats-officedocument.presentationml.tags+xml"/>
  <Override PartName="/ppt/tags/tag4218.xml" ContentType="application/vnd.openxmlformats-officedocument.presentationml.tags+xml"/>
  <Override PartName="/ppt/tags/tag4219.xml" ContentType="application/vnd.openxmlformats-officedocument.presentationml.tags+xml"/>
  <Override PartName="/ppt/tags/tag4220.xml" ContentType="application/vnd.openxmlformats-officedocument.presentationml.tags+xml"/>
  <Override PartName="/ppt/tags/tag4221.xml" ContentType="application/vnd.openxmlformats-officedocument.presentationml.tags+xml"/>
  <Override PartName="/ppt/tags/tag4222.xml" ContentType="application/vnd.openxmlformats-officedocument.presentationml.tags+xml"/>
  <Override PartName="/ppt/tags/tag4223.xml" ContentType="application/vnd.openxmlformats-officedocument.presentationml.tags+xml"/>
  <Override PartName="/ppt/tags/tag4224.xml" ContentType="application/vnd.openxmlformats-officedocument.presentationml.tags+xml"/>
  <Override PartName="/ppt/tags/tag4225.xml" ContentType="application/vnd.openxmlformats-officedocument.presentationml.tags+xml"/>
  <Override PartName="/ppt/tags/tag4226.xml" ContentType="application/vnd.openxmlformats-officedocument.presentationml.tags+xml"/>
  <Override PartName="/ppt/tags/tag4227.xml" ContentType="application/vnd.openxmlformats-officedocument.presentationml.tags+xml"/>
  <Override PartName="/ppt/tags/tag4228.xml" ContentType="application/vnd.openxmlformats-officedocument.presentationml.tags+xml"/>
  <Override PartName="/ppt/tags/tag4229.xml" ContentType="application/vnd.openxmlformats-officedocument.presentationml.tags+xml"/>
  <Override PartName="/ppt/tags/tag4230.xml" ContentType="application/vnd.openxmlformats-officedocument.presentationml.tags+xml"/>
  <Override PartName="/ppt/tags/tag4231.xml" ContentType="application/vnd.openxmlformats-officedocument.presentationml.tags+xml"/>
  <Override PartName="/ppt/tags/tag4232.xml" ContentType="application/vnd.openxmlformats-officedocument.presentationml.tags+xml"/>
  <Override PartName="/ppt/tags/tag4233.xml" ContentType="application/vnd.openxmlformats-officedocument.presentationml.tags+xml"/>
  <Override PartName="/ppt/tags/tag4234.xml" ContentType="application/vnd.openxmlformats-officedocument.presentationml.tags+xml"/>
  <Override PartName="/ppt/tags/tag4235.xml" ContentType="application/vnd.openxmlformats-officedocument.presentationml.tags+xml"/>
  <Override PartName="/ppt/tags/tag4236.xml" ContentType="application/vnd.openxmlformats-officedocument.presentationml.tags+xml"/>
  <Override PartName="/ppt/tags/tag4237.xml" ContentType="application/vnd.openxmlformats-officedocument.presentationml.tags+xml"/>
  <Override PartName="/ppt/tags/tag4238.xml" ContentType="application/vnd.openxmlformats-officedocument.presentationml.tags+xml"/>
  <Override PartName="/ppt/tags/tag4239.xml" ContentType="application/vnd.openxmlformats-officedocument.presentationml.tags+xml"/>
  <Override PartName="/ppt/tags/tag4240.xml" ContentType="application/vnd.openxmlformats-officedocument.presentationml.tags+xml"/>
  <Override PartName="/ppt/tags/tag4241.xml" ContentType="application/vnd.openxmlformats-officedocument.presentationml.tags+xml"/>
  <Override PartName="/ppt/tags/tag4242.xml" ContentType="application/vnd.openxmlformats-officedocument.presentationml.tags+xml"/>
  <Override PartName="/ppt/tags/tag4243.xml" ContentType="application/vnd.openxmlformats-officedocument.presentationml.tags+xml"/>
  <Override PartName="/ppt/tags/tag4244.xml" ContentType="application/vnd.openxmlformats-officedocument.presentationml.tags+xml"/>
  <Override PartName="/ppt/tags/tag4245.xml" ContentType="application/vnd.openxmlformats-officedocument.presentationml.tags+xml"/>
  <Override PartName="/ppt/tags/tag4246.xml" ContentType="application/vnd.openxmlformats-officedocument.presentationml.tags+xml"/>
  <Override PartName="/ppt/tags/tag4247.xml" ContentType="application/vnd.openxmlformats-officedocument.presentationml.tags+xml"/>
  <Override PartName="/ppt/tags/tag4248.xml" ContentType="application/vnd.openxmlformats-officedocument.presentationml.tags+xml"/>
  <Override PartName="/ppt/tags/tag4249.xml" ContentType="application/vnd.openxmlformats-officedocument.presentationml.tags+xml"/>
  <Override PartName="/ppt/tags/tag4250.xml" ContentType="application/vnd.openxmlformats-officedocument.presentationml.tags+xml"/>
  <Override PartName="/ppt/tags/tag4251.xml" ContentType="application/vnd.openxmlformats-officedocument.presentationml.tags+xml"/>
  <Override PartName="/ppt/tags/tag4252.xml" ContentType="application/vnd.openxmlformats-officedocument.presentationml.tags+xml"/>
  <Override PartName="/ppt/tags/tag4253.xml" ContentType="application/vnd.openxmlformats-officedocument.presentationml.tags+xml"/>
  <Override PartName="/ppt/tags/tag4254.xml" ContentType="application/vnd.openxmlformats-officedocument.presentationml.tags+xml"/>
  <Override PartName="/ppt/tags/tag4255.xml" ContentType="application/vnd.openxmlformats-officedocument.presentationml.tags+xml"/>
  <Override PartName="/ppt/tags/tag4256.xml" ContentType="application/vnd.openxmlformats-officedocument.presentationml.tags+xml"/>
  <Override PartName="/ppt/tags/tag4257.xml" ContentType="application/vnd.openxmlformats-officedocument.presentationml.tags+xml"/>
  <Override PartName="/ppt/tags/tag4258.xml" ContentType="application/vnd.openxmlformats-officedocument.presentationml.tags+xml"/>
  <Override PartName="/ppt/tags/tag4259.xml" ContentType="application/vnd.openxmlformats-officedocument.presentationml.tags+xml"/>
  <Override PartName="/ppt/tags/tag4260.xml" ContentType="application/vnd.openxmlformats-officedocument.presentationml.tags+xml"/>
  <Override PartName="/ppt/tags/tag4261.xml" ContentType="application/vnd.openxmlformats-officedocument.presentationml.tags+xml"/>
  <Override PartName="/ppt/tags/tag4262.xml" ContentType="application/vnd.openxmlformats-officedocument.presentationml.tags+xml"/>
  <Override PartName="/ppt/tags/tag4263.xml" ContentType="application/vnd.openxmlformats-officedocument.presentationml.tags+xml"/>
  <Override PartName="/ppt/tags/tag4264.xml" ContentType="application/vnd.openxmlformats-officedocument.presentationml.tags+xml"/>
  <Override PartName="/ppt/tags/tag4265.xml" ContentType="application/vnd.openxmlformats-officedocument.presentationml.tags+xml"/>
  <Override PartName="/ppt/tags/tag4266.xml" ContentType="application/vnd.openxmlformats-officedocument.presentationml.tags+xml"/>
  <Override PartName="/ppt/tags/tag4267.xml" ContentType="application/vnd.openxmlformats-officedocument.presentationml.tags+xml"/>
  <Override PartName="/ppt/tags/tag4268.xml" ContentType="application/vnd.openxmlformats-officedocument.presentationml.tags+xml"/>
  <Override PartName="/ppt/tags/tag4269.xml" ContentType="application/vnd.openxmlformats-officedocument.presentationml.tags+xml"/>
  <Override PartName="/ppt/tags/tag4270.xml" ContentType="application/vnd.openxmlformats-officedocument.presentationml.tags+xml"/>
  <Override PartName="/ppt/tags/tag4271.xml" ContentType="application/vnd.openxmlformats-officedocument.presentationml.tags+xml"/>
  <Override PartName="/ppt/tags/tag4272.xml" ContentType="application/vnd.openxmlformats-officedocument.presentationml.tags+xml"/>
  <Override PartName="/ppt/tags/tag4273.xml" ContentType="application/vnd.openxmlformats-officedocument.presentationml.tags+xml"/>
  <Override PartName="/ppt/tags/tag4274.xml" ContentType="application/vnd.openxmlformats-officedocument.presentationml.tags+xml"/>
  <Override PartName="/ppt/tags/tag4275.xml" ContentType="application/vnd.openxmlformats-officedocument.presentationml.tags+xml"/>
  <Override PartName="/ppt/tags/tag4276.xml" ContentType="application/vnd.openxmlformats-officedocument.presentationml.tags+xml"/>
  <Override PartName="/ppt/tags/tag4277.xml" ContentType="application/vnd.openxmlformats-officedocument.presentationml.tags+xml"/>
  <Override PartName="/ppt/tags/tag4278.xml" ContentType="application/vnd.openxmlformats-officedocument.presentationml.tags+xml"/>
  <Override PartName="/ppt/tags/tag4279.xml" ContentType="application/vnd.openxmlformats-officedocument.presentationml.tags+xml"/>
  <Override PartName="/ppt/tags/tag4280.xml" ContentType="application/vnd.openxmlformats-officedocument.presentationml.tags+xml"/>
  <Override PartName="/ppt/tags/tag4281.xml" ContentType="application/vnd.openxmlformats-officedocument.presentationml.tags+xml"/>
  <Override PartName="/ppt/tags/tag4282.xml" ContentType="application/vnd.openxmlformats-officedocument.presentationml.tags+xml"/>
  <Override PartName="/ppt/tags/tag4283.xml" ContentType="application/vnd.openxmlformats-officedocument.presentationml.tags+xml"/>
  <Override PartName="/ppt/tags/tag4284.xml" ContentType="application/vnd.openxmlformats-officedocument.presentationml.tags+xml"/>
  <Override PartName="/ppt/tags/tag4285.xml" ContentType="application/vnd.openxmlformats-officedocument.presentationml.tags+xml"/>
  <Override PartName="/ppt/tags/tag4286.xml" ContentType="application/vnd.openxmlformats-officedocument.presentationml.tags+xml"/>
  <Override PartName="/ppt/tags/tag4287.xml" ContentType="application/vnd.openxmlformats-officedocument.presentationml.tags+xml"/>
  <Override PartName="/ppt/tags/tag4288.xml" ContentType="application/vnd.openxmlformats-officedocument.presentationml.tags+xml"/>
  <Override PartName="/ppt/tags/tag4289.xml" ContentType="application/vnd.openxmlformats-officedocument.presentationml.tags+xml"/>
  <Override PartName="/ppt/tags/tag4290.xml" ContentType="application/vnd.openxmlformats-officedocument.presentationml.tags+xml"/>
  <Override PartName="/ppt/tags/tag4291.xml" ContentType="application/vnd.openxmlformats-officedocument.presentationml.tags+xml"/>
  <Override PartName="/ppt/tags/tag4292.xml" ContentType="application/vnd.openxmlformats-officedocument.presentationml.tags+xml"/>
  <Override PartName="/ppt/tags/tag4293.xml" ContentType="application/vnd.openxmlformats-officedocument.presentationml.tags+xml"/>
  <Override PartName="/ppt/tags/tag4294.xml" ContentType="application/vnd.openxmlformats-officedocument.presentationml.tags+xml"/>
  <Override PartName="/ppt/tags/tag4295.xml" ContentType="application/vnd.openxmlformats-officedocument.presentationml.tags+xml"/>
  <Override PartName="/ppt/tags/tag4296.xml" ContentType="application/vnd.openxmlformats-officedocument.presentationml.tags+xml"/>
  <Override PartName="/ppt/tags/tag4297.xml" ContentType="application/vnd.openxmlformats-officedocument.presentationml.tags+xml"/>
  <Override PartName="/ppt/tags/tag4298.xml" ContentType="application/vnd.openxmlformats-officedocument.presentationml.tags+xml"/>
  <Override PartName="/ppt/tags/tag4299.xml" ContentType="application/vnd.openxmlformats-officedocument.presentationml.tags+xml"/>
  <Override PartName="/ppt/tags/tag4300.xml" ContentType="application/vnd.openxmlformats-officedocument.presentationml.tags+xml"/>
  <Override PartName="/ppt/tags/tag4301.xml" ContentType="application/vnd.openxmlformats-officedocument.presentationml.tags+xml"/>
  <Override PartName="/ppt/tags/tag4302.xml" ContentType="application/vnd.openxmlformats-officedocument.presentationml.tags+xml"/>
  <Override PartName="/ppt/tags/tag4303.xml" ContentType="application/vnd.openxmlformats-officedocument.presentationml.tags+xml"/>
  <Override PartName="/ppt/tags/tag4304.xml" ContentType="application/vnd.openxmlformats-officedocument.presentationml.tags+xml"/>
  <Override PartName="/ppt/tags/tag4305.xml" ContentType="application/vnd.openxmlformats-officedocument.presentationml.tags+xml"/>
  <Override PartName="/ppt/tags/tag4306.xml" ContentType="application/vnd.openxmlformats-officedocument.presentationml.tags+xml"/>
  <Override PartName="/ppt/tags/tag4307.xml" ContentType="application/vnd.openxmlformats-officedocument.presentationml.tags+xml"/>
  <Override PartName="/ppt/tags/tag4308.xml" ContentType="application/vnd.openxmlformats-officedocument.presentationml.tags+xml"/>
  <Override PartName="/ppt/tags/tag4309.xml" ContentType="application/vnd.openxmlformats-officedocument.presentationml.tags+xml"/>
  <Override PartName="/ppt/tags/tag4310.xml" ContentType="application/vnd.openxmlformats-officedocument.presentationml.tags+xml"/>
  <Override PartName="/ppt/tags/tag4311.xml" ContentType="application/vnd.openxmlformats-officedocument.presentationml.tags+xml"/>
  <Override PartName="/ppt/tags/tag4312.xml" ContentType="application/vnd.openxmlformats-officedocument.presentationml.tags+xml"/>
  <Override PartName="/ppt/tags/tag4313.xml" ContentType="application/vnd.openxmlformats-officedocument.presentationml.tags+xml"/>
  <Override PartName="/ppt/tags/tag4314.xml" ContentType="application/vnd.openxmlformats-officedocument.presentationml.tags+xml"/>
  <Override PartName="/ppt/tags/tag4315.xml" ContentType="application/vnd.openxmlformats-officedocument.presentationml.tags+xml"/>
  <Override PartName="/ppt/tags/tag4316.xml" ContentType="application/vnd.openxmlformats-officedocument.presentationml.tags+xml"/>
  <Override PartName="/ppt/tags/tag4317.xml" ContentType="application/vnd.openxmlformats-officedocument.presentationml.tags+xml"/>
  <Override PartName="/ppt/tags/tag4318.xml" ContentType="application/vnd.openxmlformats-officedocument.presentationml.tags+xml"/>
  <Override PartName="/ppt/tags/tag4319.xml" ContentType="application/vnd.openxmlformats-officedocument.presentationml.tags+xml"/>
  <Override PartName="/ppt/tags/tag4320.xml" ContentType="application/vnd.openxmlformats-officedocument.presentationml.tags+xml"/>
  <Override PartName="/ppt/tags/tag4321.xml" ContentType="application/vnd.openxmlformats-officedocument.presentationml.tags+xml"/>
  <Override PartName="/ppt/tags/tag4322.xml" ContentType="application/vnd.openxmlformats-officedocument.presentationml.tags+xml"/>
  <Override PartName="/ppt/tags/tag4323.xml" ContentType="application/vnd.openxmlformats-officedocument.presentationml.tags+xml"/>
  <Override PartName="/ppt/tags/tag4324.xml" ContentType="application/vnd.openxmlformats-officedocument.presentationml.tags+xml"/>
  <Override PartName="/ppt/tags/tag4325.xml" ContentType="application/vnd.openxmlformats-officedocument.presentationml.tags+xml"/>
  <Override PartName="/ppt/tags/tag4326.xml" ContentType="application/vnd.openxmlformats-officedocument.presentationml.tags+xml"/>
  <Override PartName="/ppt/tags/tag4327.xml" ContentType="application/vnd.openxmlformats-officedocument.presentationml.tags+xml"/>
  <Override PartName="/ppt/tags/tag4328.xml" ContentType="application/vnd.openxmlformats-officedocument.presentationml.tags+xml"/>
  <Override PartName="/ppt/tags/tag4329.xml" ContentType="application/vnd.openxmlformats-officedocument.presentationml.tags+xml"/>
  <Override PartName="/ppt/tags/tag4330.xml" ContentType="application/vnd.openxmlformats-officedocument.presentationml.tags+xml"/>
  <Override PartName="/ppt/tags/tag4331.xml" ContentType="application/vnd.openxmlformats-officedocument.presentationml.tags+xml"/>
  <Override PartName="/ppt/tags/tag4332.xml" ContentType="application/vnd.openxmlformats-officedocument.presentationml.tags+xml"/>
  <Override PartName="/ppt/tags/tag4333.xml" ContentType="application/vnd.openxmlformats-officedocument.presentationml.tags+xml"/>
  <Override PartName="/ppt/tags/tag4334.xml" ContentType="application/vnd.openxmlformats-officedocument.presentationml.tags+xml"/>
  <Override PartName="/ppt/tags/tag4335.xml" ContentType="application/vnd.openxmlformats-officedocument.presentationml.tags+xml"/>
  <Override PartName="/ppt/tags/tag4336.xml" ContentType="application/vnd.openxmlformats-officedocument.presentationml.tags+xml"/>
  <Override PartName="/ppt/tags/tag4337.xml" ContentType="application/vnd.openxmlformats-officedocument.presentationml.tags+xml"/>
  <Override PartName="/ppt/tags/tag4338.xml" ContentType="application/vnd.openxmlformats-officedocument.presentationml.tags+xml"/>
  <Override PartName="/ppt/tags/tag4339.xml" ContentType="application/vnd.openxmlformats-officedocument.presentationml.tags+xml"/>
  <Override PartName="/ppt/tags/tag4340.xml" ContentType="application/vnd.openxmlformats-officedocument.presentationml.tags+xml"/>
  <Override PartName="/ppt/tags/tag4341.xml" ContentType="application/vnd.openxmlformats-officedocument.presentationml.tags+xml"/>
  <Override PartName="/ppt/tags/tag4342.xml" ContentType="application/vnd.openxmlformats-officedocument.presentationml.tags+xml"/>
  <Override PartName="/ppt/tags/tag4343.xml" ContentType="application/vnd.openxmlformats-officedocument.presentationml.tags+xml"/>
  <Override PartName="/ppt/tags/tag4344.xml" ContentType="application/vnd.openxmlformats-officedocument.presentationml.tags+xml"/>
  <Override PartName="/ppt/tags/tag4345.xml" ContentType="application/vnd.openxmlformats-officedocument.presentationml.tags+xml"/>
  <Override PartName="/ppt/tags/tag4346.xml" ContentType="application/vnd.openxmlformats-officedocument.presentationml.tags+xml"/>
  <Override PartName="/ppt/tags/tag4347.xml" ContentType="application/vnd.openxmlformats-officedocument.presentationml.tags+xml"/>
  <Override PartName="/ppt/tags/tag4348.xml" ContentType="application/vnd.openxmlformats-officedocument.presentationml.tags+xml"/>
  <Override PartName="/ppt/tags/tag4349.xml" ContentType="application/vnd.openxmlformats-officedocument.presentationml.tags+xml"/>
  <Override PartName="/ppt/tags/tag4350.xml" ContentType="application/vnd.openxmlformats-officedocument.presentationml.tags+xml"/>
  <Override PartName="/ppt/tags/tag4351.xml" ContentType="application/vnd.openxmlformats-officedocument.presentationml.tags+xml"/>
  <Override PartName="/ppt/tags/tag4352.xml" ContentType="application/vnd.openxmlformats-officedocument.presentationml.tags+xml"/>
  <Override PartName="/ppt/tags/tag4353.xml" ContentType="application/vnd.openxmlformats-officedocument.presentationml.tags+xml"/>
  <Override PartName="/ppt/tags/tag4354.xml" ContentType="application/vnd.openxmlformats-officedocument.presentationml.tags+xml"/>
  <Override PartName="/ppt/tags/tag4355.xml" ContentType="application/vnd.openxmlformats-officedocument.presentationml.tags+xml"/>
  <Override PartName="/ppt/tags/tag4356.xml" ContentType="application/vnd.openxmlformats-officedocument.presentationml.tags+xml"/>
  <Override PartName="/ppt/tags/tag4357.xml" ContentType="application/vnd.openxmlformats-officedocument.presentationml.tags+xml"/>
  <Override PartName="/ppt/tags/tag4358.xml" ContentType="application/vnd.openxmlformats-officedocument.presentationml.tags+xml"/>
  <Override PartName="/ppt/tags/tag4359.xml" ContentType="application/vnd.openxmlformats-officedocument.presentationml.tags+xml"/>
  <Override PartName="/ppt/tags/tag4360.xml" ContentType="application/vnd.openxmlformats-officedocument.presentationml.tags+xml"/>
  <Override PartName="/ppt/tags/tag4361.xml" ContentType="application/vnd.openxmlformats-officedocument.presentationml.tags+xml"/>
  <Override PartName="/ppt/tags/tag4362.xml" ContentType="application/vnd.openxmlformats-officedocument.presentationml.tags+xml"/>
  <Override PartName="/ppt/tags/tag4363.xml" ContentType="application/vnd.openxmlformats-officedocument.presentationml.tags+xml"/>
  <Override PartName="/ppt/tags/tag4364.xml" ContentType="application/vnd.openxmlformats-officedocument.presentationml.tags+xml"/>
  <Override PartName="/ppt/tags/tag4365.xml" ContentType="application/vnd.openxmlformats-officedocument.presentationml.tags+xml"/>
  <Override PartName="/ppt/tags/tag4366.xml" ContentType="application/vnd.openxmlformats-officedocument.presentationml.tags+xml"/>
  <Override PartName="/ppt/tags/tag4367.xml" ContentType="application/vnd.openxmlformats-officedocument.presentationml.tags+xml"/>
  <Override PartName="/ppt/tags/tag4368.xml" ContentType="application/vnd.openxmlformats-officedocument.presentationml.tags+xml"/>
  <Override PartName="/ppt/tags/tag4369.xml" ContentType="application/vnd.openxmlformats-officedocument.presentationml.tags+xml"/>
  <Override PartName="/ppt/tags/tag4370.xml" ContentType="application/vnd.openxmlformats-officedocument.presentationml.tags+xml"/>
  <Override PartName="/ppt/tags/tag4371.xml" ContentType="application/vnd.openxmlformats-officedocument.presentationml.tags+xml"/>
  <Override PartName="/ppt/tags/tag4372.xml" ContentType="application/vnd.openxmlformats-officedocument.presentationml.tags+xml"/>
  <Override PartName="/ppt/tags/tag4373.xml" ContentType="application/vnd.openxmlformats-officedocument.presentationml.tags+xml"/>
  <Override PartName="/ppt/tags/tag4374.xml" ContentType="application/vnd.openxmlformats-officedocument.presentationml.tags+xml"/>
  <Override PartName="/ppt/tags/tag4375.xml" ContentType="application/vnd.openxmlformats-officedocument.presentationml.tags+xml"/>
  <Override PartName="/ppt/tags/tag4376.xml" ContentType="application/vnd.openxmlformats-officedocument.presentationml.tags+xml"/>
  <Override PartName="/ppt/tags/tag4377.xml" ContentType="application/vnd.openxmlformats-officedocument.presentationml.tags+xml"/>
  <Override PartName="/ppt/tags/tag4378.xml" ContentType="application/vnd.openxmlformats-officedocument.presentationml.tags+xml"/>
  <Override PartName="/ppt/tags/tag4379.xml" ContentType="application/vnd.openxmlformats-officedocument.presentationml.tags+xml"/>
  <Override PartName="/ppt/tags/tag4380.xml" ContentType="application/vnd.openxmlformats-officedocument.presentationml.tags+xml"/>
  <Override PartName="/ppt/tags/tag4381.xml" ContentType="application/vnd.openxmlformats-officedocument.presentationml.tags+xml"/>
  <Override PartName="/ppt/tags/tag4382.xml" ContentType="application/vnd.openxmlformats-officedocument.presentationml.tags+xml"/>
  <Override PartName="/ppt/tags/tag4383.xml" ContentType="application/vnd.openxmlformats-officedocument.presentationml.tags+xml"/>
  <Override PartName="/ppt/tags/tag4384.xml" ContentType="application/vnd.openxmlformats-officedocument.presentationml.tags+xml"/>
  <Override PartName="/ppt/tags/tag4385.xml" ContentType="application/vnd.openxmlformats-officedocument.presentationml.tags+xml"/>
  <Override PartName="/ppt/tags/tag4386.xml" ContentType="application/vnd.openxmlformats-officedocument.presentationml.tags+xml"/>
  <Override PartName="/ppt/tags/tag4387.xml" ContentType="application/vnd.openxmlformats-officedocument.presentationml.tags+xml"/>
  <Override PartName="/ppt/tags/tag4388.xml" ContentType="application/vnd.openxmlformats-officedocument.presentationml.tags+xml"/>
  <Override PartName="/ppt/tags/tag4389.xml" ContentType="application/vnd.openxmlformats-officedocument.presentationml.tags+xml"/>
  <Override PartName="/ppt/tags/tag4390.xml" ContentType="application/vnd.openxmlformats-officedocument.presentationml.tags+xml"/>
  <Override PartName="/ppt/tags/tag4391.xml" ContentType="application/vnd.openxmlformats-officedocument.presentationml.tags+xml"/>
  <Override PartName="/ppt/tags/tag4392.xml" ContentType="application/vnd.openxmlformats-officedocument.presentationml.tags+xml"/>
  <Override PartName="/ppt/tags/tag4393.xml" ContentType="application/vnd.openxmlformats-officedocument.presentationml.tags+xml"/>
  <Override PartName="/ppt/tags/tag4394.xml" ContentType="application/vnd.openxmlformats-officedocument.presentationml.tags+xml"/>
  <Override PartName="/ppt/tags/tag4395.xml" ContentType="application/vnd.openxmlformats-officedocument.presentationml.tags+xml"/>
  <Override PartName="/ppt/tags/tag4396.xml" ContentType="application/vnd.openxmlformats-officedocument.presentationml.tags+xml"/>
  <Override PartName="/ppt/tags/tag4397.xml" ContentType="application/vnd.openxmlformats-officedocument.presentationml.tags+xml"/>
  <Override PartName="/ppt/tags/tag4398.xml" ContentType="application/vnd.openxmlformats-officedocument.presentationml.tags+xml"/>
  <Override PartName="/ppt/tags/tag4399.xml" ContentType="application/vnd.openxmlformats-officedocument.presentationml.tags+xml"/>
  <Override PartName="/ppt/tags/tag4400.xml" ContentType="application/vnd.openxmlformats-officedocument.presentationml.tags+xml"/>
  <Override PartName="/ppt/tags/tag4401.xml" ContentType="application/vnd.openxmlformats-officedocument.presentationml.tags+xml"/>
  <Override PartName="/ppt/tags/tag4402.xml" ContentType="application/vnd.openxmlformats-officedocument.presentationml.tags+xml"/>
  <Override PartName="/ppt/tags/tag4403.xml" ContentType="application/vnd.openxmlformats-officedocument.presentationml.tags+xml"/>
  <Override PartName="/ppt/tags/tag4404.xml" ContentType="application/vnd.openxmlformats-officedocument.presentationml.tags+xml"/>
  <Override PartName="/ppt/tags/tag4405.xml" ContentType="application/vnd.openxmlformats-officedocument.presentationml.tags+xml"/>
  <Override PartName="/ppt/tags/tag4406.xml" ContentType="application/vnd.openxmlformats-officedocument.presentationml.tags+xml"/>
  <Override PartName="/ppt/tags/tag4407.xml" ContentType="application/vnd.openxmlformats-officedocument.presentationml.tags+xml"/>
  <Override PartName="/ppt/tags/tag4408.xml" ContentType="application/vnd.openxmlformats-officedocument.presentationml.tags+xml"/>
  <Override PartName="/ppt/tags/tag4409.xml" ContentType="application/vnd.openxmlformats-officedocument.presentationml.tags+xml"/>
  <Override PartName="/ppt/tags/tag4410.xml" ContentType="application/vnd.openxmlformats-officedocument.presentationml.tags+xml"/>
  <Override PartName="/ppt/tags/tag4411.xml" ContentType="application/vnd.openxmlformats-officedocument.presentationml.tags+xml"/>
  <Override PartName="/ppt/tags/tag4412.xml" ContentType="application/vnd.openxmlformats-officedocument.presentationml.tags+xml"/>
  <Override PartName="/ppt/tags/tag4413.xml" ContentType="application/vnd.openxmlformats-officedocument.presentationml.tags+xml"/>
  <Override PartName="/ppt/tags/tag4414.xml" ContentType="application/vnd.openxmlformats-officedocument.presentationml.tags+xml"/>
  <Override PartName="/ppt/tags/tag4415.xml" ContentType="application/vnd.openxmlformats-officedocument.presentationml.tags+xml"/>
  <Override PartName="/ppt/tags/tag4416.xml" ContentType="application/vnd.openxmlformats-officedocument.presentationml.tags+xml"/>
  <Override PartName="/ppt/tags/tag4417.xml" ContentType="application/vnd.openxmlformats-officedocument.presentationml.tags+xml"/>
  <Override PartName="/ppt/tags/tag4418.xml" ContentType="application/vnd.openxmlformats-officedocument.presentationml.tags+xml"/>
  <Override PartName="/ppt/tags/tag4419.xml" ContentType="application/vnd.openxmlformats-officedocument.presentationml.tags+xml"/>
  <Override PartName="/ppt/tags/tag4420.xml" ContentType="application/vnd.openxmlformats-officedocument.presentationml.tags+xml"/>
  <Override PartName="/ppt/tags/tag4421.xml" ContentType="application/vnd.openxmlformats-officedocument.presentationml.tags+xml"/>
  <Override PartName="/ppt/tags/tag4422.xml" ContentType="application/vnd.openxmlformats-officedocument.presentationml.tags+xml"/>
  <Override PartName="/ppt/tags/tag4423.xml" ContentType="application/vnd.openxmlformats-officedocument.presentationml.tags+xml"/>
  <Override PartName="/ppt/tags/tag4424.xml" ContentType="application/vnd.openxmlformats-officedocument.presentationml.tags+xml"/>
  <Override PartName="/ppt/tags/tag4425.xml" ContentType="application/vnd.openxmlformats-officedocument.presentationml.tags+xml"/>
  <Override PartName="/ppt/tags/tag4426.xml" ContentType="application/vnd.openxmlformats-officedocument.presentationml.tags+xml"/>
  <Override PartName="/ppt/tags/tag4427.xml" ContentType="application/vnd.openxmlformats-officedocument.presentationml.tags+xml"/>
  <Override PartName="/ppt/tags/tag4428.xml" ContentType="application/vnd.openxmlformats-officedocument.presentationml.tags+xml"/>
  <Override PartName="/ppt/tags/tag4429.xml" ContentType="application/vnd.openxmlformats-officedocument.presentationml.tags+xml"/>
  <Override PartName="/ppt/tags/tag4430.xml" ContentType="application/vnd.openxmlformats-officedocument.presentationml.tags+xml"/>
  <Override PartName="/ppt/tags/tag4431.xml" ContentType="application/vnd.openxmlformats-officedocument.presentationml.tags+xml"/>
  <Override PartName="/ppt/tags/tag4432.xml" ContentType="application/vnd.openxmlformats-officedocument.presentationml.tags+xml"/>
  <Override PartName="/ppt/tags/tag4433.xml" ContentType="application/vnd.openxmlformats-officedocument.presentationml.tags+xml"/>
  <Override PartName="/ppt/tags/tag4434.xml" ContentType="application/vnd.openxmlformats-officedocument.presentationml.tags+xml"/>
  <Override PartName="/ppt/tags/tag4435.xml" ContentType="application/vnd.openxmlformats-officedocument.presentationml.tags+xml"/>
  <Override PartName="/ppt/tags/tag4436.xml" ContentType="application/vnd.openxmlformats-officedocument.presentationml.tags+xml"/>
  <Override PartName="/ppt/tags/tag4437.xml" ContentType="application/vnd.openxmlformats-officedocument.presentationml.tags+xml"/>
  <Override PartName="/ppt/tags/tag4438.xml" ContentType="application/vnd.openxmlformats-officedocument.presentationml.tags+xml"/>
  <Override PartName="/ppt/tags/tag4439.xml" ContentType="application/vnd.openxmlformats-officedocument.presentationml.tags+xml"/>
  <Override PartName="/ppt/tags/tag4440.xml" ContentType="application/vnd.openxmlformats-officedocument.presentationml.tags+xml"/>
  <Override PartName="/ppt/tags/tag4441.xml" ContentType="application/vnd.openxmlformats-officedocument.presentationml.tags+xml"/>
  <Override PartName="/ppt/tags/tag4442.xml" ContentType="application/vnd.openxmlformats-officedocument.presentationml.tags+xml"/>
  <Override PartName="/ppt/tags/tag4443.xml" ContentType="application/vnd.openxmlformats-officedocument.presentationml.tags+xml"/>
  <Override PartName="/ppt/tags/tag4444.xml" ContentType="application/vnd.openxmlformats-officedocument.presentationml.tags+xml"/>
  <Override PartName="/ppt/tags/tag4445.xml" ContentType="application/vnd.openxmlformats-officedocument.presentationml.tags+xml"/>
  <Override PartName="/ppt/tags/tag4446.xml" ContentType="application/vnd.openxmlformats-officedocument.presentationml.tags+xml"/>
  <Override PartName="/ppt/tags/tag4447.xml" ContentType="application/vnd.openxmlformats-officedocument.presentationml.tags+xml"/>
  <Override PartName="/ppt/tags/tag4448.xml" ContentType="application/vnd.openxmlformats-officedocument.presentationml.tags+xml"/>
  <Override PartName="/ppt/tags/tag4449.xml" ContentType="application/vnd.openxmlformats-officedocument.presentationml.tags+xml"/>
  <Override PartName="/ppt/tags/tag4450.xml" ContentType="application/vnd.openxmlformats-officedocument.presentationml.tags+xml"/>
  <Override PartName="/ppt/tags/tag4451.xml" ContentType="application/vnd.openxmlformats-officedocument.presentationml.tags+xml"/>
  <Override PartName="/ppt/tags/tag4452.xml" ContentType="application/vnd.openxmlformats-officedocument.presentationml.tags+xml"/>
  <Override PartName="/ppt/tags/tag4453.xml" ContentType="application/vnd.openxmlformats-officedocument.presentationml.tags+xml"/>
  <Override PartName="/ppt/tags/tag4454.xml" ContentType="application/vnd.openxmlformats-officedocument.presentationml.tags+xml"/>
  <Override PartName="/ppt/tags/tag4455.xml" ContentType="application/vnd.openxmlformats-officedocument.presentationml.tags+xml"/>
  <Override PartName="/ppt/tags/tag4456.xml" ContentType="application/vnd.openxmlformats-officedocument.presentationml.tags+xml"/>
  <Override PartName="/ppt/tags/tag4457.xml" ContentType="application/vnd.openxmlformats-officedocument.presentationml.tags+xml"/>
  <Override PartName="/ppt/tags/tag4458.xml" ContentType="application/vnd.openxmlformats-officedocument.presentationml.tags+xml"/>
  <Override PartName="/ppt/tags/tag4459.xml" ContentType="application/vnd.openxmlformats-officedocument.presentationml.tags+xml"/>
  <Override PartName="/ppt/tags/tag4460.xml" ContentType="application/vnd.openxmlformats-officedocument.presentationml.tags+xml"/>
  <Override PartName="/ppt/tags/tag4461.xml" ContentType="application/vnd.openxmlformats-officedocument.presentationml.tags+xml"/>
  <Override PartName="/ppt/tags/tag4462.xml" ContentType="application/vnd.openxmlformats-officedocument.presentationml.tags+xml"/>
  <Override PartName="/ppt/tags/tag4463.xml" ContentType="application/vnd.openxmlformats-officedocument.presentationml.tags+xml"/>
  <Override PartName="/ppt/tags/tag4464.xml" ContentType="application/vnd.openxmlformats-officedocument.presentationml.tags+xml"/>
  <Override PartName="/ppt/tags/tag4465.xml" ContentType="application/vnd.openxmlformats-officedocument.presentationml.tags+xml"/>
  <Override PartName="/ppt/tags/tag4466.xml" ContentType="application/vnd.openxmlformats-officedocument.presentationml.tags+xml"/>
  <Override PartName="/ppt/tags/tag4467.xml" ContentType="application/vnd.openxmlformats-officedocument.presentationml.tags+xml"/>
  <Override PartName="/ppt/tags/tag4468.xml" ContentType="application/vnd.openxmlformats-officedocument.presentationml.tags+xml"/>
  <Override PartName="/ppt/tags/tag4469.xml" ContentType="application/vnd.openxmlformats-officedocument.presentationml.tags+xml"/>
  <Override PartName="/ppt/tags/tag4470.xml" ContentType="application/vnd.openxmlformats-officedocument.presentationml.tags+xml"/>
  <Override PartName="/ppt/tags/tag4471.xml" ContentType="application/vnd.openxmlformats-officedocument.presentationml.tags+xml"/>
  <Override PartName="/ppt/tags/tag4472.xml" ContentType="application/vnd.openxmlformats-officedocument.presentationml.tags+xml"/>
  <Override PartName="/ppt/tags/tag4473.xml" ContentType="application/vnd.openxmlformats-officedocument.presentationml.tags+xml"/>
  <Override PartName="/ppt/tags/tag4474.xml" ContentType="application/vnd.openxmlformats-officedocument.presentationml.tags+xml"/>
  <Override PartName="/ppt/tags/tag4475.xml" ContentType="application/vnd.openxmlformats-officedocument.presentationml.tags+xml"/>
  <Override PartName="/ppt/tags/tag4476.xml" ContentType="application/vnd.openxmlformats-officedocument.presentationml.tags+xml"/>
  <Override PartName="/ppt/tags/tag4477.xml" ContentType="application/vnd.openxmlformats-officedocument.presentationml.tags+xml"/>
  <Override PartName="/ppt/tags/tag4478.xml" ContentType="application/vnd.openxmlformats-officedocument.presentationml.tags+xml"/>
  <Override PartName="/ppt/tags/tag4479.xml" ContentType="application/vnd.openxmlformats-officedocument.presentationml.tags+xml"/>
  <Override PartName="/ppt/tags/tag4480.xml" ContentType="application/vnd.openxmlformats-officedocument.presentationml.tags+xml"/>
  <Override PartName="/ppt/tags/tag4481.xml" ContentType="application/vnd.openxmlformats-officedocument.presentationml.tags+xml"/>
  <Override PartName="/ppt/tags/tag4482.xml" ContentType="application/vnd.openxmlformats-officedocument.presentationml.tags+xml"/>
  <Override PartName="/ppt/tags/tag4483.xml" ContentType="application/vnd.openxmlformats-officedocument.presentationml.tags+xml"/>
  <Override PartName="/ppt/tags/tag4484.xml" ContentType="application/vnd.openxmlformats-officedocument.presentationml.tags+xml"/>
  <Override PartName="/ppt/tags/tag4485.xml" ContentType="application/vnd.openxmlformats-officedocument.presentationml.tags+xml"/>
  <Override PartName="/ppt/tags/tag4486.xml" ContentType="application/vnd.openxmlformats-officedocument.presentationml.tags+xml"/>
  <Override PartName="/ppt/tags/tag4487.xml" ContentType="application/vnd.openxmlformats-officedocument.presentationml.tags+xml"/>
  <Override PartName="/ppt/tags/tag4488.xml" ContentType="application/vnd.openxmlformats-officedocument.presentationml.tags+xml"/>
  <Override PartName="/ppt/tags/tag4489.xml" ContentType="application/vnd.openxmlformats-officedocument.presentationml.tags+xml"/>
  <Override PartName="/ppt/tags/tag4490.xml" ContentType="application/vnd.openxmlformats-officedocument.presentationml.tags+xml"/>
  <Override PartName="/ppt/tags/tag4491.xml" ContentType="application/vnd.openxmlformats-officedocument.presentationml.tags+xml"/>
  <Override PartName="/ppt/tags/tag4492.xml" ContentType="application/vnd.openxmlformats-officedocument.presentationml.tags+xml"/>
  <Override PartName="/ppt/tags/tag4493.xml" ContentType="application/vnd.openxmlformats-officedocument.presentationml.tags+xml"/>
  <Override PartName="/ppt/tags/tag4494.xml" ContentType="application/vnd.openxmlformats-officedocument.presentationml.tags+xml"/>
  <Override PartName="/ppt/tags/tag4495.xml" ContentType="application/vnd.openxmlformats-officedocument.presentationml.tags+xml"/>
  <Override PartName="/ppt/tags/tag4496.xml" ContentType="application/vnd.openxmlformats-officedocument.presentationml.tags+xml"/>
  <Override PartName="/ppt/tags/tag4497.xml" ContentType="application/vnd.openxmlformats-officedocument.presentationml.tags+xml"/>
  <Override PartName="/ppt/tags/tag4498.xml" ContentType="application/vnd.openxmlformats-officedocument.presentationml.tags+xml"/>
  <Override PartName="/ppt/tags/tag4499.xml" ContentType="application/vnd.openxmlformats-officedocument.presentationml.tags+xml"/>
  <Override PartName="/ppt/tags/tag4500.xml" ContentType="application/vnd.openxmlformats-officedocument.presentationml.tags+xml"/>
  <Override PartName="/ppt/tags/tag4501.xml" ContentType="application/vnd.openxmlformats-officedocument.presentationml.tags+xml"/>
  <Override PartName="/ppt/tags/tag4502.xml" ContentType="application/vnd.openxmlformats-officedocument.presentationml.tags+xml"/>
  <Override PartName="/ppt/tags/tag4503.xml" ContentType="application/vnd.openxmlformats-officedocument.presentationml.tags+xml"/>
  <Override PartName="/ppt/tags/tag4504.xml" ContentType="application/vnd.openxmlformats-officedocument.presentationml.tags+xml"/>
  <Override PartName="/ppt/tags/tag4505.xml" ContentType="application/vnd.openxmlformats-officedocument.presentationml.tags+xml"/>
  <Override PartName="/ppt/tags/tag4506.xml" ContentType="application/vnd.openxmlformats-officedocument.presentationml.tags+xml"/>
  <Override PartName="/ppt/tags/tag4507.xml" ContentType="application/vnd.openxmlformats-officedocument.presentationml.tags+xml"/>
  <Override PartName="/ppt/tags/tag4508.xml" ContentType="application/vnd.openxmlformats-officedocument.presentationml.tags+xml"/>
  <Override PartName="/ppt/tags/tag4509.xml" ContentType="application/vnd.openxmlformats-officedocument.presentationml.tags+xml"/>
  <Override PartName="/ppt/tags/tag4510.xml" ContentType="application/vnd.openxmlformats-officedocument.presentationml.tags+xml"/>
  <Override PartName="/ppt/tags/tag4511.xml" ContentType="application/vnd.openxmlformats-officedocument.presentationml.tags+xml"/>
  <Override PartName="/ppt/tags/tag4512.xml" ContentType="application/vnd.openxmlformats-officedocument.presentationml.tags+xml"/>
  <Override PartName="/ppt/tags/tag4513.xml" ContentType="application/vnd.openxmlformats-officedocument.presentationml.tags+xml"/>
  <Override PartName="/ppt/tags/tag4514.xml" ContentType="application/vnd.openxmlformats-officedocument.presentationml.tags+xml"/>
  <Override PartName="/ppt/tags/tag4515.xml" ContentType="application/vnd.openxmlformats-officedocument.presentationml.tags+xml"/>
  <Override PartName="/ppt/tags/tag4516.xml" ContentType="application/vnd.openxmlformats-officedocument.presentationml.tags+xml"/>
  <Override PartName="/ppt/tags/tag4517.xml" ContentType="application/vnd.openxmlformats-officedocument.presentationml.tags+xml"/>
  <Override PartName="/ppt/tags/tag4518.xml" ContentType="application/vnd.openxmlformats-officedocument.presentationml.tags+xml"/>
  <Override PartName="/ppt/tags/tag4519.xml" ContentType="application/vnd.openxmlformats-officedocument.presentationml.tags+xml"/>
  <Override PartName="/ppt/tags/tag4520.xml" ContentType="application/vnd.openxmlformats-officedocument.presentationml.tags+xml"/>
  <Override PartName="/ppt/tags/tag4521.xml" ContentType="application/vnd.openxmlformats-officedocument.presentationml.tags+xml"/>
  <Override PartName="/ppt/tags/tag4522.xml" ContentType="application/vnd.openxmlformats-officedocument.presentationml.tags+xml"/>
  <Override PartName="/ppt/tags/tag4523.xml" ContentType="application/vnd.openxmlformats-officedocument.presentationml.tags+xml"/>
  <Override PartName="/ppt/tags/tag4524.xml" ContentType="application/vnd.openxmlformats-officedocument.presentationml.tags+xml"/>
  <Override PartName="/ppt/tags/tag4525.xml" ContentType="application/vnd.openxmlformats-officedocument.presentationml.tags+xml"/>
  <Override PartName="/ppt/tags/tag4526.xml" ContentType="application/vnd.openxmlformats-officedocument.presentationml.tags+xml"/>
  <Override PartName="/ppt/tags/tag4527.xml" ContentType="application/vnd.openxmlformats-officedocument.presentationml.tags+xml"/>
  <Override PartName="/ppt/tags/tag4528.xml" ContentType="application/vnd.openxmlformats-officedocument.presentationml.tags+xml"/>
  <Override PartName="/ppt/tags/tag4529.xml" ContentType="application/vnd.openxmlformats-officedocument.presentationml.tags+xml"/>
  <Override PartName="/ppt/tags/tag4530.xml" ContentType="application/vnd.openxmlformats-officedocument.presentationml.tags+xml"/>
  <Override PartName="/ppt/tags/tag4531.xml" ContentType="application/vnd.openxmlformats-officedocument.presentationml.tags+xml"/>
  <Override PartName="/ppt/tags/tag4532.xml" ContentType="application/vnd.openxmlformats-officedocument.presentationml.tags+xml"/>
  <Override PartName="/ppt/tags/tag4533.xml" ContentType="application/vnd.openxmlformats-officedocument.presentationml.tags+xml"/>
  <Override PartName="/ppt/tags/tag4534.xml" ContentType="application/vnd.openxmlformats-officedocument.presentationml.tags+xml"/>
  <Override PartName="/ppt/tags/tag4535.xml" ContentType="application/vnd.openxmlformats-officedocument.presentationml.tags+xml"/>
  <Override PartName="/ppt/tags/tag4536.xml" ContentType="application/vnd.openxmlformats-officedocument.presentationml.tags+xml"/>
  <Override PartName="/ppt/tags/tag4537.xml" ContentType="application/vnd.openxmlformats-officedocument.presentationml.tags+xml"/>
  <Override PartName="/ppt/tags/tag4538.xml" ContentType="application/vnd.openxmlformats-officedocument.presentationml.tags+xml"/>
  <Override PartName="/ppt/tags/tag4539.xml" ContentType="application/vnd.openxmlformats-officedocument.presentationml.tags+xml"/>
  <Override PartName="/ppt/tags/tag4540.xml" ContentType="application/vnd.openxmlformats-officedocument.presentationml.tags+xml"/>
  <Override PartName="/ppt/tags/tag4541.xml" ContentType="application/vnd.openxmlformats-officedocument.presentationml.tags+xml"/>
  <Override PartName="/ppt/tags/tag4542.xml" ContentType="application/vnd.openxmlformats-officedocument.presentationml.tags+xml"/>
  <Override PartName="/ppt/tags/tag4543.xml" ContentType="application/vnd.openxmlformats-officedocument.presentationml.tags+xml"/>
  <Override PartName="/ppt/tags/tag4544.xml" ContentType="application/vnd.openxmlformats-officedocument.presentationml.tags+xml"/>
  <Override PartName="/ppt/tags/tag4545.xml" ContentType="application/vnd.openxmlformats-officedocument.presentationml.tags+xml"/>
  <Override PartName="/ppt/tags/tag4546.xml" ContentType="application/vnd.openxmlformats-officedocument.presentationml.tags+xml"/>
  <Override PartName="/ppt/tags/tag4547.xml" ContentType="application/vnd.openxmlformats-officedocument.presentationml.tags+xml"/>
  <Override PartName="/ppt/tags/tag4548.xml" ContentType="application/vnd.openxmlformats-officedocument.presentationml.tags+xml"/>
  <Override PartName="/ppt/tags/tag4549.xml" ContentType="application/vnd.openxmlformats-officedocument.presentationml.tags+xml"/>
  <Override PartName="/ppt/tags/tag4550.xml" ContentType="application/vnd.openxmlformats-officedocument.presentationml.tags+xml"/>
  <Override PartName="/ppt/tags/tag4551.xml" ContentType="application/vnd.openxmlformats-officedocument.presentationml.tags+xml"/>
  <Override PartName="/ppt/tags/tag4552.xml" ContentType="application/vnd.openxmlformats-officedocument.presentationml.tags+xml"/>
  <Override PartName="/ppt/tags/tag4553.xml" ContentType="application/vnd.openxmlformats-officedocument.presentationml.tags+xml"/>
  <Override PartName="/ppt/tags/tag4554.xml" ContentType="application/vnd.openxmlformats-officedocument.presentationml.tags+xml"/>
  <Override PartName="/ppt/tags/tag4555.xml" ContentType="application/vnd.openxmlformats-officedocument.presentationml.tags+xml"/>
  <Override PartName="/ppt/tags/tag4556.xml" ContentType="application/vnd.openxmlformats-officedocument.presentationml.tags+xml"/>
  <Override PartName="/ppt/tags/tag4557.xml" ContentType="application/vnd.openxmlformats-officedocument.presentationml.tags+xml"/>
  <Override PartName="/ppt/tags/tag4558.xml" ContentType="application/vnd.openxmlformats-officedocument.presentationml.tags+xml"/>
  <Override PartName="/ppt/tags/tag4559.xml" ContentType="application/vnd.openxmlformats-officedocument.presentationml.tags+xml"/>
  <Override PartName="/ppt/tags/tag4560.xml" ContentType="application/vnd.openxmlformats-officedocument.presentationml.tags+xml"/>
  <Override PartName="/ppt/tags/tag4561.xml" ContentType="application/vnd.openxmlformats-officedocument.presentationml.tags+xml"/>
  <Override PartName="/ppt/tags/tag4562.xml" ContentType="application/vnd.openxmlformats-officedocument.presentationml.tags+xml"/>
  <Override PartName="/ppt/tags/tag4563.xml" ContentType="application/vnd.openxmlformats-officedocument.presentationml.tags+xml"/>
  <Override PartName="/ppt/tags/tag4564.xml" ContentType="application/vnd.openxmlformats-officedocument.presentationml.tags+xml"/>
  <Override PartName="/ppt/tags/tag4565.xml" ContentType="application/vnd.openxmlformats-officedocument.presentationml.tags+xml"/>
  <Override PartName="/ppt/tags/tag4566.xml" ContentType="application/vnd.openxmlformats-officedocument.presentationml.tags+xml"/>
  <Override PartName="/ppt/tags/tag4567.xml" ContentType="application/vnd.openxmlformats-officedocument.presentationml.tags+xml"/>
  <Override PartName="/ppt/tags/tag4568.xml" ContentType="application/vnd.openxmlformats-officedocument.presentationml.tags+xml"/>
  <Override PartName="/ppt/tags/tag4569.xml" ContentType="application/vnd.openxmlformats-officedocument.presentationml.tags+xml"/>
  <Override PartName="/ppt/tags/tag4570.xml" ContentType="application/vnd.openxmlformats-officedocument.presentationml.tags+xml"/>
  <Override PartName="/ppt/tags/tag4571.xml" ContentType="application/vnd.openxmlformats-officedocument.presentationml.tags+xml"/>
  <Override PartName="/ppt/tags/tag4572.xml" ContentType="application/vnd.openxmlformats-officedocument.presentationml.tags+xml"/>
  <Override PartName="/ppt/tags/tag4573.xml" ContentType="application/vnd.openxmlformats-officedocument.presentationml.tags+xml"/>
  <Override PartName="/ppt/tags/tag4574.xml" ContentType="application/vnd.openxmlformats-officedocument.presentationml.tags+xml"/>
  <Override PartName="/ppt/tags/tag4575.xml" ContentType="application/vnd.openxmlformats-officedocument.presentationml.tags+xml"/>
  <Override PartName="/ppt/tags/tag4576.xml" ContentType="application/vnd.openxmlformats-officedocument.presentationml.tags+xml"/>
  <Override PartName="/ppt/tags/tag4577.xml" ContentType="application/vnd.openxmlformats-officedocument.presentationml.tags+xml"/>
  <Override PartName="/ppt/tags/tag4578.xml" ContentType="application/vnd.openxmlformats-officedocument.presentationml.tags+xml"/>
  <Override PartName="/ppt/tags/tag4579.xml" ContentType="application/vnd.openxmlformats-officedocument.presentationml.tags+xml"/>
  <Override PartName="/ppt/tags/tag4580.xml" ContentType="application/vnd.openxmlformats-officedocument.presentationml.tags+xml"/>
  <Override PartName="/ppt/tags/tag4581.xml" ContentType="application/vnd.openxmlformats-officedocument.presentationml.tags+xml"/>
  <Override PartName="/ppt/tags/tag4582.xml" ContentType="application/vnd.openxmlformats-officedocument.presentationml.tags+xml"/>
  <Override PartName="/ppt/tags/tag4583.xml" ContentType="application/vnd.openxmlformats-officedocument.presentationml.tags+xml"/>
  <Override PartName="/ppt/tags/tag4584.xml" ContentType="application/vnd.openxmlformats-officedocument.presentationml.tags+xml"/>
  <Override PartName="/ppt/tags/tag4585.xml" ContentType="application/vnd.openxmlformats-officedocument.presentationml.tags+xml"/>
  <Override PartName="/ppt/tags/tag4586.xml" ContentType="application/vnd.openxmlformats-officedocument.presentationml.tags+xml"/>
  <Override PartName="/ppt/tags/tag4587.xml" ContentType="application/vnd.openxmlformats-officedocument.presentationml.tags+xml"/>
  <Override PartName="/ppt/tags/tag4588.xml" ContentType="application/vnd.openxmlformats-officedocument.presentationml.tags+xml"/>
  <Override PartName="/ppt/tags/tag4589.xml" ContentType="application/vnd.openxmlformats-officedocument.presentationml.tags+xml"/>
  <Override PartName="/ppt/tags/tag4590.xml" ContentType="application/vnd.openxmlformats-officedocument.presentationml.tags+xml"/>
  <Override PartName="/ppt/tags/tag4591.xml" ContentType="application/vnd.openxmlformats-officedocument.presentationml.tags+xml"/>
  <Override PartName="/ppt/tags/tag4592.xml" ContentType="application/vnd.openxmlformats-officedocument.presentationml.tags+xml"/>
  <Override PartName="/ppt/tags/tag4593.xml" ContentType="application/vnd.openxmlformats-officedocument.presentationml.tags+xml"/>
  <Override PartName="/ppt/tags/tag4594.xml" ContentType="application/vnd.openxmlformats-officedocument.presentationml.tags+xml"/>
  <Override PartName="/ppt/tags/tag4595.xml" ContentType="application/vnd.openxmlformats-officedocument.presentationml.tags+xml"/>
  <Override PartName="/ppt/tags/tag4596.xml" ContentType="application/vnd.openxmlformats-officedocument.presentationml.tags+xml"/>
  <Override PartName="/ppt/tags/tag4597.xml" ContentType="application/vnd.openxmlformats-officedocument.presentationml.tags+xml"/>
  <Override PartName="/ppt/tags/tag4598.xml" ContentType="application/vnd.openxmlformats-officedocument.presentationml.tags+xml"/>
  <Override PartName="/ppt/tags/tag4599.xml" ContentType="application/vnd.openxmlformats-officedocument.presentationml.tags+xml"/>
  <Override PartName="/ppt/tags/tag4600.xml" ContentType="application/vnd.openxmlformats-officedocument.presentationml.tags+xml"/>
  <Override PartName="/ppt/tags/tag4601.xml" ContentType="application/vnd.openxmlformats-officedocument.presentationml.tags+xml"/>
  <Override PartName="/ppt/tags/tag4602.xml" ContentType="application/vnd.openxmlformats-officedocument.presentationml.tags+xml"/>
  <Override PartName="/ppt/tags/tag4603.xml" ContentType="application/vnd.openxmlformats-officedocument.presentationml.tags+xml"/>
  <Override PartName="/ppt/tags/tag4604.xml" ContentType="application/vnd.openxmlformats-officedocument.presentationml.tags+xml"/>
  <Override PartName="/ppt/tags/tag4605.xml" ContentType="application/vnd.openxmlformats-officedocument.presentationml.tags+xml"/>
  <Override PartName="/ppt/tags/tag4606.xml" ContentType="application/vnd.openxmlformats-officedocument.presentationml.tags+xml"/>
  <Override PartName="/ppt/tags/tag4607.xml" ContentType="application/vnd.openxmlformats-officedocument.presentationml.tags+xml"/>
  <Override PartName="/ppt/tags/tag4608.xml" ContentType="application/vnd.openxmlformats-officedocument.presentationml.tags+xml"/>
  <Override PartName="/ppt/tags/tag4609.xml" ContentType="application/vnd.openxmlformats-officedocument.presentationml.tags+xml"/>
  <Override PartName="/ppt/tags/tag4610.xml" ContentType="application/vnd.openxmlformats-officedocument.presentationml.tags+xml"/>
  <Override PartName="/ppt/tags/tag4611.xml" ContentType="application/vnd.openxmlformats-officedocument.presentationml.tags+xml"/>
  <Override PartName="/ppt/tags/tag4612.xml" ContentType="application/vnd.openxmlformats-officedocument.presentationml.tags+xml"/>
  <Override PartName="/ppt/tags/tag4613.xml" ContentType="application/vnd.openxmlformats-officedocument.presentationml.tags+xml"/>
  <Override PartName="/ppt/tags/tag4614.xml" ContentType="application/vnd.openxmlformats-officedocument.presentationml.tags+xml"/>
  <Override PartName="/ppt/tags/tag4615.xml" ContentType="application/vnd.openxmlformats-officedocument.presentationml.tags+xml"/>
  <Override PartName="/ppt/tags/tag4616.xml" ContentType="application/vnd.openxmlformats-officedocument.presentationml.tags+xml"/>
  <Override PartName="/ppt/tags/tag4617.xml" ContentType="application/vnd.openxmlformats-officedocument.presentationml.tags+xml"/>
  <Override PartName="/ppt/tags/tag4618.xml" ContentType="application/vnd.openxmlformats-officedocument.presentationml.tags+xml"/>
  <Override PartName="/ppt/tags/tag4619.xml" ContentType="application/vnd.openxmlformats-officedocument.presentationml.tags+xml"/>
  <Override PartName="/ppt/tags/tag4620.xml" ContentType="application/vnd.openxmlformats-officedocument.presentationml.tags+xml"/>
  <Override PartName="/ppt/tags/tag4621.xml" ContentType="application/vnd.openxmlformats-officedocument.presentationml.tags+xml"/>
  <Override PartName="/ppt/tags/tag4622.xml" ContentType="application/vnd.openxmlformats-officedocument.presentationml.tags+xml"/>
  <Override PartName="/ppt/tags/tag4623.xml" ContentType="application/vnd.openxmlformats-officedocument.presentationml.tags+xml"/>
  <Override PartName="/ppt/tags/tag4624.xml" ContentType="application/vnd.openxmlformats-officedocument.presentationml.tags+xml"/>
  <Override PartName="/ppt/tags/tag4625.xml" ContentType="application/vnd.openxmlformats-officedocument.presentationml.tags+xml"/>
  <Override PartName="/ppt/tags/tag4626.xml" ContentType="application/vnd.openxmlformats-officedocument.presentationml.tags+xml"/>
  <Override PartName="/ppt/tags/tag4627.xml" ContentType="application/vnd.openxmlformats-officedocument.presentationml.tags+xml"/>
  <Override PartName="/ppt/tags/tag4628.xml" ContentType="application/vnd.openxmlformats-officedocument.presentationml.tags+xml"/>
  <Override PartName="/ppt/tags/tag4629.xml" ContentType="application/vnd.openxmlformats-officedocument.presentationml.tags+xml"/>
  <Override PartName="/ppt/tags/tag4630.xml" ContentType="application/vnd.openxmlformats-officedocument.presentationml.tags+xml"/>
  <Override PartName="/ppt/tags/tag4631.xml" ContentType="application/vnd.openxmlformats-officedocument.presentationml.tags+xml"/>
  <Override PartName="/ppt/tags/tag4632.xml" ContentType="application/vnd.openxmlformats-officedocument.presentationml.tags+xml"/>
  <Override PartName="/ppt/tags/tag4633.xml" ContentType="application/vnd.openxmlformats-officedocument.presentationml.tags+xml"/>
  <Override PartName="/ppt/tags/tag4634.xml" ContentType="application/vnd.openxmlformats-officedocument.presentationml.tags+xml"/>
  <Override PartName="/ppt/tags/tag4635.xml" ContentType="application/vnd.openxmlformats-officedocument.presentationml.tags+xml"/>
  <Override PartName="/ppt/tags/tag4636.xml" ContentType="application/vnd.openxmlformats-officedocument.presentationml.tags+xml"/>
  <Override PartName="/ppt/tags/tag4637.xml" ContentType="application/vnd.openxmlformats-officedocument.presentationml.tags+xml"/>
  <Override PartName="/ppt/tags/tag4638.xml" ContentType="application/vnd.openxmlformats-officedocument.presentationml.tags+xml"/>
  <Override PartName="/ppt/tags/tag4639.xml" ContentType="application/vnd.openxmlformats-officedocument.presentationml.tags+xml"/>
  <Override PartName="/ppt/tags/tag4640.xml" ContentType="application/vnd.openxmlformats-officedocument.presentationml.tags+xml"/>
  <Override PartName="/ppt/tags/tag4641.xml" ContentType="application/vnd.openxmlformats-officedocument.presentationml.tags+xml"/>
  <Override PartName="/ppt/tags/tag4642.xml" ContentType="application/vnd.openxmlformats-officedocument.presentationml.tags+xml"/>
  <Override PartName="/ppt/tags/tag4643.xml" ContentType="application/vnd.openxmlformats-officedocument.presentationml.tags+xml"/>
  <Override PartName="/ppt/tags/tag4644.xml" ContentType="application/vnd.openxmlformats-officedocument.presentationml.tags+xml"/>
  <Override PartName="/ppt/tags/tag4645.xml" ContentType="application/vnd.openxmlformats-officedocument.presentationml.tags+xml"/>
  <Override PartName="/ppt/tags/tag4646.xml" ContentType="application/vnd.openxmlformats-officedocument.presentationml.tags+xml"/>
  <Override PartName="/ppt/tags/tag4647.xml" ContentType="application/vnd.openxmlformats-officedocument.presentationml.tags+xml"/>
  <Override PartName="/ppt/tags/tag4648.xml" ContentType="application/vnd.openxmlformats-officedocument.presentationml.tags+xml"/>
  <Override PartName="/ppt/tags/tag4649.xml" ContentType="application/vnd.openxmlformats-officedocument.presentationml.tags+xml"/>
  <Override PartName="/ppt/tags/tag4650.xml" ContentType="application/vnd.openxmlformats-officedocument.presentationml.tags+xml"/>
  <Override PartName="/ppt/tags/tag4651.xml" ContentType="application/vnd.openxmlformats-officedocument.presentationml.tags+xml"/>
  <Override PartName="/ppt/tags/tag4652.xml" ContentType="application/vnd.openxmlformats-officedocument.presentationml.tags+xml"/>
  <Override PartName="/ppt/tags/tag4653.xml" ContentType="application/vnd.openxmlformats-officedocument.presentationml.tags+xml"/>
  <Override PartName="/ppt/tags/tag4654.xml" ContentType="application/vnd.openxmlformats-officedocument.presentationml.tags+xml"/>
  <Override PartName="/ppt/tags/tag4655.xml" ContentType="application/vnd.openxmlformats-officedocument.presentationml.tags+xml"/>
  <Override PartName="/ppt/tags/tag4656.xml" ContentType="application/vnd.openxmlformats-officedocument.presentationml.tags+xml"/>
  <Override PartName="/ppt/tags/tag4657.xml" ContentType="application/vnd.openxmlformats-officedocument.presentationml.tags+xml"/>
  <Override PartName="/ppt/tags/tag4658.xml" ContentType="application/vnd.openxmlformats-officedocument.presentationml.tags+xml"/>
  <Override PartName="/ppt/tags/tag4659.xml" ContentType="application/vnd.openxmlformats-officedocument.presentationml.tags+xml"/>
  <Override PartName="/ppt/tags/tag4660.xml" ContentType="application/vnd.openxmlformats-officedocument.presentationml.tags+xml"/>
  <Override PartName="/ppt/tags/tag4661.xml" ContentType="application/vnd.openxmlformats-officedocument.presentationml.tags+xml"/>
  <Override PartName="/ppt/tags/tag4662.xml" ContentType="application/vnd.openxmlformats-officedocument.presentationml.tags+xml"/>
  <Override PartName="/ppt/tags/tag4663.xml" ContentType="application/vnd.openxmlformats-officedocument.presentationml.tags+xml"/>
  <Override PartName="/ppt/tags/tag4664.xml" ContentType="application/vnd.openxmlformats-officedocument.presentationml.tags+xml"/>
  <Override PartName="/ppt/tags/tag4665.xml" ContentType="application/vnd.openxmlformats-officedocument.presentationml.tags+xml"/>
  <Override PartName="/ppt/tags/tag4666.xml" ContentType="application/vnd.openxmlformats-officedocument.presentationml.tags+xml"/>
  <Override PartName="/ppt/tags/tag4667.xml" ContentType="application/vnd.openxmlformats-officedocument.presentationml.tags+xml"/>
  <Override PartName="/ppt/tags/tag4668.xml" ContentType="application/vnd.openxmlformats-officedocument.presentationml.tags+xml"/>
  <Override PartName="/ppt/tags/tag4669.xml" ContentType="application/vnd.openxmlformats-officedocument.presentationml.tags+xml"/>
  <Override PartName="/ppt/tags/tag4670.xml" ContentType="application/vnd.openxmlformats-officedocument.presentationml.tags+xml"/>
  <Override PartName="/ppt/tags/tag4671.xml" ContentType="application/vnd.openxmlformats-officedocument.presentationml.tags+xml"/>
  <Override PartName="/ppt/tags/tag4672.xml" ContentType="application/vnd.openxmlformats-officedocument.presentationml.tags+xml"/>
  <Override PartName="/ppt/tags/tag4673.xml" ContentType="application/vnd.openxmlformats-officedocument.presentationml.tags+xml"/>
  <Override PartName="/ppt/tags/tag4674.xml" ContentType="application/vnd.openxmlformats-officedocument.presentationml.tags+xml"/>
  <Override PartName="/ppt/tags/tag4675.xml" ContentType="application/vnd.openxmlformats-officedocument.presentationml.tags+xml"/>
  <Override PartName="/ppt/tags/tag4676.xml" ContentType="application/vnd.openxmlformats-officedocument.presentationml.tags+xml"/>
  <Override PartName="/ppt/tags/tag4677.xml" ContentType="application/vnd.openxmlformats-officedocument.presentationml.tags+xml"/>
  <Override PartName="/ppt/tags/tag4678.xml" ContentType="application/vnd.openxmlformats-officedocument.presentationml.tags+xml"/>
  <Override PartName="/ppt/tags/tag4679.xml" ContentType="application/vnd.openxmlformats-officedocument.presentationml.tags+xml"/>
  <Override PartName="/ppt/tags/tag4680.xml" ContentType="application/vnd.openxmlformats-officedocument.presentationml.tags+xml"/>
  <Override PartName="/ppt/tags/tag4681.xml" ContentType="application/vnd.openxmlformats-officedocument.presentationml.tags+xml"/>
  <Override PartName="/ppt/tags/tag4682.xml" ContentType="application/vnd.openxmlformats-officedocument.presentationml.tags+xml"/>
  <Override PartName="/ppt/tags/tag4683.xml" ContentType="application/vnd.openxmlformats-officedocument.presentationml.tags+xml"/>
  <Override PartName="/ppt/tags/tag4684.xml" ContentType="application/vnd.openxmlformats-officedocument.presentationml.tags+xml"/>
  <Override PartName="/ppt/tags/tag4685.xml" ContentType="application/vnd.openxmlformats-officedocument.presentationml.tags+xml"/>
  <Override PartName="/ppt/tags/tag4686.xml" ContentType="application/vnd.openxmlformats-officedocument.presentationml.tags+xml"/>
  <Override PartName="/ppt/tags/tag4687.xml" ContentType="application/vnd.openxmlformats-officedocument.presentationml.tags+xml"/>
  <Override PartName="/ppt/tags/tag4688.xml" ContentType="application/vnd.openxmlformats-officedocument.presentationml.tags+xml"/>
  <Override PartName="/ppt/tags/tag4689.xml" ContentType="application/vnd.openxmlformats-officedocument.presentationml.tags+xml"/>
  <Override PartName="/ppt/tags/tag4690.xml" ContentType="application/vnd.openxmlformats-officedocument.presentationml.tags+xml"/>
  <Override PartName="/ppt/tags/tag4691.xml" ContentType="application/vnd.openxmlformats-officedocument.presentationml.tags+xml"/>
  <Override PartName="/ppt/tags/tag4692.xml" ContentType="application/vnd.openxmlformats-officedocument.presentationml.tags+xml"/>
  <Override PartName="/ppt/tags/tag4693.xml" ContentType="application/vnd.openxmlformats-officedocument.presentationml.tags+xml"/>
  <Override PartName="/ppt/tags/tag4694.xml" ContentType="application/vnd.openxmlformats-officedocument.presentationml.tags+xml"/>
  <Override PartName="/ppt/tags/tag4695.xml" ContentType="application/vnd.openxmlformats-officedocument.presentationml.tags+xml"/>
  <Override PartName="/ppt/tags/tag4696.xml" ContentType="application/vnd.openxmlformats-officedocument.presentationml.tags+xml"/>
  <Override PartName="/ppt/tags/tag4697.xml" ContentType="application/vnd.openxmlformats-officedocument.presentationml.tags+xml"/>
  <Override PartName="/ppt/tags/tag4698.xml" ContentType="application/vnd.openxmlformats-officedocument.presentationml.tags+xml"/>
  <Override PartName="/ppt/tags/tag4699.xml" ContentType="application/vnd.openxmlformats-officedocument.presentationml.tags+xml"/>
  <Override PartName="/ppt/tags/tag4700.xml" ContentType="application/vnd.openxmlformats-officedocument.presentationml.tags+xml"/>
  <Override PartName="/ppt/tags/tag4701.xml" ContentType="application/vnd.openxmlformats-officedocument.presentationml.tags+xml"/>
  <Override PartName="/ppt/tags/tag4702.xml" ContentType="application/vnd.openxmlformats-officedocument.presentationml.tags+xml"/>
  <Override PartName="/ppt/tags/tag4703.xml" ContentType="application/vnd.openxmlformats-officedocument.presentationml.tags+xml"/>
  <Override PartName="/ppt/tags/tag4704.xml" ContentType="application/vnd.openxmlformats-officedocument.presentationml.tags+xml"/>
  <Override PartName="/ppt/tags/tag4705.xml" ContentType="application/vnd.openxmlformats-officedocument.presentationml.tags+xml"/>
  <Override PartName="/ppt/tags/tag4706.xml" ContentType="application/vnd.openxmlformats-officedocument.presentationml.tags+xml"/>
  <Override PartName="/ppt/tags/tag4707.xml" ContentType="application/vnd.openxmlformats-officedocument.presentationml.tags+xml"/>
  <Override PartName="/ppt/tags/tag4708.xml" ContentType="application/vnd.openxmlformats-officedocument.presentationml.tags+xml"/>
  <Override PartName="/ppt/tags/tag4709.xml" ContentType="application/vnd.openxmlformats-officedocument.presentationml.tags+xml"/>
  <Override PartName="/ppt/tags/tag4710.xml" ContentType="application/vnd.openxmlformats-officedocument.presentationml.tags+xml"/>
  <Override PartName="/ppt/tags/tag4711.xml" ContentType="application/vnd.openxmlformats-officedocument.presentationml.tags+xml"/>
  <Override PartName="/ppt/tags/tag4712.xml" ContentType="application/vnd.openxmlformats-officedocument.presentationml.tags+xml"/>
  <Override PartName="/ppt/tags/tag4713.xml" ContentType="application/vnd.openxmlformats-officedocument.presentationml.tags+xml"/>
  <Override PartName="/ppt/tags/tag4714.xml" ContentType="application/vnd.openxmlformats-officedocument.presentationml.tags+xml"/>
  <Override PartName="/ppt/tags/tag4715.xml" ContentType="application/vnd.openxmlformats-officedocument.presentationml.tags+xml"/>
  <Override PartName="/ppt/tags/tag4716.xml" ContentType="application/vnd.openxmlformats-officedocument.presentationml.tags+xml"/>
  <Override PartName="/ppt/tags/tag4717.xml" ContentType="application/vnd.openxmlformats-officedocument.presentationml.tags+xml"/>
  <Override PartName="/ppt/tags/tag4718.xml" ContentType="application/vnd.openxmlformats-officedocument.presentationml.tags+xml"/>
  <Override PartName="/ppt/tags/tag4719.xml" ContentType="application/vnd.openxmlformats-officedocument.presentationml.tags+xml"/>
  <Override PartName="/ppt/tags/tag4720.xml" ContentType="application/vnd.openxmlformats-officedocument.presentationml.tags+xml"/>
  <Override PartName="/ppt/tags/tag4721.xml" ContentType="application/vnd.openxmlformats-officedocument.presentationml.tags+xml"/>
  <Override PartName="/ppt/tags/tag4722.xml" ContentType="application/vnd.openxmlformats-officedocument.presentationml.tags+xml"/>
  <Override PartName="/ppt/tags/tag4723.xml" ContentType="application/vnd.openxmlformats-officedocument.presentationml.tags+xml"/>
  <Override PartName="/ppt/tags/tag4724.xml" ContentType="application/vnd.openxmlformats-officedocument.presentationml.tags+xml"/>
  <Override PartName="/ppt/tags/tag4725.xml" ContentType="application/vnd.openxmlformats-officedocument.presentationml.tags+xml"/>
  <Override PartName="/ppt/tags/tag4726.xml" ContentType="application/vnd.openxmlformats-officedocument.presentationml.tags+xml"/>
  <Override PartName="/ppt/tags/tag4727.xml" ContentType="application/vnd.openxmlformats-officedocument.presentationml.tags+xml"/>
  <Override PartName="/ppt/tags/tag4728.xml" ContentType="application/vnd.openxmlformats-officedocument.presentationml.tags+xml"/>
  <Override PartName="/ppt/tags/tag4729.xml" ContentType="application/vnd.openxmlformats-officedocument.presentationml.tags+xml"/>
  <Override PartName="/ppt/tags/tag4730.xml" ContentType="application/vnd.openxmlformats-officedocument.presentationml.tags+xml"/>
  <Override PartName="/ppt/tags/tag4731.xml" ContentType="application/vnd.openxmlformats-officedocument.presentationml.tags+xml"/>
  <Override PartName="/ppt/tags/tag4732.xml" ContentType="application/vnd.openxmlformats-officedocument.presentationml.tags+xml"/>
  <Override PartName="/ppt/tags/tag4733.xml" ContentType="application/vnd.openxmlformats-officedocument.presentationml.tags+xml"/>
  <Override PartName="/ppt/tags/tag4734.xml" ContentType="application/vnd.openxmlformats-officedocument.presentationml.tags+xml"/>
  <Override PartName="/ppt/tags/tag4735.xml" ContentType="application/vnd.openxmlformats-officedocument.presentationml.tags+xml"/>
  <Override PartName="/ppt/tags/tag4736.xml" ContentType="application/vnd.openxmlformats-officedocument.presentationml.tags+xml"/>
  <Override PartName="/ppt/tags/tag4737.xml" ContentType="application/vnd.openxmlformats-officedocument.presentationml.tags+xml"/>
  <Override PartName="/ppt/tags/tag4738.xml" ContentType="application/vnd.openxmlformats-officedocument.presentationml.tags+xml"/>
  <Override PartName="/ppt/tags/tag4739.xml" ContentType="application/vnd.openxmlformats-officedocument.presentationml.tags+xml"/>
  <Override PartName="/ppt/tags/tag4740.xml" ContentType="application/vnd.openxmlformats-officedocument.presentationml.tags+xml"/>
  <Override PartName="/ppt/tags/tag4741.xml" ContentType="application/vnd.openxmlformats-officedocument.presentationml.tags+xml"/>
  <Override PartName="/ppt/tags/tag4742.xml" ContentType="application/vnd.openxmlformats-officedocument.presentationml.tags+xml"/>
  <Override PartName="/ppt/tags/tag4743.xml" ContentType="application/vnd.openxmlformats-officedocument.presentationml.tags+xml"/>
  <Override PartName="/ppt/tags/tag4744.xml" ContentType="application/vnd.openxmlformats-officedocument.presentationml.tags+xml"/>
  <Override PartName="/ppt/tags/tag4745.xml" ContentType="application/vnd.openxmlformats-officedocument.presentationml.tags+xml"/>
  <Override PartName="/ppt/tags/tag4746.xml" ContentType="application/vnd.openxmlformats-officedocument.presentationml.tags+xml"/>
  <Override PartName="/ppt/tags/tag4747.xml" ContentType="application/vnd.openxmlformats-officedocument.presentationml.tags+xml"/>
  <Override PartName="/ppt/tags/tag4748.xml" ContentType="application/vnd.openxmlformats-officedocument.presentationml.tags+xml"/>
  <Override PartName="/ppt/tags/tag4749.xml" ContentType="application/vnd.openxmlformats-officedocument.presentationml.tags+xml"/>
  <Override PartName="/ppt/tags/tag4750.xml" ContentType="application/vnd.openxmlformats-officedocument.presentationml.tags+xml"/>
  <Override PartName="/ppt/tags/tag4751.xml" ContentType="application/vnd.openxmlformats-officedocument.presentationml.tags+xml"/>
  <Override PartName="/ppt/tags/tag4752.xml" ContentType="application/vnd.openxmlformats-officedocument.presentationml.tags+xml"/>
  <Override PartName="/ppt/tags/tag4753.xml" ContentType="application/vnd.openxmlformats-officedocument.presentationml.tags+xml"/>
  <Override PartName="/ppt/tags/tag4754.xml" ContentType="application/vnd.openxmlformats-officedocument.presentationml.tags+xml"/>
  <Override PartName="/ppt/tags/tag4755.xml" ContentType="application/vnd.openxmlformats-officedocument.presentationml.tags+xml"/>
  <Override PartName="/ppt/tags/tag4756.xml" ContentType="application/vnd.openxmlformats-officedocument.presentationml.tags+xml"/>
  <Override PartName="/ppt/tags/tag4757.xml" ContentType="application/vnd.openxmlformats-officedocument.presentationml.tags+xml"/>
  <Override PartName="/ppt/tags/tag4758.xml" ContentType="application/vnd.openxmlformats-officedocument.presentationml.tags+xml"/>
  <Override PartName="/ppt/tags/tag4759.xml" ContentType="application/vnd.openxmlformats-officedocument.presentationml.tags+xml"/>
  <Override PartName="/ppt/tags/tag4760.xml" ContentType="application/vnd.openxmlformats-officedocument.presentationml.tags+xml"/>
  <Override PartName="/ppt/tags/tag4761.xml" ContentType="application/vnd.openxmlformats-officedocument.presentationml.tags+xml"/>
  <Override PartName="/ppt/tags/tag4762.xml" ContentType="application/vnd.openxmlformats-officedocument.presentationml.tags+xml"/>
  <Override PartName="/ppt/tags/tag4763.xml" ContentType="application/vnd.openxmlformats-officedocument.presentationml.tags+xml"/>
  <Override PartName="/ppt/tags/tag4764.xml" ContentType="application/vnd.openxmlformats-officedocument.presentationml.tags+xml"/>
  <Override PartName="/ppt/tags/tag4765.xml" ContentType="application/vnd.openxmlformats-officedocument.presentationml.tags+xml"/>
  <Override PartName="/ppt/tags/tag4766.xml" ContentType="application/vnd.openxmlformats-officedocument.presentationml.tags+xml"/>
  <Override PartName="/ppt/tags/tag4767.xml" ContentType="application/vnd.openxmlformats-officedocument.presentationml.tags+xml"/>
  <Override PartName="/ppt/tags/tag4768.xml" ContentType="application/vnd.openxmlformats-officedocument.presentationml.tags+xml"/>
  <Override PartName="/ppt/tags/tag4769.xml" ContentType="application/vnd.openxmlformats-officedocument.presentationml.tags+xml"/>
  <Override PartName="/ppt/tags/tag4770.xml" ContentType="application/vnd.openxmlformats-officedocument.presentationml.tags+xml"/>
  <Override PartName="/ppt/tags/tag4771.xml" ContentType="application/vnd.openxmlformats-officedocument.presentationml.tags+xml"/>
  <Override PartName="/ppt/tags/tag4772.xml" ContentType="application/vnd.openxmlformats-officedocument.presentationml.tags+xml"/>
  <Override PartName="/ppt/tags/tag4773.xml" ContentType="application/vnd.openxmlformats-officedocument.presentationml.tags+xml"/>
  <Override PartName="/ppt/tags/tag4774.xml" ContentType="application/vnd.openxmlformats-officedocument.presentationml.tags+xml"/>
  <Override PartName="/ppt/tags/tag4775.xml" ContentType="application/vnd.openxmlformats-officedocument.presentationml.tags+xml"/>
  <Override PartName="/ppt/tags/tag4776.xml" ContentType="application/vnd.openxmlformats-officedocument.presentationml.tags+xml"/>
  <Override PartName="/ppt/tags/tag4777.xml" ContentType="application/vnd.openxmlformats-officedocument.presentationml.tags+xml"/>
  <Override PartName="/ppt/tags/tag4778.xml" ContentType="application/vnd.openxmlformats-officedocument.presentationml.tags+xml"/>
  <Override PartName="/ppt/tags/tag4779.xml" ContentType="application/vnd.openxmlformats-officedocument.presentationml.tags+xml"/>
  <Override PartName="/ppt/tags/tag4780.xml" ContentType="application/vnd.openxmlformats-officedocument.presentationml.tags+xml"/>
  <Override PartName="/ppt/tags/tag4781.xml" ContentType="application/vnd.openxmlformats-officedocument.presentationml.tags+xml"/>
  <Override PartName="/ppt/tags/tag4782.xml" ContentType="application/vnd.openxmlformats-officedocument.presentationml.tags+xml"/>
  <Override PartName="/ppt/tags/tag4783.xml" ContentType="application/vnd.openxmlformats-officedocument.presentationml.tags+xml"/>
  <Override PartName="/ppt/tags/tag4784.xml" ContentType="application/vnd.openxmlformats-officedocument.presentationml.tags+xml"/>
  <Override PartName="/ppt/tags/tag4785.xml" ContentType="application/vnd.openxmlformats-officedocument.presentationml.tags+xml"/>
  <Override PartName="/ppt/tags/tag4786.xml" ContentType="application/vnd.openxmlformats-officedocument.presentationml.tags+xml"/>
  <Override PartName="/ppt/tags/tag4787.xml" ContentType="application/vnd.openxmlformats-officedocument.presentationml.tags+xml"/>
  <Override PartName="/ppt/tags/tag4788.xml" ContentType="application/vnd.openxmlformats-officedocument.presentationml.tags+xml"/>
  <Override PartName="/ppt/tags/tag4789.xml" ContentType="application/vnd.openxmlformats-officedocument.presentationml.tags+xml"/>
  <Override PartName="/ppt/tags/tag4790.xml" ContentType="application/vnd.openxmlformats-officedocument.presentationml.tags+xml"/>
  <Override PartName="/ppt/tags/tag4791.xml" ContentType="application/vnd.openxmlformats-officedocument.presentationml.tags+xml"/>
  <Override PartName="/ppt/tags/tag4792.xml" ContentType="application/vnd.openxmlformats-officedocument.presentationml.tags+xml"/>
  <Override PartName="/ppt/tags/tag4793.xml" ContentType="application/vnd.openxmlformats-officedocument.presentationml.tags+xml"/>
  <Override PartName="/ppt/tags/tag4794.xml" ContentType="application/vnd.openxmlformats-officedocument.presentationml.tags+xml"/>
  <Override PartName="/ppt/tags/tag4795.xml" ContentType="application/vnd.openxmlformats-officedocument.presentationml.tags+xml"/>
  <Override PartName="/ppt/tags/tag4796.xml" ContentType="application/vnd.openxmlformats-officedocument.presentationml.tags+xml"/>
  <Override PartName="/ppt/tags/tag4797.xml" ContentType="application/vnd.openxmlformats-officedocument.presentationml.tags+xml"/>
  <Override PartName="/ppt/tags/tag4798.xml" ContentType="application/vnd.openxmlformats-officedocument.presentationml.tags+xml"/>
  <Override PartName="/ppt/tags/tag4799.xml" ContentType="application/vnd.openxmlformats-officedocument.presentationml.tags+xml"/>
  <Override PartName="/ppt/tags/tag4800.xml" ContentType="application/vnd.openxmlformats-officedocument.presentationml.tags+xml"/>
  <Override PartName="/ppt/tags/tag4801.xml" ContentType="application/vnd.openxmlformats-officedocument.presentationml.tags+xml"/>
  <Override PartName="/ppt/tags/tag4802.xml" ContentType="application/vnd.openxmlformats-officedocument.presentationml.tags+xml"/>
  <Override PartName="/ppt/tags/tag4803.xml" ContentType="application/vnd.openxmlformats-officedocument.presentationml.tags+xml"/>
  <Override PartName="/ppt/tags/tag4804.xml" ContentType="application/vnd.openxmlformats-officedocument.presentationml.tags+xml"/>
  <Override PartName="/ppt/tags/tag4805.xml" ContentType="application/vnd.openxmlformats-officedocument.presentationml.tags+xml"/>
  <Override PartName="/ppt/tags/tag4806.xml" ContentType="application/vnd.openxmlformats-officedocument.presentationml.tags+xml"/>
  <Override PartName="/ppt/tags/tag4807.xml" ContentType="application/vnd.openxmlformats-officedocument.presentationml.tags+xml"/>
  <Override PartName="/ppt/tags/tag4808.xml" ContentType="application/vnd.openxmlformats-officedocument.presentationml.tags+xml"/>
  <Override PartName="/ppt/tags/tag4809.xml" ContentType="application/vnd.openxmlformats-officedocument.presentationml.tags+xml"/>
  <Override PartName="/ppt/tags/tag4810.xml" ContentType="application/vnd.openxmlformats-officedocument.presentationml.tags+xml"/>
  <Override PartName="/ppt/tags/tag4811.xml" ContentType="application/vnd.openxmlformats-officedocument.presentationml.tags+xml"/>
  <Override PartName="/ppt/tags/tag4812.xml" ContentType="application/vnd.openxmlformats-officedocument.presentationml.tags+xml"/>
  <Override PartName="/ppt/tags/tag4813.xml" ContentType="application/vnd.openxmlformats-officedocument.presentationml.tags+xml"/>
  <Override PartName="/ppt/tags/tag4814.xml" ContentType="application/vnd.openxmlformats-officedocument.presentationml.tags+xml"/>
  <Override PartName="/ppt/tags/tag4815.xml" ContentType="application/vnd.openxmlformats-officedocument.presentationml.tags+xml"/>
  <Override PartName="/ppt/tags/tag4816.xml" ContentType="application/vnd.openxmlformats-officedocument.presentationml.tags+xml"/>
  <Override PartName="/ppt/tags/tag4817.xml" ContentType="application/vnd.openxmlformats-officedocument.presentationml.tags+xml"/>
  <Override PartName="/ppt/tags/tag4818.xml" ContentType="application/vnd.openxmlformats-officedocument.presentationml.tags+xml"/>
  <Override PartName="/ppt/tags/tag4819.xml" ContentType="application/vnd.openxmlformats-officedocument.presentationml.tags+xml"/>
  <Override PartName="/ppt/tags/tag4820.xml" ContentType="application/vnd.openxmlformats-officedocument.presentationml.tags+xml"/>
  <Override PartName="/ppt/tags/tag4821.xml" ContentType="application/vnd.openxmlformats-officedocument.presentationml.tags+xml"/>
  <Override PartName="/ppt/tags/tag4822.xml" ContentType="application/vnd.openxmlformats-officedocument.presentationml.tags+xml"/>
  <Override PartName="/ppt/tags/tag4823.xml" ContentType="application/vnd.openxmlformats-officedocument.presentationml.tags+xml"/>
  <Override PartName="/ppt/tags/tag4824.xml" ContentType="application/vnd.openxmlformats-officedocument.presentationml.tags+xml"/>
  <Override PartName="/ppt/tags/tag4825.xml" ContentType="application/vnd.openxmlformats-officedocument.presentationml.tags+xml"/>
  <Override PartName="/ppt/tags/tag4826.xml" ContentType="application/vnd.openxmlformats-officedocument.presentationml.tags+xml"/>
  <Override PartName="/ppt/tags/tag4827.xml" ContentType="application/vnd.openxmlformats-officedocument.presentationml.tags+xml"/>
  <Override PartName="/ppt/tags/tag4828.xml" ContentType="application/vnd.openxmlformats-officedocument.presentationml.tags+xml"/>
  <Override PartName="/ppt/tags/tag4829.xml" ContentType="application/vnd.openxmlformats-officedocument.presentationml.tags+xml"/>
  <Override PartName="/ppt/tags/tag4830.xml" ContentType="application/vnd.openxmlformats-officedocument.presentationml.tags+xml"/>
  <Override PartName="/ppt/tags/tag4831.xml" ContentType="application/vnd.openxmlformats-officedocument.presentationml.tags+xml"/>
  <Override PartName="/ppt/tags/tag4832.xml" ContentType="application/vnd.openxmlformats-officedocument.presentationml.tags+xml"/>
  <Override PartName="/ppt/tags/tag4833.xml" ContentType="application/vnd.openxmlformats-officedocument.presentationml.tags+xml"/>
  <Override PartName="/ppt/tags/tag4834.xml" ContentType="application/vnd.openxmlformats-officedocument.presentationml.tags+xml"/>
  <Override PartName="/ppt/tags/tag4835.xml" ContentType="application/vnd.openxmlformats-officedocument.presentationml.tags+xml"/>
  <Override PartName="/ppt/tags/tag4836.xml" ContentType="application/vnd.openxmlformats-officedocument.presentationml.tags+xml"/>
  <Override PartName="/ppt/tags/tag4837.xml" ContentType="application/vnd.openxmlformats-officedocument.presentationml.tags+xml"/>
  <Override PartName="/ppt/tags/tag4838.xml" ContentType="application/vnd.openxmlformats-officedocument.presentationml.tags+xml"/>
  <Override PartName="/ppt/tags/tag4839.xml" ContentType="application/vnd.openxmlformats-officedocument.presentationml.tags+xml"/>
  <Override PartName="/ppt/tags/tag4840.xml" ContentType="application/vnd.openxmlformats-officedocument.presentationml.tags+xml"/>
  <Override PartName="/ppt/tags/tag4841.xml" ContentType="application/vnd.openxmlformats-officedocument.presentationml.tags+xml"/>
  <Override PartName="/ppt/tags/tag4842.xml" ContentType="application/vnd.openxmlformats-officedocument.presentationml.tags+xml"/>
  <Override PartName="/ppt/tags/tag4843.xml" ContentType="application/vnd.openxmlformats-officedocument.presentationml.tags+xml"/>
  <Override PartName="/ppt/tags/tag4844.xml" ContentType="application/vnd.openxmlformats-officedocument.presentationml.tags+xml"/>
  <Override PartName="/ppt/tags/tag4845.xml" ContentType="application/vnd.openxmlformats-officedocument.presentationml.tags+xml"/>
  <Override PartName="/ppt/tags/tag4846.xml" ContentType="application/vnd.openxmlformats-officedocument.presentationml.tags+xml"/>
  <Override PartName="/ppt/tags/tag4847.xml" ContentType="application/vnd.openxmlformats-officedocument.presentationml.tags+xml"/>
  <Override PartName="/ppt/tags/tag4848.xml" ContentType="application/vnd.openxmlformats-officedocument.presentationml.tags+xml"/>
  <Override PartName="/ppt/tags/tag4849.xml" ContentType="application/vnd.openxmlformats-officedocument.presentationml.tags+xml"/>
  <Override PartName="/ppt/tags/tag4850.xml" ContentType="application/vnd.openxmlformats-officedocument.presentationml.tags+xml"/>
  <Override PartName="/ppt/tags/tag4851.xml" ContentType="application/vnd.openxmlformats-officedocument.presentationml.tags+xml"/>
  <Override PartName="/ppt/tags/tag4852.xml" ContentType="application/vnd.openxmlformats-officedocument.presentationml.tags+xml"/>
  <Override PartName="/ppt/tags/tag4853.xml" ContentType="application/vnd.openxmlformats-officedocument.presentationml.tags+xml"/>
  <Override PartName="/ppt/tags/tag4854.xml" ContentType="application/vnd.openxmlformats-officedocument.presentationml.tags+xml"/>
  <Override PartName="/ppt/tags/tag4855.xml" ContentType="application/vnd.openxmlformats-officedocument.presentationml.tags+xml"/>
  <Override PartName="/ppt/tags/tag4856.xml" ContentType="application/vnd.openxmlformats-officedocument.presentationml.tags+xml"/>
  <Override PartName="/ppt/tags/tag4857.xml" ContentType="application/vnd.openxmlformats-officedocument.presentationml.tags+xml"/>
  <Override PartName="/ppt/tags/tag4858.xml" ContentType="application/vnd.openxmlformats-officedocument.presentationml.tags+xml"/>
  <Override PartName="/ppt/tags/tag4859.xml" ContentType="application/vnd.openxmlformats-officedocument.presentationml.tags+xml"/>
  <Override PartName="/ppt/tags/tag4860.xml" ContentType="application/vnd.openxmlformats-officedocument.presentationml.tags+xml"/>
  <Override PartName="/ppt/tags/tag4861.xml" ContentType="application/vnd.openxmlformats-officedocument.presentationml.tags+xml"/>
  <Override PartName="/ppt/tags/tag4862.xml" ContentType="application/vnd.openxmlformats-officedocument.presentationml.tags+xml"/>
  <Override PartName="/ppt/tags/tag4863.xml" ContentType="application/vnd.openxmlformats-officedocument.presentationml.tags+xml"/>
  <Override PartName="/ppt/tags/tag4864.xml" ContentType="application/vnd.openxmlformats-officedocument.presentationml.tags+xml"/>
  <Override PartName="/ppt/tags/tag4865.xml" ContentType="application/vnd.openxmlformats-officedocument.presentationml.tags+xml"/>
  <Override PartName="/ppt/tags/tag4866.xml" ContentType="application/vnd.openxmlformats-officedocument.presentationml.tags+xml"/>
  <Override PartName="/ppt/tags/tag4867.xml" ContentType="application/vnd.openxmlformats-officedocument.presentationml.tags+xml"/>
  <Override PartName="/ppt/tags/tag4868.xml" ContentType="application/vnd.openxmlformats-officedocument.presentationml.tags+xml"/>
  <Override PartName="/ppt/tags/tag4869.xml" ContentType="application/vnd.openxmlformats-officedocument.presentationml.tags+xml"/>
  <Override PartName="/ppt/tags/tag4870.xml" ContentType="application/vnd.openxmlformats-officedocument.presentationml.tags+xml"/>
  <Override PartName="/ppt/tags/tag4871.xml" ContentType="application/vnd.openxmlformats-officedocument.presentationml.tags+xml"/>
  <Override PartName="/ppt/tags/tag4872.xml" ContentType="application/vnd.openxmlformats-officedocument.presentationml.tags+xml"/>
  <Override PartName="/ppt/tags/tag4873.xml" ContentType="application/vnd.openxmlformats-officedocument.presentationml.tags+xml"/>
  <Override PartName="/ppt/tags/tag4874.xml" ContentType="application/vnd.openxmlformats-officedocument.presentationml.tags+xml"/>
  <Override PartName="/ppt/tags/tag4875.xml" ContentType="application/vnd.openxmlformats-officedocument.presentationml.tags+xml"/>
  <Override PartName="/ppt/tags/tag4876.xml" ContentType="application/vnd.openxmlformats-officedocument.presentationml.tags+xml"/>
  <Override PartName="/ppt/tags/tag4877.xml" ContentType="application/vnd.openxmlformats-officedocument.presentationml.tags+xml"/>
  <Override PartName="/ppt/tags/tag4878.xml" ContentType="application/vnd.openxmlformats-officedocument.presentationml.tags+xml"/>
  <Override PartName="/ppt/tags/tag4879.xml" ContentType="application/vnd.openxmlformats-officedocument.presentationml.tags+xml"/>
  <Override PartName="/ppt/tags/tag4880.xml" ContentType="application/vnd.openxmlformats-officedocument.presentationml.tags+xml"/>
  <Override PartName="/ppt/tags/tag4881.xml" ContentType="application/vnd.openxmlformats-officedocument.presentationml.tags+xml"/>
  <Override PartName="/ppt/tags/tag4882.xml" ContentType="application/vnd.openxmlformats-officedocument.presentationml.tags+xml"/>
  <Override PartName="/ppt/tags/tag4883.xml" ContentType="application/vnd.openxmlformats-officedocument.presentationml.tags+xml"/>
  <Override PartName="/ppt/tags/tag4884.xml" ContentType="application/vnd.openxmlformats-officedocument.presentationml.tags+xml"/>
  <Override PartName="/ppt/tags/tag4885.xml" ContentType="application/vnd.openxmlformats-officedocument.presentationml.tags+xml"/>
  <Override PartName="/ppt/tags/tag4886.xml" ContentType="application/vnd.openxmlformats-officedocument.presentationml.tags+xml"/>
  <Override PartName="/ppt/tags/tag4887.xml" ContentType="application/vnd.openxmlformats-officedocument.presentationml.tags+xml"/>
  <Override PartName="/ppt/tags/tag4888.xml" ContentType="application/vnd.openxmlformats-officedocument.presentationml.tags+xml"/>
  <Override PartName="/ppt/tags/tag4889.xml" ContentType="application/vnd.openxmlformats-officedocument.presentationml.tags+xml"/>
  <Override PartName="/ppt/tags/tag4890.xml" ContentType="application/vnd.openxmlformats-officedocument.presentationml.tags+xml"/>
  <Override PartName="/ppt/tags/tag4891.xml" ContentType="application/vnd.openxmlformats-officedocument.presentationml.tags+xml"/>
  <Override PartName="/ppt/tags/tag4892.xml" ContentType="application/vnd.openxmlformats-officedocument.presentationml.tags+xml"/>
  <Override PartName="/ppt/tags/tag4893.xml" ContentType="application/vnd.openxmlformats-officedocument.presentationml.tags+xml"/>
  <Override PartName="/ppt/tags/tag4894.xml" ContentType="application/vnd.openxmlformats-officedocument.presentationml.tags+xml"/>
  <Override PartName="/ppt/tags/tag4895.xml" ContentType="application/vnd.openxmlformats-officedocument.presentationml.tags+xml"/>
  <Override PartName="/ppt/tags/tag4896.xml" ContentType="application/vnd.openxmlformats-officedocument.presentationml.tags+xml"/>
  <Override PartName="/ppt/tags/tag4897.xml" ContentType="application/vnd.openxmlformats-officedocument.presentationml.tags+xml"/>
  <Override PartName="/ppt/tags/tag4898.xml" ContentType="application/vnd.openxmlformats-officedocument.presentationml.tags+xml"/>
  <Override PartName="/ppt/tags/tag4899.xml" ContentType="application/vnd.openxmlformats-officedocument.presentationml.tags+xml"/>
  <Override PartName="/ppt/tags/tag4900.xml" ContentType="application/vnd.openxmlformats-officedocument.presentationml.tags+xml"/>
  <Override PartName="/ppt/tags/tag4901.xml" ContentType="application/vnd.openxmlformats-officedocument.presentationml.tags+xml"/>
  <Override PartName="/ppt/tags/tag4902.xml" ContentType="application/vnd.openxmlformats-officedocument.presentationml.tags+xml"/>
  <Override PartName="/ppt/tags/tag4903.xml" ContentType="application/vnd.openxmlformats-officedocument.presentationml.tags+xml"/>
  <Override PartName="/ppt/tags/tag4904.xml" ContentType="application/vnd.openxmlformats-officedocument.presentationml.tags+xml"/>
  <Override PartName="/ppt/tags/tag4905.xml" ContentType="application/vnd.openxmlformats-officedocument.presentationml.tags+xml"/>
  <Override PartName="/ppt/tags/tag4906.xml" ContentType="application/vnd.openxmlformats-officedocument.presentationml.tags+xml"/>
  <Override PartName="/ppt/tags/tag4907.xml" ContentType="application/vnd.openxmlformats-officedocument.presentationml.tags+xml"/>
  <Override PartName="/ppt/tags/tag4908.xml" ContentType="application/vnd.openxmlformats-officedocument.presentationml.tags+xml"/>
  <Override PartName="/ppt/tags/tag4909.xml" ContentType="application/vnd.openxmlformats-officedocument.presentationml.tags+xml"/>
  <Override PartName="/ppt/tags/tag4910.xml" ContentType="application/vnd.openxmlformats-officedocument.presentationml.tags+xml"/>
  <Override PartName="/ppt/tags/tag4911.xml" ContentType="application/vnd.openxmlformats-officedocument.presentationml.tags+xml"/>
  <Override PartName="/ppt/tags/tag4912.xml" ContentType="application/vnd.openxmlformats-officedocument.presentationml.tags+xml"/>
  <Override PartName="/ppt/tags/tag4913.xml" ContentType="application/vnd.openxmlformats-officedocument.presentationml.tags+xml"/>
  <Override PartName="/ppt/tags/tag4914.xml" ContentType="application/vnd.openxmlformats-officedocument.presentationml.tags+xml"/>
  <Override PartName="/ppt/tags/tag4915.xml" ContentType="application/vnd.openxmlformats-officedocument.presentationml.tags+xml"/>
  <Override PartName="/ppt/tags/tag4916.xml" ContentType="application/vnd.openxmlformats-officedocument.presentationml.tags+xml"/>
  <Override PartName="/ppt/tags/tag4917.xml" ContentType="application/vnd.openxmlformats-officedocument.presentationml.tags+xml"/>
  <Override PartName="/ppt/tags/tag4918.xml" ContentType="application/vnd.openxmlformats-officedocument.presentationml.tags+xml"/>
  <Override PartName="/ppt/tags/tag4919.xml" ContentType="application/vnd.openxmlformats-officedocument.presentationml.tags+xml"/>
  <Override PartName="/ppt/tags/tag4920.xml" ContentType="application/vnd.openxmlformats-officedocument.presentationml.tags+xml"/>
  <Override PartName="/ppt/tags/tag4921.xml" ContentType="application/vnd.openxmlformats-officedocument.presentationml.tags+xml"/>
  <Override PartName="/ppt/tags/tag4922.xml" ContentType="application/vnd.openxmlformats-officedocument.presentationml.tags+xml"/>
  <Override PartName="/ppt/tags/tag4923.xml" ContentType="application/vnd.openxmlformats-officedocument.presentationml.tags+xml"/>
  <Override PartName="/ppt/tags/tag4924.xml" ContentType="application/vnd.openxmlformats-officedocument.presentationml.tags+xml"/>
  <Override PartName="/ppt/tags/tag4925.xml" ContentType="application/vnd.openxmlformats-officedocument.presentationml.tags+xml"/>
  <Override PartName="/ppt/tags/tag4926.xml" ContentType="application/vnd.openxmlformats-officedocument.presentationml.tags+xml"/>
  <Override PartName="/ppt/tags/tag4927.xml" ContentType="application/vnd.openxmlformats-officedocument.presentationml.tags+xml"/>
  <Override PartName="/ppt/tags/tag4928.xml" ContentType="application/vnd.openxmlformats-officedocument.presentationml.tags+xml"/>
  <Override PartName="/ppt/tags/tag4929.xml" ContentType="application/vnd.openxmlformats-officedocument.presentationml.tags+xml"/>
  <Override PartName="/ppt/tags/tag4930.xml" ContentType="application/vnd.openxmlformats-officedocument.presentationml.tags+xml"/>
  <Override PartName="/ppt/tags/tag4931.xml" ContentType="application/vnd.openxmlformats-officedocument.presentationml.tags+xml"/>
  <Override PartName="/ppt/tags/tag4932.xml" ContentType="application/vnd.openxmlformats-officedocument.presentationml.tags+xml"/>
  <Override PartName="/ppt/tags/tag4933.xml" ContentType="application/vnd.openxmlformats-officedocument.presentationml.tags+xml"/>
  <Override PartName="/ppt/tags/tag4934.xml" ContentType="application/vnd.openxmlformats-officedocument.presentationml.tags+xml"/>
  <Override PartName="/ppt/tags/tag4935.xml" ContentType="application/vnd.openxmlformats-officedocument.presentationml.tags+xml"/>
  <Override PartName="/ppt/tags/tag4936.xml" ContentType="application/vnd.openxmlformats-officedocument.presentationml.tags+xml"/>
  <Override PartName="/ppt/tags/tag4937.xml" ContentType="application/vnd.openxmlformats-officedocument.presentationml.tags+xml"/>
  <Override PartName="/ppt/tags/tag4938.xml" ContentType="application/vnd.openxmlformats-officedocument.presentationml.tags+xml"/>
  <Override PartName="/ppt/tags/tag4939.xml" ContentType="application/vnd.openxmlformats-officedocument.presentationml.tags+xml"/>
  <Override PartName="/ppt/tags/tag4940.xml" ContentType="application/vnd.openxmlformats-officedocument.presentationml.tags+xml"/>
  <Override PartName="/ppt/tags/tag4941.xml" ContentType="application/vnd.openxmlformats-officedocument.presentationml.tags+xml"/>
  <Override PartName="/ppt/tags/tag4942.xml" ContentType="application/vnd.openxmlformats-officedocument.presentationml.tags+xml"/>
  <Override PartName="/ppt/tags/tag4943.xml" ContentType="application/vnd.openxmlformats-officedocument.presentationml.tags+xml"/>
  <Override PartName="/ppt/tags/tag4944.xml" ContentType="application/vnd.openxmlformats-officedocument.presentationml.tags+xml"/>
  <Override PartName="/ppt/tags/tag4945.xml" ContentType="application/vnd.openxmlformats-officedocument.presentationml.tags+xml"/>
  <Override PartName="/ppt/tags/tag4946.xml" ContentType="application/vnd.openxmlformats-officedocument.presentationml.tags+xml"/>
  <Override PartName="/ppt/tags/tag4947.xml" ContentType="application/vnd.openxmlformats-officedocument.presentationml.tags+xml"/>
  <Override PartName="/ppt/tags/tag4948.xml" ContentType="application/vnd.openxmlformats-officedocument.presentationml.tags+xml"/>
  <Override PartName="/ppt/tags/tag4949.xml" ContentType="application/vnd.openxmlformats-officedocument.presentationml.tags+xml"/>
  <Override PartName="/ppt/tags/tag4950.xml" ContentType="application/vnd.openxmlformats-officedocument.presentationml.tags+xml"/>
  <Override PartName="/ppt/tags/tag4951.xml" ContentType="application/vnd.openxmlformats-officedocument.presentationml.tags+xml"/>
  <Override PartName="/ppt/tags/tag4952.xml" ContentType="application/vnd.openxmlformats-officedocument.presentationml.tags+xml"/>
  <Override PartName="/ppt/tags/tag4953.xml" ContentType="application/vnd.openxmlformats-officedocument.presentationml.tags+xml"/>
  <Override PartName="/ppt/tags/tag4954.xml" ContentType="application/vnd.openxmlformats-officedocument.presentationml.tags+xml"/>
  <Override PartName="/ppt/tags/tag4955.xml" ContentType="application/vnd.openxmlformats-officedocument.presentationml.tags+xml"/>
  <Override PartName="/ppt/tags/tag4956.xml" ContentType="application/vnd.openxmlformats-officedocument.presentationml.tags+xml"/>
  <Override PartName="/ppt/tags/tag4957.xml" ContentType="application/vnd.openxmlformats-officedocument.presentationml.tags+xml"/>
  <Override PartName="/ppt/tags/tag4958.xml" ContentType="application/vnd.openxmlformats-officedocument.presentationml.tags+xml"/>
  <Override PartName="/ppt/tags/tag4959.xml" ContentType="application/vnd.openxmlformats-officedocument.presentationml.tags+xml"/>
  <Override PartName="/ppt/tags/tag4960.xml" ContentType="application/vnd.openxmlformats-officedocument.presentationml.tags+xml"/>
  <Override PartName="/ppt/tags/tag4961.xml" ContentType="application/vnd.openxmlformats-officedocument.presentationml.tags+xml"/>
  <Override PartName="/ppt/tags/tag4962.xml" ContentType="application/vnd.openxmlformats-officedocument.presentationml.tags+xml"/>
  <Override PartName="/ppt/tags/tag4963.xml" ContentType="application/vnd.openxmlformats-officedocument.presentationml.tags+xml"/>
  <Override PartName="/ppt/tags/tag4964.xml" ContentType="application/vnd.openxmlformats-officedocument.presentationml.tags+xml"/>
  <Override PartName="/ppt/tags/tag4965.xml" ContentType="application/vnd.openxmlformats-officedocument.presentationml.tags+xml"/>
  <Override PartName="/ppt/tags/tag4966.xml" ContentType="application/vnd.openxmlformats-officedocument.presentationml.tags+xml"/>
  <Override PartName="/ppt/tags/tag4967.xml" ContentType="application/vnd.openxmlformats-officedocument.presentationml.tags+xml"/>
  <Override PartName="/ppt/tags/tag4968.xml" ContentType="application/vnd.openxmlformats-officedocument.presentationml.tags+xml"/>
  <Override PartName="/ppt/tags/tag4969.xml" ContentType="application/vnd.openxmlformats-officedocument.presentationml.tags+xml"/>
  <Override PartName="/ppt/tags/tag4970.xml" ContentType="application/vnd.openxmlformats-officedocument.presentationml.tags+xml"/>
  <Override PartName="/ppt/tags/tag4971.xml" ContentType="application/vnd.openxmlformats-officedocument.presentationml.tags+xml"/>
  <Override PartName="/ppt/tags/tag4972.xml" ContentType="application/vnd.openxmlformats-officedocument.presentationml.tags+xml"/>
  <Override PartName="/ppt/tags/tag4973.xml" ContentType="application/vnd.openxmlformats-officedocument.presentationml.tags+xml"/>
  <Override PartName="/ppt/tags/tag4974.xml" ContentType="application/vnd.openxmlformats-officedocument.presentationml.tags+xml"/>
  <Override PartName="/ppt/tags/tag4975.xml" ContentType="application/vnd.openxmlformats-officedocument.presentationml.tags+xml"/>
  <Override PartName="/ppt/tags/tag4976.xml" ContentType="application/vnd.openxmlformats-officedocument.presentationml.tags+xml"/>
  <Override PartName="/ppt/tags/tag4977.xml" ContentType="application/vnd.openxmlformats-officedocument.presentationml.tags+xml"/>
  <Override PartName="/ppt/tags/tag4978.xml" ContentType="application/vnd.openxmlformats-officedocument.presentationml.tags+xml"/>
  <Override PartName="/ppt/tags/tag4979.xml" ContentType="application/vnd.openxmlformats-officedocument.presentationml.tags+xml"/>
  <Override PartName="/ppt/tags/tag4980.xml" ContentType="application/vnd.openxmlformats-officedocument.presentationml.tags+xml"/>
  <Override PartName="/ppt/tags/tag4981.xml" ContentType="application/vnd.openxmlformats-officedocument.presentationml.tags+xml"/>
  <Override PartName="/ppt/tags/tag4982.xml" ContentType="application/vnd.openxmlformats-officedocument.presentationml.tags+xml"/>
  <Override PartName="/ppt/tags/tag4983.xml" ContentType="application/vnd.openxmlformats-officedocument.presentationml.tags+xml"/>
  <Override PartName="/ppt/tags/tag4984.xml" ContentType="application/vnd.openxmlformats-officedocument.presentationml.tags+xml"/>
  <Override PartName="/ppt/tags/tag4985.xml" ContentType="application/vnd.openxmlformats-officedocument.presentationml.tags+xml"/>
  <Override PartName="/ppt/tags/tag4986.xml" ContentType="application/vnd.openxmlformats-officedocument.presentationml.tags+xml"/>
  <Override PartName="/ppt/tags/tag4987.xml" ContentType="application/vnd.openxmlformats-officedocument.presentationml.tags+xml"/>
  <Override PartName="/ppt/tags/tag4988.xml" ContentType="application/vnd.openxmlformats-officedocument.presentationml.tags+xml"/>
  <Override PartName="/ppt/tags/tag4989.xml" ContentType="application/vnd.openxmlformats-officedocument.presentationml.tags+xml"/>
  <Override PartName="/ppt/tags/tag4990.xml" ContentType="application/vnd.openxmlformats-officedocument.presentationml.tags+xml"/>
  <Override PartName="/ppt/tags/tag4991.xml" ContentType="application/vnd.openxmlformats-officedocument.presentationml.tags+xml"/>
  <Override PartName="/ppt/tags/tag4992.xml" ContentType="application/vnd.openxmlformats-officedocument.presentationml.tags+xml"/>
  <Override PartName="/ppt/tags/tag4993.xml" ContentType="application/vnd.openxmlformats-officedocument.presentationml.tags+xml"/>
  <Override PartName="/ppt/tags/tag4994.xml" ContentType="application/vnd.openxmlformats-officedocument.presentationml.tags+xml"/>
  <Override PartName="/ppt/tags/tag4995.xml" ContentType="application/vnd.openxmlformats-officedocument.presentationml.tags+xml"/>
  <Override PartName="/ppt/tags/tag4996.xml" ContentType="application/vnd.openxmlformats-officedocument.presentationml.tags+xml"/>
  <Override PartName="/ppt/tags/tag4997.xml" ContentType="application/vnd.openxmlformats-officedocument.presentationml.tags+xml"/>
  <Override PartName="/ppt/tags/tag4998.xml" ContentType="application/vnd.openxmlformats-officedocument.presentationml.tags+xml"/>
  <Override PartName="/ppt/tags/tag4999.xml" ContentType="application/vnd.openxmlformats-officedocument.presentationml.tags+xml"/>
  <Override PartName="/ppt/tags/tag5000.xml" ContentType="application/vnd.openxmlformats-officedocument.presentationml.tags+xml"/>
  <Override PartName="/ppt/tags/tag5001.xml" ContentType="application/vnd.openxmlformats-officedocument.presentationml.tags+xml"/>
  <Override PartName="/ppt/tags/tag5002.xml" ContentType="application/vnd.openxmlformats-officedocument.presentationml.tags+xml"/>
  <Override PartName="/ppt/tags/tag5003.xml" ContentType="application/vnd.openxmlformats-officedocument.presentationml.tags+xml"/>
  <Override PartName="/ppt/tags/tag5004.xml" ContentType="application/vnd.openxmlformats-officedocument.presentationml.tags+xml"/>
  <Override PartName="/ppt/tags/tag5005.xml" ContentType="application/vnd.openxmlformats-officedocument.presentationml.tags+xml"/>
  <Override PartName="/ppt/tags/tag5006.xml" ContentType="application/vnd.openxmlformats-officedocument.presentationml.tags+xml"/>
  <Override PartName="/ppt/tags/tag5007.xml" ContentType="application/vnd.openxmlformats-officedocument.presentationml.tags+xml"/>
  <Override PartName="/ppt/tags/tag5008.xml" ContentType="application/vnd.openxmlformats-officedocument.presentationml.tags+xml"/>
  <Override PartName="/ppt/tags/tag5009.xml" ContentType="application/vnd.openxmlformats-officedocument.presentationml.tags+xml"/>
  <Override PartName="/ppt/tags/tag5010.xml" ContentType="application/vnd.openxmlformats-officedocument.presentationml.tags+xml"/>
  <Override PartName="/ppt/tags/tag5011.xml" ContentType="application/vnd.openxmlformats-officedocument.presentationml.tags+xml"/>
  <Override PartName="/ppt/tags/tag5012.xml" ContentType="application/vnd.openxmlformats-officedocument.presentationml.tags+xml"/>
  <Override PartName="/ppt/tags/tag5013.xml" ContentType="application/vnd.openxmlformats-officedocument.presentationml.tags+xml"/>
  <Override PartName="/ppt/tags/tag5014.xml" ContentType="application/vnd.openxmlformats-officedocument.presentationml.tags+xml"/>
  <Override PartName="/ppt/tags/tag5015.xml" ContentType="application/vnd.openxmlformats-officedocument.presentationml.tags+xml"/>
  <Override PartName="/ppt/tags/tag5016.xml" ContentType="application/vnd.openxmlformats-officedocument.presentationml.tags+xml"/>
  <Override PartName="/ppt/tags/tag5017.xml" ContentType="application/vnd.openxmlformats-officedocument.presentationml.tags+xml"/>
  <Override PartName="/ppt/tags/tag5018.xml" ContentType="application/vnd.openxmlformats-officedocument.presentationml.tags+xml"/>
  <Override PartName="/ppt/tags/tag5019.xml" ContentType="application/vnd.openxmlformats-officedocument.presentationml.tags+xml"/>
  <Override PartName="/ppt/tags/tag5020.xml" ContentType="application/vnd.openxmlformats-officedocument.presentationml.tags+xml"/>
  <Override PartName="/ppt/tags/tag5021.xml" ContentType="application/vnd.openxmlformats-officedocument.presentationml.tags+xml"/>
  <Override PartName="/ppt/tags/tag5022.xml" ContentType="application/vnd.openxmlformats-officedocument.presentationml.tags+xml"/>
  <Override PartName="/ppt/tags/tag5023.xml" ContentType="application/vnd.openxmlformats-officedocument.presentationml.tags+xml"/>
  <Override PartName="/ppt/tags/tag5024.xml" ContentType="application/vnd.openxmlformats-officedocument.presentationml.tags+xml"/>
  <Override PartName="/ppt/tags/tag5025.xml" ContentType="application/vnd.openxmlformats-officedocument.presentationml.tags+xml"/>
  <Override PartName="/ppt/tags/tag5026.xml" ContentType="application/vnd.openxmlformats-officedocument.presentationml.tags+xml"/>
  <Override PartName="/ppt/tags/tag5027.xml" ContentType="application/vnd.openxmlformats-officedocument.presentationml.tags+xml"/>
  <Override PartName="/ppt/tags/tag5028.xml" ContentType="application/vnd.openxmlformats-officedocument.presentationml.tags+xml"/>
  <Override PartName="/ppt/tags/tag5029.xml" ContentType="application/vnd.openxmlformats-officedocument.presentationml.tags+xml"/>
  <Override PartName="/ppt/tags/tag5030.xml" ContentType="application/vnd.openxmlformats-officedocument.presentationml.tags+xml"/>
  <Override PartName="/ppt/tags/tag5031.xml" ContentType="application/vnd.openxmlformats-officedocument.presentationml.tags+xml"/>
  <Override PartName="/ppt/tags/tag5032.xml" ContentType="application/vnd.openxmlformats-officedocument.presentationml.tags+xml"/>
  <Override PartName="/ppt/tags/tag5033.xml" ContentType="application/vnd.openxmlformats-officedocument.presentationml.tags+xml"/>
  <Override PartName="/ppt/tags/tag5034.xml" ContentType="application/vnd.openxmlformats-officedocument.presentationml.tags+xml"/>
  <Override PartName="/ppt/tags/tag5035.xml" ContentType="application/vnd.openxmlformats-officedocument.presentationml.tags+xml"/>
  <Override PartName="/ppt/tags/tag5036.xml" ContentType="application/vnd.openxmlformats-officedocument.presentationml.tags+xml"/>
  <Override PartName="/ppt/tags/tag5037.xml" ContentType="application/vnd.openxmlformats-officedocument.presentationml.tags+xml"/>
  <Override PartName="/ppt/tags/tag5038.xml" ContentType="application/vnd.openxmlformats-officedocument.presentationml.tags+xml"/>
  <Override PartName="/ppt/tags/tag5039.xml" ContentType="application/vnd.openxmlformats-officedocument.presentationml.tags+xml"/>
  <Override PartName="/ppt/tags/tag5040.xml" ContentType="application/vnd.openxmlformats-officedocument.presentationml.tags+xml"/>
  <Override PartName="/ppt/tags/tag5041.xml" ContentType="application/vnd.openxmlformats-officedocument.presentationml.tags+xml"/>
  <Override PartName="/ppt/tags/tag5042.xml" ContentType="application/vnd.openxmlformats-officedocument.presentationml.tags+xml"/>
  <Override PartName="/ppt/tags/tag5043.xml" ContentType="application/vnd.openxmlformats-officedocument.presentationml.tags+xml"/>
  <Override PartName="/ppt/tags/tag5044.xml" ContentType="application/vnd.openxmlformats-officedocument.presentationml.tags+xml"/>
  <Override PartName="/ppt/tags/tag5045.xml" ContentType="application/vnd.openxmlformats-officedocument.presentationml.tags+xml"/>
  <Override PartName="/ppt/tags/tag5046.xml" ContentType="application/vnd.openxmlformats-officedocument.presentationml.tags+xml"/>
  <Override PartName="/ppt/tags/tag5047.xml" ContentType="application/vnd.openxmlformats-officedocument.presentationml.tags+xml"/>
  <Override PartName="/ppt/tags/tag5048.xml" ContentType="application/vnd.openxmlformats-officedocument.presentationml.tags+xml"/>
  <Override PartName="/ppt/tags/tag5049.xml" ContentType="application/vnd.openxmlformats-officedocument.presentationml.tags+xml"/>
  <Override PartName="/ppt/tags/tag5050.xml" ContentType="application/vnd.openxmlformats-officedocument.presentationml.tags+xml"/>
  <Override PartName="/ppt/tags/tag5051.xml" ContentType="application/vnd.openxmlformats-officedocument.presentationml.tags+xml"/>
  <Override PartName="/ppt/tags/tag5052.xml" ContentType="application/vnd.openxmlformats-officedocument.presentationml.tags+xml"/>
  <Override PartName="/ppt/tags/tag5053.xml" ContentType="application/vnd.openxmlformats-officedocument.presentationml.tags+xml"/>
  <Override PartName="/ppt/tags/tag5054.xml" ContentType="application/vnd.openxmlformats-officedocument.presentationml.tags+xml"/>
  <Override PartName="/ppt/tags/tag5055.xml" ContentType="application/vnd.openxmlformats-officedocument.presentationml.tags+xml"/>
  <Override PartName="/ppt/tags/tag5056.xml" ContentType="application/vnd.openxmlformats-officedocument.presentationml.tags+xml"/>
  <Override PartName="/ppt/tags/tag5057.xml" ContentType="application/vnd.openxmlformats-officedocument.presentationml.tags+xml"/>
  <Override PartName="/ppt/tags/tag5058.xml" ContentType="application/vnd.openxmlformats-officedocument.presentationml.tags+xml"/>
  <Override PartName="/ppt/tags/tag5059.xml" ContentType="application/vnd.openxmlformats-officedocument.presentationml.tags+xml"/>
  <Override PartName="/ppt/tags/tag5060.xml" ContentType="application/vnd.openxmlformats-officedocument.presentationml.tags+xml"/>
  <Override PartName="/ppt/tags/tag5061.xml" ContentType="application/vnd.openxmlformats-officedocument.presentationml.tags+xml"/>
  <Override PartName="/ppt/tags/tag5062.xml" ContentType="application/vnd.openxmlformats-officedocument.presentationml.tags+xml"/>
  <Override PartName="/ppt/tags/tag5063.xml" ContentType="application/vnd.openxmlformats-officedocument.presentationml.tags+xml"/>
  <Override PartName="/ppt/tags/tag5064.xml" ContentType="application/vnd.openxmlformats-officedocument.presentationml.tags+xml"/>
  <Override PartName="/ppt/tags/tag5065.xml" ContentType="application/vnd.openxmlformats-officedocument.presentationml.tags+xml"/>
  <Override PartName="/ppt/tags/tag5066.xml" ContentType="application/vnd.openxmlformats-officedocument.presentationml.tags+xml"/>
  <Override PartName="/ppt/tags/tag5067.xml" ContentType="application/vnd.openxmlformats-officedocument.presentationml.tags+xml"/>
  <Override PartName="/ppt/tags/tag5068.xml" ContentType="application/vnd.openxmlformats-officedocument.presentationml.tags+xml"/>
  <Override PartName="/ppt/tags/tag5069.xml" ContentType="application/vnd.openxmlformats-officedocument.presentationml.tags+xml"/>
  <Override PartName="/ppt/tags/tag5070.xml" ContentType="application/vnd.openxmlformats-officedocument.presentationml.tags+xml"/>
  <Override PartName="/ppt/tags/tag5071.xml" ContentType="application/vnd.openxmlformats-officedocument.presentationml.tags+xml"/>
  <Override PartName="/ppt/tags/tag5072.xml" ContentType="application/vnd.openxmlformats-officedocument.presentationml.tags+xml"/>
  <Override PartName="/ppt/tags/tag5073.xml" ContentType="application/vnd.openxmlformats-officedocument.presentationml.tags+xml"/>
  <Override PartName="/ppt/tags/tag5074.xml" ContentType="application/vnd.openxmlformats-officedocument.presentationml.tags+xml"/>
  <Override PartName="/ppt/tags/tag5075.xml" ContentType="application/vnd.openxmlformats-officedocument.presentationml.tags+xml"/>
  <Override PartName="/ppt/tags/tag5076.xml" ContentType="application/vnd.openxmlformats-officedocument.presentationml.tags+xml"/>
  <Override PartName="/ppt/tags/tag5077.xml" ContentType="application/vnd.openxmlformats-officedocument.presentationml.tags+xml"/>
  <Override PartName="/ppt/tags/tag5078.xml" ContentType="application/vnd.openxmlformats-officedocument.presentationml.tags+xml"/>
  <Override PartName="/ppt/tags/tag5079.xml" ContentType="application/vnd.openxmlformats-officedocument.presentationml.tags+xml"/>
  <Override PartName="/ppt/tags/tag5080.xml" ContentType="application/vnd.openxmlformats-officedocument.presentationml.tags+xml"/>
  <Override PartName="/ppt/tags/tag5081.xml" ContentType="application/vnd.openxmlformats-officedocument.presentationml.tags+xml"/>
  <Override PartName="/ppt/tags/tag5082.xml" ContentType="application/vnd.openxmlformats-officedocument.presentationml.tags+xml"/>
  <Override PartName="/ppt/tags/tag5083.xml" ContentType="application/vnd.openxmlformats-officedocument.presentationml.tags+xml"/>
  <Override PartName="/ppt/tags/tag5084.xml" ContentType="application/vnd.openxmlformats-officedocument.presentationml.tags+xml"/>
  <Override PartName="/ppt/tags/tag5085.xml" ContentType="application/vnd.openxmlformats-officedocument.presentationml.tags+xml"/>
  <Override PartName="/ppt/tags/tag5086.xml" ContentType="application/vnd.openxmlformats-officedocument.presentationml.tags+xml"/>
  <Override PartName="/ppt/tags/tag5087.xml" ContentType="application/vnd.openxmlformats-officedocument.presentationml.tags+xml"/>
  <Override PartName="/ppt/tags/tag5088.xml" ContentType="application/vnd.openxmlformats-officedocument.presentationml.tags+xml"/>
  <Override PartName="/ppt/tags/tag5089.xml" ContentType="application/vnd.openxmlformats-officedocument.presentationml.tags+xml"/>
  <Override PartName="/ppt/tags/tag5090.xml" ContentType="application/vnd.openxmlformats-officedocument.presentationml.tags+xml"/>
  <Override PartName="/ppt/tags/tag5091.xml" ContentType="application/vnd.openxmlformats-officedocument.presentationml.tags+xml"/>
  <Override PartName="/ppt/tags/tag5092.xml" ContentType="application/vnd.openxmlformats-officedocument.presentationml.tags+xml"/>
  <Override PartName="/ppt/tags/tag50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5"/>
  </p:notesMasterIdLst>
  <p:sldIdLst>
    <p:sldId id="257" r:id="rId2"/>
    <p:sldId id="280" r:id="rId3"/>
    <p:sldId id="403" r:id="rId4"/>
    <p:sldId id="281" r:id="rId5"/>
    <p:sldId id="405" r:id="rId6"/>
    <p:sldId id="406" r:id="rId7"/>
    <p:sldId id="407" r:id="rId8"/>
    <p:sldId id="408" r:id="rId9"/>
    <p:sldId id="409" r:id="rId10"/>
    <p:sldId id="410" r:id="rId11"/>
    <p:sldId id="404" r:id="rId12"/>
    <p:sldId id="411" r:id="rId13"/>
    <p:sldId id="402" r:id="rId14"/>
    <p:sldId id="412" r:id="rId15"/>
    <p:sldId id="413" r:id="rId16"/>
    <p:sldId id="414" r:id="rId17"/>
    <p:sldId id="340" r:id="rId18"/>
    <p:sldId id="358" r:id="rId19"/>
    <p:sldId id="264" r:id="rId20"/>
    <p:sldId id="293" r:id="rId21"/>
    <p:sldId id="331" r:id="rId22"/>
    <p:sldId id="336" r:id="rId23"/>
    <p:sldId id="332" r:id="rId24"/>
    <p:sldId id="360" r:id="rId25"/>
    <p:sldId id="359" r:id="rId26"/>
    <p:sldId id="361" r:id="rId27"/>
    <p:sldId id="335" r:id="rId28"/>
    <p:sldId id="333" r:id="rId29"/>
    <p:sldId id="415" r:id="rId30"/>
    <p:sldId id="416" r:id="rId31"/>
    <p:sldId id="417" r:id="rId32"/>
    <p:sldId id="265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82" r:id="rId44"/>
    <p:sldId id="271" r:id="rId45"/>
    <p:sldId id="272" r:id="rId46"/>
    <p:sldId id="274" r:id="rId47"/>
    <p:sldId id="337" r:id="rId48"/>
    <p:sldId id="338" r:id="rId49"/>
    <p:sldId id="418" r:id="rId50"/>
    <p:sldId id="419" r:id="rId51"/>
    <p:sldId id="420" r:id="rId52"/>
    <p:sldId id="421" r:id="rId53"/>
    <p:sldId id="294" r:id="rId54"/>
    <p:sldId id="339" r:id="rId55"/>
    <p:sldId id="295" r:id="rId56"/>
    <p:sldId id="342" r:id="rId57"/>
    <p:sldId id="343" r:id="rId58"/>
    <p:sldId id="341" r:id="rId59"/>
    <p:sldId id="298" r:id="rId60"/>
    <p:sldId id="344" r:id="rId61"/>
    <p:sldId id="346" r:id="rId62"/>
    <p:sldId id="345" r:id="rId63"/>
    <p:sldId id="348" r:id="rId64"/>
    <p:sldId id="349" r:id="rId65"/>
    <p:sldId id="350" r:id="rId66"/>
    <p:sldId id="351" r:id="rId67"/>
    <p:sldId id="352" r:id="rId68"/>
    <p:sldId id="353" r:id="rId69"/>
    <p:sldId id="354" r:id="rId70"/>
    <p:sldId id="355" r:id="rId71"/>
    <p:sldId id="356" r:id="rId72"/>
    <p:sldId id="357" r:id="rId73"/>
    <p:sldId id="319" r:id="rId74"/>
    <p:sldId id="320" r:id="rId75"/>
    <p:sldId id="323" r:id="rId76"/>
    <p:sldId id="321" r:id="rId77"/>
    <p:sldId id="322" r:id="rId78"/>
    <p:sldId id="379" r:id="rId79"/>
    <p:sldId id="380" r:id="rId80"/>
    <p:sldId id="381" r:id="rId81"/>
    <p:sldId id="382" r:id="rId82"/>
    <p:sldId id="383" r:id="rId83"/>
    <p:sldId id="385" r:id="rId84"/>
    <p:sldId id="384" r:id="rId85"/>
    <p:sldId id="386" r:id="rId86"/>
    <p:sldId id="387" r:id="rId87"/>
    <p:sldId id="388" r:id="rId88"/>
    <p:sldId id="389" r:id="rId89"/>
    <p:sldId id="390" r:id="rId90"/>
    <p:sldId id="391" r:id="rId91"/>
    <p:sldId id="392" r:id="rId92"/>
    <p:sldId id="393" r:id="rId93"/>
    <p:sldId id="394" r:id="rId94"/>
    <p:sldId id="395" r:id="rId95"/>
    <p:sldId id="396" r:id="rId96"/>
    <p:sldId id="397" r:id="rId97"/>
    <p:sldId id="398" r:id="rId98"/>
    <p:sldId id="399" r:id="rId99"/>
    <p:sldId id="400" r:id="rId100"/>
    <p:sldId id="374" r:id="rId101"/>
    <p:sldId id="375" r:id="rId102"/>
    <p:sldId id="376" r:id="rId103"/>
    <p:sldId id="401" r:id="rId10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5E8"/>
    <a:srgbClr val="FFFFFF"/>
    <a:srgbClr val="F0F600"/>
    <a:srgbClr val="FF3CC7"/>
    <a:srgbClr val="4C1A57"/>
    <a:srgbClr val="ECE2D0"/>
    <a:srgbClr val="CEBEBE"/>
    <a:srgbClr val="D5B9B2"/>
    <a:srgbClr val="A26769"/>
    <a:srgbClr val="ECF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4" autoAdjust="0"/>
    <p:restoredTop sz="94660"/>
  </p:normalViewPr>
  <p:slideViewPr>
    <p:cSldViewPr snapToGrid="0">
      <p:cViewPr varScale="1">
        <p:scale>
          <a:sx n="71" d="100"/>
          <a:sy n="71" d="100"/>
        </p:scale>
        <p:origin x="5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CE8A5-BBD1-4962-A45D-365871066F35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F2F95-B624-44BB-8C9C-FDEF55B3B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66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71617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10493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F4BC7-B7E4-5868-3167-AC15821EC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56C8395-4B62-5F2B-0A6A-6662D049BE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6542BFF8-F5D0-BBF4-1B02-2D844A3638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FFD1A488-1F93-62E4-4057-0F1A032DC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3858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80063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F07EB-664E-9B22-E26F-6DB59C9AA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2353ED-EB89-DFE6-41BA-850D51974F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B3FA633-9B8C-6A4A-4A68-9199CBC566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9373ACF2-74AF-954E-81B1-DB9BA9D68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14750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07C7C-0A2B-8D9B-79CF-83C2ABFEB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2090DC-47E2-6DFE-AC0D-623955EC01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72C15510-0436-5102-541D-418AD7F33C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4A6A186F-C21B-672F-1C32-043C03DE4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39662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086BD-E3B1-D050-14E1-8124209FE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D0783D-837C-F2CB-2EE3-8D61FB3350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0A7FB647-E8DE-DC52-51EC-D7AC4DD26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380DFFB5-E8B4-7338-28E8-05B07C27F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83158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00661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40360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30120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3871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09165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15006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02104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36302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76156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38095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88227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22107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63572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43432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09160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56383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3E9F-53DE-4BDC-9A48-E198124AE50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2627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3E9F-53DE-4BDC-9A48-E198124AE50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1020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3E9F-53DE-4BDC-9A48-E198124AE50C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622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3E9F-53DE-4BDC-9A48-E198124AE50C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4279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04CEF-1CA3-FB04-E7CF-39753448E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4AF456E3-6C96-AEBE-A543-BB55D5AACE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0589DEA-9F14-4C21-6EFF-CF5CAE4AA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A1D50-5F39-53E4-05C6-0063A8F88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3E9F-53DE-4BDC-9A48-E198124AE50C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5765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88B9E-62DC-295A-8A43-5CF45C6EF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EFC82FD3-2216-640E-4A5D-FAB78C2C69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89AD235-65B8-A842-E30A-9A3FF49FE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F0DD2-F0A2-D9AC-18C5-CCECDDCD40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3E9F-53DE-4BDC-9A48-E198124AE50C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681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25BFA-526F-A044-F681-E762F78AC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B5680827-5281-007F-6BF6-B18F65C41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0A6096D-0E55-EC59-8D5E-B4D7424F7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C7A1B9-AA67-8D02-5E51-4D934E50E6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3E9F-53DE-4BDC-9A48-E198124AE50C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45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84093-64CA-790C-77D9-C8446BFEB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FA9E63A8-2B51-9993-58C5-53613712E4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D87DA0C-BE7B-209D-8904-E383C8338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1D8953-F57D-7017-280A-EE3C1D5A79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3E9F-53DE-4BDC-9A48-E198124AE50C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298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12582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9895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D450D-7F7E-4460-D5CF-3FD3BB6B7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286B9E-AD1F-D7AB-E441-E2007A466C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72C6EA97-143B-30FE-8DBD-24A9C11FFA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E953365A-0DC6-AA69-C9BB-6564A0CDC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702752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995986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254573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DCAD3-1AC8-4C41-90D8-DB93EAC38AF9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0211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53B7B-7D03-42E7-478E-67AECCFD7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0D11A4-02E3-C625-A28A-F79FA891FD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7D4234E6-CACF-6B3B-E196-9248350161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623800A1-0E55-AE1B-2BBE-1078E5272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30292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7D7E7-4226-F7F9-03A8-D1A4BA1FD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613F82-B2B3-C636-E1A0-283FE6B4BC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F70A3BA4-F884-E515-35F8-1B437B3E8F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B1DB04D1-EE87-5924-4D21-49872E8B7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31212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7DFC1-B5FF-D8C1-79C4-B1DACC6F5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C8BB15-F005-4EE6-7C47-D843DB6B26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C706A7BB-5FEA-4D16-10F8-3B2CE3F6CF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1B1DB2B9-1A58-1755-5569-D0A986B4B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96832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906AB-A285-35B6-0BF3-2D113F971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8753D01-0D16-099F-6725-5D27FA2812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8E6989F8-F2D7-2525-BD66-20A61745AB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18213798-AB48-A1F8-BCAD-A3F751C54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0587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8D0A6-CEF8-903E-97D6-4668256AE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41FF29-6993-EB1E-A7D2-2D2B0996C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A8F2E-249C-479A-B9EA-41BDAFF312F6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5D288447-CC45-753E-A275-BA80F301AE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448732DC-BD5B-7166-D812-B9F0361B2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663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49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87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3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054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490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759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05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34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72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8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89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72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8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57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55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25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8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637.xml"/><Relationship Id="rId21" Type="http://schemas.openxmlformats.org/officeDocument/2006/relationships/tags" Target="../tags/tag632.xml"/><Relationship Id="rId42" Type="http://schemas.openxmlformats.org/officeDocument/2006/relationships/tags" Target="../tags/tag653.xml"/><Relationship Id="rId47" Type="http://schemas.openxmlformats.org/officeDocument/2006/relationships/tags" Target="../tags/tag658.xml"/><Relationship Id="rId63" Type="http://schemas.openxmlformats.org/officeDocument/2006/relationships/tags" Target="../tags/tag674.xml"/><Relationship Id="rId68" Type="http://schemas.openxmlformats.org/officeDocument/2006/relationships/tags" Target="../tags/tag679.xml"/><Relationship Id="rId84" Type="http://schemas.openxmlformats.org/officeDocument/2006/relationships/tags" Target="../tags/tag695.xml"/><Relationship Id="rId89" Type="http://schemas.openxmlformats.org/officeDocument/2006/relationships/tags" Target="../tags/tag700.xml"/><Relationship Id="rId112" Type="http://schemas.openxmlformats.org/officeDocument/2006/relationships/slideLayout" Target="../slideLayouts/slideLayout7.xml"/><Relationship Id="rId16" Type="http://schemas.openxmlformats.org/officeDocument/2006/relationships/tags" Target="../tags/tag627.xml"/><Relationship Id="rId107" Type="http://schemas.openxmlformats.org/officeDocument/2006/relationships/tags" Target="../tags/tag718.xml"/><Relationship Id="rId11" Type="http://schemas.openxmlformats.org/officeDocument/2006/relationships/tags" Target="../tags/tag622.xml"/><Relationship Id="rId32" Type="http://schemas.openxmlformats.org/officeDocument/2006/relationships/tags" Target="../tags/tag643.xml"/><Relationship Id="rId37" Type="http://schemas.openxmlformats.org/officeDocument/2006/relationships/tags" Target="../tags/tag648.xml"/><Relationship Id="rId53" Type="http://schemas.openxmlformats.org/officeDocument/2006/relationships/tags" Target="../tags/tag664.xml"/><Relationship Id="rId58" Type="http://schemas.openxmlformats.org/officeDocument/2006/relationships/tags" Target="../tags/tag669.xml"/><Relationship Id="rId74" Type="http://schemas.openxmlformats.org/officeDocument/2006/relationships/tags" Target="../tags/tag685.xml"/><Relationship Id="rId79" Type="http://schemas.openxmlformats.org/officeDocument/2006/relationships/tags" Target="../tags/tag690.xml"/><Relationship Id="rId102" Type="http://schemas.openxmlformats.org/officeDocument/2006/relationships/tags" Target="../tags/tag713.xml"/><Relationship Id="rId5" Type="http://schemas.openxmlformats.org/officeDocument/2006/relationships/tags" Target="../tags/tag616.xml"/><Relationship Id="rId90" Type="http://schemas.openxmlformats.org/officeDocument/2006/relationships/tags" Target="../tags/tag701.xml"/><Relationship Id="rId95" Type="http://schemas.openxmlformats.org/officeDocument/2006/relationships/tags" Target="../tags/tag706.xml"/><Relationship Id="rId22" Type="http://schemas.openxmlformats.org/officeDocument/2006/relationships/tags" Target="../tags/tag633.xml"/><Relationship Id="rId27" Type="http://schemas.openxmlformats.org/officeDocument/2006/relationships/tags" Target="../tags/tag638.xml"/><Relationship Id="rId43" Type="http://schemas.openxmlformats.org/officeDocument/2006/relationships/tags" Target="../tags/tag654.xml"/><Relationship Id="rId48" Type="http://schemas.openxmlformats.org/officeDocument/2006/relationships/tags" Target="../tags/tag659.xml"/><Relationship Id="rId64" Type="http://schemas.openxmlformats.org/officeDocument/2006/relationships/tags" Target="../tags/tag675.xml"/><Relationship Id="rId69" Type="http://schemas.openxmlformats.org/officeDocument/2006/relationships/tags" Target="../tags/tag680.xml"/><Relationship Id="rId113" Type="http://schemas.openxmlformats.org/officeDocument/2006/relationships/notesSlide" Target="../notesSlides/notesSlide9.xml"/><Relationship Id="rId80" Type="http://schemas.openxmlformats.org/officeDocument/2006/relationships/tags" Target="../tags/tag691.xml"/><Relationship Id="rId85" Type="http://schemas.openxmlformats.org/officeDocument/2006/relationships/tags" Target="../tags/tag696.xml"/><Relationship Id="rId12" Type="http://schemas.openxmlformats.org/officeDocument/2006/relationships/tags" Target="../tags/tag623.xml"/><Relationship Id="rId17" Type="http://schemas.openxmlformats.org/officeDocument/2006/relationships/tags" Target="../tags/tag628.xml"/><Relationship Id="rId33" Type="http://schemas.openxmlformats.org/officeDocument/2006/relationships/tags" Target="../tags/tag644.xml"/><Relationship Id="rId38" Type="http://schemas.openxmlformats.org/officeDocument/2006/relationships/tags" Target="../tags/tag649.xml"/><Relationship Id="rId59" Type="http://schemas.openxmlformats.org/officeDocument/2006/relationships/tags" Target="../tags/tag670.xml"/><Relationship Id="rId103" Type="http://schemas.openxmlformats.org/officeDocument/2006/relationships/tags" Target="../tags/tag714.xml"/><Relationship Id="rId108" Type="http://schemas.openxmlformats.org/officeDocument/2006/relationships/tags" Target="../tags/tag719.xml"/><Relationship Id="rId54" Type="http://schemas.openxmlformats.org/officeDocument/2006/relationships/tags" Target="../tags/tag665.xml"/><Relationship Id="rId70" Type="http://schemas.openxmlformats.org/officeDocument/2006/relationships/tags" Target="../tags/tag681.xml"/><Relationship Id="rId75" Type="http://schemas.openxmlformats.org/officeDocument/2006/relationships/tags" Target="../tags/tag686.xml"/><Relationship Id="rId91" Type="http://schemas.openxmlformats.org/officeDocument/2006/relationships/tags" Target="../tags/tag702.xml"/><Relationship Id="rId96" Type="http://schemas.openxmlformats.org/officeDocument/2006/relationships/tags" Target="../tags/tag707.xml"/><Relationship Id="rId1" Type="http://schemas.openxmlformats.org/officeDocument/2006/relationships/tags" Target="../tags/tag612.xml"/><Relationship Id="rId6" Type="http://schemas.openxmlformats.org/officeDocument/2006/relationships/tags" Target="../tags/tag617.xml"/><Relationship Id="rId15" Type="http://schemas.openxmlformats.org/officeDocument/2006/relationships/tags" Target="../tags/tag626.xml"/><Relationship Id="rId23" Type="http://schemas.openxmlformats.org/officeDocument/2006/relationships/tags" Target="../tags/tag634.xml"/><Relationship Id="rId28" Type="http://schemas.openxmlformats.org/officeDocument/2006/relationships/tags" Target="../tags/tag639.xml"/><Relationship Id="rId36" Type="http://schemas.openxmlformats.org/officeDocument/2006/relationships/tags" Target="../tags/tag647.xml"/><Relationship Id="rId49" Type="http://schemas.openxmlformats.org/officeDocument/2006/relationships/tags" Target="../tags/tag660.xml"/><Relationship Id="rId57" Type="http://schemas.openxmlformats.org/officeDocument/2006/relationships/tags" Target="../tags/tag668.xml"/><Relationship Id="rId106" Type="http://schemas.openxmlformats.org/officeDocument/2006/relationships/tags" Target="../tags/tag717.xml"/><Relationship Id="rId10" Type="http://schemas.openxmlformats.org/officeDocument/2006/relationships/tags" Target="../tags/tag621.xml"/><Relationship Id="rId31" Type="http://schemas.openxmlformats.org/officeDocument/2006/relationships/tags" Target="../tags/tag642.xml"/><Relationship Id="rId44" Type="http://schemas.openxmlformats.org/officeDocument/2006/relationships/tags" Target="../tags/tag655.xml"/><Relationship Id="rId52" Type="http://schemas.openxmlformats.org/officeDocument/2006/relationships/tags" Target="../tags/tag663.xml"/><Relationship Id="rId60" Type="http://schemas.openxmlformats.org/officeDocument/2006/relationships/tags" Target="../tags/tag671.xml"/><Relationship Id="rId65" Type="http://schemas.openxmlformats.org/officeDocument/2006/relationships/tags" Target="../tags/tag676.xml"/><Relationship Id="rId73" Type="http://schemas.openxmlformats.org/officeDocument/2006/relationships/tags" Target="../tags/tag684.xml"/><Relationship Id="rId78" Type="http://schemas.openxmlformats.org/officeDocument/2006/relationships/tags" Target="../tags/tag689.xml"/><Relationship Id="rId81" Type="http://schemas.openxmlformats.org/officeDocument/2006/relationships/tags" Target="../tags/tag692.xml"/><Relationship Id="rId86" Type="http://schemas.openxmlformats.org/officeDocument/2006/relationships/tags" Target="../tags/tag697.xml"/><Relationship Id="rId94" Type="http://schemas.openxmlformats.org/officeDocument/2006/relationships/tags" Target="../tags/tag705.xml"/><Relationship Id="rId99" Type="http://schemas.openxmlformats.org/officeDocument/2006/relationships/tags" Target="../tags/tag710.xml"/><Relationship Id="rId101" Type="http://schemas.openxmlformats.org/officeDocument/2006/relationships/tags" Target="../tags/tag712.xml"/><Relationship Id="rId4" Type="http://schemas.openxmlformats.org/officeDocument/2006/relationships/tags" Target="../tags/tag615.xml"/><Relationship Id="rId9" Type="http://schemas.openxmlformats.org/officeDocument/2006/relationships/tags" Target="../tags/tag620.xml"/><Relationship Id="rId13" Type="http://schemas.openxmlformats.org/officeDocument/2006/relationships/tags" Target="../tags/tag624.xml"/><Relationship Id="rId18" Type="http://schemas.openxmlformats.org/officeDocument/2006/relationships/tags" Target="../tags/tag629.xml"/><Relationship Id="rId39" Type="http://schemas.openxmlformats.org/officeDocument/2006/relationships/tags" Target="../tags/tag650.xml"/><Relationship Id="rId109" Type="http://schemas.openxmlformats.org/officeDocument/2006/relationships/tags" Target="../tags/tag720.xml"/><Relationship Id="rId34" Type="http://schemas.openxmlformats.org/officeDocument/2006/relationships/tags" Target="../tags/tag645.xml"/><Relationship Id="rId50" Type="http://schemas.openxmlformats.org/officeDocument/2006/relationships/tags" Target="../tags/tag661.xml"/><Relationship Id="rId55" Type="http://schemas.openxmlformats.org/officeDocument/2006/relationships/tags" Target="../tags/tag666.xml"/><Relationship Id="rId76" Type="http://schemas.openxmlformats.org/officeDocument/2006/relationships/tags" Target="../tags/tag687.xml"/><Relationship Id="rId97" Type="http://schemas.openxmlformats.org/officeDocument/2006/relationships/tags" Target="../tags/tag708.xml"/><Relationship Id="rId104" Type="http://schemas.openxmlformats.org/officeDocument/2006/relationships/tags" Target="../tags/tag715.xml"/><Relationship Id="rId7" Type="http://schemas.openxmlformats.org/officeDocument/2006/relationships/tags" Target="../tags/tag618.xml"/><Relationship Id="rId71" Type="http://schemas.openxmlformats.org/officeDocument/2006/relationships/tags" Target="../tags/tag682.xml"/><Relationship Id="rId92" Type="http://schemas.openxmlformats.org/officeDocument/2006/relationships/tags" Target="../tags/tag703.xml"/><Relationship Id="rId2" Type="http://schemas.openxmlformats.org/officeDocument/2006/relationships/tags" Target="../tags/tag613.xml"/><Relationship Id="rId29" Type="http://schemas.openxmlformats.org/officeDocument/2006/relationships/tags" Target="../tags/tag640.xml"/><Relationship Id="rId24" Type="http://schemas.openxmlformats.org/officeDocument/2006/relationships/tags" Target="../tags/tag635.xml"/><Relationship Id="rId40" Type="http://schemas.openxmlformats.org/officeDocument/2006/relationships/tags" Target="../tags/tag651.xml"/><Relationship Id="rId45" Type="http://schemas.openxmlformats.org/officeDocument/2006/relationships/tags" Target="../tags/tag656.xml"/><Relationship Id="rId66" Type="http://schemas.openxmlformats.org/officeDocument/2006/relationships/tags" Target="../tags/tag677.xml"/><Relationship Id="rId87" Type="http://schemas.openxmlformats.org/officeDocument/2006/relationships/tags" Target="../tags/tag698.xml"/><Relationship Id="rId110" Type="http://schemas.openxmlformats.org/officeDocument/2006/relationships/tags" Target="../tags/tag721.xml"/><Relationship Id="rId61" Type="http://schemas.openxmlformats.org/officeDocument/2006/relationships/tags" Target="../tags/tag672.xml"/><Relationship Id="rId82" Type="http://schemas.openxmlformats.org/officeDocument/2006/relationships/tags" Target="../tags/tag693.xml"/><Relationship Id="rId19" Type="http://schemas.openxmlformats.org/officeDocument/2006/relationships/tags" Target="../tags/tag630.xml"/><Relationship Id="rId14" Type="http://schemas.openxmlformats.org/officeDocument/2006/relationships/tags" Target="../tags/tag625.xml"/><Relationship Id="rId30" Type="http://schemas.openxmlformats.org/officeDocument/2006/relationships/tags" Target="../tags/tag641.xml"/><Relationship Id="rId35" Type="http://schemas.openxmlformats.org/officeDocument/2006/relationships/tags" Target="../tags/tag646.xml"/><Relationship Id="rId56" Type="http://schemas.openxmlformats.org/officeDocument/2006/relationships/tags" Target="../tags/tag667.xml"/><Relationship Id="rId77" Type="http://schemas.openxmlformats.org/officeDocument/2006/relationships/tags" Target="../tags/tag688.xml"/><Relationship Id="rId100" Type="http://schemas.openxmlformats.org/officeDocument/2006/relationships/tags" Target="../tags/tag711.xml"/><Relationship Id="rId105" Type="http://schemas.openxmlformats.org/officeDocument/2006/relationships/tags" Target="../tags/tag716.xml"/><Relationship Id="rId8" Type="http://schemas.openxmlformats.org/officeDocument/2006/relationships/tags" Target="../tags/tag619.xml"/><Relationship Id="rId51" Type="http://schemas.openxmlformats.org/officeDocument/2006/relationships/tags" Target="../tags/tag662.xml"/><Relationship Id="rId72" Type="http://schemas.openxmlformats.org/officeDocument/2006/relationships/tags" Target="../tags/tag683.xml"/><Relationship Id="rId93" Type="http://schemas.openxmlformats.org/officeDocument/2006/relationships/tags" Target="../tags/tag704.xml"/><Relationship Id="rId98" Type="http://schemas.openxmlformats.org/officeDocument/2006/relationships/tags" Target="../tags/tag709.xml"/><Relationship Id="rId3" Type="http://schemas.openxmlformats.org/officeDocument/2006/relationships/tags" Target="../tags/tag614.xml"/><Relationship Id="rId25" Type="http://schemas.openxmlformats.org/officeDocument/2006/relationships/tags" Target="../tags/tag636.xml"/><Relationship Id="rId46" Type="http://schemas.openxmlformats.org/officeDocument/2006/relationships/tags" Target="../tags/tag657.xml"/><Relationship Id="rId67" Type="http://schemas.openxmlformats.org/officeDocument/2006/relationships/tags" Target="../tags/tag678.xml"/><Relationship Id="rId20" Type="http://schemas.openxmlformats.org/officeDocument/2006/relationships/tags" Target="../tags/tag631.xml"/><Relationship Id="rId41" Type="http://schemas.openxmlformats.org/officeDocument/2006/relationships/tags" Target="../tags/tag652.xml"/><Relationship Id="rId62" Type="http://schemas.openxmlformats.org/officeDocument/2006/relationships/tags" Target="../tags/tag673.xml"/><Relationship Id="rId83" Type="http://schemas.openxmlformats.org/officeDocument/2006/relationships/tags" Target="../tags/tag694.xml"/><Relationship Id="rId88" Type="http://schemas.openxmlformats.org/officeDocument/2006/relationships/tags" Target="../tags/tag699.xml"/><Relationship Id="rId111" Type="http://schemas.openxmlformats.org/officeDocument/2006/relationships/tags" Target="../tags/tag722.xml"/></Relationships>
</file>

<file path=ppt/slides/_rels/slide100.xml.rels><?xml version="1.0" encoding="UTF-8" standalone="yes"?>
<Relationships xmlns="http://schemas.openxmlformats.org/package/2006/relationships"><Relationship Id="rId13" Type="http://schemas.openxmlformats.org/officeDocument/2006/relationships/tags" Target="../tags/tag4804.xml"/><Relationship Id="rId18" Type="http://schemas.openxmlformats.org/officeDocument/2006/relationships/tags" Target="../tags/tag4809.xml"/><Relationship Id="rId26" Type="http://schemas.openxmlformats.org/officeDocument/2006/relationships/tags" Target="../tags/tag4817.xml"/><Relationship Id="rId21" Type="http://schemas.openxmlformats.org/officeDocument/2006/relationships/tags" Target="../tags/tag4812.xml"/><Relationship Id="rId34" Type="http://schemas.openxmlformats.org/officeDocument/2006/relationships/tags" Target="../tags/tag4825.xml"/><Relationship Id="rId7" Type="http://schemas.openxmlformats.org/officeDocument/2006/relationships/tags" Target="../tags/tag4798.xml"/><Relationship Id="rId12" Type="http://schemas.openxmlformats.org/officeDocument/2006/relationships/tags" Target="../tags/tag4803.xml"/><Relationship Id="rId17" Type="http://schemas.openxmlformats.org/officeDocument/2006/relationships/tags" Target="../tags/tag4808.xml"/><Relationship Id="rId25" Type="http://schemas.openxmlformats.org/officeDocument/2006/relationships/tags" Target="../tags/tag4816.xml"/><Relationship Id="rId33" Type="http://schemas.openxmlformats.org/officeDocument/2006/relationships/tags" Target="../tags/tag4824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4793.xml"/><Relationship Id="rId16" Type="http://schemas.openxmlformats.org/officeDocument/2006/relationships/tags" Target="../tags/tag4807.xml"/><Relationship Id="rId20" Type="http://schemas.openxmlformats.org/officeDocument/2006/relationships/tags" Target="../tags/tag4811.xml"/><Relationship Id="rId29" Type="http://schemas.openxmlformats.org/officeDocument/2006/relationships/tags" Target="../tags/tag4820.xml"/><Relationship Id="rId1" Type="http://schemas.openxmlformats.org/officeDocument/2006/relationships/tags" Target="../tags/tag4792.xml"/><Relationship Id="rId6" Type="http://schemas.openxmlformats.org/officeDocument/2006/relationships/tags" Target="../tags/tag4797.xml"/><Relationship Id="rId11" Type="http://schemas.openxmlformats.org/officeDocument/2006/relationships/tags" Target="../tags/tag4802.xml"/><Relationship Id="rId24" Type="http://schemas.openxmlformats.org/officeDocument/2006/relationships/tags" Target="../tags/tag4815.xml"/><Relationship Id="rId32" Type="http://schemas.openxmlformats.org/officeDocument/2006/relationships/tags" Target="../tags/tag4823.xml"/><Relationship Id="rId37" Type="http://schemas.openxmlformats.org/officeDocument/2006/relationships/tags" Target="../tags/tag4828.xml"/><Relationship Id="rId5" Type="http://schemas.openxmlformats.org/officeDocument/2006/relationships/tags" Target="../tags/tag4796.xml"/><Relationship Id="rId15" Type="http://schemas.openxmlformats.org/officeDocument/2006/relationships/tags" Target="../tags/tag4806.xml"/><Relationship Id="rId23" Type="http://schemas.openxmlformats.org/officeDocument/2006/relationships/tags" Target="../tags/tag4814.xml"/><Relationship Id="rId28" Type="http://schemas.openxmlformats.org/officeDocument/2006/relationships/tags" Target="../tags/tag4819.xml"/><Relationship Id="rId36" Type="http://schemas.openxmlformats.org/officeDocument/2006/relationships/tags" Target="../tags/tag4827.xml"/><Relationship Id="rId10" Type="http://schemas.openxmlformats.org/officeDocument/2006/relationships/tags" Target="../tags/tag4801.xml"/><Relationship Id="rId19" Type="http://schemas.openxmlformats.org/officeDocument/2006/relationships/tags" Target="../tags/tag4810.xml"/><Relationship Id="rId31" Type="http://schemas.openxmlformats.org/officeDocument/2006/relationships/tags" Target="../tags/tag4822.xml"/><Relationship Id="rId4" Type="http://schemas.openxmlformats.org/officeDocument/2006/relationships/tags" Target="../tags/tag4795.xml"/><Relationship Id="rId9" Type="http://schemas.openxmlformats.org/officeDocument/2006/relationships/tags" Target="../tags/tag4800.xml"/><Relationship Id="rId14" Type="http://schemas.openxmlformats.org/officeDocument/2006/relationships/tags" Target="../tags/tag4805.xml"/><Relationship Id="rId22" Type="http://schemas.openxmlformats.org/officeDocument/2006/relationships/tags" Target="../tags/tag4813.xml"/><Relationship Id="rId27" Type="http://schemas.openxmlformats.org/officeDocument/2006/relationships/tags" Target="../tags/tag4818.xml"/><Relationship Id="rId30" Type="http://schemas.openxmlformats.org/officeDocument/2006/relationships/tags" Target="../tags/tag4821.xml"/><Relationship Id="rId35" Type="http://schemas.openxmlformats.org/officeDocument/2006/relationships/tags" Target="../tags/tag4826.xml"/><Relationship Id="rId8" Type="http://schemas.openxmlformats.org/officeDocument/2006/relationships/tags" Target="../tags/tag4799.xml"/><Relationship Id="rId3" Type="http://schemas.openxmlformats.org/officeDocument/2006/relationships/tags" Target="../tags/tag4794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tags" Target="../tags/tag4836.xml"/><Relationship Id="rId13" Type="http://schemas.openxmlformats.org/officeDocument/2006/relationships/tags" Target="../tags/tag4841.xml"/><Relationship Id="rId18" Type="http://schemas.openxmlformats.org/officeDocument/2006/relationships/tags" Target="../tags/tag4846.xml"/><Relationship Id="rId3" Type="http://schemas.openxmlformats.org/officeDocument/2006/relationships/tags" Target="../tags/tag4831.xml"/><Relationship Id="rId21" Type="http://schemas.openxmlformats.org/officeDocument/2006/relationships/tags" Target="../tags/tag4849.xml"/><Relationship Id="rId7" Type="http://schemas.openxmlformats.org/officeDocument/2006/relationships/tags" Target="../tags/tag4835.xml"/><Relationship Id="rId12" Type="http://schemas.openxmlformats.org/officeDocument/2006/relationships/tags" Target="../tags/tag4840.xml"/><Relationship Id="rId17" Type="http://schemas.openxmlformats.org/officeDocument/2006/relationships/tags" Target="../tags/tag4845.xml"/><Relationship Id="rId2" Type="http://schemas.openxmlformats.org/officeDocument/2006/relationships/tags" Target="../tags/tag4830.xml"/><Relationship Id="rId16" Type="http://schemas.openxmlformats.org/officeDocument/2006/relationships/tags" Target="../tags/tag4844.xml"/><Relationship Id="rId20" Type="http://schemas.openxmlformats.org/officeDocument/2006/relationships/tags" Target="../tags/tag4848.xml"/><Relationship Id="rId1" Type="http://schemas.openxmlformats.org/officeDocument/2006/relationships/tags" Target="../tags/tag4829.xml"/><Relationship Id="rId6" Type="http://schemas.openxmlformats.org/officeDocument/2006/relationships/tags" Target="../tags/tag4834.xml"/><Relationship Id="rId11" Type="http://schemas.openxmlformats.org/officeDocument/2006/relationships/tags" Target="../tags/tag4839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4833.xml"/><Relationship Id="rId15" Type="http://schemas.openxmlformats.org/officeDocument/2006/relationships/tags" Target="../tags/tag4843.xml"/><Relationship Id="rId23" Type="http://schemas.openxmlformats.org/officeDocument/2006/relationships/tags" Target="../tags/tag4851.xml"/><Relationship Id="rId10" Type="http://schemas.openxmlformats.org/officeDocument/2006/relationships/tags" Target="../tags/tag4838.xml"/><Relationship Id="rId19" Type="http://schemas.openxmlformats.org/officeDocument/2006/relationships/tags" Target="../tags/tag4847.xml"/><Relationship Id="rId4" Type="http://schemas.openxmlformats.org/officeDocument/2006/relationships/tags" Target="../tags/tag4832.xml"/><Relationship Id="rId9" Type="http://schemas.openxmlformats.org/officeDocument/2006/relationships/tags" Target="../tags/tag4837.xml"/><Relationship Id="rId14" Type="http://schemas.openxmlformats.org/officeDocument/2006/relationships/tags" Target="../tags/tag4842.xml"/><Relationship Id="rId22" Type="http://schemas.openxmlformats.org/officeDocument/2006/relationships/tags" Target="../tags/tag4850.xml"/></Relationships>
</file>

<file path=ppt/slides/_rels/slide102.xml.rels><?xml version="1.0" encoding="UTF-8" standalone="yes"?>
<Relationships xmlns="http://schemas.openxmlformats.org/package/2006/relationships"><Relationship Id="rId26" Type="http://schemas.openxmlformats.org/officeDocument/2006/relationships/tags" Target="../tags/tag4877.xml"/><Relationship Id="rId117" Type="http://schemas.openxmlformats.org/officeDocument/2006/relationships/tags" Target="../tags/tag4968.xml"/><Relationship Id="rId21" Type="http://schemas.openxmlformats.org/officeDocument/2006/relationships/tags" Target="../tags/tag4872.xml"/><Relationship Id="rId42" Type="http://schemas.openxmlformats.org/officeDocument/2006/relationships/tags" Target="../tags/tag4893.xml"/><Relationship Id="rId47" Type="http://schemas.openxmlformats.org/officeDocument/2006/relationships/tags" Target="../tags/tag4898.xml"/><Relationship Id="rId63" Type="http://schemas.openxmlformats.org/officeDocument/2006/relationships/tags" Target="../tags/tag4914.xml"/><Relationship Id="rId68" Type="http://schemas.openxmlformats.org/officeDocument/2006/relationships/tags" Target="../tags/tag4919.xml"/><Relationship Id="rId84" Type="http://schemas.openxmlformats.org/officeDocument/2006/relationships/tags" Target="../tags/tag4935.xml"/><Relationship Id="rId89" Type="http://schemas.openxmlformats.org/officeDocument/2006/relationships/tags" Target="../tags/tag4940.xml"/><Relationship Id="rId112" Type="http://schemas.openxmlformats.org/officeDocument/2006/relationships/tags" Target="../tags/tag4963.xml"/><Relationship Id="rId16" Type="http://schemas.openxmlformats.org/officeDocument/2006/relationships/tags" Target="../tags/tag4867.xml"/><Relationship Id="rId107" Type="http://schemas.openxmlformats.org/officeDocument/2006/relationships/tags" Target="../tags/tag4958.xml"/><Relationship Id="rId11" Type="http://schemas.openxmlformats.org/officeDocument/2006/relationships/tags" Target="../tags/tag4862.xml"/><Relationship Id="rId32" Type="http://schemas.openxmlformats.org/officeDocument/2006/relationships/tags" Target="../tags/tag4883.xml"/><Relationship Id="rId37" Type="http://schemas.openxmlformats.org/officeDocument/2006/relationships/tags" Target="../tags/tag4888.xml"/><Relationship Id="rId53" Type="http://schemas.openxmlformats.org/officeDocument/2006/relationships/tags" Target="../tags/tag4904.xml"/><Relationship Id="rId58" Type="http://schemas.openxmlformats.org/officeDocument/2006/relationships/tags" Target="../tags/tag4909.xml"/><Relationship Id="rId74" Type="http://schemas.openxmlformats.org/officeDocument/2006/relationships/tags" Target="../tags/tag4925.xml"/><Relationship Id="rId79" Type="http://schemas.openxmlformats.org/officeDocument/2006/relationships/tags" Target="../tags/tag4930.xml"/><Relationship Id="rId102" Type="http://schemas.openxmlformats.org/officeDocument/2006/relationships/tags" Target="../tags/tag4953.xml"/><Relationship Id="rId5" Type="http://schemas.openxmlformats.org/officeDocument/2006/relationships/tags" Target="../tags/tag4856.xml"/><Relationship Id="rId90" Type="http://schemas.openxmlformats.org/officeDocument/2006/relationships/tags" Target="../tags/tag4941.xml"/><Relationship Id="rId95" Type="http://schemas.openxmlformats.org/officeDocument/2006/relationships/tags" Target="../tags/tag4946.xml"/><Relationship Id="rId22" Type="http://schemas.openxmlformats.org/officeDocument/2006/relationships/tags" Target="../tags/tag4873.xml"/><Relationship Id="rId27" Type="http://schemas.openxmlformats.org/officeDocument/2006/relationships/tags" Target="../tags/tag4878.xml"/><Relationship Id="rId43" Type="http://schemas.openxmlformats.org/officeDocument/2006/relationships/tags" Target="../tags/tag4894.xml"/><Relationship Id="rId48" Type="http://schemas.openxmlformats.org/officeDocument/2006/relationships/tags" Target="../tags/tag4899.xml"/><Relationship Id="rId64" Type="http://schemas.openxmlformats.org/officeDocument/2006/relationships/tags" Target="../tags/tag4915.xml"/><Relationship Id="rId69" Type="http://schemas.openxmlformats.org/officeDocument/2006/relationships/tags" Target="../tags/tag4920.xml"/><Relationship Id="rId113" Type="http://schemas.openxmlformats.org/officeDocument/2006/relationships/tags" Target="../tags/tag4964.xml"/><Relationship Id="rId118" Type="http://schemas.openxmlformats.org/officeDocument/2006/relationships/tags" Target="../tags/tag4969.xml"/><Relationship Id="rId80" Type="http://schemas.openxmlformats.org/officeDocument/2006/relationships/tags" Target="../tags/tag4931.xml"/><Relationship Id="rId85" Type="http://schemas.openxmlformats.org/officeDocument/2006/relationships/tags" Target="../tags/tag4936.xml"/><Relationship Id="rId12" Type="http://schemas.openxmlformats.org/officeDocument/2006/relationships/tags" Target="../tags/tag4863.xml"/><Relationship Id="rId17" Type="http://schemas.openxmlformats.org/officeDocument/2006/relationships/tags" Target="../tags/tag4868.xml"/><Relationship Id="rId33" Type="http://schemas.openxmlformats.org/officeDocument/2006/relationships/tags" Target="../tags/tag4884.xml"/><Relationship Id="rId38" Type="http://schemas.openxmlformats.org/officeDocument/2006/relationships/tags" Target="../tags/tag4889.xml"/><Relationship Id="rId59" Type="http://schemas.openxmlformats.org/officeDocument/2006/relationships/tags" Target="../tags/tag4910.xml"/><Relationship Id="rId103" Type="http://schemas.openxmlformats.org/officeDocument/2006/relationships/tags" Target="../tags/tag4954.xml"/><Relationship Id="rId108" Type="http://schemas.openxmlformats.org/officeDocument/2006/relationships/tags" Target="../tags/tag4959.xml"/><Relationship Id="rId54" Type="http://schemas.openxmlformats.org/officeDocument/2006/relationships/tags" Target="../tags/tag4905.xml"/><Relationship Id="rId70" Type="http://schemas.openxmlformats.org/officeDocument/2006/relationships/tags" Target="../tags/tag4921.xml"/><Relationship Id="rId75" Type="http://schemas.openxmlformats.org/officeDocument/2006/relationships/tags" Target="../tags/tag4926.xml"/><Relationship Id="rId91" Type="http://schemas.openxmlformats.org/officeDocument/2006/relationships/tags" Target="../tags/tag4942.xml"/><Relationship Id="rId96" Type="http://schemas.openxmlformats.org/officeDocument/2006/relationships/tags" Target="../tags/tag4947.xml"/><Relationship Id="rId1" Type="http://schemas.openxmlformats.org/officeDocument/2006/relationships/tags" Target="../tags/tag4852.xml"/><Relationship Id="rId6" Type="http://schemas.openxmlformats.org/officeDocument/2006/relationships/tags" Target="../tags/tag4857.xml"/><Relationship Id="rId23" Type="http://schemas.openxmlformats.org/officeDocument/2006/relationships/tags" Target="../tags/tag4874.xml"/><Relationship Id="rId28" Type="http://schemas.openxmlformats.org/officeDocument/2006/relationships/tags" Target="../tags/tag4879.xml"/><Relationship Id="rId49" Type="http://schemas.openxmlformats.org/officeDocument/2006/relationships/tags" Target="../tags/tag4900.xml"/><Relationship Id="rId114" Type="http://schemas.openxmlformats.org/officeDocument/2006/relationships/tags" Target="../tags/tag4965.xml"/><Relationship Id="rId119" Type="http://schemas.openxmlformats.org/officeDocument/2006/relationships/tags" Target="../tags/tag4970.xml"/><Relationship Id="rId44" Type="http://schemas.openxmlformats.org/officeDocument/2006/relationships/tags" Target="../tags/tag4895.xml"/><Relationship Id="rId60" Type="http://schemas.openxmlformats.org/officeDocument/2006/relationships/tags" Target="../tags/tag4911.xml"/><Relationship Id="rId65" Type="http://schemas.openxmlformats.org/officeDocument/2006/relationships/tags" Target="../tags/tag4916.xml"/><Relationship Id="rId81" Type="http://schemas.openxmlformats.org/officeDocument/2006/relationships/tags" Target="../tags/tag4932.xml"/><Relationship Id="rId86" Type="http://schemas.openxmlformats.org/officeDocument/2006/relationships/tags" Target="../tags/tag4937.xml"/><Relationship Id="rId4" Type="http://schemas.openxmlformats.org/officeDocument/2006/relationships/tags" Target="../tags/tag4855.xml"/><Relationship Id="rId9" Type="http://schemas.openxmlformats.org/officeDocument/2006/relationships/tags" Target="../tags/tag4860.xml"/><Relationship Id="rId13" Type="http://schemas.openxmlformats.org/officeDocument/2006/relationships/tags" Target="../tags/tag4864.xml"/><Relationship Id="rId18" Type="http://schemas.openxmlformats.org/officeDocument/2006/relationships/tags" Target="../tags/tag4869.xml"/><Relationship Id="rId39" Type="http://schemas.openxmlformats.org/officeDocument/2006/relationships/tags" Target="../tags/tag4890.xml"/><Relationship Id="rId109" Type="http://schemas.openxmlformats.org/officeDocument/2006/relationships/tags" Target="../tags/tag4960.xml"/><Relationship Id="rId34" Type="http://schemas.openxmlformats.org/officeDocument/2006/relationships/tags" Target="../tags/tag4885.xml"/><Relationship Id="rId50" Type="http://schemas.openxmlformats.org/officeDocument/2006/relationships/tags" Target="../tags/tag4901.xml"/><Relationship Id="rId55" Type="http://schemas.openxmlformats.org/officeDocument/2006/relationships/tags" Target="../tags/tag4906.xml"/><Relationship Id="rId76" Type="http://schemas.openxmlformats.org/officeDocument/2006/relationships/tags" Target="../tags/tag4927.xml"/><Relationship Id="rId97" Type="http://schemas.openxmlformats.org/officeDocument/2006/relationships/tags" Target="../tags/tag4948.xml"/><Relationship Id="rId104" Type="http://schemas.openxmlformats.org/officeDocument/2006/relationships/tags" Target="../tags/tag4955.xml"/><Relationship Id="rId120" Type="http://schemas.openxmlformats.org/officeDocument/2006/relationships/tags" Target="../tags/tag4971.xml"/><Relationship Id="rId7" Type="http://schemas.openxmlformats.org/officeDocument/2006/relationships/tags" Target="../tags/tag4858.xml"/><Relationship Id="rId71" Type="http://schemas.openxmlformats.org/officeDocument/2006/relationships/tags" Target="../tags/tag4922.xml"/><Relationship Id="rId92" Type="http://schemas.openxmlformats.org/officeDocument/2006/relationships/tags" Target="../tags/tag4943.xml"/><Relationship Id="rId2" Type="http://schemas.openxmlformats.org/officeDocument/2006/relationships/tags" Target="../tags/tag4853.xml"/><Relationship Id="rId29" Type="http://schemas.openxmlformats.org/officeDocument/2006/relationships/tags" Target="../tags/tag4880.xml"/><Relationship Id="rId24" Type="http://schemas.openxmlformats.org/officeDocument/2006/relationships/tags" Target="../tags/tag4875.xml"/><Relationship Id="rId40" Type="http://schemas.openxmlformats.org/officeDocument/2006/relationships/tags" Target="../tags/tag4891.xml"/><Relationship Id="rId45" Type="http://schemas.openxmlformats.org/officeDocument/2006/relationships/tags" Target="../tags/tag4896.xml"/><Relationship Id="rId66" Type="http://schemas.openxmlformats.org/officeDocument/2006/relationships/tags" Target="../tags/tag4917.xml"/><Relationship Id="rId87" Type="http://schemas.openxmlformats.org/officeDocument/2006/relationships/tags" Target="../tags/tag4938.xml"/><Relationship Id="rId110" Type="http://schemas.openxmlformats.org/officeDocument/2006/relationships/tags" Target="../tags/tag4961.xml"/><Relationship Id="rId115" Type="http://schemas.openxmlformats.org/officeDocument/2006/relationships/tags" Target="../tags/tag4966.xml"/><Relationship Id="rId61" Type="http://schemas.openxmlformats.org/officeDocument/2006/relationships/tags" Target="../tags/tag4912.xml"/><Relationship Id="rId82" Type="http://schemas.openxmlformats.org/officeDocument/2006/relationships/tags" Target="../tags/tag4933.xml"/><Relationship Id="rId19" Type="http://schemas.openxmlformats.org/officeDocument/2006/relationships/tags" Target="../tags/tag4870.xml"/><Relationship Id="rId14" Type="http://schemas.openxmlformats.org/officeDocument/2006/relationships/tags" Target="../tags/tag4865.xml"/><Relationship Id="rId30" Type="http://schemas.openxmlformats.org/officeDocument/2006/relationships/tags" Target="../tags/tag4881.xml"/><Relationship Id="rId35" Type="http://schemas.openxmlformats.org/officeDocument/2006/relationships/tags" Target="../tags/tag4886.xml"/><Relationship Id="rId56" Type="http://schemas.openxmlformats.org/officeDocument/2006/relationships/tags" Target="../tags/tag4907.xml"/><Relationship Id="rId77" Type="http://schemas.openxmlformats.org/officeDocument/2006/relationships/tags" Target="../tags/tag4928.xml"/><Relationship Id="rId100" Type="http://schemas.openxmlformats.org/officeDocument/2006/relationships/tags" Target="../tags/tag4951.xml"/><Relationship Id="rId105" Type="http://schemas.openxmlformats.org/officeDocument/2006/relationships/tags" Target="../tags/tag4956.xml"/><Relationship Id="rId8" Type="http://schemas.openxmlformats.org/officeDocument/2006/relationships/tags" Target="../tags/tag4859.xml"/><Relationship Id="rId51" Type="http://schemas.openxmlformats.org/officeDocument/2006/relationships/tags" Target="../tags/tag4902.xml"/><Relationship Id="rId72" Type="http://schemas.openxmlformats.org/officeDocument/2006/relationships/tags" Target="../tags/tag4923.xml"/><Relationship Id="rId93" Type="http://schemas.openxmlformats.org/officeDocument/2006/relationships/tags" Target="../tags/tag4944.xml"/><Relationship Id="rId98" Type="http://schemas.openxmlformats.org/officeDocument/2006/relationships/tags" Target="../tags/tag4949.xml"/><Relationship Id="rId121" Type="http://schemas.openxmlformats.org/officeDocument/2006/relationships/tags" Target="../tags/tag4972.xml"/><Relationship Id="rId3" Type="http://schemas.openxmlformats.org/officeDocument/2006/relationships/tags" Target="../tags/tag4854.xml"/><Relationship Id="rId25" Type="http://schemas.openxmlformats.org/officeDocument/2006/relationships/tags" Target="../tags/tag4876.xml"/><Relationship Id="rId46" Type="http://schemas.openxmlformats.org/officeDocument/2006/relationships/tags" Target="../tags/tag4897.xml"/><Relationship Id="rId67" Type="http://schemas.openxmlformats.org/officeDocument/2006/relationships/tags" Target="../tags/tag4918.xml"/><Relationship Id="rId116" Type="http://schemas.openxmlformats.org/officeDocument/2006/relationships/tags" Target="../tags/tag4967.xml"/><Relationship Id="rId20" Type="http://schemas.openxmlformats.org/officeDocument/2006/relationships/tags" Target="../tags/tag4871.xml"/><Relationship Id="rId41" Type="http://schemas.openxmlformats.org/officeDocument/2006/relationships/tags" Target="../tags/tag4892.xml"/><Relationship Id="rId62" Type="http://schemas.openxmlformats.org/officeDocument/2006/relationships/tags" Target="../tags/tag4913.xml"/><Relationship Id="rId83" Type="http://schemas.openxmlformats.org/officeDocument/2006/relationships/tags" Target="../tags/tag4934.xml"/><Relationship Id="rId88" Type="http://schemas.openxmlformats.org/officeDocument/2006/relationships/tags" Target="../tags/tag4939.xml"/><Relationship Id="rId111" Type="http://schemas.openxmlformats.org/officeDocument/2006/relationships/tags" Target="../tags/tag4962.xml"/><Relationship Id="rId15" Type="http://schemas.openxmlformats.org/officeDocument/2006/relationships/tags" Target="../tags/tag4866.xml"/><Relationship Id="rId36" Type="http://schemas.openxmlformats.org/officeDocument/2006/relationships/tags" Target="../tags/tag4887.xml"/><Relationship Id="rId57" Type="http://schemas.openxmlformats.org/officeDocument/2006/relationships/tags" Target="../tags/tag4908.xml"/><Relationship Id="rId106" Type="http://schemas.openxmlformats.org/officeDocument/2006/relationships/tags" Target="../tags/tag4957.xml"/><Relationship Id="rId10" Type="http://schemas.openxmlformats.org/officeDocument/2006/relationships/tags" Target="../tags/tag4861.xml"/><Relationship Id="rId31" Type="http://schemas.openxmlformats.org/officeDocument/2006/relationships/tags" Target="../tags/tag4882.xml"/><Relationship Id="rId52" Type="http://schemas.openxmlformats.org/officeDocument/2006/relationships/tags" Target="../tags/tag4903.xml"/><Relationship Id="rId73" Type="http://schemas.openxmlformats.org/officeDocument/2006/relationships/tags" Target="../tags/tag4924.xml"/><Relationship Id="rId78" Type="http://schemas.openxmlformats.org/officeDocument/2006/relationships/tags" Target="../tags/tag4929.xml"/><Relationship Id="rId94" Type="http://schemas.openxmlformats.org/officeDocument/2006/relationships/tags" Target="../tags/tag4945.xml"/><Relationship Id="rId99" Type="http://schemas.openxmlformats.org/officeDocument/2006/relationships/tags" Target="../tags/tag4950.xml"/><Relationship Id="rId101" Type="http://schemas.openxmlformats.org/officeDocument/2006/relationships/tags" Target="../tags/tag4952.xml"/><Relationship Id="rId122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6" Type="http://schemas.openxmlformats.org/officeDocument/2006/relationships/tags" Target="../tags/tag4998.xml"/><Relationship Id="rId117" Type="http://schemas.openxmlformats.org/officeDocument/2006/relationships/tags" Target="../tags/tag5089.xml"/><Relationship Id="rId21" Type="http://schemas.openxmlformats.org/officeDocument/2006/relationships/tags" Target="../tags/tag4993.xml"/><Relationship Id="rId42" Type="http://schemas.openxmlformats.org/officeDocument/2006/relationships/tags" Target="../tags/tag5014.xml"/><Relationship Id="rId47" Type="http://schemas.openxmlformats.org/officeDocument/2006/relationships/tags" Target="../tags/tag5019.xml"/><Relationship Id="rId63" Type="http://schemas.openxmlformats.org/officeDocument/2006/relationships/tags" Target="../tags/tag5035.xml"/><Relationship Id="rId68" Type="http://schemas.openxmlformats.org/officeDocument/2006/relationships/tags" Target="../tags/tag5040.xml"/><Relationship Id="rId84" Type="http://schemas.openxmlformats.org/officeDocument/2006/relationships/tags" Target="../tags/tag5056.xml"/><Relationship Id="rId89" Type="http://schemas.openxmlformats.org/officeDocument/2006/relationships/tags" Target="../tags/tag5061.xml"/><Relationship Id="rId112" Type="http://schemas.openxmlformats.org/officeDocument/2006/relationships/tags" Target="../tags/tag5084.xml"/><Relationship Id="rId16" Type="http://schemas.openxmlformats.org/officeDocument/2006/relationships/tags" Target="../tags/tag4988.xml"/><Relationship Id="rId107" Type="http://schemas.openxmlformats.org/officeDocument/2006/relationships/tags" Target="../tags/tag5079.xml"/><Relationship Id="rId11" Type="http://schemas.openxmlformats.org/officeDocument/2006/relationships/tags" Target="../tags/tag4983.xml"/><Relationship Id="rId32" Type="http://schemas.openxmlformats.org/officeDocument/2006/relationships/tags" Target="../tags/tag5004.xml"/><Relationship Id="rId37" Type="http://schemas.openxmlformats.org/officeDocument/2006/relationships/tags" Target="../tags/tag5009.xml"/><Relationship Id="rId53" Type="http://schemas.openxmlformats.org/officeDocument/2006/relationships/tags" Target="../tags/tag5025.xml"/><Relationship Id="rId58" Type="http://schemas.openxmlformats.org/officeDocument/2006/relationships/tags" Target="../tags/tag5030.xml"/><Relationship Id="rId74" Type="http://schemas.openxmlformats.org/officeDocument/2006/relationships/tags" Target="../tags/tag5046.xml"/><Relationship Id="rId79" Type="http://schemas.openxmlformats.org/officeDocument/2006/relationships/tags" Target="../tags/tag5051.xml"/><Relationship Id="rId102" Type="http://schemas.openxmlformats.org/officeDocument/2006/relationships/tags" Target="../tags/tag5074.xml"/><Relationship Id="rId5" Type="http://schemas.openxmlformats.org/officeDocument/2006/relationships/tags" Target="../tags/tag4977.xml"/><Relationship Id="rId90" Type="http://schemas.openxmlformats.org/officeDocument/2006/relationships/tags" Target="../tags/tag5062.xml"/><Relationship Id="rId95" Type="http://schemas.openxmlformats.org/officeDocument/2006/relationships/tags" Target="../tags/tag5067.xml"/><Relationship Id="rId22" Type="http://schemas.openxmlformats.org/officeDocument/2006/relationships/tags" Target="../tags/tag4994.xml"/><Relationship Id="rId27" Type="http://schemas.openxmlformats.org/officeDocument/2006/relationships/tags" Target="../tags/tag4999.xml"/><Relationship Id="rId43" Type="http://schemas.openxmlformats.org/officeDocument/2006/relationships/tags" Target="../tags/tag5015.xml"/><Relationship Id="rId48" Type="http://schemas.openxmlformats.org/officeDocument/2006/relationships/tags" Target="../tags/tag5020.xml"/><Relationship Id="rId64" Type="http://schemas.openxmlformats.org/officeDocument/2006/relationships/tags" Target="../tags/tag5036.xml"/><Relationship Id="rId69" Type="http://schemas.openxmlformats.org/officeDocument/2006/relationships/tags" Target="../tags/tag5041.xml"/><Relationship Id="rId113" Type="http://schemas.openxmlformats.org/officeDocument/2006/relationships/tags" Target="../tags/tag5085.xml"/><Relationship Id="rId118" Type="http://schemas.openxmlformats.org/officeDocument/2006/relationships/tags" Target="../tags/tag5090.xml"/><Relationship Id="rId80" Type="http://schemas.openxmlformats.org/officeDocument/2006/relationships/tags" Target="../tags/tag5052.xml"/><Relationship Id="rId85" Type="http://schemas.openxmlformats.org/officeDocument/2006/relationships/tags" Target="../tags/tag5057.xml"/><Relationship Id="rId12" Type="http://schemas.openxmlformats.org/officeDocument/2006/relationships/tags" Target="../tags/tag4984.xml"/><Relationship Id="rId17" Type="http://schemas.openxmlformats.org/officeDocument/2006/relationships/tags" Target="../tags/tag4989.xml"/><Relationship Id="rId33" Type="http://schemas.openxmlformats.org/officeDocument/2006/relationships/tags" Target="../tags/tag5005.xml"/><Relationship Id="rId38" Type="http://schemas.openxmlformats.org/officeDocument/2006/relationships/tags" Target="../tags/tag5010.xml"/><Relationship Id="rId59" Type="http://schemas.openxmlformats.org/officeDocument/2006/relationships/tags" Target="../tags/tag5031.xml"/><Relationship Id="rId103" Type="http://schemas.openxmlformats.org/officeDocument/2006/relationships/tags" Target="../tags/tag5075.xml"/><Relationship Id="rId108" Type="http://schemas.openxmlformats.org/officeDocument/2006/relationships/tags" Target="../tags/tag5080.xml"/><Relationship Id="rId54" Type="http://schemas.openxmlformats.org/officeDocument/2006/relationships/tags" Target="../tags/tag5026.xml"/><Relationship Id="rId70" Type="http://schemas.openxmlformats.org/officeDocument/2006/relationships/tags" Target="../tags/tag5042.xml"/><Relationship Id="rId75" Type="http://schemas.openxmlformats.org/officeDocument/2006/relationships/tags" Target="../tags/tag5047.xml"/><Relationship Id="rId91" Type="http://schemas.openxmlformats.org/officeDocument/2006/relationships/tags" Target="../tags/tag5063.xml"/><Relationship Id="rId96" Type="http://schemas.openxmlformats.org/officeDocument/2006/relationships/tags" Target="../tags/tag5068.xml"/><Relationship Id="rId1" Type="http://schemas.openxmlformats.org/officeDocument/2006/relationships/tags" Target="../tags/tag4973.xml"/><Relationship Id="rId6" Type="http://schemas.openxmlformats.org/officeDocument/2006/relationships/tags" Target="../tags/tag4978.xml"/><Relationship Id="rId23" Type="http://schemas.openxmlformats.org/officeDocument/2006/relationships/tags" Target="../tags/tag4995.xml"/><Relationship Id="rId28" Type="http://schemas.openxmlformats.org/officeDocument/2006/relationships/tags" Target="../tags/tag5000.xml"/><Relationship Id="rId49" Type="http://schemas.openxmlformats.org/officeDocument/2006/relationships/tags" Target="../tags/tag5021.xml"/><Relationship Id="rId114" Type="http://schemas.openxmlformats.org/officeDocument/2006/relationships/tags" Target="../tags/tag5086.xml"/><Relationship Id="rId119" Type="http://schemas.openxmlformats.org/officeDocument/2006/relationships/tags" Target="../tags/tag5091.xml"/><Relationship Id="rId44" Type="http://schemas.openxmlformats.org/officeDocument/2006/relationships/tags" Target="../tags/tag5016.xml"/><Relationship Id="rId60" Type="http://schemas.openxmlformats.org/officeDocument/2006/relationships/tags" Target="../tags/tag5032.xml"/><Relationship Id="rId65" Type="http://schemas.openxmlformats.org/officeDocument/2006/relationships/tags" Target="../tags/tag5037.xml"/><Relationship Id="rId81" Type="http://schemas.openxmlformats.org/officeDocument/2006/relationships/tags" Target="../tags/tag5053.xml"/><Relationship Id="rId86" Type="http://schemas.openxmlformats.org/officeDocument/2006/relationships/tags" Target="../tags/tag5058.xml"/><Relationship Id="rId4" Type="http://schemas.openxmlformats.org/officeDocument/2006/relationships/tags" Target="../tags/tag4976.xml"/><Relationship Id="rId9" Type="http://schemas.openxmlformats.org/officeDocument/2006/relationships/tags" Target="../tags/tag4981.xml"/><Relationship Id="rId13" Type="http://schemas.openxmlformats.org/officeDocument/2006/relationships/tags" Target="../tags/tag4985.xml"/><Relationship Id="rId18" Type="http://schemas.openxmlformats.org/officeDocument/2006/relationships/tags" Target="../tags/tag4990.xml"/><Relationship Id="rId39" Type="http://schemas.openxmlformats.org/officeDocument/2006/relationships/tags" Target="../tags/tag5011.xml"/><Relationship Id="rId109" Type="http://schemas.openxmlformats.org/officeDocument/2006/relationships/tags" Target="../tags/tag5081.xml"/><Relationship Id="rId34" Type="http://schemas.openxmlformats.org/officeDocument/2006/relationships/tags" Target="../tags/tag5006.xml"/><Relationship Id="rId50" Type="http://schemas.openxmlformats.org/officeDocument/2006/relationships/tags" Target="../tags/tag5022.xml"/><Relationship Id="rId55" Type="http://schemas.openxmlformats.org/officeDocument/2006/relationships/tags" Target="../tags/tag5027.xml"/><Relationship Id="rId76" Type="http://schemas.openxmlformats.org/officeDocument/2006/relationships/tags" Target="../tags/tag5048.xml"/><Relationship Id="rId97" Type="http://schemas.openxmlformats.org/officeDocument/2006/relationships/tags" Target="../tags/tag5069.xml"/><Relationship Id="rId104" Type="http://schemas.openxmlformats.org/officeDocument/2006/relationships/tags" Target="../tags/tag5076.xml"/><Relationship Id="rId120" Type="http://schemas.openxmlformats.org/officeDocument/2006/relationships/tags" Target="../tags/tag5092.xml"/><Relationship Id="rId7" Type="http://schemas.openxmlformats.org/officeDocument/2006/relationships/tags" Target="../tags/tag4979.xml"/><Relationship Id="rId71" Type="http://schemas.openxmlformats.org/officeDocument/2006/relationships/tags" Target="../tags/tag5043.xml"/><Relationship Id="rId92" Type="http://schemas.openxmlformats.org/officeDocument/2006/relationships/tags" Target="../tags/tag5064.xml"/><Relationship Id="rId2" Type="http://schemas.openxmlformats.org/officeDocument/2006/relationships/tags" Target="../tags/tag4974.xml"/><Relationship Id="rId29" Type="http://schemas.openxmlformats.org/officeDocument/2006/relationships/tags" Target="../tags/tag5001.xml"/><Relationship Id="rId24" Type="http://schemas.openxmlformats.org/officeDocument/2006/relationships/tags" Target="../tags/tag4996.xml"/><Relationship Id="rId40" Type="http://schemas.openxmlformats.org/officeDocument/2006/relationships/tags" Target="../tags/tag5012.xml"/><Relationship Id="rId45" Type="http://schemas.openxmlformats.org/officeDocument/2006/relationships/tags" Target="../tags/tag5017.xml"/><Relationship Id="rId66" Type="http://schemas.openxmlformats.org/officeDocument/2006/relationships/tags" Target="../tags/tag5038.xml"/><Relationship Id="rId87" Type="http://schemas.openxmlformats.org/officeDocument/2006/relationships/tags" Target="../tags/tag5059.xml"/><Relationship Id="rId110" Type="http://schemas.openxmlformats.org/officeDocument/2006/relationships/tags" Target="../tags/tag5082.xml"/><Relationship Id="rId115" Type="http://schemas.openxmlformats.org/officeDocument/2006/relationships/tags" Target="../tags/tag5087.xml"/><Relationship Id="rId61" Type="http://schemas.openxmlformats.org/officeDocument/2006/relationships/tags" Target="../tags/tag5033.xml"/><Relationship Id="rId82" Type="http://schemas.openxmlformats.org/officeDocument/2006/relationships/tags" Target="../tags/tag5054.xml"/><Relationship Id="rId19" Type="http://schemas.openxmlformats.org/officeDocument/2006/relationships/tags" Target="../tags/tag4991.xml"/><Relationship Id="rId14" Type="http://schemas.openxmlformats.org/officeDocument/2006/relationships/tags" Target="../tags/tag4986.xml"/><Relationship Id="rId30" Type="http://schemas.openxmlformats.org/officeDocument/2006/relationships/tags" Target="../tags/tag5002.xml"/><Relationship Id="rId35" Type="http://schemas.openxmlformats.org/officeDocument/2006/relationships/tags" Target="../tags/tag5007.xml"/><Relationship Id="rId56" Type="http://schemas.openxmlformats.org/officeDocument/2006/relationships/tags" Target="../tags/tag5028.xml"/><Relationship Id="rId77" Type="http://schemas.openxmlformats.org/officeDocument/2006/relationships/tags" Target="../tags/tag5049.xml"/><Relationship Id="rId100" Type="http://schemas.openxmlformats.org/officeDocument/2006/relationships/tags" Target="../tags/tag5072.xml"/><Relationship Id="rId105" Type="http://schemas.openxmlformats.org/officeDocument/2006/relationships/tags" Target="../tags/tag5077.xml"/><Relationship Id="rId8" Type="http://schemas.openxmlformats.org/officeDocument/2006/relationships/tags" Target="../tags/tag4980.xml"/><Relationship Id="rId51" Type="http://schemas.openxmlformats.org/officeDocument/2006/relationships/tags" Target="../tags/tag5023.xml"/><Relationship Id="rId72" Type="http://schemas.openxmlformats.org/officeDocument/2006/relationships/tags" Target="../tags/tag5044.xml"/><Relationship Id="rId93" Type="http://schemas.openxmlformats.org/officeDocument/2006/relationships/tags" Target="../tags/tag5065.xml"/><Relationship Id="rId98" Type="http://schemas.openxmlformats.org/officeDocument/2006/relationships/tags" Target="../tags/tag5070.xml"/><Relationship Id="rId121" Type="http://schemas.openxmlformats.org/officeDocument/2006/relationships/tags" Target="../tags/tag5093.xml"/><Relationship Id="rId3" Type="http://schemas.openxmlformats.org/officeDocument/2006/relationships/tags" Target="../tags/tag4975.xml"/><Relationship Id="rId25" Type="http://schemas.openxmlformats.org/officeDocument/2006/relationships/tags" Target="../tags/tag4997.xml"/><Relationship Id="rId46" Type="http://schemas.openxmlformats.org/officeDocument/2006/relationships/tags" Target="../tags/tag5018.xml"/><Relationship Id="rId67" Type="http://schemas.openxmlformats.org/officeDocument/2006/relationships/tags" Target="../tags/tag5039.xml"/><Relationship Id="rId116" Type="http://schemas.openxmlformats.org/officeDocument/2006/relationships/tags" Target="../tags/tag5088.xml"/><Relationship Id="rId20" Type="http://schemas.openxmlformats.org/officeDocument/2006/relationships/tags" Target="../tags/tag4992.xml"/><Relationship Id="rId41" Type="http://schemas.openxmlformats.org/officeDocument/2006/relationships/tags" Target="../tags/tag5013.xml"/><Relationship Id="rId62" Type="http://schemas.openxmlformats.org/officeDocument/2006/relationships/tags" Target="../tags/tag5034.xml"/><Relationship Id="rId83" Type="http://schemas.openxmlformats.org/officeDocument/2006/relationships/tags" Target="../tags/tag5055.xml"/><Relationship Id="rId88" Type="http://schemas.openxmlformats.org/officeDocument/2006/relationships/tags" Target="../tags/tag5060.xml"/><Relationship Id="rId111" Type="http://schemas.openxmlformats.org/officeDocument/2006/relationships/tags" Target="../tags/tag5083.xml"/><Relationship Id="rId15" Type="http://schemas.openxmlformats.org/officeDocument/2006/relationships/tags" Target="../tags/tag4987.xml"/><Relationship Id="rId36" Type="http://schemas.openxmlformats.org/officeDocument/2006/relationships/tags" Target="../tags/tag5008.xml"/><Relationship Id="rId57" Type="http://schemas.openxmlformats.org/officeDocument/2006/relationships/tags" Target="../tags/tag5029.xml"/><Relationship Id="rId106" Type="http://schemas.openxmlformats.org/officeDocument/2006/relationships/tags" Target="../tags/tag5078.xml"/><Relationship Id="rId10" Type="http://schemas.openxmlformats.org/officeDocument/2006/relationships/tags" Target="../tags/tag4982.xml"/><Relationship Id="rId31" Type="http://schemas.openxmlformats.org/officeDocument/2006/relationships/tags" Target="../tags/tag5003.xml"/><Relationship Id="rId52" Type="http://schemas.openxmlformats.org/officeDocument/2006/relationships/tags" Target="../tags/tag5024.xml"/><Relationship Id="rId73" Type="http://schemas.openxmlformats.org/officeDocument/2006/relationships/tags" Target="../tags/tag5045.xml"/><Relationship Id="rId78" Type="http://schemas.openxmlformats.org/officeDocument/2006/relationships/tags" Target="../tags/tag5050.xml"/><Relationship Id="rId94" Type="http://schemas.openxmlformats.org/officeDocument/2006/relationships/tags" Target="../tags/tag5066.xml"/><Relationship Id="rId99" Type="http://schemas.openxmlformats.org/officeDocument/2006/relationships/tags" Target="../tags/tag5071.xml"/><Relationship Id="rId101" Type="http://schemas.openxmlformats.org/officeDocument/2006/relationships/tags" Target="../tags/tag5073.xml"/><Relationship Id="rId12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tags" Target="../tags/tag839.xml"/><Relationship Id="rId21" Type="http://schemas.openxmlformats.org/officeDocument/2006/relationships/tags" Target="../tags/tag743.xml"/><Relationship Id="rId63" Type="http://schemas.openxmlformats.org/officeDocument/2006/relationships/tags" Target="../tags/tag785.xml"/><Relationship Id="rId159" Type="http://schemas.openxmlformats.org/officeDocument/2006/relationships/tags" Target="../tags/tag881.xml"/><Relationship Id="rId170" Type="http://schemas.openxmlformats.org/officeDocument/2006/relationships/tags" Target="../tags/tag892.xml"/><Relationship Id="rId226" Type="http://schemas.openxmlformats.org/officeDocument/2006/relationships/tags" Target="../tags/tag948.xml"/><Relationship Id="rId268" Type="http://schemas.openxmlformats.org/officeDocument/2006/relationships/tags" Target="../tags/tag990.xml"/><Relationship Id="rId32" Type="http://schemas.openxmlformats.org/officeDocument/2006/relationships/tags" Target="../tags/tag754.xml"/><Relationship Id="rId74" Type="http://schemas.openxmlformats.org/officeDocument/2006/relationships/tags" Target="../tags/tag796.xml"/><Relationship Id="rId128" Type="http://schemas.openxmlformats.org/officeDocument/2006/relationships/tags" Target="../tags/tag850.xml"/><Relationship Id="rId5" Type="http://schemas.openxmlformats.org/officeDocument/2006/relationships/tags" Target="../tags/tag727.xml"/><Relationship Id="rId181" Type="http://schemas.openxmlformats.org/officeDocument/2006/relationships/tags" Target="../tags/tag903.xml"/><Relationship Id="rId237" Type="http://schemas.openxmlformats.org/officeDocument/2006/relationships/tags" Target="../tags/tag959.xml"/><Relationship Id="rId279" Type="http://schemas.openxmlformats.org/officeDocument/2006/relationships/tags" Target="../tags/tag1001.xml"/><Relationship Id="rId43" Type="http://schemas.openxmlformats.org/officeDocument/2006/relationships/tags" Target="../tags/tag765.xml"/><Relationship Id="rId139" Type="http://schemas.openxmlformats.org/officeDocument/2006/relationships/tags" Target="../tags/tag861.xml"/><Relationship Id="rId85" Type="http://schemas.openxmlformats.org/officeDocument/2006/relationships/tags" Target="../tags/tag807.xml"/><Relationship Id="rId150" Type="http://schemas.openxmlformats.org/officeDocument/2006/relationships/tags" Target="../tags/tag872.xml"/><Relationship Id="rId171" Type="http://schemas.openxmlformats.org/officeDocument/2006/relationships/tags" Target="../tags/tag893.xml"/><Relationship Id="rId192" Type="http://schemas.openxmlformats.org/officeDocument/2006/relationships/tags" Target="../tags/tag914.xml"/><Relationship Id="rId206" Type="http://schemas.openxmlformats.org/officeDocument/2006/relationships/tags" Target="../tags/tag928.xml"/><Relationship Id="rId227" Type="http://schemas.openxmlformats.org/officeDocument/2006/relationships/tags" Target="../tags/tag949.xml"/><Relationship Id="rId248" Type="http://schemas.openxmlformats.org/officeDocument/2006/relationships/tags" Target="../tags/tag970.xml"/><Relationship Id="rId269" Type="http://schemas.openxmlformats.org/officeDocument/2006/relationships/tags" Target="../tags/tag991.xml"/><Relationship Id="rId12" Type="http://schemas.openxmlformats.org/officeDocument/2006/relationships/tags" Target="../tags/tag734.xml"/><Relationship Id="rId33" Type="http://schemas.openxmlformats.org/officeDocument/2006/relationships/tags" Target="../tags/tag755.xml"/><Relationship Id="rId108" Type="http://schemas.openxmlformats.org/officeDocument/2006/relationships/tags" Target="../tags/tag830.xml"/><Relationship Id="rId129" Type="http://schemas.openxmlformats.org/officeDocument/2006/relationships/tags" Target="../tags/tag851.xml"/><Relationship Id="rId280" Type="http://schemas.openxmlformats.org/officeDocument/2006/relationships/tags" Target="../tags/tag1002.xml"/><Relationship Id="rId54" Type="http://schemas.openxmlformats.org/officeDocument/2006/relationships/tags" Target="../tags/tag776.xml"/><Relationship Id="rId75" Type="http://schemas.openxmlformats.org/officeDocument/2006/relationships/tags" Target="../tags/tag797.xml"/><Relationship Id="rId96" Type="http://schemas.openxmlformats.org/officeDocument/2006/relationships/tags" Target="../tags/tag818.xml"/><Relationship Id="rId140" Type="http://schemas.openxmlformats.org/officeDocument/2006/relationships/tags" Target="../tags/tag862.xml"/><Relationship Id="rId161" Type="http://schemas.openxmlformats.org/officeDocument/2006/relationships/tags" Target="../tags/tag883.xml"/><Relationship Id="rId182" Type="http://schemas.openxmlformats.org/officeDocument/2006/relationships/tags" Target="../tags/tag904.xml"/><Relationship Id="rId217" Type="http://schemas.openxmlformats.org/officeDocument/2006/relationships/tags" Target="../tags/tag939.xml"/><Relationship Id="rId6" Type="http://schemas.openxmlformats.org/officeDocument/2006/relationships/tags" Target="../tags/tag728.xml"/><Relationship Id="rId238" Type="http://schemas.openxmlformats.org/officeDocument/2006/relationships/tags" Target="../tags/tag960.xml"/><Relationship Id="rId259" Type="http://schemas.openxmlformats.org/officeDocument/2006/relationships/tags" Target="../tags/tag981.xml"/><Relationship Id="rId23" Type="http://schemas.openxmlformats.org/officeDocument/2006/relationships/tags" Target="../tags/tag745.xml"/><Relationship Id="rId119" Type="http://schemas.openxmlformats.org/officeDocument/2006/relationships/tags" Target="../tags/tag841.xml"/><Relationship Id="rId270" Type="http://schemas.openxmlformats.org/officeDocument/2006/relationships/tags" Target="../tags/tag992.xml"/><Relationship Id="rId44" Type="http://schemas.openxmlformats.org/officeDocument/2006/relationships/tags" Target="../tags/tag766.xml"/><Relationship Id="rId65" Type="http://schemas.openxmlformats.org/officeDocument/2006/relationships/tags" Target="../tags/tag787.xml"/><Relationship Id="rId86" Type="http://schemas.openxmlformats.org/officeDocument/2006/relationships/tags" Target="../tags/tag808.xml"/><Relationship Id="rId130" Type="http://schemas.openxmlformats.org/officeDocument/2006/relationships/tags" Target="../tags/tag852.xml"/><Relationship Id="rId151" Type="http://schemas.openxmlformats.org/officeDocument/2006/relationships/tags" Target="../tags/tag873.xml"/><Relationship Id="rId172" Type="http://schemas.openxmlformats.org/officeDocument/2006/relationships/tags" Target="../tags/tag894.xml"/><Relationship Id="rId193" Type="http://schemas.openxmlformats.org/officeDocument/2006/relationships/tags" Target="../tags/tag915.xml"/><Relationship Id="rId207" Type="http://schemas.openxmlformats.org/officeDocument/2006/relationships/tags" Target="../tags/tag929.xml"/><Relationship Id="rId228" Type="http://schemas.openxmlformats.org/officeDocument/2006/relationships/tags" Target="../tags/tag950.xml"/><Relationship Id="rId249" Type="http://schemas.openxmlformats.org/officeDocument/2006/relationships/tags" Target="../tags/tag971.xml"/><Relationship Id="rId13" Type="http://schemas.openxmlformats.org/officeDocument/2006/relationships/tags" Target="../tags/tag735.xml"/><Relationship Id="rId109" Type="http://schemas.openxmlformats.org/officeDocument/2006/relationships/tags" Target="../tags/tag831.xml"/><Relationship Id="rId260" Type="http://schemas.openxmlformats.org/officeDocument/2006/relationships/tags" Target="../tags/tag982.xml"/><Relationship Id="rId281" Type="http://schemas.openxmlformats.org/officeDocument/2006/relationships/tags" Target="../tags/tag1003.xml"/><Relationship Id="rId34" Type="http://schemas.openxmlformats.org/officeDocument/2006/relationships/tags" Target="../tags/tag756.xml"/><Relationship Id="rId55" Type="http://schemas.openxmlformats.org/officeDocument/2006/relationships/tags" Target="../tags/tag777.xml"/><Relationship Id="rId76" Type="http://schemas.openxmlformats.org/officeDocument/2006/relationships/tags" Target="../tags/tag798.xml"/><Relationship Id="rId97" Type="http://schemas.openxmlformats.org/officeDocument/2006/relationships/tags" Target="../tags/tag819.xml"/><Relationship Id="rId120" Type="http://schemas.openxmlformats.org/officeDocument/2006/relationships/tags" Target="../tags/tag842.xml"/><Relationship Id="rId141" Type="http://schemas.openxmlformats.org/officeDocument/2006/relationships/tags" Target="../tags/tag863.xml"/><Relationship Id="rId7" Type="http://schemas.openxmlformats.org/officeDocument/2006/relationships/tags" Target="../tags/tag729.xml"/><Relationship Id="rId162" Type="http://schemas.openxmlformats.org/officeDocument/2006/relationships/tags" Target="../tags/tag884.xml"/><Relationship Id="rId183" Type="http://schemas.openxmlformats.org/officeDocument/2006/relationships/tags" Target="../tags/tag905.xml"/><Relationship Id="rId218" Type="http://schemas.openxmlformats.org/officeDocument/2006/relationships/tags" Target="../tags/tag940.xml"/><Relationship Id="rId239" Type="http://schemas.openxmlformats.org/officeDocument/2006/relationships/tags" Target="../tags/tag961.xml"/><Relationship Id="rId250" Type="http://schemas.openxmlformats.org/officeDocument/2006/relationships/tags" Target="../tags/tag972.xml"/><Relationship Id="rId271" Type="http://schemas.openxmlformats.org/officeDocument/2006/relationships/tags" Target="../tags/tag993.xml"/><Relationship Id="rId24" Type="http://schemas.openxmlformats.org/officeDocument/2006/relationships/tags" Target="../tags/tag746.xml"/><Relationship Id="rId45" Type="http://schemas.openxmlformats.org/officeDocument/2006/relationships/tags" Target="../tags/tag767.xml"/><Relationship Id="rId66" Type="http://schemas.openxmlformats.org/officeDocument/2006/relationships/tags" Target="../tags/tag788.xml"/><Relationship Id="rId87" Type="http://schemas.openxmlformats.org/officeDocument/2006/relationships/tags" Target="../tags/tag809.xml"/><Relationship Id="rId110" Type="http://schemas.openxmlformats.org/officeDocument/2006/relationships/tags" Target="../tags/tag832.xml"/><Relationship Id="rId131" Type="http://schemas.openxmlformats.org/officeDocument/2006/relationships/tags" Target="../tags/tag853.xml"/><Relationship Id="rId152" Type="http://schemas.openxmlformats.org/officeDocument/2006/relationships/tags" Target="../tags/tag874.xml"/><Relationship Id="rId173" Type="http://schemas.openxmlformats.org/officeDocument/2006/relationships/tags" Target="../tags/tag895.xml"/><Relationship Id="rId194" Type="http://schemas.openxmlformats.org/officeDocument/2006/relationships/tags" Target="../tags/tag916.xml"/><Relationship Id="rId208" Type="http://schemas.openxmlformats.org/officeDocument/2006/relationships/tags" Target="../tags/tag930.xml"/><Relationship Id="rId229" Type="http://schemas.openxmlformats.org/officeDocument/2006/relationships/tags" Target="../tags/tag951.xml"/><Relationship Id="rId240" Type="http://schemas.openxmlformats.org/officeDocument/2006/relationships/tags" Target="../tags/tag962.xml"/><Relationship Id="rId261" Type="http://schemas.openxmlformats.org/officeDocument/2006/relationships/tags" Target="../tags/tag983.xml"/><Relationship Id="rId14" Type="http://schemas.openxmlformats.org/officeDocument/2006/relationships/tags" Target="../tags/tag736.xml"/><Relationship Id="rId35" Type="http://schemas.openxmlformats.org/officeDocument/2006/relationships/tags" Target="../tags/tag757.xml"/><Relationship Id="rId56" Type="http://schemas.openxmlformats.org/officeDocument/2006/relationships/tags" Target="../tags/tag778.xml"/><Relationship Id="rId77" Type="http://schemas.openxmlformats.org/officeDocument/2006/relationships/tags" Target="../tags/tag799.xml"/><Relationship Id="rId100" Type="http://schemas.openxmlformats.org/officeDocument/2006/relationships/tags" Target="../tags/tag822.xml"/><Relationship Id="rId282" Type="http://schemas.openxmlformats.org/officeDocument/2006/relationships/tags" Target="../tags/tag1004.xml"/><Relationship Id="rId8" Type="http://schemas.openxmlformats.org/officeDocument/2006/relationships/tags" Target="../tags/tag730.xml"/><Relationship Id="rId98" Type="http://schemas.openxmlformats.org/officeDocument/2006/relationships/tags" Target="../tags/tag820.xml"/><Relationship Id="rId121" Type="http://schemas.openxmlformats.org/officeDocument/2006/relationships/tags" Target="../tags/tag843.xml"/><Relationship Id="rId142" Type="http://schemas.openxmlformats.org/officeDocument/2006/relationships/tags" Target="../tags/tag864.xml"/><Relationship Id="rId163" Type="http://schemas.openxmlformats.org/officeDocument/2006/relationships/tags" Target="../tags/tag885.xml"/><Relationship Id="rId184" Type="http://schemas.openxmlformats.org/officeDocument/2006/relationships/tags" Target="../tags/tag906.xml"/><Relationship Id="rId219" Type="http://schemas.openxmlformats.org/officeDocument/2006/relationships/tags" Target="../tags/tag941.xml"/><Relationship Id="rId230" Type="http://schemas.openxmlformats.org/officeDocument/2006/relationships/tags" Target="../tags/tag952.xml"/><Relationship Id="rId251" Type="http://schemas.openxmlformats.org/officeDocument/2006/relationships/tags" Target="../tags/tag973.xml"/><Relationship Id="rId25" Type="http://schemas.openxmlformats.org/officeDocument/2006/relationships/tags" Target="../tags/tag747.xml"/><Relationship Id="rId46" Type="http://schemas.openxmlformats.org/officeDocument/2006/relationships/tags" Target="../tags/tag768.xml"/><Relationship Id="rId67" Type="http://schemas.openxmlformats.org/officeDocument/2006/relationships/tags" Target="../tags/tag789.xml"/><Relationship Id="rId272" Type="http://schemas.openxmlformats.org/officeDocument/2006/relationships/tags" Target="../tags/tag994.xml"/><Relationship Id="rId88" Type="http://schemas.openxmlformats.org/officeDocument/2006/relationships/tags" Target="../tags/tag810.xml"/><Relationship Id="rId111" Type="http://schemas.openxmlformats.org/officeDocument/2006/relationships/tags" Target="../tags/tag833.xml"/><Relationship Id="rId132" Type="http://schemas.openxmlformats.org/officeDocument/2006/relationships/tags" Target="../tags/tag854.xml"/><Relationship Id="rId153" Type="http://schemas.openxmlformats.org/officeDocument/2006/relationships/tags" Target="../tags/tag875.xml"/><Relationship Id="rId174" Type="http://schemas.openxmlformats.org/officeDocument/2006/relationships/tags" Target="../tags/tag896.xml"/><Relationship Id="rId195" Type="http://schemas.openxmlformats.org/officeDocument/2006/relationships/tags" Target="../tags/tag917.xml"/><Relationship Id="rId209" Type="http://schemas.openxmlformats.org/officeDocument/2006/relationships/tags" Target="../tags/tag931.xml"/><Relationship Id="rId220" Type="http://schemas.openxmlformats.org/officeDocument/2006/relationships/tags" Target="../tags/tag942.xml"/><Relationship Id="rId241" Type="http://schemas.openxmlformats.org/officeDocument/2006/relationships/tags" Target="../tags/tag963.xml"/><Relationship Id="rId15" Type="http://schemas.openxmlformats.org/officeDocument/2006/relationships/tags" Target="../tags/tag737.xml"/><Relationship Id="rId36" Type="http://schemas.openxmlformats.org/officeDocument/2006/relationships/tags" Target="../tags/tag758.xml"/><Relationship Id="rId57" Type="http://schemas.openxmlformats.org/officeDocument/2006/relationships/tags" Target="../tags/tag779.xml"/><Relationship Id="rId262" Type="http://schemas.openxmlformats.org/officeDocument/2006/relationships/tags" Target="../tags/tag984.xml"/><Relationship Id="rId283" Type="http://schemas.openxmlformats.org/officeDocument/2006/relationships/tags" Target="../tags/tag1005.xml"/><Relationship Id="rId78" Type="http://schemas.openxmlformats.org/officeDocument/2006/relationships/tags" Target="../tags/tag800.xml"/><Relationship Id="rId99" Type="http://schemas.openxmlformats.org/officeDocument/2006/relationships/tags" Target="../tags/tag821.xml"/><Relationship Id="rId101" Type="http://schemas.openxmlformats.org/officeDocument/2006/relationships/tags" Target="../tags/tag823.xml"/><Relationship Id="rId122" Type="http://schemas.openxmlformats.org/officeDocument/2006/relationships/tags" Target="../tags/tag844.xml"/><Relationship Id="rId143" Type="http://schemas.openxmlformats.org/officeDocument/2006/relationships/tags" Target="../tags/tag865.xml"/><Relationship Id="rId164" Type="http://schemas.openxmlformats.org/officeDocument/2006/relationships/tags" Target="../tags/tag886.xml"/><Relationship Id="rId185" Type="http://schemas.openxmlformats.org/officeDocument/2006/relationships/tags" Target="../tags/tag907.xml"/><Relationship Id="rId9" Type="http://schemas.openxmlformats.org/officeDocument/2006/relationships/tags" Target="../tags/tag731.xml"/><Relationship Id="rId210" Type="http://schemas.openxmlformats.org/officeDocument/2006/relationships/tags" Target="../tags/tag932.xml"/><Relationship Id="rId26" Type="http://schemas.openxmlformats.org/officeDocument/2006/relationships/tags" Target="../tags/tag748.xml"/><Relationship Id="rId231" Type="http://schemas.openxmlformats.org/officeDocument/2006/relationships/tags" Target="../tags/tag953.xml"/><Relationship Id="rId252" Type="http://schemas.openxmlformats.org/officeDocument/2006/relationships/tags" Target="../tags/tag974.xml"/><Relationship Id="rId273" Type="http://schemas.openxmlformats.org/officeDocument/2006/relationships/tags" Target="../tags/tag995.xml"/><Relationship Id="rId47" Type="http://schemas.openxmlformats.org/officeDocument/2006/relationships/tags" Target="../tags/tag769.xml"/><Relationship Id="rId68" Type="http://schemas.openxmlformats.org/officeDocument/2006/relationships/tags" Target="../tags/tag790.xml"/><Relationship Id="rId89" Type="http://schemas.openxmlformats.org/officeDocument/2006/relationships/tags" Target="../tags/tag811.xml"/><Relationship Id="rId112" Type="http://schemas.openxmlformats.org/officeDocument/2006/relationships/tags" Target="../tags/tag834.xml"/><Relationship Id="rId133" Type="http://schemas.openxmlformats.org/officeDocument/2006/relationships/tags" Target="../tags/tag855.xml"/><Relationship Id="rId154" Type="http://schemas.openxmlformats.org/officeDocument/2006/relationships/tags" Target="../tags/tag876.xml"/><Relationship Id="rId175" Type="http://schemas.openxmlformats.org/officeDocument/2006/relationships/tags" Target="../tags/tag897.xml"/><Relationship Id="rId196" Type="http://schemas.openxmlformats.org/officeDocument/2006/relationships/tags" Target="../tags/tag918.xml"/><Relationship Id="rId200" Type="http://schemas.openxmlformats.org/officeDocument/2006/relationships/tags" Target="../tags/tag922.xml"/><Relationship Id="rId16" Type="http://schemas.openxmlformats.org/officeDocument/2006/relationships/tags" Target="../tags/tag738.xml"/><Relationship Id="rId221" Type="http://schemas.openxmlformats.org/officeDocument/2006/relationships/tags" Target="../tags/tag943.xml"/><Relationship Id="rId242" Type="http://schemas.openxmlformats.org/officeDocument/2006/relationships/tags" Target="../tags/tag964.xml"/><Relationship Id="rId263" Type="http://schemas.openxmlformats.org/officeDocument/2006/relationships/tags" Target="../tags/tag985.xml"/><Relationship Id="rId284" Type="http://schemas.openxmlformats.org/officeDocument/2006/relationships/tags" Target="../tags/tag1006.xml"/><Relationship Id="rId37" Type="http://schemas.openxmlformats.org/officeDocument/2006/relationships/tags" Target="../tags/tag759.xml"/><Relationship Id="rId58" Type="http://schemas.openxmlformats.org/officeDocument/2006/relationships/tags" Target="../tags/tag780.xml"/><Relationship Id="rId79" Type="http://schemas.openxmlformats.org/officeDocument/2006/relationships/tags" Target="../tags/tag801.xml"/><Relationship Id="rId102" Type="http://schemas.openxmlformats.org/officeDocument/2006/relationships/tags" Target="../tags/tag824.xml"/><Relationship Id="rId123" Type="http://schemas.openxmlformats.org/officeDocument/2006/relationships/tags" Target="../tags/tag845.xml"/><Relationship Id="rId144" Type="http://schemas.openxmlformats.org/officeDocument/2006/relationships/tags" Target="../tags/tag866.xml"/><Relationship Id="rId90" Type="http://schemas.openxmlformats.org/officeDocument/2006/relationships/tags" Target="../tags/tag812.xml"/><Relationship Id="rId165" Type="http://schemas.openxmlformats.org/officeDocument/2006/relationships/tags" Target="../tags/tag887.xml"/><Relationship Id="rId186" Type="http://schemas.openxmlformats.org/officeDocument/2006/relationships/tags" Target="../tags/tag908.xml"/><Relationship Id="rId211" Type="http://schemas.openxmlformats.org/officeDocument/2006/relationships/tags" Target="../tags/tag933.xml"/><Relationship Id="rId232" Type="http://schemas.openxmlformats.org/officeDocument/2006/relationships/tags" Target="../tags/tag954.xml"/><Relationship Id="rId253" Type="http://schemas.openxmlformats.org/officeDocument/2006/relationships/tags" Target="../tags/tag975.xml"/><Relationship Id="rId274" Type="http://schemas.openxmlformats.org/officeDocument/2006/relationships/tags" Target="../tags/tag996.xml"/><Relationship Id="rId27" Type="http://schemas.openxmlformats.org/officeDocument/2006/relationships/tags" Target="../tags/tag749.xml"/><Relationship Id="rId48" Type="http://schemas.openxmlformats.org/officeDocument/2006/relationships/tags" Target="../tags/tag770.xml"/><Relationship Id="rId69" Type="http://schemas.openxmlformats.org/officeDocument/2006/relationships/tags" Target="../tags/tag791.xml"/><Relationship Id="rId113" Type="http://schemas.openxmlformats.org/officeDocument/2006/relationships/tags" Target="../tags/tag835.xml"/><Relationship Id="rId134" Type="http://schemas.openxmlformats.org/officeDocument/2006/relationships/tags" Target="../tags/tag856.xml"/><Relationship Id="rId80" Type="http://schemas.openxmlformats.org/officeDocument/2006/relationships/tags" Target="../tags/tag802.xml"/><Relationship Id="rId155" Type="http://schemas.openxmlformats.org/officeDocument/2006/relationships/tags" Target="../tags/tag877.xml"/><Relationship Id="rId176" Type="http://schemas.openxmlformats.org/officeDocument/2006/relationships/tags" Target="../tags/tag898.xml"/><Relationship Id="rId197" Type="http://schemas.openxmlformats.org/officeDocument/2006/relationships/tags" Target="../tags/tag919.xml"/><Relationship Id="rId201" Type="http://schemas.openxmlformats.org/officeDocument/2006/relationships/tags" Target="../tags/tag923.xml"/><Relationship Id="rId222" Type="http://schemas.openxmlformats.org/officeDocument/2006/relationships/tags" Target="../tags/tag944.xml"/><Relationship Id="rId243" Type="http://schemas.openxmlformats.org/officeDocument/2006/relationships/tags" Target="../tags/tag965.xml"/><Relationship Id="rId264" Type="http://schemas.openxmlformats.org/officeDocument/2006/relationships/tags" Target="../tags/tag986.xml"/><Relationship Id="rId285" Type="http://schemas.openxmlformats.org/officeDocument/2006/relationships/tags" Target="../tags/tag1007.xml"/><Relationship Id="rId17" Type="http://schemas.openxmlformats.org/officeDocument/2006/relationships/tags" Target="../tags/tag739.xml"/><Relationship Id="rId38" Type="http://schemas.openxmlformats.org/officeDocument/2006/relationships/tags" Target="../tags/tag760.xml"/><Relationship Id="rId59" Type="http://schemas.openxmlformats.org/officeDocument/2006/relationships/tags" Target="../tags/tag781.xml"/><Relationship Id="rId103" Type="http://schemas.openxmlformats.org/officeDocument/2006/relationships/tags" Target="../tags/tag825.xml"/><Relationship Id="rId124" Type="http://schemas.openxmlformats.org/officeDocument/2006/relationships/tags" Target="../tags/tag846.xml"/><Relationship Id="rId70" Type="http://schemas.openxmlformats.org/officeDocument/2006/relationships/tags" Target="../tags/tag792.xml"/><Relationship Id="rId91" Type="http://schemas.openxmlformats.org/officeDocument/2006/relationships/tags" Target="../tags/tag813.xml"/><Relationship Id="rId145" Type="http://schemas.openxmlformats.org/officeDocument/2006/relationships/tags" Target="../tags/tag867.xml"/><Relationship Id="rId166" Type="http://schemas.openxmlformats.org/officeDocument/2006/relationships/tags" Target="../tags/tag888.xml"/><Relationship Id="rId187" Type="http://schemas.openxmlformats.org/officeDocument/2006/relationships/tags" Target="../tags/tag909.xml"/><Relationship Id="rId1" Type="http://schemas.openxmlformats.org/officeDocument/2006/relationships/tags" Target="../tags/tag723.xml"/><Relationship Id="rId212" Type="http://schemas.openxmlformats.org/officeDocument/2006/relationships/tags" Target="../tags/tag934.xml"/><Relationship Id="rId233" Type="http://schemas.openxmlformats.org/officeDocument/2006/relationships/tags" Target="../tags/tag955.xml"/><Relationship Id="rId254" Type="http://schemas.openxmlformats.org/officeDocument/2006/relationships/tags" Target="../tags/tag976.xml"/><Relationship Id="rId28" Type="http://schemas.openxmlformats.org/officeDocument/2006/relationships/tags" Target="../tags/tag750.xml"/><Relationship Id="rId49" Type="http://schemas.openxmlformats.org/officeDocument/2006/relationships/tags" Target="../tags/tag771.xml"/><Relationship Id="rId114" Type="http://schemas.openxmlformats.org/officeDocument/2006/relationships/tags" Target="../tags/tag836.xml"/><Relationship Id="rId275" Type="http://schemas.openxmlformats.org/officeDocument/2006/relationships/tags" Target="../tags/tag997.xml"/><Relationship Id="rId60" Type="http://schemas.openxmlformats.org/officeDocument/2006/relationships/tags" Target="../tags/tag782.xml"/><Relationship Id="rId81" Type="http://schemas.openxmlformats.org/officeDocument/2006/relationships/tags" Target="../tags/tag803.xml"/><Relationship Id="rId135" Type="http://schemas.openxmlformats.org/officeDocument/2006/relationships/tags" Target="../tags/tag857.xml"/><Relationship Id="rId156" Type="http://schemas.openxmlformats.org/officeDocument/2006/relationships/tags" Target="../tags/tag878.xml"/><Relationship Id="rId177" Type="http://schemas.openxmlformats.org/officeDocument/2006/relationships/tags" Target="../tags/tag899.xml"/><Relationship Id="rId198" Type="http://schemas.openxmlformats.org/officeDocument/2006/relationships/tags" Target="../tags/tag920.xml"/><Relationship Id="rId202" Type="http://schemas.openxmlformats.org/officeDocument/2006/relationships/tags" Target="../tags/tag924.xml"/><Relationship Id="rId223" Type="http://schemas.openxmlformats.org/officeDocument/2006/relationships/tags" Target="../tags/tag945.xml"/><Relationship Id="rId244" Type="http://schemas.openxmlformats.org/officeDocument/2006/relationships/tags" Target="../tags/tag966.xml"/><Relationship Id="rId18" Type="http://schemas.openxmlformats.org/officeDocument/2006/relationships/tags" Target="../tags/tag740.xml"/><Relationship Id="rId39" Type="http://schemas.openxmlformats.org/officeDocument/2006/relationships/tags" Target="../tags/tag761.xml"/><Relationship Id="rId265" Type="http://schemas.openxmlformats.org/officeDocument/2006/relationships/tags" Target="../tags/tag987.xml"/><Relationship Id="rId286" Type="http://schemas.openxmlformats.org/officeDocument/2006/relationships/tags" Target="../tags/tag1008.xml"/><Relationship Id="rId50" Type="http://schemas.openxmlformats.org/officeDocument/2006/relationships/tags" Target="../tags/tag772.xml"/><Relationship Id="rId104" Type="http://schemas.openxmlformats.org/officeDocument/2006/relationships/tags" Target="../tags/tag826.xml"/><Relationship Id="rId125" Type="http://schemas.openxmlformats.org/officeDocument/2006/relationships/tags" Target="../tags/tag847.xml"/><Relationship Id="rId146" Type="http://schemas.openxmlformats.org/officeDocument/2006/relationships/tags" Target="../tags/tag868.xml"/><Relationship Id="rId167" Type="http://schemas.openxmlformats.org/officeDocument/2006/relationships/tags" Target="../tags/tag889.xml"/><Relationship Id="rId188" Type="http://schemas.openxmlformats.org/officeDocument/2006/relationships/tags" Target="../tags/tag910.xml"/><Relationship Id="rId71" Type="http://schemas.openxmlformats.org/officeDocument/2006/relationships/tags" Target="../tags/tag793.xml"/><Relationship Id="rId92" Type="http://schemas.openxmlformats.org/officeDocument/2006/relationships/tags" Target="../tags/tag814.xml"/><Relationship Id="rId213" Type="http://schemas.openxmlformats.org/officeDocument/2006/relationships/tags" Target="../tags/tag935.xml"/><Relationship Id="rId234" Type="http://schemas.openxmlformats.org/officeDocument/2006/relationships/tags" Target="../tags/tag956.xml"/><Relationship Id="rId2" Type="http://schemas.openxmlformats.org/officeDocument/2006/relationships/tags" Target="../tags/tag724.xml"/><Relationship Id="rId29" Type="http://schemas.openxmlformats.org/officeDocument/2006/relationships/tags" Target="../tags/tag751.xml"/><Relationship Id="rId255" Type="http://schemas.openxmlformats.org/officeDocument/2006/relationships/tags" Target="../tags/tag977.xml"/><Relationship Id="rId276" Type="http://schemas.openxmlformats.org/officeDocument/2006/relationships/tags" Target="../tags/tag998.xml"/><Relationship Id="rId40" Type="http://schemas.openxmlformats.org/officeDocument/2006/relationships/tags" Target="../tags/tag762.xml"/><Relationship Id="rId115" Type="http://schemas.openxmlformats.org/officeDocument/2006/relationships/tags" Target="../tags/tag837.xml"/><Relationship Id="rId136" Type="http://schemas.openxmlformats.org/officeDocument/2006/relationships/tags" Target="../tags/tag858.xml"/><Relationship Id="rId157" Type="http://schemas.openxmlformats.org/officeDocument/2006/relationships/tags" Target="../tags/tag879.xml"/><Relationship Id="rId178" Type="http://schemas.openxmlformats.org/officeDocument/2006/relationships/tags" Target="../tags/tag900.xml"/><Relationship Id="rId61" Type="http://schemas.openxmlformats.org/officeDocument/2006/relationships/tags" Target="../tags/tag783.xml"/><Relationship Id="rId82" Type="http://schemas.openxmlformats.org/officeDocument/2006/relationships/tags" Target="../tags/tag804.xml"/><Relationship Id="rId199" Type="http://schemas.openxmlformats.org/officeDocument/2006/relationships/tags" Target="../tags/tag921.xml"/><Relationship Id="rId203" Type="http://schemas.openxmlformats.org/officeDocument/2006/relationships/tags" Target="../tags/tag925.xml"/><Relationship Id="rId19" Type="http://schemas.openxmlformats.org/officeDocument/2006/relationships/tags" Target="../tags/tag741.xml"/><Relationship Id="rId224" Type="http://schemas.openxmlformats.org/officeDocument/2006/relationships/tags" Target="../tags/tag946.xml"/><Relationship Id="rId245" Type="http://schemas.openxmlformats.org/officeDocument/2006/relationships/tags" Target="../tags/tag967.xml"/><Relationship Id="rId266" Type="http://schemas.openxmlformats.org/officeDocument/2006/relationships/tags" Target="../tags/tag988.xml"/><Relationship Id="rId287" Type="http://schemas.openxmlformats.org/officeDocument/2006/relationships/slideLayout" Target="../slideLayouts/slideLayout7.xml"/><Relationship Id="rId30" Type="http://schemas.openxmlformats.org/officeDocument/2006/relationships/tags" Target="../tags/tag752.xml"/><Relationship Id="rId105" Type="http://schemas.openxmlformats.org/officeDocument/2006/relationships/tags" Target="../tags/tag827.xml"/><Relationship Id="rId126" Type="http://schemas.openxmlformats.org/officeDocument/2006/relationships/tags" Target="../tags/tag848.xml"/><Relationship Id="rId147" Type="http://schemas.openxmlformats.org/officeDocument/2006/relationships/tags" Target="../tags/tag869.xml"/><Relationship Id="rId168" Type="http://schemas.openxmlformats.org/officeDocument/2006/relationships/tags" Target="../tags/tag890.xml"/><Relationship Id="rId51" Type="http://schemas.openxmlformats.org/officeDocument/2006/relationships/tags" Target="../tags/tag773.xml"/><Relationship Id="rId72" Type="http://schemas.openxmlformats.org/officeDocument/2006/relationships/tags" Target="../tags/tag794.xml"/><Relationship Id="rId93" Type="http://schemas.openxmlformats.org/officeDocument/2006/relationships/tags" Target="../tags/tag815.xml"/><Relationship Id="rId189" Type="http://schemas.openxmlformats.org/officeDocument/2006/relationships/tags" Target="../tags/tag911.xml"/><Relationship Id="rId3" Type="http://schemas.openxmlformats.org/officeDocument/2006/relationships/tags" Target="../tags/tag725.xml"/><Relationship Id="rId214" Type="http://schemas.openxmlformats.org/officeDocument/2006/relationships/tags" Target="../tags/tag936.xml"/><Relationship Id="rId235" Type="http://schemas.openxmlformats.org/officeDocument/2006/relationships/tags" Target="../tags/tag957.xml"/><Relationship Id="rId256" Type="http://schemas.openxmlformats.org/officeDocument/2006/relationships/tags" Target="../tags/tag978.xml"/><Relationship Id="rId277" Type="http://schemas.openxmlformats.org/officeDocument/2006/relationships/tags" Target="../tags/tag999.xml"/><Relationship Id="rId116" Type="http://schemas.openxmlformats.org/officeDocument/2006/relationships/tags" Target="../tags/tag838.xml"/><Relationship Id="rId137" Type="http://schemas.openxmlformats.org/officeDocument/2006/relationships/tags" Target="../tags/tag859.xml"/><Relationship Id="rId158" Type="http://schemas.openxmlformats.org/officeDocument/2006/relationships/tags" Target="../tags/tag880.xml"/><Relationship Id="rId20" Type="http://schemas.openxmlformats.org/officeDocument/2006/relationships/tags" Target="../tags/tag742.xml"/><Relationship Id="rId41" Type="http://schemas.openxmlformats.org/officeDocument/2006/relationships/tags" Target="../tags/tag763.xml"/><Relationship Id="rId62" Type="http://schemas.openxmlformats.org/officeDocument/2006/relationships/tags" Target="../tags/tag784.xml"/><Relationship Id="rId83" Type="http://schemas.openxmlformats.org/officeDocument/2006/relationships/tags" Target="../tags/tag805.xml"/><Relationship Id="rId179" Type="http://schemas.openxmlformats.org/officeDocument/2006/relationships/tags" Target="../tags/tag901.xml"/><Relationship Id="rId190" Type="http://schemas.openxmlformats.org/officeDocument/2006/relationships/tags" Target="../tags/tag912.xml"/><Relationship Id="rId204" Type="http://schemas.openxmlformats.org/officeDocument/2006/relationships/tags" Target="../tags/tag926.xml"/><Relationship Id="rId225" Type="http://schemas.openxmlformats.org/officeDocument/2006/relationships/tags" Target="../tags/tag947.xml"/><Relationship Id="rId246" Type="http://schemas.openxmlformats.org/officeDocument/2006/relationships/tags" Target="../tags/tag968.xml"/><Relationship Id="rId267" Type="http://schemas.openxmlformats.org/officeDocument/2006/relationships/tags" Target="../tags/tag989.xml"/><Relationship Id="rId288" Type="http://schemas.openxmlformats.org/officeDocument/2006/relationships/notesSlide" Target="../notesSlides/notesSlide10.xml"/><Relationship Id="rId106" Type="http://schemas.openxmlformats.org/officeDocument/2006/relationships/tags" Target="../tags/tag828.xml"/><Relationship Id="rId127" Type="http://schemas.openxmlformats.org/officeDocument/2006/relationships/tags" Target="../tags/tag849.xml"/><Relationship Id="rId10" Type="http://schemas.openxmlformats.org/officeDocument/2006/relationships/tags" Target="../tags/tag732.xml"/><Relationship Id="rId31" Type="http://schemas.openxmlformats.org/officeDocument/2006/relationships/tags" Target="../tags/tag753.xml"/><Relationship Id="rId52" Type="http://schemas.openxmlformats.org/officeDocument/2006/relationships/tags" Target="../tags/tag774.xml"/><Relationship Id="rId73" Type="http://schemas.openxmlformats.org/officeDocument/2006/relationships/tags" Target="../tags/tag795.xml"/><Relationship Id="rId94" Type="http://schemas.openxmlformats.org/officeDocument/2006/relationships/tags" Target="../tags/tag816.xml"/><Relationship Id="rId148" Type="http://schemas.openxmlformats.org/officeDocument/2006/relationships/tags" Target="../tags/tag870.xml"/><Relationship Id="rId169" Type="http://schemas.openxmlformats.org/officeDocument/2006/relationships/tags" Target="../tags/tag891.xml"/><Relationship Id="rId4" Type="http://schemas.openxmlformats.org/officeDocument/2006/relationships/tags" Target="../tags/tag726.xml"/><Relationship Id="rId180" Type="http://schemas.openxmlformats.org/officeDocument/2006/relationships/tags" Target="../tags/tag902.xml"/><Relationship Id="rId215" Type="http://schemas.openxmlformats.org/officeDocument/2006/relationships/tags" Target="../tags/tag937.xml"/><Relationship Id="rId236" Type="http://schemas.openxmlformats.org/officeDocument/2006/relationships/tags" Target="../tags/tag958.xml"/><Relationship Id="rId257" Type="http://schemas.openxmlformats.org/officeDocument/2006/relationships/tags" Target="../tags/tag979.xml"/><Relationship Id="rId278" Type="http://schemas.openxmlformats.org/officeDocument/2006/relationships/tags" Target="../tags/tag1000.xml"/><Relationship Id="rId42" Type="http://schemas.openxmlformats.org/officeDocument/2006/relationships/tags" Target="../tags/tag764.xml"/><Relationship Id="rId84" Type="http://schemas.openxmlformats.org/officeDocument/2006/relationships/tags" Target="../tags/tag806.xml"/><Relationship Id="rId138" Type="http://schemas.openxmlformats.org/officeDocument/2006/relationships/tags" Target="../tags/tag860.xml"/><Relationship Id="rId191" Type="http://schemas.openxmlformats.org/officeDocument/2006/relationships/tags" Target="../tags/tag913.xml"/><Relationship Id="rId205" Type="http://schemas.openxmlformats.org/officeDocument/2006/relationships/tags" Target="../tags/tag927.xml"/><Relationship Id="rId247" Type="http://schemas.openxmlformats.org/officeDocument/2006/relationships/tags" Target="../tags/tag969.xml"/><Relationship Id="rId107" Type="http://schemas.openxmlformats.org/officeDocument/2006/relationships/tags" Target="../tags/tag829.xml"/><Relationship Id="rId11" Type="http://schemas.openxmlformats.org/officeDocument/2006/relationships/tags" Target="../tags/tag733.xml"/><Relationship Id="rId53" Type="http://schemas.openxmlformats.org/officeDocument/2006/relationships/tags" Target="../tags/tag775.xml"/><Relationship Id="rId149" Type="http://schemas.openxmlformats.org/officeDocument/2006/relationships/tags" Target="../tags/tag871.xml"/><Relationship Id="rId95" Type="http://schemas.openxmlformats.org/officeDocument/2006/relationships/tags" Target="../tags/tag817.xml"/><Relationship Id="rId160" Type="http://schemas.openxmlformats.org/officeDocument/2006/relationships/tags" Target="../tags/tag882.xml"/><Relationship Id="rId216" Type="http://schemas.openxmlformats.org/officeDocument/2006/relationships/tags" Target="../tags/tag938.xml"/><Relationship Id="rId258" Type="http://schemas.openxmlformats.org/officeDocument/2006/relationships/tags" Target="../tags/tag980.xml"/><Relationship Id="rId22" Type="http://schemas.openxmlformats.org/officeDocument/2006/relationships/tags" Target="../tags/tag744.xml"/><Relationship Id="rId64" Type="http://schemas.openxmlformats.org/officeDocument/2006/relationships/tags" Target="../tags/tag786.xml"/><Relationship Id="rId118" Type="http://schemas.openxmlformats.org/officeDocument/2006/relationships/tags" Target="../tags/tag840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tags" Target="../tags/tag1125.xml"/><Relationship Id="rId21" Type="http://schemas.openxmlformats.org/officeDocument/2006/relationships/tags" Target="../tags/tag1029.xml"/><Relationship Id="rId63" Type="http://schemas.openxmlformats.org/officeDocument/2006/relationships/tags" Target="../tags/tag1071.xml"/><Relationship Id="rId159" Type="http://schemas.openxmlformats.org/officeDocument/2006/relationships/tags" Target="../tags/tag1167.xml"/><Relationship Id="rId170" Type="http://schemas.openxmlformats.org/officeDocument/2006/relationships/tags" Target="../tags/tag1178.xml"/><Relationship Id="rId226" Type="http://schemas.openxmlformats.org/officeDocument/2006/relationships/tags" Target="../tags/tag1234.xml"/><Relationship Id="rId268" Type="http://schemas.openxmlformats.org/officeDocument/2006/relationships/tags" Target="../tags/tag1276.xml"/><Relationship Id="rId32" Type="http://schemas.openxmlformats.org/officeDocument/2006/relationships/tags" Target="../tags/tag1040.xml"/><Relationship Id="rId74" Type="http://schemas.openxmlformats.org/officeDocument/2006/relationships/tags" Target="../tags/tag1082.xml"/><Relationship Id="rId128" Type="http://schemas.openxmlformats.org/officeDocument/2006/relationships/tags" Target="../tags/tag1136.xml"/><Relationship Id="rId5" Type="http://schemas.openxmlformats.org/officeDocument/2006/relationships/tags" Target="../tags/tag1013.xml"/><Relationship Id="rId95" Type="http://schemas.openxmlformats.org/officeDocument/2006/relationships/tags" Target="../tags/tag1103.xml"/><Relationship Id="rId160" Type="http://schemas.openxmlformats.org/officeDocument/2006/relationships/tags" Target="../tags/tag1168.xml"/><Relationship Id="rId181" Type="http://schemas.openxmlformats.org/officeDocument/2006/relationships/tags" Target="../tags/tag1189.xml"/><Relationship Id="rId216" Type="http://schemas.openxmlformats.org/officeDocument/2006/relationships/tags" Target="../tags/tag1224.xml"/><Relationship Id="rId237" Type="http://schemas.openxmlformats.org/officeDocument/2006/relationships/tags" Target="../tags/tag1245.xml"/><Relationship Id="rId258" Type="http://schemas.openxmlformats.org/officeDocument/2006/relationships/tags" Target="../tags/tag1266.xml"/><Relationship Id="rId22" Type="http://schemas.openxmlformats.org/officeDocument/2006/relationships/tags" Target="../tags/tag1030.xml"/><Relationship Id="rId43" Type="http://schemas.openxmlformats.org/officeDocument/2006/relationships/tags" Target="../tags/tag1051.xml"/><Relationship Id="rId64" Type="http://schemas.openxmlformats.org/officeDocument/2006/relationships/tags" Target="../tags/tag1072.xml"/><Relationship Id="rId118" Type="http://schemas.openxmlformats.org/officeDocument/2006/relationships/tags" Target="../tags/tag1126.xml"/><Relationship Id="rId139" Type="http://schemas.openxmlformats.org/officeDocument/2006/relationships/tags" Target="../tags/tag1147.xml"/><Relationship Id="rId85" Type="http://schemas.openxmlformats.org/officeDocument/2006/relationships/tags" Target="../tags/tag1093.xml"/><Relationship Id="rId150" Type="http://schemas.openxmlformats.org/officeDocument/2006/relationships/tags" Target="../tags/tag1158.xml"/><Relationship Id="rId171" Type="http://schemas.openxmlformats.org/officeDocument/2006/relationships/tags" Target="../tags/tag1179.xml"/><Relationship Id="rId192" Type="http://schemas.openxmlformats.org/officeDocument/2006/relationships/tags" Target="../tags/tag1200.xml"/><Relationship Id="rId206" Type="http://schemas.openxmlformats.org/officeDocument/2006/relationships/tags" Target="../tags/tag1214.xml"/><Relationship Id="rId227" Type="http://schemas.openxmlformats.org/officeDocument/2006/relationships/tags" Target="../tags/tag1235.xml"/><Relationship Id="rId248" Type="http://schemas.openxmlformats.org/officeDocument/2006/relationships/tags" Target="../tags/tag1256.xml"/><Relationship Id="rId269" Type="http://schemas.openxmlformats.org/officeDocument/2006/relationships/tags" Target="../tags/tag1277.xml"/><Relationship Id="rId12" Type="http://schemas.openxmlformats.org/officeDocument/2006/relationships/tags" Target="../tags/tag1020.xml"/><Relationship Id="rId33" Type="http://schemas.openxmlformats.org/officeDocument/2006/relationships/tags" Target="../tags/tag1041.xml"/><Relationship Id="rId108" Type="http://schemas.openxmlformats.org/officeDocument/2006/relationships/tags" Target="../tags/tag1116.xml"/><Relationship Id="rId129" Type="http://schemas.openxmlformats.org/officeDocument/2006/relationships/tags" Target="../tags/tag1137.xml"/><Relationship Id="rId54" Type="http://schemas.openxmlformats.org/officeDocument/2006/relationships/tags" Target="../tags/tag1062.xml"/><Relationship Id="rId75" Type="http://schemas.openxmlformats.org/officeDocument/2006/relationships/tags" Target="../tags/tag1083.xml"/><Relationship Id="rId96" Type="http://schemas.openxmlformats.org/officeDocument/2006/relationships/tags" Target="../tags/tag1104.xml"/><Relationship Id="rId140" Type="http://schemas.openxmlformats.org/officeDocument/2006/relationships/tags" Target="../tags/tag1148.xml"/><Relationship Id="rId161" Type="http://schemas.openxmlformats.org/officeDocument/2006/relationships/tags" Target="../tags/tag1169.xml"/><Relationship Id="rId182" Type="http://schemas.openxmlformats.org/officeDocument/2006/relationships/tags" Target="../tags/tag1190.xml"/><Relationship Id="rId217" Type="http://schemas.openxmlformats.org/officeDocument/2006/relationships/tags" Target="../tags/tag1225.xml"/><Relationship Id="rId6" Type="http://schemas.openxmlformats.org/officeDocument/2006/relationships/tags" Target="../tags/tag1014.xml"/><Relationship Id="rId238" Type="http://schemas.openxmlformats.org/officeDocument/2006/relationships/tags" Target="../tags/tag1246.xml"/><Relationship Id="rId259" Type="http://schemas.openxmlformats.org/officeDocument/2006/relationships/tags" Target="../tags/tag1267.xml"/><Relationship Id="rId23" Type="http://schemas.openxmlformats.org/officeDocument/2006/relationships/tags" Target="../tags/tag1031.xml"/><Relationship Id="rId119" Type="http://schemas.openxmlformats.org/officeDocument/2006/relationships/tags" Target="../tags/tag1127.xml"/><Relationship Id="rId270" Type="http://schemas.openxmlformats.org/officeDocument/2006/relationships/tags" Target="../tags/tag1278.xml"/><Relationship Id="rId44" Type="http://schemas.openxmlformats.org/officeDocument/2006/relationships/tags" Target="../tags/tag1052.xml"/><Relationship Id="rId65" Type="http://schemas.openxmlformats.org/officeDocument/2006/relationships/tags" Target="../tags/tag1073.xml"/><Relationship Id="rId86" Type="http://schemas.openxmlformats.org/officeDocument/2006/relationships/tags" Target="../tags/tag1094.xml"/><Relationship Id="rId130" Type="http://schemas.openxmlformats.org/officeDocument/2006/relationships/tags" Target="../tags/tag1138.xml"/><Relationship Id="rId151" Type="http://schemas.openxmlformats.org/officeDocument/2006/relationships/tags" Target="../tags/tag1159.xml"/><Relationship Id="rId172" Type="http://schemas.openxmlformats.org/officeDocument/2006/relationships/tags" Target="../tags/tag1180.xml"/><Relationship Id="rId193" Type="http://schemas.openxmlformats.org/officeDocument/2006/relationships/tags" Target="../tags/tag1201.xml"/><Relationship Id="rId207" Type="http://schemas.openxmlformats.org/officeDocument/2006/relationships/tags" Target="../tags/tag1215.xml"/><Relationship Id="rId228" Type="http://schemas.openxmlformats.org/officeDocument/2006/relationships/tags" Target="../tags/tag1236.xml"/><Relationship Id="rId249" Type="http://schemas.openxmlformats.org/officeDocument/2006/relationships/tags" Target="../tags/tag1257.xml"/><Relationship Id="rId13" Type="http://schemas.openxmlformats.org/officeDocument/2006/relationships/tags" Target="../tags/tag1021.xml"/><Relationship Id="rId109" Type="http://schemas.openxmlformats.org/officeDocument/2006/relationships/tags" Target="../tags/tag1117.xml"/><Relationship Id="rId260" Type="http://schemas.openxmlformats.org/officeDocument/2006/relationships/tags" Target="../tags/tag1268.xml"/><Relationship Id="rId34" Type="http://schemas.openxmlformats.org/officeDocument/2006/relationships/tags" Target="../tags/tag1042.xml"/><Relationship Id="rId55" Type="http://schemas.openxmlformats.org/officeDocument/2006/relationships/tags" Target="../tags/tag1063.xml"/><Relationship Id="rId76" Type="http://schemas.openxmlformats.org/officeDocument/2006/relationships/tags" Target="../tags/tag1084.xml"/><Relationship Id="rId97" Type="http://schemas.openxmlformats.org/officeDocument/2006/relationships/tags" Target="../tags/tag1105.xml"/><Relationship Id="rId120" Type="http://schemas.openxmlformats.org/officeDocument/2006/relationships/tags" Target="../tags/tag1128.xml"/><Relationship Id="rId141" Type="http://schemas.openxmlformats.org/officeDocument/2006/relationships/tags" Target="../tags/tag1149.xml"/><Relationship Id="rId7" Type="http://schemas.openxmlformats.org/officeDocument/2006/relationships/tags" Target="../tags/tag1015.xml"/><Relationship Id="rId162" Type="http://schemas.openxmlformats.org/officeDocument/2006/relationships/tags" Target="../tags/tag1170.xml"/><Relationship Id="rId183" Type="http://schemas.openxmlformats.org/officeDocument/2006/relationships/tags" Target="../tags/tag1191.xml"/><Relationship Id="rId218" Type="http://schemas.openxmlformats.org/officeDocument/2006/relationships/tags" Target="../tags/tag1226.xml"/><Relationship Id="rId239" Type="http://schemas.openxmlformats.org/officeDocument/2006/relationships/tags" Target="../tags/tag1247.xml"/><Relationship Id="rId250" Type="http://schemas.openxmlformats.org/officeDocument/2006/relationships/tags" Target="../tags/tag1258.xml"/><Relationship Id="rId271" Type="http://schemas.openxmlformats.org/officeDocument/2006/relationships/tags" Target="../tags/tag1279.xml"/><Relationship Id="rId24" Type="http://schemas.openxmlformats.org/officeDocument/2006/relationships/tags" Target="../tags/tag1032.xml"/><Relationship Id="rId45" Type="http://schemas.openxmlformats.org/officeDocument/2006/relationships/tags" Target="../tags/tag1053.xml"/><Relationship Id="rId66" Type="http://schemas.openxmlformats.org/officeDocument/2006/relationships/tags" Target="../tags/tag1074.xml"/><Relationship Id="rId87" Type="http://schemas.openxmlformats.org/officeDocument/2006/relationships/tags" Target="../tags/tag1095.xml"/><Relationship Id="rId110" Type="http://schemas.openxmlformats.org/officeDocument/2006/relationships/tags" Target="../tags/tag1118.xml"/><Relationship Id="rId131" Type="http://schemas.openxmlformats.org/officeDocument/2006/relationships/tags" Target="../tags/tag1139.xml"/><Relationship Id="rId152" Type="http://schemas.openxmlformats.org/officeDocument/2006/relationships/tags" Target="../tags/tag1160.xml"/><Relationship Id="rId173" Type="http://schemas.openxmlformats.org/officeDocument/2006/relationships/tags" Target="../tags/tag1181.xml"/><Relationship Id="rId194" Type="http://schemas.openxmlformats.org/officeDocument/2006/relationships/tags" Target="../tags/tag1202.xml"/><Relationship Id="rId208" Type="http://schemas.openxmlformats.org/officeDocument/2006/relationships/tags" Target="../tags/tag1216.xml"/><Relationship Id="rId229" Type="http://schemas.openxmlformats.org/officeDocument/2006/relationships/tags" Target="../tags/tag1237.xml"/><Relationship Id="rId240" Type="http://schemas.openxmlformats.org/officeDocument/2006/relationships/tags" Target="../tags/tag1248.xml"/><Relationship Id="rId261" Type="http://schemas.openxmlformats.org/officeDocument/2006/relationships/tags" Target="../tags/tag1269.xml"/><Relationship Id="rId14" Type="http://schemas.openxmlformats.org/officeDocument/2006/relationships/tags" Target="../tags/tag1022.xml"/><Relationship Id="rId35" Type="http://schemas.openxmlformats.org/officeDocument/2006/relationships/tags" Target="../tags/tag1043.xml"/><Relationship Id="rId56" Type="http://schemas.openxmlformats.org/officeDocument/2006/relationships/tags" Target="../tags/tag1064.xml"/><Relationship Id="rId77" Type="http://schemas.openxmlformats.org/officeDocument/2006/relationships/tags" Target="../tags/tag1085.xml"/><Relationship Id="rId100" Type="http://schemas.openxmlformats.org/officeDocument/2006/relationships/tags" Target="../tags/tag1108.xml"/><Relationship Id="rId8" Type="http://schemas.openxmlformats.org/officeDocument/2006/relationships/tags" Target="../tags/tag1016.xml"/><Relationship Id="rId98" Type="http://schemas.openxmlformats.org/officeDocument/2006/relationships/tags" Target="../tags/tag1106.xml"/><Relationship Id="rId121" Type="http://schemas.openxmlformats.org/officeDocument/2006/relationships/tags" Target="../tags/tag1129.xml"/><Relationship Id="rId142" Type="http://schemas.openxmlformats.org/officeDocument/2006/relationships/tags" Target="../tags/tag1150.xml"/><Relationship Id="rId163" Type="http://schemas.openxmlformats.org/officeDocument/2006/relationships/tags" Target="../tags/tag1171.xml"/><Relationship Id="rId184" Type="http://schemas.openxmlformats.org/officeDocument/2006/relationships/tags" Target="../tags/tag1192.xml"/><Relationship Id="rId219" Type="http://schemas.openxmlformats.org/officeDocument/2006/relationships/tags" Target="../tags/tag1227.xml"/><Relationship Id="rId230" Type="http://schemas.openxmlformats.org/officeDocument/2006/relationships/tags" Target="../tags/tag1238.xml"/><Relationship Id="rId251" Type="http://schemas.openxmlformats.org/officeDocument/2006/relationships/tags" Target="../tags/tag1259.xml"/><Relationship Id="rId25" Type="http://schemas.openxmlformats.org/officeDocument/2006/relationships/tags" Target="../tags/tag1033.xml"/><Relationship Id="rId46" Type="http://schemas.openxmlformats.org/officeDocument/2006/relationships/tags" Target="../tags/tag1054.xml"/><Relationship Id="rId67" Type="http://schemas.openxmlformats.org/officeDocument/2006/relationships/tags" Target="../tags/tag1075.xml"/><Relationship Id="rId272" Type="http://schemas.openxmlformats.org/officeDocument/2006/relationships/slideLayout" Target="../slideLayouts/slideLayout7.xml"/><Relationship Id="rId88" Type="http://schemas.openxmlformats.org/officeDocument/2006/relationships/tags" Target="../tags/tag1096.xml"/><Relationship Id="rId111" Type="http://schemas.openxmlformats.org/officeDocument/2006/relationships/tags" Target="../tags/tag1119.xml"/><Relationship Id="rId132" Type="http://schemas.openxmlformats.org/officeDocument/2006/relationships/tags" Target="../tags/tag1140.xml"/><Relationship Id="rId153" Type="http://schemas.openxmlformats.org/officeDocument/2006/relationships/tags" Target="../tags/tag1161.xml"/><Relationship Id="rId174" Type="http://schemas.openxmlformats.org/officeDocument/2006/relationships/tags" Target="../tags/tag1182.xml"/><Relationship Id="rId195" Type="http://schemas.openxmlformats.org/officeDocument/2006/relationships/tags" Target="../tags/tag1203.xml"/><Relationship Id="rId209" Type="http://schemas.openxmlformats.org/officeDocument/2006/relationships/tags" Target="../tags/tag1217.xml"/><Relationship Id="rId220" Type="http://schemas.openxmlformats.org/officeDocument/2006/relationships/tags" Target="../tags/tag1228.xml"/><Relationship Id="rId241" Type="http://schemas.openxmlformats.org/officeDocument/2006/relationships/tags" Target="../tags/tag1249.xml"/><Relationship Id="rId15" Type="http://schemas.openxmlformats.org/officeDocument/2006/relationships/tags" Target="../tags/tag1023.xml"/><Relationship Id="rId36" Type="http://schemas.openxmlformats.org/officeDocument/2006/relationships/tags" Target="../tags/tag1044.xml"/><Relationship Id="rId57" Type="http://schemas.openxmlformats.org/officeDocument/2006/relationships/tags" Target="../tags/tag1065.xml"/><Relationship Id="rId262" Type="http://schemas.openxmlformats.org/officeDocument/2006/relationships/tags" Target="../tags/tag1270.xml"/><Relationship Id="rId78" Type="http://schemas.openxmlformats.org/officeDocument/2006/relationships/tags" Target="../tags/tag1086.xml"/><Relationship Id="rId99" Type="http://schemas.openxmlformats.org/officeDocument/2006/relationships/tags" Target="../tags/tag1107.xml"/><Relationship Id="rId101" Type="http://schemas.openxmlformats.org/officeDocument/2006/relationships/tags" Target="../tags/tag1109.xml"/><Relationship Id="rId122" Type="http://schemas.openxmlformats.org/officeDocument/2006/relationships/tags" Target="../tags/tag1130.xml"/><Relationship Id="rId143" Type="http://schemas.openxmlformats.org/officeDocument/2006/relationships/tags" Target="../tags/tag1151.xml"/><Relationship Id="rId164" Type="http://schemas.openxmlformats.org/officeDocument/2006/relationships/tags" Target="../tags/tag1172.xml"/><Relationship Id="rId185" Type="http://schemas.openxmlformats.org/officeDocument/2006/relationships/tags" Target="../tags/tag1193.xml"/><Relationship Id="rId9" Type="http://schemas.openxmlformats.org/officeDocument/2006/relationships/tags" Target="../tags/tag1017.xml"/><Relationship Id="rId210" Type="http://schemas.openxmlformats.org/officeDocument/2006/relationships/tags" Target="../tags/tag1218.xml"/><Relationship Id="rId26" Type="http://schemas.openxmlformats.org/officeDocument/2006/relationships/tags" Target="../tags/tag1034.xml"/><Relationship Id="rId231" Type="http://schemas.openxmlformats.org/officeDocument/2006/relationships/tags" Target="../tags/tag1239.xml"/><Relationship Id="rId252" Type="http://schemas.openxmlformats.org/officeDocument/2006/relationships/tags" Target="../tags/tag1260.xml"/><Relationship Id="rId273" Type="http://schemas.openxmlformats.org/officeDocument/2006/relationships/notesSlide" Target="../notesSlides/notesSlide11.xml"/><Relationship Id="rId47" Type="http://schemas.openxmlformats.org/officeDocument/2006/relationships/tags" Target="../tags/tag1055.xml"/><Relationship Id="rId68" Type="http://schemas.openxmlformats.org/officeDocument/2006/relationships/tags" Target="../tags/tag1076.xml"/><Relationship Id="rId89" Type="http://schemas.openxmlformats.org/officeDocument/2006/relationships/tags" Target="../tags/tag1097.xml"/><Relationship Id="rId112" Type="http://schemas.openxmlformats.org/officeDocument/2006/relationships/tags" Target="../tags/tag1120.xml"/><Relationship Id="rId133" Type="http://schemas.openxmlformats.org/officeDocument/2006/relationships/tags" Target="../tags/tag1141.xml"/><Relationship Id="rId154" Type="http://schemas.openxmlformats.org/officeDocument/2006/relationships/tags" Target="../tags/tag1162.xml"/><Relationship Id="rId175" Type="http://schemas.openxmlformats.org/officeDocument/2006/relationships/tags" Target="../tags/tag1183.xml"/><Relationship Id="rId196" Type="http://schemas.openxmlformats.org/officeDocument/2006/relationships/tags" Target="../tags/tag1204.xml"/><Relationship Id="rId200" Type="http://schemas.openxmlformats.org/officeDocument/2006/relationships/tags" Target="../tags/tag1208.xml"/><Relationship Id="rId16" Type="http://schemas.openxmlformats.org/officeDocument/2006/relationships/tags" Target="../tags/tag1024.xml"/><Relationship Id="rId221" Type="http://schemas.openxmlformats.org/officeDocument/2006/relationships/tags" Target="../tags/tag1229.xml"/><Relationship Id="rId242" Type="http://schemas.openxmlformats.org/officeDocument/2006/relationships/tags" Target="../tags/tag1250.xml"/><Relationship Id="rId263" Type="http://schemas.openxmlformats.org/officeDocument/2006/relationships/tags" Target="../tags/tag1271.xml"/><Relationship Id="rId37" Type="http://schemas.openxmlformats.org/officeDocument/2006/relationships/tags" Target="../tags/tag1045.xml"/><Relationship Id="rId58" Type="http://schemas.openxmlformats.org/officeDocument/2006/relationships/tags" Target="../tags/tag1066.xml"/><Relationship Id="rId79" Type="http://schemas.openxmlformats.org/officeDocument/2006/relationships/tags" Target="../tags/tag1087.xml"/><Relationship Id="rId102" Type="http://schemas.openxmlformats.org/officeDocument/2006/relationships/tags" Target="../tags/tag1110.xml"/><Relationship Id="rId123" Type="http://schemas.openxmlformats.org/officeDocument/2006/relationships/tags" Target="../tags/tag1131.xml"/><Relationship Id="rId144" Type="http://schemas.openxmlformats.org/officeDocument/2006/relationships/tags" Target="../tags/tag1152.xml"/><Relationship Id="rId90" Type="http://schemas.openxmlformats.org/officeDocument/2006/relationships/tags" Target="../tags/tag1098.xml"/><Relationship Id="rId165" Type="http://schemas.openxmlformats.org/officeDocument/2006/relationships/tags" Target="../tags/tag1173.xml"/><Relationship Id="rId186" Type="http://schemas.openxmlformats.org/officeDocument/2006/relationships/tags" Target="../tags/tag1194.xml"/><Relationship Id="rId211" Type="http://schemas.openxmlformats.org/officeDocument/2006/relationships/tags" Target="../tags/tag1219.xml"/><Relationship Id="rId232" Type="http://schemas.openxmlformats.org/officeDocument/2006/relationships/tags" Target="../tags/tag1240.xml"/><Relationship Id="rId253" Type="http://schemas.openxmlformats.org/officeDocument/2006/relationships/tags" Target="../tags/tag1261.xml"/><Relationship Id="rId27" Type="http://schemas.openxmlformats.org/officeDocument/2006/relationships/tags" Target="../tags/tag1035.xml"/><Relationship Id="rId48" Type="http://schemas.openxmlformats.org/officeDocument/2006/relationships/tags" Target="../tags/tag1056.xml"/><Relationship Id="rId69" Type="http://schemas.openxmlformats.org/officeDocument/2006/relationships/tags" Target="../tags/tag1077.xml"/><Relationship Id="rId113" Type="http://schemas.openxmlformats.org/officeDocument/2006/relationships/tags" Target="../tags/tag1121.xml"/><Relationship Id="rId134" Type="http://schemas.openxmlformats.org/officeDocument/2006/relationships/tags" Target="../tags/tag1142.xml"/><Relationship Id="rId80" Type="http://schemas.openxmlformats.org/officeDocument/2006/relationships/tags" Target="../tags/tag1088.xml"/><Relationship Id="rId155" Type="http://schemas.openxmlformats.org/officeDocument/2006/relationships/tags" Target="../tags/tag1163.xml"/><Relationship Id="rId176" Type="http://schemas.openxmlformats.org/officeDocument/2006/relationships/tags" Target="../tags/tag1184.xml"/><Relationship Id="rId197" Type="http://schemas.openxmlformats.org/officeDocument/2006/relationships/tags" Target="../tags/tag1205.xml"/><Relationship Id="rId201" Type="http://schemas.openxmlformats.org/officeDocument/2006/relationships/tags" Target="../tags/tag1209.xml"/><Relationship Id="rId222" Type="http://schemas.openxmlformats.org/officeDocument/2006/relationships/tags" Target="../tags/tag1230.xml"/><Relationship Id="rId243" Type="http://schemas.openxmlformats.org/officeDocument/2006/relationships/tags" Target="../tags/tag1251.xml"/><Relationship Id="rId264" Type="http://schemas.openxmlformats.org/officeDocument/2006/relationships/tags" Target="../tags/tag1272.xml"/><Relationship Id="rId17" Type="http://schemas.openxmlformats.org/officeDocument/2006/relationships/tags" Target="../tags/tag1025.xml"/><Relationship Id="rId38" Type="http://schemas.openxmlformats.org/officeDocument/2006/relationships/tags" Target="../tags/tag1046.xml"/><Relationship Id="rId59" Type="http://schemas.openxmlformats.org/officeDocument/2006/relationships/tags" Target="../tags/tag1067.xml"/><Relationship Id="rId103" Type="http://schemas.openxmlformats.org/officeDocument/2006/relationships/tags" Target="../tags/tag1111.xml"/><Relationship Id="rId124" Type="http://schemas.openxmlformats.org/officeDocument/2006/relationships/tags" Target="../tags/tag1132.xml"/><Relationship Id="rId70" Type="http://schemas.openxmlformats.org/officeDocument/2006/relationships/tags" Target="../tags/tag1078.xml"/><Relationship Id="rId91" Type="http://schemas.openxmlformats.org/officeDocument/2006/relationships/tags" Target="../tags/tag1099.xml"/><Relationship Id="rId145" Type="http://schemas.openxmlformats.org/officeDocument/2006/relationships/tags" Target="../tags/tag1153.xml"/><Relationship Id="rId166" Type="http://schemas.openxmlformats.org/officeDocument/2006/relationships/tags" Target="../tags/tag1174.xml"/><Relationship Id="rId187" Type="http://schemas.openxmlformats.org/officeDocument/2006/relationships/tags" Target="../tags/tag1195.xml"/><Relationship Id="rId1" Type="http://schemas.openxmlformats.org/officeDocument/2006/relationships/tags" Target="../tags/tag1009.xml"/><Relationship Id="rId212" Type="http://schemas.openxmlformats.org/officeDocument/2006/relationships/tags" Target="../tags/tag1220.xml"/><Relationship Id="rId233" Type="http://schemas.openxmlformats.org/officeDocument/2006/relationships/tags" Target="../tags/tag1241.xml"/><Relationship Id="rId254" Type="http://schemas.openxmlformats.org/officeDocument/2006/relationships/tags" Target="../tags/tag1262.xml"/><Relationship Id="rId28" Type="http://schemas.openxmlformats.org/officeDocument/2006/relationships/tags" Target="../tags/tag1036.xml"/><Relationship Id="rId49" Type="http://schemas.openxmlformats.org/officeDocument/2006/relationships/tags" Target="../tags/tag1057.xml"/><Relationship Id="rId114" Type="http://schemas.openxmlformats.org/officeDocument/2006/relationships/tags" Target="../tags/tag1122.xml"/><Relationship Id="rId60" Type="http://schemas.openxmlformats.org/officeDocument/2006/relationships/tags" Target="../tags/tag1068.xml"/><Relationship Id="rId81" Type="http://schemas.openxmlformats.org/officeDocument/2006/relationships/tags" Target="../tags/tag1089.xml"/><Relationship Id="rId135" Type="http://schemas.openxmlformats.org/officeDocument/2006/relationships/tags" Target="../tags/tag1143.xml"/><Relationship Id="rId156" Type="http://schemas.openxmlformats.org/officeDocument/2006/relationships/tags" Target="../tags/tag1164.xml"/><Relationship Id="rId177" Type="http://schemas.openxmlformats.org/officeDocument/2006/relationships/tags" Target="../tags/tag1185.xml"/><Relationship Id="rId198" Type="http://schemas.openxmlformats.org/officeDocument/2006/relationships/tags" Target="../tags/tag1206.xml"/><Relationship Id="rId202" Type="http://schemas.openxmlformats.org/officeDocument/2006/relationships/tags" Target="../tags/tag1210.xml"/><Relationship Id="rId223" Type="http://schemas.openxmlformats.org/officeDocument/2006/relationships/tags" Target="../tags/tag1231.xml"/><Relationship Id="rId244" Type="http://schemas.openxmlformats.org/officeDocument/2006/relationships/tags" Target="../tags/tag1252.xml"/><Relationship Id="rId18" Type="http://schemas.openxmlformats.org/officeDocument/2006/relationships/tags" Target="../tags/tag1026.xml"/><Relationship Id="rId39" Type="http://schemas.openxmlformats.org/officeDocument/2006/relationships/tags" Target="../tags/tag1047.xml"/><Relationship Id="rId265" Type="http://schemas.openxmlformats.org/officeDocument/2006/relationships/tags" Target="../tags/tag1273.xml"/><Relationship Id="rId50" Type="http://schemas.openxmlformats.org/officeDocument/2006/relationships/tags" Target="../tags/tag1058.xml"/><Relationship Id="rId104" Type="http://schemas.openxmlformats.org/officeDocument/2006/relationships/tags" Target="../tags/tag1112.xml"/><Relationship Id="rId125" Type="http://schemas.openxmlformats.org/officeDocument/2006/relationships/tags" Target="../tags/tag1133.xml"/><Relationship Id="rId146" Type="http://schemas.openxmlformats.org/officeDocument/2006/relationships/tags" Target="../tags/tag1154.xml"/><Relationship Id="rId167" Type="http://schemas.openxmlformats.org/officeDocument/2006/relationships/tags" Target="../tags/tag1175.xml"/><Relationship Id="rId188" Type="http://schemas.openxmlformats.org/officeDocument/2006/relationships/tags" Target="../tags/tag1196.xml"/><Relationship Id="rId71" Type="http://schemas.openxmlformats.org/officeDocument/2006/relationships/tags" Target="../tags/tag1079.xml"/><Relationship Id="rId92" Type="http://schemas.openxmlformats.org/officeDocument/2006/relationships/tags" Target="../tags/tag1100.xml"/><Relationship Id="rId213" Type="http://schemas.openxmlformats.org/officeDocument/2006/relationships/tags" Target="../tags/tag1221.xml"/><Relationship Id="rId234" Type="http://schemas.openxmlformats.org/officeDocument/2006/relationships/tags" Target="../tags/tag1242.xml"/><Relationship Id="rId2" Type="http://schemas.openxmlformats.org/officeDocument/2006/relationships/tags" Target="../tags/tag1010.xml"/><Relationship Id="rId29" Type="http://schemas.openxmlformats.org/officeDocument/2006/relationships/tags" Target="../tags/tag1037.xml"/><Relationship Id="rId255" Type="http://schemas.openxmlformats.org/officeDocument/2006/relationships/tags" Target="../tags/tag1263.xml"/><Relationship Id="rId40" Type="http://schemas.openxmlformats.org/officeDocument/2006/relationships/tags" Target="../tags/tag1048.xml"/><Relationship Id="rId115" Type="http://schemas.openxmlformats.org/officeDocument/2006/relationships/tags" Target="../tags/tag1123.xml"/><Relationship Id="rId136" Type="http://schemas.openxmlformats.org/officeDocument/2006/relationships/tags" Target="../tags/tag1144.xml"/><Relationship Id="rId157" Type="http://schemas.openxmlformats.org/officeDocument/2006/relationships/tags" Target="../tags/tag1165.xml"/><Relationship Id="rId178" Type="http://schemas.openxmlformats.org/officeDocument/2006/relationships/tags" Target="../tags/tag1186.xml"/><Relationship Id="rId61" Type="http://schemas.openxmlformats.org/officeDocument/2006/relationships/tags" Target="../tags/tag1069.xml"/><Relationship Id="rId82" Type="http://schemas.openxmlformats.org/officeDocument/2006/relationships/tags" Target="../tags/tag1090.xml"/><Relationship Id="rId199" Type="http://schemas.openxmlformats.org/officeDocument/2006/relationships/tags" Target="../tags/tag1207.xml"/><Relationship Id="rId203" Type="http://schemas.openxmlformats.org/officeDocument/2006/relationships/tags" Target="../tags/tag1211.xml"/><Relationship Id="rId19" Type="http://schemas.openxmlformats.org/officeDocument/2006/relationships/tags" Target="../tags/tag1027.xml"/><Relationship Id="rId224" Type="http://schemas.openxmlformats.org/officeDocument/2006/relationships/tags" Target="../tags/tag1232.xml"/><Relationship Id="rId245" Type="http://schemas.openxmlformats.org/officeDocument/2006/relationships/tags" Target="../tags/tag1253.xml"/><Relationship Id="rId266" Type="http://schemas.openxmlformats.org/officeDocument/2006/relationships/tags" Target="../tags/tag1274.xml"/><Relationship Id="rId30" Type="http://schemas.openxmlformats.org/officeDocument/2006/relationships/tags" Target="../tags/tag1038.xml"/><Relationship Id="rId105" Type="http://schemas.openxmlformats.org/officeDocument/2006/relationships/tags" Target="../tags/tag1113.xml"/><Relationship Id="rId126" Type="http://schemas.openxmlformats.org/officeDocument/2006/relationships/tags" Target="../tags/tag1134.xml"/><Relationship Id="rId147" Type="http://schemas.openxmlformats.org/officeDocument/2006/relationships/tags" Target="../tags/tag1155.xml"/><Relationship Id="rId168" Type="http://schemas.openxmlformats.org/officeDocument/2006/relationships/tags" Target="../tags/tag1176.xml"/><Relationship Id="rId51" Type="http://schemas.openxmlformats.org/officeDocument/2006/relationships/tags" Target="../tags/tag1059.xml"/><Relationship Id="rId72" Type="http://schemas.openxmlformats.org/officeDocument/2006/relationships/tags" Target="../tags/tag1080.xml"/><Relationship Id="rId93" Type="http://schemas.openxmlformats.org/officeDocument/2006/relationships/tags" Target="../tags/tag1101.xml"/><Relationship Id="rId189" Type="http://schemas.openxmlformats.org/officeDocument/2006/relationships/tags" Target="../tags/tag1197.xml"/><Relationship Id="rId3" Type="http://schemas.openxmlformats.org/officeDocument/2006/relationships/tags" Target="../tags/tag1011.xml"/><Relationship Id="rId214" Type="http://schemas.openxmlformats.org/officeDocument/2006/relationships/tags" Target="../tags/tag1222.xml"/><Relationship Id="rId235" Type="http://schemas.openxmlformats.org/officeDocument/2006/relationships/tags" Target="../tags/tag1243.xml"/><Relationship Id="rId256" Type="http://schemas.openxmlformats.org/officeDocument/2006/relationships/tags" Target="../tags/tag1264.xml"/><Relationship Id="rId116" Type="http://schemas.openxmlformats.org/officeDocument/2006/relationships/tags" Target="../tags/tag1124.xml"/><Relationship Id="rId137" Type="http://schemas.openxmlformats.org/officeDocument/2006/relationships/tags" Target="../tags/tag1145.xml"/><Relationship Id="rId158" Type="http://schemas.openxmlformats.org/officeDocument/2006/relationships/tags" Target="../tags/tag1166.xml"/><Relationship Id="rId20" Type="http://schemas.openxmlformats.org/officeDocument/2006/relationships/tags" Target="../tags/tag1028.xml"/><Relationship Id="rId41" Type="http://schemas.openxmlformats.org/officeDocument/2006/relationships/tags" Target="../tags/tag1049.xml"/><Relationship Id="rId62" Type="http://schemas.openxmlformats.org/officeDocument/2006/relationships/tags" Target="../tags/tag1070.xml"/><Relationship Id="rId83" Type="http://schemas.openxmlformats.org/officeDocument/2006/relationships/tags" Target="../tags/tag1091.xml"/><Relationship Id="rId179" Type="http://schemas.openxmlformats.org/officeDocument/2006/relationships/tags" Target="../tags/tag1187.xml"/><Relationship Id="rId190" Type="http://schemas.openxmlformats.org/officeDocument/2006/relationships/tags" Target="../tags/tag1198.xml"/><Relationship Id="rId204" Type="http://schemas.openxmlformats.org/officeDocument/2006/relationships/tags" Target="../tags/tag1212.xml"/><Relationship Id="rId225" Type="http://schemas.openxmlformats.org/officeDocument/2006/relationships/tags" Target="../tags/tag1233.xml"/><Relationship Id="rId246" Type="http://schemas.openxmlformats.org/officeDocument/2006/relationships/tags" Target="../tags/tag1254.xml"/><Relationship Id="rId267" Type="http://schemas.openxmlformats.org/officeDocument/2006/relationships/tags" Target="../tags/tag1275.xml"/><Relationship Id="rId106" Type="http://schemas.openxmlformats.org/officeDocument/2006/relationships/tags" Target="../tags/tag1114.xml"/><Relationship Id="rId127" Type="http://schemas.openxmlformats.org/officeDocument/2006/relationships/tags" Target="../tags/tag1135.xml"/><Relationship Id="rId10" Type="http://schemas.openxmlformats.org/officeDocument/2006/relationships/tags" Target="../tags/tag1018.xml"/><Relationship Id="rId31" Type="http://schemas.openxmlformats.org/officeDocument/2006/relationships/tags" Target="../tags/tag1039.xml"/><Relationship Id="rId52" Type="http://schemas.openxmlformats.org/officeDocument/2006/relationships/tags" Target="../tags/tag1060.xml"/><Relationship Id="rId73" Type="http://schemas.openxmlformats.org/officeDocument/2006/relationships/tags" Target="../tags/tag1081.xml"/><Relationship Id="rId94" Type="http://schemas.openxmlformats.org/officeDocument/2006/relationships/tags" Target="../tags/tag1102.xml"/><Relationship Id="rId148" Type="http://schemas.openxmlformats.org/officeDocument/2006/relationships/tags" Target="../tags/tag1156.xml"/><Relationship Id="rId169" Type="http://schemas.openxmlformats.org/officeDocument/2006/relationships/tags" Target="../tags/tag1177.xml"/><Relationship Id="rId4" Type="http://schemas.openxmlformats.org/officeDocument/2006/relationships/tags" Target="../tags/tag1012.xml"/><Relationship Id="rId180" Type="http://schemas.openxmlformats.org/officeDocument/2006/relationships/tags" Target="../tags/tag1188.xml"/><Relationship Id="rId215" Type="http://schemas.openxmlformats.org/officeDocument/2006/relationships/tags" Target="../tags/tag1223.xml"/><Relationship Id="rId236" Type="http://schemas.openxmlformats.org/officeDocument/2006/relationships/tags" Target="../tags/tag1244.xml"/><Relationship Id="rId257" Type="http://schemas.openxmlformats.org/officeDocument/2006/relationships/tags" Target="../tags/tag1265.xml"/><Relationship Id="rId42" Type="http://schemas.openxmlformats.org/officeDocument/2006/relationships/tags" Target="../tags/tag1050.xml"/><Relationship Id="rId84" Type="http://schemas.openxmlformats.org/officeDocument/2006/relationships/tags" Target="../tags/tag1092.xml"/><Relationship Id="rId138" Type="http://schemas.openxmlformats.org/officeDocument/2006/relationships/tags" Target="../tags/tag1146.xml"/><Relationship Id="rId191" Type="http://schemas.openxmlformats.org/officeDocument/2006/relationships/tags" Target="../tags/tag1199.xml"/><Relationship Id="rId205" Type="http://schemas.openxmlformats.org/officeDocument/2006/relationships/tags" Target="../tags/tag1213.xml"/><Relationship Id="rId247" Type="http://schemas.openxmlformats.org/officeDocument/2006/relationships/tags" Target="../tags/tag1255.xml"/><Relationship Id="rId107" Type="http://schemas.openxmlformats.org/officeDocument/2006/relationships/tags" Target="../tags/tag1115.xml"/><Relationship Id="rId11" Type="http://schemas.openxmlformats.org/officeDocument/2006/relationships/tags" Target="../tags/tag1019.xml"/><Relationship Id="rId53" Type="http://schemas.openxmlformats.org/officeDocument/2006/relationships/tags" Target="../tags/tag1061.xml"/><Relationship Id="rId149" Type="http://schemas.openxmlformats.org/officeDocument/2006/relationships/tags" Target="../tags/tag115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tags" Target="../tags/tag1396.xml"/><Relationship Id="rId21" Type="http://schemas.openxmlformats.org/officeDocument/2006/relationships/tags" Target="../tags/tag1300.xml"/><Relationship Id="rId63" Type="http://schemas.openxmlformats.org/officeDocument/2006/relationships/tags" Target="../tags/tag1342.xml"/><Relationship Id="rId159" Type="http://schemas.openxmlformats.org/officeDocument/2006/relationships/tags" Target="../tags/tag1438.xml"/><Relationship Id="rId170" Type="http://schemas.openxmlformats.org/officeDocument/2006/relationships/tags" Target="../tags/tag1449.xml"/><Relationship Id="rId226" Type="http://schemas.openxmlformats.org/officeDocument/2006/relationships/tags" Target="../tags/tag1505.xml"/><Relationship Id="rId268" Type="http://schemas.openxmlformats.org/officeDocument/2006/relationships/tags" Target="../tags/tag1547.xml"/><Relationship Id="rId32" Type="http://schemas.openxmlformats.org/officeDocument/2006/relationships/tags" Target="../tags/tag1311.xml"/><Relationship Id="rId74" Type="http://schemas.openxmlformats.org/officeDocument/2006/relationships/tags" Target="../tags/tag1353.xml"/><Relationship Id="rId128" Type="http://schemas.openxmlformats.org/officeDocument/2006/relationships/tags" Target="../tags/tag1407.xml"/><Relationship Id="rId5" Type="http://schemas.openxmlformats.org/officeDocument/2006/relationships/tags" Target="../tags/tag1284.xml"/><Relationship Id="rId95" Type="http://schemas.openxmlformats.org/officeDocument/2006/relationships/tags" Target="../tags/tag1374.xml"/><Relationship Id="rId160" Type="http://schemas.openxmlformats.org/officeDocument/2006/relationships/tags" Target="../tags/tag1439.xml"/><Relationship Id="rId181" Type="http://schemas.openxmlformats.org/officeDocument/2006/relationships/tags" Target="../tags/tag1460.xml"/><Relationship Id="rId216" Type="http://schemas.openxmlformats.org/officeDocument/2006/relationships/tags" Target="../tags/tag1495.xml"/><Relationship Id="rId237" Type="http://schemas.openxmlformats.org/officeDocument/2006/relationships/tags" Target="../tags/tag1516.xml"/><Relationship Id="rId258" Type="http://schemas.openxmlformats.org/officeDocument/2006/relationships/tags" Target="../tags/tag1537.xml"/><Relationship Id="rId22" Type="http://schemas.openxmlformats.org/officeDocument/2006/relationships/tags" Target="../tags/tag1301.xml"/><Relationship Id="rId43" Type="http://schemas.openxmlformats.org/officeDocument/2006/relationships/tags" Target="../tags/tag1322.xml"/><Relationship Id="rId64" Type="http://schemas.openxmlformats.org/officeDocument/2006/relationships/tags" Target="../tags/tag1343.xml"/><Relationship Id="rId118" Type="http://schemas.openxmlformats.org/officeDocument/2006/relationships/tags" Target="../tags/tag1397.xml"/><Relationship Id="rId139" Type="http://schemas.openxmlformats.org/officeDocument/2006/relationships/tags" Target="../tags/tag1418.xml"/><Relationship Id="rId85" Type="http://schemas.openxmlformats.org/officeDocument/2006/relationships/tags" Target="../tags/tag1364.xml"/><Relationship Id="rId150" Type="http://schemas.openxmlformats.org/officeDocument/2006/relationships/tags" Target="../tags/tag1429.xml"/><Relationship Id="rId171" Type="http://schemas.openxmlformats.org/officeDocument/2006/relationships/tags" Target="../tags/tag1450.xml"/><Relationship Id="rId192" Type="http://schemas.openxmlformats.org/officeDocument/2006/relationships/tags" Target="../tags/tag1471.xml"/><Relationship Id="rId206" Type="http://schemas.openxmlformats.org/officeDocument/2006/relationships/tags" Target="../tags/tag1485.xml"/><Relationship Id="rId227" Type="http://schemas.openxmlformats.org/officeDocument/2006/relationships/tags" Target="../tags/tag1506.xml"/><Relationship Id="rId248" Type="http://schemas.openxmlformats.org/officeDocument/2006/relationships/tags" Target="../tags/tag1527.xml"/><Relationship Id="rId269" Type="http://schemas.openxmlformats.org/officeDocument/2006/relationships/tags" Target="../tags/tag1548.xml"/><Relationship Id="rId12" Type="http://schemas.openxmlformats.org/officeDocument/2006/relationships/tags" Target="../tags/tag1291.xml"/><Relationship Id="rId33" Type="http://schemas.openxmlformats.org/officeDocument/2006/relationships/tags" Target="../tags/tag1312.xml"/><Relationship Id="rId108" Type="http://schemas.openxmlformats.org/officeDocument/2006/relationships/tags" Target="../tags/tag1387.xml"/><Relationship Id="rId129" Type="http://schemas.openxmlformats.org/officeDocument/2006/relationships/tags" Target="../tags/tag1408.xml"/><Relationship Id="rId54" Type="http://schemas.openxmlformats.org/officeDocument/2006/relationships/tags" Target="../tags/tag1333.xml"/><Relationship Id="rId75" Type="http://schemas.openxmlformats.org/officeDocument/2006/relationships/tags" Target="../tags/tag1354.xml"/><Relationship Id="rId96" Type="http://schemas.openxmlformats.org/officeDocument/2006/relationships/tags" Target="../tags/tag1375.xml"/><Relationship Id="rId140" Type="http://schemas.openxmlformats.org/officeDocument/2006/relationships/tags" Target="../tags/tag1419.xml"/><Relationship Id="rId161" Type="http://schemas.openxmlformats.org/officeDocument/2006/relationships/tags" Target="../tags/tag1440.xml"/><Relationship Id="rId182" Type="http://schemas.openxmlformats.org/officeDocument/2006/relationships/tags" Target="../tags/tag1461.xml"/><Relationship Id="rId217" Type="http://schemas.openxmlformats.org/officeDocument/2006/relationships/tags" Target="../tags/tag1496.xml"/><Relationship Id="rId6" Type="http://schemas.openxmlformats.org/officeDocument/2006/relationships/tags" Target="../tags/tag1285.xml"/><Relationship Id="rId238" Type="http://schemas.openxmlformats.org/officeDocument/2006/relationships/tags" Target="../tags/tag1517.xml"/><Relationship Id="rId259" Type="http://schemas.openxmlformats.org/officeDocument/2006/relationships/tags" Target="../tags/tag1538.xml"/><Relationship Id="rId23" Type="http://schemas.openxmlformats.org/officeDocument/2006/relationships/tags" Target="../tags/tag1302.xml"/><Relationship Id="rId119" Type="http://schemas.openxmlformats.org/officeDocument/2006/relationships/tags" Target="../tags/tag1398.xml"/><Relationship Id="rId270" Type="http://schemas.openxmlformats.org/officeDocument/2006/relationships/tags" Target="../tags/tag1549.xml"/><Relationship Id="rId44" Type="http://schemas.openxmlformats.org/officeDocument/2006/relationships/tags" Target="../tags/tag1323.xml"/><Relationship Id="rId65" Type="http://schemas.openxmlformats.org/officeDocument/2006/relationships/tags" Target="../tags/tag1344.xml"/><Relationship Id="rId86" Type="http://schemas.openxmlformats.org/officeDocument/2006/relationships/tags" Target="../tags/tag1365.xml"/><Relationship Id="rId130" Type="http://schemas.openxmlformats.org/officeDocument/2006/relationships/tags" Target="../tags/tag1409.xml"/><Relationship Id="rId151" Type="http://schemas.openxmlformats.org/officeDocument/2006/relationships/tags" Target="../tags/tag1430.xml"/><Relationship Id="rId172" Type="http://schemas.openxmlformats.org/officeDocument/2006/relationships/tags" Target="../tags/tag1451.xml"/><Relationship Id="rId193" Type="http://schemas.openxmlformats.org/officeDocument/2006/relationships/tags" Target="../tags/tag1472.xml"/><Relationship Id="rId207" Type="http://schemas.openxmlformats.org/officeDocument/2006/relationships/tags" Target="../tags/tag1486.xml"/><Relationship Id="rId228" Type="http://schemas.openxmlformats.org/officeDocument/2006/relationships/tags" Target="../tags/tag1507.xml"/><Relationship Id="rId249" Type="http://schemas.openxmlformats.org/officeDocument/2006/relationships/tags" Target="../tags/tag1528.xml"/><Relationship Id="rId13" Type="http://schemas.openxmlformats.org/officeDocument/2006/relationships/tags" Target="../tags/tag1292.xml"/><Relationship Id="rId109" Type="http://schemas.openxmlformats.org/officeDocument/2006/relationships/tags" Target="../tags/tag1388.xml"/><Relationship Id="rId260" Type="http://schemas.openxmlformats.org/officeDocument/2006/relationships/tags" Target="../tags/tag1539.xml"/><Relationship Id="rId34" Type="http://schemas.openxmlformats.org/officeDocument/2006/relationships/tags" Target="../tags/tag1313.xml"/><Relationship Id="rId55" Type="http://schemas.openxmlformats.org/officeDocument/2006/relationships/tags" Target="../tags/tag1334.xml"/><Relationship Id="rId76" Type="http://schemas.openxmlformats.org/officeDocument/2006/relationships/tags" Target="../tags/tag1355.xml"/><Relationship Id="rId97" Type="http://schemas.openxmlformats.org/officeDocument/2006/relationships/tags" Target="../tags/tag1376.xml"/><Relationship Id="rId120" Type="http://schemas.openxmlformats.org/officeDocument/2006/relationships/tags" Target="../tags/tag1399.xml"/><Relationship Id="rId141" Type="http://schemas.openxmlformats.org/officeDocument/2006/relationships/tags" Target="../tags/tag1420.xml"/><Relationship Id="rId7" Type="http://schemas.openxmlformats.org/officeDocument/2006/relationships/tags" Target="../tags/tag1286.xml"/><Relationship Id="rId162" Type="http://schemas.openxmlformats.org/officeDocument/2006/relationships/tags" Target="../tags/tag1441.xml"/><Relationship Id="rId183" Type="http://schemas.openxmlformats.org/officeDocument/2006/relationships/tags" Target="../tags/tag1462.xml"/><Relationship Id="rId218" Type="http://schemas.openxmlformats.org/officeDocument/2006/relationships/tags" Target="../tags/tag1497.xml"/><Relationship Id="rId239" Type="http://schemas.openxmlformats.org/officeDocument/2006/relationships/tags" Target="../tags/tag1518.xml"/><Relationship Id="rId250" Type="http://schemas.openxmlformats.org/officeDocument/2006/relationships/tags" Target="../tags/tag1529.xml"/><Relationship Id="rId271" Type="http://schemas.openxmlformats.org/officeDocument/2006/relationships/slideLayout" Target="../slideLayouts/slideLayout7.xml"/><Relationship Id="rId24" Type="http://schemas.openxmlformats.org/officeDocument/2006/relationships/tags" Target="../tags/tag1303.xml"/><Relationship Id="rId45" Type="http://schemas.openxmlformats.org/officeDocument/2006/relationships/tags" Target="../tags/tag1324.xml"/><Relationship Id="rId66" Type="http://schemas.openxmlformats.org/officeDocument/2006/relationships/tags" Target="../tags/tag1345.xml"/><Relationship Id="rId87" Type="http://schemas.openxmlformats.org/officeDocument/2006/relationships/tags" Target="../tags/tag1366.xml"/><Relationship Id="rId110" Type="http://schemas.openxmlformats.org/officeDocument/2006/relationships/tags" Target="../tags/tag1389.xml"/><Relationship Id="rId131" Type="http://schemas.openxmlformats.org/officeDocument/2006/relationships/tags" Target="../tags/tag1410.xml"/><Relationship Id="rId152" Type="http://schemas.openxmlformats.org/officeDocument/2006/relationships/tags" Target="../tags/tag1431.xml"/><Relationship Id="rId173" Type="http://schemas.openxmlformats.org/officeDocument/2006/relationships/tags" Target="../tags/tag1452.xml"/><Relationship Id="rId194" Type="http://schemas.openxmlformats.org/officeDocument/2006/relationships/tags" Target="../tags/tag1473.xml"/><Relationship Id="rId208" Type="http://schemas.openxmlformats.org/officeDocument/2006/relationships/tags" Target="../tags/tag1487.xml"/><Relationship Id="rId229" Type="http://schemas.openxmlformats.org/officeDocument/2006/relationships/tags" Target="../tags/tag1508.xml"/><Relationship Id="rId240" Type="http://schemas.openxmlformats.org/officeDocument/2006/relationships/tags" Target="../tags/tag1519.xml"/><Relationship Id="rId261" Type="http://schemas.openxmlformats.org/officeDocument/2006/relationships/tags" Target="../tags/tag1540.xml"/><Relationship Id="rId14" Type="http://schemas.openxmlformats.org/officeDocument/2006/relationships/tags" Target="../tags/tag1293.xml"/><Relationship Id="rId35" Type="http://schemas.openxmlformats.org/officeDocument/2006/relationships/tags" Target="../tags/tag1314.xml"/><Relationship Id="rId56" Type="http://schemas.openxmlformats.org/officeDocument/2006/relationships/tags" Target="../tags/tag1335.xml"/><Relationship Id="rId77" Type="http://schemas.openxmlformats.org/officeDocument/2006/relationships/tags" Target="../tags/tag1356.xml"/><Relationship Id="rId100" Type="http://schemas.openxmlformats.org/officeDocument/2006/relationships/tags" Target="../tags/tag1379.xml"/><Relationship Id="rId8" Type="http://schemas.openxmlformats.org/officeDocument/2006/relationships/tags" Target="../tags/tag1287.xml"/><Relationship Id="rId98" Type="http://schemas.openxmlformats.org/officeDocument/2006/relationships/tags" Target="../tags/tag1377.xml"/><Relationship Id="rId121" Type="http://schemas.openxmlformats.org/officeDocument/2006/relationships/tags" Target="../tags/tag1400.xml"/><Relationship Id="rId142" Type="http://schemas.openxmlformats.org/officeDocument/2006/relationships/tags" Target="../tags/tag1421.xml"/><Relationship Id="rId163" Type="http://schemas.openxmlformats.org/officeDocument/2006/relationships/tags" Target="../tags/tag1442.xml"/><Relationship Id="rId184" Type="http://schemas.openxmlformats.org/officeDocument/2006/relationships/tags" Target="../tags/tag1463.xml"/><Relationship Id="rId219" Type="http://schemas.openxmlformats.org/officeDocument/2006/relationships/tags" Target="../tags/tag1498.xml"/><Relationship Id="rId230" Type="http://schemas.openxmlformats.org/officeDocument/2006/relationships/tags" Target="../tags/tag1509.xml"/><Relationship Id="rId251" Type="http://schemas.openxmlformats.org/officeDocument/2006/relationships/tags" Target="../tags/tag1530.xml"/><Relationship Id="rId25" Type="http://schemas.openxmlformats.org/officeDocument/2006/relationships/tags" Target="../tags/tag1304.xml"/><Relationship Id="rId46" Type="http://schemas.openxmlformats.org/officeDocument/2006/relationships/tags" Target="../tags/tag1325.xml"/><Relationship Id="rId67" Type="http://schemas.openxmlformats.org/officeDocument/2006/relationships/tags" Target="../tags/tag1346.xml"/><Relationship Id="rId272" Type="http://schemas.openxmlformats.org/officeDocument/2006/relationships/notesSlide" Target="../notesSlides/notesSlide12.xml"/><Relationship Id="rId88" Type="http://schemas.openxmlformats.org/officeDocument/2006/relationships/tags" Target="../tags/tag1367.xml"/><Relationship Id="rId111" Type="http://schemas.openxmlformats.org/officeDocument/2006/relationships/tags" Target="../tags/tag1390.xml"/><Relationship Id="rId132" Type="http://schemas.openxmlformats.org/officeDocument/2006/relationships/tags" Target="../tags/tag1411.xml"/><Relationship Id="rId153" Type="http://schemas.openxmlformats.org/officeDocument/2006/relationships/tags" Target="../tags/tag1432.xml"/><Relationship Id="rId174" Type="http://schemas.openxmlformats.org/officeDocument/2006/relationships/tags" Target="../tags/tag1453.xml"/><Relationship Id="rId195" Type="http://schemas.openxmlformats.org/officeDocument/2006/relationships/tags" Target="../tags/tag1474.xml"/><Relationship Id="rId209" Type="http://schemas.openxmlformats.org/officeDocument/2006/relationships/tags" Target="../tags/tag1488.xml"/><Relationship Id="rId220" Type="http://schemas.openxmlformats.org/officeDocument/2006/relationships/tags" Target="../tags/tag1499.xml"/><Relationship Id="rId241" Type="http://schemas.openxmlformats.org/officeDocument/2006/relationships/tags" Target="../tags/tag1520.xml"/><Relationship Id="rId15" Type="http://schemas.openxmlformats.org/officeDocument/2006/relationships/tags" Target="../tags/tag1294.xml"/><Relationship Id="rId36" Type="http://schemas.openxmlformats.org/officeDocument/2006/relationships/tags" Target="../tags/tag1315.xml"/><Relationship Id="rId57" Type="http://schemas.openxmlformats.org/officeDocument/2006/relationships/tags" Target="../tags/tag1336.xml"/><Relationship Id="rId262" Type="http://schemas.openxmlformats.org/officeDocument/2006/relationships/tags" Target="../tags/tag1541.xml"/><Relationship Id="rId78" Type="http://schemas.openxmlformats.org/officeDocument/2006/relationships/tags" Target="../tags/tag1357.xml"/><Relationship Id="rId99" Type="http://schemas.openxmlformats.org/officeDocument/2006/relationships/tags" Target="../tags/tag1378.xml"/><Relationship Id="rId101" Type="http://schemas.openxmlformats.org/officeDocument/2006/relationships/tags" Target="../tags/tag1380.xml"/><Relationship Id="rId122" Type="http://schemas.openxmlformats.org/officeDocument/2006/relationships/tags" Target="../tags/tag1401.xml"/><Relationship Id="rId143" Type="http://schemas.openxmlformats.org/officeDocument/2006/relationships/tags" Target="../tags/tag1422.xml"/><Relationship Id="rId164" Type="http://schemas.openxmlformats.org/officeDocument/2006/relationships/tags" Target="../tags/tag1443.xml"/><Relationship Id="rId185" Type="http://schemas.openxmlformats.org/officeDocument/2006/relationships/tags" Target="../tags/tag1464.xml"/><Relationship Id="rId9" Type="http://schemas.openxmlformats.org/officeDocument/2006/relationships/tags" Target="../tags/tag1288.xml"/><Relationship Id="rId210" Type="http://schemas.openxmlformats.org/officeDocument/2006/relationships/tags" Target="../tags/tag1489.xml"/><Relationship Id="rId26" Type="http://schemas.openxmlformats.org/officeDocument/2006/relationships/tags" Target="../tags/tag1305.xml"/><Relationship Id="rId231" Type="http://schemas.openxmlformats.org/officeDocument/2006/relationships/tags" Target="../tags/tag1510.xml"/><Relationship Id="rId252" Type="http://schemas.openxmlformats.org/officeDocument/2006/relationships/tags" Target="../tags/tag1531.xml"/><Relationship Id="rId273" Type="http://schemas.openxmlformats.org/officeDocument/2006/relationships/image" Target="../media/image3.png"/><Relationship Id="rId47" Type="http://schemas.openxmlformats.org/officeDocument/2006/relationships/tags" Target="../tags/tag1326.xml"/><Relationship Id="rId68" Type="http://schemas.openxmlformats.org/officeDocument/2006/relationships/tags" Target="../tags/tag1347.xml"/><Relationship Id="rId89" Type="http://schemas.openxmlformats.org/officeDocument/2006/relationships/tags" Target="../tags/tag1368.xml"/><Relationship Id="rId112" Type="http://schemas.openxmlformats.org/officeDocument/2006/relationships/tags" Target="../tags/tag1391.xml"/><Relationship Id="rId133" Type="http://schemas.openxmlformats.org/officeDocument/2006/relationships/tags" Target="../tags/tag1412.xml"/><Relationship Id="rId154" Type="http://schemas.openxmlformats.org/officeDocument/2006/relationships/tags" Target="../tags/tag1433.xml"/><Relationship Id="rId175" Type="http://schemas.openxmlformats.org/officeDocument/2006/relationships/tags" Target="../tags/tag1454.xml"/><Relationship Id="rId196" Type="http://schemas.openxmlformats.org/officeDocument/2006/relationships/tags" Target="../tags/tag1475.xml"/><Relationship Id="rId200" Type="http://schemas.openxmlformats.org/officeDocument/2006/relationships/tags" Target="../tags/tag1479.xml"/><Relationship Id="rId16" Type="http://schemas.openxmlformats.org/officeDocument/2006/relationships/tags" Target="../tags/tag1295.xml"/><Relationship Id="rId221" Type="http://schemas.openxmlformats.org/officeDocument/2006/relationships/tags" Target="../tags/tag1500.xml"/><Relationship Id="rId242" Type="http://schemas.openxmlformats.org/officeDocument/2006/relationships/tags" Target="../tags/tag1521.xml"/><Relationship Id="rId263" Type="http://schemas.openxmlformats.org/officeDocument/2006/relationships/tags" Target="../tags/tag1542.xml"/><Relationship Id="rId37" Type="http://schemas.openxmlformats.org/officeDocument/2006/relationships/tags" Target="../tags/tag1316.xml"/><Relationship Id="rId58" Type="http://schemas.openxmlformats.org/officeDocument/2006/relationships/tags" Target="../tags/tag1337.xml"/><Relationship Id="rId79" Type="http://schemas.openxmlformats.org/officeDocument/2006/relationships/tags" Target="../tags/tag1358.xml"/><Relationship Id="rId102" Type="http://schemas.openxmlformats.org/officeDocument/2006/relationships/tags" Target="../tags/tag1381.xml"/><Relationship Id="rId123" Type="http://schemas.openxmlformats.org/officeDocument/2006/relationships/tags" Target="../tags/tag1402.xml"/><Relationship Id="rId144" Type="http://schemas.openxmlformats.org/officeDocument/2006/relationships/tags" Target="../tags/tag1423.xml"/><Relationship Id="rId90" Type="http://schemas.openxmlformats.org/officeDocument/2006/relationships/tags" Target="../tags/tag1369.xml"/><Relationship Id="rId165" Type="http://schemas.openxmlformats.org/officeDocument/2006/relationships/tags" Target="../tags/tag1444.xml"/><Relationship Id="rId186" Type="http://schemas.openxmlformats.org/officeDocument/2006/relationships/tags" Target="../tags/tag1465.xml"/><Relationship Id="rId211" Type="http://schemas.openxmlformats.org/officeDocument/2006/relationships/tags" Target="../tags/tag1490.xml"/><Relationship Id="rId232" Type="http://schemas.openxmlformats.org/officeDocument/2006/relationships/tags" Target="../tags/tag1511.xml"/><Relationship Id="rId253" Type="http://schemas.openxmlformats.org/officeDocument/2006/relationships/tags" Target="../tags/tag1532.xml"/><Relationship Id="rId274" Type="http://schemas.openxmlformats.org/officeDocument/2006/relationships/image" Target="../media/image4.png"/><Relationship Id="rId27" Type="http://schemas.openxmlformats.org/officeDocument/2006/relationships/tags" Target="../tags/tag1306.xml"/><Relationship Id="rId48" Type="http://schemas.openxmlformats.org/officeDocument/2006/relationships/tags" Target="../tags/tag1327.xml"/><Relationship Id="rId69" Type="http://schemas.openxmlformats.org/officeDocument/2006/relationships/tags" Target="../tags/tag1348.xml"/><Relationship Id="rId113" Type="http://schemas.openxmlformats.org/officeDocument/2006/relationships/tags" Target="../tags/tag1392.xml"/><Relationship Id="rId134" Type="http://schemas.openxmlformats.org/officeDocument/2006/relationships/tags" Target="../tags/tag1413.xml"/><Relationship Id="rId80" Type="http://schemas.openxmlformats.org/officeDocument/2006/relationships/tags" Target="../tags/tag1359.xml"/><Relationship Id="rId155" Type="http://schemas.openxmlformats.org/officeDocument/2006/relationships/tags" Target="../tags/tag1434.xml"/><Relationship Id="rId176" Type="http://schemas.openxmlformats.org/officeDocument/2006/relationships/tags" Target="../tags/tag1455.xml"/><Relationship Id="rId197" Type="http://schemas.openxmlformats.org/officeDocument/2006/relationships/tags" Target="../tags/tag1476.xml"/><Relationship Id="rId201" Type="http://schemas.openxmlformats.org/officeDocument/2006/relationships/tags" Target="../tags/tag1480.xml"/><Relationship Id="rId222" Type="http://schemas.openxmlformats.org/officeDocument/2006/relationships/tags" Target="../tags/tag1501.xml"/><Relationship Id="rId243" Type="http://schemas.openxmlformats.org/officeDocument/2006/relationships/tags" Target="../tags/tag1522.xml"/><Relationship Id="rId264" Type="http://schemas.openxmlformats.org/officeDocument/2006/relationships/tags" Target="../tags/tag1543.xml"/><Relationship Id="rId17" Type="http://schemas.openxmlformats.org/officeDocument/2006/relationships/tags" Target="../tags/tag1296.xml"/><Relationship Id="rId38" Type="http://schemas.openxmlformats.org/officeDocument/2006/relationships/tags" Target="../tags/tag1317.xml"/><Relationship Id="rId59" Type="http://schemas.openxmlformats.org/officeDocument/2006/relationships/tags" Target="../tags/tag1338.xml"/><Relationship Id="rId103" Type="http://schemas.openxmlformats.org/officeDocument/2006/relationships/tags" Target="../tags/tag1382.xml"/><Relationship Id="rId124" Type="http://schemas.openxmlformats.org/officeDocument/2006/relationships/tags" Target="../tags/tag1403.xml"/><Relationship Id="rId70" Type="http://schemas.openxmlformats.org/officeDocument/2006/relationships/tags" Target="../tags/tag1349.xml"/><Relationship Id="rId91" Type="http://schemas.openxmlformats.org/officeDocument/2006/relationships/tags" Target="../tags/tag1370.xml"/><Relationship Id="rId145" Type="http://schemas.openxmlformats.org/officeDocument/2006/relationships/tags" Target="../tags/tag1424.xml"/><Relationship Id="rId166" Type="http://schemas.openxmlformats.org/officeDocument/2006/relationships/tags" Target="../tags/tag1445.xml"/><Relationship Id="rId187" Type="http://schemas.openxmlformats.org/officeDocument/2006/relationships/tags" Target="../tags/tag1466.xml"/><Relationship Id="rId1" Type="http://schemas.openxmlformats.org/officeDocument/2006/relationships/tags" Target="../tags/tag1280.xml"/><Relationship Id="rId212" Type="http://schemas.openxmlformats.org/officeDocument/2006/relationships/tags" Target="../tags/tag1491.xml"/><Relationship Id="rId233" Type="http://schemas.openxmlformats.org/officeDocument/2006/relationships/tags" Target="../tags/tag1512.xml"/><Relationship Id="rId254" Type="http://schemas.openxmlformats.org/officeDocument/2006/relationships/tags" Target="../tags/tag1533.xml"/><Relationship Id="rId28" Type="http://schemas.openxmlformats.org/officeDocument/2006/relationships/tags" Target="../tags/tag1307.xml"/><Relationship Id="rId49" Type="http://schemas.openxmlformats.org/officeDocument/2006/relationships/tags" Target="../tags/tag1328.xml"/><Relationship Id="rId114" Type="http://schemas.openxmlformats.org/officeDocument/2006/relationships/tags" Target="../tags/tag1393.xml"/><Relationship Id="rId60" Type="http://schemas.openxmlformats.org/officeDocument/2006/relationships/tags" Target="../tags/tag1339.xml"/><Relationship Id="rId81" Type="http://schemas.openxmlformats.org/officeDocument/2006/relationships/tags" Target="../tags/tag1360.xml"/><Relationship Id="rId135" Type="http://schemas.openxmlformats.org/officeDocument/2006/relationships/tags" Target="../tags/tag1414.xml"/><Relationship Id="rId156" Type="http://schemas.openxmlformats.org/officeDocument/2006/relationships/tags" Target="../tags/tag1435.xml"/><Relationship Id="rId177" Type="http://schemas.openxmlformats.org/officeDocument/2006/relationships/tags" Target="../tags/tag1456.xml"/><Relationship Id="rId198" Type="http://schemas.openxmlformats.org/officeDocument/2006/relationships/tags" Target="../tags/tag1477.xml"/><Relationship Id="rId202" Type="http://schemas.openxmlformats.org/officeDocument/2006/relationships/tags" Target="../tags/tag1481.xml"/><Relationship Id="rId223" Type="http://schemas.openxmlformats.org/officeDocument/2006/relationships/tags" Target="../tags/tag1502.xml"/><Relationship Id="rId244" Type="http://schemas.openxmlformats.org/officeDocument/2006/relationships/tags" Target="../tags/tag1523.xml"/><Relationship Id="rId18" Type="http://schemas.openxmlformats.org/officeDocument/2006/relationships/tags" Target="../tags/tag1297.xml"/><Relationship Id="rId39" Type="http://schemas.openxmlformats.org/officeDocument/2006/relationships/tags" Target="../tags/tag1318.xml"/><Relationship Id="rId265" Type="http://schemas.openxmlformats.org/officeDocument/2006/relationships/tags" Target="../tags/tag1544.xml"/><Relationship Id="rId50" Type="http://schemas.openxmlformats.org/officeDocument/2006/relationships/tags" Target="../tags/tag1329.xml"/><Relationship Id="rId104" Type="http://schemas.openxmlformats.org/officeDocument/2006/relationships/tags" Target="../tags/tag1383.xml"/><Relationship Id="rId125" Type="http://schemas.openxmlformats.org/officeDocument/2006/relationships/tags" Target="../tags/tag1404.xml"/><Relationship Id="rId146" Type="http://schemas.openxmlformats.org/officeDocument/2006/relationships/tags" Target="../tags/tag1425.xml"/><Relationship Id="rId167" Type="http://schemas.openxmlformats.org/officeDocument/2006/relationships/tags" Target="../tags/tag1446.xml"/><Relationship Id="rId188" Type="http://schemas.openxmlformats.org/officeDocument/2006/relationships/tags" Target="../tags/tag1467.xml"/><Relationship Id="rId71" Type="http://schemas.openxmlformats.org/officeDocument/2006/relationships/tags" Target="../tags/tag1350.xml"/><Relationship Id="rId92" Type="http://schemas.openxmlformats.org/officeDocument/2006/relationships/tags" Target="../tags/tag1371.xml"/><Relationship Id="rId213" Type="http://schemas.openxmlformats.org/officeDocument/2006/relationships/tags" Target="../tags/tag1492.xml"/><Relationship Id="rId234" Type="http://schemas.openxmlformats.org/officeDocument/2006/relationships/tags" Target="../tags/tag1513.xml"/><Relationship Id="rId2" Type="http://schemas.openxmlformats.org/officeDocument/2006/relationships/tags" Target="../tags/tag1281.xml"/><Relationship Id="rId29" Type="http://schemas.openxmlformats.org/officeDocument/2006/relationships/tags" Target="../tags/tag1308.xml"/><Relationship Id="rId255" Type="http://schemas.openxmlformats.org/officeDocument/2006/relationships/tags" Target="../tags/tag1534.xml"/><Relationship Id="rId40" Type="http://schemas.openxmlformats.org/officeDocument/2006/relationships/tags" Target="../tags/tag1319.xml"/><Relationship Id="rId115" Type="http://schemas.openxmlformats.org/officeDocument/2006/relationships/tags" Target="../tags/tag1394.xml"/><Relationship Id="rId136" Type="http://schemas.openxmlformats.org/officeDocument/2006/relationships/tags" Target="../tags/tag1415.xml"/><Relationship Id="rId157" Type="http://schemas.openxmlformats.org/officeDocument/2006/relationships/tags" Target="../tags/tag1436.xml"/><Relationship Id="rId178" Type="http://schemas.openxmlformats.org/officeDocument/2006/relationships/tags" Target="../tags/tag1457.xml"/><Relationship Id="rId61" Type="http://schemas.openxmlformats.org/officeDocument/2006/relationships/tags" Target="../tags/tag1340.xml"/><Relationship Id="rId82" Type="http://schemas.openxmlformats.org/officeDocument/2006/relationships/tags" Target="../tags/tag1361.xml"/><Relationship Id="rId199" Type="http://schemas.openxmlformats.org/officeDocument/2006/relationships/tags" Target="../tags/tag1478.xml"/><Relationship Id="rId203" Type="http://schemas.openxmlformats.org/officeDocument/2006/relationships/tags" Target="../tags/tag1482.xml"/><Relationship Id="rId19" Type="http://schemas.openxmlformats.org/officeDocument/2006/relationships/tags" Target="../tags/tag1298.xml"/><Relationship Id="rId224" Type="http://schemas.openxmlformats.org/officeDocument/2006/relationships/tags" Target="../tags/tag1503.xml"/><Relationship Id="rId245" Type="http://schemas.openxmlformats.org/officeDocument/2006/relationships/tags" Target="../tags/tag1524.xml"/><Relationship Id="rId266" Type="http://schemas.openxmlformats.org/officeDocument/2006/relationships/tags" Target="../tags/tag1545.xml"/><Relationship Id="rId30" Type="http://schemas.openxmlformats.org/officeDocument/2006/relationships/tags" Target="../tags/tag1309.xml"/><Relationship Id="rId105" Type="http://schemas.openxmlformats.org/officeDocument/2006/relationships/tags" Target="../tags/tag1384.xml"/><Relationship Id="rId126" Type="http://schemas.openxmlformats.org/officeDocument/2006/relationships/tags" Target="../tags/tag1405.xml"/><Relationship Id="rId147" Type="http://schemas.openxmlformats.org/officeDocument/2006/relationships/tags" Target="../tags/tag1426.xml"/><Relationship Id="rId168" Type="http://schemas.openxmlformats.org/officeDocument/2006/relationships/tags" Target="../tags/tag1447.xml"/><Relationship Id="rId51" Type="http://schemas.openxmlformats.org/officeDocument/2006/relationships/tags" Target="../tags/tag1330.xml"/><Relationship Id="rId72" Type="http://schemas.openxmlformats.org/officeDocument/2006/relationships/tags" Target="../tags/tag1351.xml"/><Relationship Id="rId93" Type="http://schemas.openxmlformats.org/officeDocument/2006/relationships/tags" Target="../tags/tag1372.xml"/><Relationship Id="rId189" Type="http://schemas.openxmlformats.org/officeDocument/2006/relationships/tags" Target="../tags/tag1468.xml"/><Relationship Id="rId3" Type="http://schemas.openxmlformats.org/officeDocument/2006/relationships/tags" Target="../tags/tag1282.xml"/><Relationship Id="rId214" Type="http://schemas.openxmlformats.org/officeDocument/2006/relationships/tags" Target="../tags/tag1493.xml"/><Relationship Id="rId235" Type="http://schemas.openxmlformats.org/officeDocument/2006/relationships/tags" Target="../tags/tag1514.xml"/><Relationship Id="rId256" Type="http://schemas.openxmlformats.org/officeDocument/2006/relationships/tags" Target="../tags/tag1535.xml"/><Relationship Id="rId116" Type="http://schemas.openxmlformats.org/officeDocument/2006/relationships/tags" Target="../tags/tag1395.xml"/><Relationship Id="rId137" Type="http://schemas.openxmlformats.org/officeDocument/2006/relationships/tags" Target="../tags/tag1416.xml"/><Relationship Id="rId158" Type="http://schemas.openxmlformats.org/officeDocument/2006/relationships/tags" Target="../tags/tag1437.xml"/><Relationship Id="rId20" Type="http://schemas.openxmlformats.org/officeDocument/2006/relationships/tags" Target="../tags/tag1299.xml"/><Relationship Id="rId41" Type="http://schemas.openxmlformats.org/officeDocument/2006/relationships/tags" Target="../tags/tag1320.xml"/><Relationship Id="rId62" Type="http://schemas.openxmlformats.org/officeDocument/2006/relationships/tags" Target="../tags/tag1341.xml"/><Relationship Id="rId83" Type="http://schemas.openxmlformats.org/officeDocument/2006/relationships/tags" Target="../tags/tag1362.xml"/><Relationship Id="rId179" Type="http://schemas.openxmlformats.org/officeDocument/2006/relationships/tags" Target="../tags/tag1458.xml"/><Relationship Id="rId190" Type="http://schemas.openxmlformats.org/officeDocument/2006/relationships/tags" Target="../tags/tag1469.xml"/><Relationship Id="rId204" Type="http://schemas.openxmlformats.org/officeDocument/2006/relationships/tags" Target="../tags/tag1483.xml"/><Relationship Id="rId225" Type="http://schemas.openxmlformats.org/officeDocument/2006/relationships/tags" Target="../tags/tag1504.xml"/><Relationship Id="rId246" Type="http://schemas.openxmlformats.org/officeDocument/2006/relationships/tags" Target="../tags/tag1525.xml"/><Relationship Id="rId267" Type="http://schemas.openxmlformats.org/officeDocument/2006/relationships/tags" Target="../tags/tag1546.xml"/><Relationship Id="rId106" Type="http://schemas.openxmlformats.org/officeDocument/2006/relationships/tags" Target="../tags/tag1385.xml"/><Relationship Id="rId127" Type="http://schemas.openxmlformats.org/officeDocument/2006/relationships/tags" Target="../tags/tag1406.xml"/><Relationship Id="rId10" Type="http://schemas.openxmlformats.org/officeDocument/2006/relationships/tags" Target="../tags/tag1289.xml"/><Relationship Id="rId31" Type="http://schemas.openxmlformats.org/officeDocument/2006/relationships/tags" Target="../tags/tag1310.xml"/><Relationship Id="rId52" Type="http://schemas.openxmlformats.org/officeDocument/2006/relationships/tags" Target="../tags/tag1331.xml"/><Relationship Id="rId73" Type="http://schemas.openxmlformats.org/officeDocument/2006/relationships/tags" Target="../tags/tag1352.xml"/><Relationship Id="rId94" Type="http://schemas.openxmlformats.org/officeDocument/2006/relationships/tags" Target="../tags/tag1373.xml"/><Relationship Id="rId148" Type="http://schemas.openxmlformats.org/officeDocument/2006/relationships/tags" Target="../tags/tag1427.xml"/><Relationship Id="rId169" Type="http://schemas.openxmlformats.org/officeDocument/2006/relationships/tags" Target="../tags/tag1448.xml"/><Relationship Id="rId4" Type="http://schemas.openxmlformats.org/officeDocument/2006/relationships/tags" Target="../tags/tag1283.xml"/><Relationship Id="rId180" Type="http://schemas.openxmlformats.org/officeDocument/2006/relationships/tags" Target="../tags/tag1459.xml"/><Relationship Id="rId215" Type="http://schemas.openxmlformats.org/officeDocument/2006/relationships/tags" Target="../tags/tag1494.xml"/><Relationship Id="rId236" Type="http://schemas.openxmlformats.org/officeDocument/2006/relationships/tags" Target="../tags/tag1515.xml"/><Relationship Id="rId257" Type="http://schemas.openxmlformats.org/officeDocument/2006/relationships/tags" Target="../tags/tag1536.xml"/><Relationship Id="rId42" Type="http://schemas.openxmlformats.org/officeDocument/2006/relationships/tags" Target="../tags/tag1321.xml"/><Relationship Id="rId84" Type="http://schemas.openxmlformats.org/officeDocument/2006/relationships/tags" Target="../tags/tag1363.xml"/><Relationship Id="rId138" Type="http://schemas.openxmlformats.org/officeDocument/2006/relationships/tags" Target="../tags/tag1417.xml"/><Relationship Id="rId191" Type="http://schemas.openxmlformats.org/officeDocument/2006/relationships/tags" Target="../tags/tag1470.xml"/><Relationship Id="rId205" Type="http://schemas.openxmlformats.org/officeDocument/2006/relationships/tags" Target="../tags/tag1484.xml"/><Relationship Id="rId247" Type="http://schemas.openxmlformats.org/officeDocument/2006/relationships/tags" Target="../tags/tag1526.xml"/><Relationship Id="rId107" Type="http://schemas.openxmlformats.org/officeDocument/2006/relationships/tags" Target="../tags/tag1386.xml"/><Relationship Id="rId11" Type="http://schemas.openxmlformats.org/officeDocument/2006/relationships/tags" Target="../tags/tag1290.xml"/><Relationship Id="rId53" Type="http://schemas.openxmlformats.org/officeDocument/2006/relationships/tags" Target="../tags/tag1332.xml"/><Relationship Id="rId149" Type="http://schemas.openxmlformats.org/officeDocument/2006/relationships/tags" Target="../tags/tag1428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tags" Target="../tags/tag1666.xml"/><Relationship Id="rId21" Type="http://schemas.openxmlformats.org/officeDocument/2006/relationships/tags" Target="../tags/tag1570.xml"/><Relationship Id="rId63" Type="http://schemas.openxmlformats.org/officeDocument/2006/relationships/tags" Target="../tags/tag1612.xml"/><Relationship Id="rId159" Type="http://schemas.openxmlformats.org/officeDocument/2006/relationships/tags" Target="../tags/tag1708.xml"/><Relationship Id="rId170" Type="http://schemas.openxmlformats.org/officeDocument/2006/relationships/tags" Target="../tags/tag1719.xml"/><Relationship Id="rId226" Type="http://schemas.openxmlformats.org/officeDocument/2006/relationships/tags" Target="../tags/tag1775.xml"/><Relationship Id="rId268" Type="http://schemas.openxmlformats.org/officeDocument/2006/relationships/tags" Target="../tags/tag1817.xml"/><Relationship Id="rId32" Type="http://schemas.openxmlformats.org/officeDocument/2006/relationships/tags" Target="../tags/tag1581.xml"/><Relationship Id="rId74" Type="http://schemas.openxmlformats.org/officeDocument/2006/relationships/tags" Target="../tags/tag1623.xml"/><Relationship Id="rId128" Type="http://schemas.openxmlformats.org/officeDocument/2006/relationships/tags" Target="../tags/tag1677.xml"/><Relationship Id="rId5" Type="http://schemas.openxmlformats.org/officeDocument/2006/relationships/tags" Target="../tags/tag1554.xml"/><Relationship Id="rId95" Type="http://schemas.openxmlformats.org/officeDocument/2006/relationships/tags" Target="../tags/tag1644.xml"/><Relationship Id="rId160" Type="http://schemas.openxmlformats.org/officeDocument/2006/relationships/tags" Target="../tags/tag1709.xml"/><Relationship Id="rId181" Type="http://schemas.openxmlformats.org/officeDocument/2006/relationships/tags" Target="../tags/tag1730.xml"/><Relationship Id="rId216" Type="http://schemas.openxmlformats.org/officeDocument/2006/relationships/tags" Target="../tags/tag1765.xml"/><Relationship Id="rId237" Type="http://schemas.openxmlformats.org/officeDocument/2006/relationships/tags" Target="../tags/tag1786.xml"/><Relationship Id="rId258" Type="http://schemas.openxmlformats.org/officeDocument/2006/relationships/tags" Target="../tags/tag1807.xml"/><Relationship Id="rId22" Type="http://schemas.openxmlformats.org/officeDocument/2006/relationships/tags" Target="../tags/tag1571.xml"/><Relationship Id="rId43" Type="http://schemas.openxmlformats.org/officeDocument/2006/relationships/tags" Target="../tags/tag1592.xml"/><Relationship Id="rId64" Type="http://schemas.openxmlformats.org/officeDocument/2006/relationships/tags" Target="../tags/tag1613.xml"/><Relationship Id="rId118" Type="http://schemas.openxmlformats.org/officeDocument/2006/relationships/tags" Target="../tags/tag1667.xml"/><Relationship Id="rId139" Type="http://schemas.openxmlformats.org/officeDocument/2006/relationships/tags" Target="../tags/tag1688.xml"/><Relationship Id="rId85" Type="http://schemas.openxmlformats.org/officeDocument/2006/relationships/tags" Target="../tags/tag1634.xml"/><Relationship Id="rId150" Type="http://schemas.openxmlformats.org/officeDocument/2006/relationships/tags" Target="../tags/tag1699.xml"/><Relationship Id="rId171" Type="http://schemas.openxmlformats.org/officeDocument/2006/relationships/tags" Target="../tags/tag1720.xml"/><Relationship Id="rId192" Type="http://schemas.openxmlformats.org/officeDocument/2006/relationships/tags" Target="../tags/tag1741.xml"/><Relationship Id="rId206" Type="http://schemas.openxmlformats.org/officeDocument/2006/relationships/tags" Target="../tags/tag1755.xml"/><Relationship Id="rId227" Type="http://schemas.openxmlformats.org/officeDocument/2006/relationships/tags" Target="../tags/tag1776.xml"/><Relationship Id="rId248" Type="http://schemas.openxmlformats.org/officeDocument/2006/relationships/tags" Target="../tags/tag1797.xml"/><Relationship Id="rId269" Type="http://schemas.openxmlformats.org/officeDocument/2006/relationships/tags" Target="../tags/tag1818.xml"/><Relationship Id="rId12" Type="http://schemas.openxmlformats.org/officeDocument/2006/relationships/tags" Target="../tags/tag1561.xml"/><Relationship Id="rId33" Type="http://schemas.openxmlformats.org/officeDocument/2006/relationships/tags" Target="../tags/tag1582.xml"/><Relationship Id="rId108" Type="http://schemas.openxmlformats.org/officeDocument/2006/relationships/tags" Target="../tags/tag1657.xml"/><Relationship Id="rId129" Type="http://schemas.openxmlformats.org/officeDocument/2006/relationships/tags" Target="../tags/tag1678.xml"/><Relationship Id="rId54" Type="http://schemas.openxmlformats.org/officeDocument/2006/relationships/tags" Target="../tags/tag1603.xml"/><Relationship Id="rId75" Type="http://schemas.openxmlformats.org/officeDocument/2006/relationships/tags" Target="../tags/tag1624.xml"/><Relationship Id="rId96" Type="http://schemas.openxmlformats.org/officeDocument/2006/relationships/tags" Target="../tags/tag1645.xml"/><Relationship Id="rId140" Type="http://schemas.openxmlformats.org/officeDocument/2006/relationships/tags" Target="../tags/tag1689.xml"/><Relationship Id="rId161" Type="http://schemas.openxmlformats.org/officeDocument/2006/relationships/tags" Target="../tags/tag1710.xml"/><Relationship Id="rId182" Type="http://schemas.openxmlformats.org/officeDocument/2006/relationships/tags" Target="../tags/tag1731.xml"/><Relationship Id="rId217" Type="http://schemas.openxmlformats.org/officeDocument/2006/relationships/tags" Target="../tags/tag1766.xml"/><Relationship Id="rId6" Type="http://schemas.openxmlformats.org/officeDocument/2006/relationships/tags" Target="../tags/tag1555.xml"/><Relationship Id="rId238" Type="http://schemas.openxmlformats.org/officeDocument/2006/relationships/tags" Target="../tags/tag1787.xml"/><Relationship Id="rId259" Type="http://schemas.openxmlformats.org/officeDocument/2006/relationships/tags" Target="../tags/tag1808.xml"/><Relationship Id="rId23" Type="http://schemas.openxmlformats.org/officeDocument/2006/relationships/tags" Target="../tags/tag1572.xml"/><Relationship Id="rId119" Type="http://schemas.openxmlformats.org/officeDocument/2006/relationships/tags" Target="../tags/tag1668.xml"/><Relationship Id="rId270" Type="http://schemas.openxmlformats.org/officeDocument/2006/relationships/tags" Target="../tags/tag1819.xml"/><Relationship Id="rId44" Type="http://schemas.openxmlformats.org/officeDocument/2006/relationships/tags" Target="../tags/tag1593.xml"/><Relationship Id="rId65" Type="http://schemas.openxmlformats.org/officeDocument/2006/relationships/tags" Target="../tags/tag1614.xml"/><Relationship Id="rId86" Type="http://schemas.openxmlformats.org/officeDocument/2006/relationships/tags" Target="../tags/tag1635.xml"/><Relationship Id="rId130" Type="http://schemas.openxmlformats.org/officeDocument/2006/relationships/tags" Target="../tags/tag1679.xml"/><Relationship Id="rId151" Type="http://schemas.openxmlformats.org/officeDocument/2006/relationships/tags" Target="../tags/tag1700.xml"/><Relationship Id="rId172" Type="http://schemas.openxmlformats.org/officeDocument/2006/relationships/tags" Target="../tags/tag1721.xml"/><Relationship Id="rId193" Type="http://schemas.openxmlformats.org/officeDocument/2006/relationships/tags" Target="../tags/tag1742.xml"/><Relationship Id="rId207" Type="http://schemas.openxmlformats.org/officeDocument/2006/relationships/tags" Target="../tags/tag1756.xml"/><Relationship Id="rId228" Type="http://schemas.openxmlformats.org/officeDocument/2006/relationships/tags" Target="../tags/tag1777.xml"/><Relationship Id="rId249" Type="http://schemas.openxmlformats.org/officeDocument/2006/relationships/tags" Target="../tags/tag1798.xml"/><Relationship Id="rId13" Type="http://schemas.openxmlformats.org/officeDocument/2006/relationships/tags" Target="../tags/tag1562.xml"/><Relationship Id="rId109" Type="http://schemas.openxmlformats.org/officeDocument/2006/relationships/tags" Target="../tags/tag1658.xml"/><Relationship Id="rId260" Type="http://schemas.openxmlformats.org/officeDocument/2006/relationships/tags" Target="../tags/tag1809.xml"/><Relationship Id="rId34" Type="http://schemas.openxmlformats.org/officeDocument/2006/relationships/tags" Target="../tags/tag1583.xml"/><Relationship Id="rId55" Type="http://schemas.openxmlformats.org/officeDocument/2006/relationships/tags" Target="../tags/tag1604.xml"/><Relationship Id="rId76" Type="http://schemas.openxmlformats.org/officeDocument/2006/relationships/tags" Target="../tags/tag1625.xml"/><Relationship Id="rId97" Type="http://schemas.openxmlformats.org/officeDocument/2006/relationships/tags" Target="../tags/tag1646.xml"/><Relationship Id="rId120" Type="http://schemas.openxmlformats.org/officeDocument/2006/relationships/tags" Target="../tags/tag1669.xml"/><Relationship Id="rId141" Type="http://schemas.openxmlformats.org/officeDocument/2006/relationships/tags" Target="../tags/tag1690.xml"/><Relationship Id="rId7" Type="http://schemas.openxmlformats.org/officeDocument/2006/relationships/tags" Target="../tags/tag1556.xml"/><Relationship Id="rId162" Type="http://schemas.openxmlformats.org/officeDocument/2006/relationships/tags" Target="../tags/tag1711.xml"/><Relationship Id="rId183" Type="http://schemas.openxmlformats.org/officeDocument/2006/relationships/tags" Target="../tags/tag1732.xml"/><Relationship Id="rId218" Type="http://schemas.openxmlformats.org/officeDocument/2006/relationships/tags" Target="../tags/tag1767.xml"/><Relationship Id="rId239" Type="http://schemas.openxmlformats.org/officeDocument/2006/relationships/tags" Target="../tags/tag1788.xml"/><Relationship Id="rId250" Type="http://schemas.openxmlformats.org/officeDocument/2006/relationships/tags" Target="../tags/tag1799.xml"/><Relationship Id="rId271" Type="http://schemas.openxmlformats.org/officeDocument/2006/relationships/slideLayout" Target="../slideLayouts/slideLayout7.xml"/><Relationship Id="rId24" Type="http://schemas.openxmlformats.org/officeDocument/2006/relationships/tags" Target="../tags/tag1573.xml"/><Relationship Id="rId45" Type="http://schemas.openxmlformats.org/officeDocument/2006/relationships/tags" Target="../tags/tag1594.xml"/><Relationship Id="rId66" Type="http://schemas.openxmlformats.org/officeDocument/2006/relationships/tags" Target="../tags/tag1615.xml"/><Relationship Id="rId87" Type="http://schemas.openxmlformats.org/officeDocument/2006/relationships/tags" Target="../tags/tag1636.xml"/><Relationship Id="rId110" Type="http://schemas.openxmlformats.org/officeDocument/2006/relationships/tags" Target="../tags/tag1659.xml"/><Relationship Id="rId131" Type="http://schemas.openxmlformats.org/officeDocument/2006/relationships/tags" Target="../tags/tag1680.xml"/><Relationship Id="rId152" Type="http://schemas.openxmlformats.org/officeDocument/2006/relationships/tags" Target="../tags/tag1701.xml"/><Relationship Id="rId173" Type="http://schemas.openxmlformats.org/officeDocument/2006/relationships/tags" Target="../tags/tag1722.xml"/><Relationship Id="rId194" Type="http://schemas.openxmlformats.org/officeDocument/2006/relationships/tags" Target="../tags/tag1743.xml"/><Relationship Id="rId208" Type="http://schemas.openxmlformats.org/officeDocument/2006/relationships/tags" Target="../tags/tag1757.xml"/><Relationship Id="rId229" Type="http://schemas.openxmlformats.org/officeDocument/2006/relationships/tags" Target="../tags/tag1778.xml"/><Relationship Id="rId240" Type="http://schemas.openxmlformats.org/officeDocument/2006/relationships/tags" Target="../tags/tag1789.xml"/><Relationship Id="rId261" Type="http://schemas.openxmlformats.org/officeDocument/2006/relationships/tags" Target="../tags/tag1810.xml"/><Relationship Id="rId14" Type="http://schemas.openxmlformats.org/officeDocument/2006/relationships/tags" Target="../tags/tag1563.xml"/><Relationship Id="rId35" Type="http://schemas.openxmlformats.org/officeDocument/2006/relationships/tags" Target="../tags/tag1584.xml"/><Relationship Id="rId56" Type="http://schemas.openxmlformats.org/officeDocument/2006/relationships/tags" Target="../tags/tag1605.xml"/><Relationship Id="rId77" Type="http://schemas.openxmlformats.org/officeDocument/2006/relationships/tags" Target="../tags/tag1626.xml"/><Relationship Id="rId100" Type="http://schemas.openxmlformats.org/officeDocument/2006/relationships/tags" Target="../tags/tag1649.xml"/><Relationship Id="rId8" Type="http://schemas.openxmlformats.org/officeDocument/2006/relationships/tags" Target="../tags/tag1557.xml"/><Relationship Id="rId98" Type="http://schemas.openxmlformats.org/officeDocument/2006/relationships/tags" Target="../tags/tag1647.xml"/><Relationship Id="rId121" Type="http://schemas.openxmlformats.org/officeDocument/2006/relationships/tags" Target="../tags/tag1670.xml"/><Relationship Id="rId142" Type="http://schemas.openxmlformats.org/officeDocument/2006/relationships/tags" Target="../tags/tag1691.xml"/><Relationship Id="rId163" Type="http://schemas.openxmlformats.org/officeDocument/2006/relationships/tags" Target="../tags/tag1712.xml"/><Relationship Id="rId184" Type="http://schemas.openxmlformats.org/officeDocument/2006/relationships/tags" Target="../tags/tag1733.xml"/><Relationship Id="rId219" Type="http://schemas.openxmlformats.org/officeDocument/2006/relationships/tags" Target="../tags/tag1768.xml"/><Relationship Id="rId230" Type="http://schemas.openxmlformats.org/officeDocument/2006/relationships/tags" Target="../tags/tag1779.xml"/><Relationship Id="rId251" Type="http://schemas.openxmlformats.org/officeDocument/2006/relationships/tags" Target="../tags/tag1800.xml"/><Relationship Id="rId25" Type="http://schemas.openxmlformats.org/officeDocument/2006/relationships/tags" Target="../tags/tag1574.xml"/><Relationship Id="rId46" Type="http://schemas.openxmlformats.org/officeDocument/2006/relationships/tags" Target="../tags/tag1595.xml"/><Relationship Id="rId67" Type="http://schemas.openxmlformats.org/officeDocument/2006/relationships/tags" Target="../tags/tag1616.xml"/><Relationship Id="rId272" Type="http://schemas.openxmlformats.org/officeDocument/2006/relationships/notesSlide" Target="../notesSlides/notesSlide13.xml"/><Relationship Id="rId88" Type="http://schemas.openxmlformats.org/officeDocument/2006/relationships/tags" Target="../tags/tag1637.xml"/><Relationship Id="rId111" Type="http://schemas.openxmlformats.org/officeDocument/2006/relationships/tags" Target="../tags/tag1660.xml"/><Relationship Id="rId132" Type="http://schemas.openxmlformats.org/officeDocument/2006/relationships/tags" Target="../tags/tag1681.xml"/><Relationship Id="rId153" Type="http://schemas.openxmlformats.org/officeDocument/2006/relationships/tags" Target="../tags/tag1702.xml"/><Relationship Id="rId174" Type="http://schemas.openxmlformats.org/officeDocument/2006/relationships/tags" Target="../tags/tag1723.xml"/><Relationship Id="rId195" Type="http://schemas.openxmlformats.org/officeDocument/2006/relationships/tags" Target="../tags/tag1744.xml"/><Relationship Id="rId209" Type="http://schemas.openxmlformats.org/officeDocument/2006/relationships/tags" Target="../tags/tag1758.xml"/><Relationship Id="rId220" Type="http://schemas.openxmlformats.org/officeDocument/2006/relationships/tags" Target="../tags/tag1769.xml"/><Relationship Id="rId241" Type="http://schemas.openxmlformats.org/officeDocument/2006/relationships/tags" Target="../tags/tag1790.xml"/><Relationship Id="rId15" Type="http://schemas.openxmlformats.org/officeDocument/2006/relationships/tags" Target="../tags/tag1564.xml"/><Relationship Id="rId36" Type="http://schemas.openxmlformats.org/officeDocument/2006/relationships/tags" Target="../tags/tag1585.xml"/><Relationship Id="rId57" Type="http://schemas.openxmlformats.org/officeDocument/2006/relationships/tags" Target="../tags/tag1606.xml"/><Relationship Id="rId262" Type="http://schemas.openxmlformats.org/officeDocument/2006/relationships/tags" Target="../tags/tag1811.xml"/><Relationship Id="rId78" Type="http://schemas.openxmlformats.org/officeDocument/2006/relationships/tags" Target="../tags/tag1627.xml"/><Relationship Id="rId99" Type="http://schemas.openxmlformats.org/officeDocument/2006/relationships/tags" Target="../tags/tag1648.xml"/><Relationship Id="rId101" Type="http://schemas.openxmlformats.org/officeDocument/2006/relationships/tags" Target="../tags/tag1650.xml"/><Relationship Id="rId122" Type="http://schemas.openxmlformats.org/officeDocument/2006/relationships/tags" Target="../tags/tag1671.xml"/><Relationship Id="rId143" Type="http://schemas.openxmlformats.org/officeDocument/2006/relationships/tags" Target="../tags/tag1692.xml"/><Relationship Id="rId164" Type="http://schemas.openxmlformats.org/officeDocument/2006/relationships/tags" Target="../tags/tag1713.xml"/><Relationship Id="rId185" Type="http://schemas.openxmlformats.org/officeDocument/2006/relationships/tags" Target="../tags/tag1734.xml"/><Relationship Id="rId9" Type="http://schemas.openxmlformats.org/officeDocument/2006/relationships/tags" Target="../tags/tag1558.xml"/><Relationship Id="rId210" Type="http://schemas.openxmlformats.org/officeDocument/2006/relationships/tags" Target="../tags/tag1759.xml"/><Relationship Id="rId26" Type="http://schemas.openxmlformats.org/officeDocument/2006/relationships/tags" Target="../tags/tag1575.xml"/><Relationship Id="rId231" Type="http://schemas.openxmlformats.org/officeDocument/2006/relationships/tags" Target="../tags/tag1780.xml"/><Relationship Id="rId252" Type="http://schemas.openxmlformats.org/officeDocument/2006/relationships/tags" Target="../tags/tag1801.xml"/><Relationship Id="rId273" Type="http://schemas.openxmlformats.org/officeDocument/2006/relationships/image" Target="../media/image3.png"/><Relationship Id="rId47" Type="http://schemas.openxmlformats.org/officeDocument/2006/relationships/tags" Target="../tags/tag1596.xml"/><Relationship Id="rId68" Type="http://schemas.openxmlformats.org/officeDocument/2006/relationships/tags" Target="../tags/tag1617.xml"/><Relationship Id="rId89" Type="http://schemas.openxmlformats.org/officeDocument/2006/relationships/tags" Target="../tags/tag1638.xml"/><Relationship Id="rId112" Type="http://schemas.openxmlformats.org/officeDocument/2006/relationships/tags" Target="../tags/tag1661.xml"/><Relationship Id="rId133" Type="http://schemas.openxmlformats.org/officeDocument/2006/relationships/tags" Target="../tags/tag1682.xml"/><Relationship Id="rId154" Type="http://schemas.openxmlformats.org/officeDocument/2006/relationships/tags" Target="../tags/tag1703.xml"/><Relationship Id="rId175" Type="http://schemas.openxmlformats.org/officeDocument/2006/relationships/tags" Target="../tags/tag1724.xml"/><Relationship Id="rId196" Type="http://schemas.openxmlformats.org/officeDocument/2006/relationships/tags" Target="../tags/tag1745.xml"/><Relationship Id="rId200" Type="http://schemas.openxmlformats.org/officeDocument/2006/relationships/tags" Target="../tags/tag1749.xml"/><Relationship Id="rId16" Type="http://schemas.openxmlformats.org/officeDocument/2006/relationships/tags" Target="../tags/tag1565.xml"/><Relationship Id="rId221" Type="http://schemas.openxmlformats.org/officeDocument/2006/relationships/tags" Target="../tags/tag1770.xml"/><Relationship Id="rId242" Type="http://schemas.openxmlformats.org/officeDocument/2006/relationships/tags" Target="../tags/tag1791.xml"/><Relationship Id="rId263" Type="http://schemas.openxmlformats.org/officeDocument/2006/relationships/tags" Target="../tags/tag1812.xml"/><Relationship Id="rId37" Type="http://schemas.openxmlformats.org/officeDocument/2006/relationships/tags" Target="../tags/tag1586.xml"/><Relationship Id="rId58" Type="http://schemas.openxmlformats.org/officeDocument/2006/relationships/tags" Target="../tags/tag1607.xml"/><Relationship Id="rId79" Type="http://schemas.openxmlformats.org/officeDocument/2006/relationships/tags" Target="../tags/tag1628.xml"/><Relationship Id="rId102" Type="http://schemas.openxmlformats.org/officeDocument/2006/relationships/tags" Target="../tags/tag1651.xml"/><Relationship Id="rId123" Type="http://schemas.openxmlformats.org/officeDocument/2006/relationships/tags" Target="../tags/tag1672.xml"/><Relationship Id="rId144" Type="http://schemas.openxmlformats.org/officeDocument/2006/relationships/tags" Target="../tags/tag1693.xml"/><Relationship Id="rId90" Type="http://schemas.openxmlformats.org/officeDocument/2006/relationships/tags" Target="../tags/tag1639.xml"/><Relationship Id="rId165" Type="http://schemas.openxmlformats.org/officeDocument/2006/relationships/tags" Target="../tags/tag1714.xml"/><Relationship Id="rId186" Type="http://schemas.openxmlformats.org/officeDocument/2006/relationships/tags" Target="../tags/tag1735.xml"/><Relationship Id="rId211" Type="http://schemas.openxmlformats.org/officeDocument/2006/relationships/tags" Target="../tags/tag1760.xml"/><Relationship Id="rId232" Type="http://schemas.openxmlformats.org/officeDocument/2006/relationships/tags" Target="../tags/tag1781.xml"/><Relationship Id="rId253" Type="http://schemas.openxmlformats.org/officeDocument/2006/relationships/tags" Target="../tags/tag1802.xml"/><Relationship Id="rId274" Type="http://schemas.openxmlformats.org/officeDocument/2006/relationships/image" Target="../media/image5.png"/><Relationship Id="rId27" Type="http://schemas.openxmlformats.org/officeDocument/2006/relationships/tags" Target="../tags/tag1576.xml"/><Relationship Id="rId48" Type="http://schemas.openxmlformats.org/officeDocument/2006/relationships/tags" Target="../tags/tag1597.xml"/><Relationship Id="rId69" Type="http://schemas.openxmlformats.org/officeDocument/2006/relationships/tags" Target="../tags/tag1618.xml"/><Relationship Id="rId113" Type="http://schemas.openxmlformats.org/officeDocument/2006/relationships/tags" Target="../tags/tag1662.xml"/><Relationship Id="rId134" Type="http://schemas.openxmlformats.org/officeDocument/2006/relationships/tags" Target="../tags/tag1683.xml"/><Relationship Id="rId80" Type="http://schemas.openxmlformats.org/officeDocument/2006/relationships/tags" Target="../tags/tag1629.xml"/><Relationship Id="rId155" Type="http://schemas.openxmlformats.org/officeDocument/2006/relationships/tags" Target="../tags/tag1704.xml"/><Relationship Id="rId176" Type="http://schemas.openxmlformats.org/officeDocument/2006/relationships/tags" Target="../tags/tag1725.xml"/><Relationship Id="rId197" Type="http://schemas.openxmlformats.org/officeDocument/2006/relationships/tags" Target="../tags/tag1746.xml"/><Relationship Id="rId201" Type="http://schemas.openxmlformats.org/officeDocument/2006/relationships/tags" Target="../tags/tag1750.xml"/><Relationship Id="rId222" Type="http://schemas.openxmlformats.org/officeDocument/2006/relationships/tags" Target="../tags/tag1771.xml"/><Relationship Id="rId243" Type="http://schemas.openxmlformats.org/officeDocument/2006/relationships/tags" Target="../tags/tag1792.xml"/><Relationship Id="rId264" Type="http://schemas.openxmlformats.org/officeDocument/2006/relationships/tags" Target="../tags/tag1813.xml"/><Relationship Id="rId17" Type="http://schemas.openxmlformats.org/officeDocument/2006/relationships/tags" Target="../tags/tag1566.xml"/><Relationship Id="rId38" Type="http://schemas.openxmlformats.org/officeDocument/2006/relationships/tags" Target="../tags/tag1587.xml"/><Relationship Id="rId59" Type="http://schemas.openxmlformats.org/officeDocument/2006/relationships/tags" Target="../tags/tag1608.xml"/><Relationship Id="rId103" Type="http://schemas.openxmlformats.org/officeDocument/2006/relationships/tags" Target="../tags/tag1652.xml"/><Relationship Id="rId124" Type="http://schemas.openxmlformats.org/officeDocument/2006/relationships/tags" Target="../tags/tag1673.xml"/><Relationship Id="rId70" Type="http://schemas.openxmlformats.org/officeDocument/2006/relationships/tags" Target="../tags/tag1619.xml"/><Relationship Id="rId91" Type="http://schemas.openxmlformats.org/officeDocument/2006/relationships/tags" Target="../tags/tag1640.xml"/><Relationship Id="rId145" Type="http://schemas.openxmlformats.org/officeDocument/2006/relationships/tags" Target="../tags/tag1694.xml"/><Relationship Id="rId166" Type="http://schemas.openxmlformats.org/officeDocument/2006/relationships/tags" Target="../tags/tag1715.xml"/><Relationship Id="rId187" Type="http://schemas.openxmlformats.org/officeDocument/2006/relationships/tags" Target="../tags/tag1736.xml"/><Relationship Id="rId1" Type="http://schemas.openxmlformats.org/officeDocument/2006/relationships/tags" Target="../tags/tag1550.xml"/><Relationship Id="rId212" Type="http://schemas.openxmlformats.org/officeDocument/2006/relationships/tags" Target="../tags/tag1761.xml"/><Relationship Id="rId233" Type="http://schemas.openxmlformats.org/officeDocument/2006/relationships/tags" Target="../tags/tag1782.xml"/><Relationship Id="rId254" Type="http://schemas.openxmlformats.org/officeDocument/2006/relationships/tags" Target="../tags/tag1803.xml"/><Relationship Id="rId28" Type="http://schemas.openxmlformats.org/officeDocument/2006/relationships/tags" Target="../tags/tag1577.xml"/><Relationship Id="rId49" Type="http://schemas.openxmlformats.org/officeDocument/2006/relationships/tags" Target="../tags/tag1598.xml"/><Relationship Id="rId114" Type="http://schemas.openxmlformats.org/officeDocument/2006/relationships/tags" Target="../tags/tag1663.xml"/><Relationship Id="rId60" Type="http://schemas.openxmlformats.org/officeDocument/2006/relationships/tags" Target="../tags/tag1609.xml"/><Relationship Id="rId81" Type="http://schemas.openxmlformats.org/officeDocument/2006/relationships/tags" Target="../tags/tag1630.xml"/><Relationship Id="rId135" Type="http://schemas.openxmlformats.org/officeDocument/2006/relationships/tags" Target="../tags/tag1684.xml"/><Relationship Id="rId156" Type="http://schemas.openxmlformats.org/officeDocument/2006/relationships/tags" Target="../tags/tag1705.xml"/><Relationship Id="rId177" Type="http://schemas.openxmlformats.org/officeDocument/2006/relationships/tags" Target="../tags/tag1726.xml"/><Relationship Id="rId198" Type="http://schemas.openxmlformats.org/officeDocument/2006/relationships/tags" Target="../tags/tag1747.xml"/><Relationship Id="rId202" Type="http://schemas.openxmlformats.org/officeDocument/2006/relationships/tags" Target="../tags/tag1751.xml"/><Relationship Id="rId223" Type="http://schemas.openxmlformats.org/officeDocument/2006/relationships/tags" Target="../tags/tag1772.xml"/><Relationship Id="rId244" Type="http://schemas.openxmlformats.org/officeDocument/2006/relationships/tags" Target="../tags/tag1793.xml"/><Relationship Id="rId18" Type="http://schemas.openxmlformats.org/officeDocument/2006/relationships/tags" Target="../tags/tag1567.xml"/><Relationship Id="rId39" Type="http://schemas.openxmlformats.org/officeDocument/2006/relationships/tags" Target="../tags/tag1588.xml"/><Relationship Id="rId265" Type="http://schemas.openxmlformats.org/officeDocument/2006/relationships/tags" Target="../tags/tag1814.xml"/><Relationship Id="rId50" Type="http://schemas.openxmlformats.org/officeDocument/2006/relationships/tags" Target="../tags/tag1599.xml"/><Relationship Id="rId104" Type="http://schemas.openxmlformats.org/officeDocument/2006/relationships/tags" Target="../tags/tag1653.xml"/><Relationship Id="rId125" Type="http://schemas.openxmlformats.org/officeDocument/2006/relationships/tags" Target="../tags/tag1674.xml"/><Relationship Id="rId146" Type="http://schemas.openxmlformats.org/officeDocument/2006/relationships/tags" Target="../tags/tag1695.xml"/><Relationship Id="rId167" Type="http://schemas.openxmlformats.org/officeDocument/2006/relationships/tags" Target="../tags/tag1716.xml"/><Relationship Id="rId188" Type="http://schemas.openxmlformats.org/officeDocument/2006/relationships/tags" Target="../tags/tag1737.xml"/><Relationship Id="rId71" Type="http://schemas.openxmlformats.org/officeDocument/2006/relationships/tags" Target="../tags/tag1620.xml"/><Relationship Id="rId92" Type="http://schemas.openxmlformats.org/officeDocument/2006/relationships/tags" Target="../tags/tag1641.xml"/><Relationship Id="rId213" Type="http://schemas.openxmlformats.org/officeDocument/2006/relationships/tags" Target="../tags/tag1762.xml"/><Relationship Id="rId234" Type="http://schemas.openxmlformats.org/officeDocument/2006/relationships/tags" Target="../tags/tag1783.xml"/><Relationship Id="rId2" Type="http://schemas.openxmlformats.org/officeDocument/2006/relationships/tags" Target="../tags/tag1551.xml"/><Relationship Id="rId29" Type="http://schemas.openxmlformats.org/officeDocument/2006/relationships/tags" Target="../tags/tag1578.xml"/><Relationship Id="rId255" Type="http://schemas.openxmlformats.org/officeDocument/2006/relationships/tags" Target="../tags/tag1804.xml"/><Relationship Id="rId40" Type="http://schemas.openxmlformats.org/officeDocument/2006/relationships/tags" Target="../tags/tag1589.xml"/><Relationship Id="rId115" Type="http://schemas.openxmlformats.org/officeDocument/2006/relationships/tags" Target="../tags/tag1664.xml"/><Relationship Id="rId136" Type="http://schemas.openxmlformats.org/officeDocument/2006/relationships/tags" Target="../tags/tag1685.xml"/><Relationship Id="rId157" Type="http://schemas.openxmlformats.org/officeDocument/2006/relationships/tags" Target="../tags/tag1706.xml"/><Relationship Id="rId178" Type="http://schemas.openxmlformats.org/officeDocument/2006/relationships/tags" Target="../tags/tag1727.xml"/><Relationship Id="rId61" Type="http://schemas.openxmlformats.org/officeDocument/2006/relationships/tags" Target="../tags/tag1610.xml"/><Relationship Id="rId82" Type="http://schemas.openxmlformats.org/officeDocument/2006/relationships/tags" Target="../tags/tag1631.xml"/><Relationship Id="rId199" Type="http://schemas.openxmlformats.org/officeDocument/2006/relationships/tags" Target="../tags/tag1748.xml"/><Relationship Id="rId203" Type="http://schemas.openxmlformats.org/officeDocument/2006/relationships/tags" Target="../tags/tag1752.xml"/><Relationship Id="rId19" Type="http://schemas.openxmlformats.org/officeDocument/2006/relationships/tags" Target="../tags/tag1568.xml"/><Relationship Id="rId224" Type="http://schemas.openxmlformats.org/officeDocument/2006/relationships/tags" Target="../tags/tag1773.xml"/><Relationship Id="rId245" Type="http://schemas.openxmlformats.org/officeDocument/2006/relationships/tags" Target="../tags/tag1794.xml"/><Relationship Id="rId266" Type="http://schemas.openxmlformats.org/officeDocument/2006/relationships/tags" Target="../tags/tag1815.xml"/><Relationship Id="rId30" Type="http://schemas.openxmlformats.org/officeDocument/2006/relationships/tags" Target="../tags/tag1579.xml"/><Relationship Id="rId105" Type="http://schemas.openxmlformats.org/officeDocument/2006/relationships/tags" Target="../tags/tag1654.xml"/><Relationship Id="rId126" Type="http://schemas.openxmlformats.org/officeDocument/2006/relationships/tags" Target="../tags/tag1675.xml"/><Relationship Id="rId147" Type="http://schemas.openxmlformats.org/officeDocument/2006/relationships/tags" Target="../tags/tag1696.xml"/><Relationship Id="rId168" Type="http://schemas.openxmlformats.org/officeDocument/2006/relationships/tags" Target="../tags/tag1717.xml"/><Relationship Id="rId51" Type="http://schemas.openxmlformats.org/officeDocument/2006/relationships/tags" Target="../tags/tag1600.xml"/><Relationship Id="rId72" Type="http://schemas.openxmlformats.org/officeDocument/2006/relationships/tags" Target="../tags/tag1621.xml"/><Relationship Id="rId93" Type="http://schemas.openxmlformats.org/officeDocument/2006/relationships/tags" Target="../tags/tag1642.xml"/><Relationship Id="rId189" Type="http://schemas.openxmlformats.org/officeDocument/2006/relationships/tags" Target="../tags/tag1738.xml"/><Relationship Id="rId3" Type="http://schemas.openxmlformats.org/officeDocument/2006/relationships/tags" Target="../tags/tag1552.xml"/><Relationship Id="rId214" Type="http://schemas.openxmlformats.org/officeDocument/2006/relationships/tags" Target="../tags/tag1763.xml"/><Relationship Id="rId235" Type="http://schemas.openxmlformats.org/officeDocument/2006/relationships/tags" Target="../tags/tag1784.xml"/><Relationship Id="rId256" Type="http://schemas.openxmlformats.org/officeDocument/2006/relationships/tags" Target="../tags/tag1805.xml"/><Relationship Id="rId116" Type="http://schemas.openxmlformats.org/officeDocument/2006/relationships/tags" Target="../tags/tag1665.xml"/><Relationship Id="rId137" Type="http://schemas.openxmlformats.org/officeDocument/2006/relationships/tags" Target="../tags/tag1686.xml"/><Relationship Id="rId158" Type="http://schemas.openxmlformats.org/officeDocument/2006/relationships/tags" Target="../tags/tag1707.xml"/><Relationship Id="rId20" Type="http://schemas.openxmlformats.org/officeDocument/2006/relationships/tags" Target="../tags/tag1569.xml"/><Relationship Id="rId41" Type="http://schemas.openxmlformats.org/officeDocument/2006/relationships/tags" Target="../tags/tag1590.xml"/><Relationship Id="rId62" Type="http://schemas.openxmlformats.org/officeDocument/2006/relationships/tags" Target="../tags/tag1611.xml"/><Relationship Id="rId83" Type="http://schemas.openxmlformats.org/officeDocument/2006/relationships/tags" Target="../tags/tag1632.xml"/><Relationship Id="rId179" Type="http://schemas.openxmlformats.org/officeDocument/2006/relationships/tags" Target="../tags/tag1728.xml"/><Relationship Id="rId190" Type="http://schemas.openxmlformats.org/officeDocument/2006/relationships/tags" Target="../tags/tag1739.xml"/><Relationship Id="rId204" Type="http://schemas.openxmlformats.org/officeDocument/2006/relationships/tags" Target="../tags/tag1753.xml"/><Relationship Id="rId225" Type="http://schemas.openxmlformats.org/officeDocument/2006/relationships/tags" Target="../tags/tag1774.xml"/><Relationship Id="rId246" Type="http://schemas.openxmlformats.org/officeDocument/2006/relationships/tags" Target="../tags/tag1795.xml"/><Relationship Id="rId267" Type="http://schemas.openxmlformats.org/officeDocument/2006/relationships/tags" Target="../tags/tag1816.xml"/><Relationship Id="rId106" Type="http://schemas.openxmlformats.org/officeDocument/2006/relationships/tags" Target="../tags/tag1655.xml"/><Relationship Id="rId127" Type="http://schemas.openxmlformats.org/officeDocument/2006/relationships/tags" Target="../tags/tag1676.xml"/><Relationship Id="rId10" Type="http://schemas.openxmlformats.org/officeDocument/2006/relationships/tags" Target="../tags/tag1559.xml"/><Relationship Id="rId31" Type="http://schemas.openxmlformats.org/officeDocument/2006/relationships/tags" Target="../tags/tag1580.xml"/><Relationship Id="rId52" Type="http://schemas.openxmlformats.org/officeDocument/2006/relationships/tags" Target="../tags/tag1601.xml"/><Relationship Id="rId73" Type="http://schemas.openxmlformats.org/officeDocument/2006/relationships/tags" Target="../tags/tag1622.xml"/><Relationship Id="rId94" Type="http://schemas.openxmlformats.org/officeDocument/2006/relationships/tags" Target="../tags/tag1643.xml"/><Relationship Id="rId148" Type="http://schemas.openxmlformats.org/officeDocument/2006/relationships/tags" Target="../tags/tag1697.xml"/><Relationship Id="rId169" Type="http://schemas.openxmlformats.org/officeDocument/2006/relationships/tags" Target="../tags/tag1718.xml"/><Relationship Id="rId4" Type="http://schemas.openxmlformats.org/officeDocument/2006/relationships/tags" Target="../tags/tag1553.xml"/><Relationship Id="rId180" Type="http://schemas.openxmlformats.org/officeDocument/2006/relationships/tags" Target="../tags/tag1729.xml"/><Relationship Id="rId215" Type="http://schemas.openxmlformats.org/officeDocument/2006/relationships/tags" Target="../tags/tag1764.xml"/><Relationship Id="rId236" Type="http://schemas.openxmlformats.org/officeDocument/2006/relationships/tags" Target="../tags/tag1785.xml"/><Relationship Id="rId257" Type="http://schemas.openxmlformats.org/officeDocument/2006/relationships/tags" Target="../tags/tag1806.xml"/><Relationship Id="rId42" Type="http://schemas.openxmlformats.org/officeDocument/2006/relationships/tags" Target="../tags/tag1591.xml"/><Relationship Id="rId84" Type="http://schemas.openxmlformats.org/officeDocument/2006/relationships/tags" Target="../tags/tag1633.xml"/><Relationship Id="rId138" Type="http://schemas.openxmlformats.org/officeDocument/2006/relationships/tags" Target="../tags/tag1687.xml"/><Relationship Id="rId191" Type="http://schemas.openxmlformats.org/officeDocument/2006/relationships/tags" Target="../tags/tag1740.xml"/><Relationship Id="rId205" Type="http://schemas.openxmlformats.org/officeDocument/2006/relationships/tags" Target="../tags/tag1754.xml"/><Relationship Id="rId247" Type="http://schemas.openxmlformats.org/officeDocument/2006/relationships/tags" Target="../tags/tag1796.xml"/><Relationship Id="rId107" Type="http://schemas.openxmlformats.org/officeDocument/2006/relationships/tags" Target="../tags/tag1656.xml"/><Relationship Id="rId11" Type="http://schemas.openxmlformats.org/officeDocument/2006/relationships/tags" Target="../tags/tag1560.xml"/><Relationship Id="rId53" Type="http://schemas.openxmlformats.org/officeDocument/2006/relationships/tags" Target="../tags/tag1602.xml"/><Relationship Id="rId149" Type="http://schemas.openxmlformats.org/officeDocument/2006/relationships/tags" Target="../tags/tag1698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tags" Target="../tags/tag1936.xml"/><Relationship Id="rId21" Type="http://schemas.openxmlformats.org/officeDocument/2006/relationships/tags" Target="../tags/tag1840.xml"/><Relationship Id="rId63" Type="http://schemas.openxmlformats.org/officeDocument/2006/relationships/tags" Target="../tags/tag1882.xml"/><Relationship Id="rId159" Type="http://schemas.openxmlformats.org/officeDocument/2006/relationships/tags" Target="../tags/tag1978.xml"/><Relationship Id="rId170" Type="http://schemas.openxmlformats.org/officeDocument/2006/relationships/tags" Target="../tags/tag1989.xml"/><Relationship Id="rId226" Type="http://schemas.openxmlformats.org/officeDocument/2006/relationships/tags" Target="../tags/tag2045.xml"/><Relationship Id="rId268" Type="http://schemas.openxmlformats.org/officeDocument/2006/relationships/tags" Target="../tags/tag2087.xml"/><Relationship Id="rId32" Type="http://schemas.openxmlformats.org/officeDocument/2006/relationships/tags" Target="../tags/tag1851.xml"/><Relationship Id="rId74" Type="http://schemas.openxmlformats.org/officeDocument/2006/relationships/tags" Target="../tags/tag1893.xml"/><Relationship Id="rId128" Type="http://schemas.openxmlformats.org/officeDocument/2006/relationships/tags" Target="../tags/tag1947.xml"/><Relationship Id="rId5" Type="http://schemas.openxmlformats.org/officeDocument/2006/relationships/tags" Target="../tags/tag1824.xml"/><Relationship Id="rId95" Type="http://schemas.openxmlformats.org/officeDocument/2006/relationships/tags" Target="../tags/tag1914.xml"/><Relationship Id="rId160" Type="http://schemas.openxmlformats.org/officeDocument/2006/relationships/tags" Target="../tags/tag1979.xml"/><Relationship Id="rId181" Type="http://schemas.openxmlformats.org/officeDocument/2006/relationships/tags" Target="../tags/tag2000.xml"/><Relationship Id="rId216" Type="http://schemas.openxmlformats.org/officeDocument/2006/relationships/tags" Target="../tags/tag2035.xml"/><Relationship Id="rId237" Type="http://schemas.openxmlformats.org/officeDocument/2006/relationships/tags" Target="../tags/tag2056.xml"/><Relationship Id="rId258" Type="http://schemas.openxmlformats.org/officeDocument/2006/relationships/tags" Target="../tags/tag2077.xml"/><Relationship Id="rId22" Type="http://schemas.openxmlformats.org/officeDocument/2006/relationships/tags" Target="../tags/tag1841.xml"/><Relationship Id="rId43" Type="http://schemas.openxmlformats.org/officeDocument/2006/relationships/tags" Target="../tags/tag1862.xml"/><Relationship Id="rId64" Type="http://schemas.openxmlformats.org/officeDocument/2006/relationships/tags" Target="../tags/tag1883.xml"/><Relationship Id="rId118" Type="http://schemas.openxmlformats.org/officeDocument/2006/relationships/tags" Target="../tags/tag1937.xml"/><Relationship Id="rId139" Type="http://schemas.openxmlformats.org/officeDocument/2006/relationships/tags" Target="../tags/tag1958.xml"/><Relationship Id="rId85" Type="http://schemas.openxmlformats.org/officeDocument/2006/relationships/tags" Target="../tags/tag1904.xml"/><Relationship Id="rId150" Type="http://schemas.openxmlformats.org/officeDocument/2006/relationships/tags" Target="../tags/tag1969.xml"/><Relationship Id="rId171" Type="http://schemas.openxmlformats.org/officeDocument/2006/relationships/tags" Target="../tags/tag1990.xml"/><Relationship Id="rId192" Type="http://schemas.openxmlformats.org/officeDocument/2006/relationships/tags" Target="../tags/tag2011.xml"/><Relationship Id="rId206" Type="http://schemas.openxmlformats.org/officeDocument/2006/relationships/tags" Target="../tags/tag2025.xml"/><Relationship Id="rId227" Type="http://schemas.openxmlformats.org/officeDocument/2006/relationships/tags" Target="../tags/tag2046.xml"/><Relationship Id="rId248" Type="http://schemas.openxmlformats.org/officeDocument/2006/relationships/tags" Target="../tags/tag2067.xml"/><Relationship Id="rId269" Type="http://schemas.openxmlformats.org/officeDocument/2006/relationships/tags" Target="../tags/tag2088.xml"/><Relationship Id="rId12" Type="http://schemas.openxmlformats.org/officeDocument/2006/relationships/tags" Target="../tags/tag1831.xml"/><Relationship Id="rId33" Type="http://schemas.openxmlformats.org/officeDocument/2006/relationships/tags" Target="../tags/tag1852.xml"/><Relationship Id="rId108" Type="http://schemas.openxmlformats.org/officeDocument/2006/relationships/tags" Target="../tags/tag1927.xml"/><Relationship Id="rId129" Type="http://schemas.openxmlformats.org/officeDocument/2006/relationships/tags" Target="../tags/tag1948.xml"/><Relationship Id="rId54" Type="http://schemas.openxmlformats.org/officeDocument/2006/relationships/tags" Target="../tags/tag1873.xml"/><Relationship Id="rId75" Type="http://schemas.openxmlformats.org/officeDocument/2006/relationships/tags" Target="../tags/tag1894.xml"/><Relationship Id="rId96" Type="http://schemas.openxmlformats.org/officeDocument/2006/relationships/tags" Target="../tags/tag1915.xml"/><Relationship Id="rId140" Type="http://schemas.openxmlformats.org/officeDocument/2006/relationships/tags" Target="../tags/tag1959.xml"/><Relationship Id="rId161" Type="http://schemas.openxmlformats.org/officeDocument/2006/relationships/tags" Target="../tags/tag1980.xml"/><Relationship Id="rId182" Type="http://schemas.openxmlformats.org/officeDocument/2006/relationships/tags" Target="../tags/tag2001.xml"/><Relationship Id="rId217" Type="http://schemas.openxmlformats.org/officeDocument/2006/relationships/tags" Target="../tags/tag2036.xml"/><Relationship Id="rId6" Type="http://schemas.openxmlformats.org/officeDocument/2006/relationships/tags" Target="../tags/tag1825.xml"/><Relationship Id="rId238" Type="http://schemas.openxmlformats.org/officeDocument/2006/relationships/tags" Target="../tags/tag2057.xml"/><Relationship Id="rId259" Type="http://schemas.openxmlformats.org/officeDocument/2006/relationships/tags" Target="../tags/tag2078.xml"/><Relationship Id="rId23" Type="http://schemas.openxmlformats.org/officeDocument/2006/relationships/tags" Target="../tags/tag1842.xml"/><Relationship Id="rId119" Type="http://schemas.openxmlformats.org/officeDocument/2006/relationships/tags" Target="../tags/tag1938.xml"/><Relationship Id="rId270" Type="http://schemas.openxmlformats.org/officeDocument/2006/relationships/tags" Target="../tags/tag2089.xml"/><Relationship Id="rId44" Type="http://schemas.openxmlformats.org/officeDocument/2006/relationships/tags" Target="../tags/tag1863.xml"/><Relationship Id="rId65" Type="http://schemas.openxmlformats.org/officeDocument/2006/relationships/tags" Target="../tags/tag1884.xml"/><Relationship Id="rId86" Type="http://schemas.openxmlformats.org/officeDocument/2006/relationships/tags" Target="../tags/tag1905.xml"/><Relationship Id="rId130" Type="http://schemas.openxmlformats.org/officeDocument/2006/relationships/tags" Target="../tags/tag1949.xml"/><Relationship Id="rId151" Type="http://schemas.openxmlformats.org/officeDocument/2006/relationships/tags" Target="../tags/tag1970.xml"/><Relationship Id="rId172" Type="http://schemas.openxmlformats.org/officeDocument/2006/relationships/tags" Target="../tags/tag1991.xml"/><Relationship Id="rId193" Type="http://schemas.openxmlformats.org/officeDocument/2006/relationships/tags" Target="../tags/tag2012.xml"/><Relationship Id="rId207" Type="http://schemas.openxmlformats.org/officeDocument/2006/relationships/tags" Target="../tags/tag2026.xml"/><Relationship Id="rId228" Type="http://schemas.openxmlformats.org/officeDocument/2006/relationships/tags" Target="../tags/tag2047.xml"/><Relationship Id="rId249" Type="http://schemas.openxmlformats.org/officeDocument/2006/relationships/tags" Target="../tags/tag2068.xml"/><Relationship Id="rId13" Type="http://schemas.openxmlformats.org/officeDocument/2006/relationships/tags" Target="../tags/tag1832.xml"/><Relationship Id="rId109" Type="http://schemas.openxmlformats.org/officeDocument/2006/relationships/tags" Target="../tags/tag1928.xml"/><Relationship Id="rId260" Type="http://schemas.openxmlformats.org/officeDocument/2006/relationships/tags" Target="../tags/tag2079.xml"/><Relationship Id="rId34" Type="http://schemas.openxmlformats.org/officeDocument/2006/relationships/tags" Target="../tags/tag1853.xml"/><Relationship Id="rId55" Type="http://schemas.openxmlformats.org/officeDocument/2006/relationships/tags" Target="../tags/tag1874.xml"/><Relationship Id="rId76" Type="http://schemas.openxmlformats.org/officeDocument/2006/relationships/tags" Target="../tags/tag1895.xml"/><Relationship Id="rId97" Type="http://schemas.openxmlformats.org/officeDocument/2006/relationships/tags" Target="../tags/tag1916.xml"/><Relationship Id="rId120" Type="http://schemas.openxmlformats.org/officeDocument/2006/relationships/tags" Target="../tags/tag1939.xml"/><Relationship Id="rId141" Type="http://schemas.openxmlformats.org/officeDocument/2006/relationships/tags" Target="../tags/tag1960.xml"/><Relationship Id="rId7" Type="http://schemas.openxmlformats.org/officeDocument/2006/relationships/tags" Target="../tags/tag1826.xml"/><Relationship Id="rId162" Type="http://schemas.openxmlformats.org/officeDocument/2006/relationships/tags" Target="../tags/tag1981.xml"/><Relationship Id="rId183" Type="http://schemas.openxmlformats.org/officeDocument/2006/relationships/tags" Target="../tags/tag2002.xml"/><Relationship Id="rId218" Type="http://schemas.openxmlformats.org/officeDocument/2006/relationships/tags" Target="../tags/tag2037.xml"/><Relationship Id="rId239" Type="http://schemas.openxmlformats.org/officeDocument/2006/relationships/tags" Target="../tags/tag2058.xml"/><Relationship Id="rId250" Type="http://schemas.openxmlformats.org/officeDocument/2006/relationships/tags" Target="../tags/tag2069.xml"/><Relationship Id="rId271" Type="http://schemas.openxmlformats.org/officeDocument/2006/relationships/slideLayout" Target="../slideLayouts/slideLayout7.xml"/><Relationship Id="rId24" Type="http://schemas.openxmlformats.org/officeDocument/2006/relationships/tags" Target="../tags/tag1843.xml"/><Relationship Id="rId45" Type="http://schemas.openxmlformats.org/officeDocument/2006/relationships/tags" Target="../tags/tag1864.xml"/><Relationship Id="rId66" Type="http://schemas.openxmlformats.org/officeDocument/2006/relationships/tags" Target="../tags/tag1885.xml"/><Relationship Id="rId87" Type="http://schemas.openxmlformats.org/officeDocument/2006/relationships/tags" Target="../tags/tag1906.xml"/><Relationship Id="rId110" Type="http://schemas.openxmlformats.org/officeDocument/2006/relationships/tags" Target="../tags/tag1929.xml"/><Relationship Id="rId131" Type="http://schemas.openxmlformats.org/officeDocument/2006/relationships/tags" Target="../tags/tag1950.xml"/><Relationship Id="rId152" Type="http://schemas.openxmlformats.org/officeDocument/2006/relationships/tags" Target="../tags/tag1971.xml"/><Relationship Id="rId173" Type="http://schemas.openxmlformats.org/officeDocument/2006/relationships/tags" Target="../tags/tag1992.xml"/><Relationship Id="rId194" Type="http://schemas.openxmlformats.org/officeDocument/2006/relationships/tags" Target="../tags/tag2013.xml"/><Relationship Id="rId208" Type="http://schemas.openxmlformats.org/officeDocument/2006/relationships/tags" Target="../tags/tag2027.xml"/><Relationship Id="rId229" Type="http://schemas.openxmlformats.org/officeDocument/2006/relationships/tags" Target="../tags/tag2048.xml"/><Relationship Id="rId240" Type="http://schemas.openxmlformats.org/officeDocument/2006/relationships/tags" Target="../tags/tag2059.xml"/><Relationship Id="rId261" Type="http://schemas.openxmlformats.org/officeDocument/2006/relationships/tags" Target="../tags/tag2080.xml"/><Relationship Id="rId14" Type="http://schemas.openxmlformats.org/officeDocument/2006/relationships/tags" Target="../tags/tag1833.xml"/><Relationship Id="rId35" Type="http://schemas.openxmlformats.org/officeDocument/2006/relationships/tags" Target="../tags/tag1854.xml"/><Relationship Id="rId56" Type="http://schemas.openxmlformats.org/officeDocument/2006/relationships/tags" Target="../tags/tag1875.xml"/><Relationship Id="rId77" Type="http://schemas.openxmlformats.org/officeDocument/2006/relationships/tags" Target="../tags/tag1896.xml"/><Relationship Id="rId100" Type="http://schemas.openxmlformats.org/officeDocument/2006/relationships/tags" Target="../tags/tag1919.xml"/><Relationship Id="rId8" Type="http://schemas.openxmlformats.org/officeDocument/2006/relationships/tags" Target="../tags/tag1827.xml"/><Relationship Id="rId98" Type="http://schemas.openxmlformats.org/officeDocument/2006/relationships/tags" Target="../tags/tag1917.xml"/><Relationship Id="rId121" Type="http://schemas.openxmlformats.org/officeDocument/2006/relationships/tags" Target="../tags/tag1940.xml"/><Relationship Id="rId142" Type="http://schemas.openxmlformats.org/officeDocument/2006/relationships/tags" Target="../tags/tag1961.xml"/><Relationship Id="rId163" Type="http://schemas.openxmlformats.org/officeDocument/2006/relationships/tags" Target="../tags/tag1982.xml"/><Relationship Id="rId184" Type="http://schemas.openxmlformats.org/officeDocument/2006/relationships/tags" Target="../tags/tag2003.xml"/><Relationship Id="rId219" Type="http://schemas.openxmlformats.org/officeDocument/2006/relationships/tags" Target="../tags/tag2038.xml"/><Relationship Id="rId230" Type="http://schemas.openxmlformats.org/officeDocument/2006/relationships/tags" Target="../tags/tag2049.xml"/><Relationship Id="rId251" Type="http://schemas.openxmlformats.org/officeDocument/2006/relationships/tags" Target="../tags/tag2070.xml"/><Relationship Id="rId25" Type="http://schemas.openxmlformats.org/officeDocument/2006/relationships/tags" Target="../tags/tag1844.xml"/><Relationship Id="rId46" Type="http://schemas.openxmlformats.org/officeDocument/2006/relationships/tags" Target="../tags/tag1865.xml"/><Relationship Id="rId67" Type="http://schemas.openxmlformats.org/officeDocument/2006/relationships/tags" Target="../tags/tag1886.xml"/><Relationship Id="rId272" Type="http://schemas.openxmlformats.org/officeDocument/2006/relationships/notesSlide" Target="../notesSlides/notesSlide14.xml"/><Relationship Id="rId88" Type="http://schemas.openxmlformats.org/officeDocument/2006/relationships/tags" Target="../tags/tag1907.xml"/><Relationship Id="rId111" Type="http://schemas.openxmlformats.org/officeDocument/2006/relationships/tags" Target="../tags/tag1930.xml"/><Relationship Id="rId132" Type="http://schemas.openxmlformats.org/officeDocument/2006/relationships/tags" Target="../tags/tag1951.xml"/><Relationship Id="rId153" Type="http://schemas.openxmlformats.org/officeDocument/2006/relationships/tags" Target="../tags/tag1972.xml"/><Relationship Id="rId174" Type="http://schemas.openxmlformats.org/officeDocument/2006/relationships/tags" Target="../tags/tag1993.xml"/><Relationship Id="rId195" Type="http://schemas.openxmlformats.org/officeDocument/2006/relationships/tags" Target="../tags/tag2014.xml"/><Relationship Id="rId209" Type="http://schemas.openxmlformats.org/officeDocument/2006/relationships/tags" Target="../tags/tag2028.xml"/><Relationship Id="rId220" Type="http://schemas.openxmlformats.org/officeDocument/2006/relationships/tags" Target="../tags/tag2039.xml"/><Relationship Id="rId241" Type="http://schemas.openxmlformats.org/officeDocument/2006/relationships/tags" Target="../tags/tag2060.xml"/><Relationship Id="rId15" Type="http://schemas.openxmlformats.org/officeDocument/2006/relationships/tags" Target="../tags/tag1834.xml"/><Relationship Id="rId36" Type="http://schemas.openxmlformats.org/officeDocument/2006/relationships/tags" Target="../tags/tag1855.xml"/><Relationship Id="rId57" Type="http://schemas.openxmlformats.org/officeDocument/2006/relationships/tags" Target="../tags/tag1876.xml"/><Relationship Id="rId262" Type="http://schemas.openxmlformats.org/officeDocument/2006/relationships/tags" Target="../tags/tag2081.xml"/><Relationship Id="rId78" Type="http://schemas.openxmlformats.org/officeDocument/2006/relationships/tags" Target="../tags/tag1897.xml"/><Relationship Id="rId99" Type="http://schemas.openxmlformats.org/officeDocument/2006/relationships/tags" Target="../tags/tag1918.xml"/><Relationship Id="rId101" Type="http://schemas.openxmlformats.org/officeDocument/2006/relationships/tags" Target="../tags/tag1920.xml"/><Relationship Id="rId122" Type="http://schemas.openxmlformats.org/officeDocument/2006/relationships/tags" Target="../tags/tag1941.xml"/><Relationship Id="rId143" Type="http://schemas.openxmlformats.org/officeDocument/2006/relationships/tags" Target="../tags/tag1962.xml"/><Relationship Id="rId164" Type="http://schemas.openxmlformats.org/officeDocument/2006/relationships/tags" Target="../tags/tag1983.xml"/><Relationship Id="rId185" Type="http://schemas.openxmlformats.org/officeDocument/2006/relationships/tags" Target="../tags/tag2004.xml"/><Relationship Id="rId9" Type="http://schemas.openxmlformats.org/officeDocument/2006/relationships/tags" Target="../tags/tag1828.xml"/><Relationship Id="rId210" Type="http://schemas.openxmlformats.org/officeDocument/2006/relationships/tags" Target="../tags/tag2029.xml"/><Relationship Id="rId26" Type="http://schemas.openxmlformats.org/officeDocument/2006/relationships/tags" Target="../tags/tag1845.xml"/><Relationship Id="rId231" Type="http://schemas.openxmlformats.org/officeDocument/2006/relationships/tags" Target="../tags/tag2050.xml"/><Relationship Id="rId252" Type="http://schemas.openxmlformats.org/officeDocument/2006/relationships/tags" Target="../tags/tag2071.xml"/><Relationship Id="rId273" Type="http://schemas.openxmlformats.org/officeDocument/2006/relationships/image" Target="../media/image3.png"/><Relationship Id="rId47" Type="http://schemas.openxmlformats.org/officeDocument/2006/relationships/tags" Target="../tags/tag1866.xml"/><Relationship Id="rId68" Type="http://schemas.openxmlformats.org/officeDocument/2006/relationships/tags" Target="../tags/tag1887.xml"/><Relationship Id="rId89" Type="http://schemas.openxmlformats.org/officeDocument/2006/relationships/tags" Target="../tags/tag1908.xml"/><Relationship Id="rId112" Type="http://schemas.openxmlformats.org/officeDocument/2006/relationships/tags" Target="../tags/tag1931.xml"/><Relationship Id="rId133" Type="http://schemas.openxmlformats.org/officeDocument/2006/relationships/tags" Target="../tags/tag1952.xml"/><Relationship Id="rId154" Type="http://schemas.openxmlformats.org/officeDocument/2006/relationships/tags" Target="../tags/tag1973.xml"/><Relationship Id="rId175" Type="http://schemas.openxmlformats.org/officeDocument/2006/relationships/tags" Target="../tags/tag1994.xml"/><Relationship Id="rId196" Type="http://schemas.openxmlformats.org/officeDocument/2006/relationships/tags" Target="../tags/tag2015.xml"/><Relationship Id="rId200" Type="http://schemas.openxmlformats.org/officeDocument/2006/relationships/tags" Target="../tags/tag2019.xml"/><Relationship Id="rId16" Type="http://schemas.openxmlformats.org/officeDocument/2006/relationships/tags" Target="../tags/tag1835.xml"/><Relationship Id="rId221" Type="http://schemas.openxmlformats.org/officeDocument/2006/relationships/tags" Target="../tags/tag2040.xml"/><Relationship Id="rId242" Type="http://schemas.openxmlformats.org/officeDocument/2006/relationships/tags" Target="../tags/tag2061.xml"/><Relationship Id="rId263" Type="http://schemas.openxmlformats.org/officeDocument/2006/relationships/tags" Target="../tags/tag2082.xml"/><Relationship Id="rId37" Type="http://schemas.openxmlformats.org/officeDocument/2006/relationships/tags" Target="../tags/tag1856.xml"/><Relationship Id="rId58" Type="http://schemas.openxmlformats.org/officeDocument/2006/relationships/tags" Target="../tags/tag1877.xml"/><Relationship Id="rId79" Type="http://schemas.openxmlformats.org/officeDocument/2006/relationships/tags" Target="../tags/tag1898.xml"/><Relationship Id="rId102" Type="http://schemas.openxmlformats.org/officeDocument/2006/relationships/tags" Target="../tags/tag1921.xml"/><Relationship Id="rId123" Type="http://schemas.openxmlformats.org/officeDocument/2006/relationships/tags" Target="../tags/tag1942.xml"/><Relationship Id="rId144" Type="http://schemas.openxmlformats.org/officeDocument/2006/relationships/tags" Target="../tags/tag1963.xml"/><Relationship Id="rId90" Type="http://schemas.openxmlformats.org/officeDocument/2006/relationships/tags" Target="../tags/tag1909.xml"/><Relationship Id="rId165" Type="http://schemas.openxmlformats.org/officeDocument/2006/relationships/tags" Target="../tags/tag1984.xml"/><Relationship Id="rId186" Type="http://schemas.openxmlformats.org/officeDocument/2006/relationships/tags" Target="../tags/tag2005.xml"/><Relationship Id="rId211" Type="http://schemas.openxmlformats.org/officeDocument/2006/relationships/tags" Target="../tags/tag2030.xml"/><Relationship Id="rId232" Type="http://schemas.openxmlformats.org/officeDocument/2006/relationships/tags" Target="../tags/tag2051.xml"/><Relationship Id="rId253" Type="http://schemas.openxmlformats.org/officeDocument/2006/relationships/tags" Target="../tags/tag2072.xml"/><Relationship Id="rId274" Type="http://schemas.openxmlformats.org/officeDocument/2006/relationships/image" Target="../media/image6.png"/><Relationship Id="rId27" Type="http://schemas.openxmlformats.org/officeDocument/2006/relationships/tags" Target="../tags/tag1846.xml"/><Relationship Id="rId48" Type="http://schemas.openxmlformats.org/officeDocument/2006/relationships/tags" Target="../tags/tag1867.xml"/><Relationship Id="rId69" Type="http://schemas.openxmlformats.org/officeDocument/2006/relationships/tags" Target="../tags/tag1888.xml"/><Relationship Id="rId113" Type="http://schemas.openxmlformats.org/officeDocument/2006/relationships/tags" Target="../tags/tag1932.xml"/><Relationship Id="rId134" Type="http://schemas.openxmlformats.org/officeDocument/2006/relationships/tags" Target="../tags/tag1953.xml"/><Relationship Id="rId80" Type="http://schemas.openxmlformats.org/officeDocument/2006/relationships/tags" Target="../tags/tag1899.xml"/><Relationship Id="rId155" Type="http://schemas.openxmlformats.org/officeDocument/2006/relationships/tags" Target="../tags/tag1974.xml"/><Relationship Id="rId176" Type="http://schemas.openxmlformats.org/officeDocument/2006/relationships/tags" Target="../tags/tag1995.xml"/><Relationship Id="rId197" Type="http://schemas.openxmlformats.org/officeDocument/2006/relationships/tags" Target="../tags/tag2016.xml"/><Relationship Id="rId201" Type="http://schemas.openxmlformats.org/officeDocument/2006/relationships/tags" Target="../tags/tag2020.xml"/><Relationship Id="rId222" Type="http://schemas.openxmlformats.org/officeDocument/2006/relationships/tags" Target="../tags/tag2041.xml"/><Relationship Id="rId243" Type="http://schemas.openxmlformats.org/officeDocument/2006/relationships/tags" Target="../tags/tag2062.xml"/><Relationship Id="rId264" Type="http://schemas.openxmlformats.org/officeDocument/2006/relationships/tags" Target="../tags/tag2083.xml"/><Relationship Id="rId17" Type="http://schemas.openxmlformats.org/officeDocument/2006/relationships/tags" Target="../tags/tag1836.xml"/><Relationship Id="rId38" Type="http://schemas.openxmlformats.org/officeDocument/2006/relationships/tags" Target="../tags/tag1857.xml"/><Relationship Id="rId59" Type="http://schemas.openxmlformats.org/officeDocument/2006/relationships/tags" Target="../tags/tag1878.xml"/><Relationship Id="rId103" Type="http://schemas.openxmlformats.org/officeDocument/2006/relationships/tags" Target="../tags/tag1922.xml"/><Relationship Id="rId124" Type="http://schemas.openxmlformats.org/officeDocument/2006/relationships/tags" Target="../tags/tag1943.xml"/><Relationship Id="rId70" Type="http://schemas.openxmlformats.org/officeDocument/2006/relationships/tags" Target="../tags/tag1889.xml"/><Relationship Id="rId91" Type="http://schemas.openxmlformats.org/officeDocument/2006/relationships/tags" Target="../tags/tag1910.xml"/><Relationship Id="rId145" Type="http://schemas.openxmlformats.org/officeDocument/2006/relationships/tags" Target="../tags/tag1964.xml"/><Relationship Id="rId166" Type="http://schemas.openxmlformats.org/officeDocument/2006/relationships/tags" Target="../tags/tag1985.xml"/><Relationship Id="rId187" Type="http://schemas.openxmlformats.org/officeDocument/2006/relationships/tags" Target="../tags/tag2006.xml"/><Relationship Id="rId1" Type="http://schemas.openxmlformats.org/officeDocument/2006/relationships/tags" Target="../tags/tag1820.xml"/><Relationship Id="rId212" Type="http://schemas.openxmlformats.org/officeDocument/2006/relationships/tags" Target="../tags/tag2031.xml"/><Relationship Id="rId233" Type="http://schemas.openxmlformats.org/officeDocument/2006/relationships/tags" Target="../tags/tag2052.xml"/><Relationship Id="rId254" Type="http://schemas.openxmlformats.org/officeDocument/2006/relationships/tags" Target="../tags/tag2073.xml"/><Relationship Id="rId28" Type="http://schemas.openxmlformats.org/officeDocument/2006/relationships/tags" Target="../tags/tag1847.xml"/><Relationship Id="rId49" Type="http://schemas.openxmlformats.org/officeDocument/2006/relationships/tags" Target="../tags/tag1868.xml"/><Relationship Id="rId114" Type="http://schemas.openxmlformats.org/officeDocument/2006/relationships/tags" Target="../tags/tag1933.xml"/><Relationship Id="rId60" Type="http://schemas.openxmlformats.org/officeDocument/2006/relationships/tags" Target="../tags/tag1879.xml"/><Relationship Id="rId81" Type="http://schemas.openxmlformats.org/officeDocument/2006/relationships/tags" Target="../tags/tag1900.xml"/><Relationship Id="rId135" Type="http://schemas.openxmlformats.org/officeDocument/2006/relationships/tags" Target="../tags/tag1954.xml"/><Relationship Id="rId156" Type="http://schemas.openxmlformats.org/officeDocument/2006/relationships/tags" Target="../tags/tag1975.xml"/><Relationship Id="rId177" Type="http://schemas.openxmlformats.org/officeDocument/2006/relationships/tags" Target="../tags/tag1996.xml"/><Relationship Id="rId198" Type="http://schemas.openxmlformats.org/officeDocument/2006/relationships/tags" Target="../tags/tag2017.xml"/><Relationship Id="rId202" Type="http://schemas.openxmlformats.org/officeDocument/2006/relationships/tags" Target="../tags/tag2021.xml"/><Relationship Id="rId223" Type="http://schemas.openxmlformats.org/officeDocument/2006/relationships/tags" Target="../tags/tag2042.xml"/><Relationship Id="rId244" Type="http://schemas.openxmlformats.org/officeDocument/2006/relationships/tags" Target="../tags/tag2063.xml"/><Relationship Id="rId18" Type="http://schemas.openxmlformats.org/officeDocument/2006/relationships/tags" Target="../tags/tag1837.xml"/><Relationship Id="rId39" Type="http://schemas.openxmlformats.org/officeDocument/2006/relationships/tags" Target="../tags/tag1858.xml"/><Relationship Id="rId265" Type="http://schemas.openxmlformats.org/officeDocument/2006/relationships/tags" Target="../tags/tag2084.xml"/><Relationship Id="rId50" Type="http://schemas.openxmlformats.org/officeDocument/2006/relationships/tags" Target="../tags/tag1869.xml"/><Relationship Id="rId104" Type="http://schemas.openxmlformats.org/officeDocument/2006/relationships/tags" Target="../tags/tag1923.xml"/><Relationship Id="rId125" Type="http://schemas.openxmlformats.org/officeDocument/2006/relationships/tags" Target="../tags/tag1944.xml"/><Relationship Id="rId146" Type="http://schemas.openxmlformats.org/officeDocument/2006/relationships/tags" Target="../tags/tag1965.xml"/><Relationship Id="rId167" Type="http://schemas.openxmlformats.org/officeDocument/2006/relationships/tags" Target="../tags/tag1986.xml"/><Relationship Id="rId188" Type="http://schemas.openxmlformats.org/officeDocument/2006/relationships/tags" Target="../tags/tag2007.xml"/><Relationship Id="rId71" Type="http://schemas.openxmlformats.org/officeDocument/2006/relationships/tags" Target="../tags/tag1890.xml"/><Relationship Id="rId92" Type="http://schemas.openxmlformats.org/officeDocument/2006/relationships/tags" Target="../tags/tag1911.xml"/><Relationship Id="rId213" Type="http://schemas.openxmlformats.org/officeDocument/2006/relationships/tags" Target="../tags/tag2032.xml"/><Relationship Id="rId234" Type="http://schemas.openxmlformats.org/officeDocument/2006/relationships/tags" Target="../tags/tag2053.xml"/><Relationship Id="rId2" Type="http://schemas.openxmlformats.org/officeDocument/2006/relationships/tags" Target="../tags/tag1821.xml"/><Relationship Id="rId29" Type="http://schemas.openxmlformats.org/officeDocument/2006/relationships/tags" Target="../tags/tag1848.xml"/><Relationship Id="rId255" Type="http://schemas.openxmlformats.org/officeDocument/2006/relationships/tags" Target="../tags/tag2074.xml"/><Relationship Id="rId40" Type="http://schemas.openxmlformats.org/officeDocument/2006/relationships/tags" Target="../tags/tag1859.xml"/><Relationship Id="rId115" Type="http://schemas.openxmlformats.org/officeDocument/2006/relationships/tags" Target="../tags/tag1934.xml"/><Relationship Id="rId136" Type="http://schemas.openxmlformats.org/officeDocument/2006/relationships/tags" Target="../tags/tag1955.xml"/><Relationship Id="rId157" Type="http://schemas.openxmlformats.org/officeDocument/2006/relationships/tags" Target="../tags/tag1976.xml"/><Relationship Id="rId178" Type="http://schemas.openxmlformats.org/officeDocument/2006/relationships/tags" Target="../tags/tag1997.xml"/><Relationship Id="rId61" Type="http://schemas.openxmlformats.org/officeDocument/2006/relationships/tags" Target="../tags/tag1880.xml"/><Relationship Id="rId82" Type="http://schemas.openxmlformats.org/officeDocument/2006/relationships/tags" Target="../tags/tag1901.xml"/><Relationship Id="rId199" Type="http://schemas.openxmlformats.org/officeDocument/2006/relationships/tags" Target="../tags/tag2018.xml"/><Relationship Id="rId203" Type="http://schemas.openxmlformats.org/officeDocument/2006/relationships/tags" Target="../tags/tag2022.xml"/><Relationship Id="rId19" Type="http://schemas.openxmlformats.org/officeDocument/2006/relationships/tags" Target="../tags/tag1838.xml"/><Relationship Id="rId224" Type="http://schemas.openxmlformats.org/officeDocument/2006/relationships/tags" Target="../tags/tag2043.xml"/><Relationship Id="rId245" Type="http://schemas.openxmlformats.org/officeDocument/2006/relationships/tags" Target="../tags/tag2064.xml"/><Relationship Id="rId266" Type="http://schemas.openxmlformats.org/officeDocument/2006/relationships/tags" Target="../tags/tag2085.xml"/><Relationship Id="rId30" Type="http://schemas.openxmlformats.org/officeDocument/2006/relationships/tags" Target="../tags/tag1849.xml"/><Relationship Id="rId105" Type="http://schemas.openxmlformats.org/officeDocument/2006/relationships/tags" Target="../tags/tag1924.xml"/><Relationship Id="rId126" Type="http://schemas.openxmlformats.org/officeDocument/2006/relationships/tags" Target="../tags/tag1945.xml"/><Relationship Id="rId147" Type="http://schemas.openxmlformats.org/officeDocument/2006/relationships/tags" Target="../tags/tag1966.xml"/><Relationship Id="rId168" Type="http://schemas.openxmlformats.org/officeDocument/2006/relationships/tags" Target="../tags/tag1987.xml"/><Relationship Id="rId51" Type="http://schemas.openxmlformats.org/officeDocument/2006/relationships/tags" Target="../tags/tag1870.xml"/><Relationship Id="rId72" Type="http://schemas.openxmlformats.org/officeDocument/2006/relationships/tags" Target="../tags/tag1891.xml"/><Relationship Id="rId93" Type="http://schemas.openxmlformats.org/officeDocument/2006/relationships/tags" Target="../tags/tag1912.xml"/><Relationship Id="rId189" Type="http://schemas.openxmlformats.org/officeDocument/2006/relationships/tags" Target="../tags/tag2008.xml"/><Relationship Id="rId3" Type="http://schemas.openxmlformats.org/officeDocument/2006/relationships/tags" Target="../tags/tag1822.xml"/><Relationship Id="rId214" Type="http://schemas.openxmlformats.org/officeDocument/2006/relationships/tags" Target="../tags/tag2033.xml"/><Relationship Id="rId235" Type="http://schemas.openxmlformats.org/officeDocument/2006/relationships/tags" Target="../tags/tag2054.xml"/><Relationship Id="rId256" Type="http://schemas.openxmlformats.org/officeDocument/2006/relationships/tags" Target="../tags/tag2075.xml"/><Relationship Id="rId116" Type="http://schemas.openxmlformats.org/officeDocument/2006/relationships/tags" Target="../tags/tag1935.xml"/><Relationship Id="rId137" Type="http://schemas.openxmlformats.org/officeDocument/2006/relationships/tags" Target="../tags/tag1956.xml"/><Relationship Id="rId158" Type="http://schemas.openxmlformats.org/officeDocument/2006/relationships/tags" Target="../tags/tag1977.xml"/><Relationship Id="rId20" Type="http://schemas.openxmlformats.org/officeDocument/2006/relationships/tags" Target="../tags/tag1839.xml"/><Relationship Id="rId41" Type="http://schemas.openxmlformats.org/officeDocument/2006/relationships/tags" Target="../tags/tag1860.xml"/><Relationship Id="rId62" Type="http://schemas.openxmlformats.org/officeDocument/2006/relationships/tags" Target="../tags/tag1881.xml"/><Relationship Id="rId83" Type="http://schemas.openxmlformats.org/officeDocument/2006/relationships/tags" Target="../tags/tag1902.xml"/><Relationship Id="rId179" Type="http://schemas.openxmlformats.org/officeDocument/2006/relationships/tags" Target="../tags/tag1998.xml"/><Relationship Id="rId190" Type="http://schemas.openxmlformats.org/officeDocument/2006/relationships/tags" Target="../tags/tag2009.xml"/><Relationship Id="rId204" Type="http://schemas.openxmlformats.org/officeDocument/2006/relationships/tags" Target="../tags/tag2023.xml"/><Relationship Id="rId225" Type="http://schemas.openxmlformats.org/officeDocument/2006/relationships/tags" Target="../tags/tag2044.xml"/><Relationship Id="rId246" Type="http://schemas.openxmlformats.org/officeDocument/2006/relationships/tags" Target="../tags/tag2065.xml"/><Relationship Id="rId267" Type="http://schemas.openxmlformats.org/officeDocument/2006/relationships/tags" Target="../tags/tag2086.xml"/><Relationship Id="rId106" Type="http://schemas.openxmlformats.org/officeDocument/2006/relationships/tags" Target="../tags/tag1925.xml"/><Relationship Id="rId127" Type="http://schemas.openxmlformats.org/officeDocument/2006/relationships/tags" Target="../tags/tag1946.xml"/><Relationship Id="rId10" Type="http://schemas.openxmlformats.org/officeDocument/2006/relationships/tags" Target="../tags/tag1829.xml"/><Relationship Id="rId31" Type="http://schemas.openxmlformats.org/officeDocument/2006/relationships/tags" Target="../tags/tag1850.xml"/><Relationship Id="rId52" Type="http://schemas.openxmlformats.org/officeDocument/2006/relationships/tags" Target="../tags/tag1871.xml"/><Relationship Id="rId73" Type="http://schemas.openxmlformats.org/officeDocument/2006/relationships/tags" Target="../tags/tag1892.xml"/><Relationship Id="rId94" Type="http://schemas.openxmlformats.org/officeDocument/2006/relationships/tags" Target="../tags/tag1913.xml"/><Relationship Id="rId148" Type="http://schemas.openxmlformats.org/officeDocument/2006/relationships/tags" Target="../tags/tag1967.xml"/><Relationship Id="rId169" Type="http://schemas.openxmlformats.org/officeDocument/2006/relationships/tags" Target="../tags/tag1988.xml"/><Relationship Id="rId4" Type="http://schemas.openxmlformats.org/officeDocument/2006/relationships/tags" Target="../tags/tag1823.xml"/><Relationship Id="rId180" Type="http://schemas.openxmlformats.org/officeDocument/2006/relationships/tags" Target="../tags/tag1999.xml"/><Relationship Id="rId215" Type="http://schemas.openxmlformats.org/officeDocument/2006/relationships/tags" Target="../tags/tag2034.xml"/><Relationship Id="rId236" Type="http://schemas.openxmlformats.org/officeDocument/2006/relationships/tags" Target="../tags/tag2055.xml"/><Relationship Id="rId257" Type="http://schemas.openxmlformats.org/officeDocument/2006/relationships/tags" Target="../tags/tag2076.xml"/><Relationship Id="rId42" Type="http://schemas.openxmlformats.org/officeDocument/2006/relationships/tags" Target="../tags/tag1861.xml"/><Relationship Id="rId84" Type="http://schemas.openxmlformats.org/officeDocument/2006/relationships/tags" Target="../tags/tag1903.xml"/><Relationship Id="rId138" Type="http://schemas.openxmlformats.org/officeDocument/2006/relationships/tags" Target="../tags/tag1957.xml"/><Relationship Id="rId191" Type="http://schemas.openxmlformats.org/officeDocument/2006/relationships/tags" Target="../tags/tag2010.xml"/><Relationship Id="rId205" Type="http://schemas.openxmlformats.org/officeDocument/2006/relationships/tags" Target="../tags/tag2024.xml"/><Relationship Id="rId247" Type="http://schemas.openxmlformats.org/officeDocument/2006/relationships/tags" Target="../tags/tag2066.xml"/><Relationship Id="rId107" Type="http://schemas.openxmlformats.org/officeDocument/2006/relationships/tags" Target="../tags/tag1926.xml"/><Relationship Id="rId11" Type="http://schemas.openxmlformats.org/officeDocument/2006/relationships/tags" Target="../tags/tag1830.xml"/><Relationship Id="rId53" Type="http://schemas.openxmlformats.org/officeDocument/2006/relationships/tags" Target="../tags/tag1872.xml"/><Relationship Id="rId149" Type="http://schemas.openxmlformats.org/officeDocument/2006/relationships/tags" Target="../tags/tag1968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tags" Target="../tags/tag2206.xml"/><Relationship Id="rId21" Type="http://schemas.openxmlformats.org/officeDocument/2006/relationships/tags" Target="../tags/tag2110.xml"/><Relationship Id="rId63" Type="http://schemas.openxmlformats.org/officeDocument/2006/relationships/tags" Target="../tags/tag2152.xml"/><Relationship Id="rId159" Type="http://schemas.openxmlformats.org/officeDocument/2006/relationships/tags" Target="../tags/tag2248.xml"/><Relationship Id="rId170" Type="http://schemas.openxmlformats.org/officeDocument/2006/relationships/tags" Target="../tags/tag2259.xml"/><Relationship Id="rId226" Type="http://schemas.openxmlformats.org/officeDocument/2006/relationships/tags" Target="../tags/tag2315.xml"/><Relationship Id="rId268" Type="http://schemas.openxmlformats.org/officeDocument/2006/relationships/tags" Target="../tags/tag2357.xml"/><Relationship Id="rId32" Type="http://schemas.openxmlformats.org/officeDocument/2006/relationships/tags" Target="../tags/tag2121.xml"/><Relationship Id="rId74" Type="http://schemas.openxmlformats.org/officeDocument/2006/relationships/tags" Target="../tags/tag2163.xml"/><Relationship Id="rId128" Type="http://schemas.openxmlformats.org/officeDocument/2006/relationships/tags" Target="../tags/tag2217.xml"/><Relationship Id="rId5" Type="http://schemas.openxmlformats.org/officeDocument/2006/relationships/tags" Target="../tags/tag2094.xml"/><Relationship Id="rId95" Type="http://schemas.openxmlformats.org/officeDocument/2006/relationships/tags" Target="../tags/tag2184.xml"/><Relationship Id="rId160" Type="http://schemas.openxmlformats.org/officeDocument/2006/relationships/tags" Target="../tags/tag2249.xml"/><Relationship Id="rId181" Type="http://schemas.openxmlformats.org/officeDocument/2006/relationships/tags" Target="../tags/tag2270.xml"/><Relationship Id="rId216" Type="http://schemas.openxmlformats.org/officeDocument/2006/relationships/tags" Target="../tags/tag2305.xml"/><Relationship Id="rId237" Type="http://schemas.openxmlformats.org/officeDocument/2006/relationships/tags" Target="../tags/tag2326.xml"/><Relationship Id="rId258" Type="http://schemas.openxmlformats.org/officeDocument/2006/relationships/tags" Target="../tags/tag2347.xml"/><Relationship Id="rId22" Type="http://schemas.openxmlformats.org/officeDocument/2006/relationships/tags" Target="../tags/tag2111.xml"/><Relationship Id="rId43" Type="http://schemas.openxmlformats.org/officeDocument/2006/relationships/tags" Target="../tags/tag2132.xml"/><Relationship Id="rId64" Type="http://schemas.openxmlformats.org/officeDocument/2006/relationships/tags" Target="../tags/tag2153.xml"/><Relationship Id="rId118" Type="http://schemas.openxmlformats.org/officeDocument/2006/relationships/tags" Target="../tags/tag2207.xml"/><Relationship Id="rId139" Type="http://schemas.openxmlformats.org/officeDocument/2006/relationships/tags" Target="../tags/tag2228.xml"/><Relationship Id="rId85" Type="http://schemas.openxmlformats.org/officeDocument/2006/relationships/tags" Target="../tags/tag2174.xml"/><Relationship Id="rId150" Type="http://schemas.openxmlformats.org/officeDocument/2006/relationships/tags" Target="../tags/tag2239.xml"/><Relationship Id="rId171" Type="http://schemas.openxmlformats.org/officeDocument/2006/relationships/tags" Target="../tags/tag2260.xml"/><Relationship Id="rId192" Type="http://schemas.openxmlformats.org/officeDocument/2006/relationships/tags" Target="../tags/tag2281.xml"/><Relationship Id="rId206" Type="http://schemas.openxmlformats.org/officeDocument/2006/relationships/tags" Target="../tags/tag2295.xml"/><Relationship Id="rId227" Type="http://schemas.openxmlformats.org/officeDocument/2006/relationships/tags" Target="../tags/tag2316.xml"/><Relationship Id="rId248" Type="http://schemas.openxmlformats.org/officeDocument/2006/relationships/tags" Target="../tags/tag2337.xml"/><Relationship Id="rId269" Type="http://schemas.openxmlformats.org/officeDocument/2006/relationships/tags" Target="../tags/tag2358.xml"/><Relationship Id="rId12" Type="http://schemas.openxmlformats.org/officeDocument/2006/relationships/tags" Target="../tags/tag2101.xml"/><Relationship Id="rId33" Type="http://schemas.openxmlformats.org/officeDocument/2006/relationships/tags" Target="../tags/tag2122.xml"/><Relationship Id="rId108" Type="http://schemas.openxmlformats.org/officeDocument/2006/relationships/tags" Target="../tags/tag2197.xml"/><Relationship Id="rId129" Type="http://schemas.openxmlformats.org/officeDocument/2006/relationships/tags" Target="../tags/tag2218.xml"/><Relationship Id="rId54" Type="http://schemas.openxmlformats.org/officeDocument/2006/relationships/tags" Target="../tags/tag2143.xml"/><Relationship Id="rId75" Type="http://schemas.openxmlformats.org/officeDocument/2006/relationships/tags" Target="../tags/tag2164.xml"/><Relationship Id="rId96" Type="http://schemas.openxmlformats.org/officeDocument/2006/relationships/tags" Target="../tags/tag2185.xml"/><Relationship Id="rId140" Type="http://schemas.openxmlformats.org/officeDocument/2006/relationships/tags" Target="../tags/tag2229.xml"/><Relationship Id="rId161" Type="http://schemas.openxmlformats.org/officeDocument/2006/relationships/tags" Target="../tags/tag2250.xml"/><Relationship Id="rId182" Type="http://schemas.openxmlformats.org/officeDocument/2006/relationships/tags" Target="../tags/tag2271.xml"/><Relationship Id="rId217" Type="http://schemas.openxmlformats.org/officeDocument/2006/relationships/tags" Target="../tags/tag2306.xml"/><Relationship Id="rId6" Type="http://schemas.openxmlformats.org/officeDocument/2006/relationships/tags" Target="../tags/tag2095.xml"/><Relationship Id="rId238" Type="http://schemas.openxmlformats.org/officeDocument/2006/relationships/tags" Target="../tags/tag2327.xml"/><Relationship Id="rId259" Type="http://schemas.openxmlformats.org/officeDocument/2006/relationships/tags" Target="../tags/tag2348.xml"/><Relationship Id="rId23" Type="http://schemas.openxmlformats.org/officeDocument/2006/relationships/tags" Target="../tags/tag2112.xml"/><Relationship Id="rId119" Type="http://schemas.openxmlformats.org/officeDocument/2006/relationships/tags" Target="../tags/tag2208.xml"/><Relationship Id="rId270" Type="http://schemas.openxmlformats.org/officeDocument/2006/relationships/tags" Target="../tags/tag2359.xml"/><Relationship Id="rId44" Type="http://schemas.openxmlformats.org/officeDocument/2006/relationships/tags" Target="../tags/tag2133.xml"/><Relationship Id="rId65" Type="http://schemas.openxmlformats.org/officeDocument/2006/relationships/tags" Target="../tags/tag2154.xml"/><Relationship Id="rId86" Type="http://schemas.openxmlformats.org/officeDocument/2006/relationships/tags" Target="../tags/tag2175.xml"/><Relationship Id="rId130" Type="http://schemas.openxmlformats.org/officeDocument/2006/relationships/tags" Target="../tags/tag2219.xml"/><Relationship Id="rId151" Type="http://schemas.openxmlformats.org/officeDocument/2006/relationships/tags" Target="../tags/tag2240.xml"/><Relationship Id="rId172" Type="http://schemas.openxmlformats.org/officeDocument/2006/relationships/tags" Target="../tags/tag2261.xml"/><Relationship Id="rId193" Type="http://schemas.openxmlformats.org/officeDocument/2006/relationships/tags" Target="../tags/tag2282.xml"/><Relationship Id="rId207" Type="http://schemas.openxmlformats.org/officeDocument/2006/relationships/tags" Target="../tags/tag2296.xml"/><Relationship Id="rId228" Type="http://schemas.openxmlformats.org/officeDocument/2006/relationships/tags" Target="../tags/tag2317.xml"/><Relationship Id="rId249" Type="http://schemas.openxmlformats.org/officeDocument/2006/relationships/tags" Target="../tags/tag2338.xml"/><Relationship Id="rId13" Type="http://schemas.openxmlformats.org/officeDocument/2006/relationships/tags" Target="../tags/tag2102.xml"/><Relationship Id="rId109" Type="http://schemas.openxmlformats.org/officeDocument/2006/relationships/tags" Target="../tags/tag2198.xml"/><Relationship Id="rId260" Type="http://schemas.openxmlformats.org/officeDocument/2006/relationships/tags" Target="../tags/tag2349.xml"/><Relationship Id="rId34" Type="http://schemas.openxmlformats.org/officeDocument/2006/relationships/tags" Target="../tags/tag2123.xml"/><Relationship Id="rId55" Type="http://schemas.openxmlformats.org/officeDocument/2006/relationships/tags" Target="../tags/tag2144.xml"/><Relationship Id="rId76" Type="http://schemas.openxmlformats.org/officeDocument/2006/relationships/tags" Target="../tags/tag2165.xml"/><Relationship Id="rId97" Type="http://schemas.openxmlformats.org/officeDocument/2006/relationships/tags" Target="../tags/tag2186.xml"/><Relationship Id="rId120" Type="http://schemas.openxmlformats.org/officeDocument/2006/relationships/tags" Target="../tags/tag2209.xml"/><Relationship Id="rId141" Type="http://schemas.openxmlformats.org/officeDocument/2006/relationships/tags" Target="../tags/tag2230.xml"/><Relationship Id="rId7" Type="http://schemas.openxmlformats.org/officeDocument/2006/relationships/tags" Target="../tags/tag2096.xml"/><Relationship Id="rId162" Type="http://schemas.openxmlformats.org/officeDocument/2006/relationships/tags" Target="../tags/tag2251.xml"/><Relationship Id="rId183" Type="http://schemas.openxmlformats.org/officeDocument/2006/relationships/tags" Target="../tags/tag2272.xml"/><Relationship Id="rId218" Type="http://schemas.openxmlformats.org/officeDocument/2006/relationships/tags" Target="../tags/tag2307.xml"/><Relationship Id="rId239" Type="http://schemas.openxmlformats.org/officeDocument/2006/relationships/tags" Target="../tags/tag2328.xml"/><Relationship Id="rId250" Type="http://schemas.openxmlformats.org/officeDocument/2006/relationships/tags" Target="../tags/tag2339.xml"/><Relationship Id="rId271" Type="http://schemas.openxmlformats.org/officeDocument/2006/relationships/slideLayout" Target="../slideLayouts/slideLayout7.xml"/><Relationship Id="rId24" Type="http://schemas.openxmlformats.org/officeDocument/2006/relationships/tags" Target="../tags/tag2113.xml"/><Relationship Id="rId45" Type="http://schemas.openxmlformats.org/officeDocument/2006/relationships/tags" Target="../tags/tag2134.xml"/><Relationship Id="rId66" Type="http://schemas.openxmlformats.org/officeDocument/2006/relationships/tags" Target="../tags/tag2155.xml"/><Relationship Id="rId87" Type="http://schemas.openxmlformats.org/officeDocument/2006/relationships/tags" Target="../tags/tag2176.xml"/><Relationship Id="rId110" Type="http://schemas.openxmlformats.org/officeDocument/2006/relationships/tags" Target="../tags/tag2199.xml"/><Relationship Id="rId131" Type="http://schemas.openxmlformats.org/officeDocument/2006/relationships/tags" Target="../tags/tag2220.xml"/><Relationship Id="rId152" Type="http://schemas.openxmlformats.org/officeDocument/2006/relationships/tags" Target="../tags/tag2241.xml"/><Relationship Id="rId173" Type="http://schemas.openxmlformats.org/officeDocument/2006/relationships/tags" Target="../tags/tag2262.xml"/><Relationship Id="rId194" Type="http://schemas.openxmlformats.org/officeDocument/2006/relationships/tags" Target="../tags/tag2283.xml"/><Relationship Id="rId208" Type="http://schemas.openxmlformats.org/officeDocument/2006/relationships/tags" Target="../tags/tag2297.xml"/><Relationship Id="rId229" Type="http://schemas.openxmlformats.org/officeDocument/2006/relationships/tags" Target="../tags/tag2318.xml"/><Relationship Id="rId240" Type="http://schemas.openxmlformats.org/officeDocument/2006/relationships/tags" Target="../tags/tag2329.xml"/><Relationship Id="rId261" Type="http://schemas.openxmlformats.org/officeDocument/2006/relationships/tags" Target="../tags/tag2350.xml"/><Relationship Id="rId14" Type="http://schemas.openxmlformats.org/officeDocument/2006/relationships/tags" Target="../tags/tag2103.xml"/><Relationship Id="rId35" Type="http://schemas.openxmlformats.org/officeDocument/2006/relationships/tags" Target="../tags/tag2124.xml"/><Relationship Id="rId56" Type="http://schemas.openxmlformats.org/officeDocument/2006/relationships/tags" Target="../tags/tag2145.xml"/><Relationship Id="rId77" Type="http://schemas.openxmlformats.org/officeDocument/2006/relationships/tags" Target="../tags/tag2166.xml"/><Relationship Id="rId100" Type="http://schemas.openxmlformats.org/officeDocument/2006/relationships/tags" Target="../tags/tag2189.xml"/><Relationship Id="rId8" Type="http://schemas.openxmlformats.org/officeDocument/2006/relationships/tags" Target="../tags/tag2097.xml"/><Relationship Id="rId98" Type="http://schemas.openxmlformats.org/officeDocument/2006/relationships/tags" Target="../tags/tag2187.xml"/><Relationship Id="rId121" Type="http://schemas.openxmlformats.org/officeDocument/2006/relationships/tags" Target="../tags/tag2210.xml"/><Relationship Id="rId142" Type="http://schemas.openxmlformats.org/officeDocument/2006/relationships/tags" Target="../tags/tag2231.xml"/><Relationship Id="rId163" Type="http://schemas.openxmlformats.org/officeDocument/2006/relationships/tags" Target="../tags/tag2252.xml"/><Relationship Id="rId184" Type="http://schemas.openxmlformats.org/officeDocument/2006/relationships/tags" Target="../tags/tag2273.xml"/><Relationship Id="rId219" Type="http://schemas.openxmlformats.org/officeDocument/2006/relationships/tags" Target="../tags/tag2308.xml"/><Relationship Id="rId230" Type="http://schemas.openxmlformats.org/officeDocument/2006/relationships/tags" Target="../tags/tag2319.xml"/><Relationship Id="rId251" Type="http://schemas.openxmlformats.org/officeDocument/2006/relationships/tags" Target="../tags/tag2340.xml"/><Relationship Id="rId25" Type="http://schemas.openxmlformats.org/officeDocument/2006/relationships/tags" Target="../tags/tag2114.xml"/><Relationship Id="rId46" Type="http://schemas.openxmlformats.org/officeDocument/2006/relationships/tags" Target="../tags/tag2135.xml"/><Relationship Id="rId67" Type="http://schemas.openxmlformats.org/officeDocument/2006/relationships/tags" Target="../tags/tag2156.xml"/><Relationship Id="rId272" Type="http://schemas.openxmlformats.org/officeDocument/2006/relationships/notesSlide" Target="../notesSlides/notesSlide15.xml"/><Relationship Id="rId88" Type="http://schemas.openxmlformats.org/officeDocument/2006/relationships/tags" Target="../tags/tag2177.xml"/><Relationship Id="rId111" Type="http://schemas.openxmlformats.org/officeDocument/2006/relationships/tags" Target="../tags/tag2200.xml"/><Relationship Id="rId132" Type="http://schemas.openxmlformats.org/officeDocument/2006/relationships/tags" Target="../tags/tag2221.xml"/><Relationship Id="rId153" Type="http://schemas.openxmlformats.org/officeDocument/2006/relationships/tags" Target="../tags/tag2242.xml"/><Relationship Id="rId174" Type="http://schemas.openxmlformats.org/officeDocument/2006/relationships/tags" Target="../tags/tag2263.xml"/><Relationship Id="rId195" Type="http://schemas.openxmlformats.org/officeDocument/2006/relationships/tags" Target="../tags/tag2284.xml"/><Relationship Id="rId209" Type="http://schemas.openxmlformats.org/officeDocument/2006/relationships/tags" Target="../tags/tag2298.xml"/><Relationship Id="rId220" Type="http://schemas.openxmlformats.org/officeDocument/2006/relationships/tags" Target="../tags/tag2309.xml"/><Relationship Id="rId241" Type="http://schemas.openxmlformats.org/officeDocument/2006/relationships/tags" Target="../tags/tag2330.xml"/><Relationship Id="rId15" Type="http://schemas.openxmlformats.org/officeDocument/2006/relationships/tags" Target="../tags/tag2104.xml"/><Relationship Id="rId36" Type="http://schemas.openxmlformats.org/officeDocument/2006/relationships/tags" Target="../tags/tag2125.xml"/><Relationship Id="rId57" Type="http://schemas.openxmlformats.org/officeDocument/2006/relationships/tags" Target="../tags/tag2146.xml"/><Relationship Id="rId262" Type="http://schemas.openxmlformats.org/officeDocument/2006/relationships/tags" Target="../tags/tag2351.xml"/><Relationship Id="rId78" Type="http://schemas.openxmlformats.org/officeDocument/2006/relationships/tags" Target="../tags/tag2167.xml"/><Relationship Id="rId99" Type="http://schemas.openxmlformats.org/officeDocument/2006/relationships/tags" Target="../tags/tag2188.xml"/><Relationship Id="rId101" Type="http://schemas.openxmlformats.org/officeDocument/2006/relationships/tags" Target="../tags/tag2190.xml"/><Relationship Id="rId122" Type="http://schemas.openxmlformats.org/officeDocument/2006/relationships/tags" Target="../tags/tag2211.xml"/><Relationship Id="rId143" Type="http://schemas.openxmlformats.org/officeDocument/2006/relationships/tags" Target="../tags/tag2232.xml"/><Relationship Id="rId164" Type="http://schemas.openxmlformats.org/officeDocument/2006/relationships/tags" Target="../tags/tag2253.xml"/><Relationship Id="rId185" Type="http://schemas.openxmlformats.org/officeDocument/2006/relationships/tags" Target="../tags/tag2274.xml"/><Relationship Id="rId9" Type="http://schemas.openxmlformats.org/officeDocument/2006/relationships/tags" Target="../tags/tag2098.xml"/><Relationship Id="rId210" Type="http://schemas.openxmlformats.org/officeDocument/2006/relationships/tags" Target="../tags/tag2299.xml"/><Relationship Id="rId26" Type="http://schemas.openxmlformats.org/officeDocument/2006/relationships/tags" Target="../tags/tag2115.xml"/><Relationship Id="rId231" Type="http://schemas.openxmlformats.org/officeDocument/2006/relationships/tags" Target="../tags/tag2320.xml"/><Relationship Id="rId252" Type="http://schemas.openxmlformats.org/officeDocument/2006/relationships/tags" Target="../tags/tag2341.xml"/><Relationship Id="rId273" Type="http://schemas.openxmlformats.org/officeDocument/2006/relationships/image" Target="../media/image3.png"/><Relationship Id="rId47" Type="http://schemas.openxmlformats.org/officeDocument/2006/relationships/tags" Target="../tags/tag2136.xml"/><Relationship Id="rId68" Type="http://schemas.openxmlformats.org/officeDocument/2006/relationships/tags" Target="../tags/tag2157.xml"/><Relationship Id="rId89" Type="http://schemas.openxmlformats.org/officeDocument/2006/relationships/tags" Target="../tags/tag2178.xml"/><Relationship Id="rId112" Type="http://schemas.openxmlformats.org/officeDocument/2006/relationships/tags" Target="../tags/tag2201.xml"/><Relationship Id="rId133" Type="http://schemas.openxmlformats.org/officeDocument/2006/relationships/tags" Target="../tags/tag2222.xml"/><Relationship Id="rId154" Type="http://schemas.openxmlformats.org/officeDocument/2006/relationships/tags" Target="../tags/tag2243.xml"/><Relationship Id="rId175" Type="http://schemas.openxmlformats.org/officeDocument/2006/relationships/tags" Target="../tags/tag2264.xml"/><Relationship Id="rId196" Type="http://schemas.openxmlformats.org/officeDocument/2006/relationships/tags" Target="../tags/tag2285.xml"/><Relationship Id="rId200" Type="http://schemas.openxmlformats.org/officeDocument/2006/relationships/tags" Target="../tags/tag2289.xml"/><Relationship Id="rId16" Type="http://schemas.openxmlformats.org/officeDocument/2006/relationships/tags" Target="../tags/tag2105.xml"/><Relationship Id="rId221" Type="http://schemas.openxmlformats.org/officeDocument/2006/relationships/tags" Target="../tags/tag2310.xml"/><Relationship Id="rId242" Type="http://schemas.openxmlformats.org/officeDocument/2006/relationships/tags" Target="../tags/tag2331.xml"/><Relationship Id="rId263" Type="http://schemas.openxmlformats.org/officeDocument/2006/relationships/tags" Target="../tags/tag2352.xml"/><Relationship Id="rId37" Type="http://schemas.openxmlformats.org/officeDocument/2006/relationships/tags" Target="../tags/tag2126.xml"/><Relationship Id="rId58" Type="http://schemas.openxmlformats.org/officeDocument/2006/relationships/tags" Target="../tags/tag2147.xml"/><Relationship Id="rId79" Type="http://schemas.openxmlformats.org/officeDocument/2006/relationships/tags" Target="../tags/tag2168.xml"/><Relationship Id="rId102" Type="http://schemas.openxmlformats.org/officeDocument/2006/relationships/tags" Target="../tags/tag2191.xml"/><Relationship Id="rId123" Type="http://schemas.openxmlformats.org/officeDocument/2006/relationships/tags" Target="../tags/tag2212.xml"/><Relationship Id="rId144" Type="http://schemas.openxmlformats.org/officeDocument/2006/relationships/tags" Target="../tags/tag2233.xml"/><Relationship Id="rId90" Type="http://schemas.openxmlformats.org/officeDocument/2006/relationships/tags" Target="../tags/tag2179.xml"/><Relationship Id="rId165" Type="http://schemas.openxmlformats.org/officeDocument/2006/relationships/tags" Target="../tags/tag2254.xml"/><Relationship Id="rId186" Type="http://schemas.openxmlformats.org/officeDocument/2006/relationships/tags" Target="../tags/tag2275.xml"/><Relationship Id="rId211" Type="http://schemas.openxmlformats.org/officeDocument/2006/relationships/tags" Target="../tags/tag2300.xml"/><Relationship Id="rId232" Type="http://schemas.openxmlformats.org/officeDocument/2006/relationships/tags" Target="../tags/tag2321.xml"/><Relationship Id="rId253" Type="http://schemas.openxmlformats.org/officeDocument/2006/relationships/tags" Target="../tags/tag2342.xml"/><Relationship Id="rId274" Type="http://schemas.openxmlformats.org/officeDocument/2006/relationships/image" Target="../media/image7.png"/><Relationship Id="rId27" Type="http://schemas.openxmlformats.org/officeDocument/2006/relationships/tags" Target="../tags/tag2116.xml"/><Relationship Id="rId48" Type="http://schemas.openxmlformats.org/officeDocument/2006/relationships/tags" Target="../tags/tag2137.xml"/><Relationship Id="rId69" Type="http://schemas.openxmlformats.org/officeDocument/2006/relationships/tags" Target="../tags/tag2158.xml"/><Relationship Id="rId113" Type="http://schemas.openxmlformats.org/officeDocument/2006/relationships/tags" Target="../tags/tag2202.xml"/><Relationship Id="rId134" Type="http://schemas.openxmlformats.org/officeDocument/2006/relationships/tags" Target="../tags/tag2223.xml"/><Relationship Id="rId80" Type="http://schemas.openxmlformats.org/officeDocument/2006/relationships/tags" Target="../tags/tag2169.xml"/><Relationship Id="rId155" Type="http://schemas.openxmlformats.org/officeDocument/2006/relationships/tags" Target="../tags/tag2244.xml"/><Relationship Id="rId176" Type="http://schemas.openxmlformats.org/officeDocument/2006/relationships/tags" Target="../tags/tag2265.xml"/><Relationship Id="rId197" Type="http://schemas.openxmlformats.org/officeDocument/2006/relationships/tags" Target="../tags/tag2286.xml"/><Relationship Id="rId201" Type="http://schemas.openxmlformats.org/officeDocument/2006/relationships/tags" Target="../tags/tag2290.xml"/><Relationship Id="rId222" Type="http://schemas.openxmlformats.org/officeDocument/2006/relationships/tags" Target="../tags/tag2311.xml"/><Relationship Id="rId243" Type="http://schemas.openxmlformats.org/officeDocument/2006/relationships/tags" Target="../tags/tag2332.xml"/><Relationship Id="rId264" Type="http://schemas.openxmlformats.org/officeDocument/2006/relationships/tags" Target="../tags/tag2353.xml"/><Relationship Id="rId17" Type="http://schemas.openxmlformats.org/officeDocument/2006/relationships/tags" Target="../tags/tag2106.xml"/><Relationship Id="rId38" Type="http://schemas.openxmlformats.org/officeDocument/2006/relationships/tags" Target="../tags/tag2127.xml"/><Relationship Id="rId59" Type="http://schemas.openxmlformats.org/officeDocument/2006/relationships/tags" Target="../tags/tag2148.xml"/><Relationship Id="rId103" Type="http://schemas.openxmlformats.org/officeDocument/2006/relationships/tags" Target="../tags/tag2192.xml"/><Relationship Id="rId124" Type="http://schemas.openxmlformats.org/officeDocument/2006/relationships/tags" Target="../tags/tag2213.xml"/><Relationship Id="rId70" Type="http://schemas.openxmlformats.org/officeDocument/2006/relationships/tags" Target="../tags/tag2159.xml"/><Relationship Id="rId91" Type="http://schemas.openxmlformats.org/officeDocument/2006/relationships/tags" Target="../tags/tag2180.xml"/><Relationship Id="rId145" Type="http://schemas.openxmlformats.org/officeDocument/2006/relationships/tags" Target="../tags/tag2234.xml"/><Relationship Id="rId166" Type="http://schemas.openxmlformats.org/officeDocument/2006/relationships/tags" Target="../tags/tag2255.xml"/><Relationship Id="rId187" Type="http://schemas.openxmlformats.org/officeDocument/2006/relationships/tags" Target="../tags/tag2276.xml"/><Relationship Id="rId1" Type="http://schemas.openxmlformats.org/officeDocument/2006/relationships/tags" Target="../tags/tag2090.xml"/><Relationship Id="rId212" Type="http://schemas.openxmlformats.org/officeDocument/2006/relationships/tags" Target="../tags/tag2301.xml"/><Relationship Id="rId233" Type="http://schemas.openxmlformats.org/officeDocument/2006/relationships/tags" Target="../tags/tag2322.xml"/><Relationship Id="rId254" Type="http://schemas.openxmlformats.org/officeDocument/2006/relationships/tags" Target="../tags/tag2343.xml"/><Relationship Id="rId28" Type="http://schemas.openxmlformats.org/officeDocument/2006/relationships/tags" Target="../tags/tag2117.xml"/><Relationship Id="rId49" Type="http://schemas.openxmlformats.org/officeDocument/2006/relationships/tags" Target="../tags/tag2138.xml"/><Relationship Id="rId114" Type="http://schemas.openxmlformats.org/officeDocument/2006/relationships/tags" Target="../tags/tag2203.xml"/><Relationship Id="rId60" Type="http://schemas.openxmlformats.org/officeDocument/2006/relationships/tags" Target="../tags/tag2149.xml"/><Relationship Id="rId81" Type="http://schemas.openxmlformats.org/officeDocument/2006/relationships/tags" Target="../tags/tag2170.xml"/><Relationship Id="rId135" Type="http://schemas.openxmlformats.org/officeDocument/2006/relationships/tags" Target="../tags/tag2224.xml"/><Relationship Id="rId156" Type="http://schemas.openxmlformats.org/officeDocument/2006/relationships/tags" Target="../tags/tag2245.xml"/><Relationship Id="rId177" Type="http://schemas.openxmlformats.org/officeDocument/2006/relationships/tags" Target="../tags/tag2266.xml"/><Relationship Id="rId198" Type="http://schemas.openxmlformats.org/officeDocument/2006/relationships/tags" Target="../tags/tag2287.xml"/><Relationship Id="rId202" Type="http://schemas.openxmlformats.org/officeDocument/2006/relationships/tags" Target="../tags/tag2291.xml"/><Relationship Id="rId223" Type="http://schemas.openxmlformats.org/officeDocument/2006/relationships/tags" Target="../tags/tag2312.xml"/><Relationship Id="rId244" Type="http://schemas.openxmlformats.org/officeDocument/2006/relationships/tags" Target="../tags/tag2333.xml"/><Relationship Id="rId18" Type="http://schemas.openxmlformats.org/officeDocument/2006/relationships/tags" Target="../tags/tag2107.xml"/><Relationship Id="rId39" Type="http://schemas.openxmlformats.org/officeDocument/2006/relationships/tags" Target="../tags/tag2128.xml"/><Relationship Id="rId265" Type="http://schemas.openxmlformats.org/officeDocument/2006/relationships/tags" Target="../tags/tag2354.xml"/><Relationship Id="rId50" Type="http://schemas.openxmlformats.org/officeDocument/2006/relationships/tags" Target="../tags/tag2139.xml"/><Relationship Id="rId104" Type="http://schemas.openxmlformats.org/officeDocument/2006/relationships/tags" Target="../tags/tag2193.xml"/><Relationship Id="rId125" Type="http://schemas.openxmlformats.org/officeDocument/2006/relationships/tags" Target="../tags/tag2214.xml"/><Relationship Id="rId146" Type="http://schemas.openxmlformats.org/officeDocument/2006/relationships/tags" Target="../tags/tag2235.xml"/><Relationship Id="rId167" Type="http://schemas.openxmlformats.org/officeDocument/2006/relationships/tags" Target="../tags/tag2256.xml"/><Relationship Id="rId188" Type="http://schemas.openxmlformats.org/officeDocument/2006/relationships/tags" Target="../tags/tag2277.xml"/><Relationship Id="rId71" Type="http://schemas.openxmlformats.org/officeDocument/2006/relationships/tags" Target="../tags/tag2160.xml"/><Relationship Id="rId92" Type="http://schemas.openxmlformats.org/officeDocument/2006/relationships/tags" Target="../tags/tag2181.xml"/><Relationship Id="rId213" Type="http://schemas.openxmlformats.org/officeDocument/2006/relationships/tags" Target="../tags/tag2302.xml"/><Relationship Id="rId234" Type="http://schemas.openxmlformats.org/officeDocument/2006/relationships/tags" Target="../tags/tag2323.xml"/><Relationship Id="rId2" Type="http://schemas.openxmlformats.org/officeDocument/2006/relationships/tags" Target="../tags/tag2091.xml"/><Relationship Id="rId29" Type="http://schemas.openxmlformats.org/officeDocument/2006/relationships/tags" Target="../tags/tag2118.xml"/><Relationship Id="rId255" Type="http://schemas.openxmlformats.org/officeDocument/2006/relationships/tags" Target="../tags/tag2344.xml"/><Relationship Id="rId40" Type="http://schemas.openxmlformats.org/officeDocument/2006/relationships/tags" Target="../tags/tag2129.xml"/><Relationship Id="rId115" Type="http://schemas.openxmlformats.org/officeDocument/2006/relationships/tags" Target="../tags/tag2204.xml"/><Relationship Id="rId136" Type="http://schemas.openxmlformats.org/officeDocument/2006/relationships/tags" Target="../tags/tag2225.xml"/><Relationship Id="rId157" Type="http://schemas.openxmlformats.org/officeDocument/2006/relationships/tags" Target="../tags/tag2246.xml"/><Relationship Id="rId178" Type="http://schemas.openxmlformats.org/officeDocument/2006/relationships/tags" Target="../tags/tag2267.xml"/><Relationship Id="rId61" Type="http://schemas.openxmlformats.org/officeDocument/2006/relationships/tags" Target="../tags/tag2150.xml"/><Relationship Id="rId82" Type="http://schemas.openxmlformats.org/officeDocument/2006/relationships/tags" Target="../tags/tag2171.xml"/><Relationship Id="rId199" Type="http://schemas.openxmlformats.org/officeDocument/2006/relationships/tags" Target="../tags/tag2288.xml"/><Relationship Id="rId203" Type="http://schemas.openxmlformats.org/officeDocument/2006/relationships/tags" Target="../tags/tag2292.xml"/><Relationship Id="rId19" Type="http://schemas.openxmlformats.org/officeDocument/2006/relationships/tags" Target="../tags/tag2108.xml"/><Relationship Id="rId224" Type="http://schemas.openxmlformats.org/officeDocument/2006/relationships/tags" Target="../tags/tag2313.xml"/><Relationship Id="rId245" Type="http://schemas.openxmlformats.org/officeDocument/2006/relationships/tags" Target="../tags/tag2334.xml"/><Relationship Id="rId266" Type="http://schemas.openxmlformats.org/officeDocument/2006/relationships/tags" Target="../tags/tag2355.xml"/><Relationship Id="rId30" Type="http://schemas.openxmlformats.org/officeDocument/2006/relationships/tags" Target="../tags/tag2119.xml"/><Relationship Id="rId105" Type="http://schemas.openxmlformats.org/officeDocument/2006/relationships/tags" Target="../tags/tag2194.xml"/><Relationship Id="rId126" Type="http://schemas.openxmlformats.org/officeDocument/2006/relationships/tags" Target="../tags/tag2215.xml"/><Relationship Id="rId147" Type="http://schemas.openxmlformats.org/officeDocument/2006/relationships/tags" Target="../tags/tag2236.xml"/><Relationship Id="rId168" Type="http://schemas.openxmlformats.org/officeDocument/2006/relationships/tags" Target="../tags/tag2257.xml"/><Relationship Id="rId51" Type="http://schemas.openxmlformats.org/officeDocument/2006/relationships/tags" Target="../tags/tag2140.xml"/><Relationship Id="rId72" Type="http://schemas.openxmlformats.org/officeDocument/2006/relationships/tags" Target="../tags/tag2161.xml"/><Relationship Id="rId93" Type="http://schemas.openxmlformats.org/officeDocument/2006/relationships/tags" Target="../tags/tag2182.xml"/><Relationship Id="rId189" Type="http://schemas.openxmlformats.org/officeDocument/2006/relationships/tags" Target="../tags/tag2278.xml"/><Relationship Id="rId3" Type="http://schemas.openxmlformats.org/officeDocument/2006/relationships/tags" Target="../tags/tag2092.xml"/><Relationship Id="rId214" Type="http://schemas.openxmlformats.org/officeDocument/2006/relationships/tags" Target="../tags/tag2303.xml"/><Relationship Id="rId235" Type="http://schemas.openxmlformats.org/officeDocument/2006/relationships/tags" Target="../tags/tag2324.xml"/><Relationship Id="rId256" Type="http://schemas.openxmlformats.org/officeDocument/2006/relationships/tags" Target="../tags/tag2345.xml"/><Relationship Id="rId116" Type="http://schemas.openxmlformats.org/officeDocument/2006/relationships/tags" Target="../tags/tag2205.xml"/><Relationship Id="rId137" Type="http://schemas.openxmlformats.org/officeDocument/2006/relationships/tags" Target="../tags/tag2226.xml"/><Relationship Id="rId158" Type="http://schemas.openxmlformats.org/officeDocument/2006/relationships/tags" Target="../tags/tag2247.xml"/><Relationship Id="rId20" Type="http://schemas.openxmlformats.org/officeDocument/2006/relationships/tags" Target="../tags/tag2109.xml"/><Relationship Id="rId41" Type="http://schemas.openxmlformats.org/officeDocument/2006/relationships/tags" Target="../tags/tag2130.xml"/><Relationship Id="rId62" Type="http://schemas.openxmlformats.org/officeDocument/2006/relationships/tags" Target="../tags/tag2151.xml"/><Relationship Id="rId83" Type="http://schemas.openxmlformats.org/officeDocument/2006/relationships/tags" Target="../tags/tag2172.xml"/><Relationship Id="rId179" Type="http://schemas.openxmlformats.org/officeDocument/2006/relationships/tags" Target="../tags/tag2268.xml"/><Relationship Id="rId190" Type="http://schemas.openxmlformats.org/officeDocument/2006/relationships/tags" Target="../tags/tag2279.xml"/><Relationship Id="rId204" Type="http://schemas.openxmlformats.org/officeDocument/2006/relationships/tags" Target="../tags/tag2293.xml"/><Relationship Id="rId225" Type="http://schemas.openxmlformats.org/officeDocument/2006/relationships/tags" Target="../tags/tag2314.xml"/><Relationship Id="rId246" Type="http://schemas.openxmlformats.org/officeDocument/2006/relationships/tags" Target="../tags/tag2335.xml"/><Relationship Id="rId267" Type="http://schemas.openxmlformats.org/officeDocument/2006/relationships/tags" Target="../tags/tag2356.xml"/><Relationship Id="rId106" Type="http://schemas.openxmlformats.org/officeDocument/2006/relationships/tags" Target="../tags/tag2195.xml"/><Relationship Id="rId127" Type="http://schemas.openxmlformats.org/officeDocument/2006/relationships/tags" Target="../tags/tag2216.xml"/><Relationship Id="rId10" Type="http://schemas.openxmlformats.org/officeDocument/2006/relationships/tags" Target="../tags/tag2099.xml"/><Relationship Id="rId31" Type="http://schemas.openxmlformats.org/officeDocument/2006/relationships/tags" Target="../tags/tag2120.xml"/><Relationship Id="rId52" Type="http://schemas.openxmlformats.org/officeDocument/2006/relationships/tags" Target="../tags/tag2141.xml"/><Relationship Id="rId73" Type="http://schemas.openxmlformats.org/officeDocument/2006/relationships/tags" Target="../tags/tag2162.xml"/><Relationship Id="rId94" Type="http://schemas.openxmlformats.org/officeDocument/2006/relationships/tags" Target="../tags/tag2183.xml"/><Relationship Id="rId148" Type="http://schemas.openxmlformats.org/officeDocument/2006/relationships/tags" Target="../tags/tag2237.xml"/><Relationship Id="rId169" Type="http://schemas.openxmlformats.org/officeDocument/2006/relationships/tags" Target="../tags/tag2258.xml"/><Relationship Id="rId4" Type="http://schemas.openxmlformats.org/officeDocument/2006/relationships/tags" Target="../tags/tag2093.xml"/><Relationship Id="rId180" Type="http://schemas.openxmlformats.org/officeDocument/2006/relationships/tags" Target="../tags/tag2269.xml"/><Relationship Id="rId215" Type="http://schemas.openxmlformats.org/officeDocument/2006/relationships/tags" Target="../tags/tag2304.xml"/><Relationship Id="rId236" Type="http://schemas.openxmlformats.org/officeDocument/2006/relationships/tags" Target="../tags/tag2325.xml"/><Relationship Id="rId257" Type="http://schemas.openxmlformats.org/officeDocument/2006/relationships/tags" Target="../tags/tag2346.xml"/><Relationship Id="rId42" Type="http://schemas.openxmlformats.org/officeDocument/2006/relationships/tags" Target="../tags/tag2131.xml"/><Relationship Id="rId84" Type="http://schemas.openxmlformats.org/officeDocument/2006/relationships/tags" Target="../tags/tag2173.xml"/><Relationship Id="rId138" Type="http://schemas.openxmlformats.org/officeDocument/2006/relationships/tags" Target="../tags/tag2227.xml"/><Relationship Id="rId191" Type="http://schemas.openxmlformats.org/officeDocument/2006/relationships/tags" Target="../tags/tag2280.xml"/><Relationship Id="rId205" Type="http://schemas.openxmlformats.org/officeDocument/2006/relationships/tags" Target="../tags/tag2294.xml"/><Relationship Id="rId247" Type="http://schemas.openxmlformats.org/officeDocument/2006/relationships/tags" Target="../tags/tag2336.xml"/><Relationship Id="rId107" Type="http://schemas.openxmlformats.org/officeDocument/2006/relationships/tags" Target="../tags/tag2196.xml"/><Relationship Id="rId11" Type="http://schemas.openxmlformats.org/officeDocument/2006/relationships/tags" Target="../tags/tag2100.xml"/><Relationship Id="rId53" Type="http://schemas.openxmlformats.org/officeDocument/2006/relationships/tags" Target="../tags/tag2142.xml"/><Relationship Id="rId149" Type="http://schemas.openxmlformats.org/officeDocument/2006/relationships/tags" Target="../tags/tag2238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2372.xml"/><Relationship Id="rId18" Type="http://schemas.openxmlformats.org/officeDocument/2006/relationships/tags" Target="../tags/tag2377.xml"/><Relationship Id="rId26" Type="http://schemas.openxmlformats.org/officeDocument/2006/relationships/tags" Target="../tags/tag2385.xml"/><Relationship Id="rId39" Type="http://schemas.openxmlformats.org/officeDocument/2006/relationships/slideLayout" Target="../slideLayouts/slideLayout7.xml"/><Relationship Id="rId21" Type="http://schemas.openxmlformats.org/officeDocument/2006/relationships/tags" Target="../tags/tag2380.xml"/><Relationship Id="rId34" Type="http://schemas.openxmlformats.org/officeDocument/2006/relationships/tags" Target="../tags/tag2393.xml"/><Relationship Id="rId7" Type="http://schemas.openxmlformats.org/officeDocument/2006/relationships/tags" Target="../tags/tag2366.xml"/><Relationship Id="rId12" Type="http://schemas.openxmlformats.org/officeDocument/2006/relationships/tags" Target="../tags/tag2371.xml"/><Relationship Id="rId17" Type="http://schemas.openxmlformats.org/officeDocument/2006/relationships/tags" Target="../tags/tag2376.xml"/><Relationship Id="rId25" Type="http://schemas.openxmlformats.org/officeDocument/2006/relationships/tags" Target="../tags/tag2384.xml"/><Relationship Id="rId33" Type="http://schemas.openxmlformats.org/officeDocument/2006/relationships/tags" Target="../tags/tag2392.xml"/><Relationship Id="rId38" Type="http://schemas.openxmlformats.org/officeDocument/2006/relationships/tags" Target="../tags/tag2397.xml"/><Relationship Id="rId2" Type="http://schemas.openxmlformats.org/officeDocument/2006/relationships/tags" Target="../tags/tag2361.xml"/><Relationship Id="rId16" Type="http://schemas.openxmlformats.org/officeDocument/2006/relationships/tags" Target="../tags/tag2375.xml"/><Relationship Id="rId20" Type="http://schemas.openxmlformats.org/officeDocument/2006/relationships/tags" Target="../tags/tag2379.xml"/><Relationship Id="rId29" Type="http://schemas.openxmlformats.org/officeDocument/2006/relationships/tags" Target="../tags/tag2388.xml"/><Relationship Id="rId1" Type="http://schemas.openxmlformats.org/officeDocument/2006/relationships/tags" Target="../tags/tag2360.xml"/><Relationship Id="rId6" Type="http://schemas.openxmlformats.org/officeDocument/2006/relationships/tags" Target="../tags/tag2365.xml"/><Relationship Id="rId11" Type="http://schemas.openxmlformats.org/officeDocument/2006/relationships/tags" Target="../tags/tag2370.xml"/><Relationship Id="rId24" Type="http://schemas.openxmlformats.org/officeDocument/2006/relationships/tags" Target="../tags/tag2383.xml"/><Relationship Id="rId32" Type="http://schemas.openxmlformats.org/officeDocument/2006/relationships/tags" Target="../tags/tag2391.xml"/><Relationship Id="rId37" Type="http://schemas.openxmlformats.org/officeDocument/2006/relationships/tags" Target="../tags/tag2396.xml"/><Relationship Id="rId40" Type="http://schemas.openxmlformats.org/officeDocument/2006/relationships/notesSlide" Target="../notesSlides/notesSlide16.xml"/><Relationship Id="rId5" Type="http://schemas.openxmlformats.org/officeDocument/2006/relationships/tags" Target="../tags/tag2364.xml"/><Relationship Id="rId15" Type="http://schemas.openxmlformats.org/officeDocument/2006/relationships/tags" Target="../tags/tag2374.xml"/><Relationship Id="rId23" Type="http://schemas.openxmlformats.org/officeDocument/2006/relationships/tags" Target="../tags/tag2382.xml"/><Relationship Id="rId28" Type="http://schemas.openxmlformats.org/officeDocument/2006/relationships/tags" Target="../tags/tag2387.xml"/><Relationship Id="rId36" Type="http://schemas.openxmlformats.org/officeDocument/2006/relationships/tags" Target="../tags/tag2395.xml"/><Relationship Id="rId10" Type="http://schemas.openxmlformats.org/officeDocument/2006/relationships/tags" Target="../tags/tag2369.xml"/><Relationship Id="rId19" Type="http://schemas.openxmlformats.org/officeDocument/2006/relationships/tags" Target="../tags/tag2378.xml"/><Relationship Id="rId31" Type="http://schemas.openxmlformats.org/officeDocument/2006/relationships/tags" Target="../tags/tag2390.xml"/><Relationship Id="rId4" Type="http://schemas.openxmlformats.org/officeDocument/2006/relationships/tags" Target="../tags/tag2363.xml"/><Relationship Id="rId9" Type="http://schemas.openxmlformats.org/officeDocument/2006/relationships/tags" Target="../tags/tag2368.xml"/><Relationship Id="rId14" Type="http://schemas.openxmlformats.org/officeDocument/2006/relationships/tags" Target="../tags/tag2373.xml"/><Relationship Id="rId22" Type="http://schemas.openxmlformats.org/officeDocument/2006/relationships/tags" Target="../tags/tag2381.xml"/><Relationship Id="rId27" Type="http://schemas.openxmlformats.org/officeDocument/2006/relationships/tags" Target="../tags/tag2386.xml"/><Relationship Id="rId30" Type="http://schemas.openxmlformats.org/officeDocument/2006/relationships/tags" Target="../tags/tag2389.xml"/><Relationship Id="rId35" Type="http://schemas.openxmlformats.org/officeDocument/2006/relationships/tags" Target="../tags/tag2394.xml"/><Relationship Id="rId8" Type="http://schemas.openxmlformats.org/officeDocument/2006/relationships/tags" Target="../tags/tag2367.xml"/><Relationship Id="rId3" Type="http://schemas.openxmlformats.org/officeDocument/2006/relationships/tags" Target="../tags/tag236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405.xml"/><Relationship Id="rId13" Type="http://schemas.openxmlformats.org/officeDocument/2006/relationships/tags" Target="../tags/tag2410.xml"/><Relationship Id="rId18" Type="http://schemas.openxmlformats.org/officeDocument/2006/relationships/tags" Target="../tags/tag2415.xml"/><Relationship Id="rId26" Type="http://schemas.openxmlformats.org/officeDocument/2006/relationships/tags" Target="../tags/tag2423.xml"/><Relationship Id="rId3" Type="http://schemas.openxmlformats.org/officeDocument/2006/relationships/tags" Target="../tags/tag2400.xml"/><Relationship Id="rId21" Type="http://schemas.openxmlformats.org/officeDocument/2006/relationships/tags" Target="../tags/tag2418.xml"/><Relationship Id="rId7" Type="http://schemas.openxmlformats.org/officeDocument/2006/relationships/tags" Target="../tags/tag2404.xml"/><Relationship Id="rId12" Type="http://schemas.openxmlformats.org/officeDocument/2006/relationships/tags" Target="../tags/tag2409.xml"/><Relationship Id="rId17" Type="http://schemas.openxmlformats.org/officeDocument/2006/relationships/tags" Target="../tags/tag2414.xml"/><Relationship Id="rId25" Type="http://schemas.openxmlformats.org/officeDocument/2006/relationships/tags" Target="../tags/tag2422.xml"/><Relationship Id="rId2" Type="http://schemas.openxmlformats.org/officeDocument/2006/relationships/tags" Target="../tags/tag2399.xml"/><Relationship Id="rId16" Type="http://schemas.openxmlformats.org/officeDocument/2006/relationships/tags" Target="../tags/tag2413.xml"/><Relationship Id="rId20" Type="http://schemas.openxmlformats.org/officeDocument/2006/relationships/tags" Target="../tags/tag2417.xml"/><Relationship Id="rId29" Type="http://schemas.openxmlformats.org/officeDocument/2006/relationships/tags" Target="../tags/tag2426.xml"/><Relationship Id="rId1" Type="http://schemas.openxmlformats.org/officeDocument/2006/relationships/tags" Target="../tags/tag2398.xml"/><Relationship Id="rId6" Type="http://schemas.openxmlformats.org/officeDocument/2006/relationships/tags" Target="../tags/tag2403.xml"/><Relationship Id="rId11" Type="http://schemas.openxmlformats.org/officeDocument/2006/relationships/tags" Target="../tags/tag2408.xml"/><Relationship Id="rId24" Type="http://schemas.openxmlformats.org/officeDocument/2006/relationships/tags" Target="../tags/tag2421.xml"/><Relationship Id="rId5" Type="http://schemas.openxmlformats.org/officeDocument/2006/relationships/tags" Target="../tags/tag2402.xml"/><Relationship Id="rId15" Type="http://schemas.openxmlformats.org/officeDocument/2006/relationships/tags" Target="../tags/tag2412.xml"/><Relationship Id="rId23" Type="http://schemas.openxmlformats.org/officeDocument/2006/relationships/tags" Target="../tags/tag2420.xml"/><Relationship Id="rId28" Type="http://schemas.openxmlformats.org/officeDocument/2006/relationships/tags" Target="../tags/tag2425.xml"/><Relationship Id="rId10" Type="http://schemas.openxmlformats.org/officeDocument/2006/relationships/tags" Target="../tags/tag2407.xml"/><Relationship Id="rId19" Type="http://schemas.openxmlformats.org/officeDocument/2006/relationships/tags" Target="../tags/tag2416.xml"/><Relationship Id="rId31" Type="http://schemas.openxmlformats.org/officeDocument/2006/relationships/notesSlide" Target="../notesSlides/notesSlide17.xml"/><Relationship Id="rId4" Type="http://schemas.openxmlformats.org/officeDocument/2006/relationships/tags" Target="../tags/tag2401.xml"/><Relationship Id="rId9" Type="http://schemas.openxmlformats.org/officeDocument/2006/relationships/tags" Target="../tags/tag2406.xml"/><Relationship Id="rId14" Type="http://schemas.openxmlformats.org/officeDocument/2006/relationships/tags" Target="../tags/tag2411.xml"/><Relationship Id="rId22" Type="http://schemas.openxmlformats.org/officeDocument/2006/relationships/tags" Target="../tags/tag2419.xml"/><Relationship Id="rId27" Type="http://schemas.openxmlformats.org/officeDocument/2006/relationships/tags" Target="../tags/tag2424.xml"/><Relationship Id="rId30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2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tags" Target="../tags/tag31.xml"/><Relationship Id="rId3" Type="http://schemas.openxmlformats.org/officeDocument/2006/relationships/tags" Target="../tags/tag8.xml"/><Relationship Id="rId21" Type="http://schemas.openxmlformats.org/officeDocument/2006/relationships/tags" Target="../tags/tag26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image" Target="../media/image2.png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29" Type="http://schemas.openxmlformats.org/officeDocument/2006/relationships/tags" Target="../tags/tag34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32" Type="http://schemas.openxmlformats.org/officeDocument/2006/relationships/notesSlide" Target="../notesSlides/notesSlide1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tags" Target="../tags/tag33.xml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31" Type="http://schemas.openxmlformats.org/officeDocument/2006/relationships/slideLayout" Target="../slideLayouts/slideLayout7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30" Type="http://schemas.openxmlformats.org/officeDocument/2006/relationships/tags" Target="../tags/tag35.xml"/><Relationship Id="rId8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tags" Target="../tags/tag2453.xml"/><Relationship Id="rId21" Type="http://schemas.openxmlformats.org/officeDocument/2006/relationships/tags" Target="../tags/tag2448.xml"/><Relationship Id="rId42" Type="http://schemas.openxmlformats.org/officeDocument/2006/relationships/tags" Target="../tags/tag2469.xml"/><Relationship Id="rId47" Type="http://schemas.openxmlformats.org/officeDocument/2006/relationships/tags" Target="../tags/tag2474.xml"/><Relationship Id="rId63" Type="http://schemas.openxmlformats.org/officeDocument/2006/relationships/tags" Target="../tags/tag2490.xml"/><Relationship Id="rId68" Type="http://schemas.openxmlformats.org/officeDocument/2006/relationships/tags" Target="../tags/tag2495.xml"/><Relationship Id="rId84" Type="http://schemas.openxmlformats.org/officeDocument/2006/relationships/notesSlide" Target="../notesSlides/notesSlide18.xml"/><Relationship Id="rId16" Type="http://schemas.openxmlformats.org/officeDocument/2006/relationships/tags" Target="../tags/tag2443.xml"/><Relationship Id="rId11" Type="http://schemas.openxmlformats.org/officeDocument/2006/relationships/tags" Target="../tags/tag2438.xml"/><Relationship Id="rId32" Type="http://schemas.openxmlformats.org/officeDocument/2006/relationships/tags" Target="../tags/tag2459.xml"/><Relationship Id="rId37" Type="http://schemas.openxmlformats.org/officeDocument/2006/relationships/tags" Target="../tags/tag2464.xml"/><Relationship Id="rId53" Type="http://schemas.openxmlformats.org/officeDocument/2006/relationships/tags" Target="../tags/tag2480.xml"/><Relationship Id="rId58" Type="http://schemas.openxmlformats.org/officeDocument/2006/relationships/tags" Target="../tags/tag2485.xml"/><Relationship Id="rId74" Type="http://schemas.openxmlformats.org/officeDocument/2006/relationships/tags" Target="../tags/tag2501.xml"/><Relationship Id="rId79" Type="http://schemas.openxmlformats.org/officeDocument/2006/relationships/tags" Target="../tags/tag2506.xml"/><Relationship Id="rId5" Type="http://schemas.openxmlformats.org/officeDocument/2006/relationships/tags" Target="../tags/tag2432.xml"/><Relationship Id="rId61" Type="http://schemas.openxmlformats.org/officeDocument/2006/relationships/tags" Target="../tags/tag2488.xml"/><Relationship Id="rId82" Type="http://schemas.openxmlformats.org/officeDocument/2006/relationships/tags" Target="../tags/tag2509.xml"/><Relationship Id="rId19" Type="http://schemas.openxmlformats.org/officeDocument/2006/relationships/tags" Target="../tags/tag2446.xml"/><Relationship Id="rId14" Type="http://schemas.openxmlformats.org/officeDocument/2006/relationships/tags" Target="../tags/tag2441.xml"/><Relationship Id="rId22" Type="http://schemas.openxmlformats.org/officeDocument/2006/relationships/tags" Target="../tags/tag2449.xml"/><Relationship Id="rId27" Type="http://schemas.openxmlformats.org/officeDocument/2006/relationships/tags" Target="../tags/tag2454.xml"/><Relationship Id="rId30" Type="http://schemas.openxmlformats.org/officeDocument/2006/relationships/tags" Target="../tags/tag2457.xml"/><Relationship Id="rId35" Type="http://schemas.openxmlformats.org/officeDocument/2006/relationships/tags" Target="../tags/tag2462.xml"/><Relationship Id="rId43" Type="http://schemas.openxmlformats.org/officeDocument/2006/relationships/tags" Target="../tags/tag2470.xml"/><Relationship Id="rId48" Type="http://schemas.openxmlformats.org/officeDocument/2006/relationships/tags" Target="../tags/tag2475.xml"/><Relationship Id="rId56" Type="http://schemas.openxmlformats.org/officeDocument/2006/relationships/tags" Target="../tags/tag2483.xml"/><Relationship Id="rId64" Type="http://schemas.openxmlformats.org/officeDocument/2006/relationships/tags" Target="../tags/tag2491.xml"/><Relationship Id="rId69" Type="http://schemas.openxmlformats.org/officeDocument/2006/relationships/tags" Target="../tags/tag2496.xml"/><Relationship Id="rId77" Type="http://schemas.openxmlformats.org/officeDocument/2006/relationships/tags" Target="../tags/tag2504.xml"/><Relationship Id="rId8" Type="http://schemas.openxmlformats.org/officeDocument/2006/relationships/tags" Target="../tags/tag2435.xml"/><Relationship Id="rId51" Type="http://schemas.openxmlformats.org/officeDocument/2006/relationships/tags" Target="../tags/tag2478.xml"/><Relationship Id="rId72" Type="http://schemas.openxmlformats.org/officeDocument/2006/relationships/tags" Target="../tags/tag2499.xml"/><Relationship Id="rId80" Type="http://schemas.openxmlformats.org/officeDocument/2006/relationships/tags" Target="../tags/tag2507.xml"/><Relationship Id="rId3" Type="http://schemas.openxmlformats.org/officeDocument/2006/relationships/tags" Target="../tags/tag2430.xml"/><Relationship Id="rId12" Type="http://schemas.openxmlformats.org/officeDocument/2006/relationships/tags" Target="../tags/tag2439.xml"/><Relationship Id="rId17" Type="http://schemas.openxmlformats.org/officeDocument/2006/relationships/tags" Target="../tags/tag2444.xml"/><Relationship Id="rId25" Type="http://schemas.openxmlformats.org/officeDocument/2006/relationships/tags" Target="../tags/tag2452.xml"/><Relationship Id="rId33" Type="http://schemas.openxmlformats.org/officeDocument/2006/relationships/tags" Target="../tags/tag2460.xml"/><Relationship Id="rId38" Type="http://schemas.openxmlformats.org/officeDocument/2006/relationships/tags" Target="../tags/tag2465.xml"/><Relationship Id="rId46" Type="http://schemas.openxmlformats.org/officeDocument/2006/relationships/tags" Target="../tags/tag2473.xml"/><Relationship Id="rId59" Type="http://schemas.openxmlformats.org/officeDocument/2006/relationships/tags" Target="../tags/tag2486.xml"/><Relationship Id="rId67" Type="http://schemas.openxmlformats.org/officeDocument/2006/relationships/tags" Target="../tags/tag2494.xml"/><Relationship Id="rId20" Type="http://schemas.openxmlformats.org/officeDocument/2006/relationships/tags" Target="../tags/tag2447.xml"/><Relationship Id="rId41" Type="http://schemas.openxmlformats.org/officeDocument/2006/relationships/tags" Target="../tags/tag2468.xml"/><Relationship Id="rId54" Type="http://schemas.openxmlformats.org/officeDocument/2006/relationships/tags" Target="../tags/tag2481.xml"/><Relationship Id="rId62" Type="http://schemas.openxmlformats.org/officeDocument/2006/relationships/tags" Target="../tags/tag2489.xml"/><Relationship Id="rId70" Type="http://schemas.openxmlformats.org/officeDocument/2006/relationships/tags" Target="../tags/tag2497.xml"/><Relationship Id="rId75" Type="http://schemas.openxmlformats.org/officeDocument/2006/relationships/tags" Target="../tags/tag2502.xml"/><Relationship Id="rId83" Type="http://schemas.openxmlformats.org/officeDocument/2006/relationships/slideLayout" Target="../slideLayouts/slideLayout8.xml"/><Relationship Id="rId1" Type="http://schemas.openxmlformats.org/officeDocument/2006/relationships/tags" Target="../tags/tag2428.xml"/><Relationship Id="rId6" Type="http://schemas.openxmlformats.org/officeDocument/2006/relationships/tags" Target="../tags/tag2433.xml"/><Relationship Id="rId15" Type="http://schemas.openxmlformats.org/officeDocument/2006/relationships/tags" Target="../tags/tag2442.xml"/><Relationship Id="rId23" Type="http://schemas.openxmlformats.org/officeDocument/2006/relationships/tags" Target="../tags/tag2450.xml"/><Relationship Id="rId28" Type="http://schemas.openxmlformats.org/officeDocument/2006/relationships/tags" Target="../tags/tag2455.xml"/><Relationship Id="rId36" Type="http://schemas.openxmlformats.org/officeDocument/2006/relationships/tags" Target="../tags/tag2463.xml"/><Relationship Id="rId49" Type="http://schemas.openxmlformats.org/officeDocument/2006/relationships/tags" Target="../tags/tag2476.xml"/><Relationship Id="rId57" Type="http://schemas.openxmlformats.org/officeDocument/2006/relationships/tags" Target="../tags/tag2484.xml"/><Relationship Id="rId10" Type="http://schemas.openxmlformats.org/officeDocument/2006/relationships/tags" Target="../tags/tag2437.xml"/><Relationship Id="rId31" Type="http://schemas.openxmlformats.org/officeDocument/2006/relationships/tags" Target="../tags/tag2458.xml"/><Relationship Id="rId44" Type="http://schemas.openxmlformats.org/officeDocument/2006/relationships/tags" Target="../tags/tag2471.xml"/><Relationship Id="rId52" Type="http://schemas.openxmlformats.org/officeDocument/2006/relationships/tags" Target="../tags/tag2479.xml"/><Relationship Id="rId60" Type="http://schemas.openxmlformats.org/officeDocument/2006/relationships/tags" Target="../tags/tag2487.xml"/><Relationship Id="rId65" Type="http://schemas.openxmlformats.org/officeDocument/2006/relationships/tags" Target="../tags/tag2492.xml"/><Relationship Id="rId73" Type="http://schemas.openxmlformats.org/officeDocument/2006/relationships/tags" Target="../tags/tag2500.xml"/><Relationship Id="rId78" Type="http://schemas.openxmlformats.org/officeDocument/2006/relationships/tags" Target="../tags/tag2505.xml"/><Relationship Id="rId81" Type="http://schemas.openxmlformats.org/officeDocument/2006/relationships/tags" Target="../tags/tag2508.xml"/><Relationship Id="rId4" Type="http://schemas.openxmlformats.org/officeDocument/2006/relationships/tags" Target="../tags/tag2431.xml"/><Relationship Id="rId9" Type="http://schemas.openxmlformats.org/officeDocument/2006/relationships/tags" Target="../tags/tag2436.xml"/><Relationship Id="rId13" Type="http://schemas.openxmlformats.org/officeDocument/2006/relationships/tags" Target="../tags/tag2440.xml"/><Relationship Id="rId18" Type="http://schemas.openxmlformats.org/officeDocument/2006/relationships/tags" Target="../tags/tag2445.xml"/><Relationship Id="rId39" Type="http://schemas.openxmlformats.org/officeDocument/2006/relationships/tags" Target="../tags/tag2466.xml"/><Relationship Id="rId34" Type="http://schemas.openxmlformats.org/officeDocument/2006/relationships/tags" Target="../tags/tag2461.xml"/><Relationship Id="rId50" Type="http://schemas.openxmlformats.org/officeDocument/2006/relationships/tags" Target="../tags/tag2477.xml"/><Relationship Id="rId55" Type="http://schemas.openxmlformats.org/officeDocument/2006/relationships/tags" Target="../tags/tag2482.xml"/><Relationship Id="rId76" Type="http://schemas.openxmlformats.org/officeDocument/2006/relationships/tags" Target="../tags/tag2503.xml"/><Relationship Id="rId7" Type="http://schemas.openxmlformats.org/officeDocument/2006/relationships/tags" Target="../tags/tag2434.xml"/><Relationship Id="rId71" Type="http://schemas.openxmlformats.org/officeDocument/2006/relationships/tags" Target="../tags/tag2498.xml"/><Relationship Id="rId2" Type="http://schemas.openxmlformats.org/officeDocument/2006/relationships/tags" Target="../tags/tag2429.xml"/><Relationship Id="rId29" Type="http://schemas.openxmlformats.org/officeDocument/2006/relationships/tags" Target="../tags/tag2456.xml"/><Relationship Id="rId24" Type="http://schemas.openxmlformats.org/officeDocument/2006/relationships/tags" Target="../tags/tag2451.xml"/><Relationship Id="rId40" Type="http://schemas.openxmlformats.org/officeDocument/2006/relationships/tags" Target="../tags/tag2467.xml"/><Relationship Id="rId45" Type="http://schemas.openxmlformats.org/officeDocument/2006/relationships/tags" Target="../tags/tag2472.xml"/><Relationship Id="rId66" Type="http://schemas.openxmlformats.org/officeDocument/2006/relationships/tags" Target="../tags/tag2493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2522.xml"/><Relationship Id="rId18" Type="http://schemas.openxmlformats.org/officeDocument/2006/relationships/tags" Target="../tags/tag2527.xml"/><Relationship Id="rId26" Type="http://schemas.openxmlformats.org/officeDocument/2006/relationships/tags" Target="../tags/tag2535.xml"/><Relationship Id="rId39" Type="http://schemas.openxmlformats.org/officeDocument/2006/relationships/tags" Target="../tags/tag2548.xml"/><Relationship Id="rId21" Type="http://schemas.openxmlformats.org/officeDocument/2006/relationships/tags" Target="../tags/tag2530.xml"/><Relationship Id="rId34" Type="http://schemas.openxmlformats.org/officeDocument/2006/relationships/tags" Target="../tags/tag2543.xml"/><Relationship Id="rId7" Type="http://schemas.openxmlformats.org/officeDocument/2006/relationships/tags" Target="../tags/tag2516.xml"/><Relationship Id="rId12" Type="http://schemas.openxmlformats.org/officeDocument/2006/relationships/tags" Target="../tags/tag2521.xml"/><Relationship Id="rId17" Type="http://schemas.openxmlformats.org/officeDocument/2006/relationships/tags" Target="../tags/tag2526.xml"/><Relationship Id="rId25" Type="http://schemas.openxmlformats.org/officeDocument/2006/relationships/tags" Target="../tags/tag2534.xml"/><Relationship Id="rId33" Type="http://schemas.openxmlformats.org/officeDocument/2006/relationships/tags" Target="../tags/tag2542.xml"/><Relationship Id="rId38" Type="http://schemas.openxmlformats.org/officeDocument/2006/relationships/tags" Target="../tags/tag2547.xml"/><Relationship Id="rId2" Type="http://schemas.openxmlformats.org/officeDocument/2006/relationships/tags" Target="../tags/tag2511.xml"/><Relationship Id="rId16" Type="http://schemas.openxmlformats.org/officeDocument/2006/relationships/tags" Target="../tags/tag2525.xml"/><Relationship Id="rId20" Type="http://schemas.openxmlformats.org/officeDocument/2006/relationships/tags" Target="../tags/tag2529.xml"/><Relationship Id="rId29" Type="http://schemas.openxmlformats.org/officeDocument/2006/relationships/tags" Target="../tags/tag2538.xml"/><Relationship Id="rId1" Type="http://schemas.openxmlformats.org/officeDocument/2006/relationships/tags" Target="../tags/tag2510.xml"/><Relationship Id="rId6" Type="http://schemas.openxmlformats.org/officeDocument/2006/relationships/tags" Target="../tags/tag2515.xml"/><Relationship Id="rId11" Type="http://schemas.openxmlformats.org/officeDocument/2006/relationships/tags" Target="../tags/tag2520.xml"/><Relationship Id="rId24" Type="http://schemas.openxmlformats.org/officeDocument/2006/relationships/tags" Target="../tags/tag2533.xml"/><Relationship Id="rId32" Type="http://schemas.openxmlformats.org/officeDocument/2006/relationships/tags" Target="../tags/tag2541.xml"/><Relationship Id="rId37" Type="http://schemas.openxmlformats.org/officeDocument/2006/relationships/tags" Target="../tags/tag2546.xml"/><Relationship Id="rId40" Type="http://schemas.openxmlformats.org/officeDocument/2006/relationships/slideLayout" Target="../slideLayouts/slideLayout7.xml"/><Relationship Id="rId5" Type="http://schemas.openxmlformats.org/officeDocument/2006/relationships/tags" Target="../tags/tag2514.xml"/><Relationship Id="rId15" Type="http://schemas.openxmlformats.org/officeDocument/2006/relationships/tags" Target="../tags/tag2524.xml"/><Relationship Id="rId23" Type="http://schemas.openxmlformats.org/officeDocument/2006/relationships/tags" Target="../tags/tag2532.xml"/><Relationship Id="rId28" Type="http://schemas.openxmlformats.org/officeDocument/2006/relationships/tags" Target="../tags/tag2537.xml"/><Relationship Id="rId36" Type="http://schemas.openxmlformats.org/officeDocument/2006/relationships/tags" Target="../tags/tag2545.xml"/><Relationship Id="rId10" Type="http://schemas.openxmlformats.org/officeDocument/2006/relationships/tags" Target="../tags/tag2519.xml"/><Relationship Id="rId19" Type="http://schemas.openxmlformats.org/officeDocument/2006/relationships/tags" Target="../tags/tag2528.xml"/><Relationship Id="rId31" Type="http://schemas.openxmlformats.org/officeDocument/2006/relationships/tags" Target="../tags/tag2540.xml"/><Relationship Id="rId4" Type="http://schemas.openxmlformats.org/officeDocument/2006/relationships/tags" Target="../tags/tag2513.xml"/><Relationship Id="rId9" Type="http://schemas.openxmlformats.org/officeDocument/2006/relationships/tags" Target="../tags/tag2518.xml"/><Relationship Id="rId14" Type="http://schemas.openxmlformats.org/officeDocument/2006/relationships/tags" Target="../tags/tag2523.xml"/><Relationship Id="rId22" Type="http://schemas.openxmlformats.org/officeDocument/2006/relationships/tags" Target="../tags/tag2531.xml"/><Relationship Id="rId27" Type="http://schemas.openxmlformats.org/officeDocument/2006/relationships/tags" Target="../tags/tag2536.xml"/><Relationship Id="rId30" Type="http://schemas.openxmlformats.org/officeDocument/2006/relationships/tags" Target="../tags/tag2539.xml"/><Relationship Id="rId35" Type="http://schemas.openxmlformats.org/officeDocument/2006/relationships/tags" Target="../tags/tag2544.xml"/><Relationship Id="rId8" Type="http://schemas.openxmlformats.org/officeDocument/2006/relationships/tags" Target="../tags/tag2517.xml"/><Relationship Id="rId3" Type="http://schemas.openxmlformats.org/officeDocument/2006/relationships/tags" Target="../tags/tag251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tags" Target="../tags/tag2574.xml"/><Relationship Id="rId21" Type="http://schemas.openxmlformats.org/officeDocument/2006/relationships/tags" Target="../tags/tag2569.xml"/><Relationship Id="rId34" Type="http://schemas.openxmlformats.org/officeDocument/2006/relationships/tags" Target="../tags/tag2582.xml"/><Relationship Id="rId42" Type="http://schemas.openxmlformats.org/officeDocument/2006/relationships/tags" Target="../tags/tag2590.xml"/><Relationship Id="rId47" Type="http://schemas.openxmlformats.org/officeDocument/2006/relationships/tags" Target="../tags/tag2595.xml"/><Relationship Id="rId50" Type="http://schemas.openxmlformats.org/officeDocument/2006/relationships/tags" Target="../tags/tag2598.xml"/><Relationship Id="rId55" Type="http://schemas.openxmlformats.org/officeDocument/2006/relationships/tags" Target="../tags/tag2603.xml"/><Relationship Id="rId63" Type="http://schemas.openxmlformats.org/officeDocument/2006/relationships/tags" Target="../tags/tag2611.xml"/><Relationship Id="rId7" Type="http://schemas.openxmlformats.org/officeDocument/2006/relationships/tags" Target="../tags/tag2555.xml"/><Relationship Id="rId2" Type="http://schemas.openxmlformats.org/officeDocument/2006/relationships/tags" Target="../tags/tag2550.xml"/><Relationship Id="rId16" Type="http://schemas.openxmlformats.org/officeDocument/2006/relationships/tags" Target="../tags/tag2564.xml"/><Relationship Id="rId29" Type="http://schemas.openxmlformats.org/officeDocument/2006/relationships/tags" Target="../tags/tag2577.xml"/><Relationship Id="rId11" Type="http://schemas.openxmlformats.org/officeDocument/2006/relationships/tags" Target="../tags/tag2559.xml"/><Relationship Id="rId24" Type="http://schemas.openxmlformats.org/officeDocument/2006/relationships/tags" Target="../tags/tag2572.xml"/><Relationship Id="rId32" Type="http://schemas.openxmlformats.org/officeDocument/2006/relationships/tags" Target="../tags/tag2580.xml"/><Relationship Id="rId37" Type="http://schemas.openxmlformats.org/officeDocument/2006/relationships/tags" Target="../tags/tag2585.xml"/><Relationship Id="rId40" Type="http://schemas.openxmlformats.org/officeDocument/2006/relationships/tags" Target="../tags/tag2588.xml"/><Relationship Id="rId45" Type="http://schemas.openxmlformats.org/officeDocument/2006/relationships/tags" Target="../tags/tag2593.xml"/><Relationship Id="rId53" Type="http://schemas.openxmlformats.org/officeDocument/2006/relationships/tags" Target="../tags/tag2601.xml"/><Relationship Id="rId58" Type="http://schemas.openxmlformats.org/officeDocument/2006/relationships/tags" Target="../tags/tag2606.xml"/><Relationship Id="rId5" Type="http://schemas.openxmlformats.org/officeDocument/2006/relationships/tags" Target="../tags/tag2553.xml"/><Relationship Id="rId61" Type="http://schemas.openxmlformats.org/officeDocument/2006/relationships/tags" Target="../tags/tag2609.xml"/><Relationship Id="rId19" Type="http://schemas.openxmlformats.org/officeDocument/2006/relationships/tags" Target="../tags/tag2567.xml"/><Relationship Id="rId14" Type="http://schemas.openxmlformats.org/officeDocument/2006/relationships/tags" Target="../tags/tag2562.xml"/><Relationship Id="rId22" Type="http://schemas.openxmlformats.org/officeDocument/2006/relationships/tags" Target="../tags/tag2570.xml"/><Relationship Id="rId27" Type="http://schemas.openxmlformats.org/officeDocument/2006/relationships/tags" Target="../tags/tag2575.xml"/><Relationship Id="rId30" Type="http://schemas.openxmlformats.org/officeDocument/2006/relationships/tags" Target="../tags/tag2578.xml"/><Relationship Id="rId35" Type="http://schemas.openxmlformats.org/officeDocument/2006/relationships/tags" Target="../tags/tag2583.xml"/><Relationship Id="rId43" Type="http://schemas.openxmlformats.org/officeDocument/2006/relationships/tags" Target="../tags/tag2591.xml"/><Relationship Id="rId48" Type="http://schemas.openxmlformats.org/officeDocument/2006/relationships/tags" Target="../tags/tag2596.xml"/><Relationship Id="rId56" Type="http://schemas.openxmlformats.org/officeDocument/2006/relationships/tags" Target="../tags/tag2604.xml"/><Relationship Id="rId64" Type="http://schemas.openxmlformats.org/officeDocument/2006/relationships/tags" Target="../tags/tag2612.xml"/><Relationship Id="rId8" Type="http://schemas.openxmlformats.org/officeDocument/2006/relationships/tags" Target="../tags/tag2556.xml"/><Relationship Id="rId51" Type="http://schemas.openxmlformats.org/officeDocument/2006/relationships/tags" Target="../tags/tag2599.xml"/><Relationship Id="rId3" Type="http://schemas.openxmlformats.org/officeDocument/2006/relationships/tags" Target="../tags/tag2551.xml"/><Relationship Id="rId12" Type="http://schemas.openxmlformats.org/officeDocument/2006/relationships/tags" Target="../tags/tag2560.xml"/><Relationship Id="rId17" Type="http://schemas.openxmlformats.org/officeDocument/2006/relationships/tags" Target="../tags/tag2565.xml"/><Relationship Id="rId25" Type="http://schemas.openxmlformats.org/officeDocument/2006/relationships/tags" Target="../tags/tag2573.xml"/><Relationship Id="rId33" Type="http://schemas.openxmlformats.org/officeDocument/2006/relationships/tags" Target="../tags/tag2581.xml"/><Relationship Id="rId38" Type="http://schemas.openxmlformats.org/officeDocument/2006/relationships/tags" Target="../tags/tag2586.xml"/><Relationship Id="rId46" Type="http://schemas.openxmlformats.org/officeDocument/2006/relationships/tags" Target="../tags/tag2594.xml"/><Relationship Id="rId59" Type="http://schemas.openxmlformats.org/officeDocument/2006/relationships/tags" Target="../tags/tag2607.xml"/><Relationship Id="rId20" Type="http://schemas.openxmlformats.org/officeDocument/2006/relationships/tags" Target="../tags/tag2568.xml"/><Relationship Id="rId41" Type="http://schemas.openxmlformats.org/officeDocument/2006/relationships/tags" Target="../tags/tag2589.xml"/><Relationship Id="rId54" Type="http://schemas.openxmlformats.org/officeDocument/2006/relationships/tags" Target="../tags/tag2602.xml"/><Relationship Id="rId62" Type="http://schemas.openxmlformats.org/officeDocument/2006/relationships/tags" Target="../tags/tag2610.xml"/><Relationship Id="rId1" Type="http://schemas.openxmlformats.org/officeDocument/2006/relationships/tags" Target="../tags/tag2549.xml"/><Relationship Id="rId6" Type="http://schemas.openxmlformats.org/officeDocument/2006/relationships/tags" Target="../tags/tag2554.xml"/><Relationship Id="rId15" Type="http://schemas.openxmlformats.org/officeDocument/2006/relationships/tags" Target="../tags/tag2563.xml"/><Relationship Id="rId23" Type="http://schemas.openxmlformats.org/officeDocument/2006/relationships/tags" Target="../tags/tag2571.xml"/><Relationship Id="rId28" Type="http://schemas.openxmlformats.org/officeDocument/2006/relationships/tags" Target="../tags/tag2576.xml"/><Relationship Id="rId36" Type="http://schemas.openxmlformats.org/officeDocument/2006/relationships/tags" Target="../tags/tag2584.xml"/><Relationship Id="rId49" Type="http://schemas.openxmlformats.org/officeDocument/2006/relationships/tags" Target="../tags/tag2597.xml"/><Relationship Id="rId57" Type="http://schemas.openxmlformats.org/officeDocument/2006/relationships/tags" Target="../tags/tag2605.xml"/><Relationship Id="rId10" Type="http://schemas.openxmlformats.org/officeDocument/2006/relationships/tags" Target="../tags/tag2558.xml"/><Relationship Id="rId31" Type="http://schemas.openxmlformats.org/officeDocument/2006/relationships/tags" Target="../tags/tag2579.xml"/><Relationship Id="rId44" Type="http://schemas.openxmlformats.org/officeDocument/2006/relationships/tags" Target="../tags/tag2592.xml"/><Relationship Id="rId52" Type="http://schemas.openxmlformats.org/officeDocument/2006/relationships/tags" Target="../tags/tag2600.xml"/><Relationship Id="rId60" Type="http://schemas.openxmlformats.org/officeDocument/2006/relationships/tags" Target="../tags/tag2608.xml"/><Relationship Id="rId65" Type="http://schemas.openxmlformats.org/officeDocument/2006/relationships/slideLayout" Target="../slideLayouts/slideLayout7.xml"/><Relationship Id="rId4" Type="http://schemas.openxmlformats.org/officeDocument/2006/relationships/tags" Target="../tags/tag2552.xml"/><Relationship Id="rId9" Type="http://schemas.openxmlformats.org/officeDocument/2006/relationships/tags" Target="../tags/tag2557.xml"/><Relationship Id="rId13" Type="http://schemas.openxmlformats.org/officeDocument/2006/relationships/tags" Target="../tags/tag2561.xml"/><Relationship Id="rId18" Type="http://schemas.openxmlformats.org/officeDocument/2006/relationships/tags" Target="../tags/tag2566.xml"/><Relationship Id="rId39" Type="http://schemas.openxmlformats.org/officeDocument/2006/relationships/tags" Target="../tags/tag2587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2625.xml"/><Relationship Id="rId18" Type="http://schemas.openxmlformats.org/officeDocument/2006/relationships/tags" Target="../tags/tag2630.xml"/><Relationship Id="rId26" Type="http://schemas.openxmlformats.org/officeDocument/2006/relationships/tags" Target="../tags/tag2638.xml"/><Relationship Id="rId39" Type="http://schemas.openxmlformats.org/officeDocument/2006/relationships/tags" Target="../tags/tag2651.xml"/><Relationship Id="rId21" Type="http://schemas.openxmlformats.org/officeDocument/2006/relationships/tags" Target="../tags/tag2633.xml"/><Relationship Id="rId34" Type="http://schemas.openxmlformats.org/officeDocument/2006/relationships/tags" Target="../tags/tag2646.xml"/><Relationship Id="rId42" Type="http://schemas.openxmlformats.org/officeDocument/2006/relationships/tags" Target="../tags/tag2654.xml"/><Relationship Id="rId47" Type="http://schemas.openxmlformats.org/officeDocument/2006/relationships/tags" Target="../tags/tag2659.xml"/><Relationship Id="rId50" Type="http://schemas.openxmlformats.org/officeDocument/2006/relationships/tags" Target="../tags/tag2662.xml"/><Relationship Id="rId55" Type="http://schemas.openxmlformats.org/officeDocument/2006/relationships/tags" Target="../tags/tag2667.xml"/><Relationship Id="rId7" Type="http://schemas.openxmlformats.org/officeDocument/2006/relationships/tags" Target="../tags/tag2619.xml"/><Relationship Id="rId2" Type="http://schemas.openxmlformats.org/officeDocument/2006/relationships/tags" Target="../tags/tag2614.xml"/><Relationship Id="rId16" Type="http://schemas.openxmlformats.org/officeDocument/2006/relationships/tags" Target="../tags/tag2628.xml"/><Relationship Id="rId29" Type="http://schemas.openxmlformats.org/officeDocument/2006/relationships/tags" Target="../tags/tag2641.xml"/><Relationship Id="rId11" Type="http://schemas.openxmlformats.org/officeDocument/2006/relationships/tags" Target="../tags/tag2623.xml"/><Relationship Id="rId24" Type="http://schemas.openxmlformats.org/officeDocument/2006/relationships/tags" Target="../tags/tag2636.xml"/><Relationship Id="rId32" Type="http://schemas.openxmlformats.org/officeDocument/2006/relationships/tags" Target="../tags/tag2644.xml"/><Relationship Id="rId37" Type="http://schemas.openxmlformats.org/officeDocument/2006/relationships/tags" Target="../tags/tag2649.xml"/><Relationship Id="rId40" Type="http://schemas.openxmlformats.org/officeDocument/2006/relationships/tags" Target="../tags/tag2652.xml"/><Relationship Id="rId45" Type="http://schemas.openxmlformats.org/officeDocument/2006/relationships/tags" Target="../tags/tag2657.xml"/><Relationship Id="rId53" Type="http://schemas.openxmlformats.org/officeDocument/2006/relationships/tags" Target="../tags/tag2665.xml"/><Relationship Id="rId58" Type="http://schemas.openxmlformats.org/officeDocument/2006/relationships/image" Target="../media/image8.png"/><Relationship Id="rId5" Type="http://schemas.openxmlformats.org/officeDocument/2006/relationships/tags" Target="../tags/tag2617.xml"/><Relationship Id="rId19" Type="http://schemas.openxmlformats.org/officeDocument/2006/relationships/tags" Target="../tags/tag2631.xml"/><Relationship Id="rId4" Type="http://schemas.openxmlformats.org/officeDocument/2006/relationships/tags" Target="../tags/tag2616.xml"/><Relationship Id="rId9" Type="http://schemas.openxmlformats.org/officeDocument/2006/relationships/tags" Target="../tags/tag2621.xml"/><Relationship Id="rId14" Type="http://schemas.openxmlformats.org/officeDocument/2006/relationships/tags" Target="../tags/tag2626.xml"/><Relationship Id="rId22" Type="http://schemas.openxmlformats.org/officeDocument/2006/relationships/tags" Target="../tags/tag2634.xml"/><Relationship Id="rId27" Type="http://schemas.openxmlformats.org/officeDocument/2006/relationships/tags" Target="../tags/tag2639.xml"/><Relationship Id="rId30" Type="http://schemas.openxmlformats.org/officeDocument/2006/relationships/tags" Target="../tags/tag2642.xml"/><Relationship Id="rId35" Type="http://schemas.openxmlformats.org/officeDocument/2006/relationships/tags" Target="../tags/tag2647.xml"/><Relationship Id="rId43" Type="http://schemas.openxmlformats.org/officeDocument/2006/relationships/tags" Target="../tags/tag2655.xml"/><Relationship Id="rId48" Type="http://schemas.openxmlformats.org/officeDocument/2006/relationships/tags" Target="../tags/tag2660.xml"/><Relationship Id="rId56" Type="http://schemas.openxmlformats.org/officeDocument/2006/relationships/tags" Target="../tags/tag2668.xml"/><Relationship Id="rId8" Type="http://schemas.openxmlformats.org/officeDocument/2006/relationships/tags" Target="../tags/tag2620.xml"/><Relationship Id="rId51" Type="http://schemas.openxmlformats.org/officeDocument/2006/relationships/tags" Target="../tags/tag2663.xml"/><Relationship Id="rId3" Type="http://schemas.openxmlformats.org/officeDocument/2006/relationships/tags" Target="../tags/tag2615.xml"/><Relationship Id="rId12" Type="http://schemas.openxmlformats.org/officeDocument/2006/relationships/tags" Target="../tags/tag2624.xml"/><Relationship Id="rId17" Type="http://schemas.openxmlformats.org/officeDocument/2006/relationships/tags" Target="../tags/tag2629.xml"/><Relationship Id="rId25" Type="http://schemas.openxmlformats.org/officeDocument/2006/relationships/tags" Target="../tags/tag2637.xml"/><Relationship Id="rId33" Type="http://schemas.openxmlformats.org/officeDocument/2006/relationships/tags" Target="../tags/tag2645.xml"/><Relationship Id="rId38" Type="http://schemas.openxmlformats.org/officeDocument/2006/relationships/tags" Target="../tags/tag2650.xml"/><Relationship Id="rId46" Type="http://schemas.openxmlformats.org/officeDocument/2006/relationships/tags" Target="../tags/tag2658.xml"/><Relationship Id="rId20" Type="http://schemas.openxmlformats.org/officeDocument/2006/relationships/tags" Target="../tags/tag2632.xml"/><Relationship Id="rId41" Type="http://schemas.openxmlformats.org/officeDocument/2006/relationships/tags" Target="../tags/tag2653.xml"/><Relationship Id="rId54" Type="http://schemas.openxmlformats.org/officeDocument/2006/relationships/tags" Target="../tags/tag2666.xml"/><Relationship Id="rId1" Type="http://schemas.openxmlformats.org/officeDocument/2006/relationships/tags" Target="../tags/tag2613.xml"/><Relationship Id="rId6" Type="http://schemas.openxmlformats.org/officeDocument/2006/relationships/tags" Target="../tags/tag2618.xml"/><Relationship Id="rId15" Type="http://schemas.openxmlformats.org/officeDocument/2006/relationships/tags" Target="../tags/tag2627.xml"/><Relationship Id="rId23" Type="http://schemas.openxmlformats.org/officeDocument/2006/relationships/tags" Target="../tags/tag2635.xml"/><Relationship Id="rId28" Type="http://schemas.openxmlformats.org/officeDocument/2006/relationships/tags" Target="../tags/tag2640.xml"/><Relationship Id="rId36" Type="http://schemas.openxmlformats.org/officeDocument/2006/relationships/tags" Target="../tags/tag2648.xml"/><Relationship Id="rId49" Type="http://schemas.openxmlformats.org/officeDocument/2006/relationships/tags" Target="../tags/tag2661.xml"/><Relationship Id="rId57" Type="http://schemas.openxmlformats.org/officeDocument/2006/relationships/slideLayout" Target="../slideLayouts/slideLayout7.xml"/><Relationship Id="rId10" Type="http://schemas.openxmlformats.org/officeDocument/2006/relationships/tags" Target="../tags/tag2622.xml"/><Relationship Id="rId31" Type="http://schemas.openxmlformats.org/officeDocument/2006/relationships/tags" Target="../tags/tag2643.xml"/><Relationship Id="rId44" Type="http://schemas.openxmlformats.org/officeDocument/2006/relationships/tags" Target="../tags/tag2656.xml"/><Relationship Id="rId52" Type="http://schemas.openxmlformats.org/officeDocument/2006/relationships/tags" Target="../tags/tag2664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2681.xml"/><Relationship Id="rId18" Type="http://schemas.openxmlformats.org/officeDocument/2006/relationships/tags" Target="../tags/tag2686.xml"/><Relationship Id="rId26" Type="http://schemas.openxmlformats.org/officeDocument/2006/relationships/tags" Target="../tags/tag2694.xml"/><Relationship Id="rId39" Type="http://schemas.openxmlformats.org/officeDocument/2006/relationships/tags" Target="../tags/tag2707.xml"/><Relationship Id="rId21" Type="http://schemas.openxmlformats.org/officeDocument/2006/relationships/tags" Target="../tags/tag2689.xml"/><Relationship Id="rId34" Type="http://schemas.openxmlformats.org/officeDocument/2006/relationships/tags" Target="../tags/tag2702.xml"/><Relationship Id="rId42" Type="http://schemas.openxmlformats.org/officeDocument/2006/relationships/tags" Target="../tags/tag2710.xml"/><Relationship Id="rId47" Type="http://schemas.openxmlformats.org/officeDocument/2006/relationships/tags" Target="../tags/tag2715.xml"/><Relationship Id="rId50" Type="http://schemas.openxmlformats.org/officeDocument/2006/relationships/tags" Target="../tags/tag2718.xml"/><Relationship Id="rId55" Type="http://schemas.openxmlformats.org/officeDocument/2006/relationships/tags" Target="../tags/tag2723.xml"/><Relationship Id="rId7" Type="http://schemas.openxmlformats.org/officeDocument/2006/relationships/tags" Target="../tags/tag2675.xml"/><Relationship Id="rId2" Type="http://schemas.openxmlformats.org/officeDocument/2006/relationships/tags" Target="../tags/tag2670.xml"/><Relationship Id="rId16" Type="http://schemas.openxmlformats.org/officeDocument/2006/relationships/tags" Target="../tags/tag2684.xml"/><Relationship Id="rId29" Type="http://schemas.openxmlformats.org/officeDocument/2006/relationships/tags" Target="../tags/tag2697.xml"/><Relationship Id="rId11" Type="http://schemas.openxmlformats.org/officeDocument/2006/relationships/tags" Target="../tags/tag2679.xml"/><Relationship Id="rId24" Type="http://schemas.openxmlformats.org/officeDocument/2006/relationships/tags" Target="../tags/tag2692.xml"/><Relationship Id="rId32" Type="http://schemas.openxmlformats.org/officeDocument/2006/relationships/tags" Target="../tags/tag2700.xml"/><Relationship Id="rId37" Type="http://schemas.openxmlformats.org/officeDocument/2006/relationships/tags" Target="../tags/tag2705.xml"/><Relationship Id="rId40" Type="http://schemas.openxmlformats.org/officeDocument/2006/relationships/tags" Target="../tags/tag2708.xml"/><Relationship Id="rId45" Type="http://schemas.openxmlformats.org/officeDocument/2006/relationships/tags" Target="../tags/tag2713.xml"/><Relationship Id="rId53" Type="http://schemas.openxmlformats.org/officeDocument/2006/relationships/tags" Target="../tags/tag2721.xml"/><Relationship Id="rId58" Type="http://schemas.openxmlformats.org/officeDocument/2006/relationships/slideLayout" Target="../slideLayouts/slideLayout7.xml"/><Relationship Id="rId5" Type="http://schemas.openxmlformats.org/officeDocument/2006/relationships/tags" Target="../tags/tag2673.xml"/><Relationship Id="rId19" Type="http://schemas.openxmlformats.org/officeDocument/2006/relationships/tags" Target="../tags/tag2687.xml"/><Relationship Id="rId4" Type="http://schemas.openxmlformats.org/officeDocument/2006/relationships/tags" Target="../tags/tag2672.xml"/><Relationship Id="rId9" Type="http://schemas.openxmlformats.org/officeDocument/2006/relationships/tags" Target="../tags/tag2677.xml"/><Relationship Id="rId14" Type="http://schemas.openxmlformats.org/officeDocument/2006/relationships/tags" Target="../tags/tag2682.xml"/><Relationship Id="rId22" Type="http://schemas.openxmlformats.org/officeDocument/2006/relationships/tags" Target="../tags/tag2690.xml"/><Relationship Id="rId27" Type="http://schemas.openxmlformats.org/officeDocument/2006/relationships/tags" Target="../tags/tag2695.xml"/><Relationship Id="rId30" Type="http://schemas.openxmlformats.org/officeDocument/2006/relationships/tags" Target="../tags/tag2698.xml"/><Relationship Id="rId35" Type="http://schemas.openxmlformats.org/officeDocument/2006/relationships/tags" Target="../tags/tag2703.xml"/><Relationship Id="rId43" Type="http://schemas.openxmlformats.org/officeDocument/2006/relationships/tags" Target="../tags/tag2711.xml"/><Relationship Id="rId48" Type="http://schemas.openxmlformats.org/officeDocument/2006/relationships/tags" Target="../tags/tag2716.xml"/><Relationship Id="rId56" Type="http://schemas.openxmlformats.org/officeDocument/2006/relationships/tags" Target="../tags/tag2724.xml"/><Relationship Id="rId8" Type="http://schemas.openxmlformats.org/officeDocument/2006/relationships/tags" Target="../tags/tag2676.xml"/><Relationship Id="rId51" Type="http://schemas.openxmlformats.org/officeDocument/2006/relationships/tags" Target="../tags/tag2719.xml"/><Relationship Id="rId3" Type="http://schemas.openxmlformats.org/officeDocument/2006/relationships/tags" Target="../tags/tag2671.xml"/><Relationship Id="rId12" Type="http://schemas.openxmlformats.org/officeDocument/2006/relationships/tags" Target="../tags/tag2680.xml"/><Relationship Id="rId17" Type="http://schemas.openxmlformats.org/officeDocument/2006/relationships/tags" Target="../tags/tag2685.xml"/><Relationship Id="rId25" Type="http://schemas.openxmlformats.org/officeDocument/2006/relationships/tags" Target="../tags/tag2693.xml"/><Relationship Id="rId33" Type="http://schemas.openxmlformats.org/officeDocument/2006/relationships/tags" Target="../tags/tag2701.xml"/><Relationship Id="rId38" Type="http://schemas.openxmlformats.org/officeDocument/2006/relationships/tags" Target="../tags/tag2706.xml"/><Relationship Id="rId46" Type="http://schemas.openxmlformats.org/officeDocument/2006/relationships/tags" Target="../tags/tag2714.xml"/><Relationship Id="rId59" Type="http://schemas.openxmlformats.org/officeDocument/2006/relationships/image" Target="../media/image8.png"/><Relationship Id="rId20" Type="http://schemas.openxmlformats.org/officeDocument/2006/relationships/tags" Target="../tags/tag2688.xml"/><Relationship Id="rId41" Type="http://schemas.openxmlformats.org/officeDocument/2006/relationships/tags" Target="../tags/tag2709.xml"/><Relationship Id="rId54" Type="http://schemas.openxmlformats.org/officeDocument/2006/relationships/tags" Target="../tags/tag2722.xml"/><Relationship Id="rId1" Type="http://schemas.openxmlformats.org/officeDocument/2006/relationships/tags" Target="../tags/tag2669.xml"/><Relationship Id="rId6" Type="http://schemas.openxmlformats.org/officeDocument/2006/relationships/tags" Target="../tags/tag2674.xml"/><Relationship Id="rId15" Type="http://schemas.openxmlformats.org/officeDocument/2006/relationships/tags" Target="../tags/tag2683.xml"/><Relationship Id="rId23" Type="http://schemas.openxmlformats.org/officeDocument/2006/relationships/tags" Target="../tags/tag2691.xml"/><Relationship Id="rId28" Type="http://schemas.openxmlformats.org/officeDocument/2006/relationships/tags" Target="../tags/tag2696.xml"/><Relationship Id="rId36" Type="http://schemas.openxmlformats.org/officeDocument/2006/relationships/tags" Target="../tags/tag2704.xml"/><Relationship Id="rId49" Type="http://schemas.openxmlformats.org/officeDocument/2006/relationships/tags" Target="../tags/tag2717.xml"/><Relationship Id="rId57" Type="http://schemas.openxmlformats.org/officeDocument/2006/relationships/tags" Target="../tags/tag2725.xml"/><Relationship Id="rId10" Type="http://schemas.openxmlformats.org/officeDocument/2006/relationships/tags" Target="../tags/tag2678.xml"/><Relationship Id="rId31" Type="http://schemas.openxmlformats.org/officeDocument/2006/relationships/tags" Target="../tags/tag2699.xml"/><Relationship Id="rId44" Type="http://schemas.openxmlformats.org/officeDocument/2006/relationships/tags" Target="../tags/tag2712.xml"/><Relationship Id="rId52" Type="http://schemas.openxmlformats.org/officeDocument/2006/relationships/tags" Target="../tags/tag2720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2738.xml"/><Relationship Id="rId18" Type="http://schemas.openxmlformats.org/officeDocument/2006/relationships/tags" Target="../tags/tag2743.xml"/><Relationship Id="rId26" Type="http://schemas.openxmlformats.org/officeDocument/2006/relationships/tags" Target="../tags/tag2751.xml"/><Relationship Id="rId39" Type="http://schemas.openxmlformats.org/officeDocument/2006/relationships/tags" Target="../tags/tag2764.xml"/><Relationship Id="rId21" Type="http://schemas.openxmlformats.org/officeDocument/2006/relationships/tags" Target="../tags/tag2746.xml"/><Relationship Id="rId34" Type="http://schemas.openxmlformats.org/officeDocument/2006/relationships/tags" Target="../tags/tag2759.xml"/><Relationship Id="rId42" Type="http://schemas.openxmlformats.org/officeDocument/2006/relationships/tags" Target="../tags/tag2767.xml"/><Relationship Id="rId47" Type="http://schemas.openxmlformats.org/officeDocument/2006/relationships/tags" Target="../tags/tag2772.xml"/><Relationship Id="rId50" Type="http://schemas.openxmlformats.org/officeDocument/2006/relationships/tags" Target="../tags/tag2775.xml"/><Relationship Id="rId55" Type="http://schemas.openxmlformats.org/officeDocument/2006/relationships/tags" Target="../tags/tag2780.xml"/><Relationship Id="rId7" Type="http://schemas.openxmlformats.org/officeDocument/2006/relationships/tags" Target="../tags/tag2732.xml"/><Relationship Id="rId2" Type="http://schemas.openxmlformats.org/officeDocument/2006/relationships/tags" Target="../tags/tag2727.xml"/><Relationship Id="rId16" Type="http://schemas.openxmlformats.org/officeDocument/2006/relationships/tags" Target="../tags/tag2741.xml"/><Relationship Id="rId29" Type="http://schemas.openxmlformats.org/officeDocument/2006/relationships/tags" Target="../tags/tag2754.xml"/><Relationship Id="rId11" Type="http://schemas.openxmlformats.org/officeDocument/2006/relationships/tags" Target="../tags/tag2736.xml"/><Relationship Id="rId24" Type="http://schemas.openxmlformats.org/officeDocument/2006/relationships/tags" Target="../tags/tag2749.xml"/><Relationship Id="rId32" Type="http://schemas.openxmlformats.org/officeDocument/2006/relationships/tags" Target="../tags/tag2757.xml"/><Relationship Id="rId37" Type="http://schemas.openxmlformats.org/officeDocument/2006/relationships/tags" Target="../tags/tag2762.xml"/><Relationship Id="rId40" Type="http://schemas.openxmlformats.org/officeDocument/2006/relationships/tags" Target="../tags/tag2765.xml"/><Relationship Id="rId45" Type="http://schemas.openxmlformats.org/officeDocument/2006/relationships/tags" Target="../tags/tag2770.xml"/><Relationship Id="rId53" Type="http://schemas.openxmlformats.org/officeDocument/2006/relationships/tags" Target="../tags/tag2778.xml"/><Relationship Id="rId58" Type="http://schemas.openxmlformats.org/officeDocument/2006/relationships/tags" Target="../tags/tag2783.xml"/><Relationship Id="rId5" Type="http://schemas.openxmlformats.org/officeDocument/2006/relationships/tags" Target="../tags/tag2730.xml"/><Relationship Id="rId19" Type="http://schemas.openxmlformats.org/officeDocument/2006/relationships/tags" Target="../tags/tag2744.xml"/><Relationship Id="rId4" Type="http://schemas.openxmlformats.org/officeDocument/2006/relationships/tags" Target="../tags/tag2729.xml"/><Relationship Id="rId9" Type="http://schemas.openxmlformats.org/officeDocument/2006/relationships/tags" Target="../tags/tag2734.xml"/><Relationship Id="rId14" Type="http://schemas.openxmlformats.org/officeDocument/2006/relationships/tags" Target="../tags/tag2739.xml"/><Relationship Id="rId22" Type="http://schemas.openxmlformats.org/officeDocument/2006/relationships/tags" Target="../tags/tag2747.xml"/><Relationship Id="rId27" Type="http://schemas.openxmlformats.org/officeDocument/2006/relationships/tags" Target="../tags/tag2752.xml"/><Relationship Id="rId30" Type="http://schemas.openxmlformats.org/officeDocument/2006/relationships/tags" Target="../tags/tag2755.xml"/><Relationship Id="rId35" Type="http://schemas.openxmlformats.org/officeDocument/2006/relationships/tags" Target="../tags/tag2760.xml"/><Relationship Id="rId43" Type="http://schemas.openxmlformats.org/officeDocument/2006/relationships/tags" Target="../tags/tag2768.xml"/><Relationship Id="rId48" Type="http://schemas.openxmlformats.org/officeDocument/2006/relationships/tags" Target="../tags/tag2773.xml"/><Relationship Id="rId56" Type="http://schemas.openxmlformats.org/officeDocument/2006/relationships/tags" Target="../tags/tag2781.xml"/><Relationship Id="rId8" Type="http://schemas.openxmlformats.org/officeDocument/2006/relationships/tags" Target="../tags/tag2733.xml"/><Relationship Id="rId51" Type="http://schemas.openxmlformats.org/officeDocument/2006/relationships/tags" Target="../tags/tag2776.xml"/><Relationship Id="rId3" Type="http://schemas.openxmlformats.org/officeDocument/2006/relationships/tags" Target="../tags/tag2728.xml"/><Relationship Id="rId12" Type="http://schemas.openxmlformats.org/officeDocument/2006/relationships/tags" Target="../tags/tag2737.xml"/><Relationship Id="rId17" Type="http://schemas.openxmlformats.org/officeDocument/2006/relationships/tags" Target="../tags/tag2742.xml"/><Relationship Id="rId25" Type="http://schemas.openxmlformats.org/officeDocument/2006/relationships/tags" Target="../tags/tag2750.xml"/><Relationship Id="rId33" Type="http://schemas.openxmlformats.org/officeDocument/2006/relationships/tags" Target="../tags/tag2758.xml"/><Relationship Id="rId38" Type="http://schemas.openxmlformats.org/officeDocument/2006/relationships/tags" Target="../tags/tag2763.xml"/><Relationship Id="rId46" Type="http://schemas.openxmlformats.org/officeDocument/2006/relationships/tags" Target="../tags/tag2771.xml"/><Relationship Id="rId59" Type="http://schemas.openxmlformats.org/officeDocument/2006/relationships/slideLayout" Target="../slideLayouts/slideLayout7.xml"/><Relationship Id="rId20" Type="http://schemas.openxmlformats.org/officeDocument/2006/relationships/tags" Target="../tags/tag2745.xml"/><Relationship Id="rId41" Type="http://schemas.openxmlformats.org/officeDocument/2006/relationships/tags" Target="../tags/tag2766.xml"/><Relationship Id="rId54" Type="http://schemas.openxmlformats.org/officeDocument/2006/relationships/tags" Target="../tags/tag2779.xml"/><Relationship Id="rId1" Type="http://schemas.openxmlformats.org/officeDocument/2006/relationships/tags" Target="../tags/tag2726.xml"/><Relationship Id="rId6" Type="http://schemas.openxmlformats.org/officeDocument/2006/relationships/tags" Target="../tags/tag2731.xml"/><Relationship Id="rId15" Type="http://schemas.openxmlformats.org/officeDocument/2006/relationships/tags" Target="../tags/tag2740.xml"/><Relationship Id="rId23" Type="http://schemas.openxmlformats.org/officeDocument/2006/relationships/tags" Target="../tags/tag2748.xml"/><Relationship Id="rId28" Type="http://schemas.openxmlformats.org/officeDocument/2006/relationships/tags" Target="../tags/tag2753.xml"/><Relationship Id="rId36" Type="http://schemas.openxmlformats.org/officeDocument/2006/relationships/tags" Target="../tags/tag2761.xml"/><Relationship Id="rId49" Type="http://schemas.openxmlformats.org/officeDocument/2006/relationships/tags" Target="../tags/tag2774.xml"/><Relationship Id="rId57" Type="http://schemas.openxmlformats.org/officeDocument/2006/relationships/tags" Target="../tags/tag2782.xml"/><Relationship Id="rId10" Type="http://schemas.openxmlformats.org/officeDocument/2006/relationships/tags" Target="../tags/tag2735.xml"/><Relationship Id="rId31" Type="http://schemas.openxmlformats.org/officeDocument/2006/relationships/tags" Target="../tags/tag2756.xml"/><Relationship Id="rId44" Type="http://schemas.openxmlformats.org/officeDocument/2006/relationships/tags" Target="../tags/tag2769.xml"/><Relationship Id="rId52" Type="http://schemas.openxmlformats.org/officeDocument/2006/relationships/tags" Target="../tags/tag2777.xml"/><Relationship Id="rId60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2796.xml"/><Relationship Id="rId18" Type="http://schemas.openxmlformats.org/officeDocument/2006/relationships/tags" Target="../tags/tag2801.xml"/><Relationship Id="rId26" Type="http://schemas.openxmlformats.org/officeDocument/2006/relationships/tags" Target="../tags/tag2809.xml"/><Relationship Id="rId39" Type="http://schemas.openxmlformats.org/officeDocument/2006/relationships/tags" Target="../tags/tag2822.xml"/><Relationship Id="rId21" Type="http://schemas.openxmlformats.org/officeDocument/2006/relationships/tags" Target="../tags/tag2804.xml"/><Relationship Id="rId34" Type="http://schemas.openxmlformats.org/officeDocument/2006/relationships/tags" Target="../tags/tag2817.xml"/><Relationship Id="rId42" Type="http://schemas.openxmlformats.org/officeDocument/2006/relationships/tags" Target="../tags/tag2825.xml"/><Relationship Id="rId47" Type="http://schemas.openxmlformats.org/officeDocument/2006/relationships/tags" Target="../tags/tag2830.xml"/><Relationship Id="rId50" Type="http://schemas.openxmlformats.org/officeDocument/2006/relationships/tags" Target="../tags/tag2833.xml"/><Relationship Id="rId55" Type="http://schemas.openxmlformats.org/officeDocument/2006/relationships/tags" Target="../tags/tag2838.xml"/><Relationship Id="rId7" Type="http://schemas.openxmlformats.org/officeDocument/2006/relationships/tags" Target="../tags/tag2790.xml"/><Relationship Id="rId2" Type="http://schemas.openxmlformats.org/officeDocument/2006/relationships/tags" Target="../tags/tag2785.xml"/><Relationship Id="rId16" Type="http://schemas.openxmlformats.org/officeDocument/2006/relationships/tags" Target="../tags/tag2799.xml"/><Relationship Id="rId29" Type="http://schemas.openxmlformats.org/officeDocument/2006/relationships/tags" Target="../tags/tag2812.xml"/><Relationship Id="rId11" Type="http://schemas.openxmlformats.org/officeDocument/2006/relationships/tags" Target="../tags/tag2794.xml"/><Relationship Id="rId24" Type="http://schemas.openxmlformats.org/officeDocument/2006/relationships/tags" Target="../tags/tag2807.xml"/><Relationship Id="rId32" Type="http://schemas.openxmlformats.org/officeDocument/2006/relationships/tags" Target="../tags/tag2815.xml"/><Relationship Id="rId37" Type="http://schemas.openxmlformats.org/officeDocument/2006/relationships/tags" Target="../tags/tag2820.xml"/><Relationship Id="rId40" Type="http://schemas.openxmlformats.org/officeDocument/2006/relationships/tags" Target="../tags/tag2823.xml"/><Relationship Id="rId45" Type="http://schemas.openxmlformats.org/officeDocument/2006/relationships/tags" Target="../tags/tag2828.xml"/><Relationship Id="rId53" Type="http://schemas.openxmlformats.org/officeDocument/2006/relationships/tags" Target="../tags/tag2836.xml"/><Relationship Id="rId58" Type="http://schemas.openxmlformats.org/officeDocument/2006/relationships/tags" Target="../tags/tag2841.xml"/><Relationship Id="rId5" Type="http://schemas.openxmlformats.org/officeDocument/2006/relationships/tags" Target="../tags/tag2788.xml"/><Relationship Id="rId61" Type="http://schemas.openxmlformats.org/officeDocument/2006/relationships/image" Target="../media/image8.png"/><Relationship Id="rId19" Type="http://schemas.openxmlformats.org/officeDocument/2006/relationships/tags" Target="../tags/tag2802.xml"/><Relationship Id="rId14" Type="http://schemas.openxmlformats.org/officeDocument/2006/relationships/tags" Target="../tags/tag2797.xml"/><Relationship Id="rId22" Type="http://schemas.openxmlformats.org/officeDocument/2006/relationships/tags" Target="../tags/tag2805.xml"/><Relationship Id="rId27" Type="http://schemas.openxmlformats.org/officeDocument/2006/relationships/tags" Target="../tags/tag2810.xml"/><Relationship Id="rId30" Type="http://schemas.openxmlformats.org/officeDocument/2006/relationships/tags" Target="../tags/tag2813.xml"/><Relationship Id="rId35" Type="http://schemas.openxmlformats.org/officeDocument/2006/relationships/tags" Target="../tags/tag2818.xml"/><Relationship Id="rId43" Type="http://schemas.openxmlformats.org/officeDocument/2006/relationships/tags" Target="../tags/tag2826.xml"/><Relationship Id="rId48" Type="http://schemas.openxmlformats.org/officeDocument/2006/relationships/tags" Target="../tags/tag2831.xml"/><Relationship Id="rId56" Type="http://schemas.openxmlformats.org/officeDocument/2006/relationships/tags" Target="../tags/tag2839.xml"/><Relationship Id="rId8" Type="http://schemas.openxmlformats.org/officeDocument/2006/relationships/tags" Target="../tags/tag2791.xml"/><Relationship Id="rId51" Type="http://schemas.openxmlformats.org/officeDocument/2006/relationships/tags" Target="../tags/tag2834.xml"/><Relationship Id="rId3" Type="http://schemas.openxmlformats.org/officeDocument/2006/relationships/tags" Target="../tags/tag2786.xml"/><Relationship Id="rId12" Type="http://schemas.openxmlformats.org/officeDocument/2006/relationships/tags" Target="../tags/tag2795.xml"/><Relationship Id="rId17" Type="http://schemas.openxmlformats.org/officeDocument/2006/relationships/tags" Target="../tags/tag2800.xml"/><Relationship Id="rId25" Type="http://schemas.openxmlformats.org/officeDocument/2006/relationships/tags" Target="../tags/tag2808.xml"/><Relationship Id="rId33" Type="http://schemas.openxmlformats.org/officeDocument/2006/relationships/tags" Target="../tags/tag2816.xml"/><Relationship Id="rId38" Type="http://schemas.openxmlformats.org/officeDocument/2006/relationships/tags" Target="../tags/tag2821.xml"/><Relationship Id="rId46" Type="http://schemas.openxmlformats.org/officeDocument/2006/relationships/tags" Target="../tags/tag2829.xml"/><Relationship Id="rId59" Type="http://schemas.openxmlformats.org/officeDocument/2006/relationships/tags" Target="../tags/tag2842.xml"/><Relationship Id="rId20" Type="http://schemas.openxmlformats.org/officeDocument/2006/relationships/tags" Target="../tags/tag2803.xml"/><Relationship Id="rId41" Type="http://schemas.openxmlformats.org/officeDocument/2006/relationships/tags" Target="../tags/tag2824.xml"/><Relationship Id="rId54" Type="http://schemas.openxmlformats.org/officeDocument/2006/relationships/tags" Target="../tags/tag2837.xml"/><Relationship Id="rId1" Type="http://schemas.openxmlformats.org/officeDocument/2006/relationships/tags" Target="../tags/tag2784.xml"/><Relationship Id="rId6" Type="http://schemas.openxmlformats.org/officeDocument/2006/relationships/tags" Target="../tags/tag2789.xml"/><Relationship Id="rId15" Type="http://schemas.openxmlformats.org/officeDocument/2006/relationships/tags" Target="../tags/tag2798.xml"/><Relationship Id="rId23" Type="http://schemas.openxmlformats.org/officeDocument/2006/relationships/tags" Target="../tags/tag2806.xml"/><Relationship Id="rId28" Type="http://schemas.openxmlformats.org/officeDocument/2006/relationships/tags" Target="../tags/tag2811.xml"/><Relationship Id="rId36" Type="http://schemas.openxmlformats.org/officeDocument/2006/relationships/tags" Target="../tags/tag2819.xml"/><Relationship Id="rId49" Type="http://schemas.openxmlformats.org/officeDocument/2006/relationships/tags" Target="../tags/tag2832.xml"/><Relationship Id="rId57" Type="http://schemas.openxmlformats.org/officeDocument/2006/relationships/tags" Target="../tags/tag2840.xml"/><Relationship Id="rId10" Type="http://schemas.openxmlformats.org/officeDocument/2006/relationships/tags" Target="../tags/tag2793.xml"/><Relationship Id="rId31" Type="http://schemas.openxmlformats.org/officeDocument/2006/relationships/tags" Target="../tags/tag2814.xml"/><Relationship Id="rId44" Type="http://schemas.openxmlformats.org/officeDocument/2006/relationships/tags" Target="../tags/tag2827.xml"/><Relationship Id="rId52" Type="http://schemas.openxmlformats.org/officeDocument/2006/relationships/tags" Target="../tags/tag2835.xml"/><Relationship Id="rId60" Type="http://schemas.openxmlformats.org/officeDocument/2006/relationships/slideLayout" Target="../slideLayouts/slideLayout7.xml"/><Relationship Id="rId4" Type="http://schemas.openxmlformats.org/officeDocument/2006/relationships/tags" Target="../tags/tag2787.xml"/><Relationship Id="rId9" Type="http://schemas.openxmlformats.org/officeDocument/2006/relationships/tags" Target="../tags/tag279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2855.xml"/><Relationship Id="rId18" Type="http://schemas.openxmlformats.org/officeDocument/2006/relationships/tags" Target="../tags/tag2860.xml"/><Relationship Id="rId26" Type="http://schemas.openxmlformats.org/officeDocument/2006/relationships/tags" Target="../tags/tag2868.xml"/><Relationship Id="rId39" Type="http://schemas.openxmlformats.org/officeDocument/2006/relationships/tags" Target="../tags/tag2881.xml"/><Relationship Id="rId21" Type="http://schemas.openxmlformats.org/officeDocument/2006/relationships/tags" Target="../tags/tag2863.xml"/><Relationship Id="rId34" Type="http://schemas.openxmlformats.org/officeDocument/2006/relationships/tags" Target="../tags/tag2876.xml"/><Relationship Id="rId42" Type="http://schemas.openxmlformats.org/officeDocument/2006/relationships/tags" Target="../tags/tag2884.xml"/><Relationship Id="rId47" Type="http://schemas.openxmlformats.org/officeDocument/2006/relationships/tags" Target="../tags/tag2889.xml"/><Relationship Id="rId50" Type="http://schemas.openxmlformats.org/officeDocument/2006/relationships/tags" Target="../tags/tag2892.xml"/><Relationship Id="rId55" Type="http://schemas.openxmlformats.org/officeDocument/2006/relationships/tags" Target="../tags/tag2897.xml"/><Relationship Id="rId7" Type="http://schemas.openxmlformats.org/officeDocument/2006/relationships/tags" Target="../tags/tag2849.xml"/><Relationship Id="rId2" Type="http://schemas.openxmlformats.org/officeDocument/2006/relationships/tags" Target="../tags/tag2844.xml"/><Relationship Id="rId16" Type="http://schemas.openxmlformats.org/officeDocument/2006/relationships/tags" Target="../tags/tag2858.xml"/><Relationship Id="rId29" Type="http://schemas.openxmlformats.org/officeDocument/2006/relationships/tags" Target="../tags/tag2871.xml"/><Relationship Id="rId11" Type="http://schemas.openxmlformats.org/officeDocument/2006/relationships/tags" Target="../tags/tag2853.xml"/><Relationship Id="rId24" Type="http://schemas.openxmlformats.org/officeDocument/2006/relationships/tags" Target="../tags/tag2866.xml"/><Relationship Id="rId32" Type="http://schemas.openxmlformats.org/officeDocument/2006/relationships/tags" Target="../tags/tag2874.xml"/><Relationship Id="rId37" Type="http://schemas.openxmlformats.org/officeDocument/2006/relationships/tags" Target="../tags/tag2879.xml"/><Relationship Id="rId40" Type="http://schemas.openxmlformats.org/officeDocument/2006/relationships/tags" Target="../tags/tag2882.xml"/><Relationship Id="rId45" Type="http://schemas.openxmlformats.org/officeDocument/2006/relationships/tags" Target="../tags/tag2887.xml"/><Relationship Id="rId53" Type="http://schemas.openxmlformats.org/officeDocument/2006/relationships/tags" Target="../tags/tag2895.xml"/><Relationship Id="rId58" Type="http://schemas.openxmlformats.org/officeDocument/2006/relationships/tags" Target="../tags/tag2900.xml"/><Relationship Id="rId5" Type="http://schemas.openxmlformats.org/officeDocument/2006/relationships/tags" Target="../tags/tag2847.xml"/><Relationship Id="rId19" Type="http://schemas.openxmlformats.org/officeDocument/2006/relationships/tags" Target="../tags/tag2861.xml"/><Relationship Id="rId4" Type="http://schemas.openxmlformats.org/officeDocument/2006/relationships/tags" Target="../tags/tag2846.xml"/><Relationship Id="rId9" Type="http://schemas.openxmlformats.org/officeDocument/2006/relationships/tags" Target="../tags/tag2851.xml"/><Relationship Id="rId14" Type="http://schemas.openxmlformats.org/officeDocument/2006/relationships/tags" Target="../tags/tag2856.xml"/><Relationship Id="rId22" Type="http://schemas.openxmlformats.org/officeDocument/2006/relationships/tags" Target="../tags/tag2864.xml"/><Relationship Id="rId27" Type="http://schemas.openxmlformats.org/officeDocument/2006/relationships/tags" Target="../tags/tag2869.xml"/><Relationship Id="rId30" Type="http://schemas.openxmlformats.org/officeDocument/2006/relationships/tags" Target="../tags/tag2872.xml"/><Relationship Id="rId35" Type="http://schemas.openxmlformats.org/officeDocument/2006/relationships/tags" Target="../tags/tag2877.xml"/><Relationship Id="rId43" Type="http://schemas.openxmlformats.org/officeDocument/2006/relationships/tags" Target="../tags/tag2885.xml"/><Relationship Id="rId48" Type="http://schemas.openxmlformats.org/officeDocument/2006/relationships/tags" Target="../tags/tag2890.xml"/><Relationship Id="rId56" Type="http://schemas.openxmlformats.org/officeDocument/2006/relationships/tags" Target="../tags/tag2898.xml"/><Relationship Id="rId8" Type="http://schemas.openxmlformats.org/officeDocument/2006/relationships/tags" Target="../tags/tag2850.xml"/><Relationship Id="rId51" Type="http://schemas.openxmlformats.org/officeDocument/2006/relationships/tags" Target="../tags/tag2893.xml"/><Relationship Id="rId3" Type="http://schemas.openxmlformats.org/officeDocument/2006/relationships/tags" Target="../tags/tag2845.xml"/><Relationship Id="rId12" Type="http://schemas.openxmlformats.org/officeDocument/2006/relationships/tags" Target="../tags/tag2854.xml"/><Relationship Id="rId17" Type="http://schemas.openxmlformats.org/officeDocument/2006/relationships/tags" Target="../tags/tag2859.xml"/><Relationship Id="rId25" Type="http://schemas.openxmlformats.org/officeDocument/2006/relationships/tags" Target="../tags/tag2867.xml"/><Relationship Id="rId33" Type="http://schemas.openxmlformats.org/officeDocument/2006/relationships/tags" Target="../tags/tag2875.xml"/><Relationship Id="rId38" Type="http://schemas.openxmlformats.org/officeDocument/2006/relationships/tags" Target="../tags/tag2880.xml"/><Relationship Id="rId46" Type="http://schemas.openxmlformats.org/officeDocument/2006/relationships/tags" Target="../tags/tag2888.xml"/><Relationship Id="rId59" Type="http://schemas.openxmlformats.org/officeDocument/2006/relationships/tags" Target="../tags/tag2901.xml"/><Relationship Id="rId20" Type="http://schemas.openxmlformats.org/officeDocument/2006/relationships/tags" Target="../tags/tag2862.xml"/><Relationship Id="rId41" Type="http://schemas.openxmlformats.org/officeDocument/2006/relationships/tags" Target="../tags/tag2883.xml"/><Relationship Id="rId54" Type="http://schemas.openxmlformats.org/officeDocument/2006/relationships/tags" Target="../tags/tag2896.xml"/><Relationship Id="rId1" Type="http://schemas.openxmlformats.org/officeDocument/2006/relationships/tags" Target="../tags/tag2843.xml"/><Relationship Id="rId6" Type="http://schemas.openxmlformats.org/officeDocument/2006/relationships/tags" Target="../tags/tag2848.xml"/><Relationship Id="rId15" Type="http://schemas.openxmlformats.org/officeDocument/2006/relationships/tags" Target="../tags/tag2857.xml"/><Relationship Id="rId23" Type="http://schemas.openxmlformats.org/officeDocument/2006/relationships/tags" Target="../tags/tag2865.xml"/><Relationship Id="rId28" Type="http://schemas.openxmlformats.org/officeDocument/2006/relationships/tags" Target="../tags/tag2870.xml"/><Relationship Id="rId36" Type="http://schemas.openxmlformats.org/officeDocument/2006/relationships/tags" Target="../tags/tag2878.xml"/><Relationship Id="rId49" Type="http://schemas.openxmlformats.org/officeDocument/2006/relationships/tags" Target="../tags/tag2891.xml"/><Relationship Id="rId57" Type="http://schemas.openxmlformats.org/officeDocument/2006/relationships/tags" Target="../tags/tag2899.xml"/><Relationship Id="rId10" Type="http://schemas.openxmlformats.org/officeDocument/2006/relationships/tags" Target="../tags/tag2852.xml"/><Relationship Id="rId31" Type="http://schemas.openxmlformats.org/officeDocument/2006/relationships/tags" Target="../tags/tag2873.xml"/><Relationship Id="rId44" Type="http://schemas.openxmlformats.org/officeDocument/2006/relationships/tags" Target="../tags/tag2886.xml"/><Relationship Id="rId52" Type="http://schemas.openxmlformats.org/officeDocument/2006/relationships/tags" Target="../tags/tag2894.xml"/><Relationship Id="rId60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2914.xml"/><Relationship Id="rId18" Type="http://schemas.openxmlformats.org/officeDocument/2006/relationships/tags" Target="../tags/tag2919.xml"/><Relationship Id="rId26" Type="http://schemas.openxmlformats.org/officeDocument/2006/relationships/tags" Target="../tags/tag2927.xml"/><Relationship Id="rId21" Type="http://schemas.openxmlformats.org/officeDocument/2006/relationships/tags" Target="../tags/tag2922.xml"/><Relationship Id="rId34" Type="http://schemas.openxmlformats.org/officeDocument/2006/relationships/tags" Target="../tags/tag2935.xml"/><Relationship Id="rId7" Type="http://schemas.openxmlformats.org/officeDocument/2006/relationships/tags" Target="../tags/tag2908.xml"/><Relationship Id="rId12" Type="http://schemas.openxmlformats.org/officeDocument/2006/relationships/tags" Target="../tags/tag2913.xml"/><Relationship Id="rId17" Type="http://schemas.openxmlformats.org/officeDocument/2006/relationships/tags" Target="../tags/tag2918.xml"/><Relationship Id="rId25" Type="http://schemas.openxmlformats.org/officeDocument/2006/relationships/tags" Target="../tags/tag2926.xml"/><Relationship Id="rId33" Type="http://schemas.openxmlformats.org/officeDocument/2006/relationships/tags" Target="../tags/tag2934.xml"/><Relationship Id="rId2" Type="http://schemas.openxmlformats.org/officeDocument/2006/relationships/tags" Target="../tags/tag2903.xml"/><Relationship Id="rId16" Type="http://schemas.openxmlformats.org/officeDocument/2006/relationships/tags" Target="../tags/tag2917.xml"/><Relationship Id="rId20" Type="http://schemas.openxmlformats.org/officeDocument/2006/relationships/tags" Target="../tags/tag2921.xml"/><Relationship Id="rId29" Type="http://schemas.openxmlformats.org/officeDocument/2006/relationships/tags" Target="../tags/tag2930.xml"/><Relationship Id="rId1" Type="http://schemas.openxmlformats.org/officeDocument/2006/relationships/tags" Target="../tags/tag2902.xml"/><Relationship Id="rId6" Type="http://schemas.openxmlformats.org/officeDocument/2006/relationships/tags" Target="../tags/tag2907.xml"/><Relationship Id="rId11" Type="http://schemas.openxmlformats.org/officeDocument/2006/relationships/tags" Target="../tags/tag2912.xml"/><Relationship Id="rId24" Type="http://schemas.openxmlformats.org/officeDocument/2006/relationships/tags" Target="../tags/tag2925.xml"/><Relationship Id="rId32" Type="http://schemas.openxmlformats.org/officeDocument/2006/relationships/tags" Target="../tags/tag2933.xml"/><Relationship Id="rId37" Type="http://schemas.openxmlformats.org/officeDocument/2006/relationships/image" Target="../media/image8.png"/><Relationship Id="rId5" Type="http://schemas.openxmlformats.org/officeDocument/2006/relationships/tags" Target="../tags/tag2906.xml"/><Relationship Id="rId15" Type="http://schemas.openxmlformats.org/officeDocument/2006/relationships/tags" Target="../tags/tag2916.xml"/><Relationship Id="rId23" Type="http://schemas.openxmlformats.org/officeDocument/2006/relationships/tags" Target="../tags/tag2924.xml"/><Relationship Id="rId28" Type="http://schemas.openxmlformats.org/officeDocument/2006/relationships/tags" Target="../tags/tag2929.xml"/><Relationship Id="rId36" Type="http://schemas.openxmlformats.org/officeDocument/2006/relationships/slideLayout" Target="../slideLayouts/slideLayout7.xml"/><Relationship Id="rId10" Type="http://schemas.openxmlformats.org/officeDocument/2006/relationships/tags" Target="../tags/tag2911.xml"/><Relationship Id="rId19" Type="http://schemas.openxmlformats.org/officeDocument/2006/relationships/tags" Target="../tags/tag2920.xml"/><Relationship Id="rId31" Type="http://schemas.openxmlformats.org/officeDocument/2006/relationships/tags" Target="../tags/tag2932.xml"/><Relationship Id="rId4" Type="http://schemas.openxmlformats.org/officeDocument/2006/relationships/tags" Target="../tags/tag2905.xml"/><Relationship Id="rId9" Type="http://schemas.openxmlformats.org/officeDocument/2006/relationships/tags" Target="../tags/tag2910.xml"/><Relationship Id="rId14" Type="http://schemas.openxmlformats.org/officeDocument/2006/relationships/tags" Target="../tags/tag2915.xml"/><Relationship Id="rId22" Type="http://schemas.openxmlformats.org/officeDocument/2006/relationships/tags" Target="../tags/tag2923.xml"/><Relationship Id="rId27" Type="http://schemas.openxmlformats.org/officeDocument/2006/relationships/tags" Target="../tags/tag2928.xml"/><Relationship Id="rId30" Type="http://schemas.openxmlformats.org/officeDocument/2006/relationships/tags" Target="../tags/tag2931.xml"/><Relationship Id="rId35" Type="http://schemas.openxmlformats.org/officeDocument/2006/relationships/tags" Target="../tags/tag2936.xml"/><Relationship Id="rId8" Type="http://schemas.openxmlformats.org/officeDocument/2006/relationships/tags" Target="../tags/tag2909.xml"/><Relationship Id="rId3" Type="http://schemas.openxmlformats.org/officeDocument/2006/relationships/tags" Target="../tags/tag2904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2949.xml"/><Relationship Id="rId18" Type="http://schemas.openxmlformats.org/officeDocument/2006/relationships/tags" Target="../tags/tag2954.xml"/><Relationship Id="rId26" Type="http://schemas.openxmlformats.org/officeDocument/2006/relationships/tags" Target="../tags/tag2962.xml"/><Relationship Id="rId21" Type="http://schemas.openxmlformats.org/officeDocument/2006/relationships/tags" Target="../tags/tag2957.xml"/><Relationship Id="rId34" Type="http://schemas.openxmlformats.org/officeDocument/2006/relationships/tags" Target="../tags/tag2970.xml"/><Relationship Id="rId7" Type="http://schemas.openxmlformats.org/officeDocument/2006/relationships/tags" Target="../tags/tag2943.xml"/><Relationship Id="rId12" Type="http://schemas.openxmlformats.org/officeDocument/2006/relationships/tags" Target="../tags/tag2948.xml"/><Relationship Id="rId17" Type="http://schemas.openxmlformats.org/officeDocument/2006/relationships/tags" Target="../tags/tag2953.xml"/><Relationship Id="rId25" Type="http://schemas.openxmlformats.org/officeDocument/2006/relationships/tags" Target="../tags/tag2961.xml"/><Relationship Id="rId33" Type="http://schemas.openxmlformats.org/officeDocument/2006/relationships/tags" Target="../tags/tag2969.xml"/><Relationship Id="rId2" Type="http://schemas.openxmlformats.org/officeDocument/2006/relationships/tags" Target="../tags/tag2938.xml"/><Relationship Id="rId16" Type="http://schemas.openxmlformats.org/officeDocument/2006/relationships/tags" Target="../tags/tag2952.xml"/><Relationship Id="rId20" Type="http://schemas.openxmlformats.org/officeDocument/2006/relationships/tags" Target="../tags/tag2956.xml"/><Relationship Id="rId29" Type="http://schemas.openxmlformats.org/officeDocument/2006/relationships/tags" Target="../tags/tag2965.xml"/><Relationship Id="rId1" Type="http://schemas.openxmlformats.org/officeDocument/2006/relationships/tags" Target="../tags/tag2937.xml"/><Relationship Id="rId6" Type="http://schemas.openxmlformats.org/officeDocument/2006/relationships/tags" Target="../tags/tag2942.xml"/><Relationship Id="rId11" Type="http://schemas.openxmlformats.org/officeDocument/2006/relationships/tags" Target="../tags/tag2947.xml"/><Relationship Id="rId24" Type="http://schemas.openxmlformats.org/officeDocument/2006/relationships/tags" Target="../tags/tag2960.xml"/><Relationship Id="rId32" Type="http://schemas.openxmlformats.org/officeDocument/2006/relationships/tags" Target="../tags/tag2968.xml"/><Relationship Id="rId37" Type="http://schemas.openxmlformats.org/officeDocument/2006/relationships/image" Target="../media/image9.png"/><Relationship Id="rId5" Type="http://schemas.openxmlformats.org/officeDocument/2006/relationships/tags" Target="../tags/tag2941.xml"/><Relationship Id="rId15" Type="http://schemas.openxmlformats.org/officeDocument/2006/relationships/tags" Target="../tags/tag2951.xml"/><Relationship Id="rId23" Type="http://schemas.openxmlformats.org/officeDocument/2006/relationships/tags" Target="../tags/tag2959.xml"/><Relationship Id="rId28" Type="http://schemas.openxmlformats.org/officeDocument/2006/relationships/tags" Target="../tags/tag2964.xml"/><Relationship Id="rId36" Type="http://schemas.openxmlformats.org/officeDocument/2006/relationships/slideLayout" Target="../slideLayouts/slideLayout7.xml"/><Relationship Id="rId10" Type="http://schemas.openxmlformats.org/officeDocument/2006/relationships/tags" Target="../tags/tag2946.xml"/><Relationship Id="rId19" Type="http://schemas.openxmlformats.org/officeDocument/2006/relationships/tags" Target="../tags/tag2955.xml"/><Relationship Id="rId31" Type="http://schemas.openxmlformats.org/officeDocument/2006/relationships/tags" Target="../tags/tag2967.xml"/><Relationship Id="rId4" Type="http://schemas.openxmlformats.org/officeDocument/2006/relationships/tags" Target="../tags/tag2940.xml"/><Relationship Id="rId9" Type="http://schemas.openxmlformats.org/officeDocument/2006/relationships/tags" Target="../tags/tag2945.xml"/><Relationship Id="rId14" Type="http://schemas.openxmlformats.org/officeDocument/2006/relationships/tags" Target="../tags/tag2950.xml"/><Relationship Id="rId22" Type="http://schemas.openxmlformats.org/officeDocument/2006/relationships/tags" Target="../tags/tag2958.xml"/><Relationship Id="rId27" Type="http://schemas.openxmlformats.org/officeDocument/2006/relationships/tags" Target="../tags/tag2963.xml"/><Relationship Id="rId30" Type="http://schemas.openxmlformats.org/officeDocument/2006/relationships/tags" Target="../tags/tag2966.xml"/><Relationship Id="rId35" Type="http://schemas.openxmlformats.org/officeDocument/2006/relationships/tags" Target="../tags/tag2971.xml"/><Relationship Id="rId8" Type="http://schemas.openxmlformats.org/officeDocument/2006/relationships/tags" Target="../tags/tag2944.xml"/><Relationship Id="rId3" Type="http://schemas.openxmlformats.org/officeDocument/2006/relationships/tags" Target="../tags/tag2939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26" Type="http://schemas.openxmlformats.org/officeDocument/2006/relationships/tags" Target="../tags/tag61.xml"/><Relationship Id="rId39" Type="http://schemas.openxmlformats.org/officeDocument/2006/relationships/tags" Target="../tags/tag74.xml"/><Relationship Id="rId21" Type="http://schemas.openxmlformats.org/officeDocument/2006/relationships/tags" Target="../tags/tag56.xml"/><Relationship Id="rId34" Type="http://schemas.openxmlformats.org/officeDocument/2006/relationships/tags" Target="../tags/tag69.xml"/><Relationship Id="rId42" Type="http://schemas.openxmlformats.org/officeDocument/2006/relationships/tags" Target="../tags/tag77.xml"/><Relationship Id="rId47" Type="http://schemas.openxmlformats.org/officeDocument/2006/relationships/tags" Target="../tags/tag82.xml"/><Relationship Id="rId50" Type="http://schemas.openxmlformats.org/officeDocument/2006/relationships/tags" Target="../tags/tag85.xml"/><Relationship Id="rId55" Type="http://schemas.openxmlformats.org/officeDocument/2006/relationships/tags" Target="../tags/tag90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9" Type="http://schemas.openxmlformats.org/officeDocument/2006/relationships/tags" Target="../tags/tag64.xml"/><Relationship Id="rId11" Type="http://schemas.openxmlformats.org/officeDocument/2006/relationships/tags" Target="../tags/tag46.xml"/><Relationship Id="rId24" Type="http://schemas.openxmlformats.org/officeDocument/2006/relationships/tags" Target="../tags/tag59.xml"/><Relationship Id="rId32" Type="http://schemas.openxmlformats.org/officeDocument/2006/relationships/tags" Target="../tags/tag67.xml"/><Relationship Id="rId37" Type="http://schemas.openxmlformats.org/officeDocument/2006/relationships/tags" Target="../tags/tag72.xml"/><Relationship Id="rId40" Type="http://schemas.openxmlformats.org/officeDocument/2006/relationships/tags" Target="../tags/tag75.xml"/><Relationship Id="rId45" Type="http://schemas.openxmlformats.org/officeDocument/2006/relationships/tags" Target="../tags/tag80.xml"/><Relationship Id="rId53" Type="http://schemas.openxmlformats.org/officeDocument/2006/relationships/tags" Target="../tags/tag88.xml"/><Relationship Id="rId58" Type="http://schemas.openxmlformats.org/officeDocument/2006/relationships/slideLayout" Target="../slideLayouts/slideLayout7.xml"/><Relationship Id="rId5" Type="http://schemas.openxmlformats.org/officeDocument/2006/relationships/tags" Target="../tags/tag40.xml"/><Relationship Id="rId19" Type="http://schemas.openxmlformats.org/officeDocument/2006/relationships/tags" Target="../tags/tag54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tags" Target="../tags/tag57.xml"/><Relationship Id="rId27" Type="http://schemas.openxmlformats.org/officeDocument/2006/relationships/tags" Target="../tags/tag62.xml"/><Relationship Id="rId30" Type="http://schemas.openxmlformats.org/officeDocument/2006/relationships/tags" Target="../tags/tag65.xml"/><Relationship Id="rId35" Type="http://schemas.openxmlformats.org/officeDocument/2006/relationships/tags" Target="../tags/tag70.xml"/><Relationship Id="rId43" Type="http://schemas.openxmlformats.org/officeDocument/2006/relationships/tags" Target="../tags/tag78.xml"/><Relationship Id="rId48" Type="http://schemas.openxmlformats.org/officeDocument/2006/relationships/tags" Target="../tags/tag83.xml"/><Relationship Id="rId56" Type="http://schemas.openxmlformats.org/officeDocument/2006/relationships/tags" Target="../tags/tag91.xml"/><Relationship Id="rId8" Type="http://schemas.openxmlformats.org/officeDocument/2006/relationships/tags" Target="../tags/tag43.xml"/><Relationship Id="rId51" Type="http://schemas.openxmlformats.org/officeDocument/2006/relationships/tags" Target="../tags/tag86.xml"/><Relationship Id="rId3" Type="http://schemas.openxmlformats.org/officeDocument/2006/relationships/tags" Target="../tags/tag38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5" Type="http://schemas.openxmlformats.org/officeDocument/2006/relationships/tags" Target="../tags/tag60.xml"/><Relationship Id="rId33" Type="http://schemas.openxmlformats.org/officeDocument/2006/relationships/tags" Target="../tags/tag68.xml"/><Relationship Id="rId38" Type="http://schemas.openxmlformats.org/officeDocument/2006/relationships/tags" Target="../tags/tag73.xml"/><Relationship Id="rId46" Type="http://schemas.openxmlformats.org/officeDocument/2006/relationships/tags" Target="../tags/tag81.xml"/><Relationship Id="rId59" Type="http://schemas.openxmlformats.org/officeDocument/2006/relationships/notesSlide" Target="../notesSlides/notesSlide2.xml"/><Relationship Id="rId20" Type="http://schemas.openxmlformats.org/officeDocument/2006/relationships/tags" Target="../tags/tag55.xml"/><Relationship Id="rId41" Type="http://schemas.openxmlformats.org/officeDocument/2006/relationships/tags" Target="../tags/tag76.xml"/><Relationship Id="rId54" Type="http://schemas.openxmlformats.org/officeDocument/2006/relationships/tags" Target="../tags/tag89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5" Type="http://schemas.openxmlformats.org/officeDocument/2006/relationships/tags" Target="../tags/tag50.xml"/><Relationship Id="rId23" Type="http://schemas.openxmlformats.org/officeDocument/2006/relationships/tags" Target="../tags/tag58.xml"/><Relationship Id="rId28" Type="http://schemas.openxmlformats.org/officeDocument/2006/relationships/tags" Target="../tags/tag63.xml"/><Relationship Id="rId36" Type="http://schemas.openxmlformats.org/officeDocument/2006/relationships/tags" Target="../tags/tag71.xml"/><Relationship Id="rId49" Type="http://schemas.openxmlformats.org/officeDocument/2006/relationships/tags" Target="../tags/tag84.xml"/><Relationship Id="rId57" Type="http://schemas.openxmlformats.org/officeDocument/2006/relationships/tags" Target="../tags/tag92.xml"/><Relationship Id="rId10" Type="http://schemas.openxmlformats.org/officeDocument/2006/relationships/tags" Target="../tags/tag45.xml"/><Relationship Id="rId31" Type="http://schemas.openxmlformats.org/officeDocument/2006/relationships/tags" Target="../tags/tag66.xml"/><Relationship Id="rId44" Type="http://schemas.openxmlformats.org/officeDocument/2006/relationships/tags" Target="../tags/tag79.xml"/><Relationship Id="rId52" Type="http://schemas.openxmlformats.org/officeDocument/2006/relationships/tags" Target="../tags/tag87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2984.xml"/><Relationship Id="rId18" Type="http://schemas.openxmlformats.org/officeDocument/2006/relationships/tags" Target="../tags/tag2989.xml"/><Relationship Id="rId26" Type="http://schemas.openxmlformats.org/officeDocument/2006/relationships/tags" Target="../tags/tag2997.xml"/><Relationship Id="rId21" Type="http://schemas.openxmlformats.org/officeDocument/2006/relationships/tags" Target="../tags/tag2992.xml"/><Relationship Id="rId34" Type="http://schemas.openxmlformats.org/officeDocument/2006/relationships/tags" Target="../tags/tag3005.xml"/><Relationship Id="rId7" Type="http://schemas.openxmlformats.org/officeDocument/2006/relationships/tags" Target="../tags/tag2978.xml"/><Relationship Id="rId12" Type="http://schemas.openxmlformats.org/officeDocument/2006/relationships/tags" Target="../tags/tag2983.xml"/><Relationship Id="rId17" Type="http://schemas.openxmlformats.org/officeDocument/2006/relationships/tags" Target="../tags/tag2988.xml"/><Relationship Id="rId25" Type="http://schemas.openxmlformats.org/officeDocument/2006/relationships/tags" Target="../tags/tag2996.xml"/><Relationship Id="rId33" Type="http://schemas.openxmlformats.org/officeDocument/2006/relationships/tags" Target="../tags/tag3004.xml"/><Relationship Id="rId2" Type="http://schemas.openxmlformats.org/officeDocument/2006/relationships/tags" Target="../tags/tag2973.xml"/><Relationship Id="rId16" Type="http://schemas.openxmlformats.org/officeDocument/2006/relationships/tags" Target="../tags/tag2987.xml"/><Relationship Id="rId20" Type="http://schemas.openxmlformats.org/officeDocument/2006/relationships/tags" Target="../tags/tag2991.xml"/><Relationship Id="rId29" Type="http://schemas.openxmlformats.org/officeDocument/2006/relationships/tags" Target="../tags/tag3000.xml"/><Relationship Id="rId1" Type="http://schemas.openxmlformats.org/officeDocument/2006/relationships/tags" Target="../tags/tag2972.xml"/><Relationship Id="rId6" Type="http://schemas.openxmlformats.org/officeDocument/2006/relationships/tags" Target="../tags/tag2977.xml"/><Relationship Id="rId11" Type="http://schemas.openxmlformats.org/officeDocument/2006/relationships/tags" Target="../tags/tag2982.xml"/><Relationship Id="rId24" Type="http://schemas.openxmlformats.org/officeDocument/2006/relationships/tags" Target="../tags/tag2995.xml"/><Relationship Id="rId32" Type="http://schemas.openxmlformats.org/officeDocument/2006/relationships/tags" Target="../tags/tag3003.xml"/><Relationship Id="rId37" Type="http://schemas.openxmlformats.org/officeDocument/2006/relationships/image" Target="../media/image10.png"/><Relationship Id="rId5" Type="http://schemas.openxmlformats.org/officeDocument/2006/relationships/tags" Target="../tags/tag2976.xml"/><Relationship Id="rId15" Type="http://schemas.openxmlformats.org/officeDocument/2006/relationships/tags" Target="../tags/tag2986.xml"/><Relationship Id="rId23" Type="http://schemas.openxmlformats.org/officeDocument/2006/relationships/tags" Target="../tags/tag2994.xml"/><Relationship Id="rId28" Type="http://schemas.openxmlformats.org/officeDocument/2006/relationships/tags" Target="../tags/tag2999.xml"/><Relationship Id="rId36" Type="http://schemas.openxmlformats.org/officeDocument/2006/relationships/slideLayout" Target="../slideLayouts/slideLayout7.xml"/><Relationship Id="rId10" Type="http://schemas.openxmlformats.org/officeDocument/2006/relationships/tags" Target="../tags/tag2981.xml"/><Relationship Id="rId19" Type="http://schemas.openxmlformats.org/officeDocument/2006/relationships/tags" Target="../tags/tag2990.xml"/><Relationship Id="rId31" Type="http://schemas.openxmlformats.org/officeDocument/2006/relationships/tags" Target="../tags/tag3002.xml"/><Relationship Id="rId4" Type="http://schemas.openxmlformats.org/officeDocument/2006/relationships/tags" Target="../tags/tag2975.xml"/><Relationship Id="rId9" Type="http://schemas.openxmlformats.org/officeDocument/2006/relationships/tags" Target="../tags/tag2980.xml"/><Relationship Id="rId14" Type="http://schemas.openxmlformats.org/officeDocument/2006/relationships/tags" Target="../tags/tag2985.xml"/><Relationship Id="rId22" Type="http://schemas.openxmlformats.org/officeDocument/2006/relationships/tags" Target="../tags/tag2993.xml"/><Relationship Id="rId27" Type="http://schemas.openxmlformats.org/officeDocument/2006/relationships/tags" Target="../tags/tag2998.xml"/><Relationship Id="rId30" Type="http://schemas.openxmlformats.org/officeDocument/2006/relationships/tags" Target="../tags/tag3001.xml"/><Relationship Id="rId35" Type="http://schemas.openxmlformats.org/officeDocument/2006/relationships/tags" Target="../tags/tag3006.xml"/><Relationship Id="rId8" Type="http://schemas.openxmlformats.org/officeDocument/2006/relationships/tags" Target="../tags/tag2979.xml"/><Relationship Id="rId3" Type="http://schemas.openxmlformats.org/officeDocument/2006/relationships/tags" Target="../tags/tag2974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3019.xml"/><Relationship Id="rId18" Type="http://schemas.openxmlformats.org/officeDocument/2006/relationships/tags" Target="../tags/tag3024.xml"/><Relationship Id="rId26" Type="http://schemas.openxmlformats.org/officeDocument/2006/relationships/tags" Target="../tags/tag3032.xml"/><Relationship Id="rId21" Type="http://schemas.openxmlformats.org/officeDocument/2006/relationships/tags" Target="../tags/tag3027.xml"/><Relationship Id="rId34" Type="http://schemas.openxmlformats.org/officeDocument/2006/relationships/tags" Target="../tags/tag3040.xml"/><Relationship Id="rId7" Type="http://schemas.openxmlformats.org/officeDocument/2006/relationships/tags" Target="../tags/tag3013.xml"/><Relationship Id="rId12" Type="http://schemas.openxmlformats.org/officeDocument/2006/relationships/tags" Target="../tags/tag3018.xml"/><Relationship Id="rId17" Type="http://schemas.openxmlformats.org/officeDocument/2006/relationships/tags" Target="../tags/tag3023.xml"/><Relationship Id="rId25" Type="http://schemas.openxmlformats.org/officeDocument/2006/relationships/tags" Target="../tags/tag3031.xml"/><Relationship Id="rId33" Type="http://schemas.openxmlformats.org/officeDocument/2006/relationships/tags" Target="../tags/tag3039.xml"/><Relationship Id="rId2" Type="http://schemas.openxmlformats.org/officeDocument/2006/relationships/tags" Target="../tags/tag3008.xml"/><Relationship Id="rId16" Type="http://schemas.openxmlformats.org/officeDocument/2006/relationships/tags" Target="../tags/tag3022.xml"/><Relationship Id="rId20" Type="http://schemas.openxmlformats.org/officeDocument/2006/relationships/tags" Target="../tags/tag3026.xml"/><Relationship Id="rId29" Type="http://schemas.openxmlformats.org/officeDocument/2006/relationships/tags" Target="../tags/tag3035.xml"/><Relationship Id="rId1" Type="http://schemas.openxmlformats.org/officeDocument/2006/relationships/tags" Target="../tags/tag3007.xml"/><Relationship Id="rId6" Type="http://schemas.openxmlformats.org/officeDocument/2006/relationships/tags" Target="../tags/tag3012.xml"/><Relationship Id="rId11" Type="http://schemas.openxmlformats.org/officeDocument/2006/relationships/tags" Target="../tags/tag3017.xml"/><Relationship Id="rId24" Type="http://schemas.openxmlformats.org/officeDocument/2006/relationships/tags" Target="../tags/tag3030.xml"/><Relationship Id="rId32" Type="http://schemas.openxmlformats.org/officeDocument/2006/relationships/tags" Target="../tags/tag3038.xml"/><Relationship Id="rId37" Type="http://schemas.openxmlformats.org/officeDocument/2006/relationships/image" Target="../media/image11.png"/><Relationship Id="rId5" Type="http://schemas.openxmlformats.org/officeDocument/2006/relationships/tags" Target="../tags/tag3011.xml"/><Relationship Id="rId15" Type="http://schemas.openxmlformats.org/officeDocument/2006/relationships/tags" Target="../tags/tag3021.xml"/><Relationship Id="rId23" Type="http://schemas.openxmlformats.org/officeDocument/2006/relationships/tags" Target="../tags/tag3029.xml"/><Relationship Id="rId28" Type="http://schemas.openxmlformats.org/officeDocument/2006/relationships/tags" Target="../tags/tag3034.xml"/><Relationship Id="rId36" Type="http://schemas.openxmlformats.org/officeDocument/2006/relationships/slideLayout" Target="../slideLayouts/slideLayout7.xml"/><Relationship Id="rId10" Type="http://schemas.openxmlformats.org/officeDocument/2006/relationships/tags" Target="../tags/tag3016.xml"/><Relationship Id="rId19" Type="http://schemas.openxmlformats.org/officeDocument/2006/relationships/tags" Target="../tags/tag3025.xml"/><Relationship Id="rId31" Type="http://schemas.openxmlformats.org/officeDocument/2006/relationships/tags" Target="../tags/tag3037.xml"/><Relationship Id="rId4" Type="http://schemas.openxmlformats.org/officeDocument/2006/relationships/tags" Target="../tags/tag3010.xml"/><Relationship Id="rId9" Type="http://schemas.openxmlformats.org/officeDocument/2006/relationships/tags" Target="../tags/tag3015.xml"/><Relationship Id="rId14" Type="http://schemas.openxmlformats.org/officeDocument/2006/relationships/tags" Target="../tags/tag3020.xml"/><Relationship Id="rId22" Type="http://schemas.openxmlformats.org/officeDocument/2006/relationships/tags" Target="../tags/tag3028.xml"/><Relationship Id="rId27" Type="http://schemas.openxmlformats.org/officeDocument/2006/relationships/tags" Target="../tags/tag3033.xml"/><Relationship Id="rId30" Type="http://schemas.openxmlformats.org/officeDocument/2006/relationships/tags" Target="../tags/tag3036.xml"/><Relationship Id="rId35" Type="http://schemas.openxmlformats.org/officeDocument/2006/relationships/tags" Target="../tags/tag3041.xml"/><Relationship Id="rId8" Type="http://schemas.openxmlformats.org/officeDocument/2006/relationships/tags" Target="../tags/tag3014.xml"/><Relationship Id="rId3" Type="http://schemas.openxmlformats.org/officeDocument/2006/relationships/tags" Target="../tags/tag300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049.xml"/><Relationship Id="rId13" Type="http://schemas.openxmlformats.org/officeDocument/2006/relationships/tags" Target="../tags/tag3054.xml"/><Relationship Id="rId18" Type="http://schemas.openxmlformats.org/officeDocument/2006/relationships/tags" Target="../tags/tag3059.xml"/><Relationship Id="rId26" Type="http://schemas.openxmlformats.org/officeDocument/2006/relationships/tags" Target="../tags/tag3067.xml"/><Relationship Id="rId3" Type="http://schemas.openxmlformats.org/officeDocument/2006/relationships/tags" Target="../tags/tag3044.xml"/><Relationship Id="rId21" Type="http://schemas.openxmlformats.org/officeDocument/2006/relationships/tags" Target="../tags/tag3062.xml"/><Relationship Id="rId7" Type="http://schemas.openxmlformats.org/officeDocument/2006/relationships/tags" Target="../tags/tag3048.xml"/><Relationship Id="rId12" Type="http://schemas.openxmlformats.org/officeDocument/2006/relationships/tags" Target="../tags/tag3053.xml"/><Relationship Id="rId17" Type="http://schemas.openxmlformats.org/officeDocument/2006/relationships/tags" Target="../tags/tag3058.xml"/><Relationship Id="rId25" Type="http://schemas.openxmlformats.org/officeDocument/2006/relationships/tags" Target="../tags/tag3066.xml"/><Relationship Id="rId2" Type="http://schemas.openxmlformats.org/officeDocument/2006/relationships/tags" Target="../tags/tag3043.xml"/><Relationship Id="rId16" Type="http://schemas.openxmlformats.org/officeDocument/2006/relationships/tags" Target="../tags/tag3057.xml"/><Relationship Id="rId20" Type="http://schemas.openxmlformats.org/officeDocument/2006/relationships/tags" Target="../tags/tag3061.xml"/><Relationship Id="rId1" Type="http://schemas.openxmlformats.org/officeDocument/2006/relationships/tags" Target="../tags/tag3042.xml"/><Relationship Id="rId6" Type="http://schemas.openxmlformats.org/officeDocument/2006/relationships/tags" Target="../tags/tag3047.xml"/><Relationship Id="rId11" Type="http://schemas.openxmlformats.org/officeDocument/2006/relationships/tags" Target="../tags/tag3052.xml"/><Relationship Id="rId24" Type="http://schemas.openxmlformats.org/officeDocument/2006/relationships/tags" Target="../tags/tag3065.xml"/><Relationship Id="rId5" Type="http://schemas.openxmlformats.org/officeDocument/2006/relationships/tags" Target="../tags/tag3046.xml"/><Relationship Id="rId15" Type="http://schemas.openxmlformats.org/officeDocument/2006/relationships/tags" Target="../tags/tag3056.xml"/><Relationship Id="rId23" Type="http://schemas.openxmlformats.org/officeDocument/2006/relationships/tags" Target="../tags/tag3064.xml"/><Relationship Id="rId28" Type="http://schemas.openxmlformats.org/officeDocument/2006/relationships/notesSlide" Target="../notesSlides/notesSlide19.xml"/><Relationship Id="rId10" Type="http://schemas.openxmlformats.org/officeDocument/2006/relationships/tags" Target="../tags/tag3051.xml"/><Relationship Id="rId19" Type="http://schemas.openxmlformats.org/officeDocument/2006/relationships/tags" Target="../tags/tag3060.xml"/><Relationship Id="rId4" Type="http://schemas.openxmlformats.org/officeDocument/2006/relationships/tags" Target="../tags/tag3045.xml"/><Relationship Id="rId9" Type="http://schemas.openxmlformats.org/officeDocument/2006/relationships/tags" Target="../tags/tag3050.xml"/><Relationship Id="rId14" Type="http://schemas.openxmlformats.org/officeDocument/2006/relationships/tags" Target="../tags/tag3055.xml"/><Relationship Id="rId22" Type="http://schemas.openxmlformats.org/officeDocument/2006/relationships/tags" Target="../tags/tag3063.xml"/><Relationship Id="rId27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3080.xml"/><Relationship Id="rId18" Type="http://schemas.openxmlformats.org/officeDocument/2006/relationships/tags" Target="../tags/tag3085.xml"/><Relationship Id="rId26" Type="http://schemas.openxmlformats.org/officeDocument/2006/relationships/tags" Target="../tags/tag3093.xml"/><Relationship Id="rId39" Type="http://schemas.openxmlformats.org/officeDocument/2006/relationships/tags" Target="../tags/tag3106.xml"/><Relationship Id="rId21" Type="http://schemas.openxmlformats.org/officeDocument/2006/relationships/tags" Target="../tags/tag3088.xml"/><Relationship Id="rId34" Type="http://schemas.openxmlformats.org/officeDocument/2006/relationships/tags" Target="../tags/tag3101.xml"/><Relationship Id="rId42" Type="http://schemas.openxmlformats.org/officeDocument/2006/relationships/tags" Target="../tags/tag3109.xml"/><Relationship Id="rId47" Type="http://schemas.openxmlformats.org/officeDocument/2006/relationships/tags" Target="../tags/tag3114.xml"/><Relationship Id="rId50" Type="http://schemas.openxmlformats.org/officeDocument/2006/relationships/tags" Target="../tags/tag3117.xml"/><Relationship Id="rId7" Type="http://schemas.openxmlformats.org/officeDocument/2006/relationships/tags" Target="../tags/tag3074.xml"/><Relationship Id="rId2" Type="http://schemas.openxmlformats.org/officeDocument/2006/relationships/tags" Target="../tags/tag3069.xml"/><Relationship Id="rId16" Type="http://schemas.openxmlformats.org/officeDocument/2006/relationships/tags" Target="../tags/tag3083.xml"/><Relationship Id="rId29" Type="http://schemas.openxmlformats.org/officeDocument/2006/relationships/tags" Target="../tags/tag3096.xml"/><Relationship Id="rId11" Type="http://schemas.openxmlformats.org/officeDocument/2006/relationships/tags" Target="../tags/tag3078.xml"/><Relationship Id="rId24" Type="http://schemas.openxmlformats.org/officeDocument/2006/relationships/tags" Target="../tags/tag3091.xml"/><Relationship Id="rId32" Type="http://schemas.openxmlformats.org/officeDocument/2006/relationships/tags" Target="../tags/tag3099.xml"/><Relationship Id="rId37" Type="http://schemas.openxmlformats.org/officeDocument/2006/relationships/tags" Target="../tags/tag3104.xml"/><Relationship Id="rId40" Type="http://schemas.openxmlformats.org/officeDocument/2006/relationships/tags" Target="../tags/tag3107.xml"/><Relationship Id="rId45" Type="http://schemas.openxmlformats.org/officeDocument/2006/relationships/tags" Target="../tags/tag3112.xml"/><Relationship Id="rId53" Type="http://schemas.openxmlformats.org/officeDocument/2006/relationships/notesSlide" Target="../notesSlides/notesSlide20.xml"/><Relationship Id="rId5" Type="http://schemas.openxmlformats.org/officeDocument/2006/relationships/tags" Target="../tags/tag3072.xml"/><Relationship Id="rId10" Type="http://schemas.openxmlformats.org/officeDocument/2006/relationships/tags" Target="../tags/tag3077.xml"/><Relationship Id="rId19" Type="http://schemas.openxmlformats.org/officeDocument/2006/relationships/tags" Target="../tags/tag3086.xml"/><Relationship Id="rId31" Type="http://schemas.openxmlformats.org/officeDocument/2006/relationships/tags" Target="../tags/tag3098.xml"/><Relationship Id="rId44" Type="http://schemas.openxmlformats.org/officeDocument/2006/relationships/tags" Target="../tags/tag3111.xml"/><Relationship Id="rId52" Type="http://schemas.openxmlformats.org/officeDocument/2006/relationships/slideLayout" Target="../slideLayouts/slideLayout7.xml"/><Relationship Id="rId4" Type="http://schemas.openxmlformats.org/officeDocument/2006/relationships/tags" Target="../tags/tag3071.xml"/><Relationship Id="rId9" Type="http://schemas.openxmlformats.org/officeDocument/2006/relationships/tags" Target="../tags/tag3076.xml"/><Relationship Id="rId14" Type="http://schemas.openxmlformats.org/officeDocument/2006/relationships/tags" Target="../tags/tag3081.xml"/><Relationship Id="rId22" Type="http://schemas.openxmlformats.org/officeDocument/2006/relationships/tags" Target="../tags/tag3089.xml"/><Relationship Id="rId27" Type="http://schemas.openxmlformats.org/officeDocument/2006/relationships/tags" Target="../tags/tag3094.xml"/><Relationship Id="rId30" Type="http://schemas.openxmlformats.org/officeDocument/2006/relationships/tags" Target="../tags/tag3097.xml"/><Relationship Id="rId35" Type="http://schemas.openxmlformats.org/officeDocument/2006/relationships/tags" Target="../tags/tag3102.xml"/><Relationship Id="rId43" Type="http://schemas.openxmlformats.org/officeDocument/2006/relationships/tags" Target="../tags/tag3110.xml"/><Relationship Id="rId48" Type="http://schemas.openxmlformats.org/officeDocument/2006/relationships/tags" Target="../tags/tag3115.xml"/><Relationship Id="rId8" Type="http://schemas.openxmlformats.org/officeDocument/2006/relationships/tags" Target="../tags/tag3075.xml"/><Relationship Id="rId51" Type="http://schemas.openxmlformats.org/officeDocument/2006/relationships/tags" Target="../tags/tag3118.xml"/><Relationship Id="rId3" Type="http://schemas.openxmlformats.org/officeDocument/2006/relationships/tags" Target="../tags/tag3070.xml"/><Relationship Id="rId12" Type="http://schemas.openxmlformats.org/officeDocument/2006/relationships/tags" Target="../tags/tag3079.xml"/><Relationship Id="rId17" Type="http://schemas.openxmlformats.org/officeDocument/2006/relationships/tags" Target="../tags/tag3084.xml"/><Relationship Id="rId25" Type="http://schemas.openxmlformats.org/officeDocument/2006/relationships/tags" Target="../tags/tag3092.xml"/><Relationship Id="rId33" Type="http://schemas.openxmlformats.org/officeDocument/2006/relationships/tags" Target="../tags/tag3100.xml"/><Relationship Id="rId38" Type="http://schemas.openxmlformats.org/officeDocument/2006/relationships/tags" Target="../tags/tag3105.xml"/><Relationship Id="rId46" Type="http://schemas.openxmlformats.org/officeDocument/2006/relationships/tags" Target="../tags/tag3113.xml"/><Relationship Id="rId20" Type="http://schemas.openxmlformats.org/officeDocument/2006/relationships/tags" Target="../tags/tag3087.xml"/><Relationship Id="rId41" Type="http://schemas.openxmlformats.org/officeDocument/2006/relationships/tags" Target="../tags/tag3108.xml"/><Relationship Id="rId1" Type="http://schemas.openxmlformats.org/officeDocument/2006/relationships/tags" Target="../tags/tag3068.xml"/><Relationship Id="rId6" Type="http://schemas.openxmlformats.org/officeDocument/2006/relationships/tags" Target="../tags/tag3073.xml"/><Relationship Id="rId15" Type="http://schemas.openxmlformats.org/officeDocument/2006/relationships/tags" Target="../tags/tag3082.xml"/><Relationship Id="rId23" Type="http://schemas.openxmlformats.org/officeDocument/2006/relationships/tags" Target="../tags/tag3090.xml"/><Relationship Id="rId28" Type="http://schemas.openxmlformats.org/officeDocument/2006/relationships/tags" Target="../tags/tag3095.xml"/><Relationship Id="rId36" Type="http://schemas.openxmlformats.org/officeDocument/2006/relationships/tags" Target="../tags/tag3103.xml"/><Relationship Id="rId49" Type="http://schemas.openxmlformats.org/officeDocument/2006/relationships/tags" Target="../tags/tag3116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tags" Target="../tags/tag3131.xml"/><Relationship Id="rId18" Type="http://schemas.openxmlformats.org/officeDocument/2006/relationships/tags" Target="../tags/tag3136.xml"/><Relationship Id="rId26" Type="http://schemas.openxmlformats.org/officeDocument/2006/relationships/tags" Target="../tags/tag3144.xml"/><Relationship Id="rId39" Type="http://schemas.openxmlformats.org/officeDocument/2006/relationships/tags" Target="../tags/tag3157.xml"/><Relationship Id="rId21" Type="http://schemas.openxmlformats.org/officeDocument/2006/relationships/tags" Target="../tags/tag3139.xml"/><Relationship Id="rId34" Type="http://schemas.openxmlformats.org/officeDocument/2006/relationships/tags" Target="../tags/tag3152.xml"/><Relationship Id="rId42" Type="http://schemas.openxmlformats.org/officeDocument/2006/relationships/tags" Target="../tags/tag3160.xml"/><Relationship Id="rId47" Type="http://schemas.openxmlformats.org/officeDocument/2006/relationships/tags" Target="../tags/tag3165.xml"/><Relationship Id="rId50" Type="http://schemas.openxmlformats.org/officeDocument/2006/relationships/tags" Target="../tags/tag3168.xml"/><Relationship Id="rId7" Type="http://schemas.openxmlformats.org/officeDocument/2006/relationships/tags" Target="../tags/tag3125.xml"/><Relationship Id="rId2" Type="http://schemas.openxmlformats.org/officeDocument/2006/relationships/tags" Target="../tags/tag3120.xml"/><Relationship Id="rId16" Type="http://schemas.openxmlformats.org/officeDocument/2006/relationships/tags" Target="../tags/tag3134.xml"/><Relationship Id="rId29" Type="http://schemas.openxmlformats.org/officeDocument/2006/relationships/tags" Target="../tags/tag3147.xml"/><Relationship Id="rId11" Type="http://schemas.openxmlformats.org/officeDocument/2006/relationships/tags" Target="../tags/tag3129.xml"/><Relationship Id="rId24" Type="http://schemas.openxmlformats.org/officeDocument/2006/relationships/tags" Target="../tags/tag3142.xml"/><Relationship Id="rId32" Type="http://schemas.openxmlformats.org/officeDocument/2006/relationships/tags" Target="../tags/tag3150.xml"/><Relationship Id="rId37" Type="http://schemas.openxmlformats.org/officeDocument/2006/relationships/tags" Target="../tags/tag3155.xml"/><Relationship Id="rId40" Type="http://schemas.openxmlformats.org/officeDocument/2006/relationships/tags" Target="../tags/tag3158.xml"/><Relationship Id="rId45" Type="http://schemas.openxmlformats.org/officeDocument/2006/relationships/tags" Target="../tags/tag3163.xml"/><Relationship Id="rId53" Type="http://schemas.openxmlformats.org/officeDocument/2006/relationships/slideLayout" Target="../slideLayouts/slideLayout7.xml"/><Relationship Id="rId5" Type="http://schemas.openxmlformats.org/officeDocument/2006/relationships/tags" Target="../tags/tag3123.xml"/><Relationship Id="rId10" Type="http://schemas.openxmlformats.org/officeDocument/2006/relationships/tags" Target="../tags/tag3128.xml"/><Relationship Id="rId19" Type="http://schemas.openxmlformats.org/officeDocument/2006/relationships/tags" Target="../tags/tag3137.xml"/><Relationship Id="rId31" Type="http://schemas.openxmlformats.org/officeDocument/2006/relationships/tags" Target="../tags/tag3149.xml"/><Relationship Id="rId44" Type="http://schemas.openxmlformats.org/officeDocument/2006/relationships/tags" Target="../tags/tag3162.xml"/><Relationship Id="rId52" Type="http://schemas.openxmlformats.org/officeDocument/2006/relationships/tags" Target="../tags/tag3170.xml"/><Relationship Id="rId4" Type="http://schemas.openxmlformats.org/officeDocument/2006/relationships/tags" Target="../tags/tag3122.xml"/><Relationship Id="rId9" Type="http://schemas.openxmlformats.org/officeDocument/2006/relationships/tags" Target="../tags/tag3127.xml"/><Relationship Id="rId14" Type="http://schemas.openxmlformats.org/officeDocument/2006/relationships/tags" Target="../tags/tag3132.xml"/><Relationship Id="rId22" Type="http://schemas.openxmlformats.org/officeDocument/2006/relationships/tags" Target="../tags/tag3140.xml"/><Relationship Id="rId27" Type="http://schemas.openxmlformats.org/officeDocument/2006/relationships/tags" Target="../tags/tag3145.xml"/><Relationship Id="rId30" Type="http://schemas.openxmlformats.org/officeDocument/2006/relationships/tags" Target="../tags/tag3148.xml"/><Relationship Id="rId35" Type="http://schemas.openxmlformats.org/officeDocument/2006/relationships/tags" Target="../tags/tag3153.xml"/><Relationship Id="rId43" Type="http://schemas.openxmlformats.org/officeDocument/2006/relationships/tags" Target="../tags/tag3161.xml"/><Relationship Id="rId48" Type="http://schemas.openxmlformats.org/officeDocument/2006/relationships/tags" Target="../tags/tag3166.xml"/><Relationship Id="rId8" Type="http://schemas.openxmlformats.org/officeDocument/2006/relationships/tags" Target="../tags/tag3126.xml"/><Relationship Id="rId51" Type="http://schemas.openxmlformats.org/officeDocument/2006/relationships/tags" Target="../tags/tag3169.xml"/><Relationship Id="rId3" Type="http://schemas.openxmlformats.org/officeDocument/2006/relationships/tags" Target="../tags/tag3121.xml"/><Relationship Id="rId12" Type="http://schemas.openxmlformats.org/officeDocument/2006/relationships/tags" Target="../tags/tag3130.xml"/><Relationship Id="rId17" Type="http://schemas.openxmlformats.org/officeDocument/2006/relationships/tags" Target="../tags/tag3135.xml"/><Relationship Id="rId25" Type="http://schemas.openxmlformats.org/officeDocument/2006/relationships/tags" Target="../tags/tag3143.xml"/><Relationship Id="rId33" Type="http://schemas.openxmlformats.org/officeDocument/2006/relationships/tags" Target="../tags/tag3151.xml"/><Relationship Id="rId38" Type="http://schemas.openxmlformats.org/officeDocument/2006/relationships/tags" Target="../tags/tag3156.xml"/><Relationship Id="rId46" Type="http://schemas.openxmlformats.org/officeDocument/2006/relationships/tags" Target="../tags/tag3164.xml"/><Relationship Id="rId20" Type="http://schemas.openxmlformats.org/officeDocument/2006/relationships/tags" Target="../tags/tag3138.xml"/><Relationship Id="rId41" Type="http://schemas.openxmlformats.org/officeDocument/2006/relationships/tags" Target="../tags/tag3159.xml"/><Relationship Id="rId54" Type="http://schemas.openxmlformats.org/officeDocument/2006/relationships/notesSlide" Target="../notesSlides/notesSlide21.xml"/><Relationship Id="rId1" Type="http://schemas.openxmlformats.org/officeDocument/2006/relationships/tags" Target="../tags/tag3119.xml"/><Relationship Id="rId6" Type="http://schemas.openxmlformats.org/officeDocument/2006/relationships/tags" Target="../tags/tag3124.xml"/><Relationship Id="rId15" Type="http://schemas.openxmlformats.org/officeDocument/2006/relationships/tags" Target="../tags/tag3133.xml"/><Relationship Id="rId23" Type="http://schemas.openxmlformats.org/officeDocument/2006/relationships/tags" Target="../tags/tag3141.xml"/><Relationship Id="rId28" Type="http://schemas.openxmlformats.org/officeDocument/2006/relationships/tags" Target="../tags/tag3146.xml"/><Relationship Id="rId36" Type="http://schemas.openxmlformats.org/officeDocument/2006/relationships/tags" Target="../tags/tag3154.xml"/><Relationship Id="rId49" Type="http://schemas.openxmlformats.org/officeDocument/2006/relationships/tags" Target="../tags/tag3167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tags" Target="../tags/tag3183.xml"/><Relationship Id="rId18" Type="http://schemas.openxmlformats.org/officeDocument/2006/relationships/tags" Target="../tags/tag3188.xml"/><Relationship Id="rId26" Type="http://schemas.openxmlformats.org/officeDocument/2006/relationships/tags" Target="../tags/tag3196.xml"/><Relationship Id="rId39" Type="http://schemas.openxmlformats.org/officeDocument/2006/relationships/tags" Target="../tags/tag3209.xml"/><Relationship Id="rId21" Type="http://schemas.openxmlformats.org/officeDocument/2006/relationships/tags" Target="../tags/tag3191.xml"/><Relationship Id="rId34" Type="http://schemas.openxmlformats.org/officeDocument/2006/relationships/tags" Target="../tags/tag3204.xml"/><Relationship Id="rId42" Type="http://schemas.openxmlformats.org/officeDocument/2006/relationships/tags" Target="../tags/tag3212.xml"/><Relationship Id="rId47" Type="http://schemas.openxmlformats.org/officeDocument/2006/relationships/tags" Target="../tags/tag3217.xml"/><Relationship Id="rId50" Type="http://schemas.openxmlformats.org/officeDocument/2006/relationships/tags" Target="../tags/tag3220.xml"/><Relationship Id="rId55" Type="http://schemas.openxmlformats.org/officeDocument/2006/relationships/slideLayout" Target="../slideLayouts/slideLayout7.xml"/><Relationship Id="rId7" Type="http://schemas.openxmlformats.org/officeDocument/2006/relationships/tags" Target="../tags/tag3177.xml"/><Relationship Id="rId2" Type="http://schemas.openxmlformats.org/officeDocument/2006/relationships/tags" Target="../tags/tag3172.xml"/><Relationship Id="rId16" Type="http://schemas.openxmlformats.org/officeDocument/2006/relationships/tags" Target="../tags/tag3186.xml"/><Relationship Id="rId29" Type="http://schemas.openxmlformats.org/officeDocument/2006/relationships/tags" Target="../tags/tag3199.xml"/><Relationship Id="rId11" Type="http://schemas.openxmlformats.org/officeDocument/2006/relationships/tags" Target="../tags/tag3181.xml"/><Relationship Id="rId24" Type="http://schemas.openxmlformats.org/officeDocument/2006/relationships/tags" Target="../tags/tag3194.xml"/><Relationship Id="rId32" Type="http://schemas.openxmlformats.org/officeDocument/2006/relationships/tags" Target="../tags/tag3202.xml"/><Relationship Id="rId37" Type="http://schemas.openxmlformats.org/officeDocument/2006/relationships/tags" Target="../tags/tag3207.xml"/><Relationship Id="rId40" Type="http://schemas.openxmlformats.org/officeDocument/2006/relationships/tags" Target="../tags/tag3210.xml"/><Relationship Id="rId45" Type="http://schemas.openxmlformats.org/officeDocument/2006/relationships/tags" Target="../tags/tag3215.xml"/><Relationship Id="rId53" Type="http://schemas.openxmlformats.org/officeDocument/2006/relationships/tags" Target="../tags/tag3223.xml"/><Relationship Id="rId5" Type="http://schemas.openxmlformats.org/officeDocument/2006/relationships/tags" Target="../tags/tag3175.xml"/><Relationship Id="rId10" Type="http://schemas.openxmlformats.org/officeDocument/2006/relationships/tags" Target="../tags/tag3180.xml"/><Relationship Id="rId19" Type="http://schemas.openxmlformats.org/officeDocument/2006/relationships/tags" Target="../tags/tag3189.xml"/><Relationship Id="rId31" Type="http://schemas.openxmlformats.org/officeDocument/2006/relationships/tags" Target="../tags/tag3201.xml"/><Relationship Id="rId44" Type="http://schemas.openxmlformats.org/officeDocument/2006/relationships/tags" Target="../tags/tag3214.xml"/><Relationship Id="rId52" Type="http://schemas.openxmlformats.org/officeDocument/2006/relationships/tags" Target="../tags/tag3222.xml"/><Relationship Id="rId4" Type="http://schemas.openxmlformats.org/officeDocument/2006/relationships/tags" Target="../tags/tag3174.xml"/><Relationship Id="rId9" Type="http://schemas.openxmlformats.org/officeDocument/2006/relationships/tags" Target="../tags/tag3179.xml"/><Relationship Id="rId14" Type="http://schemas.openxmlformats.org/officeDocument/2006/relationships/tags" Target="../tags/tag3184.xml"/><Relationship Id="rId22" Type="http://schemas.openxmlformats.org/officeDocument/2006/relationships/tags" Target="../tags/tag3192.xml"/><Relationship Id="rId27" Type="http://schemas.openxmlformats.org/officeDocument/2006/relationships/tags" Target="../tags/tag3197.xml"/><Relationship Id="rId30" Type="http://schemas.openxmlformats.org/officeDocument/2006/relationships/tags" Target="../tags/tag3200.xml"/><Relationship Id="rId35" Type="http://schemas.openxmlformats.org/officeDocument/2006/relationships/tags" Target="../tags/tag3205.xml"/><Relationship Id="rId43" Type="http://schemas.openxmlformats.org/officeDocument/2006/relationships/tags" Target="../tags/tag3213.xml"/><Relationship Id="rId48" Type="http://schemas.openxmlformats.org/officeDocument/2006/relationships/tags" Target="../tags/tag3218.xml"/><Relationship Id="rId56" Type="http://schemas.openxmlformats.org/officeDocument/2006/relationships/notesSlide" Target="../notesSlides/notesSlide22.xml"/><Relationship Id="rId8" Type="http://schemas.openxmlformats.org/officeDocument/2006/relationships/tags" Target="../tags/tag3178.xml"/><Relationship Id="rId51" Type="http://schemas.openxmlformats.org/officeDocument/2006/relationships/tags" Target="../tags/tag3221.xml"/><Relationship Id="rId3" Type="http://schemas.openxmlformats.org/officeDocument/2006/relationships/tags" Target="../tags/tag3173.xml"/><Relationship Id="rId12" Type="http://schemas.openxmlformats.org/officeDocument/2006/relationships/tags" Target="../tags/tag3182.xml"/><Relationship Id="rId17" Type="http://schemas.openxmlformats.org/officeDocument/2006/relationships/tags" Target="../tags/tag3187.xml"/><Relationship Id="rId25" Type="http://schemas.openxmlformats.org/officeDocument/2006/relationships/tags" Target="../tags/tag3195.xml"/><Relationship Id="rId33" Type="http://schemas.openxmlformats.org/officeDocument/2006/relationships/tags" Target="../tags/tag3203.xml"/><Relationship Id="rId38" Type="http://schemas.openxmlformats.org/officeDocument/2006/relationships/tags" Target="../tags/tag3208.xml"/><Relationship Id="rId46" Type="http://schemas.openxmlformats.org/officeDocument/2006/relationships/tags" Target="../tags/tag3216.xml"/><Relationship Id="rId20" Type="http://schemas.openxmlformats.org/officeDocument/2006/relationships/tags" Target="../tags/tag3190.xml"/><Relationship Id="rId41" Type="http://schemas.openxmlformats.org/officeDocument/2006/relationships/tags" Target="../tags/tag3211.xml"/><Relationship Id="rId54" Type="http://schemas.openxmlformats.org/officeDocument/2006/relationships/tags" Target="../tags/tag3224.xml"/><Relationship Id="rId1" Type="http://schemas.openxmlformats.org/officeDocument/2006/relationships/tags" Target="../tags/tag3171.xml"/><Relationship Id="rId6" Type="http://schemas.openxmlformats.org/officeDocument/2006/relationships/tags" Target="../tags/tag3176.xml"/><Relationship Id="rId15" Type="http://schemas.openxmlformats.org/officeDocument/2006/relationships/tags" Target="../tags/tag3185.xml"/><Relationship Id="rId23" Type="http://schemas.openxmlformats.org/officeDocument/2006/relationships/tags" Target="../tags/tag3193.xml"/><Relationship Id="rId28" Type="http://schemas.openxmlformats.org/officeDocument/2006/relationships/tags" Target="../tags/tag3198.xml"/><Relationship Id="rId36" Type="http://schemas.openxmlformats.org/officeDocument/2006/relationships/tags" Target="../tags/tag3206.xml"/><Relationship Id="rId49" Type="http://schemas.openxmlformats.org/officeDocument/2006/relationships/tags" Target="../tags/tag3219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tags" Target="../tags/tag3237.xml"/><Relationship Id="rId18" Type="http://schemas.openxmlformats.org/officeDocument/2006/relationships/tags" Target="../tags/tag3242.xml"/><Relationship Id="rId26" Type="http://schemas.openxmlformats.org/officeDocument/2006/relationships/tags" Target="../tags/tag3250.xml"/><Relationship Id="rId39" Type="http://schemas.openxmlformats.org/officeDocument/2006/relationships/tags" Target="../tags/tag3263.xml"/><Relationship Id="rId21" Type="http://schemas.openxmlformats.org/officeDocument/2006/relationships/tags" Target="../tags/tag3245.xml"/><Relationship Id="rId34" Type="http://schemas.openxmlformats.org/officeDocument/2006/relationships/tags" Target="../tags/tag3258.xml"/><Relationship Id="rId42" Type="http://schemas.openxmlformats.org/officeDocument/2006/relationships/tags" Target="../tags/tag3266.xml"/><Relationship Id="rId47" Type="http://schemas.openxmlformats.org/officeDocument/2006/relationships/tags" Target="../tags/tag3271.xml"/><Relationship Id="rId50" Type="http://schemas.openxmlformats.org/officeDocument/2006/relationships/tags" Target="../tags/tag3274.xml"/><Relationship Id="rId55" Type="http://schemas.openxmlformats.org/officeDocument/2006/relationships/tags" Target="../tags/tag3279.xml"/><Relationship Id="rId7" Type="http://schemas.openxmlformats.org/officeDocument/2006/relationships/tags" Target="../tags/tag3231.xml"/><Relationship Id="rId2" Type="http://schemas.openxmlformats.org/officeDocument/2006/relationships/tags" Target="../tags/tag3226.xml"/><Relationship Id="rId16" Type="http://schemas.openxmlformats.org/officeDocument/2006/relationships/tags" Target="../tags/tag3240.xml"/><Relationship Id="rId29" Type="http://schemas.openxmlformats.org/officeDocument/2006/relationships/tags" Target="../tags/tag3253.xml"/><Relationship Id="rId11" Type="http://schemas.openxmlformats.org/officeDocument/2006/relationships/tags" Target="../tags/tag3235.xml"/><Relationship Id="rId24" Type="http://schemas.openxmlformats.org/officeDocument/2006/relationships/tags" Target="../tags/tag3248.xml"/><Relationship Id="rId32" Type="http://schemas.openxmlformats.org/officeDocument/2006/relationships/tags" Target="../tags/tag3256.xml"/><Relationship Id="rId37" Type="http://schemas.openxmlformats.org/officeDocument/2006/relationships/tags" Target="../tags/tag3261.xml"/><Relationship Id="rId40" Type="http://schemas.openxmlformats.org/officeDocument/2006/relationships/tags" Target="../tags/tag3264.xml"/><Relationship Id="rId45" Type="http://schemas.openxmlformats.org/officeDocument/2006/relationships/tags" Target="../tags/tag3269.xml"/><Relationship Id="rId53" Type="http://schemas.openxmlformats.org/officeDocument/2006/relationships/tags" Target="../tags/tag3277.xml"/><Relationship Id="rId58" Type="http://schemas.openxmlformats.org/officeDocument/2006/relationships/slideLayout" Target="../slideLayouts/slideLayout7.xml"/><Relationship Id="rId5" Type="http://schemas.openxmlformats.org/officeDocument/2006/relationships/tags" Target="../tags/tag3229.xml"/><Relationship Id="rId19" Type="http://schemas.openxmlformats.org/officeDocument/2006/relationships/tags" Target="../tags/tag3243.xml"/><Relationship Id="rId4" Type="http://schemas.openxmlformats.org/officeDocument/2006/relationships/tags" Target="../tags/tag3228.xml"/><Relationship Id="rId9" Type="http://schemas.openxmlformats.org/officeDocument/2006/relationships/tags" Target="../tags/tag3233.xml"/><Relationship Id="rId14" Type="http://schemas.openxmlformats.org/officeDocument/2006/relationships/tags" Target="../tags/tag3238.xml"/><Relationship Id="rId22" Type="http://schemas.openxmlformats.org/officeDocument/2006/relationships/tags" Target="../tags/tag3246.xml"/><Relationship Id="rId27" Type="http://schemas.openxmlformats.org/officeDocument/2006/relationships/tags" Target="../tags/tag3251.xml"/><Relationship Id="rId30" Type="http://schemas.openxmlformats.org/officeDocument/2006/relationships/tags" Target="../tags/tag3254.xml"/><Relationship Id="rId35" Type="http://schemas.openxmlformats.org/officeDocument/2006/relationships/tags" Target="../tags/tag3259.xml"/><Relationship Id="rId43" Type="http://schemas.openxmlformats.org/officeDocument/2006/relationships/tags" Target="../tags/tag3267.xml"/><Relationship Id="rId48" Type="http://schemas.openxmlformats.org/officeDocument/2006/relationships/tags" Target="../tags/tag3272.xml"/><Relationship Id="rId56" Type="http://schemas.openxmlformats.org/officeDocument/2006/relationships/tags" Target="../tags/tag3280.xml"/><Relationship Id="rId8" Type="http://schemas.openxmlformats.org/officeDocument/2006/relationships/tags" Target="../tags/tag3232.xml"/><Relationship Id="rId51" Type="http://schemas.openxmlformats.org/officeDocument/2006/relationships/tags" Target="../tags/tag3275.xml"/><Relationship Id="rId3" Type="http://schemas.openxmlformats.org/officeDocument/2006/relationships/tags" Target="../tags/tag3227.xml"/><Relationship Id="rId12" Type="http://schemas.openxmlformats.org/officeDocument/2006/relationships/tags" Target="../tags/tag3236.xml"/><Relationship Id="rId17" Type="http://schemas.openxmlformats.org/officeDocument/2006/relationships/tags" Target="../tags/tag3241.xml"/><Relationship Id="rId25" Type="http://schemas.openxmlformats.org/officeDocument/2006/relationships/tags" Target="../tags/tag3249.xml"/><Relationship Id="rId33" Type="http://schemas.openxmlformats.org/officeDocument/2006/relationships/tags" Target="../tags/tag3257.xml"/><Relationship Id="rId38" Type="http://schemas.openxmlformats.org/officeDocument/2006/relationships/tags" Target="../tags/tag3262.xml"/><Relationship Id="rId46" Type="http://schemas.openxmlformats.org/officeDocument/2006/relationships/tags" Target="../tags/tag3270.xml"/><Relationship Id="rId59" Type="http://schemas.openxmlformats.org/officeDocument/2006/relationships/notesSlide" Target="../notesSlides/notesSlide23.xml"/><Relationship Id="rId20" Type="http://schemas.openxmlformats.org/officeDocument/2006/relationships/tags" Target="../tags/tag3244.xml"/><Relationship Id="rId41" Type="http://schemas.openxmlformats.org/officeDocument/2006/relationships/tags" Target="../tags/tag3265.xml"/><Relationship Id="rId54" Type="http://schemas.openxmlformats.org/officeDocument/2006/relationships/tags" Target="../tags/tag3278.xml"/><Relationship Id="rId1" Type="http://schemas.openxmlformats.org/officeDocument/2006/relationships/tags" Target="../tags/tag3225.xml"/><Relationship Id="rId6" Type="http://schemas.openxmlformats.org/officeDocument/2006/relationships/tags" Target="../tags/tag3230.xml"/><Relationship Id="rId15" Type="http://schemas.openxmlformats.org/officeDocument/2006/relationships/tags" Target="../tags/tag3239.xml"/><Relationship Id="rId23" Type="http://schemas.openxmlformats.org/officeDocument/2006/relationships/tags" Target="../tags/tag3247.xml"/><Relationship Id="rId28" Type="http://schemas.openxmlformats.org/officeDocument/2006/relationships/tags" Target="../tags/tag3252.xml"/><Relationship Id="rId36" Type="http://schemas.openxmlformats.org/officeDocument/2006/relationships/tags" Target="../tags/tag3260.xml"/><Relationship Id="rId49" Type="http://schemas.openxmlformats.org/officeDocument/2006/relationships/tags" Target="../tags/tag3273.xml"/><Relationship Id="rId57" Type="http://schemas.openxmlformats.org/officeDocument/2006/relationships/tags" Target="../tags/tag3281.xml"/><Relationship Id="rId10" Type="http://schemas.openxmlformats.org/officeDocument/2006/relationships/tags" Target="../tags/tag3234.xml"/><Relationship Id="rId31" Type="http://schemas.openxmlformats.org/officeDocument/2006/relationships/tags" Target="../tags/tag3255.xml"/><Relationship Id="rId44" Type="http://schemas.openxmlformats.org/officeDocument/2006/relationships/tags" Target="../tags/tag3268.xml"/><Relationship Id="rId52" Type="http://schemas.openxmlformats.org/officeDocument/2006/relationships/tags" Target="../tags/tag3276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tags" Target="../tags/tag3294.xml"/><Relationship Id="rId18" Type="http://schemas.openxmlformats.org/officeDocument/2006/relationships/tags" Target="../tags/tag3299.xml"/><Relationship Id="rId26" Type="http://schemas.openxmlformats.org/officeDocument/2006/relationships/tags" Target="../tags/tag3307.xml"/><Relationship Id="rId39" Type="http://schemas.openxmlformats.org/officeDocument/2006/relationships/tags" Target="../tags/tag3320.xml"/><Relationship Id="rId21" Type="http://schemas.openxmlformats.org/officeDocument/2006/relationships/tags" Target="../tags/tag3302.xml"/><Relationship Id="rId34" Type="http://schemas.openxmlformats.org/officeDocument/2006/relationships/tags" Target="../tags/tag3315.xml"/><Relationship Id="rId42" Type="http://schemas.openxmlformats.org/officeDocument/2006/relationships/tags" Target="../tags/tag3323.xml"/><Relationship Id="rId47" Type="http://schemas.openxmlformats.org/officeDocument/2006/relationships/tags" Target="../tags/tag3328.xml"/><Relationship Id="rId50" Type="http://schemas.openxmlformats.org/officeDocument/2006/relationships/tags" Target="../tags/tag3331.xml"/><Relationship Id="rId55" Type="http://schemas.openxmlformats.org/officeDocument/2006/relationships/tags" Target="../tags/tag3336.xml"/><Relationship Id="rId7" Type="http://schemas.openxmlformats.org/officeDocument/2006/relationships/tags" Target="../tags/tag3288.xml"/><Relationship Id="rId2" Type="http://schemas.openxmlformats.org/officeDocument/2006/relationships/tags" Target="../tags/tag3283.xml"/><Relationship Id="rId16" Type="http://schemas.openxmlformats.org/officeDocument/2006/relationships/tags" Target="../tags/tag3297.xml"/><Relationship Id="rId29" Type="http://schemas.openxmlformats.org/officeDocument/2006/relationships/tags" Target="../tags/tag3310.xml"/><Relationship Id="rId11" Type="http://schemas.openxmlformats.org/officeDocument/2006/relationships/tags" Target="../tags/tag3292.xml"/><Relationship Id="rId24" Type="http://schemas.openxmlformats.org/officeDocument/2006/relationships/tags" Target="../tags/tag3305.xml"/><Relationship Id="rId32" Type="http://schemas.openxmlformats.org/officeDocument/2006/relationships/tags" Target="../tags/tag3313.xml"/><Relationship Id="rId37" Type="http://schemas.openxmlformats.org/officeDocument/2006/relationships/tags" Target="../tags/tag3318.xml"/><Relationship Id="rId40" Type="http://schemas.openxmlformats.org/officeDocument/2006/relationships/tags" Target="../tags/tag3321.xml"/><Relationship Id="rId45" Type="http://schemas.openxmlformats.org/officeDocument/2006/relationships/tags" Target="../tags/tag3326.xml"/><Relationship Id="rId53" Type="http://schemas.openxmlformats.org/officeDocument/2006/relationships/tags" Target="../tags/tag3334.xml"/><Relationship Id="rId58" Type="http://schemas.openxmlformats.org/officeDocument/2006/relationships/tags" Target="../tags/tag3339.xml"/><Relationship Id="rId5" Type="http://schemas.openxmlformats.org/officeDocument/2006/relationships/tags" Target="../tags/tag3286.xml"/><Relationship Id="rId61" Type="http://schemas.openxmlformats.org/officeDocument/2006/relationships/slideLayout" Target="../slideLayouts/slideLayout7.xml"/><Relationship Id="rId19" Type="http://schemas.openxmlformats.org/officeDocument/2006/relationships/tags" Target="../tags/tag3300.xml"/><Relationship Id="rId14" Type="http://schemas.openxmlformats.org/officeDocument/2006/relationships/tags" Target="../tags/tag3295.xml"/><Relationship Id="rId22" Type="http://schemas.openxmlformats.org/officeDocument/2006/relationships/tags" Target="../tags/tag3303.xml"/><Relationship Id="rId27" Type="http://schemas.openxmlformats.org/officeDocument/2006/relationships/tags" Target="../tags/tag3308.xml"/><Relationship Id="rId30" Type="http://schemas.openxmlformats.org/officeDocument/2006/relationships/tags" Target="../tags/tag3311.xml"/><Relationship Id="rId35" Type="http://schemas.openxmlformats.org/officeDocument/2006/relationships/tags" Target="../tags/tag3316.xml"/><Relationship Id="rId43" Type="http://schemas.openxmlformats.org/officeDocument/2006/relationships/tags" Target="../tags/tag3324.xml"/><Relationship Id="rId48" Type="http://schemas.openxmlformats.org/officeDocument/2006/relationships/tags" Target="../tags/tag3329.xml"/><Relationship Id="rId56" Type="http://schemas.openxmlformats.org/officeDocument/2006/relationships/tags" Target="../tags/tag3337.xml"/><Relationship Id="rId8" Type="http://schemas.openxmlformats.org/officeDocument/2006/relationships/tags" Target="../tags/tag3289.xml"/><Relationship Id="rId51" Type="http://schemas.openxmlformats.org/officeDocument/2006/relationships/tags" Target="../tags/tag3332.xml"/><Relationship Id="rId3" Type="http://schemas.openxmlformats.org/officeDocument/2006/relationships/tags" Target="../tags/tag3284.xml"/><Relationship Id="rId12" Type="http://schemas.openxmlformats.org/officeDocument/2006/relationships/tags" Target="../tags/tag3293.xml"/><Relationship Id="rId17" Type="http://schemas.openxmlformats.org/officeDocument/2006/relationships/tags" Target="../tags/tag3298.xml"/><Relationship Id="rId25" Type="http://schemas.openxmlformats.org/officeDocument/2006/relationships/tags" Target="../tags/tag3306.xml"/><Relationship Id="rId33" Type="http://schemas.openxmlformats.org/officeDocument/2006/relationships/tags" Target="../tags/tag3314.xml"/><Relationship Id="rId38" Type="http://schemas.openxmlformats.org/officeDocument/2006/relationships/tags" Target="../tags/tag3319.xml"/><Relationship Id="rId46" Type="http://schemas.openxmlformats.org/officeDocument/2006/relationships/tags" Target="../tags/tag3327.xml"/><Relationship Id="rId59" Type="http://schemas.openxmlformats.org/officeDocument/2006/relationships/tags" Target="../tags/tag3340.xml"/><Relationship Id="rId20" Type="http://schemas.openxmlformats.org/officeDocument/2006/relationships/tags" Target="../tags/tag3301.xml"/><Relationship Id="rId41" Type="http://schemas.openxmlformats.org/officeDocument/2006/relationships/tags" Target="../tags/tag3322.xml"/><Relationship Id="rId54" Type="http://schemas.openxmlformats.org/officeDocument/2006/relationships/tags" Target="../tags/tag3335.xml"/><Relationship Id="rId62" Type="http://schemas.openxmlformats.org/officeDocument/2006/relationships/notesSlide" Target="../notesSlides/notesSlide24.xml"/><Relationship Id="rId1" Type="http://schemas.openxmlformats.org/officeDocument/2006/relationships/tags" Target="../tags/tag3282.xml"/><Relationship Id="rId6" Type="http://schemas.openxmlformats.org/officeDocument/2006/relationships/tags" Target="../tags/tag3287.xml"/><Relationship Id="rId15" Type="http://schemas.openxmlformats.org/officeDocument/2006/relationships/tags" Target="../tags/tag3296.xml"/><Relationship Id="rId23" Type="http://schemas.openxmlformats.org/officeDocument/2006/relationships/tags" Target="../tags/tag3304.xml"/><Relationship Id="rId28" Type="http://schemas.openxmlformats.org/officeDocument/2006/relationships/tags" Target="../tags/tag3309.xml"/><Relationship Id="rId36" Type="http://schemas.openxmlformats.org/officeDocument/2006/relationships/tags" Target="../tags/tag3317.xml"/><Relationship Id="rId49" Type="http://schemas.openxmlformats.org/officeDocument/2006/relationships/tags" Target="../tags/tag3330.xml"/><Relationship Id="rId57" Type="http://schemas.openxmlformats.org/officeDocument/2006/relationships/tags" Target="../tags/tag3338.xml"/><Relationship Id="rId10" Type="http://schemas.openxmlformats.org/officeDocument/2006/relationships/tags" Target="../tags/tag3291.xml"/><Relationship Id="rId31" Type="http://schemas.openxmlformats.org/officeDocument/2006/relationships/tags" Target="../tags/tag3312.xml"/><Relationship Id="rId44" Type="http://schemas.openxmlformats.org/officeDocument/2006/relationships/tags" Target="../tags/tag3325.xml"/><Relationship Id="rId52" Type="http://schemas.openxmlformats.org/officeDocument/2006/relationships/tags" Target="../tags/tag3333.xml"/><Relationship Id="rId60" Type="http://schemas.openxmlformats.org/officeDocument/2006/relationships/tags" Target="../tags/tag3341.xml"/><Relationship Id="rId4" Type="http://schemas.openxmlformats.org/officeDocument/2006/relationships/tags" Target="../tags/tag3285.xml"/><Relationship Id="rId9" Type="http://schemas.openxmlformats.org/officeDocument/2006/relationships/tags" Target="../tags/tag3290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tags" Target="../tags/tag3354.xml"/><Relationship Id="rId18" Type="http://schemas.openxmlformats.org/officeDocument/2006/relationships/tags" Target="../tags/tag3359.xml"/><Relationship Id="rId26" Type="http://schemas.openxmlformats.org/officeDocument/2006/relationships/tags" Target="../tags/tag3367.xml"/><Relationship Id="rId39" Type="http://schemas.openxmlformats.org/officeDocument/2006/relationships/tags" Target="../tags/tag3380.xml"/><Relationship Id="rId21" Type="http://schemas.openxmlformats.org/officeDocument/2006/relationships/tags" Target="../tags/tag3362.xml"/><Relationship Id="rId34" Type="http://schemas.openxmlformats.org/officeDocument/2006/relationships/tags" Target="../tags/tag3375.xml"/><Relationship Id="rId42" Type="http://schemas.openxmlformats.org/officeDocument/2006/relationships/tags" Target="../tags/tag3383.xml"/><Relationship Id="rId47" Type="http://schemas.openxmlformats.org/officeDocument/2006/relationships/tags" Target="../tags/tag3388.xml"/><Relationship Id="rId50" Type="http://schemas.openxmlformats.org/officeDocument/2006/relationships/tags" Target="../tags/tag3391.xml"/><Relationship Id="rId55" Type="http://schemas.openxmlformats.org/officeDocument/2006/relationships/tags" Target="../tags/tag3396.xml"/><Relationship Id="rId7" Type="http://schemas.openxmlformats.org/officeDocument/2006/relationships/tags" Target="../tags/tag3348.xml"/><Relationship Id="rId2" Type="http://schemas.openxmlformats.org/officeDocument/2006/relationships/tags" Target="../tags/tag3343.xml"/><Relationship Id="rId16" Type="http://schemas.openxmlformats.org/officeDocument/2006/relationships/tags" Target="../tags/tag3357.xml"/><Relationship Id="rId29" Type="http://schemas.openxmlformats.org/officeDocument/2006/relationships/tags" Target="../tags/tag3370.xml"/><Relationship Id="rId11" Type="http://schemas.openxmlformats.org/officeDocument/2006/relationships/tags" Target="../tags/tag3352.xml"/><Relationship Id="rId24" Type="http://schemas.openxmlformats.org/officeDocument/2006/relationships/tags" Target="../tags/tag3365.xml"/><Relationship Id="rId32" Type="http://schemas.openxmlformats.org/officeDocument/2006/relationships/tags" Target="../tags/tag3373.xml"/><Relationship Id="rId37" Type="http://schemas.openxmlformats.org/officeDocument/2006/relationships/tags" Target="../tags/tag3378.xml"/><Relationship Id="rId40" Type="http://schemas.openxmlformats.org/officeDocument/2006/relationships/tags" Target="../tags/tag3381.xml"/><Relationship Id="rId45" Type="http://schemas.openxmlformats.org/officeDocument/2006/relationships/tags" Target="../tags/tag3386.xml"/><Relationship Id="rId53" Type="http://schemas.openxmlformats.org/officeDocument/2006/relationships/tags" Target="../tags/tag3394.xml"/><Relationship Id="rId58" Type="http://schemas.openxmlformats.org/officeDocument/2006/relationships/tags" Target="../tags/tag3399.xml"/><Relationship Id="rId5" Type="http://schemas.openxmlformats.org/officeDocument/2006/relationships/tags" Target="../tags/tag3346.xml"/><Relationship Id="rId61" Type="http://schemas.openxmlformats.org/officeDocument/2006/relationships/slideLayout" Target="../slideLayouts/slideLayout7.xml"/><Relationship Id="rId19" Type="http://schemas.openxmlformats.org/officeDocument/2006/relationships/tags" Target="../tags/tag3360.xml"/><Relationship Id="rId14" Type="http://schemas.openxmlformats.org/officeDocument/2006/relationships/tags" Target="../tags/tag3355.xml"/><Relationship Id="rId22" Type="http://schemas.openxmlformats.org/officeDocument/2006/relationships/tags" Target="../tags/tag3363.xml"/><Relationship Id="rId27" Type="http://schemas.openxmlformats.org/officeDocument/2006/relationships/tags" Target="../tags/tag3368.xml"/><Relationship Id="rId30" Type="http://schemas.openxmlformats.org/officeDocument/2006/relationships/tags" Target="../tags/tag3371.xml"/><Relationship Id="rId35" Type="http://schemas.openxmlformats.org/officeDocument/2006/relationships/tags" Target="../tags/tag3376.xml"/><Relationship Id="rId43" Type="http://schemas.openxmlformats.org/officeDocument/2006/relationships/tags" Target="../tags/tag3384.xml"/><Relationship Id="rId48" Type="http://schemas.openxmlformats.org/officeDocument/2006/relationships/tags" Target="../tags/tag3389.xml"/><Relationship Id="rId56" Type="http://schemas.openxmlformats.org/officeDocument/2006/relationships/tags" Target="../tags/tag3397.xml"/><Relationship Id="rId8" Type="http://schemas.openxmlformats.org/officeDocument/2006/relationships/tags" Target="../tags/tag3349.xml"/><Relationship Id="rId51" Type="http://schemas.openxmlformats.org/officeDocument/2006/relationships/tags" Target="../tags/tag3392.xml"/><Relationship Id="rId3" Type="http://schemas.openxmlformats.org/officeDocument/2006/relationships/tags" Target="../tags/tag3344.xml"/><Relationship Id="rId12" Type="http://schemas.openxmlformats.org/officeDocument/2006/relationships/tags" Target="../tags/tag3353.xml"/><Relationship Id="rId17" Type="http://schemas.openxmlformats.org/officeDocument/2006/relationships/tags" Target="../tags/tag3358.xml"/><Relationship Id="rId25" Type="http://schemas.openxmlformats.org/officeDocument/2006/relationships/tags" Target="../tags/tag3366.xml"/><Relationship Id="rId33" Type="http://schemas.openxmlformats.org/officeDocument/2006/relationships/tags" Target="../tags/tag3374.xml"/><Relationship Id="rId38" Type="http://schemas.openxmlformats.org/officeDocument/2006/relationships/tags" Target="../tags/tag3379.xml"/><Relationship Id="rId46" Type="http://schemas.openxmlformats.org/officeDocument/2006/relationships/tags" Target="../tags/tag3387.xml"/><Relationship Id="rId59" Type="http://schemas.openxmlformats.org/officeDocument/2006/relationships/tags" Target="../tags/tag3400.xml"/><Relationship Id="rId20" Type="http://schemas.openxmlformats.org/officeDocument/2006/relationships/tags" Target="../tags/tag3361.xml"/><Relationship Id="rId41" Type="http://schemas.openxmlformats.org/officeDocument/2006/relationships/tags" Target="../tags/tag3382.xml"/><Relationship Id="rId54" Type="http://schemas.openxmlformats.org/officeDocument/2006/relationships/tags" Target="../tags/tag3395.xml"/><Relationship Id="rId62" Type="http://schemas.openxmlformats.org/officeDocument/2006/relationships/notesSlide" Target="../notesSlides/notesSlide25.xml"/><Relationship Id="rId1" Type="http://schemas.openxmlformats.org/officeDocument/2006/relationships/tags" Target="../tags/tag3342.xml"/><Relationship Id="rId6" Type="http://schemas.openxmlformats.org/officeDocument/2006/relationships/tags" Target="../tags/tag3347.xml"/><Relationship Id="rId15" Type="http://schemas.openxmlformats.org/officeDocument/2006/relationships/tags" Target="../tags/tag3356.xml"/><Relationship Id="rId23" Type="http://schemas.openxmlformats.org/officeDocument/2006/relationships/tags" Target="../tags/tag3364.xml"/><Relationship Id="rId28" Type="http://schemas.openxmlformats.org/officeDocument/2006/relationships/tags" Target="../tags/tag3369.xml"/><Relationship Id="rId36" Type="http://schemas.openxmlformats.org/officeDocument/2006/relationships/tags" Target="../tags/tag3377.xml"/><Relationship Id="rId49" Type="http://schemas.openxmlformats.org/officeDocument/2006/relationships/tags" Target="../tags/tag3390.xml"/><Relationship Id="rId57" Type="http://schemas.openxmlformats.org/officeDocument/2006/relationships/tags" Target="../tags/tag3398.xml"/><Relationship Id="rId10" Type="http://schemas.openxmlformats.org/officeDocument/2006/relationships/tags" Target="../tags/tag3351.xml"/><Relationship Id="rId31" Type="http://schemas.openxmlformats.org/officeDocument/2006/relationships/tags" Target="../tags/tag3372.xml"/><Relationship Id="rId44" Type="http://schemas.openxmlformats.org/officeDocument/2006/relationships/tags" Target="../tags/tag3385.xml"/><Relationship Id="rId52" Type="http://schemas.openxmlformats.org/officeDocument/2006/relationships/tags" Target="../tags/tag3393.xml"/><Relationship Id="rId60" Type="http://schemas.openxmlformats.org/officeDocument/2006/relationships/tags" Target="../tags/tag3401.xml"/><Relationship Id="rId4" Type="http://schemas.openxmlformats.org/officeDocument/2006/relationships/tags" Target="../tags/tag3345.xml"/><Relationship Id="rId9" Type="http://schemas.openxmlformats.org/officeDocument/2006/relationships/tags" Target="../tags/tag3350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tags" Target="../tags/tag3414.xml"/><Relationship Id="rId18" Type="http://schemas.openxmlformats.org/officeDocument/2006/relationships/tags" Target="../tags/tag3419.xml"/><Relationship Id="rId26" Type="http://schemas.openxmlformats.org/officeDocument/2006/relationships/tags" Target="../tags/tag3427.xml"/><Relationship Id="rId21" Type="http://schemas.openxmlformats.org/officeDocument/2006/relationships/tags" Target="../tags/tag3422.xml"/><Relationship Id="rId34" Type="http://schemas.openxmlformats.org/officeDocument/2006/relationships/tags" Target="../tags/tag3435.xml"/><Relationship Id="rId7" Type="http://schemas.openxmlformats.org/officeDocument/2006/relationships/tags" Target="../tags/tag3408.xml"/><Relationship Id="rId12" Type="http://schemas.openxmlformats.org/officeDocument/2006/relationships/tags" Target="../tags/tag3413.xml"/><Relationship Id="rId17" Type="http://schemas.openxmlformats.org/officeDocument/2006/relationships/tags" Target="../tags/tag3418.xml"/><Relationship Id="rId25" Type="http://schemas.openxmlformats.org/officeDocument/2006/relationships/tags" Target="../tags/tag3426.xml"/><Relationship Id="rId33" Type="http://schemas.openxmlformats.org/officeDocument/2006/relationships/tags" Target="../tags/tag3434.xml"/><Relationship Id="rId38" Type="http://schemas.openxmlformats.org/officeDocument/2006/relationships/notesSlide" Target="../notesSlides/notesSlide26.xml"/><Relationship Id="rId2" Type="http://schemas.openxmlformats.org/officeDocument/2006/relationships/tags" Target="../tags/tag3403.xml"/><Relationship Id="rId16" Type="http://schemas.openxmlformats.org/officeDocument/2006/relationships/tags" Target="../tags/tag3417.xml"/><Relationship Id="rId20" Type="http://schemas.openxmlformats.org/officeDocument/2006/relationships/tags" Target="../tags/tag3421.xml"/><Relationship Id="rId29" Type="http://schemas.openxmlformats.org/officeDocument/2006/relationships/tags" Target="../tags/tag3430.xml"/><Relationship Id="rId1" Type="http://schemas.openxmlformats.org/officeDocument/2006/relationships/tags" Target="../tags/tag3402.xml"/><Relationship Id="rId6" Type="http://schemas.openxmlformats.org/officeDocument/2006/relationships/tags" Target="../tags/tag3407.xml"/><Relationship Id="rId11" Type="http://schemas.openxmlformats.org/officeDocument/2006/relationships/tags" Target="../tags/tag3412.xml"/><Relationship Id="rId24" Type="http://schemas.openxmlformats.org/officeDocument/2006/relationships/tags" Target="../tags/tag3425.xml"/><Relationship Id="rId32" Type="http://schemas.openxmlformats.org/officeDocument/2006/relationships/tags" Target="../tags/tag3433.xml"/><Relationship Id="rId37" Type="http://schemas.openxmlformats.org/officeDocument/2006/relationships/slideLayout" Target="../slideLayouts/slideLayout7.xml"/><Relationship Id="rId5" Type="http://schemas.openxmlformats.org/officeDocument/2006/relationships/tags" Target="../tags/tag3406.xml"/><Relationship Id="rId15" Type="http://schemas.openxmlformats.org/officeDocument/2006/relationships/tags" Target="../tags/tag3416.xml"/><Relationship Id="rId23" Type="http://schemas.openxmlformats.org/officeDocument/2006/relationships/tags" Target="../tags/tag3424.xml"/><Relationship Id="rId28" Type="http://schemas.openxmlformats.org/officeDocument/2006/relationships/tags" Target="../tags/tag3429.xml"/><Relationship Id="rId36" Type="http://schemas.openxmlformats.org/officeDocument/2006/relationships/tags" Target="../tags/tag3437.xml"/><Relationship Id="rId10" Type="http://schemas.openxmlformats.org/officeDocument/2006/relationships/tags" Target="../tags/tag3411.xml"/><Relationship Id="rId19" Type="http://schemas.openxmlformats.org/officeDocument/2006/relationships/tags" Target="../tags/tag3420.xml"/><Relationship Id="rId31" Type="http://schemas.openxmlformats.org/officeDocument/2006/relationships/tags" Target="../tags/tag3432.xml"/><Relationship Id="rId4" Type="http://schemas.openxmlformats.org/officeDocument/2006/relationships/tags" Target="../tags/tag3405.xml"/><Relationship Id="rId9" Type="http://schemas.openxmlformats.org/officeDocument/2006/relationships/tags" Target="../tags/tag3410.xml"/><Relationship Id="rId14" Type="http://schemas.openxmlformats.org/officeDocument/2006/relationships/tags" Target="../tags/tag3415.xml"/><Relationship Id="rId22" Type="http://schemas.openxmlformats.org/officeDocument/2006/relationships/tags" Target="../tags/tag3423.xml"/><Relationship Id="rId27" Type="http://schemas.openxmlformats.org/officeDocument/2006/relationships/tags" Target="../tags/tag3428.xml"/><Relationship Id="rId30" Type="http://schemas.openxmlformats.org/officeDocument/2006/relationships/tags" Target="../tags/tag3431.xml"/><Relationship Id="rId35" Type="http://schemas.openxmlformats.org/officeDocument/2006/relationships/tags" Target="../tags/tag3436.xml"/><Relationship Id="rId8" Type="http://schemas.openxmlformats.org/officeDocument/2006/relationships/tags" Target="../tags/tag3409.xml"/><Relationship Id="rId3" Type="http://schemas.openxmlformats.org/officeDocument/2006/relationships/tags" Target="../tags/tag3404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118.xml"/><Relationship Id="rId21" Type="http://schemas.openxmlformats.org/officeDocument/2006/relationships/tags" Target="../tags/tag113.xml"/><Relationship Id="rId42" Type="http://schemas.openxmlformats.org/officeDocument/2006/relationships/tags" Target="../tags/tag134.xml"/><Relationship Id="rId47" Type="http://schemas.openxmlformats.org/officeDocument/2006/relationships/tags" Target="../tags/tag139.xml"/><Relationship Id="rId63" Type="http://schemas.openxmlformats.org/officeDocument/2006/relationships/tags" Target="../tags/tag155.xml"/><Relationship Id="rId68" Type="http://schemas.openxmlformats.org/officeDocument/2006/relationships/tags" Target="../tags/tag160.xml"/><Relationship Id="rId84" Type="http://schemas.openxmlformats.org/officeDocument/2006/relationships/tags" Target="../tags/tag176.xml"/><Relationship Id="rId16" Type="http://schemas.openxmlformats.org/officeDocument/2006/relationships/tags" Target="../tags/tag108.xml"/><Relationship Id="rId11" Type="http://schemas.openxmlformats.org/officeDocument/2006/relationships/tags" Target="../tags/tag103.xml"/><Relationship Id="rId32" Type="http://schemas.openxmlformats.org/officeDocument/2006/relationships/tags" Target="../tags/tag124.xml"/><Relationship Id="rId37" Type="http://schemas.openxmlformats.org/officeDocument/2006/relationships/tags" Target="../tags/tag129.xml"/><Relationship Id="rId53" Type="http://schemas.openxmlformats.org/officeDocument/2006/relationships/tags" Target="../tags/tag145.xml"/><Relationship Id="rId58" Type="http://schemas.openxmlformats.org/officeDocument/2006/relationships/tags" Target="../tags/tag150.xml"/><Relationship Id="rId74" Type="http://schemas.openxmlformats.org/officeDocument/2006/relationships/tags" Target="../tags/tag166.xml"/><Relationship Id="rId79" Type="http://schemas.openxmlformats.org/officeDocument/2006/relationships/tags" Target="../tags/tag171.xml"/><Relationship Id="rId5" Type="http://schemas.openxmlformats.org/officeDocument/2006/relationships/tags" Target="../tags/tag97.xml"/><Relationship Id="rId19" Type="http://schemas.openxmlformats.org/officeDocument/2006/relationships/tags" Target="../tags/tag111.xml"/><Relationship Id="rId14" Type="http://schemas.openxmlformats.org/officeDocument/2006/relationships/tags" Target="../tags/tag106.xml"/><Relationship Id="rId22" Type="http://schemas.openxmlformats.org/officeDocument/2006/relationships/tags" Target="../tags/tag114.xml"/><Relationship Id="rId27" Type="http://schemas.openxmlformats.org/officeDocument/2006/relationships/tags" Target="../tags/tag119.xml"/><Relationship Id="rId30" Type="http://schemas.openxmlformats.org/officeDocument/2006/relationships/tags" Target="../tags/tag122.xml"/><Relationship Id="rId35" Type="http://schemas.openxmlformats.org/officeDocument/2006/relationships/tags" Target="../tags/tag127.xml"/><Relationship Id="rId43" Type="http://schemas.openxmlformats.org/officeDocument/2006/relationships/tags" Target="../tags/tag135.xml"/><Relationship Id="rId48" Type="http://schemas.openxmlformats.org/officeDocument/2006/relationships/tags" Target="../tags/tag140.xml"/><Relationship Id="rId56" Type="http://schemas.openxmlformats.org/officeDocument/2006/relationships/tags" Target="../tags/tag148.xml"/><Relationship Id="rId64" Type="http://schemas.openxmlformats.org/officeDocument/2006/relationships/tags" Target="../tags/tag156.xml"/><Relationship Id="rId69" Type="http://schemas.openxmlformats.org/officeDocument/2006/relationships/tags" Target="../tags/tag161.xml"/><Relationship Id="rId77" Type="http://schemas.openxmlformats.org/officeDocument/2006/relationships/tags" Target="../tags/tag169.xml"/><Relationship Id="rId8" Type="http://schemas.openxmlformats.org/officeDocument/2006/relationships/tags" Target="../tags/tag100.xml"/><Relationship Id="rId51" Type="http://schemas.openxmlformats.org/officeDocument/2006/relationships/tags" Target="../tags/tag143.xml"/><Relationship Id="rId72" Type="http://schemas.openxmlformats.org/officeDocument/2006/relationships/tags" Target="../tags/tag164.xml"/><Relationship Id="rId80" Type="http://schemas.openxmlformats.org/officeDocument/2006/relationships/tags" Target="../tags/tag172.xml"/><Relationship Id="rId85" Type="http://schemas.openxmlformats.org/officeDocument/2006/relationships/slideLayout" Target="../slideLayouts/slideLayout7.xml"/><Relationship Id="rId3" Type="http://schemas.openxmlformats.org/officeDocument/2006/relationships/tags" Target="../tags/tag95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5" Type="http://schemas.openxmlformats.org/officeDocument/2006/relationships/tags" Target="../tags/tag117.xml"/><Relationship Id="rId33" Type="http://schemas.openxmlformats.org/officeDocument/2006/relationships/tags" Target="../tags/tag125.xml"/><Relationship Id="rId38" Type="http://schemas.openxmlformats.org/officeDocument/2006/relationships/tags" Target="../tags/tag130.xml"/><Relationship Id="rId46" Type="http://schemas.openxmlformats.org/officeDocument/2006/relationships/tags" Target="../tags/tag138.xml"/><Relationship Id="rId59" Type="http://schemas.openxmlformats.org/officeDocument/2006/relationships/tags" Target="../tags/tag151.xml"/><Relationship Id="rId67" Type="http://schemas.openxmlformats.org/officeDocument/2006/relationships/tags" Target="../tags/tag159.xml"/><Relationship Id="rId20" Type="http://schemas.openxmlformats.org/officeDocument/2006/relationships/tags" Target="../tags/tag112.xml"/><Relationship Id="rId41" Type="http://schemas.openxmlformats.org/officeDocument/2006/relationships/tags" Target="../tags/tag133.xml"/><Relationship Id="rId54" Type="http://schemas.openxmlformats.org/officeDocument/2006/relationships/tags" Target="../tags/tag146.xml"/><Relationship Id="rId62" Type="http://schemas.openxmlformats.org/officeDocument/2006/relationships/tags" Target="../tags/tag154.xml"/><Relationship Id="rId70" Type="http://schemas.openxmlformats.org/officeDocument/2006/relationships/tags" Target="../tags/tag162.xml"/><Relationship Id="rId75" Type="http://schemas.openxmlformats.org/officeDocument/2006/relationships/tags" Target="../tags/tag167.xml"/><Relationship Id="rId83" Type="http://schemas.openxmlformats.org/officeDocument/2006/relationships/tags" Target="../tags/tag175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5" Type="http://schemas.openxmlformats.org/officeDocument/2006/relationships/tags" Target="../tags/tag107.xml"/><Relationship Id="rId23" Type="http://schemas.openxmlformats.org/officeDocument/2006/relationships/tags" Target="../tags/tag115.xml"/><Relationship Id="rId28" Type="http://schemas.openxmlformats.org/officeDocument/2006/relationships/tags" Target="../tags/tag120.xml"/><Relationship Id="rId36" Type="http://schemas.openxmlformats.org/officeDocument/2006/relationships/tags" Target="../tags/tag128.xml"/><Relationship Id="rId49" Type="http://schemas.openxmlformats.org/officeDocument/2006/relationships/tags" Target="../tags/tag141.xml"/><Relationship Id="rId57" Type="http://schemas.openxmlformats.org/officeDocument/2006/relationships/tags" Target="../tags/tag149.xml"/><Relationship Id="rId10" Type="http://schemas.openxmlformats.org/officeDocument/2006/relationships/tags" Target="../tags/tag102.xml"/><Relationship Id="rId31" Type="http://schemas.openxmlformats.org/officeDocument/2006/relationships/tags" Target="../tags/tag123.xml"/><Relationship Id="rId44" Type="http://schemas.openxmlformats.org/officeDocument/2006/relationships/tags" Target="../tags/tag136.xml"/><Relationship Id="rId52" Type="http://schemas.openxmlformats.org/officeDocument/2006/relationships/tags" Target="../tags/tag144.xml"/><Relationship Id="rId60" Type="http://schemas.openxmlformats.org/officeDocument/2006/relationships/tags" Target="../tags/tag152.xml"/><Relationship Id="rId65" Type="http://schemas.openxmlformats.org/officeDocument/2006/relationships/tags" Target="../tags/tag157.xml"/><Relationship Id="rId73" Type="http://schemas.openxmlformats.org/officeDocument/2006/relationships/tags" Target="../tags/tag165.xml"/><Relationship Id="rId78" Type="http://schemas.openxmlformats.org/officeDocument/2006/relationships/tags" Target="../tags/tag170.xml"/><Relationship Id="rId81" Type="http://schemas.openxmlformats.org/officeDocument/2006/relationships/tags" Target="../tags/tag173.xml"/><Relationship Id="rId86" Type="http://schemas.openxmlformats.org/officeDocument/2006/relationships/notesSlide" Target="../notesSlides/notesSlide3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39" Type="http://schemas.openxmlformats.org/officeDocument/2006/relationships/tags" Target="../tags/tag131.xml"/><Relationship Id="rId34" Type="http://schemas.openxmlformats.org/officeDocument/2006/relationships/tags" Target="../tags/tag126.xml"/><Relationship Id="rId50" Type="http://schemas.openxmlformats.org/officeDocument/2006/relationships/tags" Target="../tags/tag142.xml"/><Relationship Id="rId55" Type="http://schemas.openxmlformats.org/officeDocument/2006/relationships/tags" Target="../tags/tag147.xml"/><Relationship Id="rId76" Type="http://schemas.openxmlformats.org/officeDocument/2006/relationships/tags" Target="../tags/tag168.xml"/><Relationship Id="rId7" Type="http://schemas.openxmlformats.org/officeDocument/2006/relationships/tags" Target="../tags/tag99.xml"/><Relationship Id="rId71" Type="http://schemas.openxmlformats.org/officeDocument/2006/relationships/tags" Target="../tags/tag163.xml"/><Relationship Id="rId2" Type="http://schemas.openxmlformats.org/officeDocument/2006/relationships/tags" Target="../tags/tag94.xml"/><Relationship Id="rId29" Type="http://schemas.openxmlformats.org/officeDocument/2006/relationships/tags" Target="../tags/tag121.xml"/><Relationship Id="rId24" Type="http://schemas.openxmlformats.org/officeDocument/2006/relationships/tags" Target="../tags/tag116.xml"/><Relationship Id="rId40" Type="http://schemas.openxmlformats.org/officeDocument/2006/relationships/tags" Target="../tags/tag132.xml"/><Relationship Id="rId45" Type="http://schemas.openxmlformats.org/officeDocument/2006/relationships/tags" Target="../tags/tag137.xml"/><Relationship Id="rId66" Type="http://schemas.openxmlformats.org/officeDocument/2006/relationships/tags" Target="../tags/tag158.xml"/><Relationship Id="rId61" Type="http://schemas.openxmlformats.org/officeDocument/2006/relationships/tags" Target="../tags/tag153.xml"/><Relationship Id="rId82" Type="http://schemas.openxmlformats.org/officeDocument/2006/relationships/tags" Target="../tags/tag174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tags" Target="../tags/tag3450.xml"/><Relationship Id="rId18" Type="http://schemas.openxmlformats.org/officeDocument/2006/relationships/tags" Target="../tags/tag3455.xml"/><Relationship Id="rId26" Type="http://schemas.openxmlformats.org/officeDocument/2006/relationships/tags" Target="../tags/tag3463.xml"/><Relationship Id="rId21" Type="http://schemas.openxmlformats.org/officeDocument/2006/relationships/tags" Target="../tags/tag3458.xml"/><Relationship Id="rId34" Type="http://schemas.openxmlformats.org/officeDocument/2006/relationships/tags" Target="../tags/tag3471.xml"/><Relationship Id="rId7" Type="http://schemas.openxmlformats.org/officeDocument/2006/relationships/tags" Target="../tags/tag3444.xml"/><Relationship Id="rId12" Type="http://schemas.openxmlformats.org/officeDocument/2006/relationships/tags" Target="../tags/tag3449.xml"/><Relationship Id="rId17" Type="http://schemas.openxmlformats.org/officeDocument/2006/relationships/tags" Target="../tags/tag3454.xml"/><Relationship Id="rId25" Type="http://schemas.openxmlformats.org/officeDocument/2006/relationships/tags" Target="../tags/tag3462.xml"/><Relationship Id="rId33" Type="http://schemas.openxmlformats.org/officeDocument/2006/relationships/tags" Target="../tags/tag3470.xml"/><Relationship Id="rId38" Type="http://schemas.openxmlformats.org/officeDocument/2006/relationships/notesSlide" Target="../notesSlides/notesSlide27.xml"/><Relationship Id="rId2" Type="http://schemas.openxmlformats.org/officeDocument/2006/relationships/tags" Target="../tags/tag3439.xml"/><Relationship Id="rId16" Type="http://schemas.openxmlformats.org/officeDocument/2006/relationships/tags" Target="../tags/tag3453.xml"/><Relationship Id="rId20" Type="http://schemas.openxmlformats.org/officeDocument/2006/relationships/tags" Target="../tags/tag3457.xml"/><Relationship Id="rId29" Type="http://schemas.openxmlformats.org/officeDocument/2006/relationships/tags" Target="../tags/tag3466.xml"/><Relationship Id="rId1" Type="http://schemas.openxmlformats.org/officeDocument/2006/relationships/tags" Target="../tags/tag3438.xml"/><Relationship Id="rId6" Type="http://schemas.openxmlformats.org/officeDocument/2006/relationships/tags" Target="../tags/tag3443.xml"/><Relationship Id="rId11" Type="http://schemas.openxmlformats.org/officeDocument/2006/relationships/tags" Target="../tags/tag3448.xml"/><Relationship Id="rId24" Type="http://schemas.openxmlformats.org/officeDocument/2006/relationships/tags" Target="../tags/tag3461.xml"/><Relationship Id="rId32" Type="http://schemas.openxmlformats.org/officeDocument/2006/relationships/tags" Target="../tags/tag3469.xml"/><Relationship Id="rId37" Type="http://schemas.openxmlformats.org/officeDocument/2006/relationships/slideLayout" Target="../slideLayouts/slideLayout7.xml"/><Relationship Id="rId5" Type="http://schemas.openxmlformats.org/officeDocument/2006/relationships/tags" Target="../tags/tag3442.xml"/><Relationship Id="rId15" Type="http://schemas.openxmlformats.org/officeDocument/2006/relationships/tags" Target="../tags/tag3452.xml"/><Relationship Id="rId23" Type="http://schemas.openxmlformats.org/officeDocument/2006/relationships/tags" Target="../tags/tag3460.xml"/><Relationship Id="rId28" Type="http://schemas.openxmlformats.org/officeDocument/2006/relationships/tags" Target="../tags/tag3465.xml"/><Relationship Id="rId36" Type="http://schemas.openxmlformats.org/officeDocument/2006/relationships/tags" Target="../tags/tag3473.xml"/><Relationship Id="rId10" Type="http://schemas.openxmlformats.org/officeDocument/2006/relationships/tags" Target="../tags/tag3447.xml"/><Relationship Id="rId19" Type="http://schemas.openxmlformats.org/officeDocument/2006/relationships/tags" Target="../tags/tag3456.xml"/><Relationship Id="rId31" Type="http://schemas.openxmlformats.org/officeDocument/2006/relationships/tags" Target="../tags/tag3468.xml"/><Relationship Id="rId4" Type="http://schemas.openxmlformats.org/officeDocument/2006/relationships/tags" Target="../tags/tag3441.xml"/><Relationship Id="rId9" Type="http://schemas.openxmlformats.org/officeDocument/2006/relationships/tags" Target="../tags/tag3446.xml"/><Relationship Id="rId14" Type="http://schemas.openxmlformats.org/officeDocument/2006/relationships/tags" Target="../tags/tag3451.xml"/><Relationship Id="rId22" Type="http://schemas.openxmlformats.org/officeDocument/2006/relationships/tags" Target="../tags/tag3459.xml"/><Relationship Id="rId27" Type="http://schemas.openxmlformats.org/officeDocument/2006/relationships/tags" Target="../tags/tag3464.xml"/><Relationship Id="rId30" Type="http://schemas.openxmlformats.org/officeDocument/2006/relationships/tags" Target="../tags/tag3467.xml"/><Relationship Id="rId35" Type="http://schemas.openxmlformats.org/officeDocument/2006/relationships/tags" Target="../tags/tag3472.xml"/><Relationship Id="rId8" Type="http://schemas.openxmlformats.org/officeDocument/2006/relationships/tags" Target="../tags/tag3445.xml"/><Relationship Id="rId3" Type="http://schemas.openxmlformats.org/officeDocument/2006/relationships/tags" Target="../tags/tag3440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tags" Target="../tags/tag3486.xml"/><Relationship Id="rId18" Type="http://schemas.openxmlformats.org/officeDocument/2006/relationships/tags" Target="../tags/tag3491.xml"/><Relationship Id="rId26" Type="http://schemas.openxmlformats.org/officeDocument/2006/relationships/tags" Target="../tags/tag3499.xml"/><Relationship Id="rId39" Type="http://schemas.openxmlformats.org/officeDocument/2006/relationships/tags" Target="../tags/tag3512.xml"/><Relationship Id="rId21" Type="http://schemas.openxmlformats.org/officeDocument/2006/relationships/tags" Target="../tags/tag3494.xml"/><Relationship Id="rId34" Type="http://schemas.openxmlformats.org/officeDocument/2006/relationships/tags" Target="../tags/tag3507.xml"/><Relationship Id="rId42" Type="http://schemas.openxmlformats.org/officeDocument/2006/relationships/tags" Target="../tags/tag3515.xml"/><Relationship Id="rId47" Type="http://schemas.openxmlformats.org/officeDocument/2006/relationships/notesSlide" Target="../notesSlides/notesSlide28.xml"/><Relationship Id="rId7" Type="http://schemas.openxmlformats.org/officeDocument/2006/relationships/tags" Target="../tags/tag3480.xml"/><Relationship Id="rId2" Type="http://schemas.openxmlformats.org/officeDocument/2006/relationships/tags" Target="../tags/tag3475.xml"/><Relationship Id="rId16" Type="http://schemas.openxmlformats.org/officeDocument/2006/relationships/tags" Target="../tags/tag3489.xml"/><Relationship Id="rId29" Type="http://schemas.openxmlformats.org/officeDocument/2006/relationships/tags" Target="../tags/tag3502.xml"/><Relationship Id="rId1" Type="http://schemas.openxmlformats.org/officeDocument/2006/relationships/tags" Target="../tags/tag3474.xml"/><Relationship Id="rId6" Type="http://schemas.openxmlformats.org/officeDocument/2006/relationships/tags" Target="../tags/tag3479.xml"/><Relationship Id="rId11" Type="http://schemas.openxmlformats.org/officeDocument/2006/relationships/tags" Target="../tags/tag3484.xml"/><Relationship Id="rId24" Type="http://schemas.openxmlformats.org/officeDocument/2006/relationships/tags" Target="../tags/tag3497.xml"/><Relationship Id="rId32" Type="http://schemas.openxmlformats.org/officeDocument/2006/relationships/tags" Target="../tags/tag3505.xml"/><Relationship Id="rId37" Type="http://schemas.openxmlformats.org/officeDocument/2006/relationships/tags" Target="../tags/tag3510.xml"/><Relationship Id="rId40" Type="http://schemas.openxmlformats.org/officeDocument/2006/relationships/tags" Target="../tags/tag3513.xml"/><Relationship Id="rId45" Type="http://schemas.openxmlformats.org/officeDocument/2006/relationships/tags" Target="../tags/tag3518.xml"/><Relationship Id="rId5" Type="http://schemas.openxmlformats.org/officeDocument/2006/relationships/tags" Target="../tags/tag3478.xml"/><Relationship Id="rId15" Type="http://schemas.openxmlformats.org/officeDocument/2006/relationships/tags" Target="../tags/tag3488.xml"/><Relationship Id="rId23" Type="http://schemas.openxmlformats.org/officeDocument/2006/relationships/tags" Target="../tags/tag3496.xml"/><Relationship Id="rId28" Type="http://schemas.openxmlformats.org/officeDocument/2006/relationships/tags" Target="../tags/tag3501.xml"/><Relationship Id="rId36" Type="http://schemas.openxmlformats.org/officeDocument/2006/relationships/tags" Target="../tags/tag3509.xml"/><Relationship Id="rId10" Type="http://schemas.openxmlformats.org/officeDocument/2006/relationships/tags" Target="../tags/tag3483.xml"/><Relationship Id="rId19" Type="http://schemas.openxmlformats.org/officeDocument/2006/relationships/tags" Target="../tags/tag3492.xml"/><Relationship Id="rId31" Type="http://schemas.openxmlformats.org/officeDocument/2006/relationships/tags" Target="../tags/tag3504.xml"/><Relationship Id="rId44" Type="http://schemas.openxmlformats.org/officeDocument/2006/relationships/tags" Target="../tags/tag3517.xml"/><Relationship Id="rId4" Type="http://schemas.openxmlformats.org/officeDocument/2006/relationships/tags" Target="../tags/tag3477.xml"/><Relationship Id="rId9" Type="http://schemas.openxmlformats.org/officeDocument/2006/relationships/tags" Target="../tags/tag3482.xml"/><Relationship Id="rId14" Type="http://schemas.openxmlformats.org/officeDocument/2006/relationships/tags" Target="../tags/tag3487.xml"/><Relationship Id="rId22" Type="http://schemas.openxmlformats.org/officeDocument/2006/relationships/tags" Target="../tags/tag3495.xml"/><Relationship Id="rId27" Type="http://schemas.openxmlformats.org/officeDocument/2006/relationships/tags" Target="../tags/tag3500.xml"/><Relationship Id="rId30" Type="http://schemas.openxmlformats.org/officeDocument/2006/relationships/tags" Target="../tags/tag3503.xml"/><Relationship Id="rId35" Type="http://schemas.openxmlformats.org/officeDocument/2006/relationships/tags" Target="../tags/tag3508.xml"/><Relationship Id="rId43" Type="http://schemas.openxmlformats.org/officeDocument/2006/relationships/tags" Target="../tags/tag3516.xml"/><Relationship Id="rId8" Type="http://schemas.openxmlformats.org/officeDocument/2006/relationships/tags" Target="../tags/tag3481.xml"/><Relationship Id="rId3" Type="http://schemas.openxmlformats.org/officeDocument/2006/relationships/tags" Target="../tags/tag3476.xml"/><Relationship Id="rId12" Type="http://schemas.openxmlformats.org/officeDocument/2006/relationships/tags" Target="../tags/tag3485.xml"/><Relationship Id="rId17" Type="http://schemas.openxmlformats.org/officeDocument/2006/relationships/tags" Target="../tags/tag3490.xml"/><Relationship Id="rId25" Type="http://schemas.openxmlformats.org/officeDocument/2006/relationships/tags" Target="../tags/tag3498.xml"/><Relationship Id="rId33" Type="http://schemas.openxmlformats.org/officeDocument/2006/relationships/tags" Target="../tags/tag3506.xml"/><Relationship Id="rId38" Type="http://schemas.openxmlformats.org/officeDocument/2006/relationships/tags" Target="../tags/tag3511.xml"/><Relationship Id="rId46" Type="http://schemas.openxmlformats.org/officeDocument/2006/relationships/slideLayout" Target="../slideLayouts/slideLayout7.xml"/><Relationship Id="rId20" Type="http://schemas.openxmlformats.org/officeDocument/2006/relationships/tags" Target="../tags/tag3493.xml"/><Relationship Id="rId41" Type="http://schemas.openxmlformats.org/officeDocument/2006/relationships/tags" Target="../tags/tag3514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tags" Target="../tags/tag3531.xml"/><Relationship Id="rId18" Type="http://schemas.openxmlformats.org/officeDocument/2006/relationships/tags" Target="../tags/tag3536.xml"/><Relationship Id="rId26" Type="http://schemas.openxmlformats.org/officeDocument/2006/relationships/tags" Target="../tags/tag3544.xml"/><Relationship Id="rId39" Type="http://schemas.openxmlformats.org/officeDocument/2006/relationships/tags" Target="../tags/tag3557.xml"/><Relationship Id="rId21" Type="http://schemas.openxmlformats.org/officeDocument/2006/relationships/tags" Target="../tags/tag3539.xml"/><Relationship Id="rId34" Type="http://schemas.openxmlformats.org/officeDocument/2006/relationships/tags" Target="../tags/tag3552.xml"/><Relationship Id="rId42" Type="http://schemas.openxmlformats.org/officeDocument/2006/relationships/tags" Target="../tags/tag3560.xml"/><Relationship Id="rId7" Type="http://schemas.openxmlformats.org/officeDocument/2006/relationships/tags" Target="../tags/tag3525.xml"/><Relationship Id="rId2" Type="http://schemas.openxmlformats.org/officeDocument/2006/relationships/tags" Target="../tags/tag3520.xml"/><Relationship Id="rId16" Type="http://schemas.openxmlformats.org/officeDocument/2006/relationships/tags" Target="../tags/tag3534.xml"/><Relationship Id="rId29" Type="http://schemas.openxmlformats.org/officeDocument/2006/relationships/tags" Target="../tags/tag3547.xml"/><Relationship Id="rId1" Type="http://schemas.openxmlformats.org/officeDocument/2006/relationships/tags" Target="../tags/tag3519.xml"/><Relationship Id="rId6" Type="http://schemas.openxmlformats.org/officeDocument/2006/relationships/tags" Target="../tags/tag3524.xml"/><Relationship Id="rId11" Type="http://schemas.openxmlformats.org/officeDocument/2006/relationships/tags" Target="../tags/tag3529.xml"/><Relationship Id="rId24" Type="http://schemas.openxmlformats.org/officeDocument/2006/relationships/tags" Target="../tags/tag3542.xml"/><Relationship Id="rId32" Type="http://schemas.openxmlformats.org/officeDocument/2006/relationships/tags" Target="../tags/tag3550.xml"/><Relationship Id="rId37" Type="http://schemas.openxmlformats.org/officeDocument/2006/relationships/tags" Target="../tags/tag3555.xml"/><Relationship Id="rId40" Type="http://schemas.openxmlformats.org/officeDocument/2006/relationships/tags" Target="../tags/tag3558.xml"/><Relationship Id="rId45" Type="http://schemas.openxmlformats.org/officeDocument/2006/relationships/slideLayout" Target="../slideLayouts/slideLayout7.xml"/><Relationship Id="rId5" Type="http://schemas.openxmlformats.org/officeDocument/2006/relationships/tags" Target="../tags/tag3523.xml"/><Relationship Id="rId15" Type="http://schemas.openxmlformats.org/officeDocument/2006/relationships/tags" Target="../tags/tag3533.xml"/><Relationship Id="rId23" Type="http://schemas.openxmlformats.org/officeDocument/2006/relationships/tags" Target="../tags/tag3541.xml"/><Relationship Id="rId28" Type="http://schemas.openxmlformats.org/officeDocument/2006/relationships/tags" Target="../tags/tag3546.xml"/><Relationship Id="rId36" Type="http://schemas.openxmlformats.org/officeDocument/2006/relationships/tags" Target="../tags/tag3554.xml"/><Relationship Id="rId10" Type="http://schemas.openxmlformats.org/officeDocument/2006/relationships/tags" Target="../tags/tag3528.xml"/><Relationship Id="rId19" Type="http://schemas.openxmlformats.org/officeDocument/2006/relationships/tags" Target="../tags/tag3537.xml"/><Relationship Id="rId31" Type="http://schemas.openxmlformats.org/officeDocument/2006/relationships/tags" Target="../tags/tag3549.xml"/><Relationship Id="rId44" Type="http://schemas.openxmlformats.org/officeDocument/2006/relationships/tags" Target="../tags/tag3562.xml"/><Relationship Id="rId4" Type="http://schemas.openxmlformats.org/officeDocument/2006/relationships/tags" Target="../tags/tag3522.xml"/><Relationship Id="rId9" Type="http://schemas.openxmlformats.org/officeDocument/2006/relationships/tags" Target="../tags/tag3527.xml"/><Relationship Id="rId14" Type="http://schemas.openxmlformats.org/officeDocument/2006/relationships/tags" Target="../tags/tag3532.xml"/><Relationship Id="rId22" Type="http://schemas.openxmlformats.org/officeDocument/2006/relationships/tags" Target="../tags/tag3540.xml"/><Relationship Id="rId27" Type="http://schemas.openxmlformats.org/officeDocument/2006/relationships/tags" Target="../tags/tag3545.xml"/><Relationship Id="rId30" Type="http://schemas.openxmlformats.org/officeDocument/2006/relationships/tags" Target="../tags/tag3548.xml"/><Relationship Id="rId35" Type="http://schemas.openxmlformats.org/officeDocument/2006/relationships/tags" Target="../tags/tag3553.xml"/><Relationship Id="rId43" Type="http://schemas.openxmlformats.org/officeDocument/2006/relationships/tags" Target="../tags/tag3561.xml"/><Relationship Id="rId8" Type="http://schemas.openxmlformats.org/officeDocument/2006/relationships/tags" Target="../tags/tag3526.xml"/><Relationship Id="rId3" Type="http://schemas.openxmlformats.org/officeDocument/2006/relationships/tags" Target="../tags/tag3521.xml"/><Relationship Id="rId12" Type="http://schemas.openxmlformats.org/officeDocument/2006/relationships/tags" Target="../tags/tag3530.xml"/><Relationship Id="rId17" Type="http://schemas.openxmlformats.org/officeDocument/2006/relationships/tags" Target="../tags/tag3535.xml"/><Relationship Id="rId25" Type="http://schemas.openxmlformats.org/officeDocument/2006/relationships/tags" Target="../tags/tag3543.xml"/><Relationship Id="rId33" Type="http://schemas.openxmlformats.org/officeDocument/2006/relationships/tags" Target="../tags/tag3551.xml"/><Relationship Id="rId38" Type="http://schemas.openxmlformats.org/officeDocument/2006/relationships/tags" Target="../tags/tag3556.xml"/><Relationship Id="rId46" Type="http://schemas.openxmlformats.org/officeDocument/2006/relationships/notesSlide" Target="../notesSlides/notesSlide29.xml"/><Relationship Id="rId20" Type="http://schemas.openxmlformats.org/officeDocument/2006/relationships/tags" Target="../tags/tag3538.xml"/><Relationship Id="rId41" Type="http://schemas.openxmlformats.org/officeDocument/2006/relationships/tags" Target="../tags/tag355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63.xml"/></Relationships>
</file>

<file path=ppt/slides/_rels/slide44.xml.rels><?xml version="1.0" encoding="UTF-8" standalone="yes"?>
<Relationships xmlns="http://schemas.openxmlformats.org/package/2006/relationships"><Relationship Id="rId117" Type="http://schemas.openxmlformats.org/officeDocument/2006/relationships/tags" Target="../tags/tag3680.xml"/><Relationship Id="rId21" Type="http://schemas.openxmlformats.org/officeDocument/2006/relationships/tags" Target="../tags/tag3584.xml"/><Relationship Id="rId42" Type="http://schemas.openxmlformats.org/officeDocument/2006/relationships/tags" Target="../tags/tag3605.xml"/><Relationship Id="rId63" Type="http://schemas.openxmlformats.org/officeDocument/2006/relationships/tags" Target="../tags/tag3626.xml"/><Relationship Id="rId84" Type="http://schemas.openxmlformats.org/officeDocument/2006/relationships/tags" Target="../tags/tag3647.xml"/><Relationship Id="rId138" Type="http://schemas.openxmlformats.org/officeDocument/2006/relationships/tags" Target="../tags/tag3701.xml"/><Relationship Id="rId107" Type="http://schemas.openxmlformats.org/officeDocument/2006/relationships/tags" Target="../tags/tag3670.xml"/><Relationship Id="rId11" Type="http://schemas.openxmlformats.org/officeDocument/2006/relationships/tags" Target="../tags/tag3574.xml"/><Relationship Id="rId32" Type="http://schemas.openxmlformats.org/officeDocument/2006/relationships/tags" Target="../tags/tag3595.xml"/><Relationship Id="rId37" Type="http://schemas.openxmlformats.org/officeDocument/2006/relationships/tags" Target="../tags/tag3600.xml"/><Relationship Id="rId53" Type="http://schemas.openxmlformats.org/officeDocument/2006/relationships/tags" Target="../tags/tag3616.xml"/><Relationship Id="rId58" Type="http://schemas.openxmlformats.org/officeDocument/2006/relationships/tags" Target="../tags/tag3621.xml"/><Relationship Id="rId74" Type="http://schemas.openxmlformats.org/officeDocument/2006/relationships/tags" Target="../tags/tag3637.xml"/><Relationship Id="rId79" Type="http://schemas.openxmlformats.org/officeDocument/2006/relationships/tags" Target="../tags/tag3642.xml"/><Relationship Id="rId102" Type="http://schemas.openxmlformats.org/officeDocument/2006/relationships/tags" Target="../tags/tag3665.xml"/><Relationship Id="rId123" Type="http://schemas.openxmlformats.org/officeDocument/2006/relationships/tags" Target="../tags/tag3686.xml"/><Relationship Id="rId128" Type="http://schemas.openxmlformats.org/officeDocument/2006/relationships/tags" Target="../tags/tag3691.xml"/><Relationship Id="rId5" Type="http://schemas.openxmlformats.org/officeDocument/2006/relationships/tags" Target="../tags/tag3568.xml"/><Relationship Id="rId90" Type="http://schemas.openxmlformats.org/officeDocument/2006/relationships/tags" Target="../tags/tag3653.xml"/><Relationship Id="rId95" Type="http://schemas.openxmlformats.org/officeDocument/2006/relationships/tags" Target="../tags/tag3658.xml"/><Relationship Id="rId22" Type="http://schemas.openxmlformats.org/officeDocument/2006/relationships/tags" Target="../tags/tag3585.xml"/><Relationship Id="rId27" Type="http://schemas.openxmlformats.org/officeDocument/2006/relationships/tags" Target="../tags/tag3590.xml"/><Relationship Id="rId43" Type="http://schemas.openxmlformats.org/officeDocument/2006/relationships/tags" Target="../tags/tag3606.xml"/><Relationship Id="rId48" Type="http://schemas.openxmlformats.org/officeDocument/2006/relationships/tags" Target="../tags/tag3611.xml"/><Relationship Id="rId64" Type="http://schemas.openxmlformats.org/officeDocument/2006/relationships/tags" Target="../tags/tag3627.xml"/><Relationship Id="rId69" Type="http://schemas.openxmlformats.org/officeDocument/2006/relationships/tags" Target="../tags/tag3632.xml"/><Relationship Id="rId113" Type="http://schemas.openxmlformats.org/officeDocument/2006/relationships/tags" Target="../tags/tag3676.xml"/><Relationship Id="rId118" Type="http://schemas.openxmlformats.org/officeDocument/2006/relationships/tags" Target="../tags/tag3681.xml"/><Relationship Id="rId134" Type="http://schemas.openxmlformats.org/officeDocument/2006/relationships/tags" Target="../tags/tag3697.xml"/><Relationship Id="rId139" Type="http://schemas.openxmlformats.org/officeDocument/2006/relationships/tags" Target="../tags/tag3702.xml"/><Relationship Id="rId80" Type="http://schemas.openxmlformats.org/officeDocument/2006/relationships/tags" Target="../tags/tag3643.xml"/><Relationship Id="rId85" Type="http://schemas.openxmlformats.org/officeDocument/2006/relationships/tags" Target="../tags/tag3648.xml"/><Relationship Id="rId12" Type="http://schemas.openxmlformats.org/officeDocument/2006/relationships/tags" Target="../tags/tag3575.xml"/><Relationship Id="rId17" Type="http://schemas.openxmlformats.org/officeDocument/2006/relationships/tags" Target="../tags/tag3580.xml"/><Relationship Id="rId33" Type="http://schemas.openxmlformats.org/officeDocument/2006/relationships/tags" Target="../tags/tag3596.xml"/><Relationship Id="rId38" Type="http://schemas.openxmlformats.org/officeDocument/2006/relationships/tags" Target="../tags/tag3601.xml"/><Relationship Id="rId59" Type="http://schemas.openxmlformats.org/officeDocument/2006/relationships/tags" Target="../tags/tag3622.xml"/><Relationship Id="rId103" Type="http://schemas.openxmlformats.org/officeDocument/2006/relationships/tags" Target="../tags/tag3666.xml"/><Relationship Id="rId108" Type="http://schemas.openxmlformats.org/officeDocument/2006/relationships/tags" Target="../tags/tag3671.xml"/><Relationship Id="rId124" Type="http://schemas.openxmlformats.org/officeDocument/2006/relationships/tags" Target="../tags/tag3687.xml"/><Relationship Id="rId129" Type="http://schemas.openxmlformats.org/officeDocument/2006/relationships/tags" Target="../tags/tag3692.xml"/><Relationship Id="rId54" Type="http://schemas.openxmlformats.org/officeDocument/2006/relationships/tags" Target="../tags/tag3617.xml"/><Relationship Id="rId70" Type="http://schemas.openxmlformats.org/officeDocument/2006/relationships/tags" Target="../tags/tag3633.xml"/><Relationship Id="rId75" Type="http://schemas.openxmlformats.org/officeDocument/2006/relationships/tags" Target="../tags/tag3638.xml"/><Relationship Id="rId91" Type="http://schemas.openxmlformats.org/officeDocument/2006/relationships/tags" Target="../tags/tag3654.xml"/><Relationship Id="rId96" Type="http://schemas.openxmlformats.org/officeDocument/2006/relationships/tags" Target="../tags/tag3659.xml"/><Relationship Id="rId140" Type="http://schemas.openxmlformats.org/officeDocument/2006/relationships/tags" Target="../tags/tag3703.xml"/><Relationship Id="rId1" Type="http://schemas.openxmlformats.org/officeDocument/2006/relationships/tags" Target="../tags/tag3564.xml"/><Relationship Id="rId6" Type="http://schemas.openxmlformats.org/officeDocument/2006/relationships/tags" Target="../tags/tag3569.xml"/><Relationship Id="rId23" Type="http://schemas.openxmlformats.org/officeDocument/2006/relationships/tags" Target="../tags/tag3586.xml"/><Relationship Id="rId28" Type="http://schemas.openxmlformats.org/officeDocument/2006/relationships/tags" Target="../tags/tag3591.xml"/><Relationship Id="rId49" Type="http://schemas.openxmlformats.org/officeDocument/2006/relationships/tags" Target="../tags/tag3612.xml"/><Relationship Id="rId114" Type="http://schemas.openxmlformats.org/officeDocument/2006/relationships/tags" Target="../tags/tag3677.xml"/><Relationship Id="rId119" Type="http://schemas.openxmlformats.org/officeDocument/2006/relationships/tags" Target="../tags/tag3682.xml"/><Relationship Id="rId44" Type="http://schemas.openxmlformats.org/officeDocument/2006/relationships/tags" Target="../tags/tag3607.xml"/><Relationship Id="rId60" Type="http://schemas.openxmlformats.org/officeDocument/2006/relationships/tags" Target="../tags/tag3623.xml"/><Relationship Id="rId65" Type="http://schemas.openxmlformats.org/officeDocument/2006/relationships/tags" Target="../tags/tag3628.xml"/><Relationship Id="rId81" Type="http://schemas.openxmlformats.org/officeDocument/2006/relationships/tags" Target="../tags/tag3644.xml"/><Relationship Id="rId86" Type="http://schemas.openxmlformats.org/officeDocument/2006/relationships/tags" Target="../tags/tag3649.xml"/><Relationship Id="rId130" Type="http://schemas.openxmlformats.org/officeDocument/2006/relationships/tags" Target="../tags/tag3693.xml"/><Relationship Id="rId135" Type="http://schemas.openxmlformats.org/officeDocument/2006/relationships/tags" Target="../tags/tag3698.xml"/><Relationship Id="rId13" Type="http://schemas.openxmlformats.org/officeDocument/2006/relationships/tags" Target="../tags/tag3576.xml"/><Relationship Id="rId18" Type="http://schemas.openxmlformats.org/officeDocument/2006/relationships/tags" Target="../tags/tag3581.xml"/><Relationship Id="rId39" Type="http://schemas.openxmlformats.org/officeDocument/2006/relationships/tags" Target="../tags/tag3602.xml"/><Relationship Id="rId109" Type="http://schemas.openxmlformats.org/officeDocument/2006/relationships/tags" Target="../tags/tag3672.xml"/><Relationship Id="rId34" Type="http://schemas.openxmlformats.org/officeDocument/2006/relationships/tags" Target="../tags/tag3597.xml"/><Relationship Id="rId50" Type="http://schemas.openxmlformats.org/officeDocument/2006/relationships/tags" Target="../tags/tag3613.xml"/><Relationship Id="rId55" Type="http://schemas.openxmlformats.org/officeDocument/2006/relationships/tags" Target="../tags/tag3618.xml"/><Relationship Id="rId76" Type="http://schemas.openxmlformats.org/officeDocument/2006/relationships/tags" Target="../tags/tag3639.xml"/><Relationship Id="rId97" Type="http://schemas.openxmlformats.org/officeDocument/2006/relationships/tags" Target="../tags/tag3660.xml"/><Relationship Id="rId104" Type="http://schemas.openxmlformats.org/officeDocument/2006/relationships/tags" Target="../tags/tag3667.xml"/><Relationship Id="rId120" Type="http://schemas.openxmlformats.org/officeDocument/2006/relationships/tags" Target="../tags/tag3683.xml"/><Relationship Id="rId125" Type="http://schemas.openxmlformats.org/officeDocument/2006/relationships/tags" Target="../tags/tag3688.xml"/><Relationship Id="rId141" Type="http://schemas.openxmlformats.org/officeDocument/2006/relationships/tags" Target="../tags/tag3704.xml"/><Relationship Id="rId7" Type="http://schemas.openxmlformats.org/officeDocument/2006/relationships/tags" Target="../tags/tag3570.xml"/><Relationship Id="rId71" Type="http://schemas.openxmlformats.org/officeDocument/2006/relationships/tags" Target="../tags/tag3634.xml"/><Relationship Id="rId92" Type="http://schemas.openxmlformats.org/officeDocument/2006/relationships/tags" Target="../tags/tag3655.xml"/><Relationship Id="rId2" Type="http://schemas.openxmlformats.org/officeDocument/2006/relationships/tags" Target="../tags/tag3565.xml"/><Relationship Id="rId29" Type="http://schemas.openxmlformats.org/officeDocument/2006/relationships/tags" Target="../tags/tag3592.xml"/><Relationship Id="rId24" Type="http://schemas.openxmlformats.org/officeDocument/2006/relationships/tags" Target="../tags/tag3587.xml"/><Relationship Id="rId40" Type="http://schemas.openxmlformats.org/officeDocument/2006/relationships/tags" Target="../tags/tag3603.xml"/><Relationship Id="rId45" Type="http://schemas.openxmlformats.org/officeDocument/2006/relationships/tags" Target="../tags/tag3608.xml"/><Relationship Id="rId66" Type="http://schemas.openxmlformats.org/officeDocument/2006/relationships/tags" Target="../tags/tag3629.xml"/><Relationship Id="rId87" Type="http://schemas.openxmlformats.org/officeDocument/2006/relationships/tags" Target="../tags/tag3650.xml"/><Relationship Id="rId110" Type="http://schemas.openxmlformats.org/officeDocument/2006/relationships/tags" Target="../tags/tag3673.xml"/><Relationship Id="rId115" Type="http://schemas.openxmlformats.org/officeDocument/2006/relationships/tags" Target="../tags/tag3678.xml"/><Relationship Id="rId131" Type="http://schemas.openxmlformats.org/officeDocument/2006/relationships/tags" Target="../tags/tag3694.xml"/><Relationship Id="rId136" Type="http://schemas.openxmlformats.org/officeDocument/2006/relationships/tags" Target="../tags/tag3699.xml"/><Relationship Id="rId61" Type="http://schemas.openxmlformats.org/officeDocument/2006/relationships/tags" Target="../tags/tag3624.xml"/><Relationship Id="rId82" Type="http://schemas.openxmlformats.org/officeDocument/2006/relationships/tags" Target="../tags/tag3645.xml"/><Relationship Id="rId19" Type="http://schemas.openxmlformats.org/officeDocument/2006/relationships/tags" Target="../tags/tag3582.xml"/><Relationship Id="rId14" Type="http://schemas.openxmlformats.org/officeDocument/2006/relationships/tags" Target="../tags/tag3577.xml"/><Relationship Id="rId30" Type="http://schemas.openxmlformats.org/officeDocument/2006/relationships/tags" Target="../tags/tag3593.xml"/><Relationship Id="rId35" Type="http://schemas.openxmlformats.org/officeDocument/2006/relationships/tags" Target="../tags/tag3598.xml"/><Relationship Id="rId56" Type="http://schemas.openxmlformats.org/officeDocument/2006/relationships/tags" Target="../tags/tag3619.xml"/><Relationship Id="rId77" Type="http://schemas.openxmlformats.org/officeDocument/2006/relationships/tags" Target="../tags/tag3640.xml"/><Relationship Id="rId100" Type="http://schemas.openxmlformats.org/officeDocument/2006/relationships/tags" Target="../tags/tag3663.xml"/><Relationship Id="rId105" Type="http://schemas.openxmlformats.org/officeDocument/2006/relationships/tags" Target="../tags/tag3668.xml"/><Relationship Id="rId126" Type="http://schemas.openxmlformats.org/officeDocument/2006/relationships/tags" Target="../tags/tag3689.xml"/><Relationship Id="rId8" Type="http://schemas.openxmlformats.org/officeDocument/2006/relationships/tags" Target="../tags/tag3571.xml"/><Relationship Id="rId51" Type="http://schemas.openxmlformats.org/officeDocument/2006/relationships/tags" Target="../tags/tag3614.xml"/><Relationship Id="rId72" Type="http://schemas.openxmlformats.org/officeDocument/2006/relationships/tags" Target="../tags/tag3635.xml"/><Relationship Id="rId93" Type="http://schemas.openxmlformats.org/officeDocument/2006/relationships/tags" Target="../tags/tag3656.xml"/><Relationship Id="rId98" Type="http://schemas.openxmlformats.org/officeDocument/2006/relationships/tags" Target="../tags/tag3661.xml"/><Relationship Id="rId121" Type="http://schemas.openxmlformats.org/officeDocument/2006/relationships/tags" Target="../tags/tag3684.xml"/><Relationship Id="rId142" Type="http://schemas.openxmlformats.org/officeDocument/2006/relationships/slideLayout" Target="../slideLayouts/slideLayout11.xml"/><Relationship Id="rId3" Type="http://schemas.openxmlformats.org/officeDocument/2006/relationships/tags" Target="../tags/tag3566.xml"/><Relationship Id="rId25" Type="http://schemas.openxmlformats.org/officeDocument/2006/relationships/tags" Target="../tags/tag3588.xml"/><Relationship Id="rId46" Type="http://schemas.openxmlformats.org/officeDocument/2006/relationships/tags" Target="../tags/tag3609.xml"/><Relationship Id="rId67" Type="http://schemas.openxmlformats.org/officeDocument/2006/relationships/tags" Target="../tags/tag3630.xml"/><Relationship Id="rId116" Type="http://schemas.openxmlformats.org/officeDocument/2006/relationships/tags" Target="../tags/tag3679.xml"/><Relationship Id="rId137" Type="http://schemas.openxmlformats.org/officeDocument/2006/relationships/tags" Target="../tags/tag3700.xml"/><Relationship Id="rId20" Type="http://schemas.openxmlformats.org/officeDocument/2006/relationships/tags" Target="../tags/tag3583.xml"/><Relationship Id="rId41" Type="http://schemas.openxmlformats.org/officeDocument/2006/relationships/tags" Target="../tags/tag3604.xml"/><Relationship Id="rId62" Type="http://schemas.openxmlformats.org/officeDocument/2006/relationships/tags" Target="../tags/tag3625.xml"/><Relationship Id="rId83" Type="http://schemas.openxmlformats.org/officeDocument/2006/relationships/tags" Target="../tags/tag3646.xml"/><Relationship Id="rId88" Type="http://schemas.openxmlformats.org/officeDocument/2006/relationships/tags" Target="../tags/tag3651.xml"/><Relationship Id="rId111" Type="http://schemas.openxmlformats.org/officeDocument/2006/relationships/tags" Target="../tags/tag3674.xml"/><Relationship Id="rId132" Type="http://schemas.openxmlformats.org/officeDocument/2006/relationships/tags" Target="../tags/tag3695.xml"/><Relationship Id="rId15" Type="http://schemas.openxmlformats.org/officeDocument/2006/relationships/tags" Target="../tags/tag3578.xml"/><Relationship Id="rId36" Type="http://schemas.openxmlformats.org/officeDocument/2006/relationships/tags" Target="../tags/tag3599.xml"/><Relationship Id="rId57" Type="http://schemas.openxmlformats.org/officeDocument/2006/relationships/tags" Target="../tags/tag3620.xml"/><Relationship Id="rId106" Type="http://schemas.openxmlformats.org/officeDocument/2006/relationships/tags" Target="../tags/tag3669.xml"/><Relationship Id="rId127" Type="http://schemas.openxmlformats.org/officeDocument/2006/relationships/tags" Target="../tags/tag3690.xml"/><Relationship Id="rId10" Type="http://schemas.openxmlformats.org/officeDocument/2006/relationships/tags" Target="../tags/tag3573.xml"/><Relationship Id="rId31" Type="http://schemas.openxmlformats.org/officeDocument/2006/relationships/tags" Target="../tags/tag3594.xml"/><Relationship Id="rId52" Type="http://schemas.openxmlformats.org/officeDocument/2006/relationships/tags" Target="../tags/tag3615.xml"/><Relationship Id="rId73" Type="http://schemas.openxmlformats.org/officeDocument/2006/relationships/tags" Target="../tags/tag3636.xml"/><Relationship Id="rId78" Type="http://schemas.openxmlformats.org/officeDocument/2006/relationships/tags" Target="../tags/tag3641.xml"/><Relationship Id="rId94" Type="http://schemas.openxmlformats.org/officeDocument/2006/relationships/tags" Target="../tags/tag3657.xml"/><Relationship Id="rId99" Type="http://schemas.openxmlformats.org/officeDocument/2006/relationships/tags" Target="../tags/tag3662.xml"/><Relationship Id="rId101" Type="http://schemas.openxmlformats.org/officeDocument/2006/relationships/tags" Target="../tags/tag3664.xml"/><Relationship Id="rId122" Type="http://schemas.openxmlformats.org/officeDocument/2006/relationships/tags" Target="../tags/tag3685.xml"/><Relationship Id="rId4" Type="http://schemas.openxmlformats.org/officeDocument/2006/relationships/tags" Target="../tags/tag3567.xml"/><Relationship Id="rId9" Type="http://schemas.openxmlformats.org/officeDocument/2006/relationships/tags" Target="../tags/tag3572.xml"/><Relationship Id="rId26" Type="http://schemas.openxmlformats.org/officeDocument/2006/relationships/tags" Target="../tags/tag3589.xml"/><Relationship Id="rId47" Type="http://schemas.openxmlformats.org/officeDocument/2006/relationships/tags" Target="../tags/tag3610.xml"/><Relationship Id="rId68" Type="http://schemas.openxmlformats.org/officeDocument/2006/relationships/tags" Target="../tags/tag3631.xml"/><Relationship Id="rId89" Type="http://schemas.openxmlformats.org/officeDocument/2006/relationships/tags" Target="../tags/tag3652.xml"/><Relationship Id="rId112" Type="http://schemas.openxmlformats.org/officeDocument/2006/relationships/tags" Target="../tags/tag3675.xml"/><Relationship Id="rId133" Type="http://schemas.openxmlformats.org/officeDocument/2006/relationships/tags" Target="../tags/tag3696.xml"/><Relationship Id="rId16" Type="http://schemas.openxmlformats.org/officeDocument/2006/relationships/tags" Target="../tags/tag357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3712.xml"/><Relationship Id="rId13" Type="http://schemas.openxmlformats.org/officeDocument/2006/relationships/tags" Target="../tags/tag3717.xml"/><Relationship Id="rId18" Type="http://schemas.openxmlformats.org/officeDocument/2006/relationships/tags" Target="../tags/tag3722.xml"/><Relationship Id="rId26" Type="http://schemas.openxmlformats.org/officeDocument/2006/relationships/tags" Target="../tags/tag3730.xml"/><Relationship Id="rId3" Type="http://schemas.openxmlformats.org/officeDocument/2006/relationships/tags" Target="../tags/tag3707.xml"/><Relationship Id="rId21" Type="http://schemas.openxmlformats.org/officeDocument/2006/relationships/tags" Target="../tags/tag3725.xml"/><Relationship Id="rId7" Type="http://schemas.openxmlformats.org/officeDocument/2006/relationships/tags" Target="../tags/tag3711.xml"/><Relationship Id="rId12" Type="http://schemas.openxmlformats.org/officeDocument/2006/relationships/tags" Target="../tags/tag3716.xml"/><Relationship Id="rId17" Type="http://schemas.openxmlformats.org/officeDocument/2006/relationships/tags" Target="../tags/tag3721.xml"/><Relationship Id="rId25" Type="http://schemas.openxmlformats.org/officeDocument/2006/relationships/tags" Target="../tags/tag3729.xml"/><Relationship Id="rId2" Type="http://schemas.openxmlformats.org/officeDocument/2006/relationships/tags" Target="../tags/tag3706.xml"/><Relationship Id="rId16" Type="http://schemas.openxmlformats.org/officeDocument/2006/relationships/tags" Target="../tags/tag3720.xml"/><Relationship Id="rId20" Type="http://schemas.openxmlformats.org/officeDocument/2006/relationships/tags" Target="../tags/tag3724.xml"/><Relationship Id="rId29" Type="http://schemas.openxmlformats.org/officeDocument/2006/relationships/tags" Target="../tags/tag3733.xml"/><Relationship Id="rId1" Type="http://schemas.openxmlformats.org/officeDocument/2006/relationships/tags" Target="../tags/tag3705.xml"/><Relationship Id="rId6" Type="http://schemas.openxmlformats.org/officeDocument/2006/relationships/tags" Target="../tags/tag3710.xml"/><Relationship Id="rId11" Type="http://schemas.openxmlformats.org/officeDocument/2006/relationships/tags" Target="../tags/tag3715.xml"/><Relationship Id="rId24" Type="http://schemas.openxmlformats.org/officeDocument/2006/relationships/tags" Target="../tags/tag3728.xml"/><Relationship Id="rId32" Type="http://schemas.openxmlformats.org/officeDocument/2006/relationships/notesSlide" Target="../notesSlides/notesSlide30.xml"/><Relationship Id="rId5" Type="http://schemas.openxmlformats.org/officeDocument/2006/relationships/tags" Target="../tags/tag3709.xml"/><Relationship Id="rId15" Type="http://schemas.openxmlformats.org/officeDocument/2006/relationships/tags" Target="../tags/tag3719.xml"/><Relationship Id="rId23" Type="http://schemas.openxmlformats.org/officeDocument/2006/relationships/tags" Target="../tags/tag3727.xml"/><Relationship Id="rId28" Type="http://schemas.openxmlformats.org/officeDocument/2006/relationships/tags" Target="../tags/tag3732.xml"/><Relationship Id="rId10" Type="http://schemas.openxmlformats.org/officeDocument/2006/relationships/tags" Target="../tags/tag3714.xml"/><Relationship Id="rId19" Type="http://schemas.openxmlformats.org/officeDocument/2006/relationships/tags" Target="../tags/tag3723.xml"/><Relationship Id="rId31" Type="http://schemas.openxmlformats.org/officeDocument/2006/relationships/slideLayout" Target="../slideLayouts/slideLayout7.xml"/><Relationship Id="rId4" Type="http://schemas.openxmlformats.org/officeDocument/2006/relationships/tags" Target="../tags/tag3708.xml"/><Relationship Id="rId9" Type="http://schemas.openxmlformats.org/officeDocument/2006/relationships/tags" Target="../tags/tag3713.xml"/><Relationship Id="rId14" Type="http://schemas.openxmlformats.org/officeDocument/2006/relationships/tags" Target="../tags/tag3718.xml"/><Relationship Id="rId22" Type="http://schemas.openxmlformats.org/officeDocument/2006/relationships/tags" Target="../tags/tag3726.xml"/><Relationship Id="rId27" Type="http://schemas.openxmlformats.org/officeDocument/2006/relationships/tags" Target="../tags/tag3731.xml"/><Relationship Id="rId30" Type="http://schemas.openxmlformats.org/officeDocument/2006/relationships/tags" Target="../tags/tag3734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tags" Target="../tags/tag3747.xml"/><Relationship Id="rId18" Type="http://schemas.openxmlformats.org/officeDocument/2006/relationships/tags" Target="../tags/tag3752.xml"/><Relationship Id="rId26" Type="http://schemas.openxmlformats.org/officeDocument/2006/relationships/tags" Target="../tags/tag3760.xml"/><Relationship Id="rId3" Type="http://schemas.openxmlformats.org/officeDocument/2006/relationships/tags" Target="../tags/tag3737.xml"/><Relationship Id="rId21" Type="http://schemas.openxmlformats.org/officeDocument/2006/relationships/tags" Target="../tags/tag3755.xml"/><Relationship Id="rId34" Type="http://schemas.openxmlformats.org/officeDocument/2006/relationships/tags" Target="../tags/tag3768.xml"/><Relationship Id="rId7" Type="http://schemas.openxmlformats.org/officeDocument/2006/relationships/tags" Target="../tags/tag3741.xml"/><Relationship Id="rId12" Type="http://schemas.openxmlformats.org/officeDocument/2006/relationships/tags" Target="../tags/tag3746.xml"/><Relationship Id="rId17" Type="http://schemas.openxmlformats.org/officeDocument/2006/relationships/tags" Target="../tags/tag3751.xml"/><Relationship Id="rId25" Type="http://schemas.openxmlformats.org/officeDocument/2006/relationships/tags" Target="../tags/tag3759.xml"/><Relationship Id="rId33" Type="http://schemas.openxmlformats.org/officeDocument/2006/relationships/tags" Target="../tags/tag3767.xml"/><Relationship Id="rId2" Type="http://schemas.openxmlformats.org/officeDocument/2006/relationships/tags" Target="../tags/tag3736.xml"/><Relationship Id="rId16" Type="http://schemas.openxmlformats.org/officeDocument/2006/relationships/tags" Target="../tags/tag3750.xml"/><Relationship Id="rId20" Type="http://schemas.openxmlformats.org/officeDocument/2006/relationships/tags" Target="../tags/tag3754.xml"/><Relationship Id="rId29" Type="http://schemas.openxmlformats.org/officeDocument/2006/relationships/tags" Target="../tags/tag3763.xml"/><Relationship Id="rId1" Type="http://schemas.openxmlformats.org/officeDocument/2006/relationships/tags" Target="../tags/tag3735.xml"/><Relationship Id="rId6" Type="http://schemas.openxmlformats.org/officeDocument/2006/relationships/tags" Target="../tags/tag3740.xml"/><Relationship Id="rId11" Type="http://schemas.openxmlformats.org/officeDocument/2006/relationships/tags" Target="../tags/tag3745.xml"/><Relationship Id="rId24" Type="http://schemas.openxmlformats.org/officeDocument/2006/relationships/tags" Target="../tags/tag3758.xml"/><Relationship Id="rId32" Type="http://schemas.openxmlformats.org/officeDocument/2006/relationships/tags" Target="../tags/tag3766.xml"/><Relationship Id="rId5" Type="http://schemas.openxmlformats.org/officeDocument/2006/relationships/tags" Target="../tags/tag3739.xml"/><Relationship Id="rId15" Type="http://schemas.openxmlformats.org/officeDocument/2006/relationships/tags" Target="../tags/tag3749.xml"/><Relationship Id="rId23" Type="http://schemas.openxmlformats.org/officeDocument/2006/relationships/tags" Target="../tags/tag3757.xml"/><Relationship Id="rId28" Type="http://schemas.openxmlformats.org/officeDocument/2006/relationships/tags" Target="../tags/tag3762.xml"/><Relationship Id="rId36" Type="http://schemas.openxmlformats.org/officeDocument/2006/relationships/notesSlide" Target="../notesSlides/notesSlide31.xml"/><Relationship Id="rId10" Type="http://schemas.openxmlformats.org/officeDocument/2006/relationships/tags" Target="../tags/tag3744.xml"/><Relationship Id="rId19" Type="http://schemas.openxmlformats.org/officeDocument/2006/relationships/tags" Target="../tags/tag3753.xml"/><Relationship Id="rId31" Type="http://schemas.openxmlformats.org/officeDocument/2006/relationships/tags" Target="../tags/tag3765.xml"/><Relationship Id="rId4" Type="http://schemas.openxmlformats.org/officeDocument/2006/relationships/tags" Target="../tags/tag3738.xml"/><Relationship Id="rId9" Type="http://schemas.openxmlformats.org/officeDocument/2006/relationships/tags" Target="../tags/tag3743.xml"/><Relationship Id="rId14" Type="http://schemas.openxmlformats.org/officeDocument/2006/relationships/tags" Target="../tags/tag3748.xml"/><Relationship Id="rId22" Type="http://schemas.openxmlformats.org/officeDocument/2006/relationships/tags" Target="../tags/tag3756.xml"/><Relationship Id="rId27" Type="http://schemas.openxmlformats.org/officeDocument/2006/relationships/tags" Target="../tags/tag3761.xml"/><Relationship Id="rId30" Type="http://schemas.openxmlformats.org/officeDocument/2006/relationships/tags" Target="../tags/tag3764.xml"/><Relationship Id="rId35" Type="http://schemas.openxmlformats.org/officeDocument/2006/relationships/slideLayout" Target="../slideLayouts/slideLayout7.xml"/><Relationship Id="rId8" Type="http://schemas.openxmlformats.org/officeDocument/2006/relationships/tags" Target="../tags/tag3742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tags" Target="../tags/tag3781.xml"/><Relationship Id="rId18" Type="http://schemas.openxmlformats.org/officeDocument/2006/relationships/tags" Target="../tags/tag3786.xml"/><Relationship Id="rId26" Type="http://schemas.openxmlformats.org/officeDocument/2006/relationships/tags" Target="../tags/tag3794.xml"/><Relationship Id="rId39" Type="http://schemas.openxmlformats.org/officeDocument/2006/relationships/tags" Target="../tags/tag3807.xml"/><Relationship Id="rId21" Type="http://schemas.openxmlformats.org/officeDocument/2006/relationships/tags" Target="../tags/tag3789.xml"/><Relationship Id="rId34" Type="http://schemas.openxmlformats.org/officeDocument/2006/relationships/tags" Target="../tags/tag3802.xml"/><Relationship Id="rId42" Type="http://schemas.openxmlformats.org/officeDocument/2006/relationships/tags" Target="../tags/tag3810.xml"/><Relationship Id="rId7" Type="http://schemas.openxmlformats.org/officeDocument/2006/relationships/tags" Target="../tags/tag3775.xml"/><Relationship Id="rId2" Type="http://schemas.openxmlformats.org/officeDocument/2006/relationships/tags" Target="../tags/tag3770.xml"/><Relationship Id="rId16" Type="http://schemas.openxmlformats.org/officeDocument/2006/relationships/tags" Target="../tags/tag3784.xml"/><Relationship Id="rId20" Type="http://schemas.openxmlformats.org/officeDocument/2006/relationships/tags" Target="../tags/tag3788.xml"/><Relationship Id="rId29" Type="http://schemas.openxmlformats.org/officeDocument/2006/relationships/tags" Target="../tags/tag3797.xml"/><Relationship Id="rId41" Type="http://schemas.openxmlformats.org/officeDocument/2006/relationships/tags" Target="../tags/tag3809.xml"/><Relationship Id="rId1" Type="http://schemas.openxmlformats.org/officeDocument/2006/relationships/tags" Target="../tags/tag3769.xml"/><Relationship Id="rId6" Type="http://schemas.openxmlformats.org/officeDocument/2006/relationships/tags" Target="../tags/tag3774.xml"/><Relationship Id="rId11" Type="http://schemas.openxmlformats.org/officeDocument/2006/relationships/tags" Target="../tags/tag3779.xml"/><Relationship Id="rId24" Type="http://schemas.openxmlformats.org/officeDocument/2006/relationships/tags" Target="../tags/tag3792.xml"/><Relationship Id="rId32" Type="http://schemas.openxmlformats.org/officeDocument/2006/relationships/tags" Target="../tags/tag3800.xml"/><Relationship Id="rId37" Type="http://schemas.openxmlformats.org/officeDocument/2006/relationships/tags" Target="../tags/tag3805.xml"/><Relationship Id="rId40" Type="http://schemas.openxmlformats.org/officeDocument/2006/relationships/tags" Target="../tags/tag3808.xml"/><Relationship Id="rId5" Type="http://schemas.openxmlformats.org/officeDocument/2006/relationships/tags" Target="../tags/tag3773.xml"/><Relationship Id="rId15" Type="http://schemas.openxmlformats.org/officeDocument/2006/relationships/tags" Target="../tags/tag3783.xml"/><Relationship Id="rId23" Type="http://schemas.openxmlformats.org/officeDocument/2006/relationships/tags" Target="../tags/tag3791.xml"/><Relationship Id="rId28" Type="http://schemas.openxmlformats.org/officeDocument/2006/relationships/tags" Target="../tags/tag3796.xml"/><Relationship Id="rId36" Type="http://schemas.openxmlformats.org/officeDocument/2006/relationships/tags" Target="../tags/tag3804.xml"/><Relationship Id="rId10" Type="http://schemas.openxmlformats.org/officeDocument/2006/relationships/tags" Target="../tags/tag3778.xml"/><Relationship Id="rId19" Type="http://schemas.openxmlformats.org/officeDocument/2006/relationships/tags" Target="../tags/tag3787.xml"/><Relationship Id="rId31" Type="http://schemas.openxmlformats.org/officeDocument/2006/relationships/tags" Target="../tags/tag3799.xml"/><Relationship Id="rId44" Type="http://schemas.openxmlformats.org/officeDocument/2006/relationships/notesSlide" Target="../notesSlides/notesSlide32.xml"/><Relationship Id="rId4" Type="http://schemas.openxmlformats.org/officeDocument/2006/relationships/tags" Target="../tags/tag3772.xml"/><Relationship Id="rId9" Type="http://schemas.openxmlformats.org/officeDocument/2006/relationships/tags" Target="../tags/tag3777.xml"/><Relationship Id="rId14" Type="http://schemas.openxmlformats.org/officeDocument/2006/relationships/tags" Target="../tags/tag3782.xml"/><Relationship Id="rId22" Type="http://schemas.openxmlformats.org/officeDocument/2006/relationships/tags" Target="../tags/tag3790.xml"/><Relationship Id="rId27" Type="http://schemas.openxmlformats.org/officeDocument/2006/relationships/tags" Target="../tags/tag3795.xml"/><Relationship Id="rId30" Type="http://schemas.openxmlformats.org/officeDocument/2006/relationships/tags" Target="../tags/tag3798.xml"/><Relationship Id="rId35" Type="http://schemas.openxmlformats.org/officeDocument/2006/relationships/tags" Target="../tags/tag3803.xml"/><Relationship Id="rId43" Type="http://schemas.openxmlformats.org/officeDocument/2006/relationships/slideLayout" Target="../slideLayouts/slideLayout7.xml"/><Relationship Id="rId8" Type="http://schemas.openxmlformats.org/officeDocument/2006/relationships/tags" Target="../tags/tag3776.xml"/><Relationship Id="rId3" Type="http://schemas.openxmlformats.org/officeDocument/2006/relationships/tags" Target="../tags/tag3771.xml"/><Relationship Id="rId12" Type="http://schemas.openxmlformats.org/officeDocument/2006/relationships/tags" Target="../tags/tag3780.xml"/><Relationship Id="rId17" Type="http://schemas.openxmlformats.org/officeDocument/2006/relationships/tags" Target="../tags/tag3785.xml"/><Relationship Id="rId25" Type="http://schemas.openxmlformats.org/officeDocument/2006/relationships/tags" Target="../tags/tag3793.xml"/><Relationship Id="rId33" Type="http://schemas.openxmlformats.org/officeDocument/2006/relationships/tags" Target="../tags/tag3801.xml"/><Relationship Id="rId38" Type="http://schemas.openxmlformats.org/officeDocument/2006/relationships/tags" Target="../tags/tag3806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tags" Target="../tags/tag3823.xml"/><Relationship Id="rId18" Type="http://schemas.openxmlformats.org/officeDocument/2006/relationships/tags" Target="../tags/tag3828.xml"/><Relationship Id="rId26" Type="http://schemas.openxmlformats.org/officeDocument/2006/relationships/tags" Target="../tags/tag3836.xml"/><Relationship Id="rId39" Type="http://schemas.openxmlformats.org/officeDocument/2006/relationships/tags" Target="../tags/tag3849.xml"/><Relationship Id="rId21" Type="http://schemas.openxmlformats.org/officeDocument/2006/relationships/tags" Target="../tags/tag3831.xml"/><Relationship Id="rId34" Type="http://schemas.openxmlformats.org/officeDocument/2006/relationships/tags" Target="../tags/tag3844.xml"/><Relationship Id="rId42" Type="http://schemas.openxmlformats.org/officeDocument/2006/relationships/tags" Target="../tags/tag3852.xml"/><Relationship Id="rId47" Type="http://schemas.openxmlformats.org/officeDocument/2006/relationships/tags" Target="../tags/tag3857.xml"/><Relationship Id="rId50" Type="http://schemas.openxmlformats.org/officeDocument/2006/relationships/tags" Target="../tags/tag3860.xml"/><Relationship Id="rId55" Type="http://schemas.openxmlformats.org/officeDocument/2006/relationships/tags" Target="../tags/tag3865.xml"/><Relationship Id="rId7" Type="http://schemas.openxmlformats.org/officeDocument/2006/relationships/tags" Target="../tags/tag3817.xml"/><Relationship Id="rId2" Type="http://schemas.openxmlformats.org/officeDocument/2006/relationships/tags" Target="../tags/tag3812.xml"/><Relationship Id="rId16" Type="http://schemas.openxmlformats.org/officeDocument/2006/relationships/tags" Target="../tags/tag3826.xml"/><Relationship Id="rId29" Type="http://schemas.openxmlformats.org/officeDocument/2006/relationships/tags" Target="../tags/tag3839.xml"/><Relationship Id="rId11" Type="http://schemas.openxmlformats.org/officeDocument/2006/relationships/tags" Target="../tags/tag3821.xml"/><Relationship Id="rId24" Type="http://schemas.openxmlformats.org/officeDocument/2006/relationships/tags" Target="../tags/tag3834.xml"/><Relationship Id="rId32" Type="http://schemas.openxmlformats.org/officeDocument/2006/relationships/tags" Target="../tags/tag3842.xml"/><Relationship Id="rId37" Type="http://schemas.openxmlformats.org/officeDocument/2006/relationships/tags" Target="../tags/tag3847.xml"/><Relationship Id="rId40" Type="http://schemas.openxmlformats.org/officeDocument/2006/relationships/tags" Target="../tags/tag3850.xml"/><Relationship Id="rId45" Type="http://schemas.openxmlformats.org/officeDocument/2006/relationships/tags" Target="../tags/tag3855.xml"/><Relationship Id="rId53" Type="http://schemas.openxmlformats.org/officeDocument/2006/relationships/tags" Target="../tags/tag3863.xml"/><Relationship Id="rId58" Type="http://schemas.openxmlformats.org/officeDocument/2006/relationships/tags" Target="../tags/tag3868.xml"/><Relationship Id="rId5" Type="http://schemas.openxmlformats.org/officeDocument/2006/relationships/tags" Target="../tags/tag3815.xml"/><Relationship Id="rId19" Type="http://schemas.openxmlformats.org/officeDocument/2006/relationships/tags" Target="../tags/tag3829.xml"/><Relationship Id="rId4" Type="http://schemas.openxmlformats.org/officeDocument/2006/relationships/tags" Target="../tags/tag3814.xml"/><Relationship Id="rId9" Type="http://schemas.openxmlformats.org/officeDocument/2006/relationships/tags" Target="../tags/tag3819.xml"/><Relationship Id="rId14" Type="http://schemas.openxmlformats.org/officeDocument/2006/relationships/tags" Target="../tags/tag3824.xml"/><Relationship Id="rId22" Type="http://schemas.openxmlformats.org/officeDocument/2006/relationships/tags" Target="../tags/tag3832.xml"/><Relationship Id="rId27" Type="http://schemas.openxmlformats.org/officeDocument/2006/relationships/tags" Target="../tags/tag3837.xml"/><Relationship Id="rId30" Type="http://schemas.openxmlformats.org/officeDocument/2006/relationships/tags" Target="../tags/tag3840.xml"/><Relationship Id="rId35" Type="http://schemas.openxmlformats.org/officeDocument/2006/relationships/tags" Target="../tags/tag3845.xml"/><Relationship Id="rId43" Type="http://schemas.openxmlformats.org/officeDocument/2006/relationships/tags" Target="../tags/tag3853.xml"/><Relationship Id="rId48" Type="http://schemas.openxmlformats.org/officeDocument/2006/relationships/tags" Target="../tags/tag3858.xml"/><Relationship Id="rId56" Type="http://schemas.openxmlformats.org/officeDocument/2006/relationships/tags" Target="../tags/tag3866.xml"/><Relationship Id="rId8" Type="http://schemas.openxmlformats.org/officeDocument/2006/relationships/tags" Target="../tags/tag3818.xml"/><Relationship Id="rId51" Type="http://schemas.openxmlformats.org/officeDocument/2006/relationships/tags" Target="../tags/tag3861.xml"/><Relationship Id="rId3" Type="http://schemas.openxmlformats.org/officeDocument/2006/relationships/tags" Target="../tags/tag3813.xml"/><Relationship Id="rId12" Type="http://schemas.openxmlformats.org/officeDocument/2006/relationships/tags" Target="../tags/tag3822.xml"/><Relationship Id="rId17" Type="http://schemas.openxmlformats.org/officeDocument/2006/relationships/tags" Target="../tags/tag3827.xml"/><Relationship Id="rId25" Type="http://schemas.openxmlformats.org/officeDocument/2006/relationships/tags" Target="../tags/tag3835.xml"/><Relationship Id="rId33" Type="http://schemas.openxmlformats.org/officeDocument/2006/relationships/tags" Target="../tags/tag3843.xml"/><Relationship Id="rId38" Type="http://schemas.openxmlformats.org/officeDocument/2006/relationships/tags" Target="../tags/tag3848.xml"/><Relationship Id="rId46" Type="http://schemas.openxmlformats.org/officeDocument/2006/relationships/tags" Target="../tags/tag3856.xml"/><Relationship Id="rId59" Type="http://schemas.openxmlformats.org/officeDocument/2006/relationships/slideLayout" Target="../slideLayouts/slideLayout7.xml"/><Relationship Id="rId20" Type="http://schemas.openxmlformats.org/officeDocument/2006/relationships/tags" Target="../tags/tag3830.xml"/><Relationship Id="rId41" Type="http://schemas.openxmlformats.org/officeDocument/2006/relationships/tags" Target="../tags/tag3851.xml"/><Relationship Id="rId54" Type="http://schemas.openxmlformats.org/officeDocument/2006/relationships/tags" Target="../tags/tag3864.xml"/><Relationship Id="rId1" Type="http://schemas.openxmlformats.org/officeDocument/2006/relationships/tags" Target="../tags/tag3811.xml"/><Relationship Id="rId6" Type="http://schemas.openxmlformats.org/officeDocument/2006/relationships/tags" Target="../tags/tag3816.xml"/><Relationship Id="rId15" Type="http://schemas.openxmlformats.org/officeDocument/2006/relationships/tags" Target="../tags/tag3825.xml"/><Relationship Id="rId23" Type="http://schemas.openxmlformats.org/officeDocument/2006/relationships/tags" Target="../tags/tag3833.xml"/><Relationship Id="rId28" Type="http://schemas.openxmlformats.org/officeDocument/2006/relationships/tags" Target="../tags/tag3838.xml"/><Relationship Id="rId36" Type="http://schemas.openxmlformats.org/officeDocument/2006/relationships/tags" Target="../tags/tag3846.xml"/><Relationship Id="rId49" Type="http://schemas.openxmlformats.org/officeDocument/2006/relationships/tags" Target="../tags/tag3859.xml"/><Relationship Id="rId57" Type="http://schemas.openxmlformats.org/officeDocument/2006/relationships/tags" Target="../tags/tag3867.xml"/><Relationship Id="rId10" Type="http://schemas.openxmlformats.org/officeDocument/2006/relationships/tags" Target="../tags/tag3820.xml"/><Relationship Id="rId31" Type="http://schemas.openxmlformats.org/officeDocument/2006/relationships/tags" Target="../tags/tag3841.xml"/><Relationship Id="rId44" Type="http://schemas.openxmlformats.org/officeDocument/2006/relationships/tags" Target="../tags/tag3854.xml"/><Relationship Id="rId52" Type="http://schemas.openxmlformats.org/officeDocument/2006/relationships/tags" Target="../tags/tag3862.xml"/><Relationship Id="rId60" Type="http://schemas.openxmlformats.org/officeDocument/2006/relationships/notesSlide" Target="../notesSlides/notesSlide33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tags" Target="../tags/tag3881.xml"/><Relationship Id="rId18" Type="http://schemas.openxmlformats.org/officeDocument/2006/relationships/tags" Target="../tags/tag3886.xml"/><Relationship Id="rId26" Type="http://schemas.openxmlformats.org/officeDocument/2006/relationships/tags" Target="../tags/tag3894.xml"/><Relationship Id="rId39" Type="http://schemas.openxmlformats.org/officeDocument/2006/relationships/tags" Target="../tags/tag3907.xml"/><Relationship Id="rId21" Type="http://schemas.openxmlformats.org/officeDocument/2006/relationships/tags" Target="../tags/tag3889.xml"/><Relationship Id="rId34" Type="http://schemas.openxmlformats.org/officeDocument/2006/relationships/tags" Target="../tags/tag3902.xml"/><Relationship Id="rId42" Type="http://schemas.openxmlformats.org/officeDocument/2006/relationships/tags" Target="../tags/tag3910.xml"/><Relationship Id="rId47" Type="http://schemas.openxmlformats.org/officeDocument/2006/relationships/tags" Target="../tags/tag3915.xml"/><Relationship Id="rId50" Type="http://schemas.openxmlformats.org/officeDocument/2006/relationships/tags" Target="../tags/tag3918.xml"/><Relationship Id="rId55" Type="http://schemas.openxmlformats.org/officeDocument/2006/relationships/tags" Target="../tags/tag3923.xml"/><Relationship Id="rId7" Type="http://schemas.openxmlformats.org/officeDocument/2006/relationships/tags" Target="../tags/tag3875.xml"/><Relationship Id="rId2" Type="http://schemas.openxmlformats.org/officeDocument/2006/relationships/tags" Target="../tags/tag3870.xml"/><Relationship Id="rId16" Type="http://schemas.openxmlformats.org/officeDocument/2006/relationships/tags" Target="../tags/tag3884.xml"/><Relationship Id="rId29" Type="http://schemas.openxmlformats.org/officeDocument/2006/relationships/tags" Target="../tags/tag3897.xml"/><Relationship Id="rId11" Type="http://schemas.openxmlformats.org/officeDocument/2006/relationships/tags" Target="../tags/tag3879.xml"/><Relationship Id="rId24" Type="http://schemas.openxmlformats.org/officeDocument/2006/relationships/tags" Target="../tags/tag3892.xml"/><Relationship Id="rId32" Type="http://schemas.openxmlformats.org/officeDocument/2006/relationships/tags" Target="../tags/tag3900.xml"/><Relationship Id="rId37" Type="http://schemas.openxmlformats.org/officeDocument/2006/relationships/tags" Target="../tags/tag3905.xml"/><Relationship Id="rId40" Type="http://schemas.openxmlformats.org/officeDocument/2006/relationships/tags" Target="../tags/tag3908.xml"/><Relationship Id="rId45" Type="http://schemas.openxmlformats.org/officeDocument/2006/relationships/tags" Target="../tags/tag3913.xml"/><Relationship Id="rId53" Type="http://schemas.openxmlformats.org/officeDocument/2006/relationships/tags" Target="../tags/tag3921.xml"/><Relationship Id="rId58" Type="http://schemas.openxmlformats.org/officeDocument/2006/relationships/tags" Target="../tags/tag3926.xml"/><Relationship Id="rId5" Type="http://schemas.openxmlformats.org/officeDocument/2006/relationships/tags" Target="../tags/tag3873.xml"/><Relationship Id="rId61" Type="http://schemas.openxmlformats.org/officeDocument/2006/relationships/image" Target="../media/image12.png"/><Relationship Id="rId19" Type="http://schemas.openxmlformats.org/officeDocument/2006/relationships/tags" Target="../tags/tag3887.xml"/><Relationship Id="rId14" Type="http://schemas.openxmlformats.org/officeDocument/2006/relationships/tags" Target="../tags/tag3882.xml"/><Relationship Id="rId22" Type="http://schemas.openxmlformats.org/officeDocument/2006/relationships/tags" Target="../tags/tag3890.xml"/><Relationship Id="rId27" Type="http://schemas.openxmlformats.org/officeDocument/2006/relationships/tags" Target="../tags/tag3895.xml"/><Relationship Id="rId30" Type="http://schemas.openxmlformats.org/officeDocument/2006/relationships/tags" Target="../tags/tag3898.xml"/><Relationship Id="rId35" Type="http://schemas.openxmlformats.org/officeDocument/2006/relationships/tags" Target="../tags/tag3903.xml"/><Relationship Id="rId43" Type="http://schemas.openxmlformats.org/officeDocument/2006/relationships/tags" Target="../tags/tag3911.xml"/><Relationship Id="rId48" Type="http://schemas.openxmlformats.org/officeDocument/2006/relationships/tags" Target="../tags/tag3916.xml"/><Relationship Id="rId56" Type="http://schemas.openxmlformats.org/officeDocument/2006/relationships/tags" Target="../tags/tag3924.xml"/><Relationship Id="rId8" Type="http://schemas.openxmlformats.org/officeDocument/2006/relationships/tags" Target="../tags/tag3876.xml"/><Relationship Id="rId51" Type="http://schemas.openxmlformats.org/officeDocument/2006/relationships/tags" Target="../tags/tag3919.xml"/><Relationship Id="rId3" Type="http://schemas.openxmlformats.org/officeDocument/2006/relationships/tags" Target="../tags/tag3871.xml"/><Relationship Id="rId12" Type="http://schemas.openxmlformats.org/officeDocument/2006/relationships/tags" Target="../tags/tag3880.xml"/><Relationship Id="rId17" Type="http://schemas.openxmlformats.org/officeDocument/2006/relationships/tags" Target="../tags/tag3885.xml"/><Relationship Id="rId25" Type="http://schemas.openxmlformats.org/officeDocument/2006/relationships/tags" Target="../tags/tag3893.xml"/><Relationship Id="rId33" Type="http://schemas.openxmlformats.org/officeDocument/2006/relationships/tags" Target="../tags/tag3901.xml"/><Relationship Id="rId38" Type="http://schemas.openxmlformats.org/officeDocument/2006/relationships/tags" Target="../tags/tag3906.xml"/><Relationship Id="rId46" Type="http://schemas.openxmlformats.org/officeDocument/2006/relationships/tags" Target="../tags/tag3914.xml"/><Relationship Id="rId59" Type="http://schemas.openxmlformats.org/officeDocument/2006/relationships/slideLayout" Target="../slideLayouts/slideLayout7.xml"/><Relationship Id="rId20" Type="http://schemas.openxmlformats.org/officeDocument/2006/relationships/tags" Target="../tags/tag3888.xml"/><Relationship Id="rId41" Type="http://schemas.openxmlformats.org/officeDocument/2006/relationships/tags" Target="../tags/tag3909.xml"/><Relationship Id="rId54" Type="http://schemas.openxmlformats.org/officeDocument/2006/relationships/tags" Target="../tags/tag3922.xml"/><Relationship Id="rId1" Type="http://schemas.openxmlformats.org/officeDocument/2006/relationships/tags" Target="../tags/tag3869.xml"/><Relationship Id="rId6" Type="http://schemas.openxmlformats.org/officeDocument/2006/relationships/tags" Target="../tags/tag3874.xml"/><Relationship Id="rId15" Type="http://schemas.openxmlformats.org/officeDocument/2006/relationships/tags" Target="../tags/tag3883.xml"/><Relationship Id="rId23" Type="http://schemas.openxmlformats.org/officeDocument/2006/relationships/tags" Target="../tags/tag3891.xml"/><Relationship Id="rId28" Type="http://schemas.openxmlformats.org/officeDocument/2006/relationships/tags" Target="../tags/tag3896.xml"/><Relationship Id="rId36" Type="http://schemas.openxmlformats.org/officeDocument/2006/relationships/tags" Target="../tags/tag3904.xml"/><Relationship Id="rId49" Type="http://schemas.openxmlformats.org/officeDocument/2006/relationships/tags" Target="../tags/tag3917.xml"/><Relationship Id="rId57" Type="http://schemas.openxmlformats.org/officeDocument/2006/relationships/tags" Target="../tags/tag3925.xml"/><Relationship Id="rId10" Type="http://schemas.openxmlformats.org/officeDocument/2006/relationships/tags" Target="../tags/tag3878.xml"/><Relationship Id="rId31" Type="http://schemas.openxmlformats.org/officeDocument/2006/relationships/tags" Target="../tags/tag3899.xml"/><Relationship Id="rId44" Type="http://schemas.openxmlformats.org/officeDocument/2006/relationships/tags" Target="../tags/tag3912.xml"/><Relationship Id="rId52" Type="http://schemas.openxmlformats.org/officeDocument/2006/relationships/tags" Target="../tags/tag3920.xml"/><Relationship Id="rId60" Type="http://schemas.openxmlformats.org/officeDocument/2006/relationships/notesSlide" Target="../notesSlides/notesSlide34.xml"/><Relationship Id="rId4" Type="http://schemas.openxmlformats.org/officeDocument/2006/relationships/tags" Target="../tags/tag3872.xml"/><Relationship Id="rId9" Type="http://schemas.openxmlformats.org/officeDocument/2006/relationships/tags" Target="../tags/tag387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02.xml"/><Relationship Id="rId21" Type="http://schemas.openxmlformats.org/officeDocument/2006/relationships/tags" Target="../tags/tag197.xml"/><Relationship Id="rId42" Type="http://schemas.openxmlformats.org/officeDocument/2006/relationships/tags" Target="../tags/tag218.xml"/><Relationship Id="rId47" Type="http://schemas.openxmlformats.org/officeDocument/2006/relationships/tags" Target="../tags/tag223.xml"/><Relationship Id="rId63" Type="http://schemas.openxmlformats.org/officeDocument/2006/relationships/tags" Target="../tags/tag239.xml"/><Relationship Id="rId68" Type="http://schemas.openxmlformats.org/officeDocument/2006/relationships/tags" Target="../tags/tag244.xml"/><Relationship Id="rId84" Type="http://schemas.openxmlformats.org/officeDocument/2006/relationships/tags" Target="../tags/tag260.xml"/><Relationship Id="rId16" Type="http://schemas.openxmlformats.org/officeDocument/2006/relationships/tags" Target="../tags/tag192.xml"/><Relationship Id="rId11" Type="http://schemas.openxmlformats.org/officeDocument/2006/relationships/tags" Target="../tags/tag187.xml"/><Relationship Id="rId32" Type="http://schemas.openxmlformats.org/officeDocument/2006/relationships/tags" Target="../tags/tag208.xml"/><Relationship Id="rId37" Type="http://schemas.openxmlformats.org/officeDocument/2006/relationships/tags" Target="../tags/tag213.xml"/><Relationship Id="rId53" Type="http://schemas.openxmlformats.org/officeDocument/2006/relationships/tags" Target="../tags/tag229.xml"/><Relationship Id="rId58" Type="http://schemas.openxmlformats.org/officeDocument/2006/relationships/tags" Target="../tags/tag234.xml"/><Relationship Id="rId74" Type="http://schemas.openxmlformats.org/officeDocument/2006/relationships/tags" Target="../tags/tag250.xml"/><Relationship Id="rId79" Type="http://schemas.openxmlformats.org/officeDocument/2006/relationships/tags" Target="../tags/tag255.xml"/><Relationship Id="rId5" Type="http://schemas.openxmlformats.org/officeDocument/2006/relationships/tags" Target="../tags/tag181.xml"/><Relationship Id="rId19" Type="http://schemas.openxmlformats.org/officeDocument/2006/relationships/tags" Target="../tags/tag195.xml"/><Relationship Id="rId14" Type="http://schemas.openxmlformats.org/officeDocument/2006/relationships/tags" Target="../tags/tag190.xml"/><Relationship Id="rId22" Type="http://schemas.openxmlformats.org/officeDocument/2006/relationships/tags" Target="../tags/tag198.xml"/><Relationship Id="rId27" Type="http://schemas.openxmlformats.org/officeDocument/2006/relationships/tags" Target="../tags/tag203.xml"/><Relationship Id="rId30" Type="http://schemas.openxmlformats.org/officeDocument/2006/relationships/tags" Target="../tags/tag206.xml"/><Relationship Id="rId35" Type="http://schemas.openxmlformats.org/officeDocument/2006/relationships/tags" Target="../tags/tag211.xml"/><Relationship Id="rId43" Type="http://schemas.openxmlformats.org/officeDocument/2006/relationships/tags" Target="../tags/tag219.xml"/><Relationship Id="rId48" Type="http://schemas.openxmlformats.org/officeDocument/2006/relationships/tags" Target="../tags/tag224.xml"/><Relationship Id="rId56" Type="http://schemas.openxmlformats.org/officeDocument/2006/relationships/tags" Target="../tags/tag232.xml"/><Relationship Id="rId64" Type="http://schemas.openxmlformats.org/officeDocument/2006/relationships/tags" Target="../tags/tag240.xml"/><Relationship Id="rId69" Type="http://schemas.openxmlformats.org/officeDocument/2006/relationships/tags" Target="../tags/tag245.xml"/><Relationship Id="rId77" Type="http://schemas.openxmlformats.org/officeDocument/2006/relationships/tags" Target="../tags/tag253.xml"/><Relationship Id="rId8" Type="http://schemas.openxmlformats.org/officeDocument/2006/relationships/tags" Target="../tags/tag184.xml"/><Relationship Id="rId51" Type="http://schemas.openxmlformats.org/officeDocument/2006/relationships/tags" Target="../tags/tag227.xml"/><Relationship Id="rId72" Type="http://schemas.openxmlformats.org/officeDocument/2006/relationships/tags" Target="../tags/tag248.xml"/><Relationship Id="rId80" Type="http://schemas.openxmlformats.org/officeDocument/2006/relationships/tags" Target="../tags/tag256.xml"/><Relationship Id="rId85" Type="http://schemas.openxmlformats.org/officeDocument/2006/relationships/tags" Target="../tags/tag261.xml"/><Relationship Id="rId3" Type="http://schemas.openxmlformats.org/officeDocument/2006/relationships/tags" Target="../tags/tag179.xml"/><Relationship Id="rId12" Type="http://schemas.openxmlformats.org/officeDocument/2006/relationships/tags" Target="../tags/tag188.xml"/><Relationship Id="rId17" Type="http://schemas.openxmlformats.org/officeDocument/2006/relationships/tags" Target="../tags/tag193.xml"/><Relationship Id="rId25" Type="http://schemas.openxmlformats.org/officeDocument/2006/relationships/tags" Target="../tags/tag201.xml"/><Relationship Id="rId33" Type="http://schemas.openxmlformats.org/officeDocument/2006/relationships/tags" Target="../tags/tag209.xml"/><Relationship Id="rId38" Type="http://schemas.openxmlformats.org/officeDocument/2006/relationships/tags" Target="../tags/tag214.xml"/><Relationship Id="rId46" Type="http://schemas.openxmlformats.org/officeDocument/2006/relationships/tags" Target="../tags/tag222.xml"/><Relationship Id="rId59" Type="http://schemas.openxmlformats.org/officeDocument/2006/relationships/tags" Target="../tags/tag235.xml"/><Relationship Id="rId67" Type="http://schemas.openxmlformats.org/officeDocument/2006/relationships/tags" Target="../tags/tag243.xml"/><Relationship Id="rId20" Type="http://schemas.openxmlformats.org/officeDocument/2006/relationships/tags" Target="../tags/tag196.xml"/><Relationship Id="rId41" Type="http://schemas.openxmlformats.org/officeDocument/2006/relationships/tags" Target="../tags/tag217.xml"/><Relationship Id="rId54" Type="http://schemas.openxmlformats.org/officeDocument/2006/relationships/tags" Target="../tags/tag230.xml"/><Relationship Id="rId62" Type="http://schemas.openxmlformats.org/officeDocument/2006/relationships/tags" Target="../tags/tag238.xml"/><Relationship Id="rId70" Type="http://schemas.openxmlformats.org/officeDocument/2006/relationships/tags" Target="../tags/tag246.xml"/><Relationship Id="rId75" Type="http://schemas.openxmlformats.org/officeDocument/2006/relationships/tags" Target="../tags/tag251.xml"/><Relationship Id="rId83" Type="http://schemas.openxmlformats.org/officeDocument/2006/relationships/tags" Target="../tags/tag259.xml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5" Type="http://schemas.openxmlformats.org/officeDocument/2006/relationships/tags" Target="../tags/tag191.xml"/><Relationship Id="rId23" Type="http://schemas.openxmlformats.org/officeDocument/2006/relationships/tags" Target="../tags/tag199.xml"/><Relationship Id="rId28" Type="http://schemas.openxmlformats.org/officeDocument/2006/relationships/tags" Target="../tags/tag204.xml"/><Relationship Id="rId36" Type="http://schemas.openxmlformats.org/officeDocument/2006/relationships/tags" Target="../tags/tag212.xml"/><Relationship Id="rId49" Type="http://schemas.openxmlformats.org/officeDocument/2006/relationships/tags" Target="../tags/tag225.xml"/><Relationship Id="rId57" Type="http://schemas.openxmlformats.org/officeDocument/2006/relationships/tags" Target="../tags/tag233.xml"/><Relationship Id="rId10" Type="http://schemas.openxmlformats.org/officeDocument/2006/relationships/tags" Target="../tags/tag186.xml"/><Relationship Id="rId31" Type="http://schemas.openxmlformats.org/officeDocument/2006/relationships/tags" Target="../tags/tag207.xml"/><Relationship Id="rId44" Type="http://schemas.openxmlformats.org/officeDocument/2006/relationships/tags" Target="../tags/tag220.xml"/><Relationship Id="rId52" Type="http://schemas.openxmlformats.org/officeDocument/2006/relationships/tags" Target="../tags/tag228.xml"/><Relationship Id="rId60" Type="http://schemas.openxmlformats.org/officeDocument/2006/relationships/tags" Target="../tags/tag236.xml"/><Relationship Id="rId65" Type="http://schemas.openxmlformats.org/officeDocument/2006/relationships/tags" Target="../tags/tag241.xml"/><Relationship Id="rId73" Type="http://schemas.openxmlformats.org/officeDocument/2006/relationships/tags" Target="../tags/tag249.xml"/><Relationship Id="rId78" Type="http://schemas.openxmlformats.org/officeDocument/2006/relationships/tags" Target="../tags/tag254.xml"/><Relationship Id="rId81" Type="http://schemas.openxmlformats.org/officeDocument/2006/relationships/tags" Target="../tags/tag257.xml"/><Relationship Id="rId86" Type="http://schemas.openxmlformats.org/officeDocument/2006/relationships/slideLayout" Target="../slideLayouts/slideLayout7.xml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3" Type="http://schemas.openxmlformats.org/officeDocument/2006/relationships/tags" Target="../tags/tag189.xml"/><Relationship Id="rId18" Type="http://schemas.openxmlformats.org/officeDocument/2006/relationships/tags" Target="../tags/tag194.xml"/><Relationship Id="rId39" Type="http://schemas.openxmlformats.org/officeDocument/2006/relationships/tags" Target="../tags/tag215.xml"/><Relationship Id="rId34" Type="http://schemas.openxmlformats.org/officeDocument/2006/relationships/tags" Target="../tags/tag210.xml"/><Relationship Id="rId50" Type="http://schemas.openxmlformats.org/officeDocument/2006/relationships/tags" Target="../tags/tag226.xml"/><Relationship Id="rId55" Type="http://schemas.openxmlformats.org/officeDocument/2006/relationships/tags" Target="../tags/tag231.xml"/><Relationship Id="rId76" Type="http://schemas.openxmlformats.org/officeDocument/2006/relationships/tags" Target="../tags/tag252.xml"/><Relationship Id="rId7" Type="http://schemas.openxmlformats.org/officeDocument/2006/relationships/tags" Target="../tags/tag183.xml"/><Relationship Id="rId71" Type="http://schemas.openxmlformats.org/officeDocument/2006/relationships/tags" Target="../tags/tag247.xml"/><Relationship Id="rId2" Type="http://schemas.openxmlformats.org/officeDocument/2006/relationships/tags" Target="../tags/tag178.xml"/><Relationship Id="rId29" Type="http://schemas.openxmlformats.org/officeDocument/2006/relationships/tags" Target="../tags/tag205.xml"/><Relationship Id="rId24" Type="http://schemas.openxmlformats.org/officeDocument/2006/relationships/tags" Target="../tags/tag200.xml"/><Relationship Id="rId40" Type="http://schemas.openxmlformats.org/officeDocument/2006/relationships/tags" Target="../tags/tag216.xml"/><Relationship Id="rId45" Type="http://schemas.openxmlformats.org/officeDocument/2006/relationships/tags" Target="../tags/tag221.xml"/><Relationship Id="rId66" Type="http://schemas.openxmlformats.org/officeDocument/2006/relationships/tags" Target="../tags/tag242.xml"/><Relationship Id="rId87" Type="http://schemas.openxmlformats.org/officeDocument/2006/relationships/notesSlide" Target="../notesSlides/notesSlide4.xml"/><Relationship Id="rId61" Type="http://schemas.openxmlformats.org/officeDocument/2006/relationships/tags" Target="../tags/tag237.xml"/><Relationship Id="rId82" Type="http://schemas.openxmlformats.org/officeDocument/2006/relationships/tags" Target="../tags/tag258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tags" Target="../tags/tag3939.xml"/><Relationship Id="rId18" Type="http://schemas.openxmlformats.org/officeDocument/2006/relationships/tags" Target="../tags/tag3944.xml"/><Relationship Id="rId26" Type="http://schemas.openxmlformats.org/officeDocument/2006/relationships/tags" Target="../tags/tag3952.xml"/><Relationship Id="rId39" Type="http://schemas.openxmlformats.org/officeDocument/2006/relationships/tags" Target="../tags/tag3965.xml"/><Relationship Id="rId21" Type="http://schemas.openxmlformats.org/officeDocument/2006/relationships/tags" Target="../tags/tag3947.xml"/><Relationship Id="rId34" Type="http://schemas.openxmlformats.org/officeDocument/2006/relationships/tags" Target="../tags/tag3960.xml"/><Relationship Id="rId42" Type="http://schemas.openxmlformats.org/officeDocument/2006/relationships/tags" Target="../tags/tag3968.xml"/><Relationship Id="rId47" Type="http://schemas.openxmlformats.org/officeDocument/2006/relationships/tags" Target="../tags/tag3973.xml"/><Relationship Id="rId50" Type="http://schemas.openxmlformats.org/officeDocument/2006/relationships/tags" Target="../tags/tag3976.xml"/><Relationship Id="rId55" Type="http://schemas.openxmlformats.org/officeDocument/2006/relationships/slideLayout" Target="../slideLayouts/slideLayout7.xml"/><Relationship Id="rId7" Type="http://schemas.openxmlformats.org/officeDocument/2006/relationships/tags" Target="../tags/tag3933.xml"/><Relationship Id="rId2" Type="http://schemas.openxmlformats.org/officeDocument/2006/relationships/tags" Target="../tags/tag3928.xml"/><Relationship Id="rId16" Type="http://schemas.openxmlformats.org/officeDocument/2006/relationships/tags" Target="../tags/tag3942.xml"/><Relationship Id="rId29" Type="http://schemas.openxmlformats.org/officeDocument/2006/relationships/tags" Target="../tags/tag3955.xml"/><Relationship Id="rId11" Type="http://schemas.openxmlformats.org/officeDocument/2006/relationships/tags" Target="../tags/tag3937.xml"/><Relationship Id="rId24" Type="http://schemas.openxmlformats.org/officeDocument/2006/relationships/tags" Target="../tags/tag3950.xml"/><Relationship Id="rId32" Type="http://schemas.openxmlformats.org/officeDocument/2006/relationships/tags" Target="../tags/tag3958.xml"/><Relationship Id="rId37" Type="http://schemas.openxmlformats.org/officeDocument/2006/relationships/tags" Target="../tags/tag3963.xml"/><Relationship Id="rId40" Type="http://schemas.openxmlformats.org/officeDocument/2006/relationships/tags" Target="../tags/tag3966.xml"/><Relationship Id="rId45" Type="http://schemas.openxmlformats.org/officeDocument/2006/relationships/tags" Target="../tags/tag3971.xml"/><Relationship Id="rId53" Type="http://schemas.openxmlformats.org/officeDocument/2006/relationships/tags" Target="../tags/tag3979.xml"/><Relationship Id="rId5" Type="http://schemas.openxmlformats.org/officeDocument/2006/relationships/tags" Target="../tags/tag3931.xml"/><Relationship Id="rId19" Type="http://schemas.openxmlformats.org/officeDocument/2006/relationships/tags" Target="../tags/tag3945.xml"/><Relationship Id="rId4" Type="http://schemas.openxmlformats.org/officeDocument/2006/relationships/tags" Target="../tags/tag3930.xml"/><Relationship Id="rId9" Type="http://schemas.openxmlformats.org/officeDocument/2006/relationships/tags" Target="../tags/tag3935.xml"/><Relationship Id="rId14" Type="http://schemas.openxmlformats.org/officeDocument/2006/relationships/tags" Target="../tags/tag3940.xml"/><Relationship Id="rId22" Type="http://schemas.openxmlformats.org/officeDocument/2006/relationships/tags" Target="../tags/tag3948.xml"/><Relationship Id="rId27" Type="http://schemas.openxmlformats.org/officeDocument/2006/relationships/tags" Target="../tags/tag3953.xml"/><Relationship Id="rId30" Type="http://schemas.openxmlformats.org/officeDocument/2006/relationships/tags" Target="../tags/tag3956.xml"/><Relationship Id="rId35" Type="http://schemas.openxmlformats.org/officeDocument/2006/relationships/tags" Target="../tags/tag3961.xml"/><Relationship Id="rId43" Type="http://schemas.openxmlformats.org/officeDocument/2006/relationships/tags" Target="../tags/tag3969.xml"/><Relationship Id="rId48" Type="http://schemas.openxmlformats.org/officeDocument/2006/relationships/tags" Target="../tags/tag3974.xml"/><Relationship Id="rId56" Type="http://schemas.openxmlformats.org/officeDocument/2006/relationships/notesSlide" Target="../notesSlides/notesSlide35.xml"/><Relationship Id="rId8" Type="http://schemas.openxmlformats.org/officeDocument/2006/relationships/tags" Target="../tags/tag3934.xml"/><Relationship Id="rId51" Type="http://schemas.openxmlformats.org/officeDocument/2006/relationships/tags" Target="../tags/tag3977.xml"/><Relationship Id="rId3" Type="http://schemas.openxmlformats.org/officeDocument/2006/relationships/tags" Target="../tags/tag3929.xml"/><Relationship Id="rId12" Type="http://schemas.openxmlformats.org/officeDocument/2006/relationships/tags" Target="../tags/tag3938.xml"/><Relationship Id="rId17" Type="http://schemas.openxmlformats.org/officeDocument/2006/relationships/tags" Target="../tags/tag3943.xml"/><Relationship Id="rId25" Type="http://schemas.openxmlformats.org/officeDocument/2006/relationships/tags" Target="../tags/tag3951.xml"/><Relationship Id="rId33" Type="http://schemas.openxmlformats.org/officeDocument/2006/relationships/tags" Target="../tags/tag3959.xml"/><Relationship Id="rId38" Type="http://schemas.openxmlformats.org/officeDocument/2006/relationships/tags" Target="../tags/tag3964.xml"/><Relationship Id="rId46" Type="http://schemas.openxmlformats.org/officeDocument/2006/relationships/tags" Target="../tags/tag3972.xml"/><Relationship Id="rId20" Type="http://schemas.openxmlformats.org/officeDocument/2006/relationships/tags" Target="../tags/tag3946.xml"/><Relationship Id="rId41" Type="http://schemas.openxmlformats.org/officeDocument/2006/relationships/tags" Target="../tags/tag3967.xml"/><Relationship Id="rId54" Type="http://schemas.openxmlformats.org/officeDocument/2006/relationships/tags" Target="../tags/tag3980.xml"/><Relationship Id="rId1" Type="http://schemas.openxmlformats.org/officeDocument/2006/relationships/tags" Target="../tags/tag3927.xml"/><Relationship Id="rId6" Type="http://schemas.openxmlformats.org/officeDocument/2006/relationships/tags" Target="../tags/tag3932.xml"/><Relationship Id="rId15" Type="http://schemas.openxmlformats.org/officeDocument/2006/relationships/tags" Target="../tags/tag3941.xml"/><Relationship Id="rId23" Type="http://schemas.openxmlformats.org/officeDocument/2006/relationships/tags" Target="../tags/tag3949.xml"/><Relationship Id="rId28" Type="http://schemas.openxmlformats.org/officeDocument/2006/relationships/tags" Target="../tags/tag3954.xml"/><Relationship Id="rId36" Type="http://schemas.openxmlformats.org/officeDocument/2006/relationships/tags" Target="../tags/tag3962.xml"/><Relationship Id="rId49" Type="http://schemas.openxmlformats.org/officeDocument/2006/relationships/tags" Target="../tags/tag3975.xml"/><Relationship Id="rId57" Type="http://schemas.openxmlformats.org/officeDocument/2006/relationships/image" Target="../media/image13.png"/><Relationship Id="rId10" Type="http://schemas.openxmlformats.org/officeDocument/2006/relationships/tags" Target="../tags/tag3936.xml"/><Relationship Id="rId31" Type="http://schemas.openxmlformats.org/officeDocument/2006/relationships/tags" Target="../tags/tag3957.xml"/><Relationship Id="rId44" Type="http://schemas.openxmlformats.org/officeDocument/2006/relationships/tags" Target="../tags/tag3970.xml"/><Relationship Id="rId52" Type="http://schemas.openxmlformats.org/officeDocument/2006/relationships/tags" Target="../tags/tag3978.xml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tags" Target="../tags/tag3993.xml"/><Relationship Id="rId18" Type="http://schemas.openxmlformats.org/officeDocument/2006/relationships/tags" Target="../tags/tag3998.xml"/><Relationship Id="rId26" Type="http://schemas.openxmlformats.org/officeDocument/2006/relationships/tags" Target="../tags/tag4006.xml"/><Relationship Id="rId39" Type="http://schemas.openxmlformats.org/officeDocument/2006/relationships/tags" Target="../tags/tag4019.xml"/><Relationship Id="rId21" Type="http://schemas.openxmlformats.org/officeDocument/2006/relationships/tags" Target="../tags/tag4001.xml"/><Relationship Id="rId34" Type="http://schemas.openxmlformats.org/officeDocument/2006/relationships/tags" Target="../tags/tag4014.xml"/><Relationship Id="rId42" Type="http://schemas.openxmlformats.org/officeDocument/2006/relationships/tags" Target="../tags/tag4022.xml"/><Relationship Id="rId47" Type="http://schemas.openxmlformats.org/officeDocument/2006/relationships/tags" Target="../tags/tag4027.xml"/><Relationship Id="rId50" Type="http://schemas.openxmlformats.org/officeDocument/2006/relationships/tags" Target="../tags/tag4030.xml"/><Relationship Id="rId55" Type="http://schemas.openxmlformats.org/officeDocument/2006/relationships/slideLayout" Target="../slideLayouts/slideLayout7.xml"/><Relationship Id="rId7" Type="http://schemas.openxmlformats.org/officeDocument/2006/relationships/tags" Target="../tags/tag3987.xml"/><Relationship Id="rId2" Type="http://schemas.openxmlformats.org/officeDocument/2006/relationships/tags" Target="../tags/tag3982.xml"/><Relationship Id="rId16" Type="http://schemas.openxmlformats.org/officeDocument/2006/relationships/tags" Target="../tags/tag3996.xml"/><Relationship Id="rId29" Type="http://schemas.openxmlformats.org/officeDocument/2006/relationships/tags" Target="../tags/tag4009.xml"/><Relationship Id="rId11" Type="http://schemas.openxmlformats.org/officeDocument/2006/relationships/tags" Target="../tags/tag3991.xml"/><Relationship Id="rId24" Type="http://schemas.openxmlformats.org/officeDocument/2006/relationships/tags" Target="../tags/tag4004.xml"/><Relationship Id="rId32" Type="http://schemas.openxmlformats.org/officeDocument/2006/relationships/tags" Target="../tags/tag4012.xml"/><Relationship Id="rId37" Type="http://schemas.openxmlformats.org/officeDocument/2006/relationships/tags" Target="../tags/tag4017.xml"/><Relationship Id="rId40" Type="http://schemas.openxmlformats.org/officeDocument/2006/relationships/tags" Target="../tags/tag4020.xml"/><Relationship Id="rId45" Type="http://schemas.openxmlformats.org/officeDocument/2006/relationships/tags" Target="../tags/tag4025.xml"/><Relationship Id="rId53" Type="http://schemas.openxmlformats.org/officeDocument/2006/relationships/tags" Target="../tags/tag4033.xml"/><Relationship Id="rId5" Type="http://schemas.openxmlformats.org/officeDocument/2006/relationships/tags" Target="../tags/tag3985.xml"/><Relationship Id="rId19" Type="http://schemas.openxmlformats.org/officeDocument/2006/relationships/tags" Target="../tags/tag3999.xml"/><Relationship Id="rId4" Type="http://schemas.openxmlformats.org/officeDocument/2006/relationships/tags" Target="../tags/tag3984.xml"/><Relationship Id="rId9" Type="http://schemas.openxmlformats.org/officeDocument/2006/relationships/tags" Target="../tags/tag3989.xml"/><Relationship Id="rId14" Type="http://schemas.openxmlformats.org/officeDocument/2006/relationships/tags" Target="../tags/tag3994.xml"/><Relationship Id="rId22" Type="http://schemas.openxmlformats.org/officeDocument/2006/relationships/tags" Target="../tags/tag4002.xml"/><Relationship Id="rId27" Type="http://schemas.openxmlformats.org/officeDocument/2006/relationships/tags" Target="../tags/tag4007.xml"/><Relationship Id="rId30" Type="http://schemas.openxmlformats.org/officeDocument/2006/relationships/tags" Target="../tags/tag4010.xml"/><Relationship Id="rId35" Type="http://schemas.openxmlformats.org/officeDocument/2006/relationships/tags" Target="../tags/tag4015.xml"/><Relationship Id="rId43" Type="http://schemas.openxmlformats.org/officeDocument/2006/relationships/tags" Target="../tags/tag4023.xml"/><Relationship Id="rId48" Type="http://schemas.openxmlformats.org/officeDocument/2006/relationships/tags" Target="../tags/tag4028.xml"/><Relationship Id="rId56" Type="http://schemas.openxmlformats.org/officeDocument/2006/relationships/notesSlide" Target="../notesSlides/notesSlide36.xml"/><Relationship Id="rId8" Type="http://schemas.openxmlformats.org/officeDocument/2006/relationships/tags" Target="../tags/tag3988.xml"/><Relationship Id="rId51" Type="http://schemas.openxmlformats.org/officeDocument/2006/relationships/tags" Target="../tags/tag4031.xml"/><Relationship Id="rId3" Type="http://schemas.openxmlformats.org/officeDocument/2006/relationships/tags" Target="../tags/tag3983.xml"/><Relationship Id="rId12" Type="http://schemas.openxmlformats.org/officeDocument/2006/relationships/tags" Target="../tags/tag3992.xml"/><Relationship Id="rId17" Type="http://schemas.openxmlformats.org/officeDocument/2006/relationships/tags" Target="../tags/tag3997.xml"/><Relationship Id="rId25" Type="http://schemas.openxmlformats.org/officeDocument/2006/relationships/tags" Target="../tags/tag4005.xml"/><Relationship Id="rId33" Type="http://schemas.openxmlformats.org/officeDocument/2006/relationships/tags" Target="../tags/tag4013.xml"/><Relationship Id="rId38" Type="http://schemas.openxmlformats.org/officeDocument/2006/relationships/tags" Target="../tags/tag4018.xml"/><Relationship Id="rId46" Type="http://schemas.openxmlformats.org/officeDocument/2006/relationships/tags" Target="../tags/tag4026.xml"/><Relationship Id="rId20" Type="http://schemas.openxmlformats.org/officeDocument/2006/relationships/tags" Target="../tags/tag4000.xml"/><Relationship Id="rId41" Type="http://schemas.openxmlformats.org/officeDocument/2006/relationships/tags" Target="../tags/tag4021.xml"/><Relationship Id="rId54" Type="http://schemas.openxmlformats.org/officeDocument/2006/relationships/tags" Target="../tags/tag4034.xml"/><Relationship Id="rId1" Type="http://schemas.openxmlformats.org/officeDocument/2006/relationships/tags" Target="../tags/tag3981.xml"/><Relationship Id="rId6" Type="http://schemas.openxmlformats.org/officeDocument/2006/relationships/tags" Target="../tags/tag3986.xml"/><Relationship Id="rId15" Type="http://schemas.openxmlformats.org/officeDocument/2006/relationships/tags" Target="../tags/tag3995.xml"/><Relationship Id="rId23" Type="http://schemas.openxmlformats.org/officeDocument/2006/relationships/tags" Target="../tags/tag4003.xml"/><Relationship Id="rId28" Type="http://schemas.openxmlformats.org/officeDocument/2006/relationships/tags" Target="../tags/tag4008.xml"/><Relationship Id="rId36" Type="http://schemas.openxmlformats.org/officeDocument/2006/relationships/tags" Target="../tags/tag4016.xml"/><Relationship Id="rId49" Type="http://schemas.openxmlformats.org/officeDocument/2006/relationships/tags" Target="../tags/tag4029.xml"/><Relationship Id="rId57" Type="http://schemas.openxmlformats.org/officeDocument/2006/relationships/image" Target="../media/image14.png"/><Relationship Id="rId10" Type="http://schemas.openxmlformats.org/officeDocument/2006/relationships/tags" Target="../tags/tag3990.xml"/><Relationship Id="rId31" Type="http://schemas.openxmlformats.org/officeDocument/2006/relationships/tags" Target="../tags/tag4011.xml"/><Relationship Id="rId44" Type="http://schemas.openxmlformats.org/officeDocument/2006/relationships/tags" Target="../tags/tag4024.xml"/><Relationship Id="rId52" Type="http://schemas.openxmlformats.org/officeDocument/2006/relationships/tags" Target="../tags/tag4032.xml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tags" Target="../tags/tag4047.xml"/><Relationship Id="rId18" Type="http://schemas.openxmlformats.org/officeDocument/2006/relationships/tags" Target="../tags/tag4052.xml"/><Relationship Id="rId26" Type="http://schemas.openxmlformats.org/officeDocument/2006/relationships/tags" Target="../tags/tag4060.xml"/><Relationship Id="rId39" Type="http://schemas.openxmlformats.org/officeDocument/2006/relationships/tags" Target="../tags/tag4073.xml"/><Relationship Id="rId21" Type="http://schemas.openxmlformats.org/officeDocument/2006/relationships/tags" Target="../tags/tag4055.xml"/><Relationship Id="rId34" Type="http://schemas.openxmlformats.org/officeDocument/2006/relationships/tags" Target="../tags/tag4068.xml"/><Relationship Id="rId42" Type="http://schemas.openxmlformats.org/officeDocument/2006/relationships/tags" Target="../tags/tag4076.xml"/><Relationship Id="rId47" Type="http://schemas.openxmlformats.org/officeDocument/2006/relationships/tags" Target="../tags/tag4081.xml"/><Relationship Id="rId50" Type="http://schemas.openxmlformats.org/officeDocument/2006/relationships/tags" Target="../tags/tag4084.xml"/><Relationship Id="rId55" Type="http://schemas.openxmlformats.org/officeDocument/2006/relationships/slideLayout" Target="../slideLayouts/slideLayout7.xml"/><Relationship Id="rId7" Type="http://schemas.openxmlformats.org/officeDocument/2006/relationships/tags" Target="../tags/tag4041.xml"/><Relationship Id="rId2" Type="http://schemas.openxmlformats.org/officeDocument/2006/relationships/tags" Target="../tags/tag4036.xml"/><Relationship Id="rId16" Type="http://schemas.openxmlformats.org/officeDocument/2006/relationships/tags" Target="../tags/tag4050.xml"/><Relationship Id="rId29" Type="http://schemas.openxmlformats.org/officeDocument/2006/relationships/tags" Target="../tags/tag4063.xml"/><Relationship Id="rId11" Type="http://schemas.openxmlformats.org/officeDocument/2006/relationships/tags" Target="../tags/tag4045.xml"/><Relationship Id="rId24" Type="http://schemas.openxmlformats.org/officeDocument/2006/relationships/tags" Target="../tags/tag4058.xml"/><Relationship Id="rId32" Type="http://schemas.openxmlformats.org/officeDocument/2006/relationships/tags" Target="../tags/tag4066.xml"/><Relationship Id="rId37" Type="http://schemas.openxmlformats.org/officeDocument/2006/relationships/tags" Target="../tags/tag4071.xml"/><Relationship Id="rId40" Type="http://schemas.openxmlformats.org/officeDocument/2006/relationships/tags" Target="../tags/tag4074.xml"/><Relationship Id="rId45" Type="http://schemas.openxmlformats.org/officeDocument/2006/relationships/tags" Target="../tags/tag4079.xml"/><Relationship Id="rId53" Type="http://schemas.openxmlformats.org/officeDocument/2006/relationships/tags" Target="../tags/tag4087.xml"/><Relationship Id="rId5" Type="http://schemas.openxmlformats.org/officeDocument/2006/relationships/tags" Target="../tags/tag4039.xml"/><Relationship Id="rId19" Type="http://schemas.openxmlformats.org/officeDocument/2006/relationships/tags" Target="../tags/tag4053.xml"/><Relationship Id="rId4" Type="http://schemas.openxmlformats.org/officeDocument/2006/relationships/tags" Target="../tags/tag4038.xml"/><Relationship Id="rId9" Type="http://schemas.openxmlformats.org/officeDocument/2006/relationships/tags" Target="../tags/tag4043.xml"/><Relationship Id="rId14" Type="http://schemas.openxmlformats.org/officeDocument/2006/relationships/tags" Target="../tags/tag4048.xml"/><Relationship Id="rId22" Type="http://schemas.openxmlformats.org/officeDocument/2006/relationships/tags" Target="../tags/tag4056.xml"/><Relationship Id="rId27" Type="http://schemas.openxmlformats.org/officeDocument/2006/relationships/tags" Target="../tags/tag4061.xml"/><Relationship Id="rId30" Type="http://schemas.openxmlformats.org/officeDocument/2006/relationships/tags" Target="../tags/tag4064.xml"/><Relationship Id="rId35" Type="http://schemas.openxmlformats.org/officeDocument/2006/relationships/tags" Target="../tags/tag4069.xml"/><Relationship Id="rId43" Type="http://schemas.openxmlformats.org/officeDocument/2006/relationships/tags" Target="../tags/tag4077.xml"/><Relationship Id="rId48" Type="http://schemas.openxmlformats.org/officeDocument/2006/relationships/tags" Target="../tags/tag4082.xml"/><Relationship Id="rId56" Type="http://schemas.openxmlformats.org/officeDocument/2006/relationships/notesSlide" Target="../notesSlides/notesSlide37.xml"/><Relationship Id="rId8" Type="http://schemas.openxmlformats.org/officeDocument/2006/relationships/tags" Target="../tags/tag4042.xml"/><Relationship Id="rId51" Type="http://schemas.openxmlformats.org/officeDocument/2006/relationships/tags" Target="../tags/tag4085.xml"/><Relationship Id="rId3" Type="http://schemas.openxmlformats.org/officeDocument/2006/relationships/tags" Target="../tags/tag4037.xml"/><Relationship Id="rId12" Type="http://schemas.openxmlformats.org/officeDocument/2006/relationships/tags" Target="../tags/tag4046.xml"/><Relationship Id="rId17" Type="http://schemas.openxmlformats.org/officeDocument/2006/relationships/tags" Target="../tags/tag4051.xml"/><Relationship Id="rId25" Type="http://schemas.openxmlformats.org/officeDocument/2006/relationships/tags" Target="../tags/tag4059.xml"/><Relationship Id="rId33" Type="http://schemas.openxmlformats.org/officeDocument/2006/relationships/tags" Target="../tags/tag4067.xml"/><Relationship Id="rId38" Type="http://schemas.openxmlformats.org/officeDocument/2006/relationships/tags" Target="../tags/tag4072.xml"/><Relationship Id="rId46" Type="http://schemas.openxmlformats.org/officeDocument/2006/relationships/tags" Target="../tags/tag4080.xml"/><Relationship Id="rId20" Type="http://schemas.openxmlformats.org/officeDocument/2006/relationships/tags" Target="../tags/tag4054.xml"/><Relationship Id="rId41" Type="http://schemas.openxmlformats.org/officeDocument/2006/relationships/tags" Target="../tags/tag4075.xml"/><Relationship Id="rId54" Type="http://schemas.openxmlformats.org/officeDocument/2006/relationships/tags" Target="../tags/tag4088.xml"/><Relationship Id="rId1" Type="http://schemas.openxmlformats.org/officeDocument/2006/relationships/tags" Target="../tags/tag4035.xml"/><Relationship Id="rId6" Type="http://schemas.openxmlformats.org/officeDocument/2006/relationships/tags" Target="../tags/tag4040.xml"/><Relationship Id="rId15" Type="http://schemas.openxmlformats.org/officeDocument/2006/relationships/tags" Target="../tags/tag4049.xml"/><Relationship Id="rId23" Type="http://schemas.openxmlformats.org/officeDocument/2006/relationships/tags" Target="../tags/tag4057.xml"/><Relationship Id="rId28" Type="http://schemas.openxmlformats.org/officeDocument/2006/relationships/tags" Target="../tags/tag4062.xml"/><Relationship Id="rId36" Type="http://schemas.openxmlformats.org/officeDocument/2006/relationships/tags" Target="../tags/tag4070.xml"/><Relationship Id="rId49" Type="http://schemas.openxmlformats.org/officeDocument/2006/relationships/tags" Target="../tags/tag4083.xml"/><Relationship Id="rId57" Type="http://schemas.openxmlformats.org/officeDocument/2006/relationships/image" Target="../media/image15.png"/><Relationship Id="rId10" Type="http://schemas.openxmlformats.org/officeDocument/2006/relationships/tags" Target="../tags/tag4044.xml"/><Relationship Id="rId31" Type="http://schemas.openxmlformats.org/officeDocument/2006/relationships/tags" Target="../tags/tag4065.xml"/><Relationship Id="rId44" Type="http://schemas.openxmlformats.org/officeDocument/2006/relationships/tags" Target="../tags/tag4078.xml"/><Relationship Id="rId52" Type="http://schemas.openxmlformats.org/officeDocument/2006/relationships/tags" Target="../tags/tag4086.xml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tags" Target="../tags/tag4101.xml"/><Relationship Id="rId18" Type="http://schemas.openxmlformats.org/officeDocument/2006/relationships/tags" Target="../tags/tag4106.xml"/><Relationship Id="rId26" Type="http://schemas.openxmlformats.org/officeDocument/2006/relationships/tags" Target="../tags/tag4114.xml"/><Relationship Id="rId39" Type="http://schemas.openxmlformats.org/officeDocument/2006/relationships/tags" Target="../tags/tag4127.xml"/><Relationship Id="rId21" Type="http://schemas.openxmlformats.org/officeDocument/2006/relationships/tags" Target="../tags/tag4109.xml"/><Relationship Id="rId34" Type="http://schemas.openxmlformats.org/officeDocument/2006/relationships/tags" Target="../tags/tag4122.xml"/><Relationship Id="rId42" Type="http://schemas.openxmlformats.org/officeDocument/2006/relationships/tags" Target="../tags/tag4130.xml"/><Relationship Id="rId47" Type="http://schemas.openxmlformats.org/officeDocument/2006/relationships/tags" Target="../tags/tag4135.xml"/><Relationship Id="rId50" Type="http://schemas.openxmlformats.org/officeDocument/2006/relationships/tags" Target="../tags/tag4138.xml"/><Relationship Id="rId7" Type="http://schemas.openxmlformats.org/officeDocument/2006/relationships/tags" Target="../tags/tag4095.xml"/><Relationship Id="rId2" Type="http://schemas.openxmlformats.org/officeDocument/2006/relationships/tags" Target="../tags/tag4090.xml"/><Relationship Id="rId16" Type="http://schemas.openxmlformats.org/officeDocument/2006/relationships/tags" Target="../tags/tag4104.xml"/><Relationship Id="rId29" Type="http://schemas.openxmlformats.org/officeDocument/2006/relationships/tags" Target="../tags/tag4117.xml"/><Relationship Id="rId11" Type="http://schemas.openxmlformats.org/officeDocument/2006/relationships/tags" Target="../tags/tag4099.xml"/><Relationship Id="rId24" Type="http://schemas.openxmlformats.org/officeDocument/2006/relationships/tags" Target="../tags/tag4112.xml"/><Relationship Id="rId32" Type="http://schemas.openxmlformats.org/officeDocument/2006/relationships/tags" Target="../tags/tag4120.xml"/><Relationship Id="rId37" Type="http://schemas.openxmlformats.org/officeDocument/2006/relationships/tags" Target="../tags/tag4125.xml"/><Relationship Id="rId40" Type="http://schemas.openxmlformats.org/officeDocument/2006/relationships/tags" Target="../tags/tag4128.xml"/><Relationship Id="rId45" Type="http://schemas.openxmlformats.org/officeDocument/2006/relationships/tags" Target="../tags/tag4133.xml"/><Relationship Id="rId53" Type="http://schemas.openxmlformats.org/officeDocument/2006/relationships/tags" Target="../tags/tag4141.xml"/><Relationship Id="rId5" Type="http://schemas.openxmlformats.org/officeDocument/2006/relationships/tags" Target="../tags/tag4093.xml"/><Relationship Id="rId10" Type="http://schemas.openxmlformats.org/officeDocument/2006/relationships/tags" Target="../tags/tag4098.xml"/><Relationship Id="rId19" Type="http://schemas.openxmlformats.org/officeDocument/2006/relationships/tags" Target="../tags/tag4107.xml"/><Relationship Id="rId31" Type="http://schemas.openxmlformats.org/officeDocument/2006/relationships/tags" Target="../tags/tag4119.xml"/><Relationship Id="rId44" Type="http://schemas.openxmlformats.org/officeDocument/2006/relationships/tags" Target="../tags/tag4132.xml"/><Relationship Id="rId52" Type="http://schemas.openxmlformats.org/officeDocument/2006/relationships/tags" Target="../tags/tag4140.xml"/><Relationship Id="rId4" Type="http://schemas.openxmlformats.org/officeDocument/2006/relationships/tags" Target="../tags/tag4092.xml"/><Relationship Id="rId9" Type="http://schemas.openxmlformats.org/officeDocument/2006/relationships/tags" Target="../tags/tag4097.xml"/><Relationship Id="rId14" Type="http://schemas.openxmlformats.org/officeDocument/2006/relationships/tags" Target="../tags/tag4102.xml"/><Relationship Id="rId22" Type="http://schemas.openxmlformats.org/officeDocument/2006/relationships/tags" Target="../tags/tag4110.xml"/><Relationship Id="rId27" Type="http://schemas.openxmlformats.org/officeDocument/2006/relationships/tags" Target="../tags/tag4115.xml"/><Relationship Id="rId30" Type="http://schemas.openxmlformats.org/officeDocument/2006/relationships/tags" Target="../tags/tag4118.xml"/><Relationship Id="rId35" Type="http://schemas.openxmlformats.org/officeDocument/2006/relationships/tags" Target="../tags/tag4123.xml"/><Relationship Id="rId43" Type="http://schemas.openxmlformats.org/officeDocument/2006/relationships/tags" Target="../tags/tag4131.xml"/><Relationship Id="rId48" Type="http://schemas.openxmlformats.org/officeDocument/2006/relationships/tags" Target="../tags/tag4136.xml"/><Relationship Id="rId8" Type="http://schemas.openxmlformats.org/officeDocument/2006/relationships/tags" Target="../tags/tag4096.xml"/><Relationship Id="rId51" Type="http://schemas.openxmlformats.org/officeDocument/2006/relationships/tags" Target="../tags/tag4139.xml"/><Relationship Id="rId3" Type="http://schemas.openxmlformats.org/officeDocument/2006/relationships/tags" Target="../tags/tag4091.xml"/><Relationship Id="rId12" Type="http://schemas.openxmlformats.org/officeDocument/2006/relationships/tags" Target="../tags/tag4100.xml"/><Relationship Id="rId17" Type="http://schemas.openxmlformats.org/officeDocument/2006/relationships/tags" Target="../tags/tag4105.xml"/><Relationship Id="rId25" Type="http://schemas.openxmlformats.org/officeDocument/2006/relationships/tags" Target="../tags/tag4113.xml"/><Relationship Id="rId33" Type="http://schemas.openxmlformats.org/officeDocument/2006/relationships/tags" Target="../tags/tag4121.xml"/><Relationship Id="rId38" Type="http://schemas.openxmlformats.org/officeDocument/2006/relationships/tags" Target="../tags/tag4126.xml"/><Relationship Id="rId46" Type="http://schemas.openxmlformats.org/officeDocument/2006/relationships/tags" Target="../tags/tag4134.xml"/><Relationship Id="rId20" Type="http://schemas.openxmlformats.org/officeDocument/2006/relationships/tags" Target="../tags/tag4108.xml"/><Relationship Id="rId41" Type="http://schemas.openxmlformats.org/officeDocument/2006/relationships/tags" Target="../tags/tag4129.xml"/><Relationship Id="rId54" Type="http://schemas.openxmlformats.org/officeDocument/2006/relationships/slideLayout" Target="../slideLayouts/slideLayout7.xml"/><Relationship Id="rId1" Type="http://schemas.openxmlformats.org/officeDocument/2006/relationships/tags" Target="../tags/tag4089.xml"/><Relationship Id="rId6" Type="http://schemas.openxmlformats.org/officeDocument/2006/relationships/tags" Target="../tags/tag4094.xml"/><Relationship Id="rId15" Type="http://schemas.openxmlformats.org/officeDocument/2006/relationships/tags" Target="../tags/tag4103.xml"/><Relationship Id="rId23" Type="http://schemas.openxmlformats.org/officeDocument/2006/relationships/tags" Target="../tags/tag4111.xml"/><Relationship Id="rId28" Type="http://schemas.openxmlformats.org/officeDocument/2006/relationships/tags" Target="../tags/tag4116.xml"/><Relationship Id="rId36" Type="http://schemas.openxmlformats.org/officeDocument/2006/relationships/tags" Target="../tags/tag4124.xml"/><Relationship Id="rId49" Type="http://schemas.openxmlformats.org/officeDocument/2006/relationships/tags" Target="../tags/tag413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4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14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4151.xml"/><Relationship Id="rId3" Type="http://schemas.openxmlformats.org/officeDocument/2006/relationships/tags" Target="../tags/tag4146.xml"/><Relationship Id="rId7" Type="http://schemas.openxmlformats.org/officeDocument/2006/relationships/tags" Target="../tags/tag4150.xml"/><Relationship Id="rId12" Type="http://schemas.openxmlformats.org/officeDocument/2006/relationships/notesSlide" Target="../notesSlides/notesSlide39.xml"/><Relationship Id="rId2" Type="http://schemas.openxmlformats.org/officeDocument/2006/relationships/tags" Target="../tags/tag4145.xml"/><Relationship Id="rId1" Type="http://schemas.openxmlformats.org/officeDocument/2006/relationships/tags" Target="../tags/tag4144.xml"/><Relationship Id="rId6" Type="http://schemas.openxmlformats.org/officeDocument/2006/relationships/tags" Target="../tags/tag4149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4148.xml"/><Relationship Id="rId10" Type="http://schemas.openxmlformats.org/officeDocument/2006/relationships/tags" Target="../tags/tag4153.xml"/><Relationship Id="rId4" Type="http://schemas.openxmlformats.org/officeDocument/2006/relationships/tags" Target="../tags/tag4147.xml"/><Relationship Id="rId9" Type="http://schemas.openxmlformats.org/officeDocument/2006/relationships/tags" Target="../tags/tag415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15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4156.xml"/><Relationship Id="rId1" Type="http://schemas.openxmlformats.org/officeDocument/2006/relationships/tags" Target="../tags/tag4155.xml"/><Relationship Id="rId4" Type="http://schemas.openxmlformats.org/officeDocument/2006/relationships/notesSlide" Target="../notesSlides/notesSlide4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157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287.xml"/><Relationship Id="rId21" Type="http://schemas.openxmlformats.org/officeDocument/2006/relationships/tags" Target="../tags/tag282.xml"/><Relationship Id="rId42" Type="http://schemas.openxmlformats.org/officeDocument/2006/relationships/tags" Target="../tags/tag303.xml"/><Relationship Id="rId47" Type="http://schemas.openxmlformats.org/officeDocument/2006/relationships/tags" Target="../tags/tag308.xml"/><Relationship Id="rId63" Type="http://schemas.openxmlformats.org/officeDocument/2006/relationships/tags" Target="../tags/tag324.xml"/><Relationship Id="rId68" Type="http://schemas.openxmlformats.org/officeDocument/2006/relationships/tags" Target="../tags/tag329.xml"/><Relationship Id="rId84" Type="http://schemas.openxmlformats.org/officeDocument/2006/relationships/tags" Target="../tags/tag345.xml"/><Relationship Id="rId16" Type="http://schemas.openxmlformats.org/officeDocument/2006/relationships/tags" Target="../tags/tag277.xml"/><Relationship Id="rId11" Type="http://schemas.openxmlformats.org/officeDocument/2006/relationships/tags" Target="../tags/tag272.xml"/><Relationship Id="rId32" Type="http://schemas.openxmlformats.org/officeDocument/2006/relationships/tags" Target="../tags/tag293.xml"/><Relationship Id="rId37" Type="http://schemas.openxmlformats.org/officeDocument/2006/relationships/tags" Target="../tags/tag298.xml"/><Relationship Id="rId53" Type="http://schemas.openxmlformats.org/officeDocument/2006/relationships/tags" Target="../tags/tag314.xml"/><Relationship Id="rId58" Type="http://schemas.openxmlformats.org/officeDocument/2006/relationships/tags" Target="../tags/tag319.xml"/><Relationship Id="rId74" Type="http://schemas.openxmlformats.org/officeDocument/2006/relationships/tags" Target="../tags/tag335.xml"/><Relationship Id="rId79" Type="http://schemas.openxmlformats.org/officeDocument/2006/relationships/tags" Target="../tags/tag340.xml"/><Relationship Id="rId5" Type="http://schemas.openxmlformats.org/officeDocument/2006/relationships/tags" Target="../tags/tag266.xml"/><Relationship Id="rId19" Type="http://schemas.openxmlformats.org/officeDocument/2006/relationships/tags" Target="../tags/tag280.xml"/><Relationship Id="rId14" Type="http://schemas.openxmlformats.org/officeDocument/2006/relationships/tags" Target="../tags/tag275.xml"/><Relationship Id="rId22" Type="http://schemas.openxmlformats.org/officeDocument/2006/relationships/tags" Target="../tags/tag283.xml"/><Relationship Id="rId27" Type="http://schemas.openxmlformats.org/officeDocument/2006/relationships/tags" Target="../tags/tag288.xml"/><Relationship Id="rId30" Type="http://schemas.openxmlformats.org/officeDocument/2006/relationships/tags" Target="../tags/tag291.xml"/><Relationship Id="rId35" Type="http://schemas.openxmlformats.org/officeDocument/2006/relationships/tags" Target="../tags/tag296.xml"/><Relationship Id="rId43" Type="http://schemas.openxmlformats.org/officeDocument/2006/relationships/tags" Target="../tags/tag304.xml"/><Relationship Id="rId48" Type="http://schemas.openxmlformats.org/officeDocument/2006/relationships/tags" Target="../tags/tag309.xml"/><Relationship Id="rId56" Type="http://schemas.openxmlformats.org/officeDocument/2006/relationships/tags" Target="../tags/tag317.xml"/><Relationship Id="rId64" Type="http://schemas.openxmlformats.org/officeDocument/2006/relationships/tags" Target="../tags/tag325.xml"/><Relationship Id="rId69" Type="http://schemas.openxmlformats.org/officeDocument/2006/relationships/tags" Target="../tags/tag330.xml"/><Relationship Id="rId77" Type="http://schemas.openxmlformats.org/officeDocument/2006/relationships/tags" Target="../tags/tag338.xml"/><Relationship Id="rId8" Type="http://schemas.openxmlformats.org/officeDocument/2006/relationships/tags" Target="../tags/tag269.xml"/><Relationship Id="rId51" Type="http://schemas.openxmlformats.org/officeDocument/2006/relationships/tags" Target="../tags/tag312.xml"/><Relationship Id="rId72" Type="http://schemas.openxmlformats.org/officeDocument/2006/relationships/tags" Target="../tags/tag333.xml"/><Relationship Id="rId80" Type="http://schemas.openxmlformats.org/officeDocument/2006/relationships/tags" Target="../tags/tag341.xml"/><Relationship Id="rId85" Type="http://schemas.openxmlformats.org/officeDocument/2006/relationships/tags" Target="../tags/tag346.xml"/><Relationship Id="rId3" Type="http://schemas.openxmlformats.org/officeDocument/2006/relationships/tags" Target="../tags/tag264.xml"/><Relationship Id="rId12" Type="http://schemas.openxmlformats.org/officeDocument/2006/relationships/tags" Target="../tags/tag273.xml"/><Relationship Id="rId17" Type="http://schemas.openxmlformats.org/officeDocument/2006/relationships/tags" Target="../tags/tag278.xml"/><Relationship Id="rId25" Type="http://schemas.openxmlformats.org/officeDocument/2006/relationships/tags" Target="../tags/tag286.xml"/><Relationship Id="rId33" Type="http://schemas.openxmlformats.org/officeDocument/2006/relationships/tags" Target="../tags/tag294.xml"/><Relationship Id="rId38" Type="http://schemas.openxmlformats.org/officeDocument/2006/relationships/tags" Target="../tags/tag299.xml"/><Relationship Id="rId46" Type="http://schemas.openxmlformats.org/officeDocument/2006/relationships/tags" Target="../tags/tag307.xml"/><Relationship Id="rId59" Type="http://schemas.openxmlformats.org/officeDocument/2006/relationships/tags" Target="../tags/tag320.xml"/><Relationship Id="rId67" Type="http://schemas.openxmlformats.org/officeDocument/2006/relationships/tags" Target="../tags/tag328.xml"/><Relationship Id="rId20" Type="http://schemas.openxmlformats.org/officeDocument/2006/relationships/tags" Target="../tags/tag281.xml"/><Relationship Id="rId41" Type="http://schemas.openxmlformats.org/officeDocument/2006/relationships/tags" Target="../tags/tag302.xml"/><Relationship Id="rId54" Type="http://schemas.openxmlformats.org/officeDocument/2006/relationships/tags" Target="../tags/tag315.xml"/><Relationship Id="rId62" Type="http://schemas.openxmlformats.org/officeDocument/2006/relationships/tags" Target="../tags/tag323.xml"/><Relationship Id="rId70" Type="http://schemas.openxmlformats.org/officeDocument/2006/relationships/tags" Target="../tags/tag331.xml"/><Relationship Id="rId75" Type="http://schemas.openxmlformats.org/officeDocument/2006/relationships/tags" Target="../tags/tag336.xml"/><Relationship Id="rId83" Type="http://schemas.openxmlformats.org/officeDocument/2006/relationships/tags" Target="../tags/tag344.xml"/><Relationship Id="rId88" Type="http://schemas.openxmlformats.org/officeDocument/2006/relationships/notesSlide" Target="../notesSlides/notesSlide5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5" Type="http://schemas.openxmlformats.org/officeDocument/2006/relationships/tags" Target="../tags/tag276.xml"/><Relationship Id="rId23" Type="http://schemas.openxmlformats.org/officeDocument/2006/relationships/tags" Target="../tags/tag284.xml"/><Relationship Id="rId28" Type="http://schemas.openxmlformats.org/officeDocument/2006/relationships/tags" Target="../tags/tag289.xml"/><Relationship Id="rId36" Type="http://schemas.openxmlformats.org/officeDocument/2006/relationships/tags" Target="../tags/tag297.xml"/><Relationship Id="rId49" Type="http://schemas.openxmlformats.org/officeDocument/2006/relationships/tags" Target="../tags/tag310.xml"/><Relationship Id="rId57" Type="http://schemas.openxmlformats.org/officeDocument/2006/relationships/tags" Target="../tags/tag318.xml"/><Relationship Id="rId10" Type="http://schemas.openxmlformats.org/officeDocument/2006/relationships/tags" Target="../tags/tag271.xml"/><Relationship Id="rId31" Type="http://schemas.openxmlformats.org/officeDocument/2006/relationships/tags" Target="../tags/tag292.xml"/><Relationship Id="rId44" Type="http://schemas.openxmlformats.org/officeDocument/2006/relationships/tags" Target="../tags/tag305.xml"/><Relationship Id="rId52" Type="http://schemas.openxmlformats.org/officeDocument/2006/relationships/tags" Target="../tags/tag313.xml"/><Relationship Id="rId60" Type="http://schemas.openxmlformats.org/officeDocument/2006/relationships/tags" Target="../tags/tag321.xml"/><Relationship Id="rId65" Type="http://schemas.openxmlformats.org/officeDocument/2006/relationships/tags" Target="../tags/tag326.xml"/><Relationship Id="rId73" Type="http://schemas.openxmlformats.org/officeDocument/2006/relationships/tags" Target="../tags/tag334.xml"/><Relationship Id="rId78" Type="http://schemas.openxmlformats.org/officeDocument/2006/relationships/tags" Target="../tags/tag339.xml"/><Relationship Id="rId81" Type="http://schemas.openxmlformats.org/officeDocument/2006/relationships/tags" Target="../tags/tag342.xml"/><Relationship Id="rId86" Type="http://schemas.openxmlformats.org/officeDocument/2006/relationships/tags" Target="../tags/tag347.xml"/><Relationship Id="rId4" Type="http://schemas.openxmlformats.org/officeDocument/2006/relationships/tags" Target="../tags/tag265.xml"/><Relationship Id="rId9" Type="http://schemas.openxmlformats.org/officeDocument/2006/relationships/tags" Target="../tags/tag270.xml"/><Relationship Id="rId13" Type="http://schemas.openxmlformats.org/officeDocument/2006/relationships/tags" Target="../tags/tag274.xml"/><Relationship Id="rId18" Type="http://schemas.openxmlformats.org/officeDocument/2006/relationships/tags" Target="../tags/tag279.xml"/><Relationship Id="rId39" Type="http://schemas.openxmlformats.org/officeDocument/2006/relationships/tags" Target="../tags/tag300.xml"/><Relationship Id="rId34" Type="http://schemas.openxmlformats.org/officeDocument/2006/relationships/tags" Target="../tags/tag295.xml"/><Relationship Id="rId50" Type="http://schemas.openxmlformats.org/officeDocument/2006/relationships/tags" Target="../tags/tag311.xml"/><Relationship Id="rId55" Type="http://schemas.openxmlformats.org/officeDocument/2006/relationships/tags" Target="../tags/tag316.xml"/><Relationship Id="rId76" Type="http://schemas.openxmlformats.org/officeDocument/2006/relationships/tags" Target="../tags/tag337.xml"/><Relationship Id="rId7" Type="http://schemas.openxmlformats.org/officeDocument/2006/relationships/tags" Target="../tags/tag268.xml"/><Relationship Id="rId71" Type="http://schemas.openxmlformats.org/officeDocument/2006/relationships/tags" Target="../tags/tag332.xml"/><Relationship Id="rId2" Type="http://schemas.openxmlformats.org/officeDocument/2006/relationships/tags" Target="../tags/tag263.xml"/><Relationship Id="rId29" Type="http://schemas.openxmlformats.org/officeDocument/2006/relationships/tags" Target="../tags/tag290.xml"/><Relationship Id="rId24" Type="http://schemas.openxmlformats.org/officeDocument/2006/relationships/tags" Target="../tags/tag285.xml"/><Relationship Id="rId40" Type="http://schemas.openxmlformats.org/officeDocument/2006/relationships/tags" Target="../tags/tag301.xml"/><Relationship Id="rId45" Type="http://schemas.openxmlformats.org/officeDocument/2006/relationships/tags" Target="../tags/tag306.xml"/><Relationship Id="rId66" Type="http://schemas.openxmlformats.org/officeDocument/2006/relationships/tags" Target="../tags/tag327.xml"/><Relationship Id="rId87" Type="http://schemas.openxmlformats.org/officeDocument/2006/relationships/slideLayout" Target="../slideLayouts/slideLayout7.xml"/><Relationship Id="rId61" Type="http://schemas.openxmlformats.org/officeDocument/2006/relationships/tags" Target="../tags/tag322.xml"/><Relationship Id="rId82" Type="http://schemas.openxmlformats.org/officeDocument/2006/relationships/tags" Target="../tags/tag34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4160.xml"/><Relationship Id="rId2" Type="http://schemas.openxmlformats.org/officeDocument/2006/relationships/tags" Target="../tags/tag4159.xml"/><Relationship Id="rId1" Type="http://schemas.openxmlformats.org/officeDocument/2006/relationships/tags" Target="../tags/tag4158.xml"/><Relationship Id="rId4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4163.xml"/><Relationship Id="rId2" Type="http://schemas.openxmlformats.org/officeDocument/2006/relationships/tags" Target="../tags/tag4162.xml"/><Relationship Id="rId1" Type="http://schemas.openxmlformats.org/officeDocument/2006/relationships/tags" Target="../tags/tag416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164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4172.xml"/><Relationship Id="rId13" Type="http://schemas.openxmlformats.org/officeDocument/2006/relationships/tags" Target="../tags/tag4177.xml"/><Relationship Id="rId18" Type="http://schemas.openxmlformats.org/officeDocument/2006/relationships/tags" Target="../tags/tag4182.xml"/><Relationship Id="rId26" Type="http://schemas.openxmlformats.org/officeDocument/2006/relationships/tags" Target="../tags/tag4190.xml"/><Relationship Id="rId3" Type="http://schemas.openxmlformats.org/officeDocument/2006/relationships/tags" Target="../tags/tag4167.xml"/><Relationship Id="rId21" Type="http://schemas.openxmlformats.org/officeDocument/2006/relationships/tags" Target="../tags/tag4185.xml"/><Relationship Id="rId7" Type="http://schemas.openxmlformats.org/officeDocument/2006/relationships/tags" Target="../tags/tag4171.xml"/><Relationship Id="rId12" Type="http://schemas.openxmlformats.org/officeDocument/2006/relationships/tags" Target="../tags/tag4176.xml"/><Relationship Id="rId17" Type="http://schemas.openxmlformats.org/officeDocument/2006/relationships/tags" Target="../tags/tag4181.xml"/><Relationship Id="rId25" Type="http://schemas.openxmlformats.org/officeDocument/2006/relationships/tags" Target="../tags/tag4189.xml"/><Relationship Id="rId2" Type="http://schemas.openxmlformats.org/officeDocument/2006/relationships/tags" Target="../tags/tag4166.xml"/><Relationship Id="rId16" Type="http://schemas.openxmlformats.org/officeDocument/2006/relationships/tags" Target="../tags/tag4180.xml"/><Relationship Id="rId20" Type="http://schemas.openxmlformats.org/officeDocument/2006/relationships/tags" Target="../tags/tag4184.xml"/><Relationship Id="rId29" Type="http://schemas.openxmlformats.org/officeDocument/2006/relationships/slideLayout" Target="../slideLayouts/slideLayout8.xml"/><Relationship Id="rId1" Type="http://schemas.openxmlformats.org/officeDocument/2006/relationships/tags" Target="../tags/tag4165.xml"/><Relationship Id="rId6" Type="http://schemas.openxmlformats.org/officeDocument/2006/relationships/tags" Target="../tags/tag4170.xml"/><Relationship Id="rId11" Type="http://schemas.openxmlformats.org/officeDocument/2006/relationships/tags" Target="../tags/tag4175.xml"/><Relationship Id="rId24" Type="http://schemas.openxmlformats.org/officeDocument/2006/relationships/tags" Target="../tags/tag4188.xml"/><Relationship Id="rId5" Type="http://schemas.openxmlformats.org/officeDocument/2006/relationships/tags" Target="../tags/tag4169.xml"/><Relationship Id="rId15" Type="http://schemas.openxmlformats.org/officeDocument/2006/relationships/tags" Target="../tags/tag4179.xml"/><Relationship Id="rId23" Type="http://schemas.openxmlformats.org/officeDocument/2006/relationships/tags" Target="../tags/tag4187.xml"/><Relationship Id="rId28" Type="http://schemas.openxmlformats.org/officeDocument/2006/relationships/tags" Target="../tags/tag4192.xml"/><Relationship Id="rId10" Type="http://schemas.openxmlformats.org/officeDocument/2006/relationships/tags" Target="../tags/tag4174.xml"/><Relationship Id="rId19" Type="http://schemas.openxmlformats.org/officeDocument/2006/relationships/tags" Target="../tags/tag4183.xml"/><Relationship Id="rId4" Type="http://schemas.openxmlformats.org/officeDocument/2006/relationships/tags" Target="../tags/tag4168.xml"/><Relationship Id="rId9" Type="http://schemas.openxmlformats.org/officeDocument/2006/relationships/tags" Target="../tags/tag4173.xml"/><Relationship Id="rId14" Type="http://schemas.openxmlformats.org/officeDocument/2006/relationships/tags" Target="../tags/tag4178.xml"/><Relationship Id="rId22" Type="http://schemas.openxmlformats.org/officeDocument/2006/relationships/tags" Target="../tags/tag4186.xml"/><Relationship Id="rId27" Type="http://schemas.openxmlformats.org/officeDocument/2006/relationships/tags" Target="../tags/tag419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4200.xml"/><Relationship Id="rId13" Type="http://schemas.openxmlformats.org/officeDocument/2006/relationships/tags" Target="../tags/tag4205.xml"/><Relationship Id="rId18" Type="http://schemas.openxmlformats.org/officeDocument/2006/relationships/tags" Target="../tags/tag4210.xml"/><Relationship Id="rId26" Type="http://schemas.openxmlformats.org/officeDocument/2006/relationships/tags" Target="../tags/tag4218.xml"/><Relationship Id="rId3" Type="http://schemas.openxmlformats.org/officeDocument/2006/relationships/tags" Target="../tags/tag4195.xml"/><Relationship Id="rId21" Type="http://schemas.openxmlformats.org/officeDocument/2006/relationships/tags" Target="../tags/tag4213.xml"/><Relationship Id="rId7" Type="http://schemas.openxmlformats.org/officeDocument/2006/relationships/tags" Target="../tags/tag4199.xml"/><Relationship Id="rId12" Type="http://schemas.openxmlformats.org/officeDocument/2006/relationships/tags" Target="../tags/tag4204.xml"/><Relationship Id="rId17" Type="http://schemas.openxmlformats.org/officeDocument/2006/relationships/tags" Target="../tags/tag4209.xml"/><Relationship Id="rId25" Type="http://schemas.openxmlformats.org/officeDocument/2006/relationships/tags" Target="../tags/tag4217.xml"/><Relationship Id="rId2" Type="http://schemas.openxmlformats.org/officeDocument/2006/relationships/tags" Target="../tags/tag4194.xml"/><Relationship Id="rId16" Type="http://schemas.openxmlformats.org/officeDocument/2006/relationships/tags" Target="../tags/tag4208.xml"/><Relationship Id="rId20" Type="http://schemas.openxmlformats.org/officeDocument/2006/relationships/tags" Target="../tags/tag4212.xml"/><Relationship Id="rId29" Type="http://schemas.openxmlformats.org/officeDocument/2006/relationships/tags" Target="../tags/tag4221.xml"/><Relationship Id="rId1" Type="http://schemas.openxmlformats.org/officeDocument/2006/relationships/tags" Target="../tags/tag4193.xml"/><Relationship Id="rId6" Type="http://schemas.openxmlformats.org/officeDocument/2006/relationships/tags" Target="../tags/tag4198.xml"/><Relationship Id="rId11" Type="http://schemas.openxmlformats.org/officeDocument/2006/relationships/tags" Target="../tags/tag4203.xml"/><Relationship Id="rId24" Type="http://schemas.openxmlformats.org/officeDocument/2006/relationships/tags" Target="../tags/tag4216.xml"/><Relationship Id="rId5" Type="http://schemas.openxmlformats.org/officeDocument/2006/relationships/tags" Target="../tags/tag4197.xml"/><Relationship Id="rId15" Type="http://schemas.openxmlformats.org/officeDocument/2006/relationships/tags" Target="../tags/tag4207.xml"/><Relationship Id="rId23" Type="http://schemas.openxmlformats.org/officeDocument/2006/relationships/tags" Target="../tags/tag4215.xml"/><Relationship Id="rId28" Type="http://schemas.openxmlformats.org/officeDocument/2006/relationships/tags" Target="../tags/tag4220.xml"/><Relationship Id="rId10" Type="http://schemas.openxmlformats.org/officeDocument/2006/relationships/tags" Target="../tags/tag4202.xml"/><Relationship Id="rId19" Type="http://schemas.openxmlformats.org/officeDocument/2006/relationships/tags" Target="../tags/tag4211.xml"/><Relationship Id="rId31" Type="http://schemas.openxmlformats.org/officeDocument/2006/relationships/slideLayout" Target="../slideLayouts/slideLayout8.xml"/><Relationship Id="rId4" Type="http://schemas.openxmlformats.org/officeDocument/2006/relationships/tags" Target="../tags/tag4196.xml"/><Relationship Id="rId9" Type="http://schemas.openxmlformats.org/officeDocument/2006/relationships/tags" Target="../tags/tag4201.xml"/><Relationship Id="rId14" Type="http://schemas.openxmlformats.org/officeDocument/2006/relationships/tags" Target="../tags/tag4206.xml"/><Relationship Id="rId22" Type="http://schemas.openxmlformats.org/officeDocument/2006/relationships/tags" Target="../tags/tag4214.xml"/><Relationship Id="rId27" Type="http://schemas.openxmlformats.org/officeDocument/2006/relationships/tags" Target="../tags/tag4219.xml"/><Relationship Id="rId30" Type="http://schemas.openxmlformats.org/officeDocument/2006/relationships/tags" Target="../tags/tag422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4230.xml"/><Relationship Id="rId13" Type="http://schemas.openxmlformats.org/officeDocument/2006/relationships/tags" Target="../tags/tag4235.xml"/><Relationship Id="rId18" Type="http://schemas.openxmlformats.org/officeDocument/2006/relationships/tags" Target="../tags/tag4240.xml"/><Relationship Id="rId3" Type="http://schemas.openxmlformats.org/officeDocument/2006/relationships/tags" Target="../tags/tag4225.xml"/><Relationship Id="rId21" Type="http://schemas.openxmlformats.org/officeDocument/2006/relationships/tags" Target="../tags/tag4243.xml"/><Relationship Id="rId7" Type="http://schemas.openxmlformats.org/officeDocument/2006/relationships/tags" Target="../tags/tag4229.xml"/><Relationship Id="rId12" Type="http://schemas.openxmlformats.org/officeDocument/2006/relationships/tags" Target="../tags/tag4234.xml"/><Relationship Id="rId17" Type="http://schemas.openxmlformats.org/officeDocument/2006/relationships/tags" Target="../tags/tag4239.xml"/><Relationship Id="rId25" Type="http://schemas.openxmlformats.org/officeDocument/2006/relationships/slideLayout" Target="../slideLayouts/slideLayout8.xml"/><Relationship Id="rId2" Type="http://schemas.openxmlformats.org/officeDocument/2006/relationships/tags" Target="../tags/tag4224.xml"/><Relationship Id="rId16" Type="http://schemas.openxmlformats.org/officeDocument/2006/relationships/tags" Target="../tags/tag4238.xml"/><Relationship Id="rId20" Type="http://schemas.openxmlformats.org/officeDocument/2006/relationships/tags" Target="../tags/tag4242.xml"/><Relationship Id="rId1" Type="http://schemas.openxmlformats.org/officeDocument/2006/relationships/tags" Target="../tags/tag4223.xml"/><Relationship Id="rId6" Type="http://schemas.openxmlformats.org/officeDocument/2006/relationships/tags" Target="../tags/tag4228.xml"/><Relationship Id="rId11" Type="http://schemas.openxmlformats.org/officeDocument/2006/relationships/tags" Target="../tags/tag4233.xml"/><Relationship Id="rId24" Type="http://schemas.openxmlformats.org/officeDocument/2006/relationships/tags" Target="../tags/tag4246.xml"/><Relationship Id="rId5" Type="http://schemas.openxmlformats.org/officeDocument/2006/relationships/tags" Target="../tags/tag4227.xml"/><Relationship Id="rId15" Type="http://schemas.openxmlformats.org/officeDocument/2006/relationships/tags" Target="../tags/tag4237.xml"/><Relationship Id="rId23" Type="http://schemas.openxmlformats.org/officeDocument/2006/relationships/tags" Target="../tags/tag4245.xml"/><Relationship Id="rId10" Type="http://schemas.openxmlformats.org/officeDocument/2006/relationships/tags" Target="../tags/tag4232.xml"/><Relationship Id="rId19" Type="http://schemas.openxmlformats.org/officeDocument/2006/relationships/tags" Target="../tags/tag4241.xml"/><Relationship Id="rId4" Type="http://schemas.openxmlformats.org/officeDocument/2006/relationships/tags" Target="../tags/tag4226.xml"/><Relationship Id="rId9" Type="http://schemas.openxmlformats.org/officeDocument/2006/relationships/tags" Target="../tags/tag4231.xml"/><Relationship Id="rId14" Type="http://schemas.openxmlformats.org/officeDocument/2006/relationships/tags" Target="../tags/tag4236.xml"/><Relationship Id="rId22" Type="http://schemas.openxmlformats.org/officeDocument/2006/relationships/tags" Target="../tags/tag424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4249.xml"/><Relationship Id="rId2" Type="http://schemas.openxmlformats.org/officeDocument/2006/relationships/tags" Target="../tags/tag4248.xml"/><Relationship Id="rId1" Type="http://schemas.openxmlformats.org/officeDocument/2006/relationships/tags" Target="../tags/tag4247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25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4253.xml"/><Relationship Id="rId2" Type="http://schemas.openxmlformats.org/officeDocument/2006/relationships/tags" Target="../tags/tag4252.xml"/><Relationship Id="rId1" Type="http://schemas.openxmlformats.org/officeDocument/2006/relationships/tags" Target="../tags/tag425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25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4257.xml"/><Relationship Id="rId2" Type="http://schemas.openxmlformats.org/officeDocument/2006/relationships/tags" Target="../tags/tag4256.xml"/><Relationship Id="rId1" Type="http://schemas.openxmlformats.org/officeDocument/2006/relationships/tags" Target="../tags/tag4255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259.xml"/><Relationship Id="rId4" Type="http://schemas.openxmlformats.org/officeDocument/2006/relationships/tags" Target="../tags/tag425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4262.xml"/><Relationship Id="rId2" Type="http://schemas.openxmlformats.org/officeDocument/2006/relationships/tags" Target="../tags/tag4261.xml"/><Relationship Id="rId1" Type="http://schemas.openxmlformats.org/officeDocument/2006/relationships/tags" Target="../tags/tag4260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264.xml"/><Relationship Id="rId4" Type="http://schemas.openxmlformats.org/officeDocument/2006/relationships/tags" Target="../tags/tag4263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4272.xml"/><Relationship Id="rId13" Type="http://schemas.openxmlformats.org/officeDocument/2006/relationships/tags" Target="../tags/tag4277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4267.xml"/><Relationship Id="rId7" Type="http://schemas.openxmlformats.org/officeDocument/2006/relationships/tags" Target="../tags/tag4271.xml"/><Relationship Id="rId12" Type="http://schemas.openxmlformats.org/officeDocument/2006/relationships/tags" Target="../tags/tag4276.xml"/><Relationship Id="rId17" Type="http://schemas.openxmlformats.org/officeDocument/2006/relationships/tags" Target="../tags/tag4281.xml"/><Relationship Id="rId2" Type="http://schemas.openxmlformats.org/officeDocument/2006/relationships/tags" Target="../tags/tag4266.xml"/><Relationship Id="rId16" Type="http://schemas.openxmlformats.org/officeDocument/2006/relationships/tags" Target="../tags/tag4280.xml"/><Relationship Id="rId1" Type="http://schemas.openxmlformats.org/officeDocument/2006/relationships/tags" Target="../tags/tag4265.xml"/><Relationship Id="rId6" Type="http://schemas.openxmlformats.org/officeDocument/2006/relationships/tags" Target="../tags/tag4270.xml"/><Relationship Id="rId11" Type="http://schemas.openxmlformats.org/officeDocument/2006/relationships/tags" Target="../tags/tag4275.xml"/><Relationship Id="rId5" Type="http://schemas.openxmlformats.org/officeDocument/2006/relationships/tags" Target="../tags/tag4269.xml"/><Relationship Id="rId15" Type="http://schemas.openxmlformats.org/officeDocument/2006/relationships/tags" Target="../tags/tag4279.xml"/><Relationship Id="rId10" Type="http://schemas.openxmlformats.org/officeDocument/2006/relationships/tags" Target="../tags/tag4274.xml"/><Relationship Id="rId4" Type="http://schemas.openxmlformats.org/officeDocument/2006/relationships/tags" Target="../tags/tag4268.xml"/><Relationship Id="rId9" Type="http://schemas.openxmlformats.org/officeDocument/2006/relationships/tags" Target="../tags/tag4273.xml"/><Relationship Id="rId14" Type="http://schemas.openxmlformats.org/officeDocument/2006/relationships/tags" Target="../tags/tag4278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373.xml"/><Relationship Id="rId21" Type="http://schemas.openxmlformats.org/officeDocument/2006/relationships/tags" Target="../tags/tag368.xml"/><Relationship Id="rId42" Type="http://schemas.openxmlformats.org/officeDocument/2006/relationships/tags" Target="../tags/tag389.xml"/><Relationship Id="rId47" Type="http://schemas.openxmlformats.org/officeDocument/2006/relationships/tags" Target="../tags/tag394.xml"/><Relationship Id="rId63" Type="http://schemas.openxmlformats.org/officeDocument/2006/relationships/tags" Target="../tags/tag410.xml"/><Relationship Id="rId68" Type="http://schemas.openxmlformats.org/officeDocument/2006/relationships/tags" Target="../tags/tag415.xml"/><Relationship Id="rId84" Type="http://schemas.openxmlformats.org/officeDocument/2006/relationships/tags" Target="../tags/tag431.xml"/><Relationship Id="rId89" Type="http://schemas.openxmlformats.org/officeDocument/2006/relationships/notesSlide" Target="../notesSlides/notesSlide6.xml"/><Relationship Id="rId16" Type="http://schemas.openxmlformats.org/officeDocument/2006/relationships/tags" Target="../tags/tag363.xml"/><Relationship Id="rId11" Type="http://schemas.openxmlformats.org/officeDocument/2006/relationships/tags" Target="../tags/tag358.xml"/><Relationship Id="rId32" Type="http://schemas.openxmlformats.org/officeDocument/2006/relationships/tags" Target="../tags/tag379.xml"/><Relationship Id="rId37" Type="http://schemas.openxmlformats.org/officeDocument/2006/relationships/tags" Target="../tags/tag384.xml"/><Relationship Id="rId53" Type="http://schemas.openxmlformats.org/officeDocument/2006/relationships/tags" Target="../tags/tag400.xml"/><Relationship Id="rId58" Type="http://schemas.openxmlformats.org/officeDocument/2006/relationships/tags" Target="../tags/tag405.xml"/><Relationship Id="rId74" Type="http://schemas.openxmlformats.org/officeDocument/2006/relationships/tags" Target="../tags/tag421.xml"/><Relationship Id="rId79" Type="http://schemas.openxmlformats.org/officeDocument/2006/relationships/tags" Target="../tags/tag426.xml"/><Relationship Id="rId5" Type="http://schemas.openxmlformats.org/officeDocument/2006/relationships/tags" Target="../tags/tag352.xml"/><Relationship Id="rId14" Type="http://schemas.openxmlformats.org/officeDocument/2006/relationships/tags" Target="../tags/tag361.xml"/><Relationship Id="rId22" Type="http://schemas.openxmlformats.org/officeDocument/2006/relationships/tags" Target="../tags/tag369.xml"/><Relationship Id="rId27" Type="http://schemas.openxmlformats.org/officeDocument/2006/relationships/tags" Target="../tags/tag374.xml"/><Relationship Id="rId30" Type="http://schemas.openxmlformats.org/officeDocument/2006/relationships/tags" Target="../tags/tag377.xml"/><Relationship Id="rId35" Type="http://schemas.openxmlformats.org/officeDocument/2006/relationships/tags" Target="../tags/tag382.xml"/><Relationship Id="rId43" Type="http://schemas.openxmlformats.org/officeDocument/2006/relationships/tags" Target="../tags/tag390.xml"/><Relationship Id="rId48" Type="http://schemas.openxmlformats.org/officeDocument/2006/relationships/tags" Target="../tags/tag395.xml"/><Relationship Id="rId56" Type="http://schemas.openxmlformats.org/officeDocument/2006/relationships/tags" Target="../tags/tag403.xml"/><Relationship Id="rId64" Type="http://schemas.openxmlformats.org/officeDocument/2006/relationships/tags" Target="../tags/tag411.xml"/><Relationship Id="rId69" Type="http://schemas.openxmlformats.org/officeDocument/2006/relationships/tags" Target="../tags/tag416.xml"/><Relationship Id="rId77" Type="http://schemas.openxmlformats.org/officeDocument/2006/relationships/tags" Target="../tags/tag424.xml"/><Relationship Id="rId8" Type="http://schemas.openxmlformats.org/officeDocument/2006/relationships/tags" Target="../tags/tag355.xml"/><Relationship Id="rId51" Type="http://schemas.openxmlformats.org/officeDocument/2006/relationships/tags" Target="../tags/tag398.xml"/><Relationship Id="rId72" Type="http://schemas.openxmlformats.org/officeDocument/2006/relationships/tags" Target="../tags/tag419.xml"/><Relationship Id="rId80" Type="http://schemas.openxmlformats.org/officeDocument/2006/relationships/tags" Target="../tags/tag427.xml"/><Relationship Id="rId85" Type="http://schemas.openxmlformats.org/officeDocument/2006/relationships/tags" Target="../tags/tag432.xml"/><Relationship Id="rId3" Type="http://schemas.openxmlformats.org/officeDocument/2006/relationships/tags" Target="../tags/tag350.xml"/><Relationship Id="rId12" Type="http://schemas.openxmlformats.org/officeDocument/2006/relationships/tags" Target="../tags/tag359.xml"/><Relationship Id="rId17" Type="http://schemas.openxmlformats.org/officeDocument/2006/relationships/tags" Target="../tags/tag364.xml"/><Relationship Id="rId25" Type="http://schemas.openxmlformats.org/officeDocument/2006/relationships/tags" Target="../tags/tag372.xml"/><Relationship Id="rId33" Type="http://schemas.openxmlformats.org/officeDocument/2006/relationships/tags" Target="../tags/tag380.xml"/><Relationship Id="rId38" Type="http://schemas.openxmlformats.org/officeDocument/2006/relationships/tags" Target="../tags/tag385.xml"/><Relationship Id="rId46" Type="http://schemas.openxmlformats.org/officeDocument/2006/relationships/tags" Target="../tags/tag393.xml"/><Relationship Id="rId59" Type="http://schemas.openxmlformats.org/officeDocument/2006/relationships/tags" Target="../tags/tag406.xml"/><Relationship Id="rId67" Type="http://schemas.openxmlformats.org/officeDocument/2006/relationships/tags" Target="../tags/tag414.xml"/><Relationship Id="rId20" Type="http://schemas.openxmlformats.org/officeDocument/2006/relationships/tags" Target="../tags/tag367.xml"/><Relationship Id="rId41" Type="http://schemas.openxmlformats.org/officeDocument/2006/relationships/tags" Target="../tags/tag388.xml"/><Relationship Id="rId54" Type="http://schemas.openxmlformats.org/officeDocument/2006/relationships/tags" Target="../tags/tag401.xml"/><Relationship Id="rId62" Type="http://schemas.openxmlformats.org/officeDocument/2006/relationships/tags" Target="../tags/tag409.xml"/><Relationship Id="rId70" Type="http://schemas.openxmlformats.org/officeDocument/2006/relationships/tags" Target="../tags/tag417.xml"/><Relationship Id="rId75" Type="http://schemas.openxmlformats.org/officeDocument/2006/relationships/tags" Target="../tags/tag422.xml"/><Relationship Id="rId83" Type="http://schemas.openxmlformats.org/officeDocument/2006/relationships/tags" Target="../tags/tag430.xml"/><Relationship Id="rId88" Type="http://schemas.openxmlformats.org/officeDocument/2006/relationships/slideLayout" Target="../slideLayouts/slideLayout7.xml"/><Relationship Id="rId1" Type="http://schemas.openxmlformats.org/officeDocument/2006/relationships/tags" Target="../tags/tag348.xml"/><Relationship Id="rId6" Type="http://schemas.openxmlformats.org/officeDocument/2006/relationships/tags" Target="../tags/tag353.xml"/><Relationship Id="rId15" Type="http://schemas.openxmlformats.org/officeDocument/2006/relationships/tags" Target="../tags/tag362.xml"/><Relationship Id="rId23" Type="http://schemas.openxmlformats.org/officeDocument/2006/relationships/tags" Target="../tags/tag370.xml"/><Relationship Id="rId28" Type="http://schemas.openxmlformats.org/officeDocument/2006/relationships/tags" Target="../tags/tag375.xml"/><Relationship Id="rId36" Type="http://schemas.openxmlformats.org/officeDocument/2006/relationships/tags" Target="../tags/tag383.xml"/><Relationship Id="rId49" Type="http://schemas.openxmlformats.org/officeDocument/2006/relationships/tags" Target="../tags/tag396.xml"/><Relationship Id="rId57" Type="http://schemas.openxmlformats.org/officeDocument/2006/relationships/tags" Target="../tags/tag404.xml"/><Relationship Id="rId10" Type="http://schemas.openxmlformats.org/officeDocument/2006/relationships/tags" Target="../tags/tag357.xml"/><Relationship Id="rId31" Type="http://schemas.openxmlformats.org/officeDocument/2006/relationships/tags" Target="../tags/tag378.xml"/><Relationship Id="rId44" Type="http://schemas.openxmlformats.org/officeDocument/2006/relationships/tags" Target="../tags/tag391.xml"/><Relationship Id="rId52" Type="http://schemas.openxmlformats.org/officeDocument/2006/relationships/tags" Target="../tags/tag399.xml"/><Relationship Id="rId60" Type="http://schemas.openxmlformats.org/officeDocument/2006/relationships/tags" Target="../tags/tag407.xml"/><Relationship Id="rId65" Type="http://schemas.openxmlformats.org/officeDocument/2006/relationships/tags" Target="../tags/tag412.xml"/><Relationship Id="rId73" Type="http://schemas.openxmlformats.org/officeDocument/2006/relationships/tags" Target="../tags/tag420.xml"/><Relationship Id="rId78" Type="http://schemas.openxmlformats.org/officeDocument/2006/relationships/tags" Target="../tags/tag425.xml"/><Relationship Id="rId81" Type="http://schemas.openxmlformats.org/officeDocument/2006/relationships/tags" Target="../tags/tag428.xml"/><Relationship Id="rId86" Type="http://schemas.openxmlformats.org/officeDocument/2006/relationships/tags" Target="../tags/tag433.xml"/><Relationship Id="rId4" Type="http://schemas.openxmlformats.org/officeDocument/2006/relationships/tags" Target="../tags/tag351.xml"/><Relationship Id="rId9" Type="http://schemas.openxmlformats.org/officeDocument/2006/relationships/tags" Target="../tags/tag356.xml"/><Relationship Id="rId13" Type="http://schemas.openxmlformats.org/officeDocument/2006/relationships/tags" Target="../tags/tag360.xml"/><Relationship Id="rId18" Type="http://schemas.openxmlformats.org/officeDocument/2006/relationships/tags" Target="../tags/tag365.xml"/><Relationship Id="rId39" Type="http://schemas.openxmlformats.org/officeDocument/2006/relationships/tags" Target="../tags/tag386.xml"/><Relationship Id="rId34" Type="http://schemas.openxmlformats.org/officeDocument/2006/relationships/tags" Target="../tags/tag381.xml"/><Relationship Id="rId50" Type="http://schemas.openxmlformats.org/officeDocument/2006/relationships/tags" Target="../tags/tag397.xml"/><Relationship Id="rId55" Type="http://schemas.openxmlformats.org/officeDocument/2006/relationships/tags" Target="../tags/tag402.xml"/><Relationship Id="rId76" Type="http://schemas.openxmlformats.org/officeDocument/2006/relationships/tags" Target="../tags/tag423.xml"/><Relationship Id="rId7" Type="http://schemas.openxmlformats.org/officeDocument/2006/relationships/tags" Target="../tags/tag354.xml"/><Relationship Id="rId71" Type="http://schemas.openxmlformats.org/officeDocument/2006/relationships/tags" Target="../tags/tag418.xml"/><Relationship Id="rId2" Type="http://schemas.openxmlformats.org/officeDocument/2006/relationships/tags" Target="../tags/tag349.xml"/><Relationship Id="rId29" Type="http://schemas.openxmlformats.org/officeDocument/2006/relationships/tags" Target="../tags/tag376.xml"/><Relationship Id="rId24" Type="http://schemas.openxmlformats.org/officeDocument/2006/relationships/tags" Target="../tags/tag371.xml"/><Relationship Id="rId40" Type="http://schemas.openxmlformats.org/officeDocument/2006/relationships/tags" Target="../tags/tag387.xml"/><Relationship Id="rId45" Type="http://schemas.openxmlformats.org/officeDocument/2006/relationships/tags" Target="../tags/tag392.xml"/><Relationship Id="rId66" Type="http://schemas.openxmlformats.org/officeDocument/2006/relationships/tags" Target="../tags/tag413.xml"/><Relationship Id="rId87" Type="http://schemas.openxmlformats.org/officeDocument/2006/relationships/tags" Target="../tags/tag434.xml"/><Relationship Id="rId61" Type="http://schemas.openxmlformats.org/officeDocument/2006/relationships/tags" Target="../tags/tag408.xml"/><Relationship Id="rId82" Type="http://schemas.openxmlformats.org/officeDocument/2006/relationships/tags" Target="../tags/tag429.xml"/><Relationship Id="rId19" Type="http://schemas.openxmlformats.org/officeDocument/2006/relationships/tags" Target="../tags/tag366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4289.xml"/><Relationship Id="rId13" Type="http://schemas.openxmlformats.org/officeDocument/2006/relationships/tags" Target="../tags/tag4294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4284.xml"/><Relationship Id="rId7" Type="http://schemas.openxmlformats.org/officeDocument/2006/relationships/tags" Target="../tags/tag4288.xml"/><Relationship Id="rId12" Type="http://schemas.openxmlformats.org/officeDocument/2006/relationships/tags" Target="../tags/tag4293.xml"/><Relationship Id="rId17" Type="http://schemas.openxmlformats.org/officeDocument/2006/relationships/tags" Target="../tags/tag4298.xml"/><Relationship Id="rId2" Type="http://schemas.openxmlformats.org/officeDocument/2006/relationships/tags" Target="../tags/tag4283.xml"/><Relationship Id="rId16" Type="http://schemas.openxmlformats.org/officeDocument/2006/relationships/tags" Target="../tags/tag4297.xml"/><Relationship Id="rId1" Type="http://schemas.openxmlformats.org/officeDocument/2006/relationships/tags" Target="../tags/tag4282.xml"/><Relationship Id="rId6" Type="http://schemas.openxmlformats.org/officeDocument/2006/relationships/tags" Target="../tags/tag4287.xml"/><Relationship Id="rId11" Type="http://schemas.openxmlformats.org/officeDocument/2006/relationships/tags" Target="../tags/tag4292.xml"/><Relationship Id="rId5" Type="http://schemas.openxmlformats.org/officeDocument/2006/relationships/tags" Target="../tags/tag4286.xml"/><Relationship Id="rId15" Type="http://schemas.openxmlformats.org/officeDocument/2006/relationships/tags" Target="../tags/tag4296.xml"/><Relationship Id="rId10" Type="http://schemas.openxmlformats.org/officeDocument/2006/relationships/tags" Target="../tags/tag4291.xml"/><Relationship Id="rId4" Type="http://schemas.openxmlformats.org/officeDocument/2006/relationships/tags" Target="../tags/tag4285.xml"/><Relationship Id="rId9" Type="http://schemas.openxmlformats.org/officeDocument/2006/relationships/tags" Target="../tags/tag4290.xml"/><Relationship Id="rId14" Type="http://schemas.openxmlformats.org/officeDocument/2006/relationships/tags" Target="../tags/tag4295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4306.xml"/><Relationship Id="rId13" Type="http://schemas.openxmlformats.org/officeDocument/2006/relationships/tags" Target="../tags/tag4311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4301.xml"/><Relationship Id="rId7" Type="http://schemas.openxmlformats.org/officeDocument/2006/relationships/tags" Target="../tags/tag4305.xml"/><Relationship Id="rId12" Type="http://schemas.openxmlformats.org/officeDocument/2006/relationships/tags" Target="../tags/tag4310.xml"/><Relationship Id="rId17" Type="http://schemas.openxmlformats.org/officeDocument/2006/relationships/tags" Target="../tags/tag4315.xml"/><Relationship Id="rId2" Type="http://schemas.openxmlformats.org/officeDocument/2006/relationships/tags" Target="../tags/tag4300.xml"/><Relationship Id="rId16" Type="http://schemas.openxmlformats.org/officeDocument/2006/relationships/tags" Target="../tags/tag4314.xml"/><Relationship Id="rId1" Type="http://schemas.openxmlformats.org/officeDocument/2006/relationships/tags" Target="../tags/tag4299.xml"/><Relationship Id="rId6" Type="http://schemas.openxmlformats.org/officeDocument/2006/relationships/tags" Target="../tags/tag4304.xml"/><Relationship Id="rId11" Type="http://schemas.openxmlformats.org/officeDocument/2006/relationships/tags" Target="../tags/tag4309.xml"/><Relationship Id="rId5" Type="http://schemas.openxmlformats.org/officeDocument/2006/relationships/tags" Target="../tags/tag4303.xml"/><Relationship Id="rId15" Type="http://schemas.openxmlformats.org/officeDocument/2006/relationships/tags" Target="../tags/tag4313.xml"/><Relationship Id="rId10" Type="http://schemas.openxmlformats.org/officeDocument/2006/relationships/tags" Target="../tags/tag4308.xml"/><Relationship Id="rId4" Type="http://schemas.openxmlformats.org/officeDocument/2006/relationships/tags" Target="../tags/tag4302.xml"/><Relationship Id="rId9" Type="http://schemas.openxmlformats.org/officeDocument/2006/relationships/tags" Target="../tags/tag4307.xml"/><Relationship Id="rId14" Type="http://schemas.openxmlformats.org/officeDocument/2006/relationships/tags" Target="../tags/tag431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4323.xml"/><Relationship Id="rId13" Type="http://schemas.openxmlformats.org/officeDocument/2006/relationships/tags" Target="../tags/tag4328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4318.xml"/><Relationship Id="rId7" Type="http://schemas.openxmlformats.org/officeDocument/2006/relationships/tags" Target="../tags/tag4322.xml"/><Relationship Id="rId12" Type="http://schemas.openxmlformats.org/officeDocument/2006/relationships/tags" Target="../tags/tag4327.xml"/><Relationship Id="rId17" Type="http://schemas.openxmlformats.org/officeDocument/2006/relationships/tags" Target="../tags/tag4332.xml"/><Relationship Id="rId2" Type="http://schemas.openxmlformats.org/officeDocument/2006/relationships/tags" Target="../tags/tag4317.xml"/><Relationship Id="rId16" Type="http://schemas.openxmlformats.org/officeDocument/2006/relationships/tags" Target="../tags/tag4331.xml"/><Relationship Id="rId1" Type="http://schemas.openxmlformats.org/officeDocument/2006/relationships/tags" Target="../tags/tag4316.xml"/><Relationship Id="rId6" Type="http://schemas.openxmlformats.org/officeDocument/2006/relationships/tags" Target="../tags/tag4321.xml"/><Relationship Id="rId11" Type="http://schemas.openxmlformats.org/officeDocument/2006/relationships/tags" Target="../tags/tag4326.xml"/><Relationship Id="rId5" Type="http://schemas.openxmlformats.org/officeDocument/2006/relationships/tags" Target="../tags/tag4320.xml"/><Relationship Id="rId15" Type="http://schemas.openxmlformats.org/officeDocument/2006/relationships/tags" Target="../tags/tag4330.xml"/><Relationship Id="rId10" Type="http://schemas.openxmlformats.org/officeDocument/2006/relationships/tags" Target="../tags/tag4325.xml"/><Relationship Id="rId4" Type="http://schemas.openxmlformats.org/officeDocument/2006/relationships/tags" Target="../tags/tag4319.xml"/><Relationship Id="rId9" Type="http://schemas.openxmlformats.org/officeDocument/2006/relationships/tags" Target="../tags/tag4324.xml"/><Relationship Id="rId14" Type="http://schemas.openxmlformats.org/officeDocument/2006/relationships/tags" Target="../tags/tag432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33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33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3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3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38.xml"/><Relationship Id="rId1" Type="http://schemas.openxmlformats.org/officeDocument/2006/relationships/tags" Target="../tags/tag433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40.xml"/><Relationship Id="rId1" Type="http://schemas.openxmlformats.org/officeDocument/2006/relationships/tags" Target="../tags/tag433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41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tags" Target="../tags/tag460.xml"/><Relationship Id="rId21" Type="http://schemas.openxmlformats.org/officeDocument/2006/relationships/tags" Target="../tags/tag455.xml"/><Relationship Id="rId42" Type="http://schemas.openxmlformats.org/officeDocument/2006/relationships/tags" Target="../tags/tag476.xml"/><Relationship Id="rId47" Type="http://schemas.openxmlformats.org/officeDocument/2006/relationships/tags" Target="../tags/tag481.xml"/><Relationship Id="rId63" Type="http://schemas.openxmlformats.org/officeDocument/2006/relationships/tags" Target="../tags/tag497.xml"/><Relationship Id="rId68" Type="http://schemas.openxmlformats.org/officeDocument/2006/relationships/tags" Target="../tags/tag502.xml"/><Relationship Id="rId84" Type="http://schemas.openxmlformats.org/officeDocument/2006/relationships/tags" Target="../tags/tag518.xml"/><Relationship Id="rId89" Type="http://schemas.openxmlformats.org/officeDocument/2006/relationships/slideLayout" Target="../slideLayouts/slideLayout7.xml"/><Relationship Id="rId16" Type="http://schemas.openxmlformats.org/officeDocument/2006/relationships/tags" Target="../tags/tag450.xml"/><Relationship Id="rId11" Type="http://schemas.openxmlformats.org/officeDocument/2006/relationships/tags" Target="../tags/tag445.xml"/><Relationship Id="rId32" Type="http://schemas.openxmlformats.org/officeDocument/2006/relationships/tags" Target="../tags/tag466.xml"/><Relationship Id="rId37" Type="http://schemas.openxmlformats.org/officeDocument/2006/relationships/tags" Target="../tags/tag471.xml"/><Relationship Id="rId53" Type="http://schemas.openxmlformats.org/officeDocument/2006/relationships/tags" Target="../tags/tag487.xml"/><Relationship Id="rId58" Type="http://schemas.openxmlformats.org/officeDocument/2006/relationships/tags" Target="../tags/tag492.xml"/><Relationship Id="rId74" Type="http://schemas.openxmlformats.org/officeDocument/2006/relationships/tags" Target="../tags/tag508.xml"/><Relationship Id="rId79" Type="http://schemas.openxmlformats.org/officeDocument/2006/relationships/tags" Target="../tags/tag513.xml"/><Relationship Id="rId5" Type="http://schemas.openxmlformats.org/officeDocument/2006/relationships/tags" Target="../tags/tag439.xml"/><Relationship Id="rId90" Type="http://schemas.openxmlformats.org/officeDocument/2006/relationships/notesSlide" Target="../notesSlides/notesSlide7.xml"/><Relationship Id="rId14" Type="http://schemas.openxmlformats.org/officeDocument/2006/relationships/tags" Target="../tags/tag448.xml"/><Relationship Id="rId22" Type="http://schemas.openxmlformats.org/officeDocument/2006/relationships/tags" Target="../tags/tag456.xml"/><Relationship Id="rId27" Type="http://schemas.openxmlformats.org/officeDocument/2006/relationships/tags" Target="../tags/tag461.xml"/><Relationship Id="rId30" Type="http://schemas.openxmlformats.org/officeDocument/2006/relationships/tags" Target="../tags/tag464.xml"/><Relationship Id="rId35" Type="http://schemas.openxmlformats.org/officeDocument/2006/relationships/tags" Target="../tags/tag469.xml"/><Relationship Id="rId43" Type="http://schemas.openxmlformats.org/officeDocument/2006/relationships/tags" Target="../tags/tag477.xml"/><Relationship Id="rId48" Type="http://schemas.openxmlformats.org/officeDocument/2006/relationships/tags" Target="../tags/tag482.xml"/><Relationship Id="rId56" Type="http://schemas.openxmlformats.org/officeDocument/2006/relationships/tags" Target="../tags/tag490.xml"/><Relationship Id="rId64" Type="http://schemas.openxmlformats.org/officeDocument/2006/relationships/tags" Target="../tags/tag498.xml"/><Relationship Id="rId69" Type="http://schemas.openxmlformats.org/officeDocument/2006/relationships/tags" Target="../tags/tag503.xml"/><Relationship Id="rId77" Type="http://schemas.openxmlformats.org/officeDocument/2006/relationships/tags" Target="../tags/tag511.xml"/><Relationship Id="rId8" Type="http://schemas.openxmlformats.org/officeDocument/2006/relationships/tags" Target="../tags/tag442.xml"/><Relationship Id="rId51" Type="http://schemas.openxmlformats.org/officeDocument/2006/relationships/tags" Target="../tags/tag485.xml"/><Relationship Id="rId72" Type="http://schemas.openxmlformats.org/officeDocument/2006/relationships/tags" Target="../tags/tag506.xml"/><Relationship Id="rId80" Type="http://schemas.openxmlformats.org/officeDocument/2006/relationships/tags" Target="../tags/tag514.xml"/><Relationship Id="rId85" Type="http://schemas.openxmlformats.org/officeDocument/2006/relationships/tags" Target="../tags/tag519.xml"/><Relationship Id="rId3" Type="http://schemas.openxmlformats.org/officeDocument/2006/relationships/tags" Target="../tags/tag437.xml"/><Relationship Id="rId12" Type="http://schemas.openxmlformats.org/officeDocument/2006/relationships/tags" Target="../tags/tag446.xml"/><Relationship Id="rId17" Type="http://schemas.openxmlformats.org/officeDocument/2006/relationships/tags" Target="../tags/tag451.xml"/><Relationship Id="rId25" Type="http://schemas.openxmlformats.org/officeDocument/2006/relationships/tags" Target="../tags/tag459.xml"/><Relationship Id="rId33" Type="http://schemas.openxmlformats.org/officeDocument/2006/relationships/tags" Target="../tags/tag467.xml"/><Relationship Id="rId38" Type="http://schemas.openxmlformats.org/officeDocument/2006/relationships/tags" Target="../tags/tag472.xml"/><Relationship Id="rId46" Type="http://schemas.openxmlformats.org/officeDocument/2006/relationships/tags" Target="../tags/tag480.xml"/><Relationship Id="rId59" Type="http://schemas.openxmlformats.org/officeDocument/2006/relationships/tags" Target="../tags/tag493.xml"/><Relationship Id="rId67" Type="http://schemas.openxmlformats.org/officeDocument/2006/relationships/tags" Target="../tags/tag501.xml"/><Relationship Id="rId20" Type="http://schemas.openxmlformats.org/officeDocument/2006/relationships/tags" Target="../tags/tag454.xml"/><Relationship Id="rId41" Type="http://schemas.openxmlformats.org/officeDocument/2006/relationships/tags" Target="../tags/tag475.xml"/><Relationship Id="rId54" Type="http://schemas.openxmlformats.org/officeDocument/2006/relationships/tags" Target="../tags/tag488.xml"/><Relationship Id="rId62" Type="http://schemas.openxmlformats.org/officeDocument/2006/relationships/tags" Target="../tags/tag496.xml"/><Relationship Id="rId70" Type="http://schemas.openxmlformats.org/officeDocument/2006/relationships/tags" Target="../tags/tag504.xml"/><Relationship Id="rId75" Type="http://schemas.openxmlformats.org/officeDocument/2006/relationships/tags" Target="../tags/tag509.xml"/><Relationship Id="rId83" Type="http://schemas.openxmlformats.org/officeDocument/2006/relationships/tags" Target="../tags/tag517.xml"/><Relationship Id="rId88" Type="http://schemas.openxmlformats.org/officeDocument/2006/relationships/tags" Target="../tags/tag522.xml"/><Relationship Id="rId1" Type="http://schemas.openxmlformats.org/officeDocument/2006/relationships/tags" Target="../tags/tag435.xml"/><Relationship Id="rId6" Type="http://schemas.openxmlformats.org/officeDocument/2006/relationships/tags" Target="../tags/tag440.xml"/><Relationship Id="rId15" Type="http://schemas.openxmlformats.org/officeDocument/2006/relationships/tags" Target="../tags/tag449.xml"/><Relationship Id="rId23" Type="http://schemas.openxmlformats.org/officeDocument/2006/relationships/tags" Target="../tags/tag457.xml"/><Relationship Id="rId28" Type="http://schemas.openxmlformats.org/officeDocument/2006/relationships/tags" Target="../tags/tag462.xml"/><Relationship Id="rId36" Type="http://schemas.openxmlformats.org/officeDocument/2006/relationships/tags" Target="../tags/tag470.xml"/><Relationship Id="rId49" Type="http://schemas.openxmlformats.org/officeDocument/2006/relationships/tags" Target="../tags/tag483.xml"/><Relationship Id="rId57" Type="http://schemas.openxmlformats.org/officeDocument/2006/relationships/tags" Target="../tags/tag491.xml"/><Relationship Id="rId10" Type="http://schemas.openxmlformats.org/officeDocument/2006/relationships/tags" Target="../tags/tag444.xml"/><Relationship Id="rId31" Type="http://schemas.openxmlformats.org/officeDocument/2006/relationships/tags" Target="../tags/tag465.xml"/><Relationship Id="rId44" Type="http://schemas.openxmlformats.org/officeDocument/2006/relationships/tags" Target="../tags/tag478.xml"/><Relationship Id="rId52" Type="http://schemas.openxmlformats.org/officeDocument/2006/relationships/tags" Target="../tags/tag486.xml"/><Relationship Id="rId60" Type="http://schemas.openxmlformats.org/officeDocument/2006/relationships/tags" Target="../tags/tag494.xml"/><Relationship Id="rId65" Type="http://schemas.openxmlformats.org/officeDocument/2006/relationships/tags" Target="../tags/tag499.xml"/><Relationship Id="rId73" Type="http://schemas.openxmlformats.org/officeDocument/2006/relationships/tags" Target="../tags/tag507.xml"/><Relationship Id="rId78" Type="http://schemas.openxmlformats.org/officeDocument/2006/relationships/tags" Target="../tags/tag512.xml"/><Relationship Id="rId81" Type="http://schemas.openxmlformats.org/officeDocument/2006/relationships/tags" Target="../tags/tag515.xml"/><Relationship Id="rId86" Type="http://schemas.openxmlformats.org/officeDocument/2006/relationships/tags" Target="../tags/tag520.xml"/><Relationship Id="rId4" Type="http://schemas.openxmlformats.org/officeDocument/2006/relationships/tags" Target="../tags/tag438.xml"/><Relationship Id="rId9" Type="http://schemas.openxmlformats.org/officeDocument/2006/relationships/tags" Target="../tags/tag443.xml"/><Relationship Id="rId13" Type="http://schemas.openxmlformats.org/officeDocument/2006/relationships/tags" Target="../tags/tag447.xml"/><Relationship Id="rId18" Type="http://schemas.openxmlformats.org/officeDocument/2006/relationships/tags" Target="../tags/tag452.xml"/><Relationship Id="rId39" Type="http://schemas.openxmlformats.org/officeDocument/2006/relationships/tags" Target="../tags/tag473.xml"/><Relationship Id="rId34" Type="http://schemas.openxmlformats.org/officeDocument/2006/relationships/tags" Target="../tags/tag468.xml"/><Relationship Id="rId50" Type="http://schemas.openxmlformats.org/officeDocument/2006/relationships/tags" Target="../tags/tag484.xml"/><Relationship Id="rId55" Type="http://schemas.openxmlformats.org/officeDocument/2006/relationships/tags" Target="../tags/tag489.xml"/><Relationship Id="rId76" Type="http://schemas.openxmlformats.org/officeDocument/2006/relationships/tags" Target="../tags/tag510.xml"/><Relationship Id="rId7" Type="http://schemas.openxmlformats.org/officeDocument/2006/relationships/tags" Target="../tags/tag441.xml"/><Relationship Id="rId71" Type="http://schemas.openxmlformats.org/officeDocument/2006/relationships/tags" Target="../tags/tag505.xml"/><Relationship Id="rId2" Type="http://schemas.openxmlformats.org/officeDocument/2006/relationships/tags" Target="../tags/tag436.xml"/><Relationship Id="rId29" Type="http://schemas.openxmlformats.org/officeDocument/2006/relationships/tags" Target="../tags/tag463.xml"/><Relationship Id="rId24" Type="http://schemas.openxmlformats.org/officeDocument/2006/relationships/tags" Target="../tags/tag458.xml"/><Relationship Id="rId40" Type="http://schemas.openxmlformats.org/officeDocument/2006/relationships/tags" Target="../tags/tag474.xml"/><Relationship Id="rId45" Type="http://schemas.openxmlformats.org/officeDocument/2006/relationships/tags" Target="../tags/tag479.xml"/><Relationship Id="rId66" Type="http://schemas.openxmlformats.org/officeDocument/2006/relationships/tags" Target="../tags/tag500.xml"/><Relationship Id="rId87" Type="http://schemas.openxmlformats.org/officeDocument/2006/relationships/tags" Target="../tags/tag521.xml"/><Relationship Id="rId61" Type="http://schemas.openxmlformats.org/officeDocument/2006/relationships/tags" Target="../tags/tag495.xml"/><Relationship Id="rId82" Type="http://schemas.openxmlformats.org/officeDocument/2006/relationships/tags" Target="../tags/tag516.xml"/><Relationship Id="rId19" Type="http://schemas.openxmlformats.org/officeDocument/2006/relationships/tags" Target="../tags/tag45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4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4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4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4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4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4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49.xml"/><Relationship Id="rId1" Type="http://schemas.openxmlformats.org/officeDocument/2006/relationships/tags" Target="../tags/tag4348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tags" Target="../tags/tag4357.xml"/><Relationship Id="rId3" Type="http://schemas.openxmlformats.org/officeDocument/2006/relationships/tags" Target="../tags/tag4352.xml"/><Relationship Id="rId7" Type="http://schemas.openxmlformats.org/officeDocument/2006/relationships/tags" Target="../tags/tag4356.xml"/><Relationship Id="rId2" Type="http://schemas.openxmlformats.org/officeDocument/2006/relationships/tags" Target="../tags/tag4351.xml"/><Relationship Id="rId1" Type="http://schemas.openxmlformats.org/officeDocument/2006/relationships/tags" Target="../tags/tag4350.xml"/><Relationship Id="rId6" Type="http://schemas.openxmlformats.org/officeDocument/2006/relationships/tags" Target="../tags/tag4355.xml"/><Relationship Id="rId5" Type="http://schemas.openxmlformats.org/officeDocument/2006/relationships/tags" Target="../tags/tag4354.xml"/><Relationship Id="rId4" Type="http://schemas.openxmlformats.org/officeDocument/2006/relationships/tags" Target="../tags/tag4353.xml"/><Relationship Id="rId9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4360.xml"/><Relationship Id="rId7" Type="http://schemas.openxmlformats.org/officeDocument/2006/relationships/tags" Target="../tags/tag4364.xml"/><Relationship Id="rId2" Type="http://schemas.openxmlformats.org/officeDocument/2006/relationships/tags" Target="../tags/tag4359.xml"/><Relationship Id="rId1" Type="http://schemas.openxmlformats.org/officeDocument/2006/relationships/tags" Target="../tags/tag4358.xml"/><Relationship Id="rId6" Type="http://schemas.openxmlformats.org/officeDocument/2006/relationships/tags" Target="../tags/tag4363.xml"/><Relationship Id="rId5" Type="http://schemas.openxmlformats.org/officeDocument/2006/relationships/tags" Target="../tags/tag4362.xml"/><Relationship Id="rId4" Type="http://schemas.openxmlformats.org/officeDocument/2006/relationships/tags" Target="../tags/tag4361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4367.xml"/><Relationship Id="rId7" Type="http://schemas.openxmlformats.org/officeDocument/2006/relationships/tags" Target="../tags/tag4371.xml"/><Relationship Id="rId2" Type="http://schemas.openxmlformats.org/officeDocument/2006/relationships/tags" Target="../tags/tag4366.xml"/><Relationship Id="rId1" Type="http://schemas.openxmlformats.org/officeDocument/2006/relationships/tags" Target="../tags/tag4365.xml"/><Relationship Id="rId6" Type="http://schemas.openxmlformats.org/officeDocument/2006/relationships/tags" Target="../tags/tag4370.xml"/><Relationship Id="rId5" Type="http://schemas.openxmlformats.org/officeDocument/2006/relationships/tags" Target="../tags/tag4369.xml"/><Relationship Id="rId4" Type="http://schemas.openxmlformats.org/officeDocument/2006/relationships/tags" Target="../tags/tag4368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548.xml"/><Relationship Id="rId21" Type="http://schemas.openxmlformats.org/officeDocument/2006/relationships/tags" Target="../tags/tag543.xml"/><Relationship Id="rId42" Type="http://schemas.openxmlformats.org/officeDocument/2006/relationships/tags" Target="../tags/tag564.xml"/><Relationship Id="rId47" Type="http://schemas.openxmlformats.org/officeDocument/2006/relationships/tags" Target="../tags/tag569.xml"/><Relationship Id="rId63" Type="http://schemas.openxmlformats.org/officeDocument/2006/relationships/tags" Target="../tags/tag585.xml"/><Relationship Id="rId68" Type="http://schemas.openxmlformats.org/officeDocument/2006/relationships/tags" Target="../tags/tag590.xml"/><Relationship Id="rId84" Type="http://schemas.openxmlformats.org/officeDocument/2006/relationships/tags" Target="../tags/tag606.xml"/><Relationship Id="rId89" Type="http://schemas.openxmlformats.org/officeDocument/2006/relationships/tags" Target="../tags/tag611.xml"/><Relationship Id="rId16" Type="http://schemas.openxmlformats.org/officeDocument/2006/relationships/tags" Target="../tags/tag538.xml"/><Relationship Id="rId11" Type="http://schemas.openxmlformats.org/officeDocument/2006/relationships/tags" Target="../tags/tag533.xml"/><Relationship Id="rId32" Type="http://schemas.openxmlformats.org/officeDocument/2006/relationships/tags" Target="../tags/tag554.xml"/><Relationship Id="rId37" Type="http://schemas.openxmlformats.org/officeDocument/2006/relationships/tags" Target="../tags/tag559.xml"/><Relationship Id="rId53" Type="http://schemas.openxmlformats.org/officeDocument/2006/relationships/tags" Target="../tags/tag575.xml"/><Relationship Id="rId58" Type="http://schemas.openxmlformats.org/officeDocument/2006/relationships/tags" Target="../tags/tag580.xml"/><Relationship Id="rId74" Type="http://schemas.openxmlformats.org/officeDocument/2006/relationships/tags" Target="../tags/tag596.xml"/><Relationship Id="rId79" Type="http://schemas.openxmlformats.org/officeDocument/2006/relationships/tags" Target="../tags/tag601.xml"/><Relationship Id="rId5" Type="http://schemas.openxmlformats.org/officeDocument/2006/relationships/tags" Target="../tags/tag527.xml"/><Relationship Id="rId90" Type="http://schemas.openxmlformats.org/officeDocument/2006/relationships/slideLayout" Target="../slideLayouts/slideLayout7.xml"/><Relationship Id="rId14" Type="http://schemas.openxmlformats.org/officeDocument/2006/relationships/tags" Target="../tags/tag536.xml"/><Relationship Id="rId22" Type="http://schemas.openxmlformats.org/officeDocument/2006/relationships/tags" Target="../tags/tag544.xml"/><Relationship Id="rId27" Type="http://schemas.openxmlformats.org/officeDocument/2006/relationships/tags" Target="../tags/tag549.xml"/><Relationship Id="rId30" Type="http://schemas.openxmlformats.org/officeDocument/2006/relationships/tags" Target="../tags/tag552.xml"/><Relationship Id="rId35" Type="http://schemas.openxmlformats.org/officeDocument/2006/relationships/tags" Target="../tags/tag557.xml"/><Relationship Id="rId43" Type="http://schemas.openxmlformats.org/officeDocument/2006/relationships/tags" Target="../tags/tag565.xml"/><Relationship Id="rId48" Type="http://schemas.openxmlformats.org/officeDocument/2006/relationships/tags" Target="../tags/tag570.xml"/><Relationship Id="rId56" Type="http://schemas.openxmlformats.org/officeDocument/2006/relationships/tags" Target="../tags/tag578.xml"/><Relationship Id="rId64" Type="http://schemas.openxmlformats.org/officeDocument/2006/relationships/tags" Target="../tags/tag586.xml"/><Relationship Id="rId69" Type="http://schemas.openxmlformats.org/officeDocument/2006/relationships/tags" Target="../tags/tag591.xml"/><Relationship Id="rId77" Type="http://schemas.openxmlformats.org/officeDocument/2006/relationships/tags" Target="../tags/tag599.xml"/><Relationship Id="rId8" Type="http://schemas.openxmlformats.org/officeDocument/2006/relationships/tags" Target="../tags/tag530.xml"/><Relationship Id="rId51" Type="http://schemas.openxmlformats.org/officeDocument/2006/relationships/tags" Target="../tags/tag573.xml"/><Relationship Id="rId72" Type="http://schemas.openxmlformats.org/officeDocument/2006/relationships/tags" Target="../tags/tag594.xml"/><Relationship Id="rId80" Type="http://schemas.openxmlformats.org/officeDocument/2006/relationships/tags" Target="../tags/tag602.xml"/><Relationship Id="rId85" Type="http://schemas.openxmlformats.org/officeDocument/2006/relationships/tags" Target="../tags/tag607.xml"/><Relationship Id="rId3" Type="http://schemas.openxmlformats.org/officeDocument/2006/relationships/tags" Target="../tags/tag525.xml"/><Relationship Id="rId12" Type="http://schemas.openxmlformats.org/officeDocument/2006/relationships/tags" Target="../tags/tag534.xml"/><Relationship Id="rId17" Type="http://schemas.openxmlformats.org/officeDocument/2006/relationships/tags" Target="../tags/tag539.xml"/><Relationship Id="rId25" Type="http://schemas.openxmlformats.org/officeDocument/2006/relationships/tags" Target="../tags/tag547.xml"/><Relationship Id="rId33" Type="http://schemas.openxmlformats.org/officeDocument/2006/relationships/tags" Target="../tags/tag555.xml"/><Relationship Id="rId38" Type="http://schemas.openxmlformats.org/officeDocument/2006/relationships/tags" Target="../tags/tag560.xml"/><Relationship Id="rId46" Type="http://schemas.openxmlformats.org/officeDocument/2006/relationships/tags" Target="../tags/tag568.xml"/><Relationship Id="rId59" Type="http://schemas.openxmlformats.org/officeDocument/2006/relationships/tags" Target="../tags/tag581.xml"/><Relationship Id="rId67" Type="http://schemas.openxmlformats.org/officeDocument/2006/relationships/tags" Target="../tags/tag589.xml"/><Relationship Id="rId20" Type="http://schemas.openxmlformats.org/officeDocument/2006/relationships/tags" Target="../tags/tag542.xml"/><Relationship Id="rId41" Type="http://schemas.openxmlformats.org/officeDocument/2006/relationships/tags" Target="../tags/tag563.xml"/><Relationship Id="rId54" Type="http://schemas.openxmlformats.org/officeDocument/2006/relationships/tags" Target="../tags/tag576.xml"/><Relationship Id="rId62" Type="http://schemas.openxmlformats.org/officeDocument/2006/relationships/tags" Target="../tags/tag584.xml"/><Relationship Id="rId70" Type="http://schemas.openxmlformats.org/officeDocument/2006/relationships/tags" Target="../tags/tag592.xml"/><Relationship Id="rId75" Type="http://schemas.openxmlformats.org/officeDocument/2006/relationships/tags" Target="../tags/tag597.xml"/><Relationship Id="rId83" Type="http://schemas.openxmlformats.org/officeDocument/2006/relationships/tags" Target="../tags/tag605.xml"/><Relationship Id="rId88" Type="http://schemas.openxmlformats.org/officeDocument/2006/relationships/tags" Target="../tags/tag610.xml"/><Relationship Id="rId91" Type="http://schemas.openxmlformats.org/officeDocument/2006/relationships/notesSlide" Target="../notesSlides/notesSlide8.xml"/><Relationship Id="rId1" Type="http://schemas.openxmlformats.org/officeDocument/2006/relationships/tags" Target="../tags/tag523.xml"/><Relationship Id="rId6" Type="http://schemas.openxmlformats.org/officeDocument/2006/relationships/tags" Target="../tags/tag528.xml"/><Relationship Id="rId15" Type="http://schemas.openxmlformats.org/officeDocument/2006/relationships/tags" Target="../tags/tag537.xml"/><Relationship Id="rId23" Type="http://schemas.openxmlformats.org/officeDocument/2006/relationships/tags" Target="../tags/tag545.xml"/><Relationship Id="rId28" Type="http://schemas.openxmlformats.org/officeDocument/2006/relationships/tags" Target="../tags/tag550.xml"/><Relationship Id="rId36" Type="http://schemas.openxmlformats.org/officeDocument/2006/relationships/tags" Target="../tags/tag558.xml"/><Relationship Id="rId49" Type="http://schemas.openxmlformats.org/officeDocument/2006/relationships/tags" Target="../tags/tag571.xml"/><Relationship Id="rId57" Type="http://schemas.openxmlformats.org/officeDocument/2006/relationships/tags" Target="../tags/tag579.xml"/><Relationship Id="rId10" Type="http://schemas.openxmlformats.org/officeDocument/2006/relationships/tags" Target="../tags/tag532.xml"/><Relationship Id="rId31" Type="http://schemas.openxmlformats.org/officeDocument/2006/relationships/tags" Target="../tags/tag553.xml"/><Relationship Id="rId44" Type="http://schemas.openxmlformats.org/officeDocument/2006/relationships/tags" Target="../tags/tag566.xml"/><Relationship Id="rId52" Type="http://schemas.openxmlformats.org/officeDocument/2006/relationships/tags" Target="../tags/tag574.xml"/><Relationship Id="rId60" Type="http://schemas.openxmlformats.org/officeDocument/2006/relationships/tags" Target="../tags/tag582.xml"/><Relationship Id="rId65" Type="http://schemas.openxmlformats.org/officeDocument/2006/relationships/tags" Target="../tags/tag587.xml"/><Relationship Id="rId73" Type="http://schemas.openxmlformats.org/officeDocument/2006/relationships/tags" Target="../tags/tag595.xml"/><Relationship Id="rId78" Type="http://schemas.openxmlformats.org/officeDocument/2006/relationships/tags" Target="../tags/tag600.xml"/><Relationship Id="rId81" Type="http://schemas.openxmlformats.org/officeDocument/2006/relationships/tags" Target="../tags/tag603.xml"/><Relationship Id="rId86" Type="http://schemas.openxmlformats.org/officeDocument/2006/relationships/tags" Target="../tags/tag608.xml"/><Relationship Id="rId4" Type="http://schemas.openxmlformats.org/officeDocument/2006/relationships/tags" Target="../tags/tag526.xml"/><Relationship Id="rId9" Type="http://schemas.openxmlformats.org/officeDocument/2006/relationships/tags" Target="../tags/tag531.xml"/><Relationship Id="rId13" Type="http://schemas.openxmlformats.org/officeDocument/2006/relationships/tags" Target="../tags/tag535.xml"/><Relationship Id="rId18" Type="http://schemas.openxmlformats.org/officeDocument/2006/relationships/tags" Target="../tags/tag540.xml"/><Relationship Id="rId39" Type="http://schemas.openxmlformats.org/officeDocument/2006/relationships/tags" Target="../tags/tag561.xml"/><Relationship Id="rId34" Type="http://schemas.openxmlformats.org/officeDocument/2006/relationships/tags" Target="../tags/tag556.xml"/><Relationship Id="rId50" Type="http://schemas.openxmlformats.org/officeDocument/2006/relationships/tags" Target="../tags/tag572.xml"/><Relationship Id="rId55" Type="http://schemas.openxmlformats.org/officeDocument/2006/relationships/tags" Target="../tags/tag577.xml"/><Relationship Id="rId76" Type="http://schemas.openxmlformats.org/officeDocument/2006/relationships/tags" Target="../tags/tag598.xml"/><Relationship Id="rId7" Type="http://schemas.openxmlformats.org/officeDocument/2006/relationships/tags" Target="../tags/tag529.xml"/><Relationship Id="rId71" Type="http://schemas.openxmlformats.org/officeDocument/2006/relationships/tags" Target="../tags/tag593.xml"/><Relationship Id="rId2" Type="http://schemas.openxmlformats.org/officeDocument/2006/relationships/tags" Target="../tags/tag524.xml"/><Relationship Id="rId29" Type="http://schemas.openxmlformats.org/officeDocument/2006/relationships/tags" Target="../tags/tag551.xml"/><Relationship Id="rId24" Type="http://schemas.openxmlformats.org/officeDocument/2006/relationships/tags" Target="../tags/tag546.xml"/><Relationship Id="rId40" Type="http://schemas.openxmlformats.org/officeDocument/2006/relationships/tags" Target="../tags/tag562.xml"/><Relationship Id="rId45" Type="http://schemas.openxmlformats.org/officeDocument/2006/relationships/tags" Target="../tags/tag567.xml"/><Relationship Id="rId66" Type="http://schemas.openxmlformats.org/officeDocument/2006/relationships/tags" Target="../tags/tag588.xml"/><Relationship Id="rId87" Type="http://schemas.openxmlformats.org/officeDocument/2006/relationships/tags" Target="../tags/tag609.xml"/><Relationship Id="rId61" Type="http://schemas.openxmlformats.org/officeDocument/2006/relationships/tags" Target="../tags/tag583.xml"/><Relationship Id="rId82" Type="http://schemas.openxmlformats.org/officeDocument/2006/relationships/tags" Target="../tags/tag604.xml"/><Relationship Id="rId19" Type="http://schemas.openxmlformats.org/officeDocument/2006/relationships/tags" Target="../tags/tag54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437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373.xml"/><Relationship Id="rId1" Type="http://schemas.openxmlformats.org/officeDocument/2006/relationships/tags" Target="../tags/tag4372.xml"/><Relationship Id="rId6" Type="http://schemas.openxmlformats.org/officeDocument/2006/relationships/tags" Target="../tags/tag4377.xml"/><Relationship Id="rId5" Type="http://schemas.openxmlformats.org/officeDocument/2006/relationships/tags" Target="../tags/tag4376.xml"/><Relationship Id="rId4" Type="http://schemas.openxmlformats.org/officeDocument/2006/relationships/tags" Target="../tags/tag4375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4380.xml"/><Relationship Id="rId7" Type="http://schemas.openxmlformats.org/officeDocument/2006/relationships/tags" Target="../tags/tag4384.xml"/><Relationship Id="rId2" Type="http://schemas.openxmlformats.org/officeDocument/2006/relationships/tags" Target="../tags/tag4379.xml"/><Relationship Id="rId1" Type="http://schemas.openxmlformats.org/officeDocument/2006/relationships/tags" Target="../tags/tag4378.xml"/><Relationship Id="rId6" Type="http://schemas.openxmlformats.org/officeDocument/2006/relationships/tags" Target="../tags/tag4383.xml"/><Relationship Id="rId5" Type="http://schemas.openxmlformats.org/officeDocument/2006/relationships/tags" Target="../tags/tag4382.xml"/><Relationship Id="rId4" Type="http://schemas.openxmlformats.org/officeDocument/2006/relationships/tags" Target="../tags/tag4381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tags" Target="../tags/tag4392.xml"/><Relationship Id="rId3" Type="http://schemas.openxmlformats.org/officeDocument/2006/relationships/tags" Target="../tags/tag4387.xml"/><Relationship Id="rId7" Type="http://schemas.openxmlformats.org/officeDocument/2006/relationships/tags" Target="../tags/tag4391.xml"/><Relationship Id="rId2" Type="http://schemas.openxmlformats.org/officeDocument/2006/relationships/tags" Target="../tags/tag4386.xml"/><Relationship Id="rId1" Type="http://schemas.openxmlformats.org/officeDocument/2006/relationships/tags" Target="../tags/tag4385.xml"/><Relationship Id="rId6" Type="http://schemas.openxmlformats.org/officeDocument/2006/relationships/tags" Target="../tags/tag4390.xml"/><Relationship Id="rId5" Type="http://schemas.openxmlformats.org/officeDocument/2006/relationships/tags" Target="../tags/tag4389.xml"/><Relationship Id="rId4" Type="http://schemas.openxmlformats.org/officeDocument/2006/relationships/tags" Target="../tags/tag4388.xml"/><Relationship Id="rId9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tags" Target="../tags/tag4400.xml"/><Relationship Id="rId13" Type="http://schemas.openxmlformats.org/officeDocument/2006/relationships/tags" Target="../tags/tag4405.xml"/><Relationship Id="rId18" Type="http://schemas.openxmlformats.org/officeDocument/2006/relationships/tags" Target="../tags/tag4410.xml"/><Relationship Id="rId3" Type="http://schemas.openxmlformats.org/officeDocument/2006/relationships/tags" Target="../tags/tag4395.xml"/><Relationship Id="rId7" Type="http://schemas.openxmlformats.org/officeDocument/2006/relationships/tags" Target="../tags/tag4399.xml"/><Relationship Id="rId12" Type="http://schemas.openxmlformats.org/officeDocument/2006/relationships/tags" Target="../tags/tag4404.xml"/><Relationship Id="rId17" Type="http://schemas.openxmlformats.org/officeDocument/2006/relationships/tags" Target="../tags/tag4409.xml"/><Relationship Id="rId2" Type="http://schemas.openxmlformats.org/officeDocument/2006/relationships/tags" Target="../tags/tag4394.xml"/><Relationship Id="rId16" Type="http://schemas.openxmlformats.org/officeDocument/2006/relationships/tags" Target="../tags/tag4408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4393.xml"/><Relationship Id="rId6" Type="http://schemas.openxmlformats.org/officeDocument/2006/relationships/tags" Target="../tags/tag4398.xml"/><Relationship Id="rId11" Type="http://schemas.openxmlformats.org/officeDocument/2006/relationships/tags" Target="../tags/tag4403.xml"/><Relationship Id="rId5" Type="http://schemas.openxmlformats.org/officeDocument/2006/relationships/tags" Target="../tags/tag4397.xml"/><Relationship Id="rId15" Type="http://schemas.openxmlformats.org/officeDocument/2006/relationships/tags" Target="../tags/tag4407.xml"/><Relationship Id="rId10" Type="http://schemas.openxmlformats.org/officeDocument/2006/relationships/tags" Target="../tags/tag4402.xml"/><Relationship Id="rId19" Type="http://schemas.openxmlformats.org/officeDocument/2006/relationships/tags" Target="../tags/tag4411.xml"/><Relationship Id="rId4" Type="http://schemas.openxmlformats.org/officeDocument/2006/relationships/tags" Target="../tags/tag4396.xml"/><Relationship Id="rId9" Type="http://schemas.openxmlformats.org/officeDocument/2006/relationships/tags" Target="../tags/tag4401.xml"/><Relationship Id="rId14" Type="http://schemas.openxmlformats.org/officeDocument/2006/relationships/tags" Target="../tags/tag4406.xml"/></Relationships>
</file>

<file path=ppt/slides/_rels/slide94.xml.rels><?xml version="1.0" encoding="UTF-8" standalone="yes"?>
<Relationships xmlns="http://schemas.openxmlformats.org/package/2006/relationships"><Relationship Id="rId26" Type="http://schemas.openxmlformats.org/officeDocument/2006/relationships/tags" Target="../tags/tag4437.xml"/><Relationship Id="rId21" Type="http://schemas.openxmlformats.org/officeDocument/2006/relationships/tags" Target="../tags/tag4432.xml"/><Relationship Id="rId42" Type="http://schemas.openxmlformats.org/officeDocument/2006/relationships/tags" Target="../tags/tag4453.xml"/><Relationship Id="rId47" Type="http://schemas.openxmlformats.org/officeDocument/2006/relationships/tags" Target="../tags/tag4458.xml"/><Relationship Id="rId63" Type="http://schemas.openxmlformats.org/officeDocument/2006/relationships/tags" Target="../tags/tag4474.xml"/><Relationship Id="rId68" Type="http://schemas.openxmlformats.org/officeDocument/2006/relationships/tags" Target="../tags/tag4479.xml"/><Relationship Id="rId2" Type="http://schemas.openxmlformats.org/officeDocument/2006/relationships/tags" Target="../tags/tag4413.xml"/><Relationship Id="rId16" Type="http://schemas.openxmlformats.org/officeDocument/2006/relationships/tags" Target="../tags/tag4427.xml"/><Relationship Id="rId29" Type="http://schemas.openxmlformats.org/officeDocument/2006/relationships/tags" Target="../tags/tag4440.xml"/><Relationship Id="rId11" Type="http://schemas.openxmlformats.org/officeDocument/2006/relationships/tags" Target="../tags/tag4422.xml"/><Relationship Id="rId24" Type="http://schemas.openxmlformats.org/officeDocument/2006/relationships/tags" Target="../tags/tag4435.xml"/><Relationship Id="rId32" Type="http://schemas.openxmlformats.org/officeDocument/2006/relationships/tags" Target="../tags/tag4443.xml"/><Relationship Id="rId37" Type="http://schemas.openxmlformats.org/officeDocument/2006/relationships/tags" Target="../tags/tag4448.xml"/><Relationship Id="rId40" Type="http://schemas.openxmlformats.org/officeDocument/2006/relationships/tags" Target="../tags/tag4451.xml"/><Relationship Id="rId45" Type="http://schemas.openxmlformats.org/officeDocument/2006/relationships/tags" Target="../tags/tag4456.xml"/><Relationship Id="rId53" Type="http://schemas.openxmlformats.org/officeDocument/2006/relationships/tags" Target="../tags/tag4464.xml"/><Relationship Id="rId58" Type="http://schemas.openxmlformats.org/officeDocument/2006/relationships/tags" Target="../tags/tag4469.xml"/><Relationship Id="rId66" Type="http://schemas.openxmlformats.org/officeDocument/2006/relationships/tags" Target="../tags/tag4477.xml"/><Relationship Id="rId74" Type="http://schemas.openxmlformats.org/officeDocument/2006/relationships/slideLayout" Target="../slideLayouts/slideLayout7.xml"/><Relationship Id="rId5" Type="http://schemas.openxmlformats.org/officeDocument/2006/relationships/tags" Target="../tags/tag4416.xml"/><Relationship Id="rId61" Type="http://schemas.openxmlformats.org/officeDocument/2006/relationships/tags" Target="../tags/tag4472.xml"/><Relationship Id="rId19" Type="http://schemas.openxmlformats.org/officeDocument/2006/relationships/tags" Target="../tags/tag4430.xml"/><Relationship Id="rId14" Type="http://schemas.openxmlformats.org/officeDocument/2006/relationships/tags" Target="../tags/tag4425.xml"/><Relationship Id="rId22" Type="http://schemas.openxmlformats.org/officeDocument/2006/relationships/tags" Target="../tags/tag4433.xml"/><Relationship Id="rId27" Type="http://schemas.openxmlformats.org/officeDocument/2006/relationships/tags" Target="../tags/tag4438.xml"/><Relationship Id="rId30" Type="http://schemas.openxmlformats.org/officeDocument/2006/relationships/tags" Target="../tags/tag4441.xml"/><Relationship Id="rId35" Type="http://schemas.openxmlformats.org/officeDocument/2006/relationships/tags" Target="../tags/tag4446.xml"/><Relationship Id="rId43" Type="http://schemas.openxmlformats.org/officeDocument/2006/relationships/tags" Target="../tags/tag4454.xml"/><Relationship Id="rId48" Type="http://schemas.openxmlformats.org/officeDocument/2006/relationships/tags" Target="../tags/tag4459.xml"/><Relationship Id="rId56" Type="http://schemas.openxmlformats.org/officeDocument/2006/relationships/tags" Target="../tags/tag4467.xml"/><Relationship Id="rId64" Type="http://schemas.openxmlformats.org/officeDocument/2006/relationships/tags" Target="../tags/tag4475.xml"/><Relationship Id="rId69" Type="http://schemas.openxmlformats.org/officeDocument/2006/relationships/tags" Target="../tags/tag4480.xml"/><Relationship Id="rId8" Type="http://schemas.openxmlformats.org/officeDocument/2006/relationships/tags" Target="../tags/tag4419.xml"/><Relationship Id="rId51" Type="http://schemas.openxmlformats.org/officeDocument/2006/relationships/tags" Target="../tags/tag4462.xml"/><Relationship Id="rId72" Type="http://schemas.openxmlformats.org/officeDocument/2006/relationships/tags" Target="../tags/tag4483.xml"/><Relationship Id="rId3" Type="http://schemas.openxmlformats.org/officeDocument/2006/relationships/tags" Target="../tags/tag4414.xml"/><Relationship Id="rId12" Type="http://schemas.openxmlformats.org/officeDocument/2006/relationships/tags" Target="../tags/tag4423.xml"/><Relationship Id="rId17" Type="http://schemas.openxmlformats.org/officeDocument/2006/relationships/tags" Target="../tags/tag4428.xml"/><Relationship Id="rId25" Type="http://schemas.openxmlformats.org/officeDocument/2006/relationships/tags" Target="../tags/tag4436.xml"/><Relationship Id="rId33" Type="http://schemas.openxmlformats.org/officeDocument/2006/relationships/tags" Target="../tags/tag4444.xml"/><Relationship Id="rId38" Type="http://schemas.openxmlformats.org/officeDocument/2006/relationships/tags" Target="../tags/tag4449.xml"/><Relationship Id="rId46" Type="http://schemas.openxmlformats.org/officeDocument/2006/relationships/tags" Target="../tags/tag4457.xml"/><Relationship Id="rId59" Type="http://schemas.openxmlformats.org/officeDocument/2006/relationships/tags" Target="../tags/tag4470.xml"/><Relationship Id="rId67" Type="http://schemas.openxmlformats.org/officeDocument/2006/relationships/tags" Target="../tags/tag4478.xml"/><Relationship Id="rId20" Type="http://schemas.openxmlformats.org/officeDocument/2006/relationships/tags" Target="../tags/tag4431.xml"/><Relationship Id="rId41" Type="http://schemas.openxmlformats.org/officeDocument/2006/relationships/tags" Target="../tags/tag4452.xml"/><Relationship Id="rId54" Type="http://schemas.openxmlformats.org/officeDocument/2006/relationships/tags" Target="../tags/tag4465.xml"/><Relationship Id="rId62" Type="http://schemas.openxmlformats.org/officeDocument/2006/relationships/tags" Target="../tags/tag4473.xml"/><Relationship Id="rId70" Type="http://schemas.openxmlformats.org/officeDocument/2006/relationships/tags" Target="../tags/tag4481.xml"/><Relationship Id="rId1" Type="http://schemas.openxmlformats.org/officeDocument/2006/relationships/tags" Target="../tags/tag4412.xml"/><Relationship Id="rId6" Type="http://schemas.openxmlformats.org/officeDocument/2006/relationships/tags" Target="../tags/tag4417.xml"/><Relationship Id="rId15" Type="http://schemas.openxmlformats.org/officeDocument/2006/relationships/tags" Target="../tags/tag4426.xml"/><Relationship Id="rId23" Type="http://schemas.openxmlformats.org/officeDocument/2006/relationships/tags" Target="../tags/tag4434.xml"/><Relationship Id="rId28" Type="http://schemas.openxmlformats.org/officeDocument/2006/relationships/tags" Target="../tags/tag4439.xml"/><Relationship Id="rId36" Type="http://schemas.openxmlformats.org/officeDocument/2006/relationships/tags" Target="../tags/tag4447.xml"/><Relationship Id="rId49" Type="http://schemas.openxmlformats.org/officeDocument/2006/relationships/tags" Target="../tags/tag4460.xml"/><Relationship Id="rId57" Type="http://schemas.openxmlformats.org/officeDocument/2006/relationships/tags" Target="../tags/tag4468.xml"/><Relationship Id="rId10" Type="http://schemas.openxmlformats.org/officeDocument/2006/relationships/tags" Target="../tags/tag4421.xml"/><Relationship Id="rId31" Type="http://schemas.openxmlformats.org/officeDocument/2006/relationships/tags" Target="../tags/tag4442.xml"/><Relationship Id="rId44" Type="http://schemas.openxmlformats.org/officeDocument/2006/relationships/tags" Target="../tags/tag4455.xml"/><Relationship Id="rId52" Type="http://schemas.openxmlformats.org/officeDocument/2006/relationships/tags" Target="../tags/tag4463.xml"/><Relationship Id="rId60" Type="http://schemas.openxmlformats.org/officeDocument/2006/relationships/tags" Target="../tags/tag4471.xml"/><Relationship Id="rId65" Type="http://schemas.openxmlformats.org/officeDocument/2006/relationships/tags" Target="../tags/tag4476.xml"/><Relationship Id="rId73" Type="http://schemas.openxmlformats.org/officeDocument/2006/relationships/tags" Target="../tags/tag4484.xml"/><Relationship Id="rId4" Type="http://schemas.openxmlformats.org/officeDocument/2006/relationships/tags" Target="../tags/tag4415.xml"/><Relationship Id="rId9" Type="http://schemas.openxmlformats.org/officeDocument/2006/relationships/tags" Target="../tags/tag4420.xml"/><Relationship Id="rId13" Type="http://schemas.openxmlformats.org/officeDocument/2006/relationships/tags" Target="../tags/tag4424.xml"/><Relationship Id="rId18" Type="http://schemas.openxmlformats.org/officeDocument/2006/relationships/tags" Target="../tags/tag4429.xml"/><Relationship Id="rId39" Type="http://schemas.openxmlformats.org/officeDocument/2006/relationships/tags" Target="../tags/tag4450.xml"/><Relationship Id="rId34" Type="http://schemas.openxmlformats.org/officeDocument/2006/relationships/tags" Target="../tags/tag4445.xml"/><Relationship Id="rId50" Type="http://schemas.openxmlformats.org/officeDocument/2006/relationships/tags" Target="../tags/tag4461.xml"/><Relationship Id="rId55" Type="http://schemas.openxmlformats.org/officeDocument/2006/relationships/tags" Target="../tags/tag4466.xml"/><Relationship Id="rId7" Type="http://schemas.openxmlformats.org/officeDocument/2006/relationships/tags" Target="../tags/tag4418.xml"/><Relationship Id="rId71" Type="http://schemas.openxmlformats.org/officeDocument/2006/relationships/tags" Target="../tags/tag4482.xml"/></Relationships>
</file>

<file path=ppt/slides/_rels/slide95.xml.rels><?xml version="1.0" encoding="UTF-8" standalone="yes"?>
<Relationships xmlns="http://schemas.openxmlformats.org/package/2006/relationships"><Relationship Id="rId13" Type="http://schemas.openxmlformats.org/officeDocument/2006/relationships/tags" Target="../tags/tag4497.xml"/><Relationship Id="rId18" Type="http://schemas.openxmlformats.org/officeDocument/2006/relationships/tags" Target="../tags/tag4502.xml"/><Relationship Id="rId26" Type="http://schemas.openxmlformats.org/officeDocument/2006/relationships/tags" Target="../tags/tag4510.xml"/><Relationship Id="rId39" Type="http://schemas.openxmlformats.org/officeDocument/2006/relationships/tags" Target="../tags/tag4523.xml"/><Relationship Id="rId21" Type="http://schemas.openxmlformats.org/officeDocument/2006/relationships/tags" Target="../tags/tag4505.xml"/><Relationship Id="rId34" Type="http://schemas.openxmlformats.org/officeDocument/2006/relationships/tags" Target="../tags/tag4518.xml"/><Relationship Id="rId42" Type="http://schemas.openxmlformats.org/officeDocument/2006/relationships/tags" Target="../tags/tag4526.xml"/><Relationship Id="rId47" Type="http://schemas.openxmlformats.org/officeDocument/2006/relationships/tags" Target="../tags/tag4531.xml"/><Relationship Id="rId50" Type="http://schemas.openxmlformats.org/officeDocument/2006/relationships/tags" Target="../tags/tag4534.xml"/><Relationship Id="rId55" Type="http://schemas.openxmlformats.org/officeDocument/2006/relationships/tags" Target="../tags/tag4539.xml"/><Relationship Id="rId7" Type="http://schemas.openxmlformats.org/officeDocument/2006/relationships/tags" Target="../tags/tag4491.xml"/><Relationship Id="rId2" Type="http://schemas.openxmlformats.org/officeDocument/2006/relationships/tags" Target="../tags/tag4486.xml"/><Relationship Id="rId16" Type="http://schemas.openxmlformats.org/officeDocument/2006/relationships/tags" Target="../tags/tag4500.xml"/><Relationship Id="rId29" Type="http://schemas.openxmlformats.org/officeDocument/2006/relationships/tags" Target="../tags/tag4513.xml"/><Relationship Id="rId11" Type="http://schemas.openxmlformats.org/officeDocument/2006/relationships/tags" Target="../tags/tag4495.xml"/><Relationship Id="rId24" Type="http://schemas.openxmlformats.org/officeDocument/2006/relationships/tags" Target="../tags/tag4508.xml"/><Relationship Id="rId32" Type="http://schemas.openxmlformats.org/officeDocument/2006/relationships/tags" Target="../tags/tag4516.xml"/><Relationship Id="rId37" Type="http://schemas.openxmlformats.org/officeDocument/2006/relationships/tags" Target="../tags/tag4521.xml"/><Relationship Id="rId40" Type="http://schemas.openxmlformats.org/officeDocument/2006/relationships/tags" Target="../tags/tag4524.xml"/><Relationship Id="rId45" Type="http://schemas.openxmlformats.org/officeDocument/2006/relationships/tags" Target="../tags/tag4529.xml"/><Relationship Id="rId53" Type="http://schemas.openxmlformats.org/officeDocument/2006/relationships/tags" Target="../tags/tag4537.xml"/><Relationship Id="rId58" Type="http://schemas.openxmlformats.org/officeDocument/2006/relationships/tags" Target="../tags/tag4542.xml"/><Relationship Id="rId5" Type="http://schemas.openxmlformats.org/officeDocument/2006/relationships/tags" Target="../tags/tag4489.xml"/><Relationship Id="rId61" Type="http://schemas.openxmlformats.org/officeDocument/2006/relationships/tags" Target="../tags/tag4545.xml"/><Relationship Id="rId19" Type="http://schemas.openxmlformats.org/officeDocument/2006/relationships/tags" Target="../tags/tag4503.xml"/><Relationship Id="rId14" Type="http://schemas.openxmlformats.org/officeDocument/2006/relationships/tags" Target="../tags/tag4498.xml"/><Relationship Id="rId22" Type="http://schemas.openxmlformats.org/officeDocument/2006/relationships/tags" Target="../tags/tag4506.xml"/><Relationship Id="rId27" Type="http://schemas.openxmlformats.org/officeDocument/2006/relationships/tags" Target="../tags/tag4511.xml"/><Relationship Id="rId30" Type="http://schemas.openxmlformats.org/officeDocument/2006/relationships/tags" Target="../tags/tag4514.xml"/><Relationship Id="rId35" Type="http://schemas.openxmlformats.org/officeDocument/2006/relationships/tags" Target="../tags/tag4519.xml"/><Relationship Id="rId43" Type="http://schemas.openxmlformats.org/officeDocument/2006/relationships/tags" Target="../tags/tag4527.xml"/><Relationship Id="rId48" Type="http://schemas.openxmlformats.org/officeDocument/2006/relationships/tags" Target="../tags/tag4532.xml"/><Relationship Id="rId56" Type="http://schemas.openxmlformats.org/officeDocument/2006/relationships/tags" Target="../tags/tag4540.xml"/><Relationship Id="rId8" Type="http://schemas.openxmlformats.org/officeDocument/2006/relationships/tags" Target="../tags/tag4492.xml"/><Relationship Id="rId51" Type="http://schemas.openxmlformats.org/officeDocument/2006/relationships/tags" Target="../tags/tag4535.xml"/><Relationship Id="rId3" Type="http://schemas.openxmlformats.org/officeDocument/2006/relationships/tags" Target="../tags/tag4487.xml"/><Relationship Id="rId12" Type="http://schemas.openxmlformats.org/officeDocument/2006/relationships/tags" Target="../tags/tag4496.xml"/><Relationship Id="rId17" Type="http://schemas.openxmlformats.org/officeDocument/2006/relationships/tags" Target="../tags/tag4501.xml"/><Relationship Id="rId25" Type="http://schemas.openxmlformats.org/officeDocument/2006/relationships/tags" Target="../tags/tag4509.xml"/><Relationship Id="rId33" Type="http://schemas.openxmlformats.org/officeDocument/2006/relationships/tags" Target="../tags/tag4517.xml"/><Relationship Id="rId38" Type="http://schemas.openxmlformats.org/officeDocument/2006/relationships/tags" Target="../tags/tag4522.xml"/><Relationship Id="rId46" Type="http://schemas.openxmlformats.org/officeDocument/2006/relationships/tags" Target="../tags/tag4530.xml"/><Relationship Id="rId59" Type="http://schemas.openxmlformats.org/officeDocument/2006/relationships/tags" Target="../tags/tag4543.xml"/><Relationship Id="rId20" Type="http://schemas.openxmlformats.org/officeDocument/2006/relationships/tags" Target="../tags/tag4504.xml"/><Relationship Id="rId41" Type="http://schemas.openxmlformats.org/officeDocument/2006/relationships/tags" Target="../tags/tag4525.xml"/><Relationship Id="rId54" Type="http://schemas.openxmlformats.org/officeDocument/2006/relationships/tags" Target="../tags/tag4538.xml"/><Relationship Id="rId62" Type="http://schemas.openxmlformats.org/officeDocument/2006/relationships/slideLayout" Target="../slideLayouts/slideLayout7.xml"/><Relationship Id="rId1" Type="http://schemas.openxmlformats.org/officeDocument/2006/relationships/tags" Target="../tags/tag4485.xml"/><Relationship Id="rId6" Type="http://schemas.openxmlformats.org/officeDocument/2006/relationships/tags" Target="../tags/tag4490.xml"/><Relationship Id="rId15" Type="http://schemas.openxmlformats.org/officeDocument/2006/relationships/tags" Target="../tags/tag4499.xml"/><Relationship Id="rId23" Type="http://schemas.openxmlformats.org/officeDocument/2006/relationships/tags" Target="../tags/tag4507.xml"/><Relationship Id="rId28" Type="http://schemas.openxmlformats.org/officeDocument/2006/relationships/tags" Target="../tags/tag4512.xml"/><Relationship Id="rId36" Type="http://schemas.openxmlformats.org/officeDocument/2006/relationships/tags" Target="../tags/tag4520.xml"/><Relationship Id="rId49" Type="http://schemas.openxmlformats.org/officeDocument/2006/relationships/tags" Target="../tags/tag4533.xml"/><Relationship Id="rId57" Type="http://schemas.openxmlformats.org/officeDocument/2006/relationships/tags" Target="../tags/tag4541.xml"/><Relationship Id="rId10" Type="http://schemas.openxmlformats.org/officeDocument/2006/relationships/tags" Target="../tags/tag4494.xml"/><Relationship Id="rId31" Type="http://schemas.openxmlformats.org/officeDocument/2006/relationships/tags" Target="../tags/tag4515.xml"/><Relationship Id="rId44" Type="http://schemas.openxmlformats.org/officeDocument/2006/relationships/tags" Target="../tags/tag4528.xml"/><Relationship Id="rId52" Type="http://schemas.openxmlformats.org/officeDocument/2006/relationships/tags" Target="../tags/tag4536.xml"/><Relationship Id="rId60" Type="http://schemas.openxmlformats.org/officeDocument/2006/relationships/tags" Target="../tags/tag4544.xml"/><Relationship Id="rId4" Type="http://schemas.openxmlformats.org/officeDocument/2006/relationships/tags" Target="../tags/tag4488.xml"/><Relationship Id="rId9" Type="http://schemas.openxmlformats.org/officeDocument/2006/relationships/tags" Target="../tags/tag4493.xml"/></Relationships>
</file>

<file path=ppt/slides/_rels/slide96.xml.rels><?xml version="1.0" encoding="UTF-8" standalone="yes"?>
<Relationships xmlns="http://schemas.openxmlformats.org/package/2006/relationships"><Relationship Id="rId13" Type="http://schemas.openxmlformats.org/officeDocument/2006/relationships/tags" Target="../tags/tag4558.xml"/><Relationship Id="rId18" Type="http://schemas.openxmlformats.org/officeDocument/2006/relationships/tags" Target="../tags/tag4563.xml"/><Relationship Id="rId26" Type="http://schemas.openxmlformats.org/officeDocument/2006/relationships/tags" Target="../tags/tag4571.xml"/><Relationship Id="rId39" Type="http://schemas.openxmlformats.org/officeDocument/2006/relationships/tags" Target="../tags/tag4584.xml"/><Relationship Id="rId21" Type="http://schemas.openxmlformats.org/officeDocument/2006/relationships/tags" Target="../tags/tag4566.xml"/><Relationship Id="rId34" Type="http://schemas.openxmlformats.org/officeDocument/2006/relationships/tags" Target="../tags/tag4579.xml"/><Relationship Id="rId42" Type="http://schemas.openxmlformats.org/officeDocument/2006/relationships/tags" Target="../tags/tag4587.xml"/><Relationship Id="rId47" Type="http://schemas.openxmlformats.org/officeDocument/2006/relationships/tags" Target="../tags/tag4592.xml"/><Relationship Id="rId50" Type="http://schemas.openxmlformats.org/officeDocument/2006/relationships/tags" Target="../tags/tag4595.xml"/><Relationship Id="rId55" Type="http://schemas.openxmlformats.org/officeDocument/2006/relationships/tags" Target="../tags/tag4600.xml"/><Relationship Id="rId63" Type="http://schemas.openxmlformats.org/officeDocument/2006/relationships/slideLayout" Target="../slideLayouts/slideLayout7.xml"/><Relationship Id="rId7" Type="http://schemas.openxmlformats.org/officeDocument/2006/relationships/tags" Target="../tags/tag4552.xml"/><Relationship Id="rId2" Type="http://schemas.openxmlformats.org/officeDocument/2006/relationships/tags" Target="../tags/tag4547.xml"/><Relationship Id="rId16" Type="http://schemas.openxmlformats.org/officeDocument/2006/relationships/tags" Target="../tags/tag4561.xml"/><Relationship Id="rId29" Type="http://schemas.openxmlformats.org/officeDocument/2006/relationships/tags" Target="../tags/tag4574.xml"/><Relationship Id="rId11" Type="http://schemas.openxmlformats.org/officeDocument/2006/relationships/tags" Target="../tags/tag4556.xml"/><Relationship Id="rId24" Type="http://schemas.openxmlformats.org/officeDocument/2006/relationships/tags" Target="../tags/tag4569.xml"/><Relationship Id="rId32" Type="http://schemas.openxmlformats.org/officeDocument/2006/relationships/tags" Target="../tags/tag4577.xml"/><Relationship Id="rId37" Type="http://schemas.openxmlformats.org/officeDocument/2006/relationships/tags" Target="../tags/tag4582.xml"/><Relationship Id="rId40" Type="http://schemas.openxmlformats.org/officeDocument/2006/relationships/tags" Target="../tags/tag4585.xml"/><Relationship Id="rId45" Type="http://schemas.openxmlformats.org/officeDocument/2006/relationships/tags" Target="../tags/tag4590.xml"/><Relationship Id="rId53" Type="http://schemas.openxmlformats.org/officeDocument/2006/relationships/tags" Target="../tags/tag4598.xml"/><Relationship Id="rId58" Type="http://schemas.openxmlformats.org/officeDocument/2006/relationships/tags" Target="../tags/tag4603.xml"/><Relationship Id="rId5" Type="http://schemas.openxmlformats.org/officeDocument/2006/relationships/tags" Target="../tags/tag4550.xml"/><Relationship Id="rId61" Type="http://schemas.openxmlformats.org/officeDocument/2006/relationships/tags" Target="../tags/tag4606.xml"/><Relationship Id="rId19" Type="http://schemas.openxmlformats.org/officeDocument/2006/relationships/tags" Target="../tags/tag4564.xml"/><Relationship Id="rId14" Type="http://schemas.openxmlformats.org/officeDocument/2006/relationships/tags" Target="../tags/tag4559.xml"/><Relationship Id="rId22" Type="http://schemas.openxmlformats.org/officeDocument/2006/relationships/tags" Target="../tags/tag4567.xml"/><Relationship Id="rId27" Type="http://schemas.openxmlformats.org/officeDocument/2006/relationships/tags" Target="../tags/tag4572.xml"/><Relationship Id="rId30" Type="http://schemas.openxmlformats.org/officeDocument/2006/relationships/tags" Target="../tags/tag4575.xml"/><Relationship Id="rId35" Type="http://schemas.openxmlformats.org/officeDocument/2006/relationships/tags" Target="../tags/tag4580.xml"/><Relationship Id="rId43" Type="http://schemas.openxmlformats.org/officeDocument/2006/relationships/tags" Target="../tags/tag4588.xml"/><Relationship Id="rId48" Type="http://schemas.openxmlformats.org/officeDocument/2006/relationships/tags" Target="../tags/tag4593.xml"/><Relationship Id="rId56" Type="http://schemas.openxmlformats.org/officeDocument/2006/relationships/tags" Target="../tags/tag4601.xml"/><Relationship Id="rId8" Type="http://schemas.openxmlformats.org/officeDocument/2006/relationships/tags" Target="../tags/tag4553.xml"/><Relationship Id="rId51" Type="http://schemas.openxmlformats.org/officeDocument/2006/relationships/tags" Target="../tags/tag4596.xml"/><Relationship Id="rId3" Type="http://schemas.openxmlformats.org/officeDocument/2006/relationships/tags" Target="../tags/tag4548.xml"/><Relationship Id="rId12" Type="http://schemas.openxmlformats.org/officeDocument/2006/relationships/tags" Target="../tags/tag4557.xml"/><Relationship Id="rId17" Type="http://schemas.openxmlformats.org/officeDocument/2006/relationships/tags" Target="../tags/tag4562.xml"/><Relationship Id="rId25" Type="http://schemas.openxmlformats.org/officeDocument/2006/relationships/tags" Target="../tags/tag4570.xml"/><Relationship Id="rId33" Type="http://schemas.openxmlformats.org/officeDocument/2006/relationships/tags" Target="../tags/tag4578.xml"/><Relationship Id="rId38" Type="http://schemas.openxmlformats.org/officeDocument/2006/relationships/tags" Target="../tags/tag4583.xml"/><Relationship Id="rId46" Type="http://schemas.openxmlformats.org/officeDocument/2006/relationships/tags" Target="../tags/tag4591.xml"/><Relationship Id="rId59" Type="http://schemas.openxmlformats.org/officeDocument/2006/relationships/tags" Target="../tags/tag4604.xml"/><Relationship Id="rId20" Type="http://schemas.openxmlformats.org/officeDocument/2006/relationships/tags" Target="../tags/tag4565.xml"/><Relationship Id="rId41" Type="http://schemas.openxmlformats.org/officeDocument/2006/relationships/tags" Target="../tags/tag4586.xml"/><Relationship Id="rId54" Type="http://schemas.openxmlformats.org/officeDocument/2006/relationships/tags" Target="../tags/tag4599.xml"/><Relationship Id="rId62" Type="http://schemas.openxmlformats.org/officeDocument/2006/relationships/tags" Target="../tags/tag4607.xml"/><Relationship Id="rId1" Type="http://schemas.openxmlformats.org/officeDocument/2006/relationships/tags" Target="../tags/tag4546.xml"/><Relationship Id="rId6" Type="http://schemas.openxmlformats.org/officeDocument/2006/relationships/tags" Target="../tags/tag4551.xml"/><Relationship Id="rId15" Type="http://schemas.openxmlformats.org/officeDocument/2006/relationships/tags" Target="../tags/tag4560.xml"/><Relationship Id="rId23" Type="http://schemas.openxmlformats.org/officeDocument/2006/relationships/tags" Target="../tags/tag4568.xml"/><Relationship Id="rId28" Type="http://schemas.openxmlformats.org/officeDocument/2006/relationships/tags" Target="../tags/tag4573.xml"/><Relationship Id="rId36" Type="http://schemas.openxmlformats.org/officeDocument/2006/relationships/tags" Target="../tags/tag4581.xml"/><Relationship Id="rId49" Type="http://schemas.openxmlformats.org/officeDocument/2006/relationships/tags" Target="../tags/tag4594.xml"/><Relationship Id="rId57" Type="http://schemas.openxmlformats.org/officeDocument/2006/relationships/tags" Target="../tags/tag4602.xml"/><Relationship Id="rId10" Type="http://schemas.openxmlformats.org/officeDocument/2006/relationships/tags" Target="../tags/tag4555.xml"/><Relationship Id="rId31" Type="http://schemas.openxmlformats.org/officeDocument/2006/relationships/tags" Target="../tags/tag4576.xml"/><Relationship Id="rId44" Type="http://schemas.openxmlformats.org/officeDocument/2006/relationships/tags" Target="../tags/tag4589.xml"/><Relationship Id="rId52" Type="http://schemas.openxmlformats.org/officeDocument/2006/relationships/tags" Target="../tags/tag4597.xml"/><Relationship Id="rId60" Type="http://schemas.openxmlformats.org/officeDocument/2006/relationships/tags" Target="../tags/tag4605.xml"/><Relationship Id="rId4" Type="http://schemas.openxmlformats.org/officeDocument/2006/relationships/tags" Target="../tags/tag4549.xml"/><Relationship Id="rId9" Type="http://schemas.openxmlformats.org/officeDocument/2006/relationships/tags" Target="../tags/tag4554.xml"/></Relationships>
</file>

<file path=ppt/slides/_rels/slide97.xml.rels><?xml version="1.0" encoding="UTF-8" standalone="yes"?>
<Relationships xmlns="http://schemas.openxmlformats.org/package/2006/relationships"><Relationship Id="rId13" Type="http://schemas.openxmlformats.org/officeDocument/2006/relationships/tags" Target="../tags/tag4620.xml"/><Relationship Id="rId18" Type="http://schemas.openxmlformats.org/officeDocument/2006/relationships/tags" Target="../tags/tag4625.xml"/><Relationship Id="rId26" Type="http://schemas.openxmlformats.org/officeDocument/2006/relationships/tags" Target="../tags/tag4633.xml"/><Relationship Id="rId39" Type="http://schemas.openxmlformats.org/officeDocument/2006/relationships/tags" Target="../tags/tag4646.xml"/><Relationship Id="rId21" Type="http://schemas.openxmlformats.org/officeDocument/2006/relationships/tags" Target="../tags/tag4628.xml"/><Relationship Id="rId34" Type="http://schemas.openxmlformats.org/officeDocument/2006/relationships/tags" Target="../tags/tag4641.xml"/><Relationship Id="rId42" Type="http://schemas.openxmlformats.org/officeDocument/2006/relationships/tags" Target="../tags/tag4649.xml"/><Relationship Id="rId47" Type="http://schemas.openxmlformats.org/officeDocument/2006/relationships/tags" Target="../tags/tag4654.xml"/><Relationship Id="rId50" Type="http://schemas.openxmlformats.org/officeDocument/2006/relationships/tags" Target="../tags/tag4657.xml"/><Relationship Id="rId55" Type="http://schemas.openxmlformats.org/officeDocument/2006/relationships/tags" Target="../tags/tag4662.xml"/><Relationship Id="rId7" Type="http://schemas.openxmlformats.org/officeDocument/2006/relationships/tags" Target="../tags/tag4614.xml"/><Relationship Id="rId2" Type="http://schemas.openxmlformats.org/officeDocument/2006/relationships/tags" Target="../tags/tag4609.xml"/><Relationship Id="rId16" Type="http://schemas.openxmlformats.org/officeDocument/2006/relationships/tags" Target="../tags/tag4623.xml"/><Relationship Id="rId29" Type="http://schemas.openxmlformats.org/officeDocument/2006/relationships/tags" Target="../tags/tag4636.xml"/><Relationship Id="rId11" Type="http://schemas.openxmlformats.org/officeDocument/2006/relationships/tags" Target="../tags/tag4618.xml"/><Relationship Id="rId24" Type="http://schemas.openxmlformats.org/officeDocument/2006/relationships/tags" Target="../tags/tag4631.xml"/><Relationship Id="rId32" Type="http://schemas.openxmlformats.org/officeDocument/2006/relationships/tags" Target="../tags/tag4639.xml"/><Relationship Id="rId37" Type="http://schemas.openxmlformats.org/officeDocument/2006/relationships/tags" Target="../tags/tag4644.xml"/><Relationship Id="rId40" Type="http://schemas.openxmlformats.org/officeDocument/2006/relationships/tags" Target="../tags/tag4647.xml"/><Relationship Id="rId45" Type="http://schemas.openxmlformats.org/officeDocument/2006/relationships/tags" Target="../tags/tag4652.xml"/><Relationship Id="rId53" Type="http://schemas.openxmlformats.org/officeDocument/2006/relationships/tags" Target="../tags/tag4660.xml"/><Relationship Id="rId58" Type="http://schemas.openxmlformats.org/officeDocument/2006/relationships/tags" Target="../tags/tag4665.xml"/><Relationship Id="rId5" Type="http://schemas.openxmlformats.org/officeDocument/2006/relationships/tags" Target="../tags/tag4612.xml"/><Relationship Id="rId61" Type="http://schemas.openxmlformats.org/officeDocument/2006/relationships/tags" Target="../tags/tag4668.xml"/><Relationship Id="rId19" Type="http://schemas.openxmlformats.org/officeDocument/2006/relationships/tags" Target="../tags/tag4626.xml"/><Relationship Id="rId14" Type="http://schemas.openxmlformats.org/officeDocument/2006/relationships/tags" Target="../tags/tag4621.xml"/><Relationship Id="rId22" Type="http://schemas.openxmlformats.org/officeDocument/2006/relationships/tags" Target="../tags/tag4629.xml"/><Relationship Id="rId27" Type="http://schemas.openxmlformats.org/officeDocument/2006/relationships/tags" Target="../tags/tag4634.xml"/><Relationship Id="rId30" Type="http://schemas.openxmlformats.org/officeDocument/2006/relationships/tags" Target="../tags/tag4637.xml"/><Relationship Id="rId35" Type="http://schemas.openxmlformats.org/officeDocument/2006/relationships/tags" Target="../tags/tag4642.xml"/><Relationship Id="rId43" Type="http://schemas.openxmlformats.org/officeDocument/2006/relationships/tags" Target="../tags/tag4650.xml"/><Relationship Id="rId48" Type="http://schemas.openxmlformats.org/officeDocument/2006/relationships/tags" Target="../tags/tag4655.xml"/><Relationship Id="rId56" Type="http://schemas.openxmlformats.org/officeDocument/2006/relationships/tags" Target="../tags/tag4663.xml"/><Relationship Id="rId8" Type="http://schemas.openxmlformats.org/officeDocument/2006/relationships/tags" Target="../tags/tag4615.xml"/><Relationship Id="rId51" Type="http://schemas.openxmlformats.org/officeDocument/2006/relationships/tags" Target="../tags/tag4658.xml"/><Relationship Id="rId3" Type="http://schemas.openxmlformats.org/officeDocument/2006/relationships/tags" Target="../tags/tag4610.xml"/><Relationship Id="rId12" Type="http://schemas.openxmlformats.org/officeDocument/2006/relationships/tags" Target="../tags/tag4619.xml"/><Relationship Id="rId17" Type="http://schemas.openxmlformats.org/officeDocument/2006/relationships/tags" Target="../tags/tag4624.xml"/><Relationship Id="rId25" Type="http://schemas.openxmlformats.org/officeDocument/2006/relationships/tags" Target="../tags/tag4632.xml"/><Relationship Id="rId33" Type="http://schemas.openxmlformats.org/officeDocument/2006/relationships/tags" Target="../tags/tag4640.xml"/><Relationship Id="rId38" Type="http://schemas.openxmlformats.org/officeDocument/2006/relationships/tags" Target="../tags/tag4645.xml"/><Relationship Id="rId46" Type="http://schemas.openxmlformats.org/officeDocument/2006/relationships/tags" Target="../tags/tag4653.xml"/><Relationship Id="rId59" Type="http://schemas.openxmlformats.org/officeDocument/2006/relationships/tags" Target="../tags/tag4666.xml"/><Relationship Id="rId20" Type="http://schemas.openxmlformats.org/officeDocument/2006/relationships/tags" Target="../tags/tag4627.xml"/><Relationship Id="rId41" Type="http://schemas.openxmlformats.org/officeDocument/2006/relationships/tags" Target="../tags/tag4648.xml"/><Relationship Id="rId54" Type="http://schemas.openxmlformats.org/officeDocument/2006/relationships/tags" Target="../tags/tag4661.xml"/><Relationship Id="rId62" Type="http://schemas.openxmlformats.org/officeDocument/2006/relationships/slideLayout" Target="../slideLayouts/slideLayout7.xml"/><Relationship Id="rId1" Type="http://schemas.openxmlformats.org/officeDocument/2006/relationships/tags" Target="../tags/tag4608.xml"/><Relationship Id="rId6" Type="http://schemas.openxmlformats.org/officeDocument/2006/relationships/tags" Target="../tags/tag4613.xml"/><Relationship Id="rId15" Type="http://schemas.openxmlformats.org/officeDocument/2006/relationships/tags" Target="../tags/tag4622.xml"/><Relationship Id="rId23" Type="http://schemas.openxmlformats.org/officeDocument/2006/relationships/tags" Target="../tags/tag4630.xml"/><Relationship Id="rId28" Type="http://schemas.openxmlformats.org/officeDocument/2006/relationships/tags" Target="../tags/tag4635.xml"/><Relationship Id="rId36" Type="http://schemas.openxmlformats.org/officeDocument/2006/relationships/tags" Target="../tags/tag4643.xml"/><Relationship Id="rId49" Type="http://schemas.openxmlformats.org/officeDocument/2006/relationships/tags" Target="../tags/tag4656.xml"/><Relationship Id="rId57" Type="http://schemas.openxmlformats.org/officeDocument/2006/relationships/tags" Target="../tags/tag4664.xml"/><Relationship Id="rId10" Type="http://schemas.openxmlformats.org/officeDocument/2006/relationships/tags" Target="../tags/tag4617.xml"/><Relationship Id="rId31" Type="http://schemas.openxmlformats.org/officeDocument/2006/relationships/tags" Target="../tags/tag4638.xml"/><Relationship Id="rId44" Type="http://schemas.openxmlformats.org/officeDocument/2006/relationships/tags" Target="../tags/tag4651.xml"/><Relationship Id="rId52" Type="http://schemas.openxmlformats.org/officeDocument/2006/relationships/tags" Target="../tags/tag4659.xml"/><Relationship Id="rId60" Type="http://schemas.openxmlformats.org/officeDocument/2006/relationships/tags" Target="../tags/tag4667.xml"/><Relationship Id="rId4" Type="http://schemas.openxmlformats.org/officeDocument/2006/relationships/tags" Target="../tags/tag4611.xml"/><Relationship Id="rId9" Type="http://schemas.openxmlformats.org/officeDocument/2006/relationships/tags" Target="../tags/tag4616.xml"/></Relationships>
</file>

<file path=ppt/slides/_rels/slide98.xml.rels><?xml version="1.0" encoding="UTF-8" standalone="yes"?>
<Relationships xmlns="http://schemas.openxmlformats.org/package/2006/relationships"><Relationship Id="rId13" Type="http://schemas.openxmlformats.org/officeDocument/2006/relationships/tags" Target="../tags/tag4681.xml"/><Relationship Id="rId18" Type="http://schemas.openxmlformats.org/officeDocument/2006/relationships/tags" Target="../tags/tag4686.xml"/><Relationship Id="rId26" Type="http://schemas.openxmlformats.org/officeDocument/2006/relationships/tags" Target="../tags/tag4694.xml"/><Relationship Id="rId39" Type="http://schemas.openxmlformats.org/officeDocument/2006/relationships/tags" Target="../tags/tag4707.xml"/><Relationship Id="rId21" Type="http://schemas.openxmlformats.org/officeDocument/2006/relationships/tags" Target="../tags/tag4689.xml"/><Relationship Id="rId34" Type="http://schemas.openxmlformats.org/officeDocument/2006/relationships/tags" Target="../tags/tag4702.xml"/><Relationship Id="rId42" Type="http://schemas.openxmlformats.org/officeDocument/2006/relationships/tags" Target="../tags/tag4710.xml"/><Relationship Id="rId47" Type="http://schemas.openxmlformats.org/officeDocument/2006/relationships/tags" Target="../tags/tag4715.xml"/><Relationship Id="rId50" Type="http://schemas.openxmlformats.org/officeDocument/2006/relationships/tags" Target="../tags/tag4718.xml"/><Relationship Id="rId55" Type="http://schemas.openxmlformats.org/officeDocument/2006/relationships/tags" Target="../tags/tag4723.xml"/><Relationship Id="rId63" Type="http://schemas.openxmlformats.org/officeDocument/2006/relationships/slideLayout" Target="../slideLayouts/slideLayout7.xml"/><Relationship Id="rId7" Type="http://schemas.openxmlformats.org/officeDocument/2006/relationships/tags" Target="../tags/tag4675.xml"/><Relationship Id="rId2" Type="http://schemas.openxmlformats.org/officeDocument/2006/relationships/tags" Target="../tags/tag4670.xml"/><Relationship Id="rId16" Type="http://schemas.openxmlformats.org/officeDocument/2006/relationships/tags" Target="../tags/tag4684.xml"/><Relationship Id="rId29" Type="http://schemas.openxmlformats.org/officeDocument/2006/relationships/tags" Target="../tags/tag4697.xml"/><Relationship Id="rId11" Type="http://schemas.openxmlformats.org/officeDocument/2006/relationships/tags" Target="../tags/tag4679.xml"/><Relationship Id="rId24" Type="http://schemas.openxmlformats.org/officeDocument/2006/relationships/tags" Target="../tags/tag4692.xml"/><Relationship Id="rId32" Type="http://schemas.openxmlformats.org/officeDocument/2006/relationships/tags" Target="../tags/tag4700.xml"/><Relationship Id="rId37" Type="http://schemas.openxmlformats.org/officeDocument/2006/relationships/tags" Target="../tags/tag4705.xml"/><Relationship Id="rId40" Type="http://schemas.openxmlformats.org/officeDocument/2006/relationships/tags" Target="../tags/tag4708.xml"/><Relationship Id="rId45" Type="http://schemas.openxmlformats.org/officeDocument/2006/relationships/tags" Target="../tags/tag4713.xml"/><Relationship Id="rId53" Type="http://schemas.openxmlformats.org/officeDocument/2006/relationships/tags" Target="../tags/tag4721.xml"/><Relationship Id="rId58" Type="http://schemas.openxmlformats.org/officeDocument/2006/relationships/tags" Target="../tags/tag4726.xml"/><Relationship Id="rId5" Type="http://schemas.openxmlformats.org/officeDocument/2006/relationships/tags" Target="../tags/tag4673.xml"/><Relationship Id="rId61" Type="http://schemas.openxmlformats.org/officeDocument/2006/relationships/tags" Target="../tags/tag4729.xml"/><Relationship Id="rId19" Type="http://schemas.openxmlformats.org/officeDocument/2006/relationships/tags" Target="../tags/tag4687.xml"/><Relationship Id="rId14" Type="http://schemas.openxmlformats.org/officeDocument/2006/relationships/tags" Target="../tags/tag4682.xml"/><Relationship Id="rId22" Type="http://schemas.openxmlformats.org/officeDocument/2006/relationships/tags" Target="../tags/tag4690.xml"/><Relationship Id="rId27" Type="http://schemas.openxmlformats.org/officeDocument/2006/relationships/tags" Target="../tags/tag4695.xml"/><Relationship Id="rId30" Type="http://schemas.openxmlformats.org/officeDocument/2006/relationships/tags" Target="../tags/tag4698.xml"/><Relationship Id="rId35" Type="http://schemas.openxmlformats.org/officeDocument/2006/relationships/tags" Target="../tags/tag4703.xml"/><Relationship Id="rId43" Type="http://schemas.openxmlformats.org/officeDocument/2006/relationships/tags" Target="../tags/tag4711.xml"/><Relationship Id="rId48" Type="http://schemas.openxmlformats.org/officeDocument/2006/relationships/tags" Target="../tags/tag4716.xml"/><Relationship Id="rId56" Type="http://schemas.openxmlformats.org/officeDocument/2006/relationships/tags" Target="../tags/tag4724.xml"/><Relationship Id="rId8" Type="http://schemas.openxmlformats.org/officeDocument/2006/relationships/tags" Target="../tags/tag4676.xml"/><Relationship Id="rId51" Type="http://schemas.openxmlformats.org/officeDocument/2006/relationships/tags" Target="../tags/tag4719.xml"/><Relationship Id="rId3" Type="http://schemas.openxmlformats.org/officeDocument/2006/relationships/tags" Target="../tags/tag4671.xml"/><Relationship Id="rId12" Type="http://schemas.openxmlformats.org/officeDocument/2006/relationships/tags" Target="../tags/tag4680.xml"/><Relationship Id="rId17" Type="http://schemas.openxmlformats.org/officeDocument/2006/relationships/tags" Target="../tags/tag4685.xml"/><Relationship Id="rId25" Type="http://schemas.openxmlformats.org/officeDocument/2006/relationships/tags" Target="../tags/tag4693.xml"/><Relationship Id="rId33" Type="http://schemas.openxmlformats.org/officeDocument/2006/relationships/tags" Target="../tags/tag4701.xml"/><Relationship Id="rId38" Type="http://schemas.openxmlformats.org/officeDocument/2006/relationships/tags" Target="../tags/tag4706.xml"/><Relationship Id="rId46" Type="http://schemas.openxmlformats.org/officeDocument/2006/relationships/tags" Target="../tags/tag4714.xml"/><Relationship Id="rId59" Type="http://schemas.openxmlformats.org/officeDocument/2006/relationships/tags" Target="../tags/tag4727.xml"/><Relationship Id="rId20" Type="http://schemas.openxmlformats.org/officeDocument/2006/relationships/tags" Target="../tags/tag4688.xml"/><Relationship Id="rId41" Type="http://schemas.openxmlformats.org/officeDocument/2006/relationships/tags" Target="../tags/tag4709.xml"/><Relationship Id="rId54" Type="http://schemas.openxmlformats.org/officeDocument/2006/relationships/tags" Target="../tags/tag4722.xml"/><Relationship Id="rId62" Type="http://schemas.openxmlformats.org/officeDocument/2006/relationships/tags" Target="../tags/tag4730.xml"/><Relationship Id="rId1" Type="http://schemas.openxmlformats.org/officeDocument/2006/relationships/tags" Target="../tags/tag4669.xml"/><Relationship Id="rId6" Type="http://schemas.openxmlformats.org/officeDocument/2006/relationships/tags" Target="../tags/tag4674.xml"/><Relationship Id="rId15" Type="http://schemas.openxmlformats.org/officeDocument/2006/relationships/tags" Target="../tags/tag4683.xml"/><Relationship Id="rId23" Type="http://schemas.openxmlformats.org/officeDocument/2006/relationships/tags" Target="../tags/tag4691.xml"/><Relationship Id="rId28" Type="http://schemas.openxmlformats.org/officeDocument/2006/relationships/tags" Target="../tags/tag4696.xml"/><Relationship Id="rId36" Type="http://schemas.openxmlformats.org/officeDocument/2006/relationships/tags" Target="../tags/tag4704.xml"/><Relationship Id="rId49" Type="http://schemas.openxmlformats.org/officeDocument/2006/relationships/tags" Target="../tags/tag4717.xml"/><Relationship Id="rId57" Type="http://schemas.openxmlformats.org/officeDocument/2006/relationships/tags" Target="../tags/tag4725.xml"/><Relationship Id="rId10" Type="http://schemas.openxmlformats.org/officeDocument/2006/relationships/tags" Target="../tags/tag4678.xml"/><Relationship Id="rId31" Type="http://schemas.openxmlformats.org/officeDocument/2006/relationships/tags" Target="../tags/tag4699.xml"/><Relationship Id="rId44" Type="http://schemas.openxmlformats.org/officeDocument/2006/relationships/tags" Target="../tags/tag4712.xml"/><Relationship Id="rId52" Type="http://schemas.openxmlformats.org/officeDocument/2006/relationships/tags" Target="../tags/tag4720.xml"/><Relationship Id="rId60" Type="http://schemas.openxmlformats.org/officeDocument/2006/relationships/tags" Target="../tags/tag4728.xml"/><Relationship Id="rId4" Type="http://schemas.openxmlformats.org/officeDocument/2006/relationships/tags" Target="../tags/tag4672.xml"/><Relationship Id="rId9" Type="http://schemas.openxmlformats.org/officeDocument/2006/relationships/tags" Target="../tags/tag4677.xml"/></Relationships>
</file>

<file path=ppt/slides/_rels/slide99.xml.rels><?xml version="1.0" encoding="UTF-8" standalone="yes"?>
<Relationships xmlns="http://schemas.openxmlformats.org/package/2006/relationships"><Relationship Id="rId13" Type="http://schemas.openxmlformats.org/officeDocument/2006/relationships/tags" Target="../tags/tag4743.xml"/><Relationship Id="rId18" Type="http://schemas.openxmlformats.org/officeDocument/2006/relationships/tags" Target="../tags/tag4748.xml"/><Relationship Id="rId26" Type="http://schemas.openxmlformats.org/officeDocument/2006/relationships/tags" Target="../tags/tag4756.xml"/><Relationship Id="rId39" Type="http://schemas.openxmlformats.org/officeDocument/2006/relationships/tags" Target="../tags/tag4769.xml"/><Relationship Id="rId21" Type="http://schemas.openxmlformats.org/officeDocument/2006/relationships/tags" Target="../tags/tag4751.xml"/><Relationship Id="rId34" Type="http://schemas.openxmlformats.org/officeDocument/2006/relationships/tags" Target="../tags/tag4764.xml"/><Relationship Id="rId42" Type="http://schemas.openxmlformats.org/officeDocument/2006/relationships/tags" Target="../tags/tag4772.xml"/><Relationship Id="rId47" Type="http://schemas.openxmlformats.org/officeDocument/2006/relationships/tags" Target="../tags/tag4777.xml"/><Relationship Id="rId50" Type="http://schemas.openxmlformats.org/officeDocument/2006/relationships/tags" Target="../tags/tag4780.xml"/><Relationship Id="rId55" Type="http://schemas.openxmlformats.org/officeDocument/2006/relationships/tags" Target="../tags/tag4785.xml"/><Relationship Id="rId7" Type="http://schemas.openxmlformats.org/officeDocument/2006/relationships/tags" Target="../tags/tag4737.xml"/><Relationship Id="rId2" Type="http://schemas.openxmlformats.org/officeDocument/2006/relationships/tags" Target="../tags/tag4732.xml"/><Relationship Id="rId16" Type="http://schemas.openxmlformats.org/officeDocument/2006/relationships/tags" Target="../tags/tag4746.xml"/><Relationship Id="rId29" Type="http://schemas.openxmlformats.org/officeDocument/2006/relationships/tags" Target="../tags/tag4759.xml"/><Relationship Id="rId11" Type="http://schemas.openxmlformats.org/officeDocument/2006/relationships/tags" Target="../tags/tag4741.xml"/><Relationship Id="rId24" Type="http://schemas.openxmlformats.org/officeDocument/2006/relationships/tags" Target="../tags/tag4754.xml"/><Relationship Id="rId32" Type="http://schemas.openxmlformats.org/officeDocument/2006/relationships/tags" Target="../tags/tag4762.xml"/><Relationship Id="rId37" Type="http://schemas.openxmlformats.org/officeDocument/2006/relationships/tags" Target="../tags/tag4767.xml"/><Relationship Id="rId40" Type="http://schemas.openxmlformats.org/officeDocument/2006/relationships/tags" Target="../tags/tag4770.xml"/><Relationship Id="rId45" Type="http://schemas.openxmlformats.org/officeDocument/2006/relationships/tags" Target="../tags/tag4775.xml"/><Relationship Id="rId53" Type="http://schemas.openxmlformats.org/officeDocument/2006/relationships/tags" Target="../tags/tag4783.xml"/><Relationship Id="rId58" Type="http://schemas.openxmlformats.org/officeDocument/2006/relationships/tags" Target="../tags/tag4788.xml"/><Relationship Id="rId5" Type="http://schemas.openxmlformats.org/officeDocument/2006/relationships/tags" Target="../tags/tag4735.xml"/><Relationship Id="rId61" Type="http://schemas.openxmlformats.org/officeDocument/2006/relationships/tags" Target="../tags/tag4791.xml"/><Relationship Id="rId19" Type="http://schemas.openxmlformats.org/officeDocument/2006/relationships/tags" Target="../tags/tag4749.xml"/><Relationship Id="rId14" Type="http://schemas.openxmlformats.org/officeDocument/2006/relationships/tags" Target="../tags/tag4744.xml"/><Relationship Id="rId22" Type="http://schemas.openxmlformats.org/officeDocument/2006/relationships/tags" Target="../tags/tag4752.xml"/><Relationship Id="rId27" Type="http://schemas.openxmlformats.org/officeDocument/2006/relationships/tags" Target="../tags/tag4757.xml"/><Relationship Id="rId30" Type="http://schemas.openxmlformats.org/officeDocument/2006/relationships/tags" Target="../tags/tag4760.xml"/><Relationship Id="rId35" Type="http://schemas.openxmlformats.org/officeDocument/2006/relationships/tags" Target="../tags/tag4765.xml"/><Relationship Id="rId43" Type="http://schemas.openxmlformats.org/officeDocument/2006/relationships/tags" Target="../tags/tag4773.xml"/><Relationship Id="rId48" Type="http://schemas.openxmlformats.org/officeDocument/2006/relationships/tags" Target="../tags/tag4778.xml"/><Relationship Id="rId56" Type="http://schemas.openxmlformats.org/officeDocument/2006/relationships/tags" Target="../tags/tag4786.xml"/><Relationship Id="rId8" Type="http://schemas.openxmlformats.org/officeDocument/2006/relationships/tags" Target="../tags/tag4738.xml"/><Relationship Id="rId51" Type="http://schemas.openxmlformats.org/officeDocument/2006/relationships/tags" Target="../tags/tag4781.xml"/><Relationship Id="rId3" Type="http://schemas.openxmlformats.org/officeDocument/2006/relationships/tags" Target="../tags/tag4733.xml"/><Relationship Id="rId12" Type="http://schemas.openxmlformats.org/officeDocument/2006/relationships/tags" Target="../tags/tag4742.xml"/><Relationship Id="rId17" Type="http://schemas.openxmlformats.org/officeDocument/2006/relationships/tags" Target="../tags/tag4747.xml"/><Relationship Id="rId25" Type="http://schemas.openxmlformats.org/officeDocument/2006/relationships/tags" Target="../tags/tag4755.xml"/><Relationship Id="rId33" Type="http://schemas.openxmlformats.org/officeDocument/2006/relationships/tags" Target="../tags/tag4763.xml"/><Relationship Id="rId38" Type="http://schemas.openxmlformats.org/officeDocument/2006/relationships/tags" Target="../tags/tag4768.xml"/><Relationship Id="rId46" Type="http://schemas.openxmlformats.org/officeDocument/2006/relationships/tags" Target="../tags/tag4776.xml"/><Relationship Id="rId59" Type="http://schemas.openxmlformats.org/officeDocument/2006/relationships/tags" Target="../tags/tag4789.xml"/><Relationship Id="rId20" Type="http://schemas.openxmlformats.org/officeDocument/2006/relationships/tags" Target="../tags/tag4750.xml"/><Relationship Id="rId41" Type="http://schemas.openxmlformats.org/officeDocument/2006/relationships/tags" Target="../tags/tag4771.xml"/><Relationship Id="rId54" Type="http://schemas.openxmlformats.org/officeDocument/2006/relationships/tags" Target="../tags/tag4784.xml"/><Relationship Id="rId62" Type="http://schemas.openxmlformats.org/officeDocument/2006/relationships/slideLayout" Target="../slideLayouts/slideLayout7.xml"/><Relationship Id="rId1" Type="http://schemas.openxmlformats.org/officeDocument/2006/relationships/tags" Target="../tags/tag4731.xml"/><Relationship Id="rId6" Type="http://schemas.openxmlformats.org/officeDocument/2006/relationships/tags" Target="../tags/tag4736.xml"/><Relationship Id="rId15" Type="http://schemas.openxmlformats.org/officeDocument/2006/relationships/tags" Target="../tags/tag4745.xml"/><Relationship Id="rId23" Type="http://schemas.openxmlformats.org/officeDocument/2006/relationships/tags" Target="../tags/tag4753.xml"/><Relationship Id="rId28" Type="http://schemas.openxmlformats.org/officeDocument/2006/relationships/tags" Target="../tags/tag4758.xml"/><Relationship Id="rId36" Type="http://schemas.openxmlformats.org/officeDocument/2006/relationships/tags" Target="../tags/tag4766.xml"/><Relationship Id="rId49" Type="http://schemas.openxmlformats.org/officeDocument/2006/relationships/tags" Target="../tags/tag4779.xml"/><Relationship Id="rId57" Type="http://schemas.openxmlformats.org/officeDocument/2006/relationships/tags" Target="../tags/tag4787.xml"/><Relationship Id="rId10" Type="http://schemas.openxmlformats.org/officeDocument/2006/relationships/tags" Target="../tags/tag4740.xml"/><Relationship Id="rId31" Type="http://schemas.openxmlformats.org/officeDocument/2006/relationships/tags" Target="../tags/tag4761.xml"/><Relationship Id="rId44" Type="http://schemas.openxmlformats.org/officeDocument/2006/relationships/tags" Target="../tags/tag4774.xml"/><Relationship Id="rId52" Type="http://schemas.openxmlformats.org/officeDocument/2006/relationships/tags" Target="../tags/tag4782.xml"/><Relationship Id="rId60" Type="http://schemas.openxmlformats.org/officeDocument/2006/relationships/tags" Target="../tags/tag4790.xml"/><Relationship Id="rId4" Type="http://schemas.openxmlformats.org/officeDocument/2006/relationships/tags" Target="../tags/tag4734.xml"/><Relationship Id="rId9" Type="http://schemas.openxmlformats.org/officeDocument/2006/relationships/tags" Target="../tags/tag47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鑲嵌的轉化</a:t>
            </a:r>
            <a:br>
              <a:rPr lang="en-US" altLang="zh-TW" sz="5400" dirty="0"/>
            </a:b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311912"/>
            <a:ext cx="4867421" cy="194588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kumimoji="1" lang="en-US" altLang="zh-TW" b="1" dirty="0">
                <a:latin typeface="+mn-ea"/>
                <a:cs typeface="Times New Roman" panose="02020603050405020304" pitchFamily="18" charset="0"/>
              </a:rPr>
              <a:t>Division</a:t>
            </a:r>
            <a:r>
              <a:rPr kumimoji="1" lang="zh-TW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TW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多邊形</a:t>
            </a:r>
            <a:r>
              <a:rPr kumimoji="1" lang="zh-TW" altLang="en-US" b="1" dirty="0">
                <a:latin typeface="+mn-ea"/>
                <a:cs typeface="Times New Roman" panose="02020603050405020304" pitchFamily="18" charset="0"/>
              </a:rPr>
              <a:t>分割法</a:t>
            </a:r>
            <a:r>
              <a:rPr kumimoji="1" lang="en-US" altLang="zh-TW" b="1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Dual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以多邊形當端點</a:t>
            </a:r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kumimoji="1" lang="en-US" altLang="zh-TW" b="1" dirty="0">
                <a:latin typeface="+mn-ea"/>
                <a:cs typeface="Times New Roman" panose="02020603050405020304" pitchFamily="18" charset="0"/>
              </a:rPr>
              <a:t>Midpoint</a:t>
            </a:r>
            <a:r>
              <a:rPr kumimoji="1" lang="zh-TW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TW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多邊形</a:t>
            </a:r>
            <a:r>
              <a:rPr kumimoji="1" lang="zh-TW" altLang="en-US" b="1" dirty="0">
                <a:latin typeface="+mn-ea"/>
                <a:cs typeface="Times New Roman" panose="02020603050405020304" pitchFamily="18" charset="0"/>
              </a:rPr>
              <a:t>邊中點當端點</a:t>
            </a:r>
            <a:r>
              <a:rPr kumimoji="1" lang="en-US" altLang="zh-TW" b="1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Offset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Polygons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平移法</a:t>
            </a:r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Unit Cells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由一拼圖上擷取一小單元</a:t>
            </a:r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algn="l"/>
            <a:endParaRPr lang="zh-TW" altLang="en-US" b="1" dirty="0">
              <a:latin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4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1DA5C-55EF-362C-DD9A-9ECCDADAC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手繪多邊形: 圖案 144">
            <a:extLst>
              <a:ext uri="{FF2B5EF4-FFF2-40B4-BE49-F238E27FC236}">
                <a16:creationId xmlns:a16="http://schemas.microsoft.com/office/drawing/2014/main" id="{0D163657-BB02-60C8-387E-3331940B1F9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881896" y="5203601"/>
            <a:ext cx="606934" cy="523219"/>
          </a:xfrm>
          <a:custGeom>
            <a:avLst/>
            <a:gdLst>
              <a:gd name="connsiteX0" fmla="*/ 606934 w 606934"/>
              <a:gd name="connsiteY0" fmla="*/ 176011 h 523219"/>
              <a:gd name="connsiteX1" fmla="*/ 303468 w 606934"/>
              <a:gd name="connsiteY1" fmla="*/ 0 h 523219"/>
              <a:gd name="connsiteX2" fmla="*/ 0 w 606934"/>
              <a:gd name="connsiteY2" fmla="*/ 523219 h 523219"/>
              <a:gd name="connsiteX3" fmla="*/ 606934 w 606934"/>
              <a:gd name="connsiteY3" fmla="*/ 523219 h 523219"/>
              <a:gd name="connsiteX4" fmla="*/ 606934 w 606934"/>
              <a:gd name="connsiteY4" fmla="*/ 176011 h 523219"/>
              <a:gd name="connsiteX5" fmla="*/ 606934 w 606934"/>
              <a:gd name="connsiteY5" fmla="*/ 176011 h 523219"/>
              <a:gd name="connsiteX0" fmla="*/ 606934 w 606934"/>
              <a:gd name="connsiteY0" fmla="*/ 176011 h 523219"/>
              <a:gd name="connsiteX1" fmla="*/ 303468 w 606934"/>
              <a:gd name="connsiteY1" fmla="*/ 0 h 523219"/>
              <a:gd name="connsiteX2" fmla="*/ 0 w 606934"/>
              <a:gd name="connsiteY2" fmla="*/ 523219 h 523219"/>
              <a:gd name="connsiteX3" fmla="*/ 606934 w 606934"/>
              <a:gd name="connsiteY3" fmla="*/ 523219 h 523219"/>
              <a:gd name="connsiteX4" fmla="*/ 606934 w 606934"/>
              <a:gd name="connsiteY4" fmla="*/ 176011 h 5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" h="523219">
                <a:moveTo>
                  <a:pt x="606934" y="176011"/>
                </a:moveTo>
                <a:lnTo>
                  <a:pt x="303468" y="0"/>
                </a:lnTo>
                <a:lnTo>
                  <a:pt x="0" y="523219"/>
                </a:lnTo>
                <a:lnTo>
                  <a:pt x="606934" y="523219"/>
                </a:lnTo>
                <a:lnTo>
                  <a:pt x="606934" y="17601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6" name="手繪多邊形: 圖案 145">
            <a:extLst>
              <a:ext uri="{FF2B5EF4-FFF2-40B4-BE49-F238E27FC236}">
                <a16:creationId xmlns:a16="http://schemas.microsoft.com/office/drawing/2014/main" id="{C309FAFA-3214-454A-4C5D-FE32203C425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488829" y="5203601"/>
            <a:ext cx="606935" cy="523219"/>
          </a:xfrm>
          <a:custGeom>
            <a:avLst/>
            <a:gdLst>
              <a:gd name="connsiteX0" fmla="*/ 303468 w 606935"/>
              <a:gd name="connsiteY0" fmla="*/ 0 h 523219"/>
              <a:gd name="connsiteX1" fmla="*/ 0 w 606935"/>
              <a:gd name="connsiteY1" fmla="*/ 176011 h 523219"/>
              <a:gd name="connsiteX2" fmla="*/ 0 w 606935"/>
              <a:gd name="connsiteY2" fmla="*/ 523219 h 523219"/>
              <a:gd name="connsiteX3" fmla="*/ 606935 w 606935"/>
              <a:gd name="connsiteY3" fmla="*/ 523219 h 523219"/>
              <a:gd name="connsiteX4" fmla="*/ 303468 w 606935"/>
              <a:gd name="connsiteY4" fmla="*/ 0 h 523219"/>
              <a:gd name="connsiteX5" fmla="*/ 303468 w 606935"/>
              <a:gd name="connsiteY5" fmla="*/ 0 h 523219"/>
              <a:gd name="connsiteX0" fmla="*/ 303468 w 606935"/>
              <a:gd name="connsiteY0" fmla="*/ 0 h 523219"/>
              <a:gd name="connsiteX1" fmla="*/ 0 w 606935"/>
              <a:gd name="connsiteY1" fmla="*/ 176011 h 523219"/>
              <a:gd name="connsiteX2" fmla="*/ 0 w 606935"/>
              <a:gd name="connsiteY2" fmla="*/ 523219 h 523219"/>
              <a:gd name="connsiteX3" fmla="*/ 606935 w 606935"/>
              <a:gd name="connsiteY3" fmla="*/ 523219 h 523219"/>
              <a:gd name="connsiteX4" fmla="*/ 303468 w 606935"/>
              <a:gd name="connsiteY4" fmla="*/ 0 h 5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5" h="523219">
                <a:moveTo>
                  <a:pt x="303468" y="0"/>
                </a:moveTo>
                <a:lnTo>
                  <a:pt x="0" y="176011"/>
                </a:lnTo>
                <a:lnTo>
                  <a:pt x="0" y="523219"/>
                </a:lnTo>
                <a:lnTo>
                  <a:pt x="606935" y="523219"/>
                </a:lnTo>
                <a:lnTo>
                  <a:pt x="30346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7" name="手繪多邊形: 圖案 146">
            <a:extLst>
              <a:ext uri="{FF2B5EF4-FFF2-40B4-BE49-F238E27FC236}">
                <a16:creationId xmlns:a16="http://schemas.microsoft.com/office/drawing/2014/main" id="{75F213EC-D129-7040-2187-D8FD50DD05E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185364" y="4680383"/>
            <a:ext cx="606934" cy="699229"/>
          </a:xfrm>
          <a:custGeom>
            <a:avLst/>
            <a:gdLst>
              <a:gd name="connsiteX0" fmla="*/ 606934 w 606934"/>
              <a:gd name="connsiteY0" fmla="*/ 523218 h 699229"/>
              <a:gd name="connsiteX1" fmla="*/ 303467 w 606934"/>
              <a:gd name="connsiteY1" fmla="*/ 0 h 699229"/>
              <a:gd name="connsiteX2" fmla="*/ 0 w 606934"/>
              <a:gd name="connsiteY2" fmla="*/ 523218 h 699229"/>
              <a:gd name="connsiteX3" fmla="*/ 303466 w 606934"/>
              <a:gd name="connsiteY3" fmla="*/ 699229 h 699229"/>
              <a:gd name="connsiteX4" fmla="*/ 606934 w 606934"/>
              <a:gd name="connsiteY4" fmla="*/ 523218 h 699229"/>
              <a:gd name="connsiteX5" fmla="*/ 606934 w 606934"/>
              <a:gd name="connsiteY5" fmla="*/ 523218 h 699229"/>
              <a:gd name="connsiteX0" fmla="*/ 606934 w 606934"/>
              <a:gd name="connsiteY0" fmla="*/ 523218 h 699229"/>
              <a:gd name="connsiteX1" fmla="*/ 303467 w 606934"/>
              <a:gd name="connsiteY1" fmla="*/ 0 h 699229"/>
              <a:gd name="connsiteX2" fmla="*/ 0 w 606934"/>
              <a:gd name="connsiteY2" fmla="*/ 523218 h 699229"/>
              <a:gd name="connsiteX3" fmla="*/ 303466 w 606934"/>
              <a:gd name="connsiteY3" fmla="*/ 699229 h 699229"/>
              <a:gd name="connsiteX4" fmla="*/ 606934 w 606934"/>
              <a:gd name="connsiteY4" fmla="*/ 523218 h 69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" h="699229">
                <a:moveTo>
                  <a:pt x="606934" y="523218"/>
                </a:moveTo>
                <a:lnTo>
                  <a:pt x="303467" y="0"/>
                </a:lnTo>
                <a:lnTo>
                  <a:pt x="0" y="523218"/>
                </a:lnTo>
                <a:lnTo>
                  <a:pt x="303466" y="699229"/>
                </a:lnTo>
                <a:lnTo>
                  <a:pt x="606934" y="52321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" name="Title 316 2">
            <a:extLst>
              <a:ext uri="{FF2B5EF4-FFF2-40B4-BE49-F238E27FC236}">
                <a16:creationId xmlns:a16="http://schemas.microsoft.com/office/drawing/2014/main" id="{50776038-89B0-674A-C4B3-FA630C3F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>
            <a:extLst>
              <a:ext uri="{FF2B5EF4-FFF2-40B4-BE49-F238E27FC236}">
                <a16:creationId xmlns:a16="http://schemas.microsoft.com/office/drawing/2014/main" id="{5278B3EC-4E47-4BFB-6712-C34CA9475DD4}"/>
              </a:ext>
            </a:extLst>
          </p:cNvPr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D4652016-FDD7-BF35-09F0-93E57AFE93E5}"/>
              </a:ext>
            </a:extLst>
          </p:cNvPr>
          <p:cNvGrpSpPr/>
          <p:nvPr/>
        </p:nvGrpSpPr>
        <p:grpSpPr>
          <a:xfrm>
            <a:off x="544891" y="4680384"/>
            <a:ext cx="1213870" cy="1046438"/>
            <a:chOff x="8862703" y="1169333"/>
            <a:chExt cx="1966684" cy="169541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1" name="手繪多邊形 210">
              <a:extLst>
                <a:ext uri="{FF2B5EF4-FFF2-40B4-BE49-F238E27FC236}">
                  <a16:creationId xmlns:a16="http://schemas.microsoft.com/office/drawing/2014/main" id="{7AA7A535-9AE5-FF7D-125D-AA484FA25FB8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9354374" y="1169333"/>
              <a:ext cx="983341" cy="1132878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手繪多邊形 211">
              <a:extLst>
                <a:ext uri="{FF2B5EF4-FFF2-40B4-BE49-F238E27FC236}">
                  <a16:creationId xmlns:a16="http://schemas.microsoft.com/office/drawing/2014/main" id="{2F93FBBA-EB49-D462-B487-B426EA2E6EB0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9846045" y="2017041"/>
              <a:ext cx="983342" cy="847708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手繪多邊形 212">
              <a:extLst>
                <a:ext uri="{FF2B5EF4-FFF2-40B4-BE49-F238E27FC236}">
                  <a16:creationId xmlns:a16="http://schemas.microsoft.com/office/drawing/2014/main" id="{C6B7556A-281A-6150-A182-9E5485901570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8862703" y="2017041"/>
              <a:ext cx="983341" cy="847708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37D9B40B-3D15-3CF8-B646-D518C38D73F0}"/>
              </a:ext>
            </a:extLst>
          </p:cNvPr>
          <p:cNvGrpSpPr/>
          <p:nvPr/>
        </p:nvGrpSpPr>
        <p:grpSpPr>
          <a:xfrm>
            <a:off x="675080" y="3493410"/>
            <a:ext cx="972519" cy="972518"/>
            <a:chOff x="2392389" y="2211847"/>
            <a:chExt cx="1276361" cy="1276360"/>
          </a:xfrm>
        </p:grpSpPr>
        <p:sp>
          <p:nvSpPr>
            <p:cNvPr id="206" name="手繪多邊形 205">
              <a:extLst>
                <a:ext uri="{FF2B5EF4-FFF2-40B4-BE49-F238E27FC236}">
                  <a16:creationId xmlns:a16="http://schemas.microsoft.com/office/drawing/2014/main" id="{0AFF53F9-1D66-F5AA-F913-5DA4D14E0B90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2392389" y="2211847"/>
              <a:ext cx="435193" cy="127636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手繪多邊形 206">
              <a:extLst>
                <a:ext uri="{FF2B5EF4-FFF2-40B4-BE49-F238E27FC236}">
                  <a16:creationId xmlns:a16="http://schemas.microsoft.com/office/drawing/2014/main" id="{C38E9F86-DB09-81DA-7ECB-FF1C6D7D8F8A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3233556" y="2211847"/>
              <a:ext cx="435194" cy="1276360"/>
            </a:xfrm>
            <a:custGeom>
              <a:avLst/>
              <a:gdLst>
                <a:gd name="connsiteX0" fmla="*/ 446558 w 446558"/>
                <a:gd name="connsiteY0" fmla="*/ 0 h 1309688"/>
                <a:gd name="connsiteX1" fmla="*/ 0 w 446558"/>
                <a:gd name="connsiteY1" fmla="*/ 446558 h 1309688"/>
                <a:gd name="connsiteX2" fmla="*/ 0 w 446558"/>
                <a:gd name="connsiteY2" fmla="*/ 863131 h 1309688"/>
                <a:gd name="connsiteX3" fmla="*/ 446558 w 446558"/>
                <a:gd name="connsiteY3" fmla="*/ 1309688 h 1309688"/>
                <a:gd name="connsiteX4" fmla="*/ 446558 w 446558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8" h="1309688">
                  <a:moveTo>
                    <a:pt x="446558" y="0"/>
                  </a:moveTo>
                  <a:lnTo>
                    <a:pt x="0" y="446558"/>
                  </a:lnTo>
                  <a:lnTo>
                    <a:pt x="0" y="863131"/>
                  </a:lnTo>
                  <a:lnTo>
                    <a:pt x="446558" y="1309688"/>
                  </a:lnTo>
                  <a:lnTo>
                    <a:pt x="44655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手繪多邊形 207">
              <a:extLst>
                <a:ext uri="{FF2B5EF4-FFF2-40B4-BE49-F238E27FC236}">
                  <a16:creationId xmlns:a16="http://schemas.microsoft.com/office/drawing/2014/main" id="{644B2308-075A-BA22-4B69-C22D0734BA95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2392390" y="3053013"/>
              <a:ext cx="1276360" cy="43519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手繪多邊形 208">
              <a:extLst>
                <a:ext uri="{FF2B5EF4-FFF2-40B4-BE49-F238E27FC236}">
                  <a16:creationId xmlns:a16="http://schemas.microsoft.com/office/drawing/2014/main" id="{8E582881-74EA-6AAC-8991-BB40AE84B996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2392390" y="2211847"/>
              <a:ext cx="1276360" cy="435194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11096C27-8ED9-330E-877D-AB9B6C701A3F}"/>
                </a:ext>
              </a:extLst>
            </p:cNvPr>
            <p:cNvSpPr/>
            <p:nvPr/>
          </p:nvSpPr>
          <p:spPr>
            <a:xfrm>
              <a:off x="2827582" y="2647041"/>
              <a:ext cx="405971" cy="4059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E504180B-9734-D4B3-4565-864AC18174AF}"/>
              </a:ext>
            </a:extLst>
          </p:cNvPr>
          <p:cNvGrpSpPr/>
          <p:nvPr/>
        </p:nvGrpSpPr>
        <p:grpSpPr>
          <a:xfrm>
            <a:off x="577574" y="2179391"/>
            <a:ext cx="1153283" cy="998773"/>
            <a:chOff x="429134" y="2152185"/>
            <a:chExt cx="1513600" cy="1310819"/>
          </a:xfrm>
        </p:grpSpPr>
        <p:sp>
          <p:nvSpPr>
            <p:cNvPr id="198" name="手繪多邊形 197" descr="6">
              <a:extLst>
                <a:ext uri="{FF2B5EF4-FFF2-40B4-BE49-F238E27FC236}">
                  <a16:creationId xmlns:a16="http://schemas.microsoft.com/office/drawing/2014/main" id="{051754E8-E893-D7CD-016A-FCC13C4FCDFA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 bwMode="auto">
            <a:xfrm>
              <a:off x="429134" y="2152188"/>
              <a:ext cx="1513600" cy="1310816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9" name="手繪多邊形 198" descr="6">
              <a:extLst>
                <a:ext uri="{FF2B5EF4-FFF2-40B4-BE49-F238E27FC236}">
                  <a16:creationId xmlns:a16="http://schemas.microsoft.com/office/drawing/2014/main" id="{EDAC93CE-5686-1112-8783-4D1E80EEC543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 bwMode="auto">
            <a:xfrm>
              <a:off x="877606" y="2540575"/>
              <a:ext cx="616657" cy="5340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0" name="手繪多邊形 199">
              <a:extLst>
                <a:ext uri="{FF2B5EF4-FFF2-40B4-BE49-F238E27FC236}">
                  <a16:creationId xmlns:a16="http://schemas.microsoft.com/office/drawing/2014/main" id="{12ADAFE2-13B8-A2EA-490A-4744B4346AA1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429134" y="2152188"/>
              <a:ext cx="602635" cy="655409"/>
            </a:xfrm>
            <a:custGeom>
              <a:avLst/>
              <a:gdLst>
                <a:gd name="connsiteX0" fmla="*/ 378400 w 602636"/>
                <a:gd name="connsiteY0" fmla="*/ 0 h 655408"/>
                <a:gd name="connsiteX1" fmla="*/ 602636 w 602636"/>
                <a:gd name="connsiteY1" fmla="*/ 388387 h 655408"/>
                <a:gd name="connsiteX2" fmla="*/ 448472 w 602636"/>
                <a:gd name="connsiteY2" fmla="*/ 655408 h 655408"/>
                <a:gd name="connsiteX3" fmla="*/ 0 w 602636"/>
                <a:gd name="connsiteY3" fmla="*/ 655407 h 655408"/>
                <a:gd name="connsiteX4" fmla="*/ 378400 w 602636"/>
                <a:gd name="connsiteY4" fmla="*/ 0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378400" y="0"/>
                  </a:moveTo>
                  <a:lnTo>
                    <a:pt x="602636" y="388387"/>
                  </a:lnTo>
                  <a:lnTo>
                    <a:pt x="448472" y="655408"/>
                  </a:lnTo>
                  <a:lnTo>
                    <a:pt x="0" y="655407"/>
                  </a:lnTo>
                  <a:lnTo>
                    <a:pt x="3784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1" name="手繪多邊形 200">
              <a:extLst>
                <a:ext uri="{FF2B5EF4-FFF2-40B4-BE49-F238E27FC236}">
                  <a16:creationId xmlns:a16="http://schemas.microsoft.com/office/drawing/2014/main" id="{AD9401CB-DF72-F35C-8D40-D1878D255B89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429134" y="2807595"/>
              <a:ext cx="602635" cy="655409"/>
            </a:xfrm>
            <a:custGeom>
              <a:avLst/>
              <a:gdLst>
                <a:gd name="connsiteX0" fmla="*/ 448472 w 602636"/>
                <a:gd name="connsiteY0" fmla="*/ 1 h 655408"/>
                <a:gd name="connsiteX1" fmla="*/ 602636 w 602636"/>
                <a:gd name="connsiteY1" fmla="*/ 267022 h 655408"/>
                <a:gd name="connsiteX2" fmla="*/ 378400 w 602636"/>
                <a:gd name="connsiteY2" fmla="*/ 655408 h 655408"/>
                <a:gd name="connsiteX3" fmla="*/ 0 w 602636"/>
                <a:gd name="connsiteY3" fmla="*/ 0 h 655408"/>
                <a:gd name="connsiteX4" fmla="*/ 448472 w 602636"/>
                <a:gd name="connsiteY4" fmla="*/ 1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448472" y="1"/>
                  </a:moveTo>
                  <a:lnTo>
                    <a:pt x="602636" y="267022"/>
                  </a:lnTo>
                  <a:lnTo>
                    <a:pt x="378400" y="655408"/>
                  </a:lnTo>
                  <a:lnTo>
                    <a:pt x="0" y="0"/>
                  </a:lnTo>
                  <a:lnTo>
                    <a:pt x="448472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2" name="手繪多邊形 201">
              <a:extLst>
                <a:ext uri="{FF2B5EF4-FFF2-40B4-BE49-F238E27FC236}">
                  <a16:creationId xmlns:a16="http://schemas.microsoft.com/office/drawing/2014/main" id="{3CD4C114-CB1A-1ABC-959F-6468DD0A9FCA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807534" y="3074617"/>
              <a:ext cx="756800" cy="388386"/>
            </a:xfrm>
            <a:custGeom>
              <a:avLst/>
              <a:gdLst>
                <a:gd name="connsiteX0" fmla="*/ 224236 w 756800"/>
                <a:gd name="connsiteY0" fmla="*/ 0 h 388386"/>
                <a:gd name="connsiteX1" fmla="*/ 532565 w 756800"/>
                <a:gd name="connsiteY1" fmla="*/ 0 h 388386"/>
                <a:gd name="connsiteX2" fmla="*/ 756800 w 756800"/>
                <a:gd name="connsiteY2" fmla="*/ 388386 h 388386"/>
                <a:gd name="connsiteX3" fmla="*/ 0 w 756800"/>
                <a:gd name="connsiteY3" fmla="*/ 388386 h 388386"/>
                <a:gd name="connsiteX4" fmla="*/ 224236 w 756800"/>
                <a:gd name="connsiteY4" fmla="*/ 0 h 38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6">
                  <a:moveTo>
                    <a:pt x="224236" y="0"/>
                  </a:moveTo>
                  <a:lnTo>
                    <a:pt x="532565" y="0"/>
                  </a:lnTo>
                  <a:lnTo>
                    <a:pt x="756800" y="388386"/>
                  </a:lnTo>
                  <a:lnTo>
                    <a:pt x="0" y="388386"/>
                  </a:lnTo>
                  <a:lnTo>
                    <a:pt x="22423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手繪多邊形 202">
              <a:extLst>
                <a:ext uri="{FF2B5EF4-FFF2-40B4-BE49-F238E27FC236}">
                  <a16:creationId xmlns:a16="http://schemas.microsoft.com/office/drawing/2014/main" id="{E3E83DD3-FFA1-4319-B3DD-070DDD86DE9B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1340097" y="2807595"/>
              <a:ext cx="602635" cy="655409"/>
            </a:xfrm>
            <a:custGeom>
              <a:avLst/>
              <a:gdLst>
                <a:gd name="connsiteX0" fmla="*/ 224235 w 602635"/>
                <a:gd name="connsiteY0" fmla="*/ 655408 h 655408"/>
                <a:gd name="connsiteX1" fmla="*/ 0 w 602635"/>
                <a:gd name="connsiteY1" fmla="*/ 267022 h 655408"/>
                <a:gd name="connsiteX2" fmla="*/ 154165 w 602635"/>
                <a:gd name="connsiteY2" fmla="*/ 1 h 655408"/>
                <a:gd name="connsiteX3" fmla="*/ 602635 w 602635"/>
                <a:gd name="connsiteY3" fmla="*/ 0 h 655408"/>
                <a:gd name="connsiteX4" fmla="*/ 224235 w 602635"/>
                <a:gd name="connsiteY4" fmla="*/ 655408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224235" y="655408"/>
                  </a:moveTo>
                  <a:lnTo>
                    <a:pt x="0" y="267022"/>
                  </a:lnTo>
                  <a:lnTo>
                    <a:pt x="154165" y="1"/>
                  </a:lnTo>
                  <a:lnTo>
                    <a:pt x="602635" y="0"/>
                  </a:lnTo>
                  <a:lnTo>
                    <a:pt x="224235" y="6554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4" name="手繪多邊形 203">
              <a:extLst>
                <a:ext uri="{FF2B5EF4-FFF2-40B4-BE49-F238E27FC236}">
                  <a16:creationId xmlns:a16="http://schemas.microsoft.com/office/drawing/2014/main" id="{5FA37743-3BE0-04DA-F9C9-C9D4E97EA717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1340098" y="2152186"/>
              <a:ext cx="602636" cy="655408"/>
            </a:xfrm>
            <a:custGeom>
              <a:avLst/>
              <a:gdLst>
                <a:gd name="connsiteX0" fmla="*/ 602635 w 602635"/>
                <a:gd name="connsiteY0" fmla="*/ 655407 h 655408"/>
                <a:gd name="connsiteX1" fmla="*/ 154165 w 602635"/>
                <a:gd name="connsiteY1" fmla="*/ 655408 h 655408"/>
                <a:gd name="connsiteX2" fmla="*/ 0 w 602635"/>
                <a:gd name="connsiteY2" fmla="*/ 388387 h 655408"/>
                <a:gd name="connsiteX3" fmla="*/ 224235 w 602635"/>
                <a:gd name="connsiteY3" fmla="*/ 0 h 655408"/>
                <a:gd name="connsiteX4" fmla="*/ 602635 w 602635"/>
                <a:gd name="connsiteY4" fmla="*/ 655407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602635" y="655407"/>
                  </a:moveTo>
                  <a:lnTo>
                    <a:pt x="154165" y="655408"/>
                  </a:lnTo>
                  <a:lnTo>
                    <a:pt x="0" y="388387"/>
                  </a:lnTo>
                  <a:lnTo>
                    <a:pt x="224235" y="0"/>
                  </a:lnTo>
                  <a:lnTo>
                    <a:pt x="602635" y="655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5" name="手繪多邊形 204">
              <a:extLst>
                <a:ext uri="{FF2B5EF4-FFF2-40B4-BE49-F238E27FC236}">
                  <a16:creationId xmlns:a16="http://schemas.microsoft.com/office/drawing/2014/main" id="{3AB81CDE-0B68-EF59-3DA6-EED1EC8C901A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807534" y="2152185"/>
              <a:ext cx="756800" cy="388387"/>
            </a:xfrm>
            <a:custGeom>
              <a:avLst/>
              <a:gdLst>
                <a:gd name="connsiteX0" fmla="*/ 756800 w 756800"/>
                <a:gd name="connsiteY0" fmla="*/ 0 h 388387"/>
                <a:gd name="connsiteX1" fmla="*/ 532565 w 756800"/>
                <a:gd name="connsiteY1" fmla="*/ 388387 h 388387"/>
                <a:gd name="connsiteX2" fmla="*/ 224236 w 756800"/>
                <a:gd name="connsiteY2" fmla="*/ 388387 h 388387"/>
                <a:gd name="connsiteX3" fmla="*/ 0 w 756800"/>
                <a:gd name="connsiteY3" fmla="*/ 0 h 388387"/>
                <a:gd name="connsiteX4" fmla="*/ 756800 w 756800"/>
                <a:gd name="connsiteY4" fmla="*/ 0 h 38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7">
                  <a:moveTo>
                    <a:pt x="756800" y="0"/>
                  </a:moveTo>
                  <a:lnTo>
                    <a:pt x="532565" y="388387"/>
                  </a:lnTo>
                  <a:lnTo>
                    <a:pt x="224236" y="388387"/>
                  </a:lnTo>
                  <a:lnTo>
                    <a:pt x="0" y="0"/>
                  </a:lnTo>
                  <a:lnTo>
                    <a:pt x="7568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14" name="手繪多邊形 213" descr="6">
            <a:extLst>
              <a:ext uri="{FF2B5EF4-FFF2-40B4-BE49-F238E27FC236}">
                <a16:creationId xmlns:a16="http://schemas.microsoft.com/office/drawing/2014/main" id="{99BB42B5-DD1B-AC2D-9204-84717D07D20C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 rot="10800004">
            <a:off x="3516058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5" name="手繪多邊形 214" descr="4">
            <a:extLst>
              <a:ext uri="{FF2B5EF4-FFF2-40B4-BE49-F238E27FC236}">
                <a16:creationId xmlns:a16="http://schemas.microsoft.com/office/drawing/2014/main" id="{F53F0D93-182A-8368-11B4-045C0792A06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 rot="14400000">
            <a:off x="3207062" y="398022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6" name="手繪多邊形 215" descr="4">
            <a:extLst>
              <a:ext uri="{FF2B5EF4-FFF2-40B4-BE49-F238E27FC236}">
                <a16:creationId xmlns:a16="http://schemas.microsoft.com/office/drawing/2014/main" id="{BE7CE209-5B1C-F116-1612-1A1AC61BE994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 rot="10800002">
            <a:off x="3742258" y="4289216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7" name="手繪多邊形 216" descr="4">
            <a:extLst>
              <a:ext uri="{FF2B5EF4-FFF2-40B4-BE49-F238E27FC236}">
                <a16:creationId xmlns:a16="http://schemas.microsoft.com/office/drawing/2014/main" id="{F6F72E36-2491-EB94-D49A-179D828730B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 rot="7200009">
            <a:off x="4277456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8" name="手繪多邊形 217" descr="4">
            <a:extLst>
              <a:ext uri="{FF2B5EF4-FFF2-40B4-BE49-F238E27FC236}">
                <a16:creationId xmlns:a16="http://schemas.microsoft.com/office/drawing/2014/main" id="{6A2ED034-181E-611B-17B8-3AC6D827EA49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 rot="3600000">
            <a:off x="4277456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9" name="手繪多邊形 218" descr="4">
            <a:extLst>
              <a:ext uri="{FF2B5EF4-FFF2-40B4-BE49-F238E27FC236}">
                <a16:creationId xmlns:a16="http://schemas.microsoft.com/office/drawing/2014/main" id="{C25B833D-12DE-0833-245F-FD78C830D5BA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742259" y="3053234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0" name="手繪多邊形 219" descr="4">
            <a:extLst>
              <a:ext uri="{FF2B5EF4-FFF2-40B4-BE49-F238E27FC236}">
                <a16:creationId xmlns:a16="http://schemas.microsoft.com/office/drawing/2014/main" id="{E21E90BC-29A4-8853-B3BE-F3785E0C061C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 rot="18000009">
            <a:off x="3207063" y="336222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1" name="手繪多邊形 220" descr="3">
            <a:extLst>
              <a:ext uri="{FF2B5EF4-FFF2-40B4-BE49-F238E27FC236}">
                <a16:creationId xmlns:a16="http://schemas.microsoft.com/office/drawing/2014/main" id="{363722D0-15C6-02AC-40AE-8F91B377A04C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 rot="1800009">
            <a:off x="3418111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2" name="手繪多邊形 221" descr="3">
            <a:extLst>
              <a:ext uri="{FF2B5EF4-FFF2-40B4-BE49-F238E27FC236}">
                <a16:creationId xmlns:a16="http://schemas.microsoft.com/office/drawing/2014/main" id="{A510448A-64D9-4452-8322-6C4E9038AA45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 rot="19800002">
            <a:off x="2996015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3" name="手繪多邊形 222" descr="3">
            <a:extLst>
              <a:ext uri="{FF2B5EF4-FFF2-40B4-BE49-F238E27FC236}">
                <a16:creationId xmlns:a16="http://schemas.microsoft.com/office/drawing/2014/main" id="{EEE0704B-A243-2A3B-A622-F8A8D7FD70FC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 rot="16200002">
            <a:off x="3320164" y="431952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4" name="手繪多邊形 223" descr="3">
            <a:extLst>
              <a:ext uri="{FF2B5EF4-FFF2-40B4-BE49-F238E27FC236}">
                <a16:creationId xmlns:a16="http://schemas.microsoft.com/office/drawing/2014/main" id="{4CD942FC-7DA2-1C0E-D7FE-B6B9481F67C5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 rot="12600011">
            <a:off x="4066408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5" name="手繪多邊形 224" descr="3">
            <a:extLst>
              <a:ext uri="{FF2B5EF4-FFF2-40B4-BE49-F238E27FC236}">
                <a16:creationId xmlns:a16="http://schemas.microsoft.com/office/drawing/2014/main" id="{3870F3F8-A32E-5725-ED8D-9B9F73114EBC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 rot="9000002">
            <a:off x="4488504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6" name="手繪多邊形 225" descr="3">
            <a:extLst>
              <a:ext uri="{FF2B5EF4-FFF2-40B4-BE49-F238E27FC236}">
                <a16:creationId xmlns:a16="http://schemas.microsoft.com/office/drawing/2014/main" id="{2AA8CFD3-7B23-ACCE-59E1-FC71A5EE26C7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 rot="5400002">
            <a:off x="4164355" y="308353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7" name="手繪多邊形 226" descr="4">
            <a:extLst>
              <a:ext uri="{FF2B5EF4-FFF2-40B4-BE49-F238E27FC236}">
                <a16:creationId xmlns:a16="http://schemas.microsoft.com/office/drawing/2014/main" id="{DB4093FE-5232-249F-D1D1-AB9F260DFB3B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 rot="12600001">
            <a:off x="3207063" y="4598211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8" name="手繪多邊形 227" descr="4">
            <a:extLst>
              <a:ext uri="{FF2B5EF4-FFF2-40B4-BE49-F238E27FC236}">
                <a16:creationId xmlns:a16="http://schemas.microsoft.com/office/drawing/2014/main" id="{54527716-03CF-0FA4-DE0A-AA77B24B90F7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 rot="9000011">
            <a:off x="4277454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9" name="手繪多邊形 228" descr="4">
            <a:extLst>
              <a:ext uri="{FF2B5EF4-FFF2-40B4-BE49-F238E27FC236}">
                <a16:creationId xmlns:a16="http://schemas.microsoft.com/office/drawing/2014/main" id="{0798C81C-42CA-7B95-F43D-4D50BF90EF76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 rot="5400005">
            <a:off x="4812654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0" name="手繪多邊形 229" descr="4">
            <a:extLst>
              <a:ext uri="{FF2B5EF4-FFF2-40B4-BE49-F238E27FC236}">
                <a16:creationId xmlns:a16="http://schemas.microsoft.com/office/drawing/2014/main" id="{95E63750-6995-4A41-3595-0BAAEC4E9B86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 rot="1800004">
            <a:off x="4277456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1" name="手繪多邊形 230" descr="4">
            <a:extLst>
              <a:ext uri="{FF2B5EF4-FFF2-40B4-BE49-F238E27FC236}">
                <a16:creationId xmlns:a16="http://schemas.microsoft.com/office/drawing/2014/main" id="{AFA0CF4E-A10F-946C-7A4A-380748774375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 rot="19800011">
            <a:off x="3207064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2" name="手繪多邊形 231" descr="4">
            <a:extLst>
              <a:ext uri="{FF2B5EF4-FFF2-40B4-BE49-F238E27FC236}">
                <a16:creationId xmlns:a16="http://schemas.microsoft.com/office/drawing/2014/main" id="{5EDBBAF7-2917-8ACF-B24C-34F0517B07D5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 rot="16200004">
            <a:off x="2671867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3" name="手繪多邊形 232" descr="6">
            <a:extLst>
              <a:ext uri="{FF2B5EF4-FFF2-40B4-BE49-F238E27FC236}">
                <a16:creationId xmlns:a16="http://schemas.microsoft.com/office/drawing/2014/main" id="{63DAC8BF-FA40-DE23-CF0B-03AB90A267C9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 rot="10800004">
            <a:off x="3516055" y="4741617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4" name="手繪多邊形 233" descr="6">
            <a:extLst>
              <a:ext uri="{FF2B5EF4-FFF2-40B4-BE49-F238E27FC236}">
                <a16:creationId xmlns:a16="http://schemas.microsoft.com/office/drawing/2014/main" id="{D8B93C9E-F67B-FBE7-F1EB-ACF6135B88CB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 rot="7200009">
            <a:off x="4586449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5" name="手繪多邊形 234" descr="6">
            <a:extLst>
              <a:ext uri="{FF2B5EF4-FFF2-40B4-BE49-F238E27FC236}">
                <a16:creationId xmlns:a16="http://schemas.microsoft.com/office/drawing/2014/main" id="{3FF35BE2-6352-6B1B-DEB8-0728887C93C0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 rot="3600000">
            <a:off x="4586452" y="2887644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6" name="手繪多邊形 235" descr="6">
            <a:extLst>
              <a:ext uri="{FF2B5EF4-FFF2-40B4-BE49-F238E27FC236}">
                <a16:creationId xmlns:a16="http://schemas.microsoft.com/office/drawing/2014/main" id="{B09D95CD-3AEB-317E-FDB6-5C9E35AD3BE7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3516058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7" name="手繪多邊形 236" descr="6">
            <a:extLst>
              <a:ext uri="{FF2B5EF4-FFF2-40B4-BE49-F238E27FC236}">
                <a16:creationId xmlns:a16="http://schemas.microsoft.com/office/drawing/2014/main" id="{1F5483F3-85F6-9866-76FB-5E1E9C801D36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 rot="18000009">
            <a:off x="2445666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8" name="手繪多邊形 237" descr="6">
            <a:extLst>
              <a:ext uri="{FF2B5EF4-FFF2-40B4-BE49-F238E27FC236}">
                <a16:creationId xmlns:a16="http://schemas.microsoft.com/office/drawing/2014/main" id="{F0F523CE-B14D-C8DF-CE0D-E1CCA4F9723F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 rot="14400001">
            <a:off x="2445665" y="4123626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00D4426C-B0A5-B945-1FA5-71068558E597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354447" y="191729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連線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個別連線</a:t>
            </a:r>
          </a:p>
        </p:txBody>
      </p:sp>
      <p:sp>
        <p:nvSpPr>
          <p:cNvPr id="4" name="手繪多邊形 70" descr="6">
            <a:extLst>
              <a:ext uri="{FF2B5EF4-FFF2-40B4-BE49-F238E27FC236}">
                <a16:creationId xmlns:a16="http://schemas.microsoft.com/office/drawing/2014/main" id="{A67F3F0E-A7AA-92D5-D3EC-2BF4A5E3CE89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 rot="10800004">
            <a:off x="9853063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手繪多邊形 71" descr="4">
            <a:extLst>
              <a:ext uri="{FF2B5EF4-FFF2-40B4-BE49-F238E27FC236}">
                <a16:creationId xmlns:a16="http://schemas.microsoft.com/office/drawing/2014/main" id="{355FC459-E4E4-203F-A7D7-82B0EDFDEE99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 rot="14400000">
            <a:off x="9544066" y="398021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手繪多邊形 72" descr="4">
            <a:extLst>
              <a:ext uri="{FF2B5EF4-FFF2-40B4-BE49-F238E27FC236}">
                <a16:creationId xmlns:a16="http://schemas.microsoft.com/office/drawing/2014/main" id="{B94A1413-BA2D-7ADA-98E9-B8A7CEC1DF31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 rot="10800002">
            <a:off x="10079264" y="4289217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手繪多邊形 73" descr="4">
            <a:extLst>
              <a:ext uri="{FF2B5EF4-FFF2-40B4-BE49-F238E27FC236}">
                <a16:creationId xmlns:a16="http://schemas.microsoft.com/office/drawing/2014/main" id="{3E81DC36-E175-0C0E-03D6-6B3577D7A372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 rot="7200009">
            <a:off x="10614461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手繪多邊形 74" descr="4">
            <a:extLst>
              <a:ext uri="{FF2B5EF4-FFF2-40B4-BE49-F238E27FC236}">
                <a16:creationId xmlns:a16="http://schemas.microsoft.com/office/drawing/2014/main" id="{1C103AA9-F8C9-43DE-3E00-01CE118A168D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 rot="3600000">
            <a:off x="10614461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手繪多邊形 75" descr="4">
            <a:extLst>
              <a:ext uri="{FF2B5EF4-FFF2-40B4-BE49-F238E27FC236}">
                <a16:creationId xmlns:a16="http://schemas.microsoft.com/office/drawing/2014/main" id="{1888B188-3CCD-2636-06C4-DE427A4A40FE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10079264" y="3053235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手繪多邊形 76" descr="4">
            <a:extLst>
              <a:ext uri="{FF2B5EF4-FFF2-40B4-BE49-F238E27FC236}">
                <a16:creationId xmlns:a16="http://schemas.microsoft.com/office/drawing/2014/main" id="{E71C6AF1-74D2-1F34-0521-83BE5407C761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 rot="18000009">
            <a:off x="9544068" y="3362228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手繪多邊形 77" descr="3">
            <a:extLst>
              <a:ext uri="{FF2B5EF4-FFF2-40B4-BE49-F238E27FC236}">
                <a16:creationId xmlns:a16="http://schemas.microsoft.com/office/drawing/2014/main" id="{DC8AE16F-EB5C-D855-BED8-50A02B9DD6C5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 rot="1800009">
            <a:off x="9755116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手繪多邊形 78" descr="3">
            <a:extLst>
              <a:ext uri="{FF2B5EF4-FFF2-40B4-BE49-F238E27FC236}">
                <a16:creationId xmlns:a16="http://schemas.microsoft.com/office/drawing/2014/main" id="{D818EE29-7A74-1109-4517-EEA6644AF3F6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 rot="19800002">
            <a:off x="9333020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手繪多邊形 79" descr="3">
            <a:extLst>
              <a:ext uri="{FF2B5EF4-FFF2-40B4-BE49-F238E27FC236}">
                <a16:creationId xmlns:a16="http://schemas.microsoft.com/office/drawing/2014/main" id="{843F6B4E-7BE8-ECEE-3FF5-8EE245AA6F41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 rot="16200002">
            <a:off x="9657169" y="4319522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手繪多邊形 80" descr="3">
            <a:extLst>
              <a:ext uri="{FF2B5EF4-FFF2-40B4-BE49-F238E27FC236}">
                <a16:creationId xmlns:a16="http://schemas.microsoft.com/office/drawing/2014/main" id="{81E2C145-DD85-A30D-325E-484CA333AA6C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 rot="12600011">
            <a:off x="10403413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手繪多邊形 81" descr="3">
            <a:extLst>
              <a:ext uri="{FF2B5EF4-FFF2-40B4-BE49-F238E27FC236}">
                <a16:creationId xmlns:a16="http://schemas.microsoft.com/office/drawing/2014/main" id="{F7101BFD-887E-9F6D-43EE-5B7BD2EB684E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 rot="9000002">
            <a:off x="10825509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手繪多邊形 82" descr="3">
            <a:extLst>
              <a:ext uri="{FF2B5EF4-FFF2-40B4-BE49-F238E27FC236}">
                <a16:creationId xmlns:a16="http://schemas.microsoft.com/office/drawing/2014/main" id="{AECC89A3-C61E-1E47-8125-20105B816ABC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 rot="5400002">
            <a:off x="10501360" y="3083538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手繪多邊形 83" descr="4">
            <a:extLst>
              <a:ext uri="{FF2B5EF4-FFF2-40B4-BE49-F238E27FC236}">
                <a16:creationId xmlns:a16="http://schemas.microsoft.com/office/drawing/2014/main" id="{8A0BAD5A-D59C-E885-E6D3-40241BA6C54D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 rot="12600001">
            <a:off x="9544068" y="4598212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手繪多邊形 84" descr="4">
            <a:extLst>
              <a:ext uri="{FF2B5EF4-FFF2-40B4-BE49-F238E27FC236}">
                <a16:creationId xmlns:a16="http://schemas.microsoft.com/office/drawing/2014/main" id="{9C725951-F1EE-9A1A-EA87-81F552FA8728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 rot="9000011">
            <a:off x="10614459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手繪多邊形 85" descr="4">
            <a:extLst>
              <a:ext uri="{FF2B5EF4-FFF2-40B4-BE49-F238E27FC236}">
                <a16:creationId xmlns:a16="http://schemas.microsoft.com/office/drawing/2014/main" id="{02EDDFE9-607A-EF43-E501-6E26D93AFBAE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 rot="5400005">
            <a:off x="11149659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手繪多邊形 86" descr="4">
            <a:extLst>
              <a:ext uri="{FF2B5EF4-FFF2-40B4-BE49-F238E27FC236}">
                <a16:creationId xmlns:a16="http://schemas.microsoft.com/office/drawing/2014/main" id="{9AA0272A-3D41-B676-620D-BD1DB040D4D9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 rot="1800004">
            <a:off x="10614461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手繪多邊形 87" descr="4">
            <a:extLst>
              <a:ext uri="{FF2B5EF4-FFF2-40B4-BE49-F238E27FC236}">
                <a16:creationId xmlns:a16="http://schemas.microsoft.com/office/drawing/2014/main" id="{B9FCD92C-8167-D844-CE92-5F1799C803C5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 rot="19800011">
            <a:off x="9544069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手繪多邊形 88" descr="4">
            <a:extLst>
              <a:ext uri="{FF2B5EF4-FFF2-40B4-BE49-F238E27FC236}">
                <a16:creationId xmlns:a16="http://schemas.microsoft.com/office/drawing/2014/main" id="{73A63623-C953-5C30-CEE8-DA272416138C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 rot="16200004">
            <a:off x="9008872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手繪多邊形 89" descr="6">
            <a:extLst>
              <a:ext uri="{FF2B5EF4-FFF2-40B4-BE49-F238E27FC236}">
                <a16:creationId xmlns:a16="http://schemas.microsoft.com/office/drawing/2014/main" id="{EF8DD9B4-B07A-6D6D-2823-B7BDAB1A3F94}"/>
              </a:ext>
            </a:extLst>
          </p:cNvPr>
          <p:cNvSpPr/>
          <p:nvPr>
            <p:custDataLst>
              <p:tags r:id="rId50"/>
            </p:custDataLst>
          </p:nvPr>
        </p:nvSpPr>
        <p:spPr bwMode="auto">
          <a:xfrm rot="10800004">
            <a:off x="9853060" y="4741618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手繪多邊形 90" descr="6">
            <a:extLst>
              <a:ext uri="{FF2B5EF4-FFF2-40B4-BE49-F238E27FC236}">
                <a16:creationId xmlns:a16="http://schemas.microsoft.com/office/drawing/2014/main" id="{E7C848DB-37DD-A350-1E25-D6AA993428EB}"/>
              </a:ext>
            </a:extLst>
          </p:cNvPr>
          <p:cNvSpPr/>
          <p:nvPr>
            <p:custDataLst>
              <p:tags r:id="rId51"/>
            </p:custDataLst>
          </p:nvPr>
        </p:nvSpPr>
        <p:spPr bwMode="auto">
          <a:xfrm rot="7200009">
            <a:off x="10923454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手繪多邊形 91" descr="6">
            <a:extLst>
              <a:ext uri="{FF2B5EF4-FFF2-40B4-BE49-F238E27FC236}">
                <a16:creationId xmlns:a16="http://schemas.microsoft.com/office/drawing/2014/main" id="{1385519A-36BD-119B-5E56-036B33F11383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 rot="3600000">
            <a:off x="10923457" y="2887645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手繪多邊形 92" descr="6">
            <a:extLst>
              <a:ext uri="{FF2B5EF4-FFF2-40B4-BE49-F238E27FC236}">
                <a16:creationId xmlns:a16="http://schemas.microsoft.com/office/drawing/2014/main" id="{1F94A6CC-1FBA-7C9B-B337-A3AE777E28EF}"/>
              </a:ext>
            </a:extLst>
          </p:cNvPr>
          <p:cNvSpPr/>
          <p:nvPr>
            <p:custDataLst>
              <p:tags r:id="rId53"/>
            </p:custDataLst>
          </p:nvPr>
        </p:nvSpPr>
        <p:spPr bwMode="auto">
          <a:xfrm>
            <a:off x="9853063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手繪多邊形 93" descr="6">
            <a:extLst>
              <a:ext uri="{FF2B5EF4-FFF2-40B4-BE49-F238E27FC236}">
                <a16:creationId xmlns:a16="http://schemas.microsoft.com/office/drawing/2014/main" id="{0D402D6D-78B5-C288-0CCB-0357D28805EC}"/>
              </a:ext>
            </a:extLst>
          </p:cNvPr>
          <p:cNvSpPr/>
          <p:nvPr>
            <p:custDataLst>
              <p:tags r:id="rId54"/>
            </p:custDataLst>
          </p:nvPr>
        </p:nvSpPr>
        <p:spPr bwMode="auto">
          <a:xfrm rot="18000009">
            <a:off x="8782671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手繪多邊形 94" descr="6">
            <a:extLst>
              <a:ext uri="{FF2B5EF4-FFF2-40B4-BE49-F238E27FC236}">
                <a16:creationId xmlns:a16="http://schemas.microsoft.com/office/drawing/2014/main" id="{7137642A-A991-D7A5-12A1-BC1D3AA5017D}"/>
              </a:ext>
            </a:extLst>
          </p:cNvPr>
          <p:cNvSpPr/>
          <p:nvPr>
            <p:custDataLst>
              <p:tags r:id="rId55"/>
            </p:custDataLst>
          </p:nvPr>
        </p:nvSpPr>
        <p:spPr bwMode="auto">
          <a:xfrm rot="14400001">
            <a:off x="8782670" y="4123625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手繪多邊形 69" descr="6">
            <a:extLst>
              <a:ext uri="{FF2B5EF4-FFF2-40B4-BE49-F238E27FC236}">
                <a16:creationId xmlns:a16="http://schemas.microsoft.com/office/drawing/2014/main" id="{86B6D8A1-8CF2-7907-5D08-EBEFE8A1ADFB}"/>
              </a:ext>
            </a:extLst>
          </p:cNvPr>
          <p:cNvSpPr/>
          <p:nvPr>
            <p:custDataLst>
              <p:tags r:id="rId56"/>
            </p:custDataLst>
          </p:nvPr>
        </p:nvSpPr>
        <p:spPr bwMode="auto">
          <a:xfrm>
            <a:off x="6914579" y="2179392"/>
            <a:ext cx="1153283" cy="99877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手繪多邊形 96" descr="4">
            <a:extLst>
              <a:ext uri="{FF2B5EF4-FFF2-40B4-BE49-F238E27FC236}">
                <a16:creationId xmlns:a16="http://schemas.microsoft.com/office/drawing/2014/main" id="{1BE3263C-56DC-4992-CEDF-F42836735046}"/>
              </a:ext>
            </a:extLst>
          </p:cNvPr>
          <p:cNvSpPr/>
          <p:nvPr>
            <p:custDataLst>
              <p:tags r:id="rId57"/>
            </p:custDataLst>
          </p:nvPr>
        </p:nvSpPr>
        <p:spPr bwMode="auto">
          <a:xfrm>
            <a:off x="7012085" y="3493410"/>
            <a:ext cx="972519" cy="97251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" name="手繪多邊形 69" descr="6">
            <a:extLst>
              <a:ext uri="{FF2B5EF4-FFF2-40B4-BE49-F238E27FC236}">
                <a16:creationId xmlns:a16="http://schemas.microsoft.com/office/drawing/2014/main" id="{A5BCED0D-458A-2B6B-31E9-98A464DEF6D7}"/>
              </a:ext>
            </a:extLst>
          </p:cNvPr>
          <p:cNvSpPr>
            <a:spLocks/>
          </p:cNvSpPr>
          <p:nvPr>
            <p:custDataLst>
              <p:tags r:id="rId58"/>
            </p:custDataLst>
          </p:nvPr>
        </p:nvSpPr>
        <p:spPr bwMode="auto">
          <a:xfrm>
            <a:off x="7209257" y="2434590"/>
            <a:ext cx="563928" cy="488376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0E9C392A-0EA1-4617-C289-49A44D70ABAB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7202899" y="2922965"/>
            <a:ext cx="576641" cy="255197"/>
          </a:xfrm>
          <a:custGeom>
            <a:avLst/>
            <a:gdLst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  <a:gd name="connsiteX5" fmla="*/ 147339 w 576641"/>
              <a:gd name="connsiteY5" fmla="*/ 0 h 255197"/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7">
                <a:moveTo>
                  <a:pt x="147339" y="0"/>
                </a:moveTo>
                <a:lnTo>
                  <a:pt x="0" y="255197"/>
                </a:lnTo>
                <a:lnTo>
                  <a:pt x="576641" y="255197"/>
                </a:lnTo>
                <a:lnTo>
                  <a:pt x="429303" y="0"/>
                </a:lnTo>
                <a:lnTo>
                  <a:pt x="14733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: 圖案 32">
            <a:extLst>
              <a:ext uri="{FF2B5EF4-FFF2-40B4-BE49-F238E27FC236}">
                <a16:creationId xmlns:a16="http://schemas.microsoft.com/office/drawing/2014/main" id="{E37625CA-22F0-1269-3F5D-451E5F31DBCD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7632203" y="2678777"/>
            <a:ext cx="435658" cy="499385"/>
          </a:xfrm>
          <a:custGeom>
            <a:avLst/>
            <a:gdLst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  <a:gd name="connsiteX5" fmla="*/ 0 w 435658"/>
              <a:gd name="connsiteY5" fmla="*/ 244188 h 499385"/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5">
                <a:moveTo>
                  <a:pt x="0" y="244188"/>
                </a:moveTo>
                <a:lnTo>
                  <a:pt x="147338" y="499385"/>
                </a:lnTo>
                <a:lnTo>
                  <a:pt x="435658" y="0"/>
                </a:lnTo>
                <a:lnTo>
                  <a:pt x="140982" y="0"/>
                </a:lnTo>
                <a:lnTo>
                  <a:pt x="0" y="24418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7AF31DF5-6F2F-F3D2-6A8B-A81724D87D06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7632203" y="2179392"/>
            <a:ext cx="435658" cy="499386"/>
          </a:xfrm>
          <a:custGeom>
            <a:avLst/>
            <a:gdLst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  <a:gd name="connsiteX5" fmla="*/ 140982 w 435658"/>
              <a:gd name="connsiteY5" fmla="*/ 499386 h 499386"/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6">
                <a:moveTo>
                  <a:pt x="140982" y="499386"/>
                </a:moveTo>
                <a:lnTo>
                  <a:pt x="435658" y="499386"/>
                </a:lnTo>
                <a:lnTo>
                  <a:pt x="147338" y="0"/>
                </a:lnTo>
                <a:lnTo>
                  <a:pt x="0" y="255198"/>
                </a:lnTo>
                <a:lnTo>
                  <a:pt x="140982" y="49938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C9CEAC9A-CC88-9292-1E37-B1390F6DDACB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7202899" y="2179392"/>
            <a:ext cx="576641" cy="255198"/>
          </a:xfrm>
          <a:custGeom>
            <a:avLst/>
            <a:gdLst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  <a:gd name="connsiteX5" fmla="*/ 429303 w 576641"/>
              <a:gd name="connsiteY5" fmla="*/ 255198 h 255198"/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8">
                <a:moveTo>
                  <a:pt x="429303" y="255198"/>
                </a:moveTo>
                <a:lnTo>
                  <a:pt x="576641" y="0"/>
                </a:lnTo>
                <a:lnTo>
                  <a:pt x="0" y="0"/>
                </a:lnTo>
                <a:lnTo>
                  <a:pt x="147339" y="255198"/>
                </a:lnTo>
                <a:lnTo>
                  <a:pt x="429303" y="25519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0" name="手繪多邊形: 圖案 49">
            <a:extLst>
              <a:ext uri="{FF2B5EF4-FFF2-40B4-BE49-F238E27FC236}">
                <a16:creationId xmlns:a16="http://schemas.microsoft.com/office/drawing/2014/main" id="{BD834438-13D7-BD27-34D4-EA53A52A91EB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6914579" y="2179392"/>
            <a:ext cx="435660" cy="499386"/>
          </a:xfrm>
          <a:custGeom>
            <a:avLst/>
            <a:gdLst>
              <a:gd name="connsiteX0" fmla="*/ 435660 w 435660"/>
              <a:gd name="connsiteY0" fmla="*/ 255198 h 499386"/>
              <a:gd name="connsiteX1" fmla="*/ 288321 w 435660"/>
              <a:gd name="connsiteY1" fmla="*/ 0 h 499386"/>
              <a:gd name="connsiteX2" fmla="*/ 0 w 435660"/>
              <a:gd name="connsiteY2" fmla="*/ 499386 h 499386"/>
              <a:gd name="connsiteX3" fmla="*/ 294678 w 435660"/>
              <a:gd name="connsiteY3" fmla="*/ 499386 h 499386"/>
              <a:gd name="connsiteX4" fmla="*/ 435660 w 435660"/>
              <a:gd name="connsiteY4" fmla="*/ 255198 h 499386"/>
              <a:gd name="connsiteX5" fmla="*/ 435660 w 435660"/>
              <a:gd name="connsiteY5" fmla="*/ 255198 h 499386"/>
              <a:gd name="connsiteX0" fmla="*/ 435660 w 435660"/>
              <a:gd name="connsiteY0" fmla="*/ 255198 h 499386"/>
              <a:gd name="connsiteX1" fmla="*/ 288321 w 435660"/>
              <a:gd name="connsiteY1" fmla="*/ 0 h 499386"/>
              <a:gd name="connsiteX2" fmla="*/ 0 w 435660"/>
              <a:gd name="connsiteY2" fmla="*/ 499386 h 499386"/>
              <a:gd name="connsiteX3" fmla="*/ 294678 w 435660"/>
              <a:gd name="connsiteY3" fmla="*/ 499386 h 499386"/>
              <a:gd name="connsiteX4" fmla="*/ 435660 w 435660"/>
              <a:gd name="connsiteY4" fmla="*/ 255198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60" h="499386">
                <a:moveTo>
                  <a:pt x="435660" y="255198"/>
                </a:moveTo>
                <a:lnTo>
                  <a:pt x="288321" y="0"/>
                </a:lnTo>
                <a:lnTo>
                  <a:pt x="0" y="499386"/>
                </a:lnTo>
                <a:lnTo>
                  <a:pt x="294678" y="499386"/>
                </a:lnTo>
                <a:lnTo>
                  <a:pt x="435660" y="25519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1" name="手繪多邊形: 圖案 50">
            <a:extLst>
              <a:ext uri="{FF2B5EF4-FFF2-40B4-BE49-F238E27FC236}">
                <a16:creationId xmlns:a16="http://schemas.microsoft.com/office/drawing/2014/main" id="{032718F3-698B-04D3-D02B-75BC1AB0C1F2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6914579" y="2678777"/>
            <a:ext cx="435660" cy="499385"/>
          </a:xfrm>
          <a:custGeom>
            <a:avLst/>
            <a:gdLst>
              <a:gd name="connsiteX0" fmla="*/ 294678 w 435660"/>
              <a:gd name="connsiteY0" fmla="*/ 0 h 499385"/>
              <a:gd name="connsiteX1" fmla="*/ 0 w 435660"/>
              <a:gd name="connsiteY1" fmla="*/ 0 h 499385"/>
              <a:gd name="connsiteX2" fmla="*/ 288321 w 435660"/>
              <a:gd name="connsiteY2" fmla="*/ 499385 h 499385"/>
              <a:gd name="connsiteX3" fmla="*/ 435660 w 435660"/>
              <a:gd name="connsiteY3" fmla="*/ 244188 h 499385"/>
              <a:gd name="connsiteX4" fmla="*/ 294678 w 435660"/>
              <a:gd name="connsiteY4" fmla="*/ 0 h 499385"/>
              <a:gd name="connsiteX5" fmla="*/ 294678 w 435660"/>
              <a:gd name="connsiteY5" fmla="*/ 0 h 499385"/>
              <a:gd name="connsiteX0" fmla="*/ 294678 w 435660"/>
              <a:gd name="connsiteY0" fmla="*/ 0 h 499385"/>
              <a:gd name="connsiteX1" fmla="*/ 0 w 435660"/>
              <a:gd name="connsiteY1" fmla="*/ 0 h 499385"/>
              <a:gd name="connsiteX2" fmla="*/ 288321 w 435660"/>
              <a:gd name="connsiteY2" fmla="*/ 499385 h 499385"/>
              <a:gd name="connsiteX3" fmla="*/ 435660 w 435660"/>
              <a:gd name="connsiteY3" fmla="*/ 244188 h 499385"/>
              <a:gd name="connsiteX4" fmla="*/ 294678 w 435660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60" h="499385">
                <a:moveTo>
                  <a:pt x="294678" y="0"/>
                </a:moveTo>
                <a:lnTo>
                  <a:pt x="0" y="0"/>
                </a:lnTo>
                <a:lnTo>
                  <a:pt x="288321" y="499385"/>
                </a:lnTo>
                <a:lnTo>
                  <a:pt x="435660" y="244188"/>
                </a:lnTo>
                <a:lnTo>
                  <a:pt x="29467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0CD9500A-DFE3-726C-6C61-7F851AF60B90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7709685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1D7D42D3-64FB-B8B5-9BAF-C7F9221E0FD0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7568703" y="2371090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04F93E70-46E1-EBF4-544D-BEAFC35836E5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7286739" y="2371090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E9559F1E-CC4C-89FD-36FA-4F14FB61226D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7145757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49927D68-654B-121D-2489-26870745A150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7286739" y="2859466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E36F0A76-02E8-3E5D-AE89-C90B669FF761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7568703" y="2859466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FFF0629E-65BD-F0F2-202A-72F4EB632598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8004361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DAF2D526-48D6-6CEA-E4B9-E1ABDB3FA411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7716041" y="211589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DA5753C0-E5C6-E73A-C7BA-626D8AFB7FE2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7139400" y="211589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C97607DC-0646-C630-E6C8-4E289F910A66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6851079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55EF26D6-E929-1FAF-A876-9B530F98EE59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7139400" y="3114663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B0C020B8-F257-B54C-9FDD-E5D460396F45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7716041" y="3114663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2" name="手繪多邊形 96" descr="4">
            <a:extLst>
              <a:ext uri="{FF2B5EF4-FFF2-40B4-BE49-F238E27FC236}">
                <a16:creationId xmlns:a16="http://schemas.microsoft.com/office/drawing/2014/main" id="{1B14EE5C-EEE1-6D72-023B-8BD7C66D41A5}"/>
              </a:ext>
            </a:extLst>
          </p:cNvPr>
          <p:cNvSpPr>
            <a:spLocks/>
          </p:cNvSpPr>
          <p:nvPr>
            <p:custDataLst>
              <p:tags r:id="rId77"/>
            </p:custDataLst>
          </p:nvPr>
        </p:nvSpPr>
        <p:spPr bwMode="auto">
          <a:xfrm>
            <a:off x="7293665" y="3774989"/>
            <a:ext cx="409360" cy="40936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8" name="手繪多邊形: 圖案 127">
            <a:extLst>
              <a:ext uri="{FF2B5EF4-FFF2-40B4-BE49-F238E27FC236}">
                <a16:creationId xmlns:a16="http://schemas.microsoft.com/office/drawing/2014/main" id="{F75AE238-1642-131F-F681-277A3C9A5D1F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7012085" y="3493409"/>
            <a:ext cx="281580" cy="972517"/>
          </a:xfrm>
          <a:custGeom>
            <a:avLst/>
            <a:gdLst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  <a:gd name="connsiteX5" fmla="*/ 281580 w 281580"/>
              <a:gd name="connsiteY5" fmla="*/ 281579 h 972517"/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80" h="972517">
                <a:moveTo>
                  <a:pt x="281580" y="281579"/>
                </a:moveTo>
                <a:lnTo>
                  <a:pt x="0" y="0"/>
                </a:lnTo>
                <a:lnTo>
                  <a:pt x="0" y="972517"/>
                </a:lnTo>
                <a:lnTo>
                  <a:pt x="281580" y="690939"/>
                </a:lnTo>
                <a:lnTo>
                  <a:pt x="28158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9" name="手繪多邊形: 圖案 128">
            <a:extLst>
              <a:ext uri="{FF2B5EF4-FFF2-40B4-BE49-F238E27FC236}">
                <a16:creationId xmlns:a16="http://schemas.microsoft.com/office/drawing/2014/main" id="{5D4BAB93-B880-A32A-DEEA-2D9A078A9C2F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7012085" y="4184349"/>
            <a:ext cx="972518" cy="281578"/>
          </a:xfrm>
          <a:custGeom>
            <a:avLst/>
            <a:gdLst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  <a:gd name="connsiteX5" fmla="*/ 281580 w 972518"/>
              <a:gd name="connsiteY5" fmla="*/ 0 h 281578"/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8">
                <a:moveTo>
                  <a:pt x="281580" y="0"/>
                </a:moveTo>
                <a:lnTo>
                  <a:pt x="0" y="281578"/>
                </a:lnTo>
                <a:lnTo>
                  <a:pt x="972518" y="281578"/>
                </a:lnTo>
                <a:lnTo>
                  <a:pt x="690940" y="0"/>
                </a:lnTo>
                <a:lnTo>
                  <a:pt x="28158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0" name="手繪多邊形: 圖案 129">
            <a:extLst>
              <a:ext uri="{FF2B5EF4-FFF2-40B4-BE49-F238E27FC236}">
                <a16:creationId xmlns:a16="http://schemas.microsoft.com/office/drawing/2014/main" id="{6D638064-7AA0-0538-9BD9-4CDB2BAC64F9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7703025" y="3493409"/>
            <a:ext cx="281578" cy="972517"/>
          </a:xfrm>
          <a:custGeom>
            <a:avLst/>
            <a:gdLst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  <a:gd name="connsiteX5" fmla="*/ 0 w 281578"/>
              <a:gd name="connsiteY5" fmla="*/ 690939 h 972517"/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78" h="972517">
                <a:moveTo>
                  <a:pt x="0" y="690939"/>
                </a:moveTo>
                <a:lnTo>
                  <a:pt x="281578" y="972517"/>
                </a:lnTo>
                <a:lnTo>
                  <a:pt x="281578" y="0"/>
                </a:lnTo>
                <a:lnTo>
                  <a:pt x="0" y="281579"/>
                </a:lnTo>
                <a:lnTo>
                  <a:pt x="0" y="69093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1" name="手繪多邊形: 圖案 130">
            <a:extLst>
              <a:ext uri="{FF2B5EF4-FFF2-40B4-BE49-F238E27FC236}">
                <a16:creationId xmlns:a16="http://schemas.microsoft.com/office/drawing/2014/main" id="{43062498-7EAB-748C-CCE5-48EEB93F1DE6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7012085" y="3493409"/>
            <a:ext cx="972518" cy="281579"/>
          </a:xfrm>
          <a:custGeom>
            <a:avLst/>
            <a:gdLst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  <a:gd name="connsiteX5" fmla="*/ 690940 w 972518"/>
              <a:gd name="connsiteY5" fmla="*/ 281579 h 281579"/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9">
                <a:moveTo>
                  <a:pt x="690940" y="281579"/>
                </a:moveTo>
                <a:lnTo>
                  <a:pt x="972518" y="0"/>
                </a:lnTo>
                <a:lnTo>
                  <a:pt x="0" y="0"/>
                </a:lnTo>
                <a:lnTo>
                  <a:pt x="281580" y="281579"/>
                </a:lnTo>
                <a:lnTo>
                  <a:pt x="69094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7569ADA8-EC55-AA80-87C9-925B914265B6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7921103" y="3429910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7C865739-B3FF-7290-0D70-0459F29F22A8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6948585" y="3429910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4078F469-6BC3-02F4-2E31-E97CA28238AC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6948585" y="4402427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B59A18B-5423-81A4-F84A-9AA813BA186F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7921103" y="4402427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52DA70E8-D827-D5A9-809A-D5D28C13F203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7639525" y="3711489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E87721B8-7BCE-0C85-3004-EC1642D82D25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7230165" y="3711489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AC65B6B6-1086-3D77-4FCF-7ED17DA9958F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7230165" y="4120849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74BF9717-C4AC-925D-18B7-241DE6FB9EF8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7639525" y="4120849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42" name="橢圓 141">
            <a:extLst>
              <a:ext uri="{FF2B5EF4-FFF2-40B4-BE49-F238E27FC236}">
                <a16:creationId xmlns:a16="http://schemas.microsoft.com/office/drawing/2014/main" id="{802CA625-CEBB-1631-ABEE-88A5C76C9628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6818396" y="566332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7" name="橢圓 136">
            <a:extLst>
              <a:ext uri="{FF2B5EF4-FFF2-40B4-BE49-F238E27FC236}">
                <a16:creationId xmlns:a16="http://schemas.microsoft.com/office/drawing/2014/main" id="{26BB7FE6-0D39-D640-839D-F7F11A0EB22D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7425330" y="566332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43" name="橢圓 142">
            <a:extLst>
              <a:ext uri="{FF2B5EF4-FFF2-40B4-BE49-F238E27FC236}">
                <a16:creationId xmlns:a16="http://schemas.microsoft.com/office/drawing/2014/main" id="{A373EC13-2DAF-FA36-0ED6-2F4DD56E5907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8032265" y="566332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9" name="橢圓 138">
            <a:extLst>
              <a:ext uri="{FF2B5EF4-FFF2-40B4-BE49-F238E27FC236}">
                <a16:creationId xmlns:a16="http://schemas.microsoft.com/office/drawing/2014/main" id="{368E5A62-5BD5-37A4-6970-5579DD3C3340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7728798" y="514010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41" name="橢圓 140">
            <a:extLst>
              <a:ext uri="{FF2B5EF4-FFF2-40B4-BE49-F238E27FC236}">
                <a16:creationId xmlns:a16="http://schemas.microsoft.com/office/drawing/2014/main" id="{8062721E-5B58-F4F9-A777-400F5BEA8BE9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7425331" y="4616884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5" name="橢圓 134">
            <a:extLst>
              <a:ext uri="{FF2B5EF4-FFF2-40B4-BE49-F238E27FC236}">
                <a16:creationId xmlns:a16="http://schemas.microsoft.com/office/drawing/2014/main" id="{B7916C49-86C2-56D6-A35A-13AF0CA7D203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7121864" y="514010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3" name="橢圓 132">
            <a:extLst>
              <a:ext uri="{FF2B5EF4-FFF2-40B4-BE49-F238E27FC236}">
                <a16:creationId xmlns:a16="http://schemas.microsoft.com/office/drawing/2014/main" id="{04426401-B122-D4D6-DF13-F749B466D7B7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7425330" y="5316113"/>
            <a:ext cx="127000" cy="127000"/>
          </a:xfrm>
          <a:prstGeom prst="ellipse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01149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7CAF10B-4DE7-46B4-B5E2-665CC7C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8" name="手繪多邊形: 圖案 57" descr="Freeform 58">
            <a:extLst>
              <a:ext uri="{FF2B5EF4-FFF2-40B4-BE49-F238E27FC236}">
                <a16:creationId xmlns:a16="http://schemas.microsoft.com/office/drawing/2014/main" id="{2959681F-B683-47B6-BC85-8CB286C06A5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22021" y="2470072"/>
            <a:ext cx="301287" cy="1124422"/>
          </a:xfrm>
          <a:custGeom>
            <a:avLst/>
            <a:gdLst>
              <a:gd name="connsiteX0" fmla="*/ 301287 w 301287"/>
              <a:gd name="connsiteY0" fmla="*/ 522322 h 1124422"/>
              <a:gd name="connsiteX1" fmla="*/ 299514 w 301287"/>
              <a:gd name="connsiteY1" fmla="*/ 1124422 h 1124422"/>
              <a:gd name="connsiteX2" fmla="*/ 0 w 301287"/>
              <a:gd name="connsiteY2" fmla="*/ 602101 h 1124422"/>
              <a:gd name="connsiteX3" fmla="*/ 1773 w 301287"/>
              <a:gd name="connsiteY3" fmla="*/ 0 h 1124422"/>
              <a:gd name="connsiteX4" fmla="*/ 301287 w 301287"/>
              <a:gd name="connsiteY4" fmla="*/ 522322 h 1124422"/>
              <a:gd name="connsiteX5" fmla="*/ 301287 w 301287"/>
              <a:gd name="connsiteY5" fmla="*/ 522322 h 1124422"/>
              <a:gd name="connsiteX0" fmla="*/ 301287 w 301287"/>
              <a:gd name="connsiteY0" fmla="*/ 522322 h 1124422"/>
              <a:gd name="connsiteX1" fmla="*/ 299514 w 301287"/>
              <a:gd name="connsiteY1" fmla="*/ 1124422 h 1124422"/>
              <a:gd name="connsiteX2" fmla="*/ 0 w 301287"/>
              <a:gd name="connsiteY2" fmla="*/ 602101 h 1124422"/>
              <a:gd name="connsiteX3" fmla="*/ 1773 w 301287"/>
              <a:gd name="connsiteY3" fmla="*/ 0 h 1124422"/>
              <a:gd name="connsiteX4" fmla="*/ 301287 w 301287"/>
              <a:gd name="connsiteY4" fmla="*/ 522322 h 112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287" h="1124422">
                <a:moveTo>
                  <a:pt x="301287" y="522322"/>
                </a:moveTo>
                <a:lnTo>
                  <a:pt x="299514" y="1124422"/>
                </a:lnTo>
                <a:lnTo>
                  <a:pt x="0" y="602101"/>
                </a:lnTo>
                <a:lnTo>
                  <a:pt x="1773" y="0"/>
                </a:lnTo>
                <a:lnTo>
                  <a:pt x="301287" y="522322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1" name="手繪多邊形: 圖案 60" descr="Freeform 61">
            <a:extLst>
              <a:ext uri="{FF2B5EF4-FFF2-40B4-BE49-F238E27FC236}">
                <a16:creationId xmlns:a16="http://schemas.microsoft.com/office/drawing/2014/main" id="{F0937D2A-177A-4F74-98E8-E9D16828881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23795" y="1949524"/>
            <a:ext cx="602104" cy="1042869"/>
          </a:xfrm>
          <a:custGeom>
            <a:avLst/>
            <a:gdLst>
              <a:gd name="connsiteX0" fmla="*/ 602104 w 602104"/>
              <a:gd name="connsiteY0" fmla="*/ 522323 h 1042869"/>
              <a:gd name="connsiteX1" fmla="*/ 299514 w 602104"/>
              <a:gd name="connsiteY1" fmla="*/ 1042869 h 1042869"/>
              <a:gd name="connsiteX2" fmla="*/ 0 w 602104"/>
              <a:gd name="connsiteY2" fmla="*/ 520547 h 1042869"/>
              <a:gd name="connsiteX3" fmla="*/ 302587 w 602104"/>
              <a:gd name="connsiteY3" fmla="*/ 0 h 1042869"/>
              <a:gd name="connsiteX4" fmla="*/ 602104 w 602104"/>
              <a:gd name="connsiteY4" fmla="*/ 522323 h 1042869"/>
              <a:gd name="connsiteX5" fmla="*/ 602104 w 602104"/>
              <a:gd name="connsiteY5" fmla="*/ 522323 h 1042869"/>
              <a:gd name="connsiteX0" fmla="*/ 602104 w 602104"/>
              <a:gd name="connsiteY0" fmla="*/ 522323 h 1042869"/>
              <a:gd name="connsiteX1" fmla="*/ 299514 w 602104"/>
              <a:gd name="connsiteY1" fmla="*/ 1042869 h 1042869"/>
              <a:gd name="connsiteX2" fmla="*/ 0 w 602104"/>
              <a:gd name="connsiteY2" fmla="*/ 520547 h 1042869"/>
              <a:gd name="connsiteX3" fmla="*/ 302587 w 602104"/>
              <a:gd name="connsiteY3" fmla="*/ 0 h 1042869"/>
              <a:gd name="connsiteX4" fmla="*/ 602104 w 602104"/>
              <a:gd name="connsiteY4" fmla="*/ 522323 h 104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104" h="1042869">
                <a:moveTo>
                  <a:pt x="602104" y="522323"/>
                </a:moveTo>
                <a:lnTo>
                  <a:pt x="299514" y="1042869"/>
                </a:lnTo>
                <a:lnTo>
                  <a:pt x="0" y="520547"/>
                </a:lnTo>
                <a:lnTo>
                  <a:pt x="302587" y="0"/>
                </a:lnTo>
                <a:lnTo>
                  <a:pt x="602104" y="522323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4" name="手繪多邊形: 圖案 63" descr="Freeform 64">
            <a:extLst>
              <a:ext uri="{FF2B5EF4-FFF2-40B4-BE49-F238E27FC236}">
                <a16:creationId xmlns:a16="http://schemas.microsoft.com/office/drawing/2014/main" id="{53917E6A-10BA-4151-AE20-0D497F88615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03246" y="1646936"/>
            <a:ext cx="823136" cy="823135"/>
          </a:xfrm>
          <a:custGeom>
            <a:avLst/>
            <a:gdLst>
              <a:gd name="connsiteX0" fmla="*/ 823136 w 823136"/>
              <a:gd name="connsiteY0" fmla="*/ 302588 h 823135"/>
              <a:gd name="connsiteX1" fmla="*/ 520549 w 823136"/>
              <a:gd name="connsiteY1" fmla="*/ 823135 h 823135"/>
              <a:gd name="connsiteX2" fmla="*/ 0 w 823136"/>
              <a:gd name="connsiteY2" fmla="*/ 520547 h 823135"/>
              <a:gd name="connsiteX3" fmla="*/ 302588 w 823136"/>
              <a:gd name="connsiteY3" fmla="*/ 0 h 823135"/>
              <a:gd name="connsiteX4" fmla="*/ 823136 w 823136"/>
              <a:gd name="connsiteY4" fmla="*/ 302588 h 823135"/>
              <a:gd name="connsiteX5" fmla="*/ 823136 w 823136"/>
              <a:gd name="connsiteY5" fmla="*/ 302588 h 823135"/>
              <a:gd name="connsiteX0" fmla="*/ 823136 w 823136"/>
              <a:gd name="connsiteY0" fmla="*/ 302588 h 823135"/>
              <a:gd name="connsiteX1" fmla="*/ 520549 w 823136"/>
              <a:gd name="connsiteY1" fmla="*/ 823135 h 823135"/>
              <a:gd name="connsiteX2" fmla="*/ 0 w 823136"/>
              <a:gd name="connsiteY2" fmla="*/ 520547 h 823135"/>
              <a:gd name="connsiteX3" fmla="*/ 302588 w 823136"/>
              <a:gd name="connsiteY3" fmla="*/ 0 h 823135"/>
              <a:gd name="connsiteX4" fmla="*/ 823136 w 823136"/>
              <a:gd name="connsiteY4" fmla="*/ 302588 h 82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136" h="823135">
                <a:moveTo>
                  <a:pt x="823136" y="302588"/>
                </a:moveTo>
                <a:lnTo>
                  <a:pt x="520549" y="823135"/>
                </a:lnTo>
                <a:lnTo>
                  <a:pt x="0" y="520547"/>
                </a:lnTo>
                <a:lnTo>
                  <a:pt x="302588" y="0"/>
                </a:lnTo>
                <a:lnTo>
                  <a:pt x="823136" y="30258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7" name="手繪多邊形: 圖案 66" descr="Freeform 67">
            <a:extLst>
              <a:ext uri="{FF2B5EF4-FFF2-40B4-BE49-F238E27FC236}">
                <a16:creationId xmlns:a16="http://schemas.microsoft.com/office/drawing/2014/main" id="{D307EF72-5734-431B-BCA5-B3DF1D610AA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105834" y="1347425"/>
            <a:ext cx="1042870" cy="602100"/>
          </a:xfrm>
          <a:custGeom>
            <a:avLst/>
            <a:gdLst>
              <a:gd name="connsiteX0" fmla="*/ 1042870 w 1042870"/>
              <a:gd name="connsiteY0" fmla="*/ 302587 h 602100"/>
              <a:gd name="connsiteX1" fmla="*/ 520548 w 1042870"/>
              <a:gd name="connsiteY1" fmla="*/ 602100 h 602100"/>
              <a:gd name="connsiteX2" fmla="*/ 0 w 1042870"/>
              <a:gd name="connsiteY2" fmla="*/ 299512 h 602100"/>
              <a:gd name="connsiteX3" fmla="*/ 522323 w 1042870"/>
              <a:gd name="connsiteY3" fmla="*/ 0 h 602100"/>
              <a:gd name="connsiteX4" fmla="*/ 1042870 w 1042870"/>
              <a:gd name="connsiteY4" fmla="*/ 302587 h 602100"/>
              <a:gd name="connsiteX5" fmla="*/ 1042870 w 1042870"/>
              <a:gd name="connsiteY5" fmla="*/ 302587 h 602100"/>
              <a:gd name="connsiteX0" fmla="*/ 1042870 w 1042870"/>
              <a:gd name="connsiteY0" fmla="*/ 302587 h 602100"/>
              <a:gd name="connsiteX1" fmla="*/ 520548 w 1042870"/>
              <a:gd name="connsiteY1" fmla="*/ 602100 h 602100"/>
              <a:gd name="connsiteX2" fmla="*/ 0 w 1042870"/>
              <a:gd name="connsiteY2" fmla="*/ 299512 h 602100"/>
              <a:gd name="connsiteX3" fmla="*/ 522323 w 1042870"/>
              <a:gd name="connsiteY3" fmla="*/ 0 h 602100"/>
              <a:gd name="connsiteX4" fmla="*/ 1042870 w 1042870"/>
              <a:gd name="connsiteY4" fmla="*/ 302587 h 60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870" h="602100">
                <a:moveTo>
                  <a:pt x="1042870" y="302587"/>
                </a:moveTo>
                <a:lnTo>
                  <a:pt x="520548" y="602100"/>
                </a:lnTo>
                <a:lnTo>
                  <a:pt x="0" y="299512"/>
                </a:lnTo>
                <a:lnTo>
                  <a:pt x="522323" y="0"/>
                </a:lnTo>
                <a:lnTo>
                  <a:pt x="1042870" y="302587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0" name="手繪多邊形: 圖案 69" descr="Freeform 70">
            <a:extLst>
              <a:ext uri="{FF2B5EF4-FFF2-40B4-BE49-F238E27FC236}">
                <a16:creationId xmlns:a16="http://schemas.microsoft.com/office/drawing/2014/main" id="{31CB0B3F-569E-48D3-A459-2FD04816486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503731" y="1345649"/>
            <a:ext cx="1124425" cy="301287"/>
          </a:xfrm>
          <a:custGeom>
            <a:avLst/>
            <a:gdLst>
              <a:gd name="connsiteX0" fmla="*/ 1124425 w 1124425"/>
              <a:gd name="connsiteY0" fmla="*/ 1775 h 301287"/>
              <a:gd name="connsiteX1" fmla="*/ 602102 w 1124425"/>
              <a:gd name="connsiteY1" fmla="*/ 301287 h 301287"/>
              <a:gd name="connsiteX2" fmla="*/ 0 w 1124425"/>
              <a:gd name="connsiteY2" fmla="*/ 299512 h 301287"/>
              <a:gd name="connsiteX3" fmla="*/ 522323 w 1124425"/>
              <a:gd name="connsiteY3" fmla="*/ 0 h 301287"/>
              <a:gd name="connsiteX4" fmla="*/ 1124425 w 1124425"/>
              <a:gd name="connsiteY4" fmla="*/ 1775 h 301287"/>
              <a:gd name="connsiteX5" fmla="*/ 1124425 w 1124425"/>
              <a:gd name="connsiteY5" fmla="*/ 1775 h 301287"/>
              <a:gd name="connsiteX0" fmla="*/ 1124425 w 1124425"/>
              <a:gd name="connsiteY0" fmla="*/ 1775 h 301287"/>
              <a:gd name="connsiteX1" fmla="*/ 602102 w 1124425"/>
              <a:gd name="connsiteY1" fmla="*/ 301287 h 301287"/>
              <a:gd name="connsiteX2" fmla="*/ 0 w 1124425"/>
              <a:gd name="connsiteY2" fmla="*/ 299512 h 301287"/>
              <a:gd name="connsiteX3" fmla="*/ 522323 w 1124425"/>
              <a:gd name="connsiteY3" fmla="*/ 0 h 301287"/>
              <a:gd name="connsiteX4" fmla="*/ 1124425 w 1124425"/>
              <a:gd name="connsiteY4" fmla="*/ 1775 h 30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425" h="301287">
                <a:moveTo>
                  <a:pt x="1124425" y="1775"/>
                </a:moveTo>
                <a:lnTo>
                  <a:pt x="602102" y="301287"/>
                </a:lnTo>
                <a:lnTo>
                  <a:pt x="0" y="299512"/>
                </a:lnTo>
                <a:lnTo>
                  <a:pt x="522323" y="0"/>
                </a:lnTo>
                <a:lnTo>
                  <a:pt x="1124425" y="177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2" name="直線接點 41"/>
          <p:cNvCxnSpPr/>
          <p:nvPr>
            <p:custDataLst>
              <p:tags r:id="rId7"/>
            </p:custDataLst>
          </p:nvPr>
        </p:nvCxnSpPr>
        <p:spPr>
          <a:xfrm rot="1810134">
            <a:off x="2580758" y="3745788"/>
            <a:ext cx="60210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>
            <p:custDataLst>
              <p:tags r:id="rId8"/>
            </p:custDataLst>
          </p:nvPr>
        </p:nvCxnSpPr>
        <p:spPr>
          <a:xfrm rot="1810134" flipV="1">
            <a:off x="2661867" y="3444857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 descr="Straight 44"/>
          <p:cNvCxnSpPr/>
          <p:nvPr>
            <p:custDataLst>
              <p:tags r:id="rId9"/>
            </p:custDataLst>
          </p:nvPr>
        </p:nvCxnSpPr>
        <p:spPr>
          <a:xfrm rot="1810134" flipV="1">
            <a:off x="2732171" y="3184020"/>
            <a:ext cx="301051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 descr="Straight 45"/>
          <p:cNvCxnSpPr/>
          <p:nvPr>
            <p:custDataLst>
              <p:tags r:id="rId10"/>
            </p:custDataLst>
          </p:nvPr>
        </p:nvCxnSpPr>
        <p:spPr>
          <a:xfrm rot="1810134" flipV="1">
            <a:off x="2772829" y="3033170"/>
            <a:ext cx="0" cy="6021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 descr="Straight 46"/>
          <p:cNvCxnSpPr/>
          <p:nvPr>
            <p:custDataLst>
              <p:tags r:id="rId11"/>
            </p:custDataLst>
          </p:nvPr>
        </p:nvCxnSpPr>
        <p:spPr>
          <a:xfrm rot="1810134" flipH="1" flipV="1">
            <a:off x="2471896" y="3032726"/>
            <a:ext cx="301053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 descr="Straight 47"/>
          <p:cNvCxnSpPr/>
          <p:nvPr>
            <p:custDataLst>
              <p:tags r:id="rId12"/>
            </p:custDataLst>
          </p:nvPr>
        </p:nvCxnSpPr>
        <p:spPr>
          <a:xfrm rot="1810134" flipH="1" flipV="1">
            <a:off x="2211060" y="3182808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 descr="Straight 48"/>
          <p:cNvCxnSpPr/>
          <p:nvPr>
            <p:custDataLst>
              <p:tags r:id="rId13"/>
            </p:custDataLst>
          </p:nvPr>
        </p:nvCxnSpPr>
        <p:spPr>
          <a:xfrm rot="1810134" flipH="1">
            <a:off x="2060210" y="3443201"/>
            <a:ext cx="60210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>
            <p:custDataLst>
              <p:tags r:id="rId14"/>
            </p:custDataLst>
          </p:nvPr>
        </p:nvCxnSpPr>
        <p:spPr>
          <a:xfrm rot="1810134" flipH="1">
            <a:off x="2059766" y="3443081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>
            <p:custDataLst>
              <p:tags r:id="rId15"/>
            </p:custDataLst>
          </p:nvPr>
        </p:nvCxnSpPr>
        <p:spPr>
          <a:xfrm rot="1810134" flipH="1">
            <a:off x="2209848" y="3483533"/>
            <a:ext cx="301053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>
            <p:custDataLst>
              <p:tags r:id="rId16"/>
            </p:custDataLst>
          </p:nvPr>
        </p:nvCxnSpPr>
        <p:spPr>
          <a:xfrm rot="1810134" flipH="1">
            <a:off x="2470242" y="3553716"/>
            <a:ext cx="0" cy="6021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>
            <p:custDataLst>
              <p:tags r:id="rId17"/>
            </p:custDataLst>
          </p:nvPr>
        </p:nvCxnSpPr>
        <p:spPr>
          <a:xfrm rot="1810134">
            <a:off x="2470123" y="3634826"/>
            <a:ext cx="301051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8"/>
            </p:custDataLst>
          </p:nvPr>
        </p:nvCxnSpPr>
        <p:spPr>
          <a:xfrm rot="1810134">
            <a:off x="2510574" y="3705130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 descr="Straight 15"/>
          <p:cNvCxnSpPr/>
          <p:nvPr>
            <p:custDataLst>
              <p:tags r:id="rId19"/>
            </p:custDataLst>
          </p:nvPr>
        </p:nvCxnSpPr>
        <p:spPr>
          <a:xfrm rot="1810134" flipV="1">
            <a:off x="2774605" y="2431070"/>
            <a:ext cx="0" cy="6021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 descr="Straight 16"/>
          <p:cNvCxnSpPr/>
          <p:nvPr>
            <p:custDataLst>
              <p:tags r:id="rId20"/>
            </p:custDataLst>
          </p:nvPr>
        </p:nvCxnSpPr>
        <p:spPr>
          <a:xfrm rot="1810134" flipH="1" flipV="1">
            <a:off x="2212833" y="2580707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 descr="Straight 17"/>
          <p:cNvCxnSpPr/>
          <p:nvPr>
            <p:custDataLst>
              <p:tags r:id="rId21"/>
            </p:custDataLst>
          </p:nvPr>
        </p:nvCxnSpPr>
        <p:spPr>
          <a:xfrm rot="1810134" flipV="1">
            <a:off x="2475088" y="1908747"/>
            <a:ext cx="0" cy="6021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 descr="Straight 18"/>
          <p:cNvCxnSpPr/>
          <p:nvPr>
            <p:custDataLst>
              <p:tags r:id="rId22"/>
            </p:custDataLst>
          </p:nvPr>
        </p:nvCxnSpPr>
        <p:spPr>
          <a:xfrm rot="1810134" flipH="1" flipV="1">
            <a:off x="2515422" y="2060161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 descr="Straight 19"/>
          <p:cNvCxnSpPr/>
          <p:nvPr>
            <p:custDataLst>
              <p:tags r:id="rId23"/>
            </p:custDataLst>
          </p:nvPr>
        </p:nvCxnSpPr>
        <p:spPr>
          <a:xfrm rot="1810134" flipV="1">
            <a:off x="2737018" y="1539051"/>
            <a:ext cx="301051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 descr="Straight 20"/>
          <p:cNvCxnSpPr/>
          <p:nvPr>
            <p:custDataLst>
              <p:tags r:id="rId24"/>
            </p:custDataLst>
          </p:nvPr>
        </p:nvCxnSpPr>
        <p:spPr>
          <a:xfrm rot="1810134" flipH="1">
            <a:off x="2065056" y="1798231"/>
            <a:ext cx="60210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 descr="Straight 21"/>
          <p:cNvCxnSpPr/>
          <p:nvPr>
            <p:custDataLst>
              <p:tags r:id="rId25"/>
            </p:custDataLst>
          </p:nvPr>
        </p:nvCxnSpPr>
        <p:spPr>
          <a:xfrm rot="1810134">
            <a:off x="2587379" y="1498719"/>
            <a:ext cx="60210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 descr="Straight 22"/>
          <p:cNvCxnSpPr/>
          <p:nvPr>
            <p:custDataLst>
              <p:tags r:id="rId26"/>
            </p:custDataLst>
          </p:nvPr>
        </p:nvCxnSpPr>
        <p:spPr>
          <a:xfrm rot="1810134" flipH="1">
            <a:off x="2216469" y="1236463"/>
            <a:ext cx="301053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 descr="Straight 24"/>
          <p:cNvCxnSpPr/>
          <p:nvPr>
            <p:custDataLst>
              <p:tags r:id="rId27"/>
            </p:custDataLst>
          </p:nvPr>
        </p:nvCxnSpPr>
        <p:spPr>
          <a:xfrm rot="1810134" flipH="1">
            <a:off x="2066387" y="1196012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 descr="Straight 26">
            <a:extLst>
              <a:ext uri="{FF2B5EF4-FFF2-40B4-BE49-F238E27FC236}">
                <a16:creationId xmlns:a16="http://schemas.microsoft.com/office/drawing/2014/main" id="{FDC15E5F-1EC4-4CC5-A480-F12FE28BBC3E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 rot="1810134" flipH="1" flipV="1">
            <a:off x="2172381" y="2510404"/>
            <a:ext cx="301053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 descr="Straight 29">
            <a:extLst>
              <a:ext uri="{FF2B5EF4-FFF2-40B4-BE49-F238E27FC236}">
                <a16:creationId xmlns:a16="http://schemas.microsoft.com/office/drawing/2014/main" id="{F8970443-A869-41E2-AC55-4C1255A6D254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 rot="1810134" flipV="1">
            <a:off x="1544064" y="1495524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 descr="Straight 30">
            <a:extLst>
              <a:ext uri="{FF2B5EF4-FFF2-40B4-BE49-F238E27FC236}">
                <a16:creationId xmlns:a16="http://schemas.microsoft.com/office/drawing/2014/main" id="{74A2FEA8-7F1E-4393-A54B-E6DF7A422DF3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 rot="1810134" flipH="1">
            <a:off x="1614367" y="1234687"/>
            <a:ext cx="301053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 descr="Straight 31">
            <a:extLst>
              <a:ext uri="{FF2B5EF4-FFF2-40B4-BE49-F238E27FC236}">
                <a16:creationId xmlns:a16="http://schemas.microsoft.com/office/drawing/2014/main" id="{1C5421FB-D5AC-4E5A-8DB5-738005114E23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 rot="1810134" flipV="1">
            <a:off x="1954540" y="1606159"/>
            <a:ext cx="0" cy="6021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 descr="Straight 32">
            <a:extLst>
              <a:ext uri="{FF2B5EF4-FFF2-40B4-BE49-F238E27FC236}">
                <a16:creationId xmlns:a16="http://schemas.microsoft.com/office/drawing/2014/main" id="{EDEDF28B-4086-4BB1-867F-CD6987C3EAE7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 rot="1810134" flipH="1">
            <a:off x="1762469" y="2318778"/>
            <a:ext cx="60210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E0D01235-8143-43FA-98D3-5ED532C3664C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322906" y="2731232"/>
            <a:ext cx="299515" cy="602101"/>
          </a:xfrm>
          <a:custGeom>
            <a:avLst/>
            <a:gdLst>
              <a:gd name="connsiteX0" fmla="*/ 148872 w 299515"/>
              <a:gd name="connsiteY0" fmla="*/ 602101 h 602101"/>
              <a:gd name="connsiteX1" fmla="*/ 299515 w 299515"/>
              <a:gd name="connsiteY1" fmla="*/ 562211 h 602101"/>
              <a:gd name="connsiteX2" fmla="*/ 150645 w 299515"/>
              <a:gd name="connsiteY2" fmla="*/ 0 h 602101"/>
              <a:gd name="connsiteX3" fmla="*/ 0 w 299515"/>
              <a:gd name="connsiteY3" fmla="*/ 39889 h 602101"/>
              <a:gd name="connsiteX4" fmla="*/ 148872 w 299515"/>
              <a:gd name="connsiteY4" fmla="*/ 602101 h 602101"/>
              <a:gd name="connsiteX5" fmla="*/ 148872 w 299515"/>
              <a:gd name="connsiteY5" fmla="*/ 602101 h 602101"/>
              <a:gd name="connsiteX0" fmla="*/ 148872 w 299515"/>
              <a:gd name="connsiteY0" fmla="*/ 602101 h 602101"/>
              <a:gd name="connsiteX1" fmla="*/ 299515 w 299515"/>
              <a:gd name="connsiteY1" fmla="*/ 562211 h 602101"/>
              <a:gd name="connsiteX2" fmla="*/ 150645 w 299515"/>
              <a:gd name="connsiteY2" fmla="*/ 0 h 602101"/>
              <a:gd name="connsiteX3" fmla="*/ 0 w 299515"/>
              <a:gd name="connsiteY3" fmla="*/ 39889 h 602101"/>
              <a:gd name="connsiteX4" fmla="*/ 148872 w 299515"/>
              <a:gd name="connsiteY4" fmla="*/ 602101 h 60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515" h="602101">
                <a:moveTo>
                  <a:pt x="148872" y="602101"/>
                </a:moveTo>
                <a:lnTo>
                  <a:pt x="299515" y="562211"/>
                </a:lnTo>
                <a:lnTo>
                  <a:pt x="150645" y="0"/>
                </a:lnTo>
                <a:lnTo>
                  <a:pt x="0" y="39889"/>
                </a:lnTo>
                <a:lnTo>
                  <a:pt x="148872" y="60210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BBCAB964-593D-466D-8BF5-FFC26EF65072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2473551" y="2209798"/>
            <a:ext cx="302589" cy="522324"/>
          </a:xfrm>
          <a:custGeom>
            <a:avLst/>
            <a:gdLst>
              <a:gd name="connsiteX0" fmla="*/ 0 w 302589"/>
              <a:gd name="connsiteY0" fmla="*/ 521435 h 522324"/>
              <a:gd name="connsiteX1" fmla="*/ 301053 w 302589"/>
              <a:gd name="connsiteY1" fmla="*/ 522324 h 522324"/>
              <a:gd name="connsiteX2" fmla="*/ 302589 w 302589"/>
              <a:gd name="connsiteY2" fmla="*/ 889 h 522324"/>
              <a:gd name="connsiteX3" fmla="*/ 1536 w 302589"/>
              <a:gd name="connsiteY3" fmla="*/ 0 h 522324"/>
              <a:gd name="connsiteX4" fmla="*/ 0 w 302589"/>
              <a:gd name="connsiteY4" fmla="*/ 521435 h 522324"/>
              <a:gd name="connsiteX5" fmla="*/ 0 w 302589"/>
              <a:gd name="connsiteY5" fmla="*/ 521435 h 522324"/>
              <a:gd name="connsiteX0" fmla="*/ 0 w 302589"/>
              <a:gd name="connsiteY0" fmla="*/ 521435 h 522324"/>
              <a:gd name="connsiteX1" fmla="*/ 301053 w 302589"/>
              <a:gd name="connsiteY1" fmla="*/ 522324 h 522324"/>
              <a:gd name="connsiteX2" fmla="*/ 302589 w 302589"/>
              <a:gd name="connsiteY2" fmla="*/ 889 h 522324"/>
              <a:gd name="connsiteX3" fmla="*/ 1536 w 302589"/>
              <a:gd name="connsiteY3" fmla="*/ 0 h 522324"/>
              <a:gd name="connsiteX4" fmla="*/ 0 w 302589"/>
              <a:gd name="connsiteY4" fmla="*/ 521435 h 52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589" h="522324">
                <a:moveTo>
                  <a:pt x="0" y="521435"/>
                </a:moveTo>
                <a:lnTo>
                  <a:pt x="301053" y="522324"/>
                </a:lnTo>
                <a:lnTo>
                  <a:pt x="302589" y="889"/>
                </a:lnTo>
                <a:lnTo>
                  <a:pt x="1536" y="0"/>
                </a:lnTo>
                <a:lnTo>
                  <a:pt x="0" y="52143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924883A5-EB31-43B0-B256-C6E636155AA0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954540" y="1798230"/>
            <a:ext cx="520548" cy="520547"/>
          </a:xfrm>
          <a:custGeom>
            <a:avLst/>
            <a:gdLst>
              <a:gd name="connsiteX0" fmla="*/ 108981 w 520548"/>
              <a:gd name="connsiteY0" fmla="*/ 520547 h 520547"/>
              <a:gd name="connsiteX1" fmla="*/ 520548 w 520548"/>
              <a:gd name="connsiteY1" fmla="*/ 411567 h 520547"/>
              <a:gd name="connsiteX2" fmla="*/ 411568 w 520548"/>
              <a:gd name="connsiteY2" fmla="*/ 0 h 520547"/>
              <a:gd name="connsiteX3" fmla="*/ 0 w 520548"/>
              <a:gd name="connsiteY3" fmla="*/ 108980 h 520547"/>
              <a:gd name="connsiteX4" fmla="*/ 108981 w 520548"/>
              <a:gd name="connsiteY4" fmla="*/ 520547 h 520547"/>
              <a:gd name="connsiteX5" fmla="*/ 108981 w 520548"/>
              <a:gd name="connsiteY5" fmla="*/ 520547 h 520547"/>
              <a:gd name="connsiteX0" fmla="*/ 108981 w 520548"/>
              <a:gd name="connsiteY0" fmla="*/ 520547 h 520547"/>
              <a:gd name="connsiteX1" fmla="*/ 520548 w 520548"/>
              <a:gd name="connsiteY1" fmla="*/ 411567 h 520547"/>
              <a:gd name="connsiteX2" fmla="*/ 411568 w 520548"/>
              <a:gd name="connsiteY2" fmla="*/ 0 h 520547"/>
              <a:gd name="connsiteX3" fmla="*/ 0 w 520548"/>
              <a:gd name="connsiteY3" fmla="*/ 108980 h 520547"/>
              <a:gd name="connsiteX4" fmla="*/ 108981 w 520548"/>
              <a:gd name="connsiteY4" fmla="*/ 520547 h 52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548" h="520547">
                <a:moveTo>
                  <a:pt x="108981" y="520547"/>
                </a:moveTo>
                <a:lnTo>
                  <a:pt x="520548" y="411567"/>
                </a:lnTo>
                <a:lnTo>
                  <a:pt x="411568" y="0"/>
                </a:lnTo>
                <a:lnTo>
                  <a:pt x="0" y="108980"/>
                </a:lnTo>
                <a:lnTo>
                  <a:pt x="108981" y="5205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39B3ED5D-79A1-407C-BAE9-9F32C721171C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2366107" y="1497181"/>
            <a:ext cx="522323" cy="302588"/>
          </a:xfrm>
          <a:custGeom>
            <a:avLst/>
            <a:gdLst>
              <a:gd name="connsiteX0" fmla="*/ 521436 w 522323"/>
              <a:gd name="connsiteY0" fmla="*/ 302588 h 302588"/>
              <a:gd name="connsiteX1" fmla="*/ 522323 w 522323"/>
              <a:gd name="connsiteY1" fmla="*/ 1538 h 302588"/>
              <a:gd name="connsiteX2" fmla="*/ 887 w 522323"/>
              <a:gd name="connsiteY2" fmla="*/ 0 h 302588"/>
              <a:gd name="connsiteX3" fmla="*/ 0 w 522323"/>
              <a:gd name="connsiteY3" fmla="*/ 301050 h 302588"/>
              <a:gd name="connsiteX4" fmla="*/ 521436 w 522323"/>
              <a:gd name="connsiteY4" fmla="*/ 302588 h 302588"/>
              <a:gd name="connsiteX5" fmla="*/ 521436 w 522323"/>
              <a:gd name="connsiteY5" fmla="*/ 302588 h 302588"/>
              <a:gd name="connsiteX0" fmla="*/ 521436 w 522323"/>
              <a:gd name="connsiteY0" fmla="*/ 302588 h 302588"/>
              <a:gd name="connsiteX1" fmla="*/ 522323 w 522323"/>
              <a:gd name="connsiteY1" fmla="*/ 1538 h 302588"/>
              <a:gd name="connsiteX2" fmla="*/ 887 w 522323"/>
              <a:gd name="connsiteY2" fmla="*/ 0 h 302588"/>
              <a:gd name="connsiteX3" fmla="*/ 0 w 522323"/>
              <a:gd name="connsiteY3" fmla="*/ 301050 h 302588"/>
              <a:gd name="connsiteX4" fmla="*/ 521436 w 522323"/>
              <a:gd name="connsiteY4" fmla="*/ 302588 h 30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23" h="302588">
                <a:moveTo>
                  <a:pt x="521436" y="302588"/>
                </a:moveTo>
                <a:lnTo>
                  <a:pt x="522323" y="1538"/>
                </a:lnTo>
                <a:lnTo>
                  <a:pt x="887" y="0"/>
                </a:lnTo>
                <a:lnTo>
                  <a:pt x="0" y="301050"/>
                </a:lnTo>
                <a:lnTo>
                  <a:pt x="521436" y="3025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F3A43A92-E646-40EC-921E-51E5B08FFB82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764893" y="1346536"/>
            <a:ext cx="602102" cy="299513"/>
          </a:xfrm>
          <a:custGeom>
            <a:avLst/>
            <a:gdLst>
              <a:gd name="connsiteX0" fmla="*/ 562213 w 602102"/>
              <a:gd name="connsiteY0" fmla="*/ 0 h 299513"/>
              <a:gd name="connsiteX1" fmla="*/ 0 w 602102"/>
              <a:gd name="connsiteY1" fmla="*/ 148868 h 299513"/>
              <a:gd name="connsiteX2" fmla="*/ 39890 w 602102"/>
              <a:gd name="connsiteY2" fmla="*/ 299513 h 299513"/>
              <a:gd name="connsiteX3" fmla="*/ 602102 w 602102"/>
              <a:gd name="connsiteY3" fmla="*/ 150644 h 299513"/>
              <a:gd name="connsiteX4" fmla="*/ 562213 w 602102"/>
              <a:gd name="connsiteY4" fmla="*/ 0 h 299513"/>
              <a:gd name="connsiteX5" fmla="*/ 562213 w 602102"/>
              <a:gd name="connsiteY5" fmla="*/ 0 h 299513"/>
              <a:gd name="connsiteX0" fmla="*/ 562213 w 602102"/>
              <a:gd name="connsiteY0" fmla="*/ 0 h 299513"/>
              <a:gd name="connsiteX1" fmla="*/ 0 w 602102"/>
              <a:gd name="connsiteY1" fmla="*/ 148868 h 299513"/>
              <a:gd name="connsiteX2" fmla="*/ 39890 w 602102"/>
              <a:gd name="connsiteY2" fmla="*/ 299513 h 299513"/>
              <a:gd name="connsiteX3" fmla="*/ 602102 w 602102"/>
              <a:gd name="connsiteY3" fmla="*/ 150644 h 299513"/>
              <a:gd name="connsiteX4" fmla="*/ 562213 w 602102"/>
              <a:gd name="connsiteY4" fmla="*/ 0 h 299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102" h="299513">
                <a:moveTo>
                  <a:pt x="562213" y="0"/>
                </a:moveTo>
                <a:lnTo>
                  <a:pt x="0" y="148868"/>
                </a:lnTo>
                <a:lnTo>
                  <a:pt x="39890" y="299513"/>
                </a:lnTo>
                <a:lnTo>
                  <a:pt x="602102" y="150644"/>
                </a:lnTo>
                <a:lnTo>
                  <a:pt x="562213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7060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7CAF10B-4DE7-46B4-B5E2-665CC7C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42" name="直線接點 41"/>
          <p:cNvCxnSpPr/>
          <p:nvPr>
            <p:custDataLst>
              <p:tags r:id="rId2"/>
            </p:custDataLst>
          </p:nvPr>
        </p:nvCxnSpPr>
        <p:spPr>
          <a:xfrm rot="1810134">
            <a:off x="2580758" y="3745788"/>
            <a:ext cx="60210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>
            <p:custDataLst>
              <p:tags r:id="rId3"/>
            </p:custDataLst>
          </p:nvPr>
        </p:nvCxnSpPr>
        <p:spPr>
          <a:xfrm rot="1810134" flipV="1">
            <a:off x="2661867" y="3444857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 descr="Straight 44"/>
          <p:cNvCxnSpPr/>
          <p:nvPr>
            <p:custDataLst>
              <p:tags r:id="rId4"/>
            </p:custDataLst>
          </p:nvPr>
        </p:nvCxnSpPr>
        <p:spPr>
          <a:xfrm rot="1810134" flipV="1">
            <a:off x="2732171" y="3184020"/>
            <a:ext cx="301051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 descr="Straight 45"/>
          <p:cNvCxnSpPr/>
          <p:nvPr>
            <p:custDataLst>
              <p:tags r:id="rId5"/>
            </p:custDataLst>
          </p:nvPr>
        </p:nvCxnSpPr>
        <p:spPr>
          <a:xfrm rot="1810134" flipV="1">
            <a:off x="2772829" y="3033170"/>
            <a:ext cx="0" cy="6021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 descr="Straight 46"/>
          <p:cNvCxnSpPr/>
          <p:nvPr>
            <p:custDataLst>
              <p:tags r:id="rId6"/>
            </p:custDataLst>
          </p:nvPr>
        </p:nvCxnSpPr>
        <p:spPr>
          <a:xfrm rot="1810134" flipH="1" flipV="1">
            <a:off x="2471896" y="3032726"/>
            <a:ext cx="301053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 descr="Straight 47"/>
          <p:cNvCxnSpPr/>
          <p:nvPr>
            <p:custDataLst>
              <p:tags r:id="rId7"/>
            </p:custDataLst>
          </p:nvPr>
        </p:nvCxnSpPr>
        <p:spPr>
          <a:xfrm rot="1810134" flipH="1" flipV="1">
            <a:off x="2211060" y="3182808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 descr="Straight 48"/>
          <p:cNvCxnSpPr/>
          <p:nvPr>
            <p:custDataLst>
              <p:tags r:id="rId8"/>
            </p:custDataLst>
          </p:nvPr>
        </p:nvCxnSpPr>
        <p:spPr>
          <a:xfrm rot="1810134" flipH="1">
            <a:off x="2060210" y="3443201"/>
            <a:ext cx="60210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>
            <p:custDataLst>
              <p:tags r:id="rId9"/>
            </p:custDataLst>
          </p:nvPr>
        </p:nvCxnSpPr>
        <p:spPr>
          <a:xfrm rot="1810134" flipH="1">
            <a:off x="2059766" y="3443081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>
            <p:custDataLst>
              <p:tags r:id="rId10"/>
            </p:custDataLst>
          </p:nvPr>
        </p:nvCxnSpPr>
        <p:spPr>
          <a:xfrm rot="1810134" flipH="1">
            <a:off x="2209848" y="3483533"/>
            <a:ext cx="301053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>
            <p:custDataLst>
              <p:tags r:id="rId11"/>
            </p:custDataLst>
          </p:nvPr>
        </p:nvCxnSpPr>
        <p:spPr>
          <a:xfrm rot="1810134" flipH="1">
            <a:off x="2470242" y="3553716"/>
            <a:ext cx="0" cy="6021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>
            <p:custDataLst>
              <p:tags r:id="rId12"/>
            </p:custDataLst>
          </p:nvPr>
        </p:nvCxnSpPr>
        <p:spPr>
          <a:xfrm rot="1810134">
            <a:off x="2470123" y="3634826"/>
            <a:ext cx="301051" cy="5214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3"/>
            </p:custDataLst>
          </p:nvPr>
        </p:nvCxnSpPr>
        <p:spPr>
          <a:xfrm rot="1810134">
            <a:off x="2510574" y="3705130"/>
            <a:ext cx="521438" cy="3010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67A81AEE-15E9-4F4E-983B-E660389A0D7F}"/>
              </a:ext>
            </a:extLst>
          </p:cNvPr>
          <p:cNvGrpSpPr/>
          <p:nvPr/>
        </p:nvGrpSpPr>
        <p:grpSpPr>
          <a:xfrm>
            <a:off x="1503731" y="1345649"/>
            <a:ext cx="1644973" cy="2248845"/>
            <a:chOff x="1503731" y="1345649"/>
            <a:chExt cx="1644973" cy="2248845"/>
          </a:xfrm>
        </p:grpSpPr>
        <p:sp>
          <p:nvSpPr>
            <p:cNvPr id="58" name="手繪多邊形: 圖案 57" descr="Freeform 58">
              <a:extLst>
                <a:ext uri="{FF2B5EF4-FFF2-40B4-BE49-F238E27FC236}">
                  <a16:creationId xmlns:a16="http://schemas.microsoft.com/office/drawing/2014/main" id="{2959681F-B683-47B6-BC85-8CB286C06A5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322021" y="2470072"/>
              <a:ext cx="301287" cy="1124422"/>
            </a:xfrm>
            <a:custGeom>
              <a:avLst/>
              <a:gdLst>
                <a:gd name="connsiteX0" fmla="*/ 301287 w 301287"/>
                <a:gd name="connsiteY0" fmla="*/ 522322 h 1124422"/>
                <a:gd name="connsiteX1" fmla="*/ 299514 w 301287"/>
                <a:gd name="connsiteY1" fmla="*/ 1124422 h 1124422"/>
                <a:gd name="connsiteX2" fmla="*/ 0 w 301287"/>
                <a:gd name="connsiteY2" fmla="*/ 602101 h 1124422"/>
                <a:gd name="connsiteX3" fmla="*/ 1773 w 301287"/>
                <a:gd name="connsiteY3" fmla="*/ 0 h 1124422"/>
                <a:gd name="connsiteX4" fmla="*/ 301287 w 301287"/>
                <a:gd name="connsiteY4" fmla="*/ 522322 h 1124422"/>
                <a:gd name="connsiteX5" fmla="*/ 301287 w 301287"/>
                <a:gd name="connsiteY5" fmla="*/ 522322 h 1124422"/>
                <a:gd name="connsiteX0" fmla="*/ 301287 w 301287"/>
                <a:gd name="connsiteY0" fmla="*/ 522322 h 1124422"/>
                <a:gd name="connsiteX1" fmla="*/ 299514 w 301287"/>
                <a:gd name="connsiteY1" fmla="*/ 1124422 h 1124422"/>
                <a:gd name="connsiteX2" fmla="*/ 0 w 301287"/>
                <a:gd name="connsiteY2" fmla="*/ 602101 h 1124422"/>
                <a:gd name="connsiteX3" fmla="*/ 1773 w 301287"/>
                <a:gd name="connsiteY3" fmla="*/ 0 h 1124422"/>
                <a:gd name="connsiteX4" fmla="*/ 301287 w 301287"/>
                <a:gd name="connsiteY4" fmla="*/ 522322 h 1124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287" h="1124422">
                  <a:moveTo>
                    <a:pt x="301287" y="522322"/>
                  </a:moveTo>
                  <a:lnTo>
                    <a:pt x="299514" y="1124422"/>
                  </a:lnTo>
                  <a:lnTo>
                    <a:pt x="0" y="602101"/>
                  </a:lnTo>
                  <a:lnTo>
                    <a:pt x="1773" y="0"/>
                  </a:lnTo>
                  <a:lnTo>
                    <a:pt x="301287" y="522322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手繪多邊形: 圖案 60" descr="Freeform 61">
              <a:extLst>
                <a:ext uri="{FF2B5EF4-FFF2-40B4-BE49-F238E27FC236}">
                  <a16:creationId xmlns:a16="http://schemas.microsoft.com/office/drawing/2014/main" id="{F0937D2A-177A-4F74-98E8-E9D16828881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23795" y="1949524"/>
              <a:ext cx="602104" cy="1042869"/>
            </a:xfrm>
            <a:custGeom>
              <a:avLst/>
              <a:gdLst>
                <a:gd name="connsiteX0" fmla="*/ 602104 w 602104"/>
                <a:gd name="connsiteY0" fmla="*/ 522323 h 1042869"/>
                <a:gd name="connsiteX1" fmla="*/ 299514 w 602104"/>
                <a:gd name="connsiteY1" fmla="*/ 1042869 h 1042869"/>
                <a:gd name="connsiteX2" fmla="*/ 0 w 602104"/>
                <a:gd name="connsiteY2" fmla="*/ 520547 h 1042869"/>
                <a:gd name="connsiteX3" fmla="*/ 302587 w 602104"/>
                <a:gd name="connsiteY3" fmla="*/ 0 h 1042869"/>
                <a:gd name="connsiteX4" fmla="*/ 602104 w 602104"/>
                <a:gd name="connsiteY4" fmla="*/ 522323 h 1042869"/>
                <a:gd name="connsiteX5" fmla="*/ 602104 w 602104"/>
                <a:gd name="connsiteY5" fmla="*/ 522323 h 1042869"/>
                <a:gd name="connsiteX0" fmla="*/ 602104 w 602104"/>
                <a:gd name="connsiteY0" fmla="*/ 522323 h 1042869"/>
                <a:gd name="connsiteX1" fmla="*/ 299514 w 602104"/>
                <a:gd name="connsiteY1" fmla="*/ 1042869 h 1042869"/>
                <a:gd name="connsiteX2" fmla="*/ 0 w 602104"/>
                <a:gd name="connsiteY2" fmla="*/ 520547 h 1042869"/>
                <a:gd name="connsiteX3" fmla="*/ 302587 w 602104"/>
                <a:gd name="connsiteY3" fmla="*/ 0 h 1042869"/>
                <a:gd name="connsiteX4" fmla="*/ 602104 w 602104"/>
                <a:gd name="connsiteY4" fmla="*/ 522323 h 104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104" h="1042869">
                  <a:moveTo>
                    <a:pt x="602104" y="522323"/>
                  </a:moveTo>
                  <a:lnTo>
                    <a:pt x="299514" y="1042869"/>
                  </a:lnTo>
                  <a:lnTo>
                    <a:pt x="0" y="520547"/>
                  </a:lnTo>
                  <a:lnTo>
                    <a:pt x="302587" y="0"/>
                  </a:lnTo>
                  <a:lnTo>
                    <a:pt x="602104" y="522323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手繪多邊形: 圖案 63" descr="Freeform 64">
              <a:extLst>
                <a:ext uri="{FF2B5EF4-FFF2-40B4-BE49-F238E27FC236}">
                  <a16:creationId xmlns:a16="http://schemas.microsoft.com/office/drawing/2014/main" id="{53917E6A-10BA-4151-AE20-0D497F88615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803246" y="1646936"/>
              <a:ext cx="823136" cy="823135"/>
            </a:xfrm>
            <a:custGeom>
              <a:avLst/>
              <a:gdLst>
                <a:gd name="connsiteX0" fmla="*/ 823136 w 823136"/>
                <a:gd name="connsiteY0" fmla="*/ 302588 h 823135"/>
                <a:gd name="connsiteX1" fmla="*/ 520549 w 823136"/>
                <a:gd name="connsiteY1" fmla="*/ 823135 h 823135"/>
                <a:gd name="connsiteX2" fmla="*/ 0 w 823136"/>
                <a:gd name="connsiteY2" fmla="*/ 520547 h 823135"/>
                <a:gd name="connsiteX3" fmla="*/ 302588 w 823136"/>
                <a:gd name="connsiteY3" fmla="*/ 0 h 823135"/>
                <a:gd name="connsiteX4" fmla="*/ 823136 w 823136"/>
                <a:gd name="connsiteY4" fmla="*/ 302588 h 823135"/>
                <a:gd name="connsiteX5" fmla="*/ 823136 w 823136"/>
                <a:gd name="connsiteY5" fmla="*/ 302588 h 823135"/>
                <a:gd name="connsiteX0" fmla="*/ 823136 w 823136"/>
                <a:gd name="connsiteY0" fmla="*/ 302588 h 823135"/>
                <a:gd name="connsiteX1" fmla="*/ 520549 w 823136"/>
                <a:gd name="connsiteY1" fmla="*/ 823135 h 823135"/>
                <a:gd name="connsiteX2" fmla="*/ 0 w 823136"/>
                <a:gd name="connsiteY2" fmla="*/ 520547 h 823135"/>
                <a:gd name="connsiteX3" fmla="*/ 302588 w 823136"/>
                <a:gd name="connsiteY3" fmla="*/ 0 h 823135"/>
                <a:gd name="connsiteX4" fmla="*/ 823136 w 823136"/>
                <a:gd name="connsiteY4" fmla="*/ 302588 h 82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136" h="823135">
                  <a:moveTo>
                    <a:pt x="823136" y="302588"/>
                  </a:moveTo>
                  <a:lnTo>
                    <a:pt x="520549" y="823135"/>
                  </a:lnTo>
                  <a:lnTo>
                    <a:pt x="0" y="520547"/>
                  </a:lnTo>
                  <a:lnTo>
                    <a:pt x="302588" y="0"/>
                  </a:lnTo>
                  <a:lnTo>
                    <a:pt x="823136" y="30258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手繪多邊形: 圖案 66" descr="Freeform 67">
              <a:extLst>
                <a:ext uri="{FF2B5EF4-FFF2-40B4-BE49-F238E27FC236}">
                  <a16:creationId xmlns:a16="http://schemas.microsoft.com/office/drawing/2014/main" id="{D307EF72-5734-431B-BCA5-B3DF1D610AA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105834" y="1347425"/>
              <a:ext cx="1042870" cy="602100"/>
            </a:xfrm>
            <a:custGeom>
              <a:avLst/>
              <a:gdLst>
                <a:gd name="connsiteX0" fmla="*/ 1042870 w 1042870"/>
                <a:gd name="connsiteY0" fmla="*/ 302587 h 602100"/>
                <a:gd name="connsiteX1" fmla="*/ 520548 w 1042870"/>
                <a:gd name="connsiteY1" fmla="*/ 602100 h 602100"/>
                <a:gd name="connsiteX2" fmla="*/ 0 w 1042870"/>
                <a:gd name="connsiteY2" fmla="*/ 299512 h 602100"/>
                <a:gd name="connsiteX3" fmla="*/ 522323 w 1042870"/>
                <a:gd name="connsiteY3" fmla="*/ 0 h 602100"/>
                <a:gd name="connsiteX4" fmla="*/ 1042870 w 1042870"/>
                <a:gd name="connsiteY4" fmla="*/ 302587 h 602100"/>
                <a:gd name="connsiteX5" fmla="*/ 1042870 w 1042870"/>
                <a:gd name="connsiteY5" fmla="*/ 302587 h 602100"/>
                <a:gd name="connsiteX0" fmla="*/ 1042870 w 1042870"/>
                <a:gd name="connsiteY0" fmla="*/ 302587 h 602100"/>
                <a:gd name="connsiteX1" fmla="*/ 520548 w 1042870"/>
                <a:gd name="connsiteY1" fmla="*/ 602100 h 602100"/>
                <a:gd name="connsiteX2" fmla="*/ 0 w 1042870"/>
                <a:gd name="connsiteY2" fmla="*/ 299512 h 602100"/>
                <a:gd name="connsiteX3" fmla="*/ 522323 w 1042870"/>
                <a:gd name="connsiteY3" fmla="*/ 0 h 602100"/>
                <a:gd name="connsiteX4" fmla="*/ 1042870 w 1042870"/>
                <a:gd name="connsiteY4" fmla="*/ 302587 h 60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870" h="602100">
                  <a:moveTo>
                    <a:pt x="1042870" y="302587"/>
                  </a:moveTo>
                  <a:lnTo>
                    <a:pt x="520548" y="602100"/>
                  </a:lnTo>
                  <a:lnTo>
                    <a:pt x="0" y="299512"/>
                  </a:lnTo>
                  <a:lnTo>
                    <a:pt x="522323" y="0"/>
                  </a:lnTo>
                  <a:lnTo>
                    <a:pt x="1042870" y="302587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手繪多邊形: 圖案 69" descr="Freeform 70">
              <a:extLst>
                <a:ext uri="{FF2B5EF4-FFF2-40B4-BE49-F238E27FC236}">
                  <a16:creationId xmlns:a16="http://schemas.microsoft.com/office/drawing/2014/main" id="{31CB0B3F-569E-48D3-A459-2FD04816486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503731" y="1345649"/>
              <a:ext cx="1124425" cy="301287"/>
            </a:xfrm>
            <a:custGeom>
              <a:avLst/>
              <a:gdLst>
                <a:gd name="connsiteX0" fmla="*/ 1124425 w 1124425"/>
                <a:gd name="connsiteY0" fmla="*/ 1775 h 301287"/>
                <a:gd name="connsiteX1" fmla="*/ 602102 w 1124425"/>
                <a:gd name="connsiteY1" fmla="*/ 301287 h 301287"/>
                <a:gd name="connsiteX2" fmla="*/ 0 w 1124425"/>
                <a:gd name="connsiteY2" fmla="*/ 299512 h 301287"/>
                <a:gd name="connsiteX3" fmla="*/ 522323 w 1124425"/>
                <a:gd name="connsiteY3" fmla="*/ 0 h 301287"/>
                <a:gd name="connsiteX4" fmla="*/ 1124425 w 1124425"/>
                <a:gd name="connsiteY4" fmla="*/ 1775 h 301287"/>
                <a:gd name="connsiteX5" fmla="*/ 1124425 w 1124425"/>
                <a:gd name="connsiteY5" fmla="*/ 1775 h 301287"/>
                <a:gd name="connsiteX0" fmla="*/ 1124425 w 1124425"/>
                <a:gd name="connsiteY0" fmla="*/ 1775 h 301287"/>
                <a:gd name="connsiteX1" fmla="*/ 602102 w 1124425"/>
                <a:gd name="connsiteY1" fmla="*/ 301287 h 301287"/>
                <a:gd name="connsiteX2" fmla="*/ 0 w 1124425"/>
                <a:gd name="connsiteY2" fmla="*/ 299512 h 301287"/>
                <a:gd name="connsiteX3" fmla="*/ 522323 w 1124425"/>
                <a:gd name="connsiteY3" fmla="*/ 0 h 301287"/>
                <a:gd name="connsiteX4" fmla="*/ 1124425 w 1124425"/>
                <a:gd name="connsiteY4" fmla="*/ 1775 h 30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425" h="301287">
                  <a:moveTo>
                    <a:pt x="1124425" y="1775"/>
                  </a:moveTo>
                  <a:lnTo>
                    <a:pt x="602102" y="301287"/>
                  </a:lnTo>
                  <a:lnTo>
                    <a:pt x="0" y="299512"/>
                  </a:lnTo>
                  <a:lnTo>
                    <a:pt x="522323" y="0"/>
                  </a:lnTo>
                  <a:lnTo>
                    <a:pt x="1124425" y="1775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" name="手繪多邊形: 圖案 1" descr="Freeform 2">
              <a:extLst>
                <a:ext uri="{FF2B5EF4-FFF2-40B4-BE49-F238E27FC236}">
                  <a16:creationId xmlns:a16="http://schemas.microsoft.com/office/drawing/2014/main" id="{E0D01235-8143-43FA-98D3-5ED532C3664C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322906" y="2731232"/>
              <a:ext cx="299515" cy="602101"/>
            </a:xfrm>
            <a:custGeom>
              <a:avLst/>
              <a:gdLst>
                <a:gd name="connsiteX0" fmla="*/ 148872 w 299515"/>
                <a:gd name="connsiteY0" fmla="*/ 602101 h 602101"/>
                <a:gd name="connsiteX1" fmla="*/ 299515 w 299515"/>
                <a:gd name="connsiteY1" fmla="*/ 562211 h 602101"/>
                <a:gd name="connsiteX2" fmla="*/ 150645 w 299515"/>
                <a:gd name="connsiteY2" fmla="*/ 0 h 602101"/>
                <a:gd name="connsiteX3" fmla="*/ 0 w 299515"/>
                <a:gd name="connsiteY3" fmla="*/ 39889 h 602101"/>
                <a:gd name="connsiteX4" fmla="*/ 148872 w 299515"/>
                <a:gd name="connsiteY4" fmla="*/ 602101 h 602101"/>
                <a:gd name="connsiteX5" fmla="*/ 148872 w 299515"/>
                <a:gd name="connsiteY5" fmla="*/ 602101 h 602101"/>
                <a:gd name="connsiteX0" fmla="*/ 148872 w 299515"/>
                <a:gd name="connsiteY0" fmla="*/ 602101 h 602101"/>
                <a:gd name="connsiteX1" fmla="*/ 299515 w 299515"/>
                <a:gd name="connsiteY1" fmla="*/ 562211 h 602101"/>
                <a:gd name="connsiteX2" fmla="*/ 150645 w 299515"/>
                <a:gd name="connsiteY2" fmla="*/ 0 h 602101"/>
                <a:gd name="connsiteX3" fmla="*/ 0 w 299515"/>
                <a:gd name="connsiteY3" fmla="*/ 39889 h 602101"/>
                <a:gd name="connsiteX4" fmla="*/ 148872 w 299515"/>
                <a:gd name="connsiteY4" fmla="*/ 602101 h 602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515" h="602101">
                  <a:moveTo>
                    <a:pt x="148872" y="602101"/>
                  </a:moveTo>
                  <a:lnTo>
                    <a:pt x="299515" y="562211"/>
                  </a:lnTo>
                  <a:lnTo>
                    <a:pt x="150645" y="0"/>
                  </a:lnTo>
                  <a:lnTo>
                    <a:pt x="0" y="39889"/>
                  </a:lnTo>
                  <a:lnTo>
                    <a:pt x="148872" y="60210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" name="手繪多邊形: 圖案 2" descr="Freeform 3">
              <a:extLst>
                <a:ext uri="{FF2B5EF4-FFF2-40B4-BE49-F238E27FC236}">
                  <a16:creationId xmlns:a16="http://schemas.microsoft.com/office/drawing/2014/main" id="{BBCAB964-593D-466D-8BF5-FFC26EF6507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2473551" y="2209798"/>
              <a:ext cx="302589" cy="522324"/>
            </a:xfrm>
            <a:custGeom>
              <a:avLst/>
              <a:gdLst>
                <a:gd name="connsiteX0" fmla="*/ 0 w 302589"/>
                <a:gd name="connsiteY0" fmla="*/ 521435 h 522324"/>
                <a:gd name="connsiteX1" fmla="*/ 301053 w 302589"/>
                <a:gd name="connsiteY1" fmla="*/ 522324 h 522324"/>
                <a:gd name="connsiteX2" fmla="*/ 302589 w 302589"/>
                <a:gd name="connsiteY2" fmla="*/ 889 h 522324"/>
                <a:gd name="connsiteX3" fmla="*/ 1536 w 302589"/>
                <a:gd name="connsiteY3" fmla="*/ 0 h 522324"/>
                <a:gd name="connsiteX4" fmla="*/ 0 w 302589"/>
                <a:gd name="connsiteY4" fmla="*/ 521435 h 522324"/>
                <a:gd name="connsiteX5" fmla="*/ 0 w 302589"/>
                <a:gd name="connsiteY5" fmla="*/ 521435 h 522324"/>
                <a:gd name="connsiteX0" fmla="*/ 0 w 302589"/>
                <a:gd name="connsiteY0" fmla="*/ 521435 h 522324"/>
                <a:gd name="connsiteX1" fmla="*/ 301053 w 302589"/>
                <a:gd name="connsiteY1" fmla="*/ 522324 h 522324"/>
                <a:gd name="connsiteX2" fmla="*/ 302589 w 302589"/>
                <a:gd name="connsiteY2" fmla="*/ 889 h 522324"/>
                <a:gd name="connsiteX3" fmla="*/ 1536 w 302589"/>
                <a:gd name="connsiteY3" fmla="*/ 0 h 522324"/>
                <a:gd name="connsiteX4" fmla="*/ 0 w 302589"/>
                <a:gd name="connsiteY4" fmla="*/ 521435 h 5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589" h="522324">
                  <a:moveTo>
                    <a:pt x="0" y="521435"/>
                  </a:moveTo>
                  <a:lnTo>
                    <a:pt x="301053" y="522324"/>
                  </a:lnTo>
                  <a:lnTo>
                    <a:pt x="302589" y="889"/>
                  </a:lnTo>
                  <a:lnTo>
                    <a:pt x="1536" y="0"/>
                  </a:lnTo>
                  <a:lnTo>
                    <a:pt x="0" y="521435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" name="手繪多邊形: 圖案 3" descr="Freeform 4">
              <a:extLst>
                <a:ext uri="{FF2B5EF4-FFF2-40B4-BE49-F238E27FC236}">
                  <a16:creationId xmlns:a16="http://schemas.microsoft.com/office/drawing/2014/main" id="{924883A5-EB31-43B0-B256-C6E636155AA0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954540" y="1798230"/>
              <a:ext cx="520548" cy="520547"/>
            </a:xfrm>
            <a:custGeom>
              <a:avLst/>
              <a:gdLst>
                <a:gd name="connsiteX0" fmla="*/ 108981 w 520548"/>
                <a:gd name="connsiteY0" fmla="*/ 520547 h 520547"/>
                <a:gd name="connsiteX1" fmla="*/ 520548 w 520548"/>
                <a:gd name="connsiteY1" fmla="*/ 411567 h 520547"/>
                <a:gd name="connsiteX2" fmla="*/ 411568 w 520548"/>
                <a:gd name="connsiteY2" fmla="*/ 0 h 520547"/>
                <a:gd name="connsiteX3" fmla="*/ 0 w 520548"/>
                <a:gd name="connsiteY3" fmla="*/ 108980 h 520547"/>
                <a:gd name="connsiteX4" fmla="*/ 108981 w 520548"/>
                <a:gd name="connsiteY4" fmla="*/ 520547 h 520547"/>
                <a:gd name="connsiteX5" fmla="*/ 108981 w 520548"/>
                <a:gd name="connsiteY5" fmla="*/ 520547 h 520547"/>
                <a:gd name="connsiteX0" fmla="*/ 108981 w 520548"/>
                <a:gd name="connsiteY0" fmla="*/ 520547 h 520547"/>
                <a:gd name="connsiteX1" fmla="*/ 520548 w 520548"/>
                <a:gd name="connsiteY1" fmla="*/ 411567 h 520547"/>
                <a:gd name="connsiteX2" fmla="*/ 411568 w 520548"/>
                <a:gd name="connsiteY2" fmla="*/ 0 h 520547"/>
                <a:gd name="connsiteX3" fmla="*/ 0 w 520548"/>
                <a:gd name="connsiteY3" fmla="*/ 108980 h 520547"/>
                <a:gd name="connsiteX4" fmla="*/ 108981 w 520548"/>
                <a:gd name="connsiteY4" fmla="*/ 520547 h 52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548" h="520547">
                  <a:moveTo>
                    <a:pt x="108981" y="520547"/>
                  </a:moveTo>
                  <a:lnTo>
                    <a:pt x="520548" y="411567"/>
                  </a:lnTo>
                  <a:lnTo>
                    <a:pt x="411568" y="0"/>
                  </a:lnTo>
                  <a:lnTo>
                    <a:pt x="0" y="108980"/>
                  </a:lnTo>
                  <a:lnTo>
                    <a:pt x="108981" y="52054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手繪多邊形: 圖案 5" descr="Freeform 6">
              <a:extLst>
                <a:ext uri="{FF2B5EF4-FFF2-40B4-BE49-F238E27FC236}">
                  <a16:creationId xmlns:a16="http://schemas.microsoft.com/office/drawing/2014/main" id="{39B3ED5D-79A1-407C-BAE9-9F32C721171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2366107" y="1497181"/>
              <a:ext cx="522323" cy="302588"/>
            </a:xfrm>
            <a:custGeom>
              <a:avLst/>
              <a:gdLst>
                <a:gd name="connsiteX0" fmla="*/ 521436 w 522323"/>
                <a:gd name="connsiteY0" fmla="*/ 302588 h 302588"/>
                <a:gd name="connsiteX1" fmla="*/ 522323 w 522323"/>
                <a:gd name="connsiteY1" fmla="*/ 1538 h 302588"/>
                <a:gd name="connsiteX2" fmla="*/ 887 w 522323"/>
                <a:gd name="connsiteY2" fmla="*/ 0 h 302588"/>
                <a:gd name="connsiteX3" fmla="*/ 0 w 522323"/>
                <a:gd name="connsiteY3" fmla="*/ 301050 h 302588"/>
                <a:gd name="connsiteX4" fmla="*/ 521436 w 522323"/>
                <a:gd name="connsiteY4" fmla="*/ 302588 h 302588"/>
                <a:gd name="connsiteX5" fmla="*/ 521436 w 522323"/>
                <a:gd name="connsiteY5" fmla="*/ 302588 h 302588"/>
                <a:gd name="connsiteX0" fmla="*/ 521436 w 522323"/>
                <a:gd name="connsiteY0" fmla="*/ 302588 h 302588"/>
                <a:gd name="connsiteX1" fmla="*/ 522323 w 522323"/>
                <a:gd name="connsiteY1" fmla="*/ 1538 h 302588"/>
                <a:gd name="connsiteX2" fmla="*/ 887 w 522323"/>
                <a:gd name="connsiteY2" fmla="*/ 0 h 302588"/>
                <a:gd name="connsiteX3" fmla="*/ 0 w 522323"/>
                <a:gd name="connsiteY3" fmla="*/ 301050 h 302588"/>
                <a:gd name="connsiteX4" fmla="*/ 521436 w 522323"/>
                <a:gd name="connsiteY4" fmla="*/ 302588 h 30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23" h="302588">
                  <a:moveTo>
                    <a:pt x="521436" y="302588"/>
                  </a:moveTo>
                  <a:lnTo>
                    <a:pt x="522323" y="1538"/>
                  </a:lnTo>
                  <a:lnTo>
                    <a:pt x="887" y="0"/>
                  </a:lnTo>
                  <a:lnTo>
                    <a:pt x="0" y="301050"/>
                  </a:lnTo>
                  <a:lnTo>
                    <a:pt x="521436" y="302588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手繪多邊形: 圖案 6" descr="Freeform 7">
              <a:extLst>
                <a:ext uri="{FF2B5EF4-FFF2-40B4-BE49-F238E27FC236}">
                  <a16:creationId xmlns:a16="http://schemas.microsoft.com/office/drawing/2014/main" id="{F3A43A92-E646-40EC-921E-51E5B08FFB82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764893" y="1346536"/>
              <a:ext cx="602102" cy="299513"/>
            </a:xfrm>
            <a:custGeom>
              <a:avLst/>
              <a:gdLst>
                <a:gd name="connsiteX0" fmla="*/ 562213 w 602102"/>
                <a:gd name="connsiteY0" fmla="*/ 0 h 299513"/>
                <a:gd name="connsiteX1" fmla="*/ 0 w 602102"/>
                <a:gd name="connsiteY1" fmla="*/ 148868 h 299513"/>
                <a:gd name="connsiteX2" fmla="*/ 39890 w 602102"/>
                <a:gd name="connsiteY2" fmla="*/ 299513 h 299513"/>
                <a:gd name="connsiteX3" fmla="*/ 602102 w 602102"/>
                <a:gd name="connsiteY3" fmla="*/ 150644 h 299513"/>
                <a:gd name="connsiteX4" fmla="*/ 562213 w 602102"/>
                <a:gd name="connsiteY4" fmla="*/ 0 h 299513"/>
                <a:gd name="connsiteX5" fmla="*/ 562213 w 602102"/>
                <a:gd name="connsiteY5" fmla="*/ 0 h 299513"/>
                <a:gd name="connsiteX0" fmla="*/ 562213 w 602102"/>
                <a:gd name="connsiteY0" fmla="*/ 0 h 299513"/>
                <a:gd name="connsiteX1" fmla="*/ 0 w 602102"/>
                <a:gd name="connsiteY1" fmla="*/ 148868 h 299513"/>
                <a:gd name="connsiteX2" fmla="*/ 39890 w 602102"/>
                <a:gd name="connsiteY2" fmla="*/ 299513 h 299513"/>
                <a:gd name="connsiteX3" fmla="*/ 602102 w 602102"/>
                <a:gd name="connsiteY3" fmla="*/ 150644 h 299513"/>
                <a:gd name="connsiteX4" fmla="*/ 562213 w 602102"/>
                <a:gd name="connsiteY4" fmla="*/ 0 h 29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102" h="299513">
                  <a:moveTo>
                    <a:pt x="562213" y="0"/>
                  </a:moveTo>
                  <a:lnTo>
                    <a:pt x="0" y="148868"/>
                  </a:lnTo>
                  <a:lnTo>
                    <a:pt x="39890" y="299513"/>
                  </a:lnTo>
                  <a:lnTo>
                    <a:pt x="602102" y="150644"/>
                  </a:lnTo>
                  <a:lnTo>
                    <a:pt x="562213" y="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792390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7CAF10B-4DE7-46B4-B5E2-665CC7C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80" name="群組 179">
            <a:extLst>
              <a:ext uri="{FF2B5EF4-FFF2-40B4-BE49-F238E27FC236}">
                <a16:creationId xmlns:a16="http://schemas.microsoft.com/office/drawing/2014/main" id="{202CBAA4-A5D3-4BF5-9AAF-319E3EE2265C}"/>
              </a:ext>
            </a:extLst>
          </p:cNvPr>
          <p:cNvGrpSpPr/>
          <p:nvPr/>
        </p:nvGrpSpPr>
        <p:grpSpPr>
          <a:xfrm>
            <a:off x="372684" y="1345649"/>
            <a:ext cx="4497701" cy="4497687"/>
            <a:chOff x="372684" y="1345649"/>
            <a:chExt cx="4497701" cy="449768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0D015F54-C274-48AA-892D-292AFBE645A8}"/>
                </a:ext>
              </a:extLst>
            </p:cNvPr>
            <p:cNvGrpSpPr/>
            <p:nvPr/>
          </p:nvGrpSpPr>
          <p:grpSpPr>
            <a:xfrm>
              <a:off x="1497111" y="2470072"/>
              <a:ext cx="2248848" cy="2248843"/>
              <a:chOff x="1497111" y="2470072"/>
              <a:chExt cx="2248848" cy="2248843"/>
            </a:xfrm>
            <a:solidFill>
              <a:schemeClr val="bg1"/>
            </a:solidFill>
          </p:grpSpPr>
          <p:sp>
            <p:nvSpPr>
              <p:cNvPr id="58" name="手繪多邊形: 圖案 57" descr="Freeform 58">
                <a:extLst>
                  <a:ext uri="{FF2B5EF4-FFF2-40B4-BE49-F238E27FC236}">
                    <a16:creationId xmlns:a16="http://schemas.microsoft.com/office/drawing/2014/main" id="{2959681F-B683-47B6-BC85-8CB286C06A54}"/>
                  </a:ext>
                </a:extLst>
              </p:cNvPr>
              <p:cNvSpPr/>
              <p:nvPr>
                <p:custDataLst>
                  <p:tags r:id="rId110"/>
                </p:custDataLst>
              </p:nvPr>
            </p:nvSpPr>
            <p:spPr>
              <a:xfrm>
                <a:off x="2322021" y="2470072"/>
                <a:ext cx="301287" cy="1124422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手繪多邊形: 圖案 26" descr="Freeform 58">
                <a:extLst>
                  <a:ext uri="{FF2B5EF4-FFF2-40B4-BE49-F238E27FC236}">
                    <a16:creationId xmlns:a16="http://schemas.microsoft.com/office/drawing/2014/main" id="{0E2606A4-9D55-44BC-926A-10BC21B3B9EE}"/>
                  </a:ext>
                </a:extLst>
              </p:cNvPr>
              <p:cNvSpPr/>
              <p:nvPr>
                <p:custDataLst>
                  <p:tags r:id="rId111"/>
                </p:custDataLst>
              </p:nvPr>
            </p:nvSpPr>
            <p:spPr>
              <a:xfrm rot="7200008">
                <a:off x="3032217" y="3184463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手繪多邊形: 圖案 39" descr="Freeform 58">
                <a:extLst>
                  <a:ext uri="{FF2B5EF4-FFF2-40B4-BE49-F238E27FC236}">
                    <a16:creationId xmlns:a16="http://schemas.microsoft.com/office/drawing/2014/main" id="{7A990BF5-590B-4EFD-BCD2-09A100B37234}"/>
                  </a:ext>
                </a:extLst>
              </p:cNvPr>
              <p:cNvSpPr/>
              <p:nvPr>
                <p:custDataLst>
                  <p:tags r:id="rId112"/>
                </p:custDataLst>
              </p:nvPr>
            </p:nvSpPr>
            <p:spPr>
              <a:xfrm rot="5400016">
                <a:off x="3033104" y="2883414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手繪多邊形: 圖案 67" descr="Freeform 58">
                <a:extLst>
                  <a:ext uri="{FF2B5EF4-FFF2-40B4-BE49-F238E27FC236}">
                    <a16:creationId xmlns:a16="http://schemas.microsoft.com/office/drawing/2014/main" id="{F8FB6E9E-BAC9-4586-B9C8-7E0169243599}"/>
                  </a:ext>
                </a:extLst>
              </p:cNvPr>
              <p:cNvSpPr/>
              <p:nvPr>
                <p:custDataLst>
                  <p:tags r:id="rId113"/>
                </p:custDataLst>
              </p:nvPr>
            </p:nvSpPr>
            <p:spPr>
              <a:xfrm rot="3600007">
                <a:off x="2883348" y="2622253"/>
                <a:ext cx="301286" cy="1124420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手繪多邊形: 圖案 80" descr="Freeform 58">
                <a:extLst>
                  <a:ext uri="{FF2B5EF4-FFF2-40B4-BE49-F238E27FC236}">
                    <a16:creationId xmlns:a16="http://schemas.microsoft.com/office/drawing/2014/main" id="{756F0262-64FB-449F-A732-26670994F7EE}"/>
                  </a:ext>
                </a:extLst>
              </p:cNvPr>
              <p:cNvSpPr/>
              <p:nvPr>
                <p:custDataLst>
                  <p:tags r:id="rId114"/>
                </p:custDataLst>
              </p:nvPr>
            </p:nvSpPr>
            <p:spPr>
              <a:xfrm rot="1800008">
                <a:off x="2623073" y="2470961"/>
                <a:ext cx="301287" cy="1124422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手繪多邊形: 圖案 92" descr="Freeform 58">
                <a:extLst>
                  <a:ext uri="{FF2B5EF4-FFF2-40B4-BE49-F238E27FC236}">
                    <a16:creationId xmlns:a16="http://schemas.microsoft.com/office/drawing/2014/main" id="{A21E09F4-9DFB-4624-B302-631FDA965746}"/>
                  </a:ext>
                </a:extLst>
              </p:cNvPr>
              <p:cNvSpPr/>
              <p:nvPr>
                <p:custDataLst>
                  <p:tags r:id="rId115"/>
                </p:custDataLst>
              </p:nvPr>
            </p:nvSpPr>
            <p:spPr>
              <a:xfrm rot="19800001">
                <a:off x="2060860" y="2619828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手繪多邊形: 圖案 104" descr="Freeform 58">
                <a:extLst>
                  <a:ext uri="{FF2B5EF4-FFF2-40B4-BE49-F238E27FC236}">
                    <a16:creationId xmlns:a16="http://schemas.microsoft.com/office/drawing/2014/main" id="{CED1A83D-1F6D-4EE8-898A-9A9E4DF6C5F2}"/>
                  </a:ext>
                </a:extLst>
              </p:cNvPr>
              <p:cNvSpPr/>
              <p:nvPr>
                <p:custDataLst>
                  <p:tags r:id="rId116"/>
                </p:custDataLst>
              </p:nvPr>
            </p:nvSpPr>
            <p:spPr>
              <a:xfrm rot="18000008">
                <a:off x="1909566" y="2880102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手繪多邊形: 圖案 116" descr="Freeform 58">
                <a:extLst>
                  <a:ext uri="{FF2B5EF4-FFF2-40B4-BE49-F238E27FC236}">
                    <a16:creationId xmlns:a16="http://schemas.microsoft.com/office/drawing/2014/main" id="{B600F69F-7F0B-49EE-B743-E7A053A8F36F}"/>
                  </a:ext>
                </a:extLst>
              </p:cNvPr>
              <p:cNvSpPr/>
              <p:nvPr>
                <p:custDataLst>
                  <p:tags r:id="rId117"/>
                </p:custDataLst>
              </p:nvPr>
            </p:nvSpPr>
            <p:spPr>
              <a:xfrm rot="16200015">
                <a:off x="1908679" y="3181152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手繪多邊形: 圖案 128" descr="Freeform 58">
                <a:extLst>
                  <a:ext uri="{FF2B5EF4-FFF2-40B4-BE49-F238E27FC236}">
                    <a16:creationId xmlns:a16="http://schemas.microsoft.com/office/drawing/2014/main" id="{8354E4D9-B038-4E2C-8362-DFCC7F313768}"/>
                  </a:ext>
                </a:extLst>
              </p:cNvPr>
              <p:cNvSpPr/>
              <p:nvPr>
                <p:custDataLst>
                  <p:tags r:id="rId118"/>
                </p:custDataLst>
              </p:nvPr>
            </p:nvSpPr>
            <p:spPr>
              <a:xfrm rot="14400016">
                <a:off x="2058437" y="3442314"/>
                <a:ext cx="301287" cy="1124422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手繪多邊形: 圖案 140" descr="Freeform 58">
                <a:extLst>
                  <a:ext uri="{FF2B5EF4-FFF2-40B4-BE49-F238E27FC236}">
                    <a16:creationId xmlns:a16="http://schemas.microsoft.com/office/drawing/2014/main" id="{0A8DEA03-8629-4C55-9AD8-80BB6D935D47}"/>
                  </a:ext>
                </a:extLst>
              </p:cNvPr>
              <p:cNvSpPr/>
              <p:nvPr>
                <p:custDataLst>
                  <p:tags r:id="rId119"/>
                </p:custDataLst>
              </p:nvPr>
            </p:nvSpPr>
            <p:spPr>
              <a:xfrm rot="12600008">
                <a:off x="2318712" y="3593607"/>
                <a:ext cx="301287" cy="1124422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手繪多邊形: 圖案 152" descr="Freeform 58">
                <a:extLst>
                  <a:ext uri="{FF2B5EF4-FFF2-40B4-BE49-F238E27FC236}">
                    <a16:creationId xmlns:a16="http://schemas.microsoft.com/office/drawing/2014/main" id="{A6C43A06-DB9F-4D0F-BC1F-305AFD79CB01}"/>
                  </a:ext>
                </a:extLst>
              </p:cNvPr>
              <p:cNvSpPr/>
              <p:nvPr>
                <p:custDataLst>
                  <p:tags r:id="rId120"/>
                </p:custDataLst>
              </p:nvPr>
            </p:nvSpPr>
            <p:spPr>
              <a:xfrm rot="10800010">
                <a:off x="2619763" y="3594495"/>
                <a:ext cx="301286" cy="1124420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手繪多邊形: 圖案 164" descr="Freeform 58">
                <a:extLst>
                  <a:ext uri="{FF2B5EF4-FFF2-40B4-BE49-F238E27FC236}">
                    <a16:creationId xmlns:a16="http://schemas.microsoft.com/office/drawing/2014/main" id="{56CE7523-5EF1-4AEE-BF22-5F8F7E220765}"/>
                  </a:ext>
                </a:extLst>
              </p:cNvPr>
              <p:cNvSpPr/>
              <p:nvPr>
                <p:custDataLst>
                  <p:tags r:id="rId121"/>
                </p:custDataLst>
              </p:nvPr>
            </p:nvSpPr>
            <p:spPr>
              <a:xfrm rot="9000002">
                <a:off x="2880925" y="3444738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611AB782-D6DC-4AE4-BD12-09D549ACA1EB}"/>
                </a:ext>
              </a:extLst>
            </p:cNvPr>
            <p:cNvGrpSpPr/>
            <p:nvPr/>
          </p:nvGrpSpPr>
          <p:grpSpPr>
            <a:xfrm>
              <a:off x="976563" y="1949524"/>
              <a:ext cx="3289945" cy="3289937"/>
              <a:chOff x="976563" y="1949524"/>
              <a:chExt cx="3289945" cy="3289937"/>
            </a:xfrm>
            <a:solidFill>
              <a:schemeClr val="bg1"/>
            </a:solidFill>
          </p:grpSpPr>
          <p:sp>
            <p:nvSpPr>
              <p:cNvPr id="61" name="手繪多邊形: 圖案 60" descr="Freeform 61">
                <a:extLst>
                  <a:ext uri="{FF2B5EF4-FFF2-40B4-BE49-F238E27FC236}">
                    <a16:creationId xmlns:a16="http://schemas.microsoft.com/office/drawing/2014/main" id="{F0937D2A-177A-4F74-98E8-E9D168288814}"/>
                  </a:ext>
                </a:extLst>
              </p:cNvPr>
              <p:cNvSpPr/>
              <p:nvPr>
                <p:custDataLst>
                  <p:tags r:id="rId98"/>
                </p:custDataLst>
              </p:nvPr>
            </p:nvSpPr>
            <p:spPr>
              <a:xfrm>
                <a:off x="2323795" y="1949524"/>
                <a:ext cx="602104" cy="1042869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手繪多邊形: 圖案 27" descr="Freeform 61">
                <a:extLst>
                  <a:ext uri="{FF2B5EF4-FFF2-40B4-BE49-F238E27FC236}">
                    <a16:creationId xmlns:a16="http://schemas.microsoft.com/office/drawing/2014/main" id="{ACC8C785-31A0-4F47-863F-12712D0AE7D1}"/>
                  </a:ext>
                </a:extLst>
              </p:cNvPr>
              <p:cNvSpPr/>
              <p:nvPr>
                <p:custDataLst>
                  <p:tags r:id="rId99"/>
                </p:custDataLst>
              </p:nvPr>
            </p:nvSpPr>
            <p:spPr>
              <a:xfrm rot="7200008">
                <a:off x="3291838" y="3637697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手繪多邊形: 圖案 40" descr="Freeform 61">
                <a:extLst>
                  <a:ext uri="{FF2B5EF4-FFF2-40B4-BE49-F238E27FC236}">
                    <a16:creationId xmlns:a16="http://schemas.microsoft.com/office/drawing/2014/main" id="{5B0ECF5C-9127-49DD-8E35-4067929B171F}"/>
                  </a:ext>
                </a:extLst>
              </p:cNvPr>
              <p:cNvSpPr/>
              <p:nvPr>
                <p:custDataLst>
                  <p:tags r:id="rId100"/>
                </p:custDataLst>
              </p:nvPr>
            </p:nvSpPr>
            <p:spPr>
              <a:xfrm rot="5400016">
                <a:off x="3444020" y="3076376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手繪多邊形: 圖案 68" descr="Freeform 61">
                <a:extLst>
                  <a:ext uri="{FF2B5EF4-FFF2-40B4-BE49-F238E27FC236}">
                    <a16:creationId xmlns:a16="http://schemas.microsoft.com/office/drawing/2014/main" id="{E88ADE49-BE11-4FEF-AB9A-021F1B3FAD23}"/>
                  </a:ext>
                </a:extLst>
              </p:cNvPr>
              <p:cNvSpPr/>
              <p:nvPr>
                <p:custDataLst>
                  <p:tags r:id="rId101"/>
                </p:custDataLst>
              </p:nvPr>
            </p:nvSpPr>
            <p:spPr>
              <a:xfrm rot="3600007">
                <a:off x="3295151" y="2514163"/>
                <a:ext cx="602103" cy="1042867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手繪多邊形: 圖案 81" descr="Freeform 61">
                <a:extLst>
                  <a:ext uri="{FF2B5EF4-FFF2-40B4-BE49-F238E27FC236}">
                    <a16:creationId xmlns:a16="http://schemas.microsoft.com/office/drawing/2014/main" id="{DFAE02F9-2E82-4030-8CAF-24119E4B6C88}"/>
                  </a:ext>
                </a:extLst>
              </p:cNvPr>
              <p:cNvSpPr/>
              <p:nvPr>
                <p:custDataLst>
                  <p:tags r:id="rId102"/>
                </p:custDataLst>
              </p:nvPr>
            </p:nvSpPr>
            <p:spPr>
              <a:xfrm rot="1800008">
                <a:off x="2885122" y="2101708"/>
                <a:ext cx="602104" cy="1042869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手繪多邊形: 圖案 93" descr="Freeform 61">
                <a:extLst>
                  <a:ext uri="{FF2B5EF4-FFF2-40B4-BE49-F238E27FC236}">
                    <a16:creationId xmlns:a16="http://schemas.microsoft.com/office/drawing/2014/main" id="{0CFC9214-FB49-4A7D-93A4-35188FEA3F6B}"/>
                  </a:ext>
                </a:extLst>
              </p:cNvPr>
              <p:cNvSpPr/>
              <p:nvPr>
                <p:custDataLst>
                  <p:tags r:id="rId103"/>
                </p:custDataLst>
              </p:nvPr>
            </p:nvSpPr>
            <p:spPr>
              <a:xfrm rot="19800001">
                <a:off x="1761583" y="2098391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手繪多邊形: 圖案 105" descr="Freeform 61">
                <a:extLst>
                  <a:ext uri="{FF2B5EF4-FFF2-40B4-BE49-F238E27FC236}">
                    <a16:creationId xmlns:a16="http://schemas.microsoft.com/office/drawing/2014/main" id="{67A66466-C240-4BC3-A71C-9611773422BC}"/>
                  </a:ext>
                </a:extLst>
              </p:cNvPr>
              <p:cNvSpPr/>
              <p:nvPr>
                <p:custDataLst>
                  <p:tags r:id="rId104"/>
                </p:custDataLst>
              </p:nvPr>
            </p:nvSpPr>
            <p:spPr>
              <a:xfrm rot="18000008">
                <a:off x="1349128" y="2508421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手繪多邊形: 圖案 117" descr="Freeform 61">
                <a:extLst>
                  <a:ext uri="{FF2B5EF4-FFF2-40B4-BE49-F238E27FC236}">
                    <a16:creationId xmlns:a16="http://schemas.microsoft.com/office/drawing/2014/main" id="{65ADF717-25AF-4EFD-80D7-41983EFB3E64}"/>
                  </a:ext>
                </a:extLst>
              </p:cNvPr>
              <p:cNvSpPr/>
              <p:nvPr>
                <p:custDataLst>
                  <p:tags r:id="rId105"/>
                </p:custDataLst>
              </p:nvPr>
            </p:nvSpPr>
            <p:spPr>
              <a:xfrm rot="16200015">
                <a:off x="1196945" y="3069743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手繪多邊形: 圖案 129" descr="Freeform 61">
                <a:extLst>
                  <a:ext uri="{FF2B5EF4-FFF2-40B4-BE49-F238E27FC236}">
                    <a16:creationId xmlns:a16="http://schemas.microsoft.com/office/drawing/2014/main" id="{0F931872-2760-43E1-816A-9149B3FA9A07}"/>
                  </a:ext>
                </a:extLst>
              </p:cNvPr>
              <p:cNvSpPr/>
              <p:nvPr>
                <p:custDataLst>
                  <p:tags r:id="rId106"/>
                </p:custDataLst>
              </p:nvPr>
            </p:nvSpPr>
            <p:spPr>
              <a:xfrm rot="14400016">
                <a:off x="1345815" y="3631956"/>
                <a:ext cx="602104" cy="1042869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手繪多邊形: 圖案 141" descr="Freeform 61">
                <a:extLst>
                  <a:ext uri="{FF2B5EF4-FFF2-40B4-BE49-F238E27FC236}">
                    <a16:creationId xmlns:a16="http://schemas.microsoft.com/office/drawing/2014/main" id="{644E5403-A0D9-4C0B-9BD2-39E0AE289983}"/>
                  </a:ext>
                </a:extLst>
              </p:cNvPr>
              <p:cNvSpPr/>
              <p:nvPr>
                <p:custDataLst>
                  <p:tags r:id="rId107"/>
                </p:custDataLst>
              </p:nvPr>
            </p:nvSpPr>
            <p:spPr>
              <a:xfrm rot="12600008">
                <a:off x="1755846" y="4044412"/>
                <a:ext cx="602104" cy="1042869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手繪多邊形: 圖案 153" descr="Freeform 61">
                <a:extLst>
                  <a:ext uri="{FF2B5EF4-FFF2-40B4-BE49-F238E27FC236}">
                    <a16:creationId xmlns:a16="http://schemas.microsoft.com/office/drawing/2014/main" id="{23015D0E-B4CB-4110-891E-C7443AAC597F}"/>
                  </a:ext>
                </a:extLst>
              </p:cNvPr>
              <p:cNvSpPr/>
              <p:nvPr>
                <p:custDataLst>
                  <p:tags r:id="rId108"/>
                </p:custDataLst>
              </p:nvPr>
            </p:nvSpPr>
            <p:spPr>
              <a:xfrm rot="10800010">
                <a:off x="2317171" y="4196594"/>
                <a:ext cx="602103" cy="1042867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6" name="手繪多邊形: 圖案 165" descr="Freeform 61">
                <a:extLst>
                  <a:ext uri="{FF2B5EF4-FFF2-40B4-BE49-F238E27FC236}">
                    <a16:creationId xmlns:a16="http://schemas.microsoft.com/office/drawing/2014/main" id="{8EC9B4E7-8454-4D05-8CD3-A4D4DE83ADD2}"/>
                  </a:ext>
                </a:extLst>
              </p:cNvPr>
              <p:cNvSpPr/>
              <p:nvPr>
                <p:custDataLst>
                  <p:tags r:id="rId109"/>
                </p:custDataLst>
              </p:nvPr>
            </p:nvSpPr>
            <p:spPr>
              <a:xfrm rot="9000002">
                <a:off x="2879384" y="4047727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3C9AD0D0-3A55-45B8-B5B2-7730ECF3FC3D}"/>
                </a:ext>
              </a:extLst>
            </p:cNvPr>
            <p:cNvGrpSpPr/>
            <p:nvPr/>
          </p:nvGrpSpPr>
          <p:grpSpPr>
            <a:xfrm>
              <a:off x="673973" y="1646936"/>
              <a:ext cx="3895125" cy="3895114"/>
              <a:chOff x="673973" y="1646936"/>
              <a:chExt cx="3895125" cy="3895114"/>
            </a:xfrm>
            <a:solidFill>
              <a:schemeClr val="bg1"/>
            </a:solidFill>
          </p:grpSpPr>
          <p:sp>
            <p:nvSpPr>
              <p:cNvPr id="64" name="手繪多邊形: 圖案 63" descr="Freeform 64">
                <a:extLst>
                  <a:ext uri="{FF2B5EF4-FFF2-40B4-BE49-F238E27FC236}">
                    <a16:creationId xmlns:a16="http://schemas.microsoft.com/office/drawing/2014/main" id="{53917E6A-10BA-4151-AE20-0D497F886154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>
              <a:xfrm>
                <a:off x="1803246" y="1646936"/>
                <a:ext cx="823136" cy="823135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手繪多邊形: 圖案 28" descr="Freeform 64">
                <a:extLst>
                  <a:ext uri="{FF2B5EF4-FFF2-40B4-BE49-F238E27FC236}">
                    <a16:creationId xmlns:a16="http://schemas.microsoft.com/office/drawing/2014/main" id="{62D57E18-0492-4E86-BCE3-94641B3A93F2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>
              <a:xfrm rot="7200008">
                <a:off x="3743536" y="3598694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手繪多邊形: 圖案 53" descr="Freeform 64">
                <a:extLst>
                  <a:ext uri="{FF2B5EF4-FFF2-40B4-BE49-F238E27FC236}">
                    <a16:creationId xmlns:a16="http://schemas.microsoft.com/office/drawing/2014/main" id="{3C0F9E9F-5172-493D-921B-6BFE979532E8}"/>
                  </a:ext>
                </a:extLst>
              </p:cNvPr>
              <p:cNvSpPr/>
              <p:nvPr>
                <p:custDataLst>
                  <p:tags r:id="rId88"/>
                </p:custDataLst>
              </p:nvPr>
            </p:nvSpPr>
            <p:spPr>
              <a:xfrm rot="5400016">
                <a:off x="3745961" y="2776211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手繪多邊形: 圖案 70" descr="Freeform 64">
                <a:extLst>
                  <a:ext uri="{FF2B5EF4-FFF2-40B4-BE49-F238E27FC236}">
                    <a16:creationId xmlns:a16="http://schemas.microsoft.com/office/drawing/2014/main" id="{B5F6FC8E-193F-4190-BD8F-DD9A456F2D80}"/>
                  </a:ext>
                </a:extLst>
              </p:cNvPr>
              <p:cNvSpPr/>
              <p:nvPr>
                <p:custDataLst>
                  <p:tags r:id="rId89"/>
                </p:custDataLst>
              </p:nvPr>
            </p:nvSpPr>
            <p:spPr>
              <a:xfrm rot="3600007">
                <a:off x="3336816" y="2062705"/>
                <a:ext cx="823134" cy="823134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手繪多邊形: 圖案 82" descr="Freeform 64">
                <a:extLst>
                  <a:ext uri="{FF2B5EF4-FFF2-40B4-BE49-F238E27FC236}">
                    <a16:creationId xmlns:a16="http://schemas.microsoft.com/office/drawing/2014/main" id="{2B33F727-8C4C-4292-BD28-C626AE0095DF}"/>
                  </a:ext>
                </a:extLst>
              </p:cNvPr>
              <p:cNvSpPr/>
              <p:nvPr>
                <p:custDataLst>
                  <p:tags r:id="rId90"/>
                </p:custDataLst>
              </p:nvPr>
            </p:nvSpPr>
            <p:spPr>
              <a:xfrm rot="1800008">
                <a:off x="2625736" y="1649362"/>
                <a:ext cx="823135" cy="823135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手繪多邊形: 圖案 94" descr="Freeform 64">
                <a:extLst>
                  <a:ext uri="{FF2B5EF4-FFF2-40B4-BE49-F238E27FC236}">
                    <a16:creationId xmlns:a16="http://schemas.microsoft.com/office/drawing/2014/main" id="{C9CC58D1-6352-4A97-9DA6-4A53CF6E917A}"/>
                  </a:ext>
                </a:extLst>
              </p:cNvPr>
              <p:cNvSpPr/>
              <p:nvPr>
                <p:custDataLst>
                  <p:tags r:id="rId91"/>
                </p:custDataLst>
              </p:nvPr>
            </p:nvSpPr>
            <p:spPr>
              <a:xfrm rot="19800001">
                <a:off x="1089739" y="2056078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手繪多邊形: 圖案 106" descr="Freeform 64">
                <a:extLst>
                  <a:ext uri="{FF2B5EF4-FFF2-40B4-BE49-F238E27FC236}">
                    <a16:creationId xmlns:a16="http://schemas.microsoft.com/office/drawing/2014/main" id="{DA3F27EA-F288-4AAE-B1AB-CB0DF1BA7105}"/>
                  </a:ext>
                </a:extLst>
              </p:cNvPr>
              <p:cNvSpPr/>
              <p:nvPr>
                <p:custDataLst>
                  <p:tags r:id="rId92"/>
                </p:custDataLst>
              </p:nvPr>
            </p:nvSpPr>
            <p:spPr>
              <a:xfrm rot="18000008">
                <a:off x="676398" y="2767158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手繪多邊形: 圖案 118" descr="Freeform 64">
                <a:extLst>
                  <a:ext uri="{FF2B5EF4-FFF2-40B4-BE49-F238E27FC236}">
                    <a16:creationId xmlns:a16="http://schemas.microsoft.com/office/drawing/2014/main" id="{89981DA6-CFFA-473B-9245-EE4C7AAD8E9A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>
              <a:xfrm rot="16200015">
                <a:off x="673972" y="3589642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手繪多邊形: 圖案 130" descr="Freeform 64">
                <a:extLst>
                  <a:ext uri="{FF2B5EF4-FFF2-40B4-BE49-F238E27FC236}">
                    <a16:creationId xmlns:a16="http://schemas.microsoft.com/office/drawing/2014/main" id="{3B2DD384-852B-4860-B3EC-E1D3E575D2F0}"/>
                  </a:ext>
                </a:extLst>
              </p:cNvPr>
              <p:cNvSpPr/>
              <p:nvPr>
                <p:custDataLst>
                  <p:tags r:id="rId94"/>
                </p:custDataLst>
              </p:nvPr>
            </p:nvSpPr>
            <p:spPr>
              <a:xfrm rot="14400016">
                <a:off x="1083116" y="4303149"/>
                <a:ext cx="823136" cy="823135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手繪多邊形: 圖案 142" descr="Freeform 64">
                <a:extLst>
                  <a:ext uri="{FF2B5EF4-FFF2-40B4-BE49-F238E27FC236}">
                    <a16:creationId xmlns:a16="http://schemas.microsoft.com/office/drawing/2014/main" id="{680E0B3B-EF4F-4562-8847-C8D891DF5D92}"/>
                  </a:ext>
                </a:extLst>
              </p:cNvPr>
              <p:cNvSpPr/>
              <p:nvPr>
                <p:custDataLst>
                  <p:tags r:id="rId95"/>
                </p:custDataLst>
              </p:nvPr>
            </p:nvSpPr>
            <p:spPr>
              <a:xfrm rot="12600008">
                <a:off x="1794201" y="4716492"/>
                <a:ext cx="823135" cy="823135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手繪多邊形: 圖案 154" descr="Freeform 64">
                <a:extLst>
                  <a:ext uri="{FF2B5EF4-FFF2-40B4-BE49-F238E27FC236}">
                    <a16:creationId xmlns:a16="http://schemas.microsoft.com/office/drawing/2014/main" id="{E9CD5C21-AE94-4C1B-9342-D646CB9E8095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>
              <a:xfrm rot="10800010">
                <a:off x="2616686" y="4718916"/>
                <a:ext cx="823134" cy="823134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7" name="手繪多邊形: 圖案 166" descr="Freeform 64">
                <a:extLst>
                  <a:ext uri="{FF2B5EF4-FFF2-40B4-BE49-F238E27FC236}">
                    <a16:creationId xmlns:a16="http://schemas.microsoft.com/office/drawing/2014/main" id="{5D836C96-9EF6-4B9C-A48F-58C992133E05}"/>
                  </a:ext>
                </a:extLst>
              </p:cNvPr>
              <p:cNvSpPr/>
              <p:nvPr>
                <p:custDataLst>
                  <p:tags r:id="rId97"/>
                </p:custDataLst>
              </p:nvPr>
            </p:nvSpPr>
            <p:spPr>
              <a:xfrm rot="9000002">
                <a:off x="3330195" y="4309775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FD2A51CB-2EB7-4869-B3D1-11265958D2EC}"/>
                </a:ext>
              </a:extLst>
            </p:cNvPr>
            <p:cNvGrpSpPr/>
            <p:nvPr/>
          </p:nvGrpSpPr>
          <p:grpSpPr>
            <a:xfrm>
              <a:off x="374463" y="1347425"/>
              <a:ext cx="4494144" cy="4494134"/>
              <a:chOff x="374463" y="1347425"/>
              <a:chExt cx="4494144" cy="4494134"/>
            </a:xfrm>
            <a:solidFill>
              <a:schemeClr val="bg1"/>
            </a:solidFill>
          </p:grpSpPr>
          <p:sp>
            <p:nvSpPr>
              <p:cNvPr id="67" name="手繪多邊形: 圖案 66" descr="Freeform 67">
                <a:extLst>
                  <a:ext uri="{FF2B5EF4-FFF2-40B4-BE49-F238E27FC236}">
                    <a16:creationId xmlns:a16="http://schemas.microsoft.com/office/drawing/2014/main" id="{D307EF72-5734-431B-BCA5-B3DF1D610AA6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>
                <a:off x="2105834" y="1347425"/>
                <a:ext cx="1042870" cy="602100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手繪多邊形: 圖案 29" descr="Freeform 67">
                <a:extLst>
                  <a:ext uri="{FF2B5EF4-FFF2-40B4-BE49-F238E27FC236}">
                    <a16:creationId xmlns:a16="http://schemas.microsoft.com/office/drawing/2014/main" id="{CA470803-553E-4CBE-ACCC-3EA4A1D2F9F1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 rot="7200008">
                <a:off x="3782536" y="4271423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手繪多邊形: 圖案 54" descr="Freeform 67">
                <a:extLst>
                  <a:ext uri="{FF2B5EF4-FFF2-40B4-BE49-F238E27FC236}">
                    <a16:creationId xmlns:a16="http://schemas.microsoft.com/office/drawing/2014/main" id="{AE692E23-24AC-420D-ADFB-CC66D1789380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>
              <a:xfrm rot="5400016">
                <a:off x="4046121" y="3299186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手繪多邊形: 圖案 71" descr="Freeform 67">
                <a:extLst>
                  <a:ext uri="{FF2B5EF4-FFF2-40B4-BE49-F238E27FC236}">
                    <a16:creationId xmlns:a16="http://schemas.microsoft.com/office/drawing/2014/main" id="{BF677493-5A8E-4912-9677-4D98F9F8DB81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 rot="3600007">
                <a:off x="3788271" y="2325405"/>
                <a:ext cx="1042868" cy="602099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手繪多邊形: 圖案 83" descr="Freeform 67">
                <a:extLst>
                  <a:ext uri="{FF2B5EF4-FFF2-40B4-BE49-F238E27FC236}">
                    <a16:creationId xmlns:a16="http://schemas.microsoft.com/office/drawing/2014/main" id="{8A2E987B-2E2D-42D9-AACF-AADBA779023F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 rot="1800008">
                <a:off x="3078080" y="1611013"/>
                <a:ext cx="1042869" cy="602100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手繪多邊形: 圖案 95" descr="Freeform 67">
                <a:extLst>
                  <a:ext uri="{FF2B5EF4-FFF2-40B4-BE49-F238E27FC236}">
                    <a16:creationId xmlns:a16="http://schemas.microsoft.com/office/drawing/2014/main" id="{C1DB138F-1B33-47F6-8865-B96DC20390A1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>
              <a:xfrm rot="19800001">
                <a:off x="1132055" y="1605272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手繪多邊形: 圖案 107" descr="Freeform 67">
                <a:extLst>
                  <a:ext uri="{FF2B5EF4-FFF2-40B4-BE49-F238E27FC236}">
                    <a16:creationId xmlns:a16="http://schemas.microsoft.com/office/drawing/2014/main" id="{774A4187-295E-4465-BD31-7CDD708CE35D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 rot="18000008">
                <a:off x="417664" y="2315464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手繪多邊形: 圖案 119" descr="Freeform 67">
                <a:extLst>
                  <a:ext uri="{FF2B5EF4-FFF2-40B4-BE49-F238E27FC236}">
                    <a16:creationId xmlns:a16="http://schemas.microsoft.com/office/drawing/2014/main" id="{4D6C8764-65B7-4643-BF0D-932A05676EE4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 rot="16200015">
                <a:off x="154078" y="3287702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手繪多邊形: 圖案 131" descr="Freeform 67">
                <a:extLst>
                  <a:ext uri="{FF2B5EF4-FFF2-40B4-BE49-F238E27FC236}">
                    <a16:creationId xmlns:a16="http://schemas.microsoft.com/office/drawing/2014/main" id="{488CABD4-7AE5-4A7C-B00F-1B20544DE10A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>
              <a:xfrm rot="14400016">
                <a:off x="411928" y="4261481"/>
                <a:ext cx="1042870" cy="602100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手繪多邊形: 圖案 143" descr="Freeform 67">
                <a:extLst>
                  <a:ext uri="{FF2B5EF4-FFF2-40B4-BE49-F238E27FC236}">
                    <a16:creationId xmlns:a16="http://schemas.microsoft.com/office/drawing/2014/main" id="{047843A9-2918-442A-94C7-170A48CEFCD6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>
              <a:xfrm rot="12600008">
                <a:off x="1122123" y="4975876"/>
                <a:ext cx="1042869" cy="602100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手繪多邊形: 圖案 155" descr="Freeform 67">
                <a:extLst>
                  <a:ext uri="{FF2B5EF4-FFF2-40B4-BE49-F238E27FC236}">
                    <a16:creationId xmlns:a16="http://schemas.microsoft.com/office/drawing/2014/main" id="{97D0D76F-860C-4AFA-8A10-14CBA8B59000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>
              <a:xfrm rot="10800010">
                <a:off x="2094364" y="5239460"/>
                <a:ext cx="1042868" cy="602099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8" name="手繪多邊形: 圖案 167" descr="Freeform 67">
                <a:extLst>
                  <a:ext uri="{FF2B5EF4-FFF2-40B4-BE49-F238E27FC236}">
                    <a16:creationId xmlns:a16="http://schemas.microsoft.com/office/drawing/2014/main" id="{D1D7E210-E54B-4065-823D-70EBF80D26B5}"/>
                  </a:ext>
                </a:extLst>
              </p:cNvPr>
              <p:cNvSpPr/>
              <p:nvPr>
                <p:custDataLst>
                  <p:tags r:id="rId85"/>
                </p:custDataLst>
              </p:nvPr>
            </p:nvSpPr>
            <p:spPr>
              <a:xfrm rot="9000002">
                <a:off x="3068146" y="4981616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274FF176-CD8F-42D7-AB69-2C186C16226E}"/>
                </a:ext>
              </a:extLst>
            </p:cNvPr>
            <p:cNvGrpSpPr/>
            <p:nvPr/>
          </p:nvGrpSpPr>
          <p:grpSpPr>
            <a:xfrm>
              <a:off x="372684" y="1345649"/>
              <a:ext cx="4497701" cy="4497687"/>
              <a:chOff x="372684" y="1345649"/>
              <a:chExt cx="4497701" cy="4497687"/>
            </a:xfrm>
            <a:solidFill>
              <a:schemeClr val="bg1"/>
            </a:solidFill>
          </p:grpSpPr>
          <p:sp>
            <p:nvSpPr>
              <p:cNvPr id="70" name="手繪多邊形: 圖案 69" descr="Freeform 70">
                <a:extLst>
                  <a:ext uri="{FF2B5EF4-FFF2-40B4-BE49-F238E27FC236}">
                    <a16:creationId xmlns:a16="http://schemas.microsoft.com/office/drawing/2014/main" id="{31CB0B3F-569E-48D3-A459-2FD04816486B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1503731" y="1345649"/>
                <a:ext cx="1124425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手繪多邊形: 圖案 30" descr="Freeform 70">
                <a:extLst>
                  <a:ext uri="{FF2B5EF4-FFF2-40B4-BE49-F238E27FC236}">
                    <a16:creationId xmlns:a16="http://schemas.microsoft.com/office/drawing/2014/main" id="{C9506B23-9040-4DB9-8B1C-5216CA19A4AC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 rot="7200008">
                <a:off x="4154216" y="4011800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手繪多邊形: 圖案 55" descr="Freeform 70">
                <a:extLst>
                  <a:ext uri="{FF2B5EF4-FFF2-40B4-BE49-F238E27FC236}">
                    <a16:creationId xmlns:a16="http://schemas.microsoft.com/office/drawing/2014/main" id="{459BD0DF-3302-4377-A709-118F3994CF2D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 rot="5400016">
                <a:off x="4157529" y="2888268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手繪多邊形: 圖案 72" descr="Freeform 70">
                <a:extLst>
                  <a:ext uri="{FF2B5EF4-FFF2-40B4-BE49-F238E27FC236}">
                    <a16:creationId xmlns:a16="http://schemas.microsoft.com/office/drawing/2014/main" id="{F0B82E06-9E44-45F8-8344-F3D8F6D59065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 rot="3600007">
                <a:off x="3598626" y="1913599"/>
                <a:ext cx="1124423" cy="301286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手繪多邊形: 圖案 84" descr="Freeform 70">
                <a:extLst>
                  <a:ext uri="{FF2B5EF4-FFF2-40B4-BE49-F238E27FC236}">
                    <a16:creationId xmlns:a16="http://schemas.microsoft.com/office/drawing/2014/main" id="{951F0B19-12A9-4650-9A49-1167742B99A4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 rot="1800008">
                <a:off x="2627273" y="1348962"/>
                <a:ext cx="1124424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手繪多邊形: 圖案 96" descr="Freeform 70">
                <a:extLst>
                  <a:ext uri="{FF2B5EF4-FFF2-40B4-BE49-F238E27FC236}">
                    <a16:creationId xmlns:a16="http://schemas.microsoft.com/office/drawing/2014/main" id="{A1C8BFC3-FE11-4848-BCA8-FD10E0BE3C5E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 rot="19800001">
                <a:off x="529063" y="1904548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手繪多邊形: 圖案 108" descr="Freeform 70">
                <a:extLst>
                  <a:ext uri="{FF2B5EF4-FFF2-40B4-BE49-F238E27FC236}">
                    <a16:creationId xmlns:a16="http://schemas.microsoft.com/office/drawing/2014/main" id="{22CE1CDA-35EC-4D2A-9B73-A7909DDEC3DE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 rot="18000008">
                <a:off x="-35572" y="2875901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手繪多邊形: 圖案 120" descr="Freeform 70">
                <a:extLst>
                  <a:ext uri="{FF2B5EF4-FFF2-40B4-BE49-F238E27FC236}">
                    <a16:creationId xmlns:a16="http://schemas.microsoft.com/office/drawing/2014/main" id="{AC14677C-E6E0-4A6A-9F73-1C1FA94B48AE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 rot="16200015">
                <a:off x="-38885" y="3999434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手繪多邊形: 圖案 132" descr="Freeform 70">
                <a:extLst>
                  <a:ext uri="{FF2B5EF4-FFF2-40B4-BE49-F238E27FC236}">
                    <a16:creationId xmlns:a16="http://schemas.microsoft.com/office/drawing/2014/main" id="{72B8EB32-42D3-4D6B-B80C-AB1914964273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 rot="14400016">
                <a:off x="520016" y="4974102"/>
                <a:ext cx="1124425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手繪多邊形: 圖案 144" descr="Freeform 70">
                <a:extLst>
                  <a:ext uri="{FF2B5EF4-FFF2-40B4-BE49-F238E27FC236}">
                    <a16:creationId xmlns:a16="http://schemas.microsoft.com/office/drawing/2014/main" id="{1A0CAFAD-5DFE-4EDE-ABE0-17D348CCA487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 rot="12600008">
                <a:off x="1491375" y="5538740"/>
                <a:ext cx="1124424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手繪多邊形: 圖案 156" descr="Freeform 70">
                <a:extLst>
                  <a:ext uri="{FF2B5EF4-FFF2-40B4-BE49-F238E27FC236}">
                    <a16:creationId xmlns:a16="http://schemas.microsoft.com/office/drawing/2014/main" id="{5D72DFC9-70E6-4F1E-83BE-8D2AE0025144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 rot="10800010">
                <a:off x="2614910" y="5542050"/>
                <a:ext cx="1124423" cy="301286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9" name="手繪多邊形: 圖案 168" descr="Freeform 70">
                <a:extLst>
                  <a:ext uri="{FF2B5EF4-FFF2-40B4-BE49-F238E27FC236}">
                    <a16:creationId xmlns:a16="http://schemas.microsoft.com/office/drawing/2014/main" id="{0657F508-926C-47C4-8518-96AA30594860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>
              <a:xfrm rot="9000002">
                <a:off x="3589582" y="4983154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79" name="群組 178">
            <a:extLst>
              <a:ext uri="{FF2B5EF4-FFF2-40B4-BE49-F238E27FC236}">
                <a16:creationId xmlns:a16="http://schemas.microsoft.com/office/drawing/2014/main" id="{F73063EE-081F-426E-9D39-A88F56BD03BC}"/>
              </a:ext>
            </a:extLst>
          </p:cNvPr>
          <p:cNvGrpSpPr/>
          <p:nvPr/>
        </p:nvGrpSpPr>
        <p:grpSpPr>
          <a:xfrm>
            <a:off x="373572" y="1346536"/>
            <a:ext cx="4495927" cy="4495913"/>
            <a:chOff x="373572" y="1346536"/>
            <a:chExt cx="4495927" cy="4495913"/>
          </a:xfrm>
          <a:solidFill>
            <a:schemeClr val="accent1">
              <a:lumMod val="50000"/>
            </a:schemeClr>
          </a:solidFill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800A2F2A-0F33-4E3C-8908-7C9B647C93BD}"/>
                </a:ext>
              </a:extLst>
            </p:cNvPr>
            <p:cNvGrpSpPr/>
            <p:nvPr/>
          </p:nvGrpSpPr>
          <p:grpSpPr>
            <a:xfrm>
              <a:off x="1758271" y="2731232"/>
              <a:ext cx="1726528" cy="1726523"/>
              <a:chOff x="1758271" y="2731232"/>
              <a:chExt cx="1726528" cy="1726523"/>
            </a:xfrm>
            <a:grpFill/>
          </p:grpSpPr>
          <p:sp>
            <p:nvSpPr>
              <p:cNvPr id="2" name="手繪多邊形: 圖案 1" descr="Freeform 2">
                <a:extLst>
                  <a:ext uri="{FF2B5EF4-FFF2-40B4-BE49-F238E27FC236}">
                    <a16:creationId xmlns:a16="http://schemas.microsoft.com/office/drawing/2014/main" id="{E0D01235-8143-43FA-98D3-5ED532C3664C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2322906" y="2731232"/>
                <a:ext cx="299515" cy="602101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手繪多邊形: 圖案 31" descr="Freeform 2">
                <a:extLst>
                  <a:ext uri="{FF2B5EF4-FFF2-40B4-BE49-F238E27FC236}">
                    <a16:creationId xmlns:a16="http://schemas.microsoft.com/office/drawing/2014/main" id="{4BC0E73A-2014-4DD6-86F7-D779D379D056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 rot="7200008">
                <a:off x="3033104" y="3445623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手繪多邊形: 圖案 56" descr="Freeform 2">
                <a:extLst>
                  <a:ext uri="{FF2B5EF4-FFF2-40B4-BE49-F238E27FC236}">
                    <a16:creationId xmlns:a16="http://schemas.microsoft.com/office/drawing/2014/main" id="{9C3227F0-C479-4D9C-9C02-E380BC0A0F93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 rot="5400016">
                <a:off x="3033990" y="3144574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手繪多邊形: 圖案 73" descr="Freeform 2">
                <a:extLst>
                  <a:ext uri="{FF2B5EF4-FFF2-40B4-BE49-F238E27FC236}">
                    <a16:creationId xmlns:a16="http://schemas.microsoft.com/office/drawing/2014/main" id="{66E0328B-C7B9-4F06-988A-0140945946B7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 rot="3600007">
                <a:off x="2884234" y="2883412"/>
                <a:ext cx="299514" cy="602100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手繪多邊形: 圖案 85" descr="Freeform 2">
                <a:extLst>
                  <a:ext uri="{FF2B5EF4-FFF2-40B4-BE49-F238E27FC236}">
                    <a16:creationId xmlns:a16="http://schemas.microsoft.com/office/drawing/2014/main" id="{B883F746-1D5A-456B-B60B-1B0D82424BC0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 rot="1800008">
                <a:off x="2623959" y="2732120"/>
                <a:ext cx="299515" cy="602101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手繪多邊形: 圖案 97" descr="Freeform 2">
                <a:extLst>
                  <a:ext uri="{FF2B5EF4-FFF2-40B4-BE49-F238E27FC236}">
                    <a16:creationId xmlns:a16="http://schemas.microsoft.com/office/drawing/2014/main" id="{38F2F1E9-8A12-47D0-A3B6-7E836EF7E611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 rot="19800001">
                <a:off x="2061745" y="2880989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手繪多邊形: 圖案 109" descr="Freeform 2">
                <a:extLst>
                  <a:ext uri="{FF2B5EF4-FFF2-40B4-BE49-F238E27FC236}">
                    <a16:creationId xmlns:a16="http://schemas.microsoft.com/office/drawing/2014/main" id="{CAD91B6B-F85A-46D9-9032-7A42AEC24BA2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 rot="18000008">
                <a:off x="1910451" y="3141263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手繪多邊形: 圖案 121" descr="Freeform 2">
                <a:extLst>
                  <a:ext uri="{FF2B5EF4-FFF2-40B4-BE49-F238E27FC236}">
                    <a16:creationId xmlns:a16="http://schemas.microsoft.com/office/drawing/2014/main" id="{7925D0ED-E38E-40C6-8D60-0E054D87B4F4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 rot="16200015">
                <a:off x="1909564" y="3442313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手繪多邊形: 圖案 133" descr="Freeform 2">
                <a:extLst>
                  <a:ext uri="{FF2B5EF4-FFF2-40B4-BE49-F238E27FC236}">
                    <a16:creationId xmlns:a16="http://schemas.microsoft.com/office/drawing/2014/main" id="{80231F41-8E7F-41A5-AC2B-520979AC3C79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 rot="14400016">
                <a:off x="2059323" y="3703475"/>
                <a:ext cx="299515" cy="602101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手繪多邊形: 圖案 145" descr="Freeform 2">
                <a:extLst>
                  <a:ext uri="{FF2B5EF4-FFF2-40B4-BE49-F238E27FC236}">
                    <a16:creationId xmlns:a16="http://schemas.microsoft.com/office/drawing/2014/main" id="{52D40B78-D00A-4C9D-B1AC-766973040B6D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 rot="12600008">
                <a:off x="2319598" y="3854768"/>
                <a:ext cx="299515" cy="602101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" name="手繪多邊形: 圖案 157" descr="Freeform 2">
                <a:extLst>
                  <a:ext uri="{FF2B5EF4-FFF2-40B4-BE49-F238E27FC236}">
                    <a16:creationId xmlns:a16="http://schemas.microsoft.com/office/drawing/2014/main" id="{4896954D-A9E9-4175-AFF4-34B9DCFB029A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 rot="10800010">
                <a:off x="2620650" y="3855655"/>
                <a:ext cx="299514" cy="602100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0" name="手繪多邊形: 圖案 169" descr="Freeform 2">
                <a:extLst>
                  <a:ext uri="{FF2B5EF4-FFF2-40B4-BE49-F238E27FC236}">
                    <a16:creationId xmlns:a16="http://schemas.microsoft.com/office/drawing/2014/main" id="{5BCB7B8A-0BFE-4C45-A938-1592FE122DA4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 rot="9000002">
                <a:off x="2881812" y="3705898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42613095-D78A-49BE-9741-71793DDFD23A}"/>
                </a:ext>
              </a:extLst>
            </p:cNvPr>
            <p:cNvGrpSpPr/>
            <p:nvPr/>
          </p:nvGrpSpPr>
          <p:grpSpPr>
            <a:xfrm>
              <a:off x="1236837" y="2209798"/>
              <a:ext cx="2769396" cy="2769390"/>
              <a:chOff x="1236837" y="2209798"/>
              <a:chExt cx="2769396" cy="2769390"/>
            </a:xfrm>
            <a:grpFill/>
          </p:grpSpPr>
          <p:sp>
            <p:nvSpPr>
              <p:cNvPr id="3" name="手繪多邊形: 圖案 2" descr="Freeform 3">
                <a:extLst>
                  <a:ext uri="{FF2B5EF4-FFF2-40B4-BE49-F238E27FC236}">
                    <a16:creationId xmlns:a16="http://schemas.microsoft.com/office/drawing/2014/main" id="{BBCAB964-593D-466D-8BF5-FFC26EF6507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2473551" y="2209798"/>
                <a:ext cx="302589" cy="522324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手繪多邊形: 圖案 32" descr="Freeform 3">
                <a:extLst>
                  <a:ext uri="{FF2B5EF4-FFF2-40B4-BE49-F238E27FC236}">
                    <a16:creationId xmlns:a16="http://schemas.microsoft.com/office/drawing/2014/main" id="{36904BE2-ED6C-4FE8-9E9A-026CE8E0B317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 rot="7200008">
                <a:off x="3441596" y="3897968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手繪多邊形: 圖案 58" descr="Freeform 3">
                <a:extLst>
                  <a:ext uri="{FF2B5EF4-FFF2-40B4-BE49-F238E27FC236}">
                    <a16:creationId xmlns:a16="http://schemas.microsoft.com/office/drawing/2014/main" id="{BE605212-C5A3-4376-9194-E01DD1AFA966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 rot="5400016">
                <a:off x="3593776" y="3336647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手繪多邊形: 圖案 74" descr="Freeform 3">
                <a:extLst>
                  <a:ext uri="{FF2B5EF4-FFF2-40B4-BE49-F238E27FC236}">
                    <a16:creationId xmlns:a16="http://schemas.microsoft.com/office/drawing/2014/main" id="{9E6DF092-A5D4-4AD4-9FCD-AE43265EF5CD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 rot="3600007">
                <a:off x="3444907" y="2774434"/>
                <a:ext cx="302588" cy="522323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手繪多邊形: 圖案 86" descr="Freeform 3">
                <a:extLst>
                  <a:ext uri="{FF2B5EF4-FFF2-40B4-BE49-F238E27FC236}">
                    <a16:creationId xmlns:a16="http://schemas.microsoft.com/office/drawing/2014/main" id="{43856A67-B87D-4E55-AFFD-272406017B88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 rot="1800008">
                <a:off x="3034877" y="2361981"/>
                <a:ext cx="302589" cy="522324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手繪多邊形: 圖案 98" descr="Freeform 3">
                <a:extLst>
                  <a:ext uri="{FF2B5EF4-FFF2-40B4-BE49-F238E27FC236}">
                    <a16:creationId xmlns:a16="http://schemas.microsoft.com/office/drawing/2014/main" id="{25A8D4B0-7C1A-4818-8EEB-AE434CCC3B01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 rot="19800001">
                <a:off x="1911340" y="2358666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手繪多邊形: 圖案 110" descr="Freeform 3">
                <a:extLst>
                  <a:ext uri="{FF2B5EF4-FFF2-40B4-BE49-F238E27FC236}">
                    <a16:creationId xmlns:a16="http://schemas.microsoft.com/office/drawing/2014/main" id="{0073B67B-D5AE-43A0-ACDA-1DBAD3189AA7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 rot="18000008">
                <a:off x="1498886" y="2768696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手繪多邊形: 圖案 122" descr="Freeform 3">
                <a:extLst>
                  <a:ext uri="{FF2B5EF4-FFF2-40B4-BE49-F238E27FC236}">
                    <a16:creationId xmlns:a16="http://schemas.microsoft.com/office/drawing/2014/main" id="{D37A2D89-F3B4-4063-BBB3-FC0B44C28515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 rot="16200015">
                <a:off x="1346705" y="3330017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手繪多邊形: 圖案 134" descr="Freeform 3">
                <a:extLst>
                  <a:ext uri="{FF2B5EF4-FFF2-40B4-BE49-F238E27FC236}">
                    <a16:creationId xmlns:a16="http://schemas.microsoft.com/office/drawing/2014/main" id="{1CD58527-7B74-45B1-9B56-80A0D1B215E6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 rot="14400016">
                <a:off x="1495575" y="3892229"/>
                <a:ext cx="302589" cy="522324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手繪多邊形: 圖案 146" descr="Freeform 3">
                <a:extLst>
                  <a:ext uri="{FF2B5EF4-FFF2-40B4-BE49-F238E27FC236}">
                    <a16:creationId xmlns:a16="http://schemas.microsoft.com/office/drawing/2014/main" id="{10270022-B24F-47F5-AE05-5B007D13C693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 rot="12600008">
                <a:off x="1905606" y="4304684"/>
                <a:ext cx="302589" cy="522324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9" name="手繪多邊形: 圖案 158" descr="Freeform 3">
                <a:extLst>
                  <a:ext uri="{FF2B5EF4-FFF2-40B4-BE49-F238E27FC236}">
                    <a16:creationId xmlns:a16="http://schemas.microsoft.com/office/drawing/2014/main" id="{162698B5-8760-4396-B230-5902D74682EA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 rot="10800010">
                <a:off x="2466929" y="4456865"/>
                <a:ext cx="302588" cy="522323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手繪多邊形: 圖案 170" descr="Freeform 3">
                <a:extLst>
                  <a:ext uri="{FF2B5EF4-FFF2-40B4-BE49-F238E27FC236}">
                    <a16:creationId xmlns:a16="http://schemas.microsoft.com/office/drawing/2014/main" id="{064336EC-F6D2-49C1-AC73-09ED96EA431B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 rot="9000002">
                <a:off x="3029143" y="4307998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BDB28194-CD0E-4659-8C41-94AA349845DD}"/>
                </a:ext>
              </a:extLst>
            </p:cNvPr>
            <p:cNvGrpSpPr/>
            <p:nvPr/>
          </p:nvGrpSpPr>
          <p:grpSpPr>
            <a:xfrm>
              <a:off x="825267" y="1798230"/>
              <a:ext cx="3592537" cy="3592526"/>
              <a:chOff x="825267" y="1798230"/>
              <a:chExt cx="3592537" cy="3592526"/>
            </a:xfrm>
            <a:grpFill/>
          </p:grpSpPr>
          <p:sp>
            <p:nvSpPr>
              <p:cNvPr id="4" name="手繪多邊形: 圖案 3" descr="Freeform 4">
                <a:extLst>
                  <a:ext uri="{FF2B5EF4-FFF2-40B4-BE49-F238E27FC236}">
                    <a16:creationId xmlns:a16="http://schemas.microsoft.com/office/drawing/2014/main" id="{924883A5-EB31-43B0-B256-C6E636155AA0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1954540" y="1798230"/>
                <a:ext cx="520548" cy="520547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手繪多邊形: 圖案 33" descr="Freeform 4">
                <a:extLst>
                  <a:ext uri="{FF2B5EF4-FFF2-40B4-BE49-F238E27FC236}">
                    <a16:creationId xmlns:a16="http://schemas.microsoft.com/office/drawing/2014/main" id="{383E7047-CA45-4450-BFDC-5EBEE0ADDEE0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 rot="7200008">
                <a:off x="3894831" y="3749988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手繪多邊形: 圖案 59" descr="Freeform 4">
                <a:extLst>
                  <a:ext uri="{FF2B5EF4-FFF2-40B4-BE49-F238E27FC236}">
                    <a16:creationId xmlns:a16="http://schemas.microsoft.com/office/drawing/2014/main" id="{9D7C9B53-7DC1-4DDB-A5E2-2175DEB2E3D2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 rot="5400016">
                <a:off x="3897255" y="2927505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手繪多邊形: 圖案 75" descr="Freeform 4">
                <a:extLst>
                  <a:ext uri="{FF2B5EF4-FFF2-40B4-BE49-F238E27FC236}">
                    <a16:creationId xmlns:a16="http://schemas.microsoft.com/office/drawing/2014/main" id="{DAB36421-1B07-4511-8A41-CAC9DF872925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 rot="3600007">
                <a:off x="3488110" y="2213998"/>
                <a:ext cx="520547" cy="520546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手繪多邊形: 圖案 87" descr="Freeform 4">
                <a:extLst>
                  <a:ext uri="{FF2B5EF4-FFF2-40B4-BE49-F238E27FC236}">
                    <a16:creationId xmlns:a16="http://schemas.microsoft.com/office/drawing/2014/main" id="{56DC1A64-331F-43E6-9749-89878A6CA430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 rot="1800008">
                <a:off x="2777030" y="1800656"/>
                <a:ext cx="520548" cy="520547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手繪多邊形: 圖案 99" descr="Freeform 4">
                <a:extLst>
                  <a:ext uri="{FF2B5EF4-FFF2-40B4-BE49-F238E27FC236}">
                    <a16:creationId xmlns:a16="http://schemas.microsoft.com/office/drawing/2014/main" id="{3C6D9880-AF1D-4D70-8045-CE3357F710F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 rot="19800001">
                <a:off x="1241034" y="2207372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手繪多邊形: 圖案 111" descr="Freeform 4">
                <a:extLst>
                  <a:ext uri="{FF2B5EF4-FFF2-40B4-BE49-F238E27FC236}">
                    <a16:creationId xmlns:a16="http://schemas.microsoft.com/office/drawing/2014/main" id="{FE54A35D-2F6D-4570-911D-6ADEBE626C4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 rot="18000008">
                <a:off x="827692" y="2918452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手繪多邊形: 圖案 123" descr="Freeform 4">
                <a:extLst>
                  <a:ext uri="{FF2B5EF4-FFF2-40B4-BE49-F238E27FC236}">
                    <a16:creationId xmlns:a16="http://schemas.microsoft.com/office/drawing/2014/main" id="{4E28D78D-4101-4862-B906-946CE9611EA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 rot="16200015">
                <a:off x="825266" y="3740936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手繪多邊形: 圖案 135" descr="Freeform 4">
                <a:extLst>
                  <a:ext uri="{FF2B5EF4-FFF2-40B4-BE49-F238E27FC236}">
                    <a16:creationId xmlns:a16="http://schemas.microsoft.com/office/drawing/2014/main" id="{40B35888-F363-4790-82A5-B5974FF1882F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 rot="14400016">
                <a:off x="1234410" y="4454443"/>
                <a:ext cx="520548" cy="520547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手繪多邊形: 圖案 147" descr="Freeform 4">
                <a:extLst>
                  <a:ext uri="{FF2B5EF4-FFF2-40B4-BE49-F238E27FC236}">
                    <a16:creationId xmlns:a16="http://schemas.microsoft.com/office/drawing/2014/main" id="{0F9ACAEA-A0E2-409B-9222-0A2A6A2FFC08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 rot="12600008">
                <a:off x="1945494" y="4867786"/>
                <a:ext cx="520548" cy="520547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" name="手繪多邊形: 圖案 159" descr="Freeform 4">
                <a:extLst>
                  <a:ext uri="{FF2B5EF4-FFF2-40B4-BE49-F238E27FC236}">
                    <a16:creationId xmlns:a16="http://schemas.microsoft.com/office/drawing/2014/main" id="{C0C38C39-7BFE-4A26-89CE-C8A79AF1FFF0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 rot="10800010">
                <a:off x="2767980" y="4870210"/>
                <a:ext cx="520547" cy="520546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手繪多邊形: 圖案 171" descr="Freeform 4">
                <a:extLst>
                  <a:ext uri="{FF2B5EF4-FFF2-40B4-BE49-F238E27FC236}">
                    <a16:creationId xmlns:a16="http://schemas.microsoft.com/office/drawing/2014/main" id="{9D6F7636-EA03-4152-8B27-53E9D80D30F9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 rot="9000002">
                <a:off x="3481490" y="4461069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F9F15E9-DD0A-416B-8821-1B3B2C7D1BB5}"/>
                </a:ext>
              </a:extLst>
            </p:cNvPr>
            <p:cNvGrpSpPr/>
            <p:nvPr/>
          </p:nvGrpSpPr>
          <p:grpSpPr>
            <a:xfrm>
              <a:off x="524219" y="1497181"/>
              <a:ext cx="4194632" cy="4194622"/>
              <a:chOff x="524219" y="1497181"/>
              <a:chExt cx="4194632" cy="4194622"/>
            </a:xfrm>
            <a:grpFill/>
          </p:grpSpPr>
          <p:sp>
            <p:nvSpPr>
              <p:cNvPr id="6" name="手繪多邊形: 圖案 5" descr="Freeform 6">
                <a:extLst>
                  <a:ext uri="{FF2B5EF4-FFF2-40B4-BE49-F238E27FC236}">
                    <a16:creationId xmlns:a16="http://schemas.microsoft.com/office/drawing/2014/main" id="{39B3ED5D-79A1-407C-BAE9-9F32C721171C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2366107" y="1497181"/>
                <a:ext cx="522323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手繪多邊形: 圖案 34" descr="Freeform 6">
                <a:extLst>
                  <a:ext uri="{FF2B5EF4-FFF2-40B4-BE49-F238E27FC236}">
                    <a16:creationId xmlns:a16="http://schemas.microsoft.com/office/drawing/2014/main" id="{9960FFBF-CDD8-47F6-B531-25F4B10E2DCE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7200008">
                <a:off x="4042810" y="4421179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手繪多邊形: 圖案 61" descr="Freeform 6">
                <a:extLst>
                  <a:ext uri="{FF2B5EF4-FFF2-40B4-BE49-F238E27FC236}">
                    <a16:creationId xmlns:a16="http://schemas.microsoft.com/office/drawing/2014/main" id="{081955ED-C559-4F24-971D-29C6152756AC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5400016">
                <a:off x="4306395" y="3448942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手繪多邊形: 圖案 76" descr="Freeform 6">
                <a:extLst>
                  <a:ext uri="{FF2B5EF4-FFF2-40B4-BE49-F238E27FC236}">
                    <a16:creationId xmlns:a16="http://schemas.microsoft.com/office/drawing/2014/main" id="{41C71E26-AFCC-483E-AB47-92092AF69A8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3600007">
                <a:off x="4048544" y="2475160"/>
                <a:ext cx="522322" cy="302587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手繪多邊形: 圖案 88" descr="Freeform 6">
                <a:extLst>
                  <a:ext uri="{FF2B5EF4-FFF2-40B4-BE49-F238E27FC236}">
                    <a16:creationId xmlns:a16="http://schemas.microsoft.com/office/drawing/2014/main" id="{964D7659-EEE7-467E-A5E3-7518058D800C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 rot="1800008">
                <a:off x="3338353" y="1760769"/>
                <a:ext cx="522323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手繪多邊形: 圖案 100" descr="Freeform 6">
                <a:extLst>
                  <a:ext uri="{FF2B5EF4-FFF2-40B4-BE49-F238E27FC236}">
                    <a16:creationId xmlns:a16="http://schemas.microsoft.com/office/drawing/2014/main" id="{4FF2EFFD-C6A4-42F4-B604-0679E4ED956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 rot="19800001">
                <a:off x="1392328" y="1755029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手繪多邊形: 圖案 112" descr="Freeform 6">
                <a:extLst>
                  <a:ext uri="{FF2B5EF4-FFF2-40B4-BE49-F238E27FC236}">
                    <a16:creationId xmlns:a16="http://schemas.microsoft.com/office/drawing/2014/main" id="{E1C8E2F3-1BAC-44EA-AB97-2155803E6F48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8000008">
                <a:off x="677938" y="2465221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手繪多邊形: 圖案 124" descr="Freeform 6">
                <a:extLst>
                  <a:ext uri="{FF2B5EF4-FFF2-40B4-BE49-F238E27FC236}">
                    <a16:creationId xmlns:a16="http://schemas.microsoft.com/office/drawing/2014/main" id="{B60B0C49-CAD4-4293-89C2-5A2370125C7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 rot="16200015">
                <a:off x="414351" y="3437459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手繪多邊形: 圖案 136" descr="Freeform 6">
                <a:extLst>
                  <a:ext uri="{FF2B5EF4-FFF2-40B4-BE49-F238E27FC236}">
                    <a16:creationId xmlns:a16="http://schemas.microsoft.com/office/drawing/2014/main" id="{C5205712-80A1-4F28-858E-B64B0835DC8A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 rot="14400016">
                <a:off x="672201" y="4411238"/>
                <a:ext cx="522323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手繪多邊形: 圖案 148" descr="Freeform 6">
                <a:extLst>
                  <a:ext uri="{FF2B5EF4-FFF2-40B4-BE49-F238E27FC236}">
                    <a16:creationId xmlns:a16="http://schemas.microsoft.com/office/drawing/2014/main" id="{EA31F625-2F88-45FD-8D1E-A49FD0DF347E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 rot="12600008">
                <a:off x="1382397" y="5125632"/>
                <a:ext cx="522323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手繪多邊形: 圖案 160" descr="Freeform 6">
                <a:extLst>
                  <a:ext uri="{FF2B5EF4-FFF2-40B4-BE49-F238E27FC236}">
                    <a16:creationId xmlns:a16="http://schemas.microsoft.com/office/drawing/2014/main" id="{A8CD68D4-E810-4F29-9531-83CD46654871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10800010">
                <a:off x="2354637" y="5389216"/>
                <a:ext cx="522322" cy="302587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手繪多邊形: 圖案 172" descr="Freeform 6">
                <a:extLst>
                  <a:ext uri="{FF2B5EF4-FFF2-40B4-BE49-F238E27FC236}">
                    <a16:creationId xmlns:a16="http://schemas.microsoft.com/office/drawing/2014/main" id="{ABFF792C-CFA8-450E-B0B3-183DABBEEB0B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9000002">
                <a:off x="3328420" y="5131372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8" name="群組 177">
              <a:extLst>
                <a:ext uri="{FF2B5EF4-FFF2-40B4-BE49-F238E27FC236}">
                  <a16:creationId xmlns:a16="http://schemas.microsoft.com/office/drawing/2014/main" id="{EBCAE10B-1425-4634-8C1F-B92F48010A3C}"/>
                </a:ext>
              </a:extLst>
            </p:cNvPr>
            <p:cNvGrpSpPr/>
            <p:nvPr/>
          </p:nvGrpSpPr>
          <p:grpSpPr>
            <a:xfrm>
              <a:off x="373572" y="1346536"/>
              <a:ext cx="4495927" cy="4495913"/>
              <a:chOff x="373572" y="1346536"/>
              <a:chExt cx="4495927" cy="4495913"/>
            </a:xfrm>
            <a:grpFill/>
          </p:grpSpPr>
          <p:sp>
            <p:nvSpPr>
              <p:cNvPr id="7" name="手繪多邊形: 圖案 6" descr="Freeform 7">
                <a:extLst>
                  <a:ext uri="{FF2B5EF4-FFF2-40B4-BE49-F238E27FC236}">
                    <a16:creationId xmlns:a16="http://schemas.microsoft.com/office/drawing/2014/main" id="{F3A43A92-E646-40EC-921E-51E5B08FFB82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764893" y="1346536"/>
                <a:ext cx="602102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手繪多邊形: 圖案 35" descr="Freeform 7">
                <a:extLst>
                  <a:ext uri="{FF2B5EF4-FFF2-40B4-BE49-F238E27FC236}">
                    <a16:creationId xmlns:a16="http://schemas.microsoft.com/office/drawing/2014/main" id="{CB95E807-618F-4115-9F21-4A9208656F3A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 rot="7200008">
                <a:off x="4415378" y="4012687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手繪多邊形: 圖案 62" descr="Freeform 7">
                <a:extLst>
                  <a:ext uri="{FF2B5EF4-FFF2-40B4-BE49-F238E27FC236}">
                    <a16:creationId xmlns:a16="http://schemas.microsoft.com/office/drawing/2014/main" id="{850FAD6C-541A-4981-AE05-57CD25DB88FD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 rot="5400016">
                <a:off x="4418691" y="2889155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手繪多邊形: 圖案 77" descr="Freeform 7">
                <a:extLst>
                  <a:ext uri="{FF2B5EF4-FFF2-40B4-BE49-F238E27FC236}">
                    <a16:creationId xmlns:a16="http://schemas.microsoft.com/office/drawing/2014/main" id="{B9146041-E137-480F-8E2C-EC4E6CB5C7D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3600007">
                <a:off x="3859787" y="1914486"/>
                <a:ext cx="602101" cy="299512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手繪多邊形: 圖案 89" descr="Freeform 7">
                <a:extLst>
                  <a:ext uri="{FF2B5EF4-FFF2-40B4-BE49-F238E27FC236}">
                    <a16:creationId xmlns:a16="http://schemas.microsoft.com/office/drawing/2014/main" id="{15160C30-F30E-4DC1-86B6-8A4BA18CFB1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 rot="1800008">
                <a:off x="2888434" y="1349850"/>
                <a:ext cx="602102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手繪多邊形: 圖案 101" descr="Freeform 7">
                <a:extLst>
                  <a:ext uri="{FF2B5EF4-FFF2-40B4-BE49-F238E27FC236}">
                    <a16:creationId xmlns:a16="http://schemas.microsoft.com/office/drawing/2014/main" id="{7912E4B2-16A1-438F-A924-A6910C38D7B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 rot="19800001">
                <a:off x="790225" y="1905435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手繪多邊形: 圖案 113" descr="Freeform 7">
                <a:extLst>
                  <a:ext uri="{FF2B5EF4-FFF2-40B4-BE49-F238E27FC236}">
                    <a16:creationId xmlns:a16="http://schemas.microsoft.com/office/drawing/2014/main" id="{231EA398-DEC5-47E6-AAC6-25F7E39B5E6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 rot="18000008">
                <a:off x="225590" y="2876788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手繪多邊形: 圖案 125" descr="Freeform 7">
                <a:extLst>
                  <a:ext uri="{FF2B5EF4-FFF2-40B4-BE49-F238E27FC236}">
                    <a16:creationId xmlns:a16="http://schemas.microsoft.com/office/drawing/2014/main" id="{E0991A25-240E-4A9C-96DE-5297919A3302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 rot="16200015">
                <a:off x="222277" y="4000321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手繪多邊形: 圖案 137" descr="Freeform 7">
                <a:extLst>
                  <a:ext uri="{FF2B5EF4-FFF2-40B4-BE49-F238E27FC236}">
                    <a16:creationId xmlns:a16="http://schemas.microsoft.com/office/drawing/2014/main" id="{4F530C38-C091-4FED-B1D1-90D6C783DD54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 rot="14400016">
                <a:off x="781178" y="4974989"/>
                <a:ext cx="602102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手繪多邊形: 圖案 149" descr="Freeform 7">
                <a:extLst>
                  <a:ext uri="{FF2B5EF4-FFF2-40B4-BE49-F238E27FC236}">
                    <a16:creationId xmlns:a16="http://schemas.microsoft.com/office/drawing/2014/main" id="{BAD6B566-D06F-4333-9E75-F95EB84245C6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 rot="12600008">
                <a:off x="1752536" y="5539627"/>
                <a:ext cx="602102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手繪多邊形: 圖案 161" descr="Freeform 7">
                <a:extLst>
                  <a:ext uri="{FF2B5EF4-FFF2-40B4-BE49-F238E27FC236}">
                    <a16:creationId xmlns:a16="http://schemas.microsoft.com/office/drawing/2014/main" id="{9366E641-945D-4AD3-94B9-BA3D9833F3BE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10800010">
                <a:off x="2876071" y="5542937"/>
                <a:ext cx="602101" cy="299512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4" name="手繪多邊形: 圖案 173" descr="Freeform 7">
                <a:extLst>
                  <a:ext uri="{FF2B5EF4-FFF2-40B4-BE49-F238E27FC236}">
                    <a16:creationId xmlns:a16="http://schemas.microsoft.com/office/drawing/2014/main" id="{46BAD5C2-2A89-4B93-9AF1-105A969A5E4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 rot="9000002">
                <a:off x="3850744" y="4984041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02927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7CAF10B-4DE7-46B4-B5E2-665CC7C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80" name="群組 179">
            <a:extLst>
              <a:ext uri="{FF2B5EF4-FFF2-40B4-BE49-F238E27FC236}">
                <a16:creationId xmlns:a16="http://schemas.microsoft.com/office/drawing/2014/main" id="{202CBAA4-A5D3-4BF5-9AAF-319E3EE2265C}"/>
              </a:ext>
            </a:extLst>
          </p:cNvPr>
          <p:cNvGrpSpPr/>
          <p:nvPr/>
        </p:nvGrpSpPr>
        <p:grpSpPr>
          <a:xfrm>
            <a:off x="372684" y="1345649"/>
            <a:ext cx="4497701" cy="4497687"/>
            <a:chOff x="372684" y="1345649"/>
            <a:chExt cx="4497701" cy="449768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0D015F54-C274-48AA-892D-292AFBE645A8}"/>
                </a:ext>
              </a:extLst>
            </p:cNvPr>
            <p:cNvGrpSpPr/>
            <p:nvPr/>
          </p:nvGrpSpPr>
          <p:grpSpPr>
            <a:xfrm>
              <a:off x="1497111" y="2470072"/>
              <a:ext cx="2248848" cy="2248843"/>
              <a:chOff x="1497111" y="2470072"/>
              <a:chExt cx="2248848" cy="2248843"/>
            </a:xfrm>
            <a:solidFill>
              <a:schemeClr val="bg1"/>
            </a:solidFill>
          </p:grpSpPr>
          <p:sp>
            <p:nvSpPr>
              <p:cNvPr id="58" name="手繪多邊形: 圖案 57" descr="Freeform 58">
                <a:extLst>
                  <a:ext uri="{FF2B5EF4-FFF2-40B4-BE49-F238E27FC236}">
                    <a16:creationId xmlns:a16="http://schemas.microsoft.com/office/drawing/2014/main" id="{2959681F-B683-47B6-BC85-8CB286C06A54}"/>
                  </a:ext>
                </a:extLst>
              </p:cNvPr>
              <p:cNvSpPr/>
              <p:nvPr>
                <p:custDataLst>
                  <p:tags r:id="rId110"/>
                </p:custDataLst>
              </p:nvPr>
            </p:nvSpPr>
            <p:spPr>
              <a:xfrm>
                <a:off x="2322021" y="2470072"/>
                <a:ext cx="301287" cy="1124422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手繪多邊形: 圖案 26" descr="Freeform 58">
                <a:extLst>
                  <a:ext uri="{FF2B5EF4-FFF2-40B4-BE49-F238E27FC236}">
                    <a16:creationId xmlns:a16="http://schemas.microsoft.com/office/drawing/2014/main" id="{0E2606A4-9D55-44BC-926A-10BC21B3B9EE}"/>
                  </a:ext>
                </a:extLst>
              </p:cNvPr>
              <p:cNvSpPr/>
              <p:nvPr>
                <p:custDataLst>
                  <p:tags r:id="rId111"/>
                </p:custDataLst>
              </p:nvPr>
            </p:nvSpPr>
            <p:spPr>
              <a:xfrm rot="7200008">
                <a:off x="3032217" y="3184463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手繪多邊形: 圖案 39" descr="Freeform 58">
                <a:extLst>
                  <a:ext uri="{FF2B5EF4-FFF2-40B4-BE49-F238E27FC236}">
                    <a16:creationId xmlns:a16="http://schemas.microsoft.com/office/drawing/2014/main" id="{7A990BF5-590B-4EFD-BCD2-09A100B37234}"/>
                  </a:ext>
                </a:extLst>
              </p:cNvPr>
              <p:cNvSpPr/>
              <p:nvPr>
                <p:custDataLst>
                  <p:tags r:id="rId112"/>
                </p:custDataLst>
              </p:nvPr>
            </p:nvSpPr>
            <p:spPr>
              <a:xfrm rot="5400016">
                <a:off x="3033104" y="2883414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手繪多邊形: 圖案 67" descr="Freeform 58">
                <a:extLst>
                  <a:ext uri="{FF2B5EF4-FFF2-40B4-BE49-F238E27FC236}">
                    <a16:creationId xmlns:a16="http://schemas.microsoft.com/office/drawing/2014/main" id="{F8FB6E9E-BAC9-4586-B9C8-7E0169243599}"/>
                  </a:ext>
                </a:extLst>
              </p:cNvPr>
              <p:cNvSpPr/>
              <p:nvPr>
                <p:custDataLst>
                  <p:tags r:id="rId113"/>
                </p:custDataLst>
              </p:nvPr>
            </p:nvSpPr>
            <p:spPr>
              <a:xfrm rot="3600007">
                <a:off x="2883348" y="2622253"/>
                <a:ext cx="301286" cy="1124420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手繪多邊形: 圖案 80" descr="Freeform 58">
                <a:extLst>
                  <a:ext uri="{FF2B5EF4-FFF2-40B4-BE49-F238E27FC236}">
                    <a16:creationId xmlns:a16="http://schemas.microsoft.com/office/drawing/2014/main" id="{756F0262-64FB-449F-A732-26670994F7EE}"/>
                  </a:ext>
                </a:extLst>
              </p:cNvPr>
              <p:cNvSpPr/>
              <p:nvPr>
                <p:custDataLst>
                  <p:tags r:id="rId114"/>
                </p:custDataLst>
              </p:nvPr>
            </p:nvSpPr>
            <p:spPr>
              <a:xfrm rot="1800008">
                <a:off x="2623073" y="2470961"/>
                <a:ext cx="301287" cy="1124422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手繪多邊形: 圖案 92" descr="Freeform 58">
                <a:extLst>
                  <a:ext uri="{FF2B5EF4-FFF2-40B4-BE49-F238E27FC236}">
                    <a16:creationId xmlns:a16="http://schemas.microsoft.com/office/drawing/2014/main" id="{A21E09F4-9DFB-4624-B302-631FDA965746}"/>
                  </a:ext>
                </a:extLst>
              </p:cNvPr>
              <p:cNvSpPr/>
              <p:nvPr>
                <p:custDataLst>
                  <p:tags r:id="rId115"/>
                </p:custDataLst>
              </p:nvPr>
            </p:nvSpPr>
            <p:spPr>
              <a:xfrm rot="19800001">
                <a:off x="2060860" y="2619828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手繪多邊形: 圖案 104" descr="Freeform 58">
                <a:extLst>
                  <a:ext uri="{FF2B5EF4-FFF2-40B4-BE49-F238E27FC236}">
                    <a16:creationId xmlns:a16="http://schemas.microsoft.com/office/drawing/2014/main" id="{CED1A83D-1F6D-4EE8-898A-9A9E4DF6C5F2}"/>
                  </a:ext>
                </a:extLst>
              </p:cNvPr>
              <p:cNvSpPr/>
              <p:nvPr>
                <p:custDataLst>
                  <p:tags r:id="rId116"/>
                </p:custDataLst>
              </p:nvPr>
            </p:nvSpPr>
            <p:spPr>
              <a:xfrm rot="18000008">
                <a:off x="1909566" y="2880102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手繪多邊形: 圖案 116" descr="Freeform 58">
                <a:extLst>
                  <a:ext uri="{FF2B5EF4-FFF2-40B4-BE49-F238E27FC236}">
                    <a16:creationId xmlns:a16="http://schemas.microsoft.com/office/drawing/2014/main" id="{B600F69F-7F0B-49EE-B743-E7A053A8F36F}"/>
                  </a:ext>
                </a:extLst>
              </p:cNvPr>
              <p:cNvSpPr/>
              <p:nvPr>
                <p:custDataLst>
                  <p:tags r:id="rId117"/>
                </p:custDataLst>
              </p:nvPr>
            </p:nvSpPr>
            <p:spPr>
              <a:xfrm rot="16200015">
                <a:off x="1908679" y="3181152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手繪多邊形: 圖案 128" descr="Freeform 58">
                <a:extLst>
                  <a:ext uri="{FF2B5EF4-FFF2-40B4-BE49-F238E27FC236}">
                    <a16:creationId xmlns:a16="http://schemas.microsoft.com/office/drawing/2014/main" id="{8354E4D9-B038-4E2C-8362-DFCC7F313768}"/>
                  </a:ext>
                </a:extLst>
              </p:cNvPr>
              <p:cNvSpPr/>
              <p:nvPr>
                <p:custDataLst>
                  <p:tags r:id="rId118"/>
                </p:custDataLst>
              </p:nvPr>
            </p:nvSpPr>
            <p:spPr>
              <a:xfrm rot="14400016">
                <a:off x="2058437" y="3442314"/>
                <a:ext cx="301287" cy="1124422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手繪多邊形: 圖案 140" descr="Freeform 58">
                <a:extLst>
                  <a:ext uri="{FF2B5EF4-FFF2-40B4-BE49-F238E27FC236}">
                    <a16:creationId xmlns:a16="http://schemas.microsoft.com/office/drawing/2014/main" id="{0A8DEA03-8629-4C55-9AD8-80BB6D935D47}"/>
                  </a:ext>
                </a:extLst>
              </p:cNvPr>
              <p:cNvSpPr/>
              <p:nvPr>
                <p:custDataLst>
                  <p:tags r:id="rId119"/>
                </p:custDataLst>
              </p:nvPr>
            </p:nvSpPr>
            <p:spPr>
              <a:xfrm rot="12600008">
                <a:off x="2318712" y="3593607"/>
                <a:ext cx="301287" cy="1124422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手繪多邊形: 圖案 152" descr="Freeform 58">
                <a:extLst>
                  <a:ext uri="{FF2B5EF4-FFF2-40B4-BE49-F238E27FC236}">
                    <a16:creationId xmlns:a16="http://schemas.microsoft.com/office/drawing/2014/main" id="{A6C43A06-DB9F-4D0F-BC1F-305AFD79CB01}"/>
                  </a:ext>
                </a:extLst>
              </p:cNvPr>
              <p:cNvSpPr/>
              <p:nvPr>
                <p:custDataLst>
                  <p:tags r:id="rId120"/>
                </p:custDataLst>
              </p:nvPr>
            </p:nvSpPr>
            <p:spPr>
              <a:xfrm rot="10800010">
                <a:off x="2619763" y="3594495"/>
                <a:ext cx="301286" cy="1124420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手繪多邊形: 圖案 164" descr="Freeform 58">
                <a:extLst>
                  <a:ext uri="{FF2B5EF4-FFF2-40B4-BE49-F238E27FC236}">
                    <a16:creationId xmlns:a16="http://schemas.microsoft.com/office/drawing/2014/main" id="{56CE7523-5EF1-4AEE-BF22-5F8F7E220765}"/>
                  </a:ext>
                </a:extLst>
              </p:cNvPr>
              <p:cNvSpPr/>
              <p:nvPr>
                <p:custDataLst>
                  <p:tags r:id="rId121"/>
                </p:custDataLst>
              </p:nvPr>
            </p:nvSpPr>
            <p:spPr>
              <a:xfrm rot="9000002">
                <a:off x="2880925" y="3444738"/>
                <a:ext cx="301287" cy="1124423"/>
              </a:xfrm>
              <a:custGeom>
                <a:avLst/>
                <a:gdLst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  <a:gd name="connsiteX5" fmla="*/ 301287 w 301287"/>
                  <a:gd name="connsiteY5" fmla="*/ 522322 h 1124422"/>
                  <a:gd name="connsiteX0" fmla="*/ 301287 w 301287"/>
                  <a:gd name="connsiteY0" fmla="*/ 522322 h 1124422"/>
                  <a:gd name="connsiteX1" fmla="*/ 299514 w 301287"/>
                  <a:gd name="connsiteY1" fmla="*/ 1124422 h 1124422"/>
                  <a:gd name="connsiteX2" fmla="*/ 0 w 301287"/>
                  <a:gd name="connsiteY2" fmla="*/ 602101 h 1124422"/>
                  <a:gd name="connsiteX3" fmla="*/ 1773 w 301287"/>
                  <a:gd name="connsiteY3" fmla="*/ 0 h 1124422"/>
                  <a:gd name="connsiteX4" fmla="*/ 301287 w 301287"/>
                  <a:gd name="connsiteY4" fmla="*/ 522322 h 11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287" h="1124422">
                    <a:moveTo>
                      <a:pt x="301287" y="522322"/>
                    </a:moveTo>
                    <a:lnTo>
                      <a:pt x="299514" y="1124422"/>
                    </a:lnTo>
                    <a:lnTo>
                      <a:pt x="0" y="602101"/>
                    </a:lnTo>
                    <a:lnTo>
                      <a:pt x="1773" y="0"/>
                    </a:lnTo>
                    <a:lnTo>
                      <a:pt x="301287" y="52232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611AB782-D6DC-4AE4-BD12-09D549ACA1EB}"/>
                </a:ext>
              </a:extLst>
            </p:cNvPr>
            <p:cNvGrpSpPr/>
            <p:nvPr/>
          </p:nvGrpSpPr>
          <p:grpSpPr>
            <a:xfrm>
              <a:off x="976563" y="1949524"/>
              <a:ext cx="3289945" cy="3289937"/>
              <a:chOff x="976563" y="1949524"/>
              <a:chExt cx="3289945" cy="3289937"/>
            </a:xfrm>
            <a:solidFill>
              <a:schemeClr val="bg1"/>
            </a:solidFill>
          </p:grpSpPr>
          <p:sp>
            <p:nvSpPr>
              <p:cNvPr id="61" name="手繪多邊形: 圖案 60" descr="Freeform 61">
                <a:extLst>
                  <a:ext uri="{FF2B5EF4-FFF2-40B4-BE49-F238E27FC236}">
                    <a16:creationId xmlns:a16="http://schemas.microsoft.com/office/drawing/2014/main" id="{F0937D2A-177A-4F74-98E8-E9D168288814}"/>
                  </a:ext>
                </a:extLst>
              </p:cNvPr>
              <p:cNvSpPr/>
              <p:nvPr>
                <p:custDataLst>
                  <p:tags r:id="rId98"/>
                </p:custDataLst>
              </p:nvPr>
            </p:nvSpPr>
            <p:spPr>
              <a:xfrm>
                <a:off x="2323795" y="1949524"/>
                <a:ext cx="602104" cy="1042869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手繪多邊形: 圖案 27" descr="Freeform 61">
                <a:extLst>
                  <a:ext uri="{FF2B5EF4-FFF2-40B4-BE49-F238E27FC236}">
                    <a16:creationId xmlns:a16="http://schemas.microsoft.com/office/drawing/2014/main" id="{ACC8C785-31A0-4F47-863F-12712D0AE7D1}"/>
                  </a:ext>
                </a:extLst>
              </p:cNvPr>
              <p:cNvSpPr/>
              <p:nvPr>
                <p:custDataLst>
                  <p:tags r:id="rId99"/>
                </p:custDataLst>
              </p:nvPr>
            </p:nvSpPr>
            <p:spPr>
              <a:xfrm rot="7200008">
                <a:off x="3291838" y="3637697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手繪多邊形: 圖案 40" descr="Freeform 61">
                <a:extLst>
                  <a:ext uri="{FF2B5EF4-FFF2-40B4-BE49-F238E27FC236}">
                    <a16:creationId xmlns:a16="http://schemas.microsoft.com/office/drawing/2014/main" id="{5B0ECF5C-9127-49DD-8E35-4067929B171F}"/>
                  </a:ext>
                </a:extLst>
              </p:cNvPr>
              <p:cNvSpPr/>
              <p:nvPr>
                <p:custDataLst>
                  <p:tags r:id="rId100"/>
                </p:custDataLst>
              </p:nvPr>
            </p:nvSpPr>
            <p:spPr>
              <a:xfrm rot="5400016">
                <a:off x="3444020" y="3076376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手繪多邊形: 圖案 68" descr="Freeform 61">
                <a:extLst>
                  <a:ext uri="{FF2B5EF4-FFF2-40B4-BE49-F238E27FC236}">
                    <a16:creationId xmlns:a16="http://schemas.microsoft.com/office/drawing/2014/main" id="{E88ADE49-BE11-4FEF-AB9A-021F1B3FAD23}"/>
                  </a:ext>
                </a:extLst>
              </p:cNvPr>
              <p:cNvSpPr/>
              <p:nvPr>
                <p:custDataLst>
                  <p:tags r:id="rId101"/>
                </p:custDataLst>
              </p:nvPr>
            </p:nvSpPr>
            <p:spPr>
              <a:xfrm rot="3600007">
                <a:off x="3295151" y="2514163"/>
                <a:ext cx="602103" cy="1042867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手繪多邊形: 圖案 81" descr="Freeform 61">
                <a:extLst>
                  <a:ext uri="{FF2B5EF4-FFF2-40B4-BE49-F238E27FC236}">
                    <a16:creationId xmlns:a16="http://schemas.microsoft.com/office/drawing/2014/main" id="{DFAE02F9-2E82-4030-8CAF-24119E4B6C88}"/>
                  </a:ext>
                </a:extLst>
              </p:cNvPr>
              <p:cNvSpPr/>
              <p:nvPr>
                <p:custDataLst>
                  <p:tags r:id="rId102"/>
                </p:custDataLst>
              </p:nvPr>
            </p:nvSpPr>
            <p:spPr>
              <a:xfrm rot="1800008">
                <a:off x="2885122" y="2101708"/>
                <a:ext cx="602104" cy="1042869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手繪多邊形: 圖案 93" descr="Freeform 61">
                <a:extLst>
                  <a:ext uri="{FF2B5EF4-FFF2-40B4-BE49-F238E27FC236}">
                    <a16:creationId xmlns:a16="http://schemas.microsoft.com/office/drawing/2014/main" id="{0CFC9214-FB49-4A7D-93A4-35188FEA3F6B}"/>
                  </a:ext>
                </a:extLst>
              </p:cNvPr>
              <p:cNvSpPr/>
              <p:nvPr>
                <p:custDataLst>
                  <p:tags r:id="rId103"/>
                </p:custDataLst>
              </p:nvPr>
            </p:nvSpPr>
            <p:spPr>
              <a:xfrm rot="19800001">
                <a:off x="1761583" y="2098391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手繪多邊形: 圖案 105" descr="Freeform 61">
                <a:extLst>
                  <a:ext uri="{FF2B5EF4-FFF2-40B4-BE49-F238E27FC236}">
                    <a16:creationId xmlns:a16="http://schemas.microsoft.com/office/drawing/2014/main" id="{67A66466-C240-4BC3-A71C-9611773422BC}"/>
                  </a:ext>
                </a:extLst>
              </p:cNvPr>
              <p:cNvSpPr/>
              <p:nvPr>
                <p:custDataLst>
                  <p:tags r:id="rId104"/>
                </p:custDataLst>
              </p:nvPr>
            </p:nvSpPr>
            <p:spPr>
              <a:xfrm rot="18000008">
                <a:off x="1349128" y="2508421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手繪多邊形: 圖案 117" descr="Freeform 61">
                <a:extLst>
                  <a:ext uri="{FF2B5EF4-FFF2-40B4-BE49-F238E27FC236}">
                    <a16:creationId xmlns:a16="http://schemas.microsoft.com/office/drawing/2014/main" id="{65ADF717-25AF-4EFD-80D7-41983EFB3E64}"/>
                  </a:ext>
                </a:extLst>
              </p:cNvPr>
              <p:cNvSpPr/>
              <p:nvPr>
                <p:custDataLst>
                  <p:tags r:id="rId105"/>
                </p:custDataLst>
              </p:nvPr>
            </p:nvSpPr>
            <p:spPr>
              <a:xfrm rot="16200015">
                <a:off x="1196945" y="3069743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手繪多邊形: 圖案 129" descr="Freeform 61">
                <a:extLst>
                  <a:ext uri="{FF2B5EF4-FFF2-40B4-BE49-F238E27FC236}">
                    <a16:creationId xmlns:a16="http://schemas.microsoft.com/office/drawing/2014/main" id="{0F931872-2760-43E1-816A-9149B3FA9A07}"/>
                  </a:ext>
                </a:extLst>
              </p:cNvPr>
              <p:cNvSpPr/>
              <p:nvPr>
                <p:custDataLst>
                  <p:tags r:id="rId106"/>
                </p:custDataLst>
              </p:nvPr>
            </p:nvSpPr>
            <p:spPr>
              <a:xfrm rot="14400016">
                <a:off x="1345815" y="3631956"/>
                <a:ext cx="602104" cy="1042869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手繪多邊形: 圖案 141" descr="Freeform 61">
                <a:extLst>
                  <a:ext uri="{FF2B5EF4-FFF2-40B4-BE49-F238E27FC236}">
                    <a16:creationId xmlns:a16="http://schemas.microsoft.com/office/drawing/2014/main" id="{644E5403-A0D9-4C0B-9BD2-39E0AE289983}"/>
                  </a:ext>
                </a:extLst>
              </p:cNvPr>
              <p:cNvSpPr/>
              <p:nvPr>
                <p:custDataLst>
                  <p:tags r:id="rId107"/>
                </p:custDataLst>
              </p:nvPr>
            </p:nvSpPr>
            <p:spPr>
              <a:xfrm rot="12600008">
                <a:off x="1755846" y="4044412"/>
                <a:ext cx="602104" cy="1042869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手繪多邊形: 圖案 153" descr="Freeform 61">
                <a:extLst>
                  <a:ext uri="{FF2B5EF4-FFF2-40B4-BE49-F238E27FC236}">
                    <a16:creationId xmlns:a16="http://schemas.microsoft.com/office/drawing/2014/main" id="{23015D0E-B4CB-4110-891E-C7443AAC597F}"/>
                  </a:ext>
                </a:extLst>
              </p:cNvPr>
              <p:cNvSpPr/>
              <p:nvPr>
                <p:custDataLst>
                  <p:tags r:id="rId108"/>
                </p:custDataLst>
              </p:nvPr>
            </p:nvSpPr>
            <p:spPr>
              <a:xfrm rot="10800010">
                <a:off x="2317171" y="4196594"/>
                <a:ext cx="602103" cy="1042867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6" name="手繪多邊形: 圖案 165" descr="Freeform 61">
                <a:extLst>
                  <a:ext uri="{FF2B5EF4-FFF2-40B4-BE49-F238E27FC236}">
                    <a16:creationId xmlns:a16="http://schemas.microsoft.com/office/drawing/2014/main" id="{8EC9B4E7-8454-4D05-8CD3-A4D4DE83ADD2}"/>
                  </a:ext>
                </a:extLst>
              </p:cNvPr>
              <p:cNvSpPr/>
              <p:nvPr>
                <p:custDataLst>
                  <p:tags r:id="rId109"/>
                </p:custDataLst>
              </p:nvPr>
            </p:nvSpPr>
            <p:spPr>
              <a:xfrm rot="9000002">
                <a:off x="2879384" y="4047727"/>
                <a:ext cx="602105" cy="1042870"/>
              </a:xfrm>
              <a:custGeom>
                <a:avLst/>
                <a:gdLst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  <a:gd name="connsiteX5" fmla="*/ 602104 w 602104"/>
                  <a:gd name="connsiteY5" fmla="*/ 522323 h 1042869"/>
                  <a:gd name="connsiteX0" fmla="*/ 602104 w 602104"/>
                  <a:gd name="connsiteY0" fmla="*/ 522323 h 1042869"/>
                  <a:gd name="connsiteX1" fmla="*/ 299514 w 602104"/>
                  <a:gd name="connsiteY1" fmla="*/ 1042869 h 1042869"/>
                  <a:gd name="connsiteX2" fmla="*/ 0 w 602104"/>
                  <a:gd name="connsiteY2" fmla="*/ 520547 h 1042869"/>
                  <a:gd name="connsiteX3" fmla="*/ 302587 w 602104"/>
                  <a:gd name="connsiteY3" fmla="*/ 0 h 1042869"/>
                  <a:gd name="connsiteX4" fmla="*/ 602104 w 602104"/>
                  <a:gd name="connsiteY4" fmla="*/ 522323 h 104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4" h="1042869">
                    <a:moveTo>
                      <a:pt x="602104" y="522323"/>
                    </a:moveTo>
                    <a:lnTo>
                      <a:pt x="299514" y="1042869"/>
                    </a:lnTo>
                    <a:lnTo>
                      <a:pt x="0" y="520547"/>
                    </a:lnTo>
                    <a:lnTo>
                      <a:pt x="302587" y="0"/>
                    </a:lnTo>
                    <a:lnTo>
                      <a:pt x="602104" y="52232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3C9AD0D0-3A55-45B8-B5B2-7730ECF3FC3D}"/>
                </a:ext>
              </a:extLst>
            </p:cNvPr>
            <p:cNvGrpSpPr/>
            <p:nvPr/>
          </p:nvGrpSpPr>
          <p:grpSpPr>
            <a:xfrm>
              <a:off x="673973" y="1646936"/>
              <a:ext cx="3895125" cy="3895114"/>
              <a:chOff x="673973" y="1646936"/>
              <a:chExt cx="3895125" cy="3895114"/>
            </a:xfrm>
            <a:solidFill>
              <a:schemeClr val="bg1"/>
            </a:solidFill>
          </p:grpSpPr>
          <p:sp>
            <p:nvSpPr>
              <p:cNvPr id="64" name="手繪多邊形: 圖案 63" descr="Freeform 64">
                <a:extLst>
                  <a:ext uri="{FF2B5EF4-FFF2-40B4-BE49-F238E27FC236}">
                    <a16:creationId xmlns:a16="http://schemas.microsoft.com/office/drawing/2014/main" id="{53917E6A-10BA-4151-AE20-0D497F886154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>
              <a:xfrm>
                <a:off x="1803246" y="1646936"/>
                <a:ext cx="823136" cy="823135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手繪多邊形: 圖案 28" descr="Freeform 64">
                <a:extLst>
                  <a:ext uri="{FF2B5EF4-FFF2-40B4-BE49-F238E27FC236}">
                    <a16:creationId xmlns:a16="http://schemas.microsoft.com/office/drawing/2014/main" id="{62D57E18-0492-4E86-BCE3-94641B3A93F2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>
              <a:xfrm rot="7200008">
                <a:off x="3743536" y="3598694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手繪多邊形: 圖案 53" descr="Freeform 64">
                <a:extLst>
                  <a:ext uri="{FF2B5EF4-FFF2-40B4-BE49-F238E27FC236}">
                    <a16:creationId xmlns:a16="http://schemas.microsoft.com/office/drawing/2014/main" id="{3C0F9E9F-5172-493D-921B-6BFE979532E8}"/>
                  </a:ext>
                </a:extLst>
              </p:cNvPr>
              <p:cNvSpPr/>
              <p:nvPr>
                <p:custDataLst>
                  <p:tags r:id="rId88"/>
                </p:custDataLst>
              </p:nvPr>
            </p:nvSpPr>
            <p:spPr>
              <a:xfrm rot="5400016">
                <a:off x="3745961" y="2776211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手繪多邊形: 圖案 70" descr="Freeform 64">
                <a:extLst>
                  <a:ext uri="{FF2B5EF4-FFF2-40B4-BE49-F238E27FC236}">
                    <a16:creationId xmlns:a16="http://schemas.microsoft.com/office/drawing/2014/main" id="{B5F6FC8E-193F-4190-BD8F-DD9A456F2D80}"/>
                  </a:ext>
                </a:extLst>
              </p:cNvPr>
              <p:cNvSpPr/>
              <p:nvPr>
                <p:custDataLst>
                  <p:tags r:id="rId89"/>
                </p:custDataLst>
              </p:nvPr>
            </p:nvSpPr>
            <p:spPr>
              <a:xfrm rot="3600007">
                <a:off x="3336816" y="2062705"/>
                <a:ext cx="823134" cy="823134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手繪多邊形: 圖案 82" descr="Freeform 64">
                <a:extLst>
                  <a:ext uri="{FF2B5EF4-FFF2-40B4-BE49-F238E27FC236}">
                    <a16:creationId xmlns:a16="http://schemas.microsoft.com/office/drawing/2014/main" id="{2B33F727-8C4C-4292-BD28-C626AE0095DF}"/>
                  </a:ext>
                </a:extLst>
              </p:cNvPr>
              <p:cNvSpPr/>
              <p:nvPr>
                <p:custDataLst>
                  <p:tags r:id="rId90"/>
                </p:custDataLst>
              </p:nvPr>
            </p:nvSpPr>
            <p:spPr>
              <a:xfrm rot="1800008">
                <a:off x="2625736" y="1649362"/>
                <a:ext cx="823135" cy="823135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手繪多邊形: 圖案 94" descr="Freeform 64">
                <a:extLst>
                  <a:ext uri="{FF2B5EF4-FFF2-40B4-BE49-F238E27FC236}">
                    <a16:creationId xmlns:a16="http://schemas.microsoft.com/office/drawing/2014/main" id="{C9CC58D1-6352-4A97-9DA6-4A53CF6E917A}"/>
                  </a:ext>
                </a:extLst>
              </p:cNvPr>
              <p:cNvSpPr/>
              <p:nvPr>
                <p:custDataLst>
                  <p:tags r:id="rId91"/>
                </p:custDataLst>
              </p:nvPr>
            </p:nvSpPr>
            <p:spPr>
              <a:xfrm rot="19800001">
                <a:off x="1089739" y="2056078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手繪多邊形: 圖案 106" descr="Freeform 64">
                <a:extLst>
                  <a:ext uri="{FF2B5EF4-FFF2-40B4-BE49-F238E27FC236}">
                    <a16:creationId xmlns:a16="http://schemas.microsoft.com/office/drawing/2014/main" id="{DA3F27EA-F288-4AAE-B1AB-CB0DF1BA7105}"/>
                  </a:ext>
                </a:extLst>
              </p:cNvPr>
              <p:cNvSpPr/>
              <p:nvPr>
                <p:custDataLst>
                  <p:tags r:id="rId92"/>
                </p:custDataLst>
              </p:nvPr>
            </p:nvSpPr>
            <p:spPr>
              <a:xfrm rot="18000008">
                <a:off x="676398" y="2767158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手繪多邊形: 圖案 118" descr="Freeform 64">
                <a:extLst>
                  <a:ext uri="{FF2B5EF4-FFF2-40B4-BE49-F238E27FC236}">
                    <a16:creationId xmlns:a16="http://schemas.microsoft.com/office/drawing/2014/main" id="{89981DA6-CFFA-473B-9245-EE4C7AAD8E9A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>
              <a:xfrm rot="16200015">
                <a:off x="673972" y="3589642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手繪多邊形: 圖案 130" descr="Freeform 64">
                <a:extLst>
                  <a:ext uri="{FF2B5EF4-FFF2-40B4-BE49-F238E27FC236}">
                    <a16:creationId xmlns:a16="http://schemas.microsoft.com/office/drawing/2014/main" id="{3B2DD384-852B-4860-B3EC-E1D3E575D2F0}"/>
                  </a:ext>
                </a:extLst>
              </p:cNvPr>
              <p:cNvSpPr/>
              <p:nvPr>
                <p:custDataLst>
                  <p:tags r:id="rId94"/>
                </p:custDataLst>
              </p:nvPr>
            </p:nvSpPr>
            <p:spPr>
              <a:xfrm rot="14400016">
                <a:off x="1083116" y="4303149"/>
                <a:ext cx="823136" cy="823135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手繪多邊形: 圖案 142" descr="Freeform 64">
                <a:extLst>
                  <a:ext uri="{FF2B5EF4-FFF2-40B4-BE49-F238E27FC236}">
                    <a16:creationId xmlns:a16="http://schemas.microsoft.com/office/drawing/2014/main" id="{680E0B3B-EF4F-4562-8847-C8D891DF5D92}"/>
                  </a:ext>
                </a:extLst>
              </p:cNvPr>
              <p:cNvSpPr/>
              <p:nvPr>
                <p:custDataLst>
                  <p:tags r:id="rId95"/>
                </p:custDataLst>
              </p:nvPr>
            </p:nvSpPr>
            <p:spPr>
              <a:xfrm rot="12600008">
                <a:off x="1794201" y="4716492"/>
                <a:ext cx="823135" cy="823135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手繪多邊形: 圖案 154" descr="Freeform 64">
                <a:extLst>
                  <a:ext uri="{FF2B5EF4-FFF2-40B4-BE49-F238E27FC236}">
                    <a16:creationId xmlns:a16="http://schemas.microsoft.com/office/drawing/2014/main" id="{E9CD5C21-AE94-4C1B-9342-D646CB9E8095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>
              <a:xfrm rot="10800010">
                <a:off x="2616686" y="4718916"/>
                <a:ext cx="823134" cy="823134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7" name="手繪多邊形: 圖案 166" descr="Freeform 64">
                <a:extLst>
                  <a:ext uri="{FF2B5EF4-FFF2-40B4-BE49-F238E27FC236}">
                    <a16:creationId xmlns:a16="http://schemas.microsoft.com/office/drawing/2014/main" id="{5D836C96-9EF6-4B9C-A48F-58C992133E05}"/>
                  </a:ext>
                </a:extLst>
              </p:cNvPr>
              <p:cNvSpPr/>
              <p:nvPr>
                <p:custDataLst>
                  <p:tags r:id="rId97"/>
                </p:custDataLst>
              </p:nvPr>
            </p:nvSpPr>
            <p:spPr>
              <a:xfrm rot="9000002">
                <a:off x="3330195" y="4309775"/>
                <a:ext cx="823137" cy="823136"/>
              </a:xfrm>
              <a:custGeom>
                <a:avLst/>
                <a:gdLst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  <a:gd name="connsiteX5" fmla="*/ 823136 w 823136"/>
                  <a:gd name="connsiteY5" fmla="*/ 302588 h 823135"/>
                  <a:gd name="connsiteX0" fmla="*/ 823136 w 823136"/>
                  <a:gd name="connsiteY0" fmla="*/ 302588 h 823135"/>
                  <a:gd name="connsiteX1" fmla="*/ 520549 w 823136"/>
                  <a:gd name="connsiteY1" fmla="*/ 823135 h 823135"/>
                  <a:gd name="connsiteX2" fmla="*/ 0 w 823136"/>
                  <a:gd name="connsiteY2" fmla="*/ 520547 h 823135"/>
                  <a:gd name="connsiteX3" fmla="*/ 302588 w 823136"/>
                  <a:gd name="connsiteY3" fmla="*/ 0 h 823135"/>
                  <a:gd name="connsiteX4" fmla="*/ 823136 w 823136"/>
                  <a:gd name="connsiteY4" fmla="*/ 302588 h 82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136" h="823135">
                    <a:moveTo>
                      <a:pt x="823136" y="302588"/>
                    </a:moveTo>
                    <a:lnTo>
                      <a:pt x="520549" y="823135"/>
                    </a:lnTo>
                    <a:lnTo>
                      <a:pt x="0" y="520547"/>
                    </a:lnTo>
                    <a:lnTo>
                      <a:pt x="302588" y="0"/>
                    </a:lnTo>
                    <a:lnTo>
                      <a:pt x="8231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FD2A51CB-2EB7-4869-B3D1-11265958D2EC}"/>
                </a:ext>
              </a:extLst>
            </p:cNvPr>
            <p:cNvGrpSpPr/>
            <p:nvPr/>
          </p:nvGrpSpPr>
          <p:grpSpPr>
            <a:xfrm>
              <a:off x="374463" y="1347425"/>
              <a:ext cx="4494144" cy="4494134"/>
              <a:chOff x="374463" y="1347425"/>
              <a:chExt cx="4494144" cy="4494134"/>
            </a:xfrm>
            <a:solidFill>
              <a:schemeClr val="bg1"/>
            </a:solidFill>
          </p:grpSpPr>
          <p:sp>
            <p:nvSpPr>
              <p:cNvPr id="67" name="手繪多邊形: 圖案 66" descr="Freeform 67">
                <a:extLst>
                  <a:ext uri="{FF2B5EF4-FFF2-40B4-BE49-F238E27FC236}">
                    <a16:creationId xmlns:a16="http://schemas.microsoft.com/office/drawing/2014/main" id="{D307EF72-5734-431B-BCA5-B3DF1D610AA6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>
                <a:off x="2105834" y="1347425"/>
                <a:ext cx="1042870" cy="602100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手繪多邊形: 圖案 29" descr="Freeform 67">
                <a:extLst>
                  <a:ext uri="{FF2B5EF4-FFF2-40B4-BE49-F238E27FC236}">
                    <a16:creationId xmlns:a16="http://schemas.microsoft.com/office/drawing/2014/main" id="{CA470803-553E-4CBE-ACCC-3EA4A1D2F9F1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 rot="7200008">
                <a:off x="3782536" y="4271423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手繪多邊形: 圖案 54" descr="Freeform 67">
                <a:extLst>
                  <a:ext uri="{FF2B5EF4-FFF2-40B4-BE49-F238E27FC236}">
                    <a16:creationId xmlns:a16="http://schemas.microsoft.com/office/drawing/2014/main" id="{AE692E23-24AC-420D-ADFB-CC66D1789380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>
              <a:xfrm rot="5400016">
                <a:off x="4046121" y="3299186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手繪多邊形: 圖案 71" descr="Freeform 67">
                <a:extLst>
                  <a:ext uri="{FF2B5EF4-FFF2-40B4-BE49-F238E27FC236}">
                    <a16:creationId xmlns:a16="http://schemas.microsoft.com/office/drawing/2014/main" id="{BF677493-5A8E-4912-9677-4D98F9F8DB81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 rot="3600007">
                <a:off x="3788271" y="2325405"/>
                <a:ext cx="1042868" cy="602099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手繪多邊形: 圖案 83" descr="Freeform 67">
                <a:extLst>
                  <a:ext uri="{FF2B5EF4-FFF2-40B4-BE49-F238E27FC236}">
                    <a16:creationId xmlns:a16="http://schemas.microsoft.com/office/drawing/2014/main" id="{8A2E987B-2E2D-42D9-AACF-AADBA779023F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 rot="1800008">
                <a:off x="3078080" y="1611013"/>
                <a:ext cx="1042869" cy="602100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手繪多邊形: 圖案 95" descr="Freeform 67">
                <a:extLst>
                  <a:ext uri="{FF2B5EF4-FFF2-40B4-BE49-F238E27FC236}">
                    <a16:creationId xmlns:a16="http://schemas.microsoft.com/office/drawing/2014/main" id="{C1DB138F-1B33-47F6-8865-B96DC20390A1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>
              <a:xfrm rot="19800001">
                <a:off x="1132055" y="1605272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手繪多邊形: 圖案 107" descr="Freeform 67">
                <a:extLst>
                  <a:ext uri="{FF2B5EF4-FFF2-40B4-BE49-F238E27FC236}">
                    <a16:creationId xmlns:a16="http://schemas.microsoft.com/office/drawing/2014/main" id="{774A4187-295E-4465-BD31-7CDD708CE35D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 rot="18000008">
                <a:off x="417664" y="2315464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手繪多邊形: 圖案 119" descr="Freeform 67">
                <a:extLst>
                  <a:ext uri="{FF2B5EF4-FFF2-40B4-BE49-F238E27FC236}">
                    <a16:creationId xmlns:a16="http://schemas.microsoft.com/office/drawing/2014/main" id="{4D6C8764-65B7-4643-BF0D-932A05676EE4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 rot="16200015">
                <a:off x="154078" y="3287702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手繪多邊形: 圖案 131" descr="Freeform 67">
                <a:extLst>
                  <a:ext uri="{FF2B5EF4-FFF2-40B4-BE49-F238E27FC236}">
                    <a16:creationId xmlns:a16="http://schemas.microsoft.com/office/drawing/2014/main" id="{488CABD4-7AE5-4A7C-B00F-1B20544DE10A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>
              <a:xfrm rot="14400016">
                <a:off x="411928" y="4261481"/>
                <a:ext cx="1042870" cy="602100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手繪多邊形: 圖案 143" descr="Freeform 67">
                <a:extLst>
                  <a:ext uri="{FF2B5EF4-FFF2-40B4-BE49-F238E27FC236}">
                    <a16:creationId xmlns:a16="http://schemas.microsoft.com/office/drawing/2014/main" id="{047843A9-2918-442A-94C7-170A48CEFCD6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>
              <a:xfrm rot="12600008">
                <a:off x="1122123" y="4975876"/>
                <a:ext cx="1042869" cy="602100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手繪多邊形: 圖案 155" descr="Freeform 67">
                <a:extLst>
                  <a:ext uri="{FF2B5EF4-FFF2-40B4-BE49-F238E27FC236}">
                    <a16:creationId xmlns:a16="http://schemas.microsoft.com/office/drawing/2014/main" id="{97D0D76F-860C-4AFA-8A10-14CBA8B59000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>
              <a:xfrm rot="10800010">
                <a:off x="2094364" y="5239460"/>
                <a:ext cx="1042868" cy="602099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8" name="手繪多邊形: 圖案 167" descr="Freeform 67">
                <a:extLst>
                  <a:ext uri="{FF2B5EF4-FFF2-40B4-BE49-F238E27FC236}">
                    <a16:creationId xmlns:a16="http://schemas.microsoft.com/office/drawing/2014/main" id="{D1D7E210-E54B-4065-823D-70EBF80D26B5}"/>
                  </a:ext>
                </a:extLst>
              </p:cNvPr>
              <p:cNvSpPr/>
              <p:nvPr>
                <p:custDataLst>
                  <p:tags r:id="rId85"/>
                </p:custDataLst>
              </p:nvPr>
            </p:nvSpPr>
            <p:spPr>
              <a:xfrm rot="9000002">
                <a:off x="3068146" y="4981616"/>
                <a:ext cx="1042871" cy="602101"/>
              </a:xfrm>
              <a:custGeom>
                <a:avLst/>
                <a:gdLst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  <a:gd name="connsiteX5" fmla="*/ 1042870 w 1042870"/>
                  <a:gd name="connsiteY5" fmla="*/ 302587 h 602100"/>
                  <a:gd name="connsiteX0" fmla="*/ 1042870 w 1042870"/>
                  <a:gd name="connsiteY0" fmla="*/ 302587 h 602100"/>
                  <a:gd name="connsiteX1" fmla="*/ 520548 w 1042870"/>
                  <a:gd name="connsiteY1" fmla="*/ 602100 h 602100"/>
                  <a:gd name="connsiteX2" fmla="*/ 0 w 1042870"/>
                  <a:gd name="connsiteY2" fmla="*/ 299512 h 602100"/>
                  <a:gd name="connsiteX3" fmla="*/ 522323 w 1042870"/>
                  <a:gd name="connsiteY3" fmla="*/ 0 h 602100"/>
                  <a:gd name="connsiteX4" fmla="*/ 1042870 w 1042870"/>
                  <a:gd name="connsiteY4" fmla="*/ 302587 h 60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870" h="602100">
                    <a:moveTo>
                      <a:pt x="1042870" y="302587"/>
                    </a:moveTo>
                    <a:lnTo>
                      <a:pt x="520548" y="602100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042870" y="30258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274FF176-CD8F-42D7-AB69-2C186C16226E}"/>
                </a:ext>
              </a:extLst>
            </p:cNvPr>
            <p:cNvGrpSpPr/>
            <p:nvPr/>
          </p:nvGrpSpPr>
          <p:grpSpPr>
            <a:xfrm>
              <a:off x="372684" y="1345649"/>
              <a:ext cx="4497701" cy="4497687"/>
              <a:chOff x="372684" y="1345649"/>
              <a:chExt cx="4497701" cy="4497687"/>
            </a:xfrm>
            <a:solidFill>
              <a:schemeClr val="bg1"/>
            </a:solidFill>
          </p:grpSpPr>
          <p:sp>
            <p:nvSpPr>
              <p:cNvPr id="70" name="手繪多邊形: 圖案 69" descr="Freeform 70">
                <a:extLst>
                  <a:ext uri="{FF2B5EF4-FFF2-40B4-BE49-F238E27FC236}">
                    <a16:creationId xmlns:a16="http://schemas.microsoft.com/office/drawing/2014/main" id="{31CB0B3F-569E-48D3-A459-2FD04816486B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1503731" y="1345649"/>
                <a:ext cx="1124425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手繪多邊形: 圖案 30" descr="Freeform 70">
                <a:extLst>
                  <a:ext uri="{FF2B5EF4-FFF2-40B4-BE49-F238E27FC236}">
                    <a16:creationId xmlns:a16="http://schemas.microsoft.com/office/drawing/2014/main" id="{C9506B23-9040-4DB9-8B1C-5216CA19A4AC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 rot="7200008">
                <a:off x="4154216" y="4011800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手繪多邊形: 圖案 55" descr="Freeform 70">
                <a:extLst>
                  <a:ext uri="{FF2B5EF4-FFF2-40B4-BE49-F238E27FC236}">
                    <a16:creationId xmlns:a16="http://schemas.microsoft.com/office/drawing/2014/main" id="{459BD0DF-3302-4377-A709-118F3994CF2D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 rot="5400016">
                <a:off x="4157529" y="2888268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手繪多邊形: 圖案 72" descr="Freeform 70">
                <a:extLst>
                  <a:ext uri="{FF2B5EF4-FFF2-40B4-BE49-F238E27FC236}">
                    <a16:creationId xmlns:a16="http://schemas.microsoft.com/office/drawing/2014/main" id="{F0B82E06-9E44-45F8-8344-F3D8F6D59065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 rot="3600007">
                <a:off x="3598626" y="1913599"/>
                <a:ext cx="1124423" cy="301286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手繪多邊形: 圖案 84" descr="Freeform 70">
                <a:extLst>
                  <a:ext uri="{FF2B5EF4-FFF2-40B4-BE49-F238E27FC236}">
                    <a16:creationId xmlns:a16="http://schemas.microsoft.com/office/drawing/2014/main" id="{951F0B19-12A9-4650-9A49-1167742B99A4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 rot="1800008">
                <a:off x="2627273" y="1348962"/>
                <a:ext cx="1124424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手繪多邊形: 圖案 96" descr="Freeform 70">
                <a:extLst>
                  <a:ext uri="{FF2B5EF4-FFF2-40B4-BE49-F238E27FC236}">
                    <a16:creationId xmlns:a16="http://schemas.microsoft.com/office/drawing/2014/main" id="{A1C8BFC3-FE11-4848-BCA8-FD10E0BE3C5E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 rot="19800001">
                <a:off x="529063" y="1904548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手繪多邊形: 圖案 108" descr="Freeform 70">
                <a:extLst>
                  <a:ext uri="{FF2B5EF4-FFF2-40B4-BE49-F238E27FC236}">
                    <a16:creationId xmlns:a16="http://schemas.microsoft.com/office/drawing/2014/main" id="{22CE1CDA-35EC-4D2A-9B73-A7909DDEC3DE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 rot="18000008">
                <a:off x="-35572" y="2875901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手繪多邊形: 圖案 120" descr="Freeform 70">
                <a:extLst>
                  <a:ext uri="{FF2B5EF4-FFF2-40B4-BE49-F238E27FC236}">
                    <a16:creationId xmlns:a16="http://schemas.microsoft.com/office/drawing/2014/main" id="{AC14677C-E6E0-4A6A-9F73-1C1FA94B48AE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 rot="16200015">
                <a:off x="-38885" y="3999434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手繪多邊形: 圖案 132" descr="Freeform 70">
                <a:extLst>
                  <a:ext uri="{FF2B5EF4-FFF2-40B4-BE49-F238E27FC236}">
                    <a16:creationId xmlns:a16="http://schemas.microsoft.com/office/drawing/2014/main" id="{72B8EB32-42D3-4D6B-B80C-AB1914964273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 rot="14400016">
                <a:off x="520016" y="4974102"/>
                <a:ext cx="1124425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手繪多邊形: 圖案 144" descr="Freeform 70">
                <a:extLst>
                  <a:ext uri="{FF2B5EF4-FFF2-40B4-BE49-F238E27FC236}">
                    <a16:creationId xmlns:a16="http://schemas.microsoft.com/office/drawing/2014/main" id="{1A0CAFAD-5DFE-4EDE-ABE0-17D348CCA487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 rot="12600008">
                <a:off x="1491375" y="5538740"/>
                <a:ext cx="1124424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手繪多邊形: 圖案 156" descr="Freeform 70">
                <a:extLst>
                  <a:ext uri="{FF2B5EF4-FFF2-40B4-BE49-F238E27FC236}">
                    <a16:creationId xmlns:a16="http://schemas.microsoft.com/office/drawing/2014/main" id="{5D72DFC9-70E6-4F1E-83BE-8D2AE0025144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 rot="10800010">
                <a:off x="2614910" y="5542050"/>
                <a:ext cx="1124423" cy="301286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9" name="手繪多邊形: 圖案 168" descr="Freeform 70">
                <a:extLst>
                  <a:ext uri="{FF2B5EF4-FFF2-40B4-BE49-F238E27FC236}">
                    <a16:creationId xmlns:a16="http://schemas.microsoft.com/office/drawing/2014/main" id="{0657F508-926C-47C4-8518-96AA30594860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>
              <a:xfrm rot="9000002">
                <a:off x="3589582" y="4983154"/>
                <a:ext cx="1124426" cy="301287"/>
              </a:xfrm>
              <a:custGeom>
                <a:avLst/>
                <a:gdLst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  <a:gd name="connsiteX5" fmla="*/ 1124425 w 1124425"/>
                  <a:gd name="connsiteY5" fmla="*/ 1775 h 301287"/>
                  <a:gd name="connsiteX0" fmla="*/ 1124425 w 1124425"/>
                  <a:gd name="connsiteY0" fmla="*/ 1775 h 301287"/>
                  <a:gd name="connsiteX1" fmla="*/ 602102 w 1124425"/>
                  <a:gd name="connsiteY1" fmla="*/ 301287 h 301287"/>
                  <a:gd name="connsiteX2" fmla="*/ 0 w 1124425"/>
                  <a:gd name="connsiteY2" fmla="*/ 299512 h 301287"/>
                  <a:gd name="connsiteX3" fmla="*/ 522323 w 1124425"/>
                  <a:gd name="connsiteY3" fmla="*/ 0 h 301287"/>
                  <a:gd name="connsiteX4" fmla="*/ 1124425 w 1124425"/>
                  <a:gd name="connsiteY4" fmla="*/ 1775 h 30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425" h="301287">
                    <a:moveTo>
                      <a:pt x="1124425" y="1775"/>
                    </a:moveTo>
                    <a:lnTo>
                      <a:pt x="602102" y="301287"/>
                    </a:lnTo>
                    <a:lnTo>
                      <a:pt x="0" y="299512"/>
                    </a:lnTo>
                    <a:lnTo>
                      <a:pt x="522323" y="0"/>
                    </a:lnTo>
                    <a:lnTo>
                      <a:pt x="1124425" y="177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79" name="群組 178">
            <a:extLst>
              <a:ext uri="{FF2B5EF4-FFF2-40B4-BE49-F238E27FC236}">
                <a16:creationId xmlns:a16="http://schemas.microsoft.com/office/drawing/2014/main" id="{F73063EE-081F-426E-9D39-A88F56BD03BC}"/>
              </a:ext>
            </a:extLst>
          </p:cNvPr>
          <p:cNvGrpSpPr/>
          <p:nvPr/>
        </p:nvGrpSpPr>
        <p:grpSpPr>
          <a:xfrm>
            <a:off x="373572" y="1346536"/>
            <a:ext cx="4495927" cy="4495913"/>
            <a:chOff x="373572" y="1346536"/>
            <a:chExt cx="4495927" cy="4495913"/>
          </a:xfrm>
          <a:solidFill>
            <a:schemeClr val="accent1">
              <a:lumMod val="50000"/>
            </a:schemeClr>
          </a:solidFill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800A2F2A-0F33-4E3C-8908-7C9B647C93BD}"/>
                </a:ext>
              </a:extLst>
            </p:cNvPr>
            <p:cNvGrpSpPr/>
            <p:nvPr/>
          </p:nvGrpSpPr>
          <p:grpSpPr>
            <a:xfrm>
              <a:off x="1758271" y="2731232"/>
              <a:ext cx="1726528" cy="1726523"/>
              <a:chOff x="1758271" y="2731232"/>
              <a:chExt cx="1726528" cy="1726523"/>
            </a:xfrm>
            <a:grpFill/>
          </p:grpSpPr>
          <p:sp>
            <p:nvSpPr>
              <p:cNvPr id="2" name="手繪多邊形: 圖案 1" descr="Freeform 2">
                <a:extLst>
                  <a:ext uri="{FF2B5EF4-FFF2-40B4-BE49-F238E27FC236}">
                    <a16:creationId xmlns:a16="http://schemas.microsoft.com/office/drawing/2014/main" id="{E0D01235-8143-43FA-98D3-5ED532C3664C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2322906" y="2731232"/>
                <a:ext cx="299515" cy="602101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手繪多邊形: 圖案 31" descr="Freeform 2">
                <a:extLst>
                  <a:ext uri="{FF2B5EF4-FFF2-40B4-BE49-F238E27FC236}">
                    <a16:creationId xmlns:a16="http://schemas.microsoft.com/office/drawing/2014/main" id="{4BC0E73A-2014-4DD6-86F7-D779D379D056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 rot="7200008">
                <a:off x="3033104" y="3445623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手繪多邊形: 圖案 56" descr="Freeform 2">
                <a:extLst>
                  <a:ext uri="{FF2B5EF4-FFF2-40B4-BE49-F238E27FC236}">
                    <a16:creationId xmlns:a16="http://schemas.microsoft.com/office/drawing/2014/main" id="{9C3227F0-C479-4D9C-9C02-E380BC0A0F93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 rot="5400016">
                <a:off x="3033990" y="3144574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手繪多邊形: 圖案 73" descr="Freeform 2">
                <a:extLst>
                  <a:ext uri="{FF2B5EF4-FFF2-40B4-BE49-F238E27FC236}">
                    <a16:creationId xmlns:a16="http://schemas.microsoft.com/office/drawing/2014/main" id="{66E0328B-C7B9-4F06-988A-0140945946B7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 rot="3600007">
                <a:off x="2884234" y="2883412"/>
                <a:ext cx="299514" cy="602100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手繪多邊形: 圖案 85" descr="Freeform 2">
                <a:extLst>
                  <a:ext uri="{FF2B5EF4-FFF2-40B4-BE49-F238E27FC236}">
                    <a16:creationId xmlns:a16="http://schemas.microsoft.com/office/drawing/2014/main" id="{B883F746-1D5A-456B-B60B-1B0D82424BC0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 rot="1800008">
                <a:off x="2623959" y="2732120"/>
                <a:ext cx="299515" cy="602101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手繪多邊形: 圖案 97" descr="Freeform 2">
                <a:extLst>
                  <a:ext uri="{FF2B5EF4-FFF2-40B4-BE49-F238E27FC236}">
                    <a16:creationId xmlns:a16="http://schemas.microsoft.com/office/drawing/2014/main" id="{38F2F1E9-8A12-47D0-A3B6-7E836EF7E611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 rot="19800001">
                <a:off x="2061745" y="2880989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手繪多邊形: 圖案 109" descr="Freeform 2">
                <a:extLst>
                  <a:ext uri="{FF2B5EF4-FFF2-40B4-BE49-F238E27FC236}">
                    <a16:creationId xmlns:a16="http://schemas.microsoft.com/office/drawing/2014/main" id="{CAD91B6B-F85A-46D9-9032-7A42AEC24BA2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 rot="18000008">
                <a:off x="1910451" y="3141263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手繪多邊形: 圖案 121" descr="Freeform 2">
                <a:extLst>
                  <a:ext uri="{FF2B5EF4-FFF2-40B4-BE49-F238E27FC236}">
                    <a16:creationId xmlns:a16="http://schemas.microsoft.com/office/drawing/2014/main" id="{7925D0ED-E38E-40C6-8D60-0E054D87B4F4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 rot="16200015">
                <a:off x="1909564" y="3442313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手繪多邊形: 圖案 133" descr="Freeform 2">
                <a:extLst>
                  <a:ext uri="{FF2B5EF4-FFF2-40B4-BE49-F238E27FC236}">
                    <a16:creationId xmlns:a16="http://schemas.microsoft.com/office/drawing/2014/main" id="{80231F41-8E7F-41A5-AC2B-520979AC3C79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 rot="14400016">
                <a:off x="2059323" y="3703475"/>
                <a:ext cx="299515" cy="602101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手繪多邊形: 圖案 145" descr="Freeform 2">
                <a:extLst>
                  <a:ext uri="{FF2B5EF4-FFF2-40B4-BE49-F238E27FC236}">
                    <a16:creationId xmlns:a16="http://schemas.microsoft.com/office/drawing/2014/main" id="{52D40B78-D00A-4C9D-B1AC-766973040B6D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 rot="12600008">
                <a:off x="2319598" y="3854768"/>
                <a:ext cx="299515" cy="602101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" name="手繪多邊形: 圖案 157" descr="Freeform 2">
                <a:extLst>
                  <a:ext uri="{FF2B5EF4-FFF2-40B4-BE49-F238E27FC236}">
                    <a16:creationId xmlns:a16="http://schemas.microsoft.com/office/drawing/2014/main" id="{4896954D-A9E9-4175-AFF4-34B9DCFB029A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 rot="10800010">
                <a:off x="2620650" y="3855655"/>
                <a:ext cx="299514" cy="602100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0" name="手繪多邊形: 圖案 169" descr="Freeform 2">
                <a:extLst>
                  <a:ext uri="{FF2B5EF4-FFF2-40B4-BE49-F238E27FC236}">
                    <a16:creationId xmlns:a16="http://schemas.microsoft.com/office/drawing/2014/main" id="{5BCB7B8A-0BFE-4C45-A938-1592FE122DA4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 rot="9000002">
                <a:off x="2881812" y="3705898"/>
                <a:ext cx="299515" cy="602102"/>
              </a:xfrm>
              <a:custGeom>
                <a:avLst/>
                <a:gdLst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  <a:gd name="connsiteX5" fmla="*/ 148872 w 299515"/>
                  <a:gd name="connsiteY5" fmla="*/ 602101 h 602101"/>
                  <a:gd name="connsiteX0" fmla="*/ 148872 w 299515"/>
                  <a:gd name="connsiteY0" fmla="*/ 602101 h 602101"/>
                  <a:gd name="connsiteX1" fmla="*/ 299515 w 299515"/>
                  <a:gd name="connsiteY1" fmla="*/ 562211 h 602101"/>
                  <a:gd name="connsiteX2" fmla="*/ 150645 w 299515"/>
                  <a:gd name="connsiteY2" fmla="*/ 0 h 602101"/>
                  <a:gd name="connsiteX3" fmla="*/ 0 w 299515"/>
                  <a:gd name="connsiteY3" fmla="*/ 39889 h 602101"/>
                  <a:gd name="connsiteX4" fmla="*/ 148872 w 299515"/>
                  <a:gd name="connsiteY4" fmla="*/ 602101 h 60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15" h="602101">
                    <a:moveTo>
                      <a:pt x="148872" y="602101"/>
                    </a:moveTo>
                    <a:lnTo>
                      <a:pt x="299515" y="562211"/>
                    </a:lnTo>
                    <a:lnTo>
                      <a:pt x="150645" y="0"/>
                    </a:lnTo>
                    <a:lnTo>
                      <a:pt x="0" y="39889"/>
                    </a:lnTo>
                    <a:lnTo>
                      <a:pt x="148872" y="60210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42613095-D78A-49BE-9741-71793DDFD23A}"/>
                </a:ext>
              </a:extLst>
            </p:cNvPr>
            <p:cNvGrpSpPr/>
            <p:nvPr/>
          </p:nvGrpSpPr>
          <p:grpSpPr>
            <a:xfrm>
              <a:off x="1236837" y="2209798"/>
              <a:ext cx="2769396" cy="2769390"/>
              <a:chOff x="1236837" y="2209798"/>
              <a:chExt cx="2769396" cy="2769390"/>
            </a:xfrm>
            <a:grpFill/>
          </p:grpSpPr>
          <p:sp>
            <p:nvSpPr>
              <p:cNvPr id="3" name="手繪多邊形: 圖案 2" descr="Freeform 3">
                <a:extLst>
                  <a:ext uri="{FF2B5EF4-FFF2-40B4-BE49-F238E27FC236}">
                    <a16:creationId xmlns:a16="http://schemas.microsoft.com/office/drawing/2014/main" id="{BBCAB964-593D-466D-8BF5-FFC26EF6507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2473551" y="2209798"/>
                <a:ext cx="302589" cy="522324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手繪多邊形: 圖案 32" descr="Freeform 3">
                <a:extLst>
                  <a:ext uri="{FF2B5EF4-FFF2-40B4-BE49-F238E27FC236}">
                    <a16:creationId xmlns:a16="http://schemas.microsoft.com/office/drawing/2014/main" id="{36904BE2-ED6C-4FE8-9E9A-026CE8E0B317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 rot="7200008">
                <a:off x="3441596" y="3897968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手繪多邊形: 圖案 58" descr="Freeform 3">
                <a:extLst>
                  <a:ext uri="{FF2B5EF4-FFF2-40B4-BE49-F238E27FC236}">
                    <a16:creationId xmlns:a16="http://schemas.microsoft.com/office/drawing/2014/main" id="{BE605212-C5A3-4376-9194-E01DD1AFA966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 rot="5400016">
                <a:off x="3593776" y="3336647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手繪多邊形: 圖案 74" descr="Freeform 3">
                <a:extLst>
                  <a:ext uri="{FF2B5EF4-FFF2-40B4-BE49-F238E27FC236}">
                    <a16:creationId xmlns:a16="http://schemas.microsoft.com/office/drawing/2014/main" id="{9E6DF092-A5D4-4AD4-9FCD-AE43265EF5CD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 rot="3600007">
                <a:off x="3444907" y="2774434"/>
                <a:ext cx="302588" cy="522323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手繪多邊形: 圖案 86" descr="Freeform 3">
                <a:extLst>
                  <a:ext uri="{FF2B5EF4-FFF2-40B4-BE49-F238E27FC236}">
                    <a16:creationId xmlns:a16="http://schemas.microsoft.com/office/drawing/2014/main" id="{43856A67-B87D-4E55-AFFD-272406017B88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 rot="1800008">
                <a:off x="3034877" y="2361981"/>
                <a:ext cx="302589" cy="522324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手繪多邊形: 圖案 98" descr="Freeform 3">
                <a:extLst>
                  <a:ext uri="{FF2B5EF4-FFF2-40B4-BE49-F238E27FC236}">
                    <a16:creationId xmlns:a16="http://schemas.microsoft.com/office/drawing/2014/main" id="{25A8D4B0-7C1A-4818-8EEB-AE434CCC3B01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 rot="19800001">
                <a:off x="1911340" y="2358666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手繪多邊形: 圖案 110" descr="Freeform 3">
                <a:extLst>
                  <a:ext uri="{FF2B5EF4-FFF2-40B4-BE49-F238E27FC236}">
                    <a16:creationId xmlns:a16="http://schemas.microsoft.com/office/drawing/2014/main" id="{0073B67B-D5AE-43A0-ACDA-1DBAD3189AA7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 rot="18000008">
                <a:off x="1498886" y="2768696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手繪多邊形: 圖案 122" descr="Freeform 3">
                <a:extLst>
                  <a:ext uri="{FF2B5EF4-FFF2-40B4-BE49-F238E27FC236}">
                    <a16:creationId xmlns:a16="http://schemas.microsoft.com/office/drawing/2014/main" id="{D37A2D89-F3B4-4063-BBB3-FC0B44C28515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 rot="16200015">
                <a:off x="1346705" y="3330017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手繪多邊形: 圖案 134" descr="Freeform 3">
                <a:extLst>
                  <a:ext uri="{FF2B5EF4-FFF2-40B4-BE49-F238E27FC236}">
                    <a16:creationId xmlns:a16="http://schemas.microsoft.com/office/drawing/2014/main" id="{1CD58527-7B74-45B1-9B56-80A0D1B215E6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 rot="14400016">
                <a:off x="1495575" y="3892229"/>
                <a:ext cx="302589" cy="522324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手繪多邊形: 圖案 146" descr="Freeform 3">
                <a:extLst>
                  <a:ext uri="{FF2B5EF4-FFF2-40B4-BE49-F238E27FC236}">
                    <a16:creationId xmlns:a16="http://schemas.microsoft.com/office/drawing/2014/main" id="{10270022-B24F-47F5-AE05-5B007D13C693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 rot="12600008">
                <a:off x="1905606" y="4304684"/>
                <a:ext cx="302589" cy="522324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9" name="手繪多邊形: 圖案 158" descr="Freeform 3">
                <a:extLst>
                  <a:ext uri="{FF2B5EF4-FFF2-40B4-BE49-F238E27FC236}">
                    <a16:creationId xmlns:a16="http://schemas.microsoft.com/office/drawing/2014/main" id="{162698B5-8760-4396-B230-5902D74682EA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 rot="10800010">
                <a:off x="2466929" y="4456865"/>
                <a:ext cx="302588" cy="522323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手繪多邊形: 圖案 170" descr="Freeform 3">
                <a:extLst>
                  <a:ext uri="{FF2B5EF4-FFF2-40B4-BE49-F238E27FC236}">
                    <a16:creationId xmlns:a16="http://schemas.microsoft.com/office/drawing/2014/main" id="{064336EC-F6D2-49C1-AC73-09ED96EA431B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 rot="9000002">
                <a:off x="3029143" y="4307998"/>
                <a:ext cx="302589" cy="522325"/>
              </a:xfrm>
              <a:custGeom>
                <a:avLst/>
                <a:gdLst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  <a:gd name="connsiteX5" fmla="*/ 0 w 302589"/>
                  <a:gd name="connsiteY5" fmla="*/ 521435 h 522324"/>
                  <a:gd name="connsiteX0" fmla="*/ 0 w 302589"/>
                  <a:gd name="connsiteY0" fmla="*/ 521435 h 522324"/>
                  <a:gd name="connsiteX1" fmla="*/ 301053 w 302589"/>
                  <a:gd name="connsiteY1" fmla="*/ 522324 h 522324"/>
                  <a:gd name="connsiteX2" fmla="*/ 302589 w 302589"/>
                  <a:gd name="connsiteY2" fmla="*/ 889 h 522324"/>
                  <a:gd name="connsiteX3" fmla="*/ 1536 w 302589"/>
                  <a:gd name="connsiteY3" fmla="*/ 0 h 522324"/>
                  <a:gd name="connsiteX4" fmla="*/ 0 w 302589"/>
                  <a:gd name="connsiteY4" fmla="*/ 521435 h 5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522324">
                    <a:moveTo>
                      <a:pt x="0" y="521435"/>
                    </a:moveTo>
                    <a:lnTo>
                      <a:pt x="301053" y="522324"/>
                    </a:lnTo>
                    <a:lnTo>
                      <a:pt x="302589" y="889"/>
                    </a:lnTo>
                    <a:lnTo>
                      <a:pt x="1536" y="0"/>
                    </a:lnTo>
                    <a:lnTo>
                      <a:pt x="0" y="52143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BDB28194-CD0E-4659-8C41-94AA349845DD}"/>
                </a:ext>
              </a:extLst>
            </p:cNvPr>
            <p:cNvGrpSpPr/>
            <p:nvPr/>
          </p:nvGrpSpPr>
          <p:grpSpPr>
            <a:xfrm>
              <a:off x="825267" y="1798230"/>
              <a:ext cx="3592537" cy="3592526"/>
              <a:chOff x="825267" y="1798230"/>
              <a:chExt cx="3592537" cy="3592526"/>
            </a:xfrm>
            <a:grpFill/>
          </p:grpSpPr>
          <p:sp>
            <p:nvSpPr>
              <p:cNvPr id="4" name="手繪多邊形: 圖案 3" descr="Freeform 4">
                <a:extLst>
                  <a:ext uri="{FF2B5EF4-FFF2-40B4-BE49-F238E27FC236}">
                    <a16:creationId xmlns:a16="http://schemas.microsoft.com/office/drawing/2014/main" id="{924883A5-EB31-43B0-B256-C6E636155AA0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1954540" y="1798230"/>
                <a:ext cx="520548" cy="520547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手繪多邊形: 圖案 33" descr="Freeform 4">
                <a:extLst>
                  <a:ext uri="{FF2B5EF4-FFF2-40B4-BE49-F238E27FC236}">
                    <a16:creationId xmlns:a16="http://schemas.microsoft.com/office/drawing/2014/main" id="{383E7047-CA45-4450-BFDC-5EBEE0ADDEE0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 rot="7200008">
                <a:off x="3894831" y="3749988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手繪多邊形: 圖案 59" descr="Freeform 4">
                <a:extLst>
                  <a:ext uri="{FF2B5EF4-FFF2-40B4-BE49-F238E27FC236}">
                    <a16:creationId xmlns:a16="http://schemas.microsoft.com/office/drawing/2014/main" id="{9D7C9B53-7DC1-4DDB-A5E2-2175DEB2E3D2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 rot="5400016">
                <a:off x="3897255" y="2927505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手繪多邊形: 圖案 75" descr="Freeform 4">
                <a:extLst>
                  <a:ext uri="{FF2B5EF4-FFF2-40B4-BE49-F238E27FC236}">
                    <a16:creationId xmlns:a16="http://schemas.microsoft.com/office/drawing/2014/main" id="{DAB36421-1B07-4511-8A41-CAC9DF872925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 rot="3600007">
                <a:off x="3488110" y="2213998"/>
                <a:ext cx="520547" cy="520546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手繪多邊形: 圖案 87" descr="Freeform 4">
                <a:extLst>
                  <a:ext uri="{FF2B5EF4-FFF2-40B4-BE49-F238E27FC236}">
                    <a16:creationId xmlns:a16="http://schemas.microsoft.com/office/drawing/2014/main" id="{56DC1A64-331F-43E6-9749-89878A6CA430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 rot="1800008">
                <a:off x="2777030" y="1800656"/>
                <a:ext cx="520548" cy="520547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手繪多邊形: 圖案 99" descr="Freeform 4">
                <a:extLst>
                  <a:ext uri="{FF2B5EF4-FFF2-40B4-BE49-F238E27FC236}">
                    <a16:creationId xmlns:a16="http://schemas.microsoft.com/office/drawing/2014/main" id="{3C6D9880-AF1D-4D70-8045-CE3357F710F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 rot="19800001">
                <a:off x="1241034" y="2207372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手繪多邊形: 圖案 111" descr="Freeform 4">
                <a:extLst>
                  <a:ext uri="{FF2B5EF4-FFF2-40B4-BE49-F238E27FC236}">
                    <a16:creationId xmlns:a16="http://schemas.microsoft.com/office/drawing/2014/main" id="{FE54A35D-2F6D-4570-911D-6ADEBE626C4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 rot="18000008">
                <a:off x="827692" y="2918452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手繪多邊形: 圖案 123" descr="Freeform 4">
                <a:extLst>
                  <a:ext uri="{FF2B5EF4-FFF2-40B4-BE49-F238E27FC236}">
                    <a16:creationId xmlns:a16="http://schemas.microsoft.com/office/drawing/2014/main" id="{4E28D78D-4101-4862-B906-946CE9611EA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 rot="16200015">
                <a:off x="825266" y="3740936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手繪多邊形: 圖案 135" descr="Freeform 4">
                <a:extLst>
                  <a:ext uri="{FF2B5EF4-FFF2-40B4-BE49-F238E27FC236}">
                    <a16:creationId xmlns:a16="http://schemas.microsoft.com/office/drawing/2014/main" id="{40B35888-F363-4790-82A5-B5974FF1882F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 rot="14400016">
                <a:off x="1234410" y="4454443"/>
                <a:ext cx="520548" cy="520547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手繪多邊形: 圖案 147" descr="Freeform 4">
                <a:extLst>
                  <a:ext uri="{FF2B5EF4-FFF2-40B4-BE49-F238E27FC236}">
                    <a16:creationId xmlns:a16="http://schemas.microsoft.com/office/drawing/2014/main" id="{0F9ACAEA-A0E2-409B-9222-0A2A6A2FFC08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 rot="12600008">
                <a:off x="1945494" y="4867786"/>
                <a:ext cx="520548" cy="520547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" name="手繪多邊形: 圖案 159" descr="Freeform 4">
                <a:extLst>
                  <a:ext uri="{FF2B5EF4-FFF2-40B4-BE49-F238E27FC236}">
                    <a16:creationId xmlns:a16="http://schemas.microsoft.com/office/drawing/2014/main" id="{C0C38C39-7BFE-4A26-89CE-C8A79AF1FFF0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 rot="10800010">
                <a:off x="2767980" y="4870210"/>
                <a:ext cx="520547" cy="520546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手繪多邊形: 圖案 171" descr="Freeform 4">
                <a:extLst>
                  <a:ext uri="{FF2B5EF4-FFF2-40B4-BE49-F238E27FC236}">
                    <a16:creationId xmlns:a16="http://schemas.microsoft.com/office/drawing/2014/main" id="{9D6F7636-EA03-4152-8B27-53E9D80D30F9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 rot="9000002">
                <a:off x="3481490" y="4461069"/>
                <a:ext cx="520549" cy="520548"/>
              </a:xfrm>
              <a:custGeom>
                <a:avLst/>
                <a:gdLst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  <a:gd name="connsiteX5" fmla="*/ 108981 w 520548"/>
                  <a:gd name="connsiteY5" fmla="*/ 520547 h 520547"/>
                  <a:gd name="connsiteX0" fmla="*/ 108981 w 520548"/>
                  <a:gd name="connsiteY0" fmla="*/ 520547 h 520547"/>
                  <a:gd name="connsiteX1" fmla="*/ 520548 w 520548"/>
                  <a:gd name="connsiteY1" fmla="*/ 411567 h 520547"/>
                  <a:gd name="connsiteX2" fmla="*/ 411568 w 520548"/>
                  <a:gd name="connsiteY2" fmla="*/ 0 h 520547"/>
                  <a:gd name="connsiteX3" fmla="*/ 0 w 520548"/>
                  <a:gd name="connsiteY3" fmla="*/ 108980 h 520547"/>
                  <a:gd name="connsiteX4" fmla="*/ 108981 w 520548"/>
                  <a:gd name="connsiteY4" fmla="*/ 520547 h 5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548" h="520547">
                    <a:moveTo>
                      <a:pt x="108981" y="520547"/>
                    </a:moveTo>
                    <a:lnTo>
                      <a:pt x="520548" y="411567"/>
                    </a:lnTo>
                    <a:lnTo>
                      <a:pt x="411568" y="0"/>
                    </a:lnTo>
                    <a:lnTo>
                      <a:pt x="0" y="108980"/>
                    </a:lnTo>
                    <a:lnTo>
                      <a:pt x="108981" y="52054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F9F15E9-DD0A-416B-8821-1B3B2C7D1BB5}"/>
                </a:ext>
              </a:extLst>
            </p:cNvPr>
            <p:cNvGrpSpPr/>
            <p:nvPr/>
          </p:nvGrpSpPr>
          <p:grpSpPr>
            <a:xfrm>
              <a:off x="524219" y="1497181"/>
              <a:ext cx="4194632" cy="4194622"/>
              <a:chOff x="524219" y="1497181"/>
              <a:chExt cx="4194632" cy="4194622"/>
            </a:xfrm>
            <a:grpFill/>
          </p:grpSpPr>
          <p:sp>
            <p:nvSpPr>
              <p:cNvPr id="6" name="手繪多邊形: 圖案 5" descr="Freeform 6">
                <a:extLst>
                  <a:ext uri="{FF2B5EF4-FFF2-40B4-BE49-F238E27FC236}">
                    <a16:creationId xmlns:a16="http://schemas.microsoft.com/office/drawing/2014/main" id="{39B3ED5D-79A1-407C-BAE9-9F32C721171C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2366107" y="1497181"/>
                <a:ext cx="522323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手繪多邊形: 圖案 34" descr="Freeform 6">
                <a:extLst>
                  <a:ext uri="{FF2B5EF4-FFF2-40B4-BE49-F238E27FC236}">
                    <a16:creationId xmlns:a16="http://schemas.microsoft.com/office/drawing/2014/main" id="{9960FFBF-CDD8-47F6-B531-25F4B10E2DCE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7200008">
                <a:off x="4042810" y="4421179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手繪多邊形: 圖案 61" descr="Freeform 6">
                <a:extLst>
                  <a:ext uri="{FF2B5EF4-FFF2-40B4-BE49-F238E27FC236}">
                    <a16:creationId xmlns:a16="http://schemas.microsoft.com/office/drawing/2014/main" id="{081955ED-C559-4F24-971D-29C6152756AC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5400016">
                <a:off x="4306395" y="3448942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手繪多邊形: 圖案 76" descr="Freeform 6">
                <a:extLst>
                  <a:ext uri="{FF2B5EF4-FFF2-40B4-BE49-F238E27FC236}">
                    <a16:creationId xmlns:a16="http://schemas.microsoft.com/office/drawing/2014/main" id="{41C71E26-AFCC-483E-AB47-92092AF69A8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3600007">
                <a:off x="4048544" y="2475160"/>
                <a:ext cx="522322" cy="302587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手繪多邊形: 圖案 88" descr="Freeform 6">
                <a:extLst>
                  <a:ext uri="{FF2B5EF4-FFF2-40B4-BE49-F238E27FC236}">
                    <a16:creationId xmlns:a16="http://schemas.microsoft.com/office/drawing/2014/main" id="{964D7659-EEE7-467E-A5E3-7518058D800C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 rot="1800008">
                <a:off x="3338353" y="1760769"/>
                <a:ext cx="522323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手繪多邊形: 圖案 100" descr="Freeform 6">
                <a:extLst>
                  <a:ext uri="{FF2B5EF4-FFF2-40B4-BE49-F238E27FC236}">
                    <a16:creationId xmlns:a16="http://schemas.microsoft.com/office/drawing/2014/main" id="{4FF2EFFD-C6A4-42F4-B604-0679E4ED956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 rot="19800001">
                <a:off x="1392328" y="1755029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手繪多邊形: 圖案 112" descr="Freeform 6">
                <a:extLst>
                  <a:ext uri="{FF2B5EF4-FFF2-40B4-BE49-F238E27FC236}">
                    <a16:creationId xmlns:a16="http://schemas.microsoft.com/office/drawing/2014/main" id="{E1C8E2F3-1BAC-44EA-AB97-2155803E6F48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8000008">
                <a:off x="677938" y="2465221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手繪多邊形: 圖案 124" descr="Freeform 6">
                <a:extLst>
                  <a:ext uri="{FF2B5EF4-FFF2-40B4-BE49-F238E27FC236}">
                    <a16:creationId xmlns:a16="http://schemas.microsoft.com/office/drawing/2014/main" id="{B60B0C49-CAD4-4293-89C2-5A2370125C7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 rot="16200015">
                <a:off x="414351" y="3437459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手繪多邊形: 圖案 136" descr="Freeform 6">
                <a:extLst>
                  <a:ext uri="{FF2B5EF4-FFF2-40B4-BE49-F238E27FC236}">
                    <a16:creationId xmlns:a16="http://schemas.microsoft.com/office/drawing/2014/main" id="{C5205712-80A1-4F28-858E-B64B0835DC8A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 rot="14400016">
                <a:off x="672201" y="4411238"/>
                <a:ext cx="522323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手繪多邊形: 圖案 148" descr="Freeform 6">
                <a:extLst>
                  <a:ext uri="{FF2B5EF4-FFF2-40B4-BE49-F238E27FC236}">
                    <a16:creationId xmlns:a16="http://schemas.microsoft.com/office/drawing/2014/main" id="{EA31F625-2F88-45FD-8D1E-A49FD0DF347E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 rot="12600008">
                <a:off x="1382397" y="5125632"/>
                <a:ext cx="522323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手繪多邊形: 圖案 160" descr="Freeform 6">
                <a:extLst>
                  <a:ext uri="{FF2B5EF4-FFF2-40B4-BE49-F238E27FC236}">
                    <a16:creationId xmlns:a16="http://schemas.microsoft.com/office/drawing/2014/main" id="{A8CD68D4-E810-4F29-9531-83CD46654871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10800010">
                <a:off x="2354637" y="5389216"/>
                <a:ext cx="522322" cy="302587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手繪多邊形: 圖案 172" descr="Freeform 6">
                <a:extLst>
                  <a:ext uri="{FF2B5EF4-FFF2-40B4-BE49-F238E27FC236}">
                    <a16:creationId xmlns:a16="http://schemas.microsoft.com/office/drawing/2014/main" id="{ABFF792C-CFA8-450E-B0B3-183DABBEEB0B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9000002">
                <a:off x="3328420" y="5131372"/>
                <a:ext cx="522324" cy="302588"/>
              </a:xfrm>
              <a:custGeom>
                <a:avLst/>
                <a:gdLst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  <a:gd name="connsiteX5" fmla="*/ 521436 w 522323"/>
                  <a:gd name="connsiteY5" fmla="*/ 302588 h 302588"/>
                  <a:gd name="connsiteX0" fmla="*/ 521436 w 522323"/>
                  <a:gd name="connsiteY0" fmla="*/ 302588 h 302588"/>
                  <a:gd name="connsiteX1" fmla="*/ 522323 w 522323"/>
                  <a:gd name="connsiteY1" fmla="*/ 1538 h 302588"/>
                  <a:gd name="connsiteX2" fmla="*/ 887 w 522323"/>
                  <a:gd name="connsiteY2" fmla="*/ 0 h 302588"/>
                  <a:gd name="connsiteX3" fmla="*/ 0 w 522323"/>
                  <a:gd name="connsiteY3" fmla="*/ 301050 h 302588"/>
                  <a:gd name="connsiteX4" fmla="*/ 521436 w 522323"/>
                  <a:gd name="connsiteY4" fmla="*/ 302588 h 30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323" h="302588">
                    <a:moveTo>
                      <a:pt x="521436" y="302588"/>
                    </a:moveTo>
                    <a:lnTo>
                      <a:pt x="522323" y="1538"/>
                    </a:lnTo>
                    <a:lnTo>
                      <a:pt x="887" y="0"/>
                    </a:lnTo>
                    <a:lnTo>
                      <a:pt x="0" y="301050"/>
                    </a:lnTo>
                    <a:lnTo>
                      <a:pt x="521436" y="30258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8" name="群組 177">
              <a:extLst>
                <a:ext uri="{FF2B5EF4-FFF2-40B4-BE49-F238E27FC236}">
                  <a16:creationId xmlns:a16="http://schemas.microsoft.com/office/drawing/2014/main" id="{EBCAE10B-1425-4634-8C1F-B92F48010A3C}"/>
                </a:ext>
              </a:extLst>
            </p:cNvPr>
            <p:cNvGrpSpPr/>
            <p:nvPr/>
          </p:nvGrpSpPr>
          <p:grpSpPr>
            <a:xfrm>
              <a:off x="373572" y="1346536"/>
              <a:ext cx="4495927" cy="4495913"/>
              <a:chOff x="373572" y="1346536"/>
              <a:chExt cx="4495927" cy="4495913"/>
            </a:xfrm>
            <a:grpFill/>
          </p:grpSpPr>
          <p:sp>
            <p:nvSpPr>
              <p:cNvPr id="7" name="手繪多邊形: 圖案 6" descr="Freeform 7">
                <a:extLst>
                  <a:ext uri="{FF2B5EF4-FFF2-40B4-BE49-F238E27FC236}">
                    <a16:creationId xmlns:a16="http://schemas.microsoft.com/office/drawing/2014/main" id="{F3A43A92-E646-40EC-921E-51E5B08FFB82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764893" y="1346536"/>
                <a:ext cx="602102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手繪多邊形: 圖案 35" descr="Freeform 7">
                <a:extLst>
                  <a:ext uri="{FF2B5EF4-FFF2-40B4-BE49-F238E27FC236}">
                    <a16:creationId xmlns:a16="http://schemas.microsoft.com/office/drawing/2014/main" id="{CB95E807-618F-4115-9F21-4A9208656F3A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 rot="7200008">
                <a:off x="4415378" y="4012687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手繪多邊形: 圖案 62" descr="Freeform 7">
                <a:extLst>
                  <a:ext uri="{FF2B5EF4-FFF2-40B4-BE49-F238E27FC236}">
                    <a16:creationId xmlns:a16="http://schemas.microsoft.com/office/drawing/2014/main" id="{850FAD6C-541A-4981-AE05-57CD25DB88FD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 rot="5400016">
                <a:off x="4418691" y="2889155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手繪多邊形: 圖案 77" descr="Freeform 7">
                <a:extLst>
                  <a:ext uri="{FF2B5EF4-FFF2-40B4-BE49-F238E27FC236}">
                    <a16:creationId xmlns:a16="http://schemas.microsoft.com/office/drawing/2014/main" id="{B9146041-E137-480F-8E2C-EC4E6CB5C7D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3600007">
                <a:off x="3859787" y="1914486"/>
                <a:ext cx="602101" cy="299512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手繪多邊形: 圖案 89" descr="Freeform 7">
                <a:extLst>
                  <a:ext uri="{FF2B5EF4-FFF2-40B4-BE49-F238E27FC236}">
                    <a16:creationId xmlns:a16="http://schemas.microsoft.com/office/drawing/2014/main" id="{15160C30-F30E-4DC1-86B6-8A4BA18CFB1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 rot="1800008">
                <a:off x="2888434" y="1349850"/>
                <a:ext cx="602102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手繪多邊形: 圖案 101" descr="Freeform 7">
                <a:extLst>
                  <a:ext uri="{FF2B5EF4-FFF2-40B4-BE49-F238E27FC236}">
                    <a16:creationId xmlns:a16="http://schemas.microsoft.com/office/drawing/2014/main" id="{7912E4B2-16A1-438F-A924-A6910C38D7B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 rot="19800001">
                <a:off x="790225" y="1905435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手繪多邊形: 圖案 113" descr="Freeform 7">
                <a:extLst>
                  <a:ext uri="{FF2B5EF4-FFF2-40B4-BE49-F238E27FC236}">
                    <a16:creationId xmlns:a16="http://schemas.microsoft.com/office/drawing/2014/main" id="{231EA398-DEC5-47E6-AAC6-25F7E39B5E6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 rot="18000008">
                <a:off x="225590" y="2876788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手繪多邊形: 圖案 125" descr="Freeform 7">
                <a:extLst>
                  <a:ext uri="{FF2B5EF4-FFF2-40B4-BE49-F238E27FC236}">
                    <a16:creationId xmlns:a16="http://schemas.microsoft.com/office/drawing/2014/main" id="{E0991A25-240E-4A9C-96DE-5297919A3302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 rot="16200015">
                <a:off x="222277" y="4000321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手繪多邊形: 圖案 137" descr="Freeform 7">
                <a:extLst>
                  <a:ext uri="{FF2B5EF4-FFF2-40B4-BE49-F238E27FC236}">
                    <a16:creationId xmlns:a16="http://schemas.microsoft.com/office/drawing/2014/main" id="{4F530C38-C091-4FED-B1D1-90D6C783DD54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 rot="14400016">
                <a:off x="781178" y="4974989"/>
                <a:ext cx="602102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手繪多邊形: 圖案 149" descr="Freeform 7">
                <a:extLst>
                  <a:ext uri="{FF2B5EF4-FFF2-40B4-BE49-F238E27FC236}">
                    <a16:creationId xmlns:a16="http://schemas.microsoft.com/office/drawing/2014/main" id="{BAD6B566-D06F-4333-9E75-F95EB84245C6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 rot="12600008">
                <a:off x="1752536" y="5539627"/>
                <a:ext cx="602102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手繪多邊形: 圖案 161" descr="Freeform 7">
                <a:extLst>
                  <a:ext uri="{FF2B5EF4-FFF2-40B4-BE49-F238E27FC236}">
                    <a16:creationId xmlns:a16="http://schemas.microsoft.com/office/drawing/2014/main" id="{9366E641-945D-4AD3-94B9-BA3D9833F3BE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10800010">
                <a:off x="2876071" y="5542937"/>
                <a:ext cx="602101" cy="299512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4" name="手繪多邊形: 圖案 173" descr="Freeform 7">
                <a:extLst>
                  <a:ext uri="{FF2B5EF4-FFF2-40B4-BE49-F238E27FC236}">
                    <a16:creationId xmlns:a16="http://schemas.microsoft.com/office/drawing/2014/main" id="{46BAD5C2-2A89-4B93-9AF1-105A969A5E4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 rot="9000002">
                <a:off x="3850744" y="4984041"/>
                <a:ext cx="602103" cy="299513"/>
              </a:xfrm>
              <a:custGeom>
                <a:avLst/>
                <a:gdLst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  <a:gd name="connsiteX5" fmla="*/ 562213 w 602102"/>
                  <a:gd name="connsiteY5" fmla="*/ 0 h 299513"/>
                  <a:gd name="connsiteX0" fmla="*/ 562213 w 602102"/>
                  <a:gd name="connsiteY0" fmla="*/ 0 h 299513"/>
                  <a:gd name="connsiteX1" fmla="*/ 0 w 602102"/>
                  <a:gd name="connsiteY1" fmla="*/ 148868 h 299513"/>
                  <a:gd name="connsiteX2" fmla="*/ 39890 w 602102"/>
                  <a:gd name="connsiteY2" fmla="*/ 299513 h 299513"/>
                  <a:gd name="connsiteX3" fmla="*/ 602102 w 602102"/>
                  <a:gd name="connsiteY3" fmla="*/ 150644 h 299513"/>
                  <a:gd name="connsiteX4" fmla="*/ 562213 w 602102"/>
                  <a:gd name="connsiteY4" fmla="*/ 0 h 2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2102" h="299513">
                    <a:moveTo>
                      <a:pt x="562213" y="0"/>
                    </a:moveTo>
                    <a:lnTo>
                      <a:pt x="0" y="148868"/>
                    </a:lnTo>
                    <a:lnTo>
                      <a:pt x="39890" y="299513"/>
                    </a:lnTo>
                    <a:lnTo>
                      <a:pt x="602102" y="150644"/>
                    </a:lnTo>
                    <a:lnTo>
                      <a:pt x="5622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012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/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grpSp>
        <p:nvGrpSpPr>
          <p:cNvPr id="170" name="群組 169"/>
          <p:cNvGrpSpPr/>
          <p:nvPr/>
        </p:nvGrpSpPr>
        <p:grpSpPr>
          <a:xfrm>
            <a:off x="544891" y="4680384"/>
            <a:ext cx="1213870" cy="1046438"/>
            <a:chOff x="8862703" y="1169333"/>
            <a:chExt cx="1966684" cy="169541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1" name="手繪多邊形 210"/>
            <p:cNvSpPr/>
            <p:nvPr>
              <p:custDataLst>
                <p:tags r:id="rId284"/>
              </p:custDataLst>
            </p:nvPr>
          </p:nvSpPr>
          <p:spPr>
            <a:xfrm>
              <a:off x="9354374" y="1169333"/>
              <a:ext cx="983341" cy="1132878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手繪多邊形 211"/>
            <p:cNvSpPr/>
            <p:nvPr>
              <p:custDataLst>
                <p:tags r:id="rId285"/>
              </p:custDataLst>
            </p:nvPr>
          </p:nvSpPr>
          <p:spPr>
            <a:xfrm>
              <a:off x="9846045" y="2017041"/>
              <a:ext cx="983342" cy="847708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手繪多邊形 212"/>
            <p:cNvSpPr/>
            <p:nvPr>
              <p:custDataLst>
                <p:tags r:id="rId286"/>
              </p:custDataLst>
            </p:nvPr>
          </p:nvSpPr>
          <p:spPr>
            <a:xfrm>
              <a:off x="8862703" y="2017041"/>
              <a:ext cx="983341" cy="847708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1" name="群組 170"/>
          <p:cNvGrpSpPr/>
          <p:nvPr/>
        </p:nvGrpSpPr>
        <p:grpSpPr>
          <a:xfrm>
            <a:off x="675080" y="3493410"/>
            <a:ext cx="972519" cy="972518"/>
            <a:chOff x="2392389" y="2211847"/>
            <a:chExt cx="1276361" cy="1276360"/>
          </a:xfrm>
        </p:grpSpPr>
        <p:sp>
          <p:nvSpPr>
            <p:cNvPr id="206" name="手繪多邊形 205"/>
            <p:cNvSpPr/>
            <p:nvPr>
              <p:custDataLst>
                <p:tags r:id="rId280"/>
              </p:custDataLst>
            </p:nvPr>
          </p:nvSpPr>
          <p:spPr>
            <a:xfrm>
              <a:off x="2392389" y="2211847"/>
              <a:ext cx="435193" cy="127636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手繪多邊形 206"/>
            <p:cNvSpPr/>
            <p:nvPr>
              <p:custDataLst>
                <p:tags r:id="rId281"/>
              </p:custDataLst>
            </p:nvPr>
          </p:nvSpPr>
          <p:spPr>
            <a:xfrm>
              <a:off x="3233556" y="2211847"/>
              <a:ext cx="435194" cy="1276360"/>
            </a:xfrm>
            <a:custGeom>
              <a:avLst/>
              <a:gdLst>
                <a:gd name="connsiteX0" fmla="*/ 446558 w 446558"/>
                <a:gd name="connsiteY0" fmla="*/ 0 h 1309688"/>
                <a:gd name="connsiteX1" fmla="*/ 0 w 446558"/>
                <a:gd name="connsiteY1" fmla="*/ 446558 h 1309688"/>
                <a:gd name="connsiteX2" fmla="*/ 0 w 446558"/>
                <a:gd name="connsiteY2" fmla="*/ 863131 h 1309688"/>
                <a:gd name="connsiteX3" fmla="*/ 446558 w 446558"/>
                <a:gd name="connsiteY3" fmla="*/ 1309688 h 1309688"/>
                <a:gd name="connsiteX4" fmla="*/ 446558 w 446558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8" h="1309688">
                  <a:moveTo>
                    <a:pt x="446558" y="0"/>
                  </a:moveTo>
                  <a:lnTo>
                    <a:pt x="0" y="446558"/>
                  </a:lnTo>
                  <a:lnTo>
                    <a:pt x="0" y="863131"/>
                  </a:lnTo>
                  <a:lnTo>
                    <a:pt x="446558" y="1309688"/>
                  </a:lnTo>
                  <a:lnTo>
                    <a:pt x="44655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手繪多邊形 207"/>
            <p:cNvSpPr/>
            <p:nvPr>
              <p:custDataLst>
                <p:tags r:id="rId282"/>
              </p:custDataLst>
            </p:nvPr>
          </p:nvSpPr>
          <p:spPr>
            <a:xfrm>
              <a:off x="2392390" y="3053013"/>
              <a:ext cx="1276360" cy="43519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手繪多邊形 208"/>
            <p:cNvSpPr/>
            <p:nvPr>
              <p:custDataLst>
                <p:tags r:id="rId283"/>
              </p:custDataLst>
            </p:nvPr>
          </p:nvSpPr>
          <p:spPr>
            <a:xfrm>
              <a:off x="2392390" y="2211847"/>
              <a:ext cx="1276360" cy="435194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2827582" y="2647041"/>
              <a:ext cx="405971" cy="4059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" name="群組 196"/>
          <p:cNvGrpSpPr/>
          <p:nvPr/>
        </p:nvGrpSpPr>
        <p:grpSpPr>
          <a:xfrm>
            <a:off x="577574" y="2179393"/>
            <a:ext cx="1153283" cy="998772"/>
            <a:chOff x="429135" y="2152185"/>
            <a:chExt cx="1513601" cy="1310816"/>
          </a:xfrm>
        </p:grpSpPr>
        <p:sp>
          <p:nvSpPr>
            <p:cNvPr id="198" name="手繪多邊形 197" descr="6"/>
            <p:cNvSpPr/>
            <p:nvPr>
              <p:custDataLst>
                <p:tags r:id="rId272"/>
              </p:custDataLst>
            </p:nvPr>
          </p:nvSpPr>
          <p:spPr bwMode="auto">
            <a:xfrm>
              <a:off x="429135" y="2152185"/>
              <a:ext cx="1513601" cy="1310815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9" name="手繪多邊形 198" descr="6"/>
            <p:cNvSpPr/>
            <p:nvPr>
              <p:custDataLst>
                <p:tags r:id="rId273"/>
              </p:custDataLst>
            </p:nvPr>
          </p:nvSpPr>
          <p:spPr bwMode="auto">
            <a:xfrm>
              <a:off x="877607" y="2540572"/>
              <a:ext cx="616657" cy="534041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0" name="手繪多邊形 199"/>
            <p:cNvSpPr/>
            <p:nvPr>
              <p:custDataLst>
                <p:tags r:id="rId274"/>
              </p:custDataLst>
            </p:nvPr>
          </p:nvSpPr>
          <p:spPr>
            <a:xfrm>
              <a:off x="429135" y="2152185"/>
              <a:ext cx="602635" cy="655408"/>
            </a:xfrm>
            <a:custGeom>
              <a:avLst/>
              <a:gdLst>
                <a:gd name="connsiteX0" fmla="*/ 378400 w 602636"/>
                <a:gd name="connsiteY0" fmla="*/ 0 h 655408"/>
                <a:gd name="connsiteX1" fmla="*/ 602636 w 602636"/>
                <a:gd name="connsiteY1" fmla="*/ 388387 h 655408"/>
                <a:gd name="connsiteX2" fmla="*/ 448472 w 602636"/>
                <a:gd name="connsiteY2" fmla="*/ 655408 h 655408"/>
                <a:gd name="connsiteX3" fmla="*/ 0 w 602636"/>
                <a:gd name="connsiteY3" fmla="*/ 655407 h 655408"/>
                <a:gd name="connsiteX4" fmla="*/ 378400 w 602636"/>
                <a:gd name="connsiteY4" fmla="*/ 0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378400" y="0"/>
                  </a:moveTo>
                  <a:lnTo>
                    <a:pt x="602636" y="388387"/>
                  </a:lnTo>
                  <a:lnTo>
                    <a:pt x="448472" y="655408"/>
                  </a:lnTo>
                  <a:lnTo>
                    <a:pt x="0" y="655407"/>
                  </a:lnTo>
                  <a:lnTo>
                    <a:pt x="3784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1" name="手繪多邊形 200"/>
            <p:cNvSpPr/>
            <p:nvPr>
              <p:custDataLst>
                <p:tags r:id="rId275"/>
              </p:custDataLst>
            </p:nvPr>
          </p:nvSpPr>
          <p:spPr>
            <a:xfrm>
              <a:off x="429135" y="2807592"/>
              <a:ext cx="602636" cy="655408"/>
            </a:xfrm>
            <a:custGeom>
              <a:avLst/>
              <a:gdLst>
                <a:gd name="connsiteX0" fmla="*/ 448472 w 602636"/>
                <a:gd name="connsiteY0" fmla="*/ 1 h 655408"/>
                <a:gd name="connsiteX1" fmla="*/ 602636 w 602636"/>
                <a:gd name="connsiteY1" fmla="*/ 267022 h 655408"/>
                <a:gd name="connsiteX2" fmla="*/ 378400 w 602636"/>
                <a:gd name="connsiteY2" fmla="*/ 655408 h 655408"/>
                <a:gd name="connsiteX3" fmla="*/ 0 w 602636"/>
                <a:gd name="connsiteY3" fmla="*/ 0 h 655408"/>
                <a:gd name="connsiteX4" fmla="*/ 448472 w 602636"/>
                <a:gd name="connsiteY4" fmla="*/ 1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448472" y="1"/>
                  </a:moveTo>
                  <a:lnTo>
                    <a:pt x="602636" y="267022"/>
                  </a:lnTo>
                  <a:lnTo>
                    <a:pt x="378400" y="655408"/>
                  </a:lnTo>
                  <a:lnTo>
                    <a:pt x="0" y="0"/>
                  </a:lnTo>
                  <a:lnTo>
                    <a:pt x="448472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2" name="手繪多邊形 201"/>
            <p:cNvSpPr/>
            <p:nvPr>
              <p:custDataLst>
                <p:tags r:id="rId276"/>
              </p:custDataLst>
            </p:nvPr>
          </p:nvSpPr>
          <p:spPr>
            <a:xfrm>
              <a:off x="807535" y="3074613"/>
              <a:ext cx="756801" cy="388385"/>
            </a:xfrm>
            <a:custGeom>
              <a:avLst/>
              <a:gdLst>
                <a:gd name="connsiteX0" fmla="*/ 224236 w 756800"/>
                <a:gd name="connsiteY0" fmla="*/ 0 h 388386"/>
                <a:gd name="connsiteX1" fmla="*/ 532565 w 756800"/>
                <a:gd name="connsiteY1" fmla="*/ 0 h 388386"/>
                <a:gd name="connsiteX2" fmla="*/ 756800 w 756800"/>
                <a:gd name="connsiteY2" fmla="*/ 388386 h 388386"/>
                <a:gd name="connsiteX3" fmla="*/ 0 w 756800"/>
                <a:gd name="connsiteY3" fmla="*/ 388386 h 388386"/>
                <a:gd name="connsiteX4" fmla="*/ 224236 w 756800"/>
                <a:gd name="connsiteY4" fmla="*/ 0 h 38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6">
                  <a:moveTo>
                    <a:pt x="224236" y="0"/>
                  </a:moveTo>
                  <a:lnTo>
                    <a:pt x="532565" y="0"/>
                  </a:lnTo>
                  <a:lnTo>
                    <a:pt x="756800" y="388386"/>
                  </a:lnTo>
                  <a:lnTo>
                    <a:pt x="0" y="388386"/>
                  </a:lnTo>
                  <a:lnTo>
                    <a:pt x="22423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手繪多邊形 202"/>
            <p:cNvSpPr/>
            <p:nvPr>
              <p:custDataLst>
                <p:tags r:id="rId277"/>
              </p:custDataLst>
            </p:nvPr>
          </p:nvSpPr>
          <p:spPr>
            <a:xfrm>
              <a:off x="1340099" y="2807593"/>
              <a:ext cx="602636" cy="655408"/>
            </a:xfrm>
            <a:custGeom>
              <a:avLst/>
              <a:gdLst>
                <a:gd name="connsiteX0" fmla="*/ 224235 w 602635"/>
                <a:gd name="connsiteY0" fmla="*/ 655408 h 655408"/>
                <a:gd name="connsiteX1" fmla="*/ 0 w 602635"/>
                <a:gd name="connsiteY1" fmla="*/ 267022 h 655408"/>
                <a:gd name="connsiteX2" fmla="*/ 154165 w 602635"/>
                <a:gd name="connsiteY2" fmla="*/ 1 h 655408"/>
                <a:gd name="connsiteX3" fmla="*/ 602635 w 602635"/>
                <a:gd name="connsiteY3" fmla="*/ 0 h 655408"/>
                <a:gd name="connsiteX4" fmla="*/ 224235 w 602635"/>
                <a:gd name="connsiteY4" fmla="*/ 655408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224235" y="655408"/>
                  </a:moveTo>
                  <a:lnTo>
                    <a:pt x="0" y="267022"/>
                  </a:lnTo>
                  <a:lnTo>
                    <a:pt x="154165" y="1"/>
                  </a:lnTo>
                  <a:lnTo>
                    <a:pt x="602635" y="0"/>
                  </a:lnTo>
                  <a:lnTo>
                    <a:pt x="224235" y="6554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4" name="手繪多邊形 203"/>
            <p:cNvSpPr/>
            <p:nvPr>
              <p:custDataLst>
                <p:tags r:id="rId278"/>
              </p:custDataLst>
            </p:nvPr>
          </p:nvSpPr>
          <p:spPr>
            <a:xfrm>
              <a:off x="1340099" y="2152185"/>
              <a:ext cx="602637" cy="655407"/>
            </a:xfrm>
            <a:custGeom>
              <a:avLst/>
              <a:gdLst>
                <a:gd name="connsiteX0" fmla="*/ 602635 w 602635"/>
                <a:gd name="connsiteY0" fmla="*/ 655407 h 655408"/>
                <a:gd name="connsiteX1" fmla="*/ 154165 w 602635"/>
                <a:gd name="connsiteY1" fmla="*/ 655408 h 655408"/>
                <a:gd name="connsiteX2" fmla="*/ 0 w 602635"/>
                <a:gd name="connsiteY2" fmla="*/ 388387 h 655408"/>
                <a:gd name="connsiteX3" fmla="*/ 224235 w 602635"/>
                <a:gd name="connsiteY3" fmla="*/ 0 h 655408"/>
                <a:gd name="connsiteX4" fmla="*/ 602635 w 602635"/>
                <a:gd name="connsiteY4" fmla="*/ 655407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602635" y="655407"/>
                  </a:moveTo>
                  <a:lnTo>
                    <a:pt x="154165" y="655408"/>
                  </a:lnTo>
                  <a:lnTo>
                    <a:pt x="0" y="388387"/>
                  </a:lnTo>
                  <a:lnTo>
                    <a:pt x="224235" y="0"/>
                  </a:lnTo>
                  <a:lnTo>
                    <a:pt x="602635" y="655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5" name="手繪多邊形 204"/>
            <p:cNvSpPr/>
            <p:nvPr>
              <p:custDataLst>
                <p:tags r:id="rId279"/>
              </p:custDataLst>
            </p:nvPr>
          </p:nvSpPr>
          <p:spPr>
            <a:xfrm>
              <a:off x="807534" y="2152185"/>
              <a:ext cx="756801" cy="388387"/>
            </a:xfrm>
            <a:custGeom>
              <a:avLst/>
              <a:gdLst>
                <a:gd name="connsiteX0" fmla="*/ 756800 w 756800"/>
                <a:gd name="connsiteY0" fmla="*/ 0 h 388387"/>
                <a:gd name="connsiteX1" fmla="*/ 532565 w 756800"/>
                <a:gd name="connsiteY1" fmla="*/ 388387 h 388387"/>
                <a:gd name="connsiteX2" fmla="*/ 224236 w 756800"/>
                <a:gd name="connsiteY2" fmla="*/ 388387 h 388387"/>
                <a:gd name="connsiteX3" fmla="*/ 0 w 756800"/>
                <a:gd name="connsiteY3" fmla="*/ 0 h 388387"/>
                <a:gd name="connsiteX4" fmla="*/ 756800 w 756800"/>
                <a:gd name="connsiteY4" fmla="*/ 0 h 38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7">
                  <a:moveTo>
                    <a:pt x="756800" y="0"/>
                  </a:moveTo>
                  <a:lnTo>
                    <a:pt x="532565" y="388387"/>
                  </a:lnTo>
                  <a:lnTo>
                    <a:pt x="224236" y="388387"/>
                  </a:lnTo>
                  <a:lnTo>
                    <a:pt x="0" y="0"/>
                  </a:lnTo>
                  <a:lnTo>
                    <a:pt x="7568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A1A017C0-9F67-4C5B-90B2-405E5060340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354447" y="191729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連線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個別連線</a:t>
            </a:r>
          </a:p>
        </p:txBody>
      </p:sp>
      <p:sp>
        <p:nvSpPr>
          <p:cNvPr id="133" name="手繪多邊形: 圖案 132" descr="61">
            <a:extLst>
              <a:ext uri="{FF2B5EF4-FFF2-40B4-BE49-F238E27FC236}">
                <a16:creationId xmlns:a16="http://schemas.microsoft.com/office/drawing/2014/main" id="{7280BC34-7F82-4FB6-BAAE-2EFB1049F37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4400001">
            <a:off x="2431506" y="4543169"/>
            <a:ext cx="451159" cy="225622"/>
          </a:xfrm>
          <a:custGeom>
            <a:avLst/>
            <a:gdLst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  <a:gd name="connsiteX5" fmla="*/ 0 w 576641"/>
              <a:gd name="connsiteY5" fmla="*/ 0 h 287583"/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3">
                <a:moveTo>
                  <a:pt x="0" y="0"/>
                </a:moveTo>
                <a:lnTo>
                  <a:pt x="166036" y="287583"/>
                </a:lnTo>
                <a:lnTo>
                  <a:pt x="410605" y="287583"/>
                </a:lnTo>
                <a:lnTo>
                  <a:pt x="5766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4" name="手繪多邊形 69" descr="60">
            <a:extLst>
              <a:ext uri="{FF2B5EF4-FFF2-40B4-BE49-F238E27FC236}">
                <a16:creationId xmlns:a16="http://schemas.microsoft.com/office/drawing/2014/main" id="{BC7B8804-192A-4625-93C2-4903691921B0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 rot="14400001">
            <a:off x="2707341" y="4350320"/>
            <a:ext cx="382698" cy="332338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5" name="手繪多邊形: 圖案 134" descr="62">
            <a:extLst>
              <a:ext uri="{FF2B5EF4-FFF2-40B4-BE49-F238E27FC236}">
                <a16:creationId xmlns:a16="http://schemas.microsoft.com/office/drawing/2014/main" id="{E60FF47E-8A17-4310-8787-DE664F60DFE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4400001">
            <a:off x="2688006" y="4655328"/>
            <a:ext cx="355485" cy="391791"/>
          </a:xfrm>
          <a:custGeom>
            <a:avLst/>
            <a:gdLst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  <a:gd name="connsiteX5" fmla="*/ 288321 w 454357"/>
              <a:gd name="connsiteY5" fmla="*/ 0 h 499386"/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6">
                <a:moveTo>
                  <a:pt x="288321" y="0"/>
                </a:moveTo>
                <a:lnTo>
                  <a:pt x="0" y="499386"/>
                </a:lnTo>
                <a:lnTo>
                  <a:pt x="332073" y="499386"/>
                </a:lnTo>
                <a:lnTo>
                  <a:pt x="454357" y="287583"/>
                </a:lnTo>
                <a:lnTo>
                  <a:pt x="28832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6" name="手繪多邊形: 圖案 135" descr="61">
            <a:extLst>
              <a:ext uri="{FF2B5EF4-FFF2-40B4-BE49-F238E27FC236}">
                <a16:creationId xmlns:a16="http://schemas.microsoft.com/office/drawing/2014/main" id="{F92C92FE-961A-443F-8594-3A1A943DEFC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4400001">
            <a:off x="3027305" y="4459434"/>
            <a:ext cx="355485" cy="391790"/>
          </a:xfrm>
          <a:custGeom>
            <a:avLst/>
            <a:gdLst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  <a:gd name="connsiteX5" fmla="*/ 0 w 454357"/>
              <a:gd name="connsiteY5" fmla="*/ 0 h 499385"/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5">
                <a:moveTo>
                  <a:pt x="0" y="0"/>
                </a:moveTo>
                <a:lnTo>
                  <a:pt x="288321" y="499385"/>
                </a:lnTo>
                <a:lnTo>
                  <a:pt x="454357" y="211803"/>
                </a:lnTo>
                <a:lnTo>
                  <a:pt x="332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7" name="手繪多邊形: 圖案 136" descr="62">
            <a:extLst>
              <a:ext uri="{FF2B5EF4-FFF2-40B4-BE49-F238E27FC236}">
                <a16:creationId xmlns:a16="http://schemas.microsoft.com/office/drawing/2014/main" id="{D1797830-3498-4BD2-8641-EE5F418EDC6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4400001">
            <a:off x="2914713" y="4264189"/>
            <a:ext cx="451159" cy="225621"/>
          </a:xfrm>
          <a:custGeom>
            <a:avLst/>
            <a:gdLst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  <a:gd name="connsiteX5" fmla="*/ 0 w 576641"/>
              <a:gd name="connsiteY5" fmla="*/ 287582 h 287582"/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2">
                <a:moveTo>
                  <a:pt x="0" y="287582"/>
                </a:moveTo>
                <a:lnTo>
                  <a:pt x="576641" y="287582"/>
                </a:lnTo>
                <a:lnTo>
                  <a:pt x="410605" y="0"/>
                </a:lnTo>
                <a:lnTo>
                  <a:pt x="166036" y="0"/>
                </a:lnTo>
                <a:lnTo>
                  <a:pt x="0" y="2875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8" name="手繪多邊形: 圖案 137" descr="61">
            <a:extLst>
              <a:ext uri="{FF2B5EF4-FFF2-40B4-BE49-F238E27FC236}">
                <a16:creationId xmlns:a16="http://schemas.microsoft.com/office/drawing/2014/main" id="{84156E60-7E62-4E8E-A43D-2A3B8DE1111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4400001">
            <a:off x="2753888" y="3985861"/>
            <a:ext cx="355485" cy="391790"/>
          </a:xfrm>
          <a:custGeom>
            <a:avLst/>
            <a:gdLst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  <a:gd name="connsiteX5" fmla="*/ 0 w 454356"/>
              <a:gd name="connsiteY5" fmla="*/ 211803 h 499385"/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6" h="499385">
                <a:moveTo>
                  <a:pt x="0" y="211803"/>
                </a:moveTo>
                <a:lnTo>
                  <a:pt x="166036" y="499385"/>
                </a:lnTo>
                <a:lnTo>
                  <a:pt x="454356" y="0"/>
                </a:lnTo>
                <a:lnTo>
                  <a:pt x="122285" y="0"/>
                </a:lnTo>
                <a:lnTo>
                  <a:pt x="0" y="21180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9" name="手繪多邊形: 圖案 138" descr="62">
            <a:extLst>
              <a:ext uri="{FF2B5EF4-FFF2-40B4-BE49-F238E27FC236}">
                <a16:creationId xmlns:a16="http://schemas.microsoft.com/office/drawing/2014/main" id="{FD96B8D6-A83D-4280-B622-6B648E53918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4400001">
            <a:off x="2412726" y="4180680"/>
            <a:ext cx="357969" cy="391791"/>
          </a:xfrm>
          <a:custGeom>
            <a:avLst/>
            <a:gdLst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  <a:gd name="connsiteX5" fmla="*/ 457531 w 457531"/>
              <a:gd name="connsiteY5" fmla="*/ 489861 h 499386"/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531" h="499386">
                <a:moveTo>
                  <a:pt x="457531" y="489861"/>
                </a:moveTo>
                <a:lnTo>
                  <a:pt x="166036" y="0"/>
                </a:lnTo>
                <a:lnTo>
                  <a:pt x="0" y="287583"/>
                </a:lnTo>
                <a:lnTo>
                  <a:pt x="122285" y="499386"/>
                </a:lnTo>
                <a:lnTo>
                  <a:pt x="457531" y="4898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1" name="手繪多邊形: 圖案 140" descr="61">
            <a:extLst>
              <a:ext uri="{FF2B5EF4-FFF2-40B4-BE49-F238E27FC236}">
                <a16:creationId xmlns:a16="http://schemas.microsoft.com/office/drawing/2014/main" id="{967AAB95-A357-46FB-AE90-C80BEB82EDB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10800004">
            <a:off x="3744123" y="4063593"/>
            <a:ext cx="451160" cy="225622"/>
          </a:xfrm>
          <a:custGeom>
            <a:avLst/>
            <a:gdLst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  <a:gd name="connsiteX5" fmla="*/ 0 w 576641"/>
              <a:gd name="connsiteY5" fmla="*/ 0 h 287583"/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3">
                <a:moveTo>
                  <a:pt x="0" y="0"/>
                </a:moveTo>
                <a:lnTo>
                  <a:pt x="166036" y="287583"/>
                </a:lnTo>
                <a:lnTo>
                  <a:pt x="410605" y="287583"/>
                </a:lnTo>
                <a:lnTo>
                  <a:pt x="5766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2" name="手繪多邊形 69" descr="60">
            <a:extLst>
              <a:ext uri="{FF2B5EF4-FFF2-40B4-BE49-F238E27FC236}">
                <a16:creationId xmlns:a16="http://schemas.microsoft.com/office/drawing/2014/main" id="{D3D7A38A-6AF5-4AE1-B99B-1D435098A22E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rot="10800004">
            <a:off x="3778353" y="3731254"/>
            <a:ext cx="382698" cy="332338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3" name="手繪多邊形: 圖案 142" descr="62">
            <a:extLst>
              <a:ext uri="{FF2B5EF4-FFF2-40B4-BE49-F238E27FC236}">
                <a16:creationId xmlns:a16="http://schemas.microsoft.com/office/drawing/2014/main" id="{516877FC-49F7-472A-94C9-FEB22609DE2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10800004">
            <a:off x="4065378" y="3897424"/>
            <a:ext cx="355486" cy="391791"/>
          </a:xfrm>
          <a:custGeom>
            <a:avLst/>
            <a:gdLst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  <a:gd name="connsiteX5" fmla="*/ 288321 w 454357"/>
              <a:gd name="connsiteY5" fmla="*/ 0 h 499386"/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6">
                <a:moveTo>
                  <a:pt x="288321" y="0"/>
                </a:moveTo>
                <a:lnTo>
                  <a:pt x="0" y="499386"/>
                </a:lnTo>
                <a:lnTo>
                  <a:pt x="332073" y="499386"/>
                </a:lnTo>
                <a:lnTo>
                  <a:pt x="454357" y="287583"/>
                </a:lnTo>
                <a:lnTo>
                  <a:pt x="28832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4" name="手繪多邊形: 圖案 143" descr="61">
            <a:extLst>
              <a:ext uri="{FF2B5EF4-FFF2-40B4-BE49-F238E27FC236}">
                <a16:creationId xmlns:a16="http://schemas.microsoft.com/office/drawing/2014/main" id="{E6EED0A1-600A-45EB-81B9-1C3D26A97B5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0800004">
            <a:off x="4065378" y="3505634"/>
            <a:ext cx="355486" cy="391790"/>
          </a:xfrm>
          <a:custGeom>
            <a:avLst/>
            <a:gdLst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  <a:gd name="connsiteX5" fmla="*/ 0 w 454357"/>
              <a:gd name="connsiteY5" fmla="*/ 0 h 499385"/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5">
                <a:moveTo>
                  <a:pt x="0" y="0"/>
                </a:moveTo>
                <a:lnTo>
                  <a:pt x="288321" y="499385"/>
                </a:lnTo>
                <a:lnTo>
                  <a:pt x="454357" y="211803"/>
                </a:lnTo>
                <a:lnTo>
                  <a:pt x="332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5" name="手繪多邊形: 圖案 144" descr="62">
            <a:extLst>
              <a:ext uri="{FF2B5EF4-FFF2-40B4-BE49-F238E27FC236}">
                <a16:creationId xmlns:a16="http://schemas.microsoft.com/office/drawing/2014/main" id="{9FB1C0EC-28A7-41F8-8ADD-FA0D0EA2049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0800004">
            <a:off x="3744124" y="3505633"/>
            <a:ext cx="451160" cy="225621"/>
          </a:xfrm>
          <a:custGeom>
            <a:avLst/>
            <a:gdLst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  <a:gd name="connsiteX5" fmla="*/ 0 w 576641"/>
              <a:gd name="connsiteY5" fmla="*/ 287582 h 287582"/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2">
                <a:moveTo>
                  <a:pt x="0" y="287582"/>
                </a:moveTo>
                <a:lnTo>
                  <a:pt x="576641" y="287582"/>
                </a:lnTo>
                <a:lnTo>
                  <a:pt x="410605" y="0"/>
                </a:lnTo>
                <a:lnTo>
                  <a:pt x="166036" y="0"/>
                </a:lnTo>
                <a:lnTo>
                  <a:pt x="0" y="2875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6" name="手繪多邊形: 圖案 145" descr="61">
            <a:extLst>
              <a:ext uri="{FF2B5EF4-FFF2-40B4-BE49-F238E27FC236}">
                <a16:creationId xmlns:a16="http://schemas.microsoft.com/office/drawing/2014/main" id="{050CC49B-092B-48A4-AF6C-7834F8E3BDA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0800004">
            <a:off x="3518544" y="3505633"/>
            <a:ext cx="355485" cy="391790"/>
          </a:xfrm>
          <a:custGeom>
            <a:avLst/>
            <a:gdLst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  <a:gd name="connsiteX5" fmla="*/ 0 w 454356"/>
              <a:gd name="connsiteY5" fmla="*/ 211803 h 499385"/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6" h="499385">
                <a:moveTo>
                  <a:pt x="0" y="211803"/>
                </a:moveTo>
                <a:lnTo>
                  <a:pt x="166036" y="499385"/>
                </a:lnTo>
                <a:lnTo>
                  <a:pt x="454356" y="0"/>
                </a:lnTo>
                <a:lnTo>
                  <a:pt x="122285" y="0"/>
                </a:lnTo>
                <a:lnTo>
                  <a:pt x="0" y="21180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7" name="手繪多邊形: 圖案 146" descr="62">
            <a:extLst>
              <a:ext uri="{FF2B5EF4-FFF2-40B4-BE49-F238E27FC236}">
                <a16:creationId xmlns:a16="http://schemas.microsoft.com/office/drawing/2014/main" id="{88FAE62D-32B2-4820-B779-9CB52765DB9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10800004">
            <a:off x="3516060" y="3897423"/>
            <a:ext cx="357969" cy="391791"/>
          </a:xfrm>
          <a:custGeom>
            <a:avLst/>
            <a:gdLst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  <a:gd name="connsiteX5" fmla="*/ 457531 w 457531"/>
              <a:gd name="connsiteY5" fmla="*/ 489861 h 499386"/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531" h="499386">
                <a:moveTo>
                  <a:pt x="457531" y="489861"/>
                </a:moveTo>
                <a:lnTo>
                  <a:pt x="166036" y="0"/>
                </a:lnTo>
                <a:lnTo>
                  <a:pt x="0" y="287583"/>
                </a:lnTo>
                <a:lnTo>
                  <a:pt x="122285" y="499386"/>
                </a:lnTo>
                <a:lnTo>
                  <a:pt x="457531" y="4898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9" name="手繪多邊形: 圖案 148" descr="61">
            <a:extLst>
              <a:ext uri="{FF2B5EF4-FFF2-40B4-BE49-F238E27FC236}">
                <a16:creationId xmlns:a16="http://schemas.microsoft.com/office/drawing/2014/main" id="{D63FD5C0-404C-4565-A69F-CB78D169968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0800004">
            <a:off x="3744120" y="5299577"/>
            <a:ext cx="451160" cy="225622"/>
          </a:xfrm>
          <a:custGeom>
            <a:avLst/>
            <a:gdLst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  <a:gd name="connsiteX5" fmla="*/ 0 w 576641"/>
              <a:gd name="connsiteY5" fmla="*/ 0 h 287583"/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3">
                <a:moveTo>
                  <a:pt x="0" y="0"/>
                </a:moveTo>
                <a:lnTo>
                  <a:pt x="166036" y="287583"/>
                </a:lnTo>
                <a:lnTo>
                  <a:pt x="410605" y="287583"/>
                </a:lnTo>
                <a:lnTo>
                  <a:pt x="5766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0" name="手繪多邊形 69" descr="60">
            <a:extLst>
              <a:ext uri="{FF2B5EF4-FFF2-40B4-BE49-F238E27FC236}">
                <a16:creationId xmlns:a16="http://schemas.microsoft.com/office/drawing/2014/main" id="{EDBE7F73-095A-43D8-AA19-97FE573F3D6D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 rot="10800004">
            <a:off x="3778350" y="4967238"/>
            <a:ext cx="382698" cy="332338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1" name="手繪多邊形: 圖案 150" descr="62">
            <a:extLst>
              <a:ext uri="{FF2B5EF4-FFF2-40B4-BE49-F238E27FC236}">
                <a16:creationId xmlns:a16="http://schemas.microsoft.com/office/drawing/2014/main" id="{21045313-D720-45C4-8E14-2B46DF2760BA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10800004">
            <a:off x="4065375" y="5133408"/>
            <a:ext cx="355486" cy="391791"/>
          </a:xfrm>
          <a:custGeom>
            <a:avLst/>
            <a:gdLst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  <a:gd name="connsiteX5" fmla="*/ 288321 w 454357"/>
              <a:gd name="connsiteY5" fmla="*/ 0 h 499386"/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6">
                <a:moveTo>
                  <a:pt x="288321" y="0"/>
                </a:moveTo>
                <a:lnTo>
                  <a:pt x="0" y="499386"/>
                </a:lnTo>
                <a:lnTo>
                  <a:pt x="332073" y="499386"/>
                </a:lnTo>
                <a:lnTo>
                  <a:pt x="454357" y="287583"/>
                </a:lnTo>
                <a:lnTo>
                  <a:pt x="28832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2" name="手繪多邊形: 圖案 151" descr="61">
            <a:extLst>
              <a:ext uri="{FF2B5EF4-FFF2-40B4-BE49-F238E27FC236}">
                <a16:creationId xmlns:a16="http://schemas.microsoft.com/office/drawing/2014/main" id="{0C8108F2-E8C3-4534-BFA8-05602B5CCE7C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10800004">
            <a:off x="4065375" y="4741618"/>
            <a:ext cx="355486" cy="391790"/>
          </a:xfrm>
          <a:custGeom>
            <a:avLst/>
            <a:gdLst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  <a:gd name="connsiteX5" fmla="*/ 0 w 454357"/>
              <a:gd name="connsiteY5" fmla="*/ 0 h 499385"/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5">
                <a:moveTo>
                  <a:pt x="0" y="0"/>
                </a:moveTo>
                <a:lnTo>
                  <a:pt x="288321" y="499385"/>
                </a:lnTo>
                <a:lnTo>
                  <a:pt x="454357" y="211803"/>
                </a:lnTo>
                <a:lnTo>
                  <a:pt x="332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3" name="手繪多邊形: 圖案 152" descr="62">
            <a:extLst>
              <a:ext uri="{FF2B5EF4-FFF2-40B4-BE49-F238E27FC236}">
                <a16:creationId xmlns:a16="http://schemas.microsoft.com/office/drawing/2014/main" id="{F7C23AEE-3FD8-465F-890D-836EF891F994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10800004">
            <a:off x="3744121" y="4741617"/>
            <a:ext cx="451160" cy="225621"/>
          </a:xfrm>
          <a:custGeom>
            <a:avLst/>
            <a:gdLst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  <a:gd name="connsiteX5" fmla="*/ 0 w 576641"/>
              <a:gd name="connsiteY5" fmla="*/ 287582 h 287582"/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2">
                <a:moveTo>
                  <a:pt x="0" y="287582"/>
                </a:moveTo>
                <a:lnTo>
                  <a:pt x="576641" y="287582"/>
                </a:lnTo>
                <a:lnTo>
                  <a:pt x="410605" y="0"/>
                </a:lnTo>
                <a:lnTo>
                  <a:pt x="166036" y="0"/>
                </a:lnTo>
                <a:lnTo>
                  <a:pt x="0" y="2875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4" name="手繪多邊形: 圖案 153" descr="61">
            <a:extLst>
              <a:ext uri="{FF2B5EF4-FFF2-40B4-BE49-F238E27FC236}">
                <a16:creationId xmlns:a16="http://schemas.microsoft.com/office/drawing/2014/main" id="{C779FF05-6881-4FB7-954F-4761A5B66EB0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rot="10800004">
            <a:off x="3518541" y="4741617"/>
            <a:ext cx="355485" cy="391790"/>
          </a:xfrm>
          <a:custGeom>
            <a:avLst/>
            <a:gdLst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  <a:gd name="connsiteX5" fmla="*/ 0 w 454356"/>
              <a:gd name="connsiteY5" fmla="*/ 211803 h 499385"/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6" h="499385">
                <a:moveTo>
                  <a:pt x="0" y="211803"/>
                </a:moveTo>
                <a:lnTo>
                  <a:pt x="166036" y="499385"/>
                </a:lnTo>
                <a:lnTo>
                  <a:pt x="454356" y="0"/>
                </a:lnTo>
                <a:lnTo>
                  <a:pt x="122285" y="0"/>
                </a:lnTo>
                <a:lnTo>
                  <a:pt x="0" y="21180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5" name="手繪多邊形: 圖案 154" descr="62">
            <a:extLst>
              <a:ext uri="{FF2B5EF4-FFF2-40B4-BE49-F238E27FC236}">
                <a16:creationId xmlns:a16="http://schemas.microsoft.com/office/drawing/2014/main" id="{501E7AF8-88BD-4D47-AF7A-FDABF3CE819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rot="10800004">
            <a:off x="3516057" y="5133407"/>
            <a:ext cx="357969" cy="391791"/>
          </a:xfrm>
          <a:custGeom>
            <a:avLst/>
            <a:gdLst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  <a:gd name="connsiteX5" fmla="*/ 457531 w 457531"/>
              <a:gd name="connsiteY5" fmla="*/ 489861 h 499386"/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531" h="499386">
                <a:moveTo>
                  <a:pt x="457531" y="489861"/>
                </a:moveTo>
                <a:lnTo>
                  <a:pt x="166036" y="0"/>
                </a:lnTo>
                <a:lnTo>
                  <a:pt x="0" y="287583"/>
                </a:lnTo>
                <a:lnTo>
                  <a:pt x="122285" y="499386"/>
                </a:lnTo>
                <a:lnTo>
                  <a:pt x="457531" y="4898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7" name="手繪多邊形: 圖案 156" descr="61">
            <a:extLst>
              <a:ext uri="{FF2B5EF4-FFF2-40B4-BE49-F238E27FC236}">
                <a16:creationId xmlns:a16="http://schemas.microsoft.com/office/drawing/2014/main" id="{C8A3E71D-F173-4E63-8A21-DE7A4473FF0D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rot="7200009">
            <a:off x="5055498" y="4541022"/>
            <a:ext cx="451159" cy="225622"/>
          </a:xfrm>
          <a:custGeom>
            <a:avLst/>
            <a:gdLst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  <a:gd name="connsiteX5" fmla="*/ 0 w 576641"/>
              <a:gd name="connsiteY5" fmla="*/ 0 h 287583"/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3">
                <a:moveTo>
                  <a:pt x="0" y="0"/>
                </a:moveTo>
                <a:lnTo>
                  <a:pt x="166036" y="287583"/>
                </a:lnTo>
                <a:lnTo>
                  <a:pt x="410605" y="287583"/>
                </a:lnTo>
                <a:lnTo>
                  <a:pt x="5766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8" name="手繪多邊形 69" descr="60">
            <a:extLst>
              <a:ext uri="{FF2B5EF4-FFF2-40B4-BE49-F238E27FC236}">
                <a16:creationId xmlns:a16="http://schemas.microsoft.com/office/drawing/2014/main" id="{42F1B36B-2A06-4580-821A-3A72F6AA4DCA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auto">
          <a:xfrm rot="7200009">
            <a:off x="4848124" y="4348174"/>
            <a:ext cx="382698" cy="332338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9" name="手繪多邊形: 圖案 158" descr="62">
            <a:extLst>
              <a:ext uri="{FF2B5EF4-FFF2-40B4-BE49-F238E27FC236}">
                <a16:creationId xmlns:a16="http://schemas.microsoft.com/office/drawing/2014/main" id="{D7748AE0-F10C-4F11-BBFF-0AA3BC3965DC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 rot="7200009">
            <a:off x="5168090" y="4179609"/>
            <a:ext cx="355485" cy="391791"/>
          </a:xfrm>
          <a:custGeom>
            <a:avLst/>
            <a:gdLst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  <a:gd name="connsiteX5" fmla="*/ 288321 w 454357"/>
              <a:gd name="connsiteY5" fmla="*/ 0 h 499386"/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6">
                <a:moveTo>
                  <a:pt x="288321" y="0"/>
                </a:moveTo>
                <a:lnTo>
                  <a:pt x="0" y="499386"/>
                </a:lnTo>
                <a:lnTo>
                  <a:pt x="332073" y="499386"/>
                </a:lnTo>
                <a:lnTo>
                  <a:pt x="454357" y="287583"/>
                </a:lnTo>
                <a:lnTo>
                  <a:pt x="28832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0" name="手繪多邊形: 圖案 159" descr="61">
            <a:extLst>
              <a:ext uri="{FF2B5EF4-FFF2-40B4-BE49-F238E27FC236}">
                <a16:creationId xmlns:a16="http://schemas.microsoft.com/office/drawing/2014/main" id="{B5B87E8C-102C-408C-BE29-8C4BC7260E2F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7200009">
            <a:off x="4828791" y="3983714"/>
            <a:ext cx="355485" cy="391790"/>
          </a:xfrm>
          <a:custGeom>
            <a:avLst/>
            <a:gdLst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  <a:gd name="connsiteX5" fmla="*/ 0 w 454357"/>
              <a:gd name="connsiteY5" fmla="*/ 0 h 499385"/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5">
                <a:moveTo>
                  <a:pt x="0" y="0"/>
                </a:moveTo>
                <a:lnTo>
                  <a:pt x="288321" y="499385"/>
                </a:lnTo>
                <a:lnTo>
                  <a:pt x="454357" y="211803"/>
                </a:lnTo>
                <a:lnTo>
                  <a:pt x="332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1" name="手繪多邊形: 圖案 160" descr="62">
            <a:extLst>
              <a:ext uri="{FF2B5EF4-FFF2-40B4-BE49-F238E27FC236}">
                <a16:creationId xmlns:a16="http://schemas.microsoft.com/office/drawing/2014/main" id="{33A83BA5-EBED-4089-865F-891034788DA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rot="7200009">
            <a:off x="4572291" y="4262041"/>
            <a:ext cx="451159" cy="225621"/>
          </a:xfrm>
          <a:custGeom>
            <a:avLst/>
            <a:gdLst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  <a:gd name="connsiteX5" fmla="*/ 0 w 576641"/>
              <a:gd name="connsiteY5" fmla="*/ 287582 h 287582"/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2">
                <a:moveTo>
                  <a:pt x="0" y="287582"/>
                </a:moveTo>
                <a:lnTo>
                  <a:pt x="576641" y="287582"/>
                </a:lnTo>
                <a:lnTo>
                  <a:pt x="410605" y="0"/>
                </a:lnTo>
                <a:lnTo>
                  <a:pt x="166036" y="0"/>
                </a:lnTo>
                <a:lnTo>
                  <a:pt x="0" y="2875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2" name="手繪多邊形: 圖案 161" descr="61">
            <a:extLst>
              <a:ext uri="{FF2B5EF4-FFF2-40B4-BE49-F238E27FC236}">
                <a16:creationId xmlns:a16="http://schemas.microsoft.com/office/drawing/2014/main" id="{EF771D05-FB34-40EF-AF19-564875034E02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rot="7200009">
            <a:off x="4555373" y="4457286"/>
            <a:ext cx="355485" cy="391790"/>
          </a:xfrm>
          <a:custGeom>
            <a:avLst/>
            <a:gdLst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  <a:gd name="connsiteX5" fmla="*/ 0 w 454356"/>
              <a:gd name="connsiteY5" fmla="*/ 211803 h 499385"/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6" h="499385">
                <a:moveTo>
                  <a:pt x="0" y="211803"/>
                </a:moveTo>
                <a:lnTo>
                  <a:pt x="166036" y="499385"/>
                </a:lnTo>
                <a:lnTo>
                  <a:pt x="454356" y="0"/>
                </a:lnTo>
                <a:lnTo>
                  <a:pt x="122285" y="0"/>
                </a:lnTo>
                <a:lnTo>
                  <a:pt x="0" y="21180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3" name="手繪多邊形: 圖案 162" descr="62">
            <a:extLst>
              <a:ext uri="{FF2B5EF4-FFF2-40B4-BE49-F238E27FC236}">
                <a16:creationId xmlns:a16="http://schemas.microsoft.com/office/drawing/2014/main" id="{AFC8D446-91B9-4777-B2A3-D7660F073842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rot="7200009">
            <a:off x="4892809" y="4654256"/>
            <a:ext cx="357969" cy="391791"/>
          </a:xfrm>
          <a:custGeom>
            <a:avLst/>
            <a:gdLst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  <a:gd name="connsiteX5" fmla="*/ 457531 w 457531"/>
              <a:gd name="connsiteY5" fmla="*/ 489861 h 499386"/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531" h="499386">
                <a:moveTo>
                  <a:pt x="457531" y="489861"/>
                </a:moveTo>
                <a:lnTo>
                  <a:pt x="166036" y="0"/>
                </a:lnTo>
                <a:lnTo>
                  <a:pt x="0" y="287583"/>
                </a:lnTo>
                <a:lnTo>
                  <a:pt x="122285" y="499386"/>
                </a:lnTo>
                <a:lnTo>
                  <a:pt x="457531" y="4898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5" name="手繪多邊形: 圖案 164" descr="61">
            <a:extLst>
              <a:ext uri="{FF2B5EF4-FFF2-40B4-BE49-F238E27FC236}">
                <a16:creationId xmlns:a16="http://schemas.microsoft.com/office/drawing/2014/main" id="{18839CAD-C684-4197-9EB2-D0DA07867BE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rot="3600000">
            <a:off x="5054258" y="3026059"/>
            <a:ext cx="451159" cy="225622"/>
          </a:xfrm>
          <a:custGeom>
            <a:avLst/>
            <a:gdLst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  <a:gd name="connsiteX5" fmla="*/ 0 w 576641"/>
              <a:gd name="connsiteY5" fmla="*/ 0 h 287583"/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3">
                <a:moveTo>
                  <a:pt x="0" y="0"/>
                </a:moveTo>
                <a:lnTo>
                  <a:pt x="166036" y="287583"/>
                </a:lnTo>
                <a:lnTo>
                  <a:pt x="410605" y="287583"/>
                </a:lnTo>
                <a:lnTo>
                  <a:pt x="5766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6" name="手繪多邊形 69" descr="60">
            <a:extLst>
              <a:ext uri="{FF2B5EF4-FFF2-40B4-BE49-F238E27FC236}">
                <a16:creationId xmlns:a16="http://schemas.microsoft.com/office/drawing/2014/main" id="{3DA04237-6E80-4322-8F3C-7A7D2C8314C5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 rot="3600000">
            <a:off x="4846886" y="3112192"/>
            <a:ext cx="382698" cy="332338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7" name="手繪多邊形: 圖案 166" descr="62">
            <a:extLst>
              <a:ext uri="{FF2B5EF4-FFF2-40B4-BE49-F238E27FC236}">
                <a16:creationId xmlns:a16="http://schemas.microsoft.com/office/drawing/2014/main" id="{6091AA5B-1412-4A31-9A58-C3646B477049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 rot="3600000">
            <a:off x="4893433" y="2747731"/>
            <a:ext cx="355485" cy="391791"/>
          </a:xfrm>
          <a:custGeom>
            <a:avLst/>
            <a:gdLst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  <a:gd name="connsiteX5" fmla="*/ 288321 w 454357"/>
              <a:gd name="connsiteY5" fmla="*/ 0 h 499386"/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6">
                <a:moveTo>
                  <a:pt x="288321" y="0"/>
                </a:moveTo>
                <a:lnTo>
                  <a:pt x="0" y="499386"/>
                </a:lnTo>
                <a:lnTo>
                  <a:pt x="332073" y="499386"/>
                </a:lnTo>
                <a:lnTo>
                  <a:pt x="454357" y="287583"/>
                </a:lnTo>
                <a:lnTo>
                  <a:pt x="28832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8" name="手繪多邊形: 圖案 167" descr="61">
            <a:extLst>
              <a:ext uri="{FF2B5EF4-FFF2-40B4-BE49-F238E27FC236}">
                <a16:creationId xmlns:a16="http://schemas.microsoft.com/office/drawing/2014/main" id="{C8543A67-8F3D-46C8-8F0F-CB3257A4548D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 rot="3600000">
            <a:off x="4554133" y="2943626"/>
            <a:ext cx="355485" cy="391790"/>
          </a:xfrm>
          <a:custGeom>
            <a:avLst/>
            <a:gdLst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  <a:gd name="connsiteX5" fmla="*/ 0 w 454357"/>
              <a:gd name="connsiteY5" fmla="*/ 0 h 499385"/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5">
                <a:moveTo>
                  <a:pt x="0" y="0"/>
                </a:moveTo>
                <a:lnTo>
                  <a:pt x="288321" y="499385"/>
                </a:lnTo>
                <a:lnTo>
                  <a:pt x="454357" y="211803"/>
                </a:lnTo>
                <a:lnTo>
                  <a:pt x="332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9" name="手繪多邊形: 圖案 168" descr="62">
            <a:extLst>
              <a:ext uri="{FF2B5EF4-FFF2-40B4-BE49-F238E27FC236}">
                <a16:creationId xmlns:a16="http://schemas.microsoft.com/office/drawing/2014/main" id="{0FCC9B74-AF17-49E7-8F09-110737ECE4BF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 rot="3600000">
            <a:off x="4571051" y="3305039"/>
            <a:ext cx="451159" cy="225621"/>
          </a:xfrm>
          <a:custGeom>
            <a:avLst/>
            <a:gdLst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  <a:gd name="connsiteX5" fmla="*/ 0 w 576641"/>
              <a:gd name="connsiteY5" fmla="*/ 287582 h 287582"/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2">
                <a:moveTo>
                  <a:pt x="0" y="287582"/>
                </a:moveTo>
                <a:lnTo>
                  <a:pt x="576641" y="287582"/>
                </a:lnTo>
                <a:lnTo>
                  <a:pt x="410605" y="0"/>
                </a:lnTo>
                <a:lnTo>
                  <a:pt x="166036" y="0"/>
                </a:lnTo>
                <a:lnTo>
                  <a:pt x="0" y="2875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2" name="手繪多邊形: 圖案 171" descr="61">
            <a:extLst>
              <a:ext uri="{FF2B5EF4-FFF2-40B4-BE49-F238E27FC236}">
                <a16:creationId xmlns:a16="http://schemas.microsoft.com/office/drawing/2014/main" id="{B0AEAF04-79FE-4A37-A898-C5813491CBA6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 rot="3600000">
            <a:off x="4827551" y="3417198"/>
            <a:ext cx="355485" cy="391790"/>
          </a:xfrm>
          <a:custGeom>
            <a:avLst/>
            <a:gdLst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  <a:gd name="connsiteX5" fmla="*/ 0 w 454356"/>
              <a:gd name="connsiteY5" fmla="*/ 211803 h 499385"/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6" h="499385">
                <a:moveTo>
                  <a:pt x="0" y="211803"/>
                </a:moveTo>
                <a:lnTo>
                  <a:pt x="166036" y="499385"/>
                </a:lnTo>
                <a:lnTo>
                  <a:pt x="454356" y="0"/>
                </a:lnTo>
                <a:lnTo>
                  <a:pt x="122285" y="0"/>
                </a:lnTo>
                <a:lnTo>
                  <a:pt x="0" y="21180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3" name="手繪多邊形: 圖案 172" descr="62">
            <a:extLst>
              <a:ext uri="{FF2B5EF4-FFF2-40B4-BE49-F238E27FC236}">
                <a16:creationId xmlns:a16="http://schemas.microsoft.com/office/drawing/2014/main" id="{0AD2B117-6318-4A3D-AB43-32B174BB12FC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 rot="3600000">
            <a:off x="5166229" y="3222378"/>
            <a:ext cx="357969" cy="391791"/>
          </a:xfrm>
          <a:custGeom>
            <a:avLst/>
            <a:gdLst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  <a:gd name="connsiteX5" fmla="*/ 457531 w 457531"/>
              <a:gd name="connsiteY5" fmla="*/ 489861 h 499386"/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531" h="499386">
                <a:moveTo>
                  <a:pt x="457531" y="489861"/>
                </a:moveTo>
                <a:lnTo>
                  <a:pt x="166036" y="0"/>
                </a:lnTo>
                <a:lnTo>
                  <a:pt x="0" y="287583"/>
                </a:lnTo>
                <a:lnTo>
                  <a:pt x="122285" y="499386"/>
                </a:lnTo>
                <a:lnTo>
                  <a:pt x="457531" y="4898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5" name="手繪多邊形: 圖案 174" descr="61">
            <a:extLst>
              <a:ext uri="{FF2B5EF4-FFF2-40B4-BE49-F238E27FC236}">
                <a16:creationId xmlns:a16="http://schemas.microsoft.com/office/drawing/2014/main" id="{C43E9124-89FA-4D4A-B4C6-96CD02D2BBEA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3741640" y="2269652"/>
            <a:ext cx="451160" cy="225622"/>
          </a:xfrm>
          <a:custGeom>
            <a:avLst/>
            <a:gdLst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  <a:gd name="connsiteX5" fmla="*/ 0 w 576641"/>
              <a:gd name="connsiteY5" fmla="*/ 0 h 287583"/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3">
                <a:moveTo>
                  <a:pt x="0" y="0"/>
                </a:moveTo>
                <a:lnTo>
                  <a:pt x="166036" y="287583"/>
                </a:lnTo>
                <a:lnTo>
                  <a:pt x="410605" y="287583"/>
                </a:lnTo>
                <a:lnTo>
                  <a:pt x="5766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6" name="手繪多邊形 69" descr="60">
            <a:extLst>
              <a:ext uri="{FF2B5EF4-FFF2-40B4-BE49-F238E27FC236}">
                <a16:creationId xmlns:a16="http://schemas.microsoft.com/office/drawing/2014/main" id="{98FA37E9-55EC-45F4-898F-C0ECB199831A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auto">
          <a:xfrm>
            <a:off x="3775872" y="2495275"/>
            <a:ext cx="382698" cy="332338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7" name="手繪多邊形: 圖案 176" descr="62">
            <a:extLst>
              <a:ext uri="{FF2B5EF4-FFF2-40B4-BE49-F238E27FC236}">
                <a16:creationId xmlns:a16="http://schemas.microsoft.com/office/drawing/2014/main" id="{89FC23DC-2D03-4A66-8EF4-6331A50041E8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3516060" y="2269653"/>
            <a:ext cx="355486" cy="391791"/>
          </a:xfrm>
          <a:custGeom>
            <a:avLst/>
            <a:gdLst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  <a:gd name="connsiteX5" fmla="*/ 288321 w 454357"/>
              <a:gd name="connsiteY5" fmla="*/ 0 h 499386"/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6">
                <a:moveTo>
                  <a:pt x="288321" y="0"/>
                </a:moveTo>
                <a:lnTo>
                  <a:pt x="0" y="499386"/>
                </a:lnTo>
                <a:lnTo>
                  <a:pt x="332073" y="499386"/>
                </a:lnTo>
                <a:lnTo>
                  <a:pt x="454357" y="287583"/>
                </a:lnTo>
                <a:lnTo>
                  <a:pt x="28832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8" name="手繪多邊形: 圖案 177" descr="61">
            <a:extLst>
              <a:ext uri="{FF2B5EF4-FFF2-40B4-BE49-F238E27FC236}">
                <a16:creationId xmlns:a16="http://schemas.microsoft.com/office/drawing/2014/main" id="{A07CE58D-C26A-4DDB-AEC8-2AAEEB7F21EF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3516060" y="2661443"/>
            <a:ext cx="355486" cy="391790"/>
          </a:xfrm>
          <a:custGeom>
            <a:avLst/>
            <a:gdLst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  <a:gd name="connsiteX5" fmla="*/ 0 w 454357"/>
              <a:gd name="connsiteY5" fmla="*/ 0 h 499385"/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5">
                <a:moveTo>
                  <a:pt x="0" y="0"/>
                </a:moveTo>
                <a:lnTo>
                  <a:pt x="288321" y="499385"/>
                </a:lnTo>
                <a:lnTo>
                  <a:pt x="454357" y="211803"/>
                </a:lnTo>
                <a:lnTo>
                  <a:pt x="332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9" name="手繪多邊形: 圖案 178" descr="62">
            <a:extLst>
              <a:ext uri="{FF2B5EF4-FFF2-40B4-BE49-F238E27FC236}">
                <a16:creationId xmlns:a16="http://schemas.microsoft.com/office/drawing/2014/main" id="{17C7D8B1-3595-472A-89E8-9D63EB29D5C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741640" y="2827613"/>
            <a:ext cx="451160" cy="225621"/>
          </a:xfrm>
          <a:custGeom>
            <a:avLst/>
            <a:gdLst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  <a:gd name="connsiteX5" fmla="*/ 0 w 576641"/>
              <a:gd name="connsiteY5" fmla="*/ 287582 h 287582"/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2">
                <a:moveTo>
                  <a:pt x="0" y="287582"/>
                </a:moveTo>
                <a:lnTo>
                  <a:pt x="576641" y="287582"/>
                </a:lnTo>
                <a:lnTo>
                  <a:pt x="410605" y="0"/>
                </a:lnTo>
                <a:lnTo>
                  <a:pt x="166036" y="0"/>
                </a:lnTo>
                <a:lnTo>
                  <a:pt x="0" y="2875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0" name="手繪多邊形: 圖案 179" descr="61">
            <a:extLst>
              <a:ext uri="{FF2B5EF4-FFF2-40B4-BE49-F238E27FC236}">
                <a16:creationId xmlns:a16="http://schemas.microsoft.com/office/drawing/2014/main" id="{102F9E98-C3D2-4044-B4CE-D8ABF4AE18A9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4062896" y="2661443"/>
            <a:ext cx="355485" cy="391790"/>
          </a:xfrm>
          <a:custGeom>
            <a:avLst/>
            <a:gdLst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  <a:gd name="connsiteX5" fmla="*/ 0 w 454356"/>
              <a:gd name="connsiteY5" fmla="*/ 211803 h 499385"/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6" h="499385">
                <a:moveTo>
                  <a:pt x="0" y="211803"/>
                </a:moveTo>
                <a:lnTo>
                  <a:pt x="166036" y="499385"/>
                </a:lnTo>
                <a:lnTo>
                  <a:pt x="454356" y="0"/>
                </a:lnTo>
                <a:lnTo>
                  <a:pt x="122285" y="0"/>
                </a:lnTo>
                <a:lnTo>
                  <a:pt x="0" y="21180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1" name="手繪多邊形: 圖案 180" descr="62">
            <a:extLst>
              <a:ext uri="{FF2B5EF4-FFF2-40B4-BE49-F238E27FC236}">
                <a16:creationId xmlns:a16="http://schemas.microsoft.com/office/drawing/2014/main" id="{5ABE5440-6F5F-4E4E-A201-B00795F9CFE7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4062895" y="2269653"/>
            <a:ext cx="357969" cy="391791"/>
          </a:xfrm>
          <a:custGeom>
            <a:avLst/>
            <a:gdLst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  <a:gd name="connsiteX5" fmla="*/ 457531 w 457531"/>
              <a:gd name="connsiteY5" fmla="*/ 489861 h 499386"/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531" h="499386">
                <a:moveTo>
                  <a:pt x="457531" y="489861"/>
                </a:moveTo>
                <a:lnTo>
                  <a:pt x="166036" y="0"/>
                </a:lnTo>
                <a:lnTo>
                  <a:pt x="0" y="287583"/>
                </a:lnTo>
                <a:lnTo>
                  <a:pt x="122285" y="499386"/>
                </a:lnTo>
                <a:lnTo>
                  <a:pt x="457531" y="4898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3" name="手繪多邊形: 圖案 182" descr="61">
            <a:extLst>
              <a:ext uri="{FF2B5EF4-FFF2-40B4-BE49-F238E27FC236}">
                <a16:creationId xmlns:a16="http://schemas.microsoft.com/office/drawing/2014/main" id="{50194373-AD8D-4A30-B669-11AC67D89F3F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 rot="18000009">
            <a:off x="2430265" y="3028206"/>
            <a:ext cx="451159" cy="225622"/>
          </a:xfrm>
          <a:custGeom>
            <a:avLst/>
            <a:gdLst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  <a:gd name="connsiteX5" fmla="*/ 0 w 576641"/>
              <a:gd name="connsiteY5" fmla="*/ 0 h 287583"/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3">
                <a:moveTo>
                  <a:pt x="0" y="0"/>
                </a:moveTo>
                <a:lnTo>
                  <a:pt x="166036" y="287583"/>
                </a:lnTo>
                <a:lnTo>
                  <a:pt x="410605" y="287583"/>
                </a:lnTo>
                <a:lnTo>
                  <a:pt x="5766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4" name="手繪多邊形 69" descr="60">
            <a:extLst>
              <a:ext uri="{FF2B5EF4-FFF2-40B4-BE49-F238E27FC236}">
                <a16:creationId xmlns:a16="http://schemas.microsoft.com/office/drawing/2014/main" id="{B1045406-B077-4637-BB03-588BB2FA0C83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auto">
          <a:xfrm rot="18000009">
            <a:off x="2706100" y="3114337"/>
            <a:ext cx="382698" cy="332338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5" name="手繪多邊形: 圖案 184" descr="62">
            <a:extLst>
              <a:ext uri="{FF2B5EF4-FFF2-40B4-BE49-F238E27FC236}">
                <a16:creationId xmlns:a16="http://schemas.microsoft.com/office/drawing/2014/main" id="{BEEA50D5-D26A-467E-AFFF-1B5C921E236B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 rot="18000009">
            <a:off x="2413346" y="3223450"/>
            <a:ext cx="355485" cy="391791"/>
          </a:xfrm>
          <a:custGeom>
            <a:avLst/>
            <a:gdLst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  <a:gd name="connsiteX5" fmla="*/ 288321 w 454357"/>
              <a:gd name="connsiteY5" fmla="*/ 0 h 499386"/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6">
                <a:moveTo>
                  <a:pt x="288321" y="0"/>
                </a:moveTo>
                <a:lnTo>
                  <a:pt x="0" y="499386"/>
                </a:lnTo>
                <a:lnTo>
                  <a:pt x="332073" y="499386"/>
                </a:lnTo>
                <a:lnTo>
                  <a:pt x="454357" y="287583"/>
                </a:lnTo>
                <a:lnTo>
                  <a:pt x="28832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6" name="手繪多邊形: 圖案 185" descr="61">
            <a:extLst>
              <a:ext uri="{FF2B5EF4-FFF2-40B4-BE49-F238E27FC236}">
                <a16:creationId xmlns:a16="http://schemas.microsoft.com/office/drawing/2014/main" id="{81D048D6-8433-4119-827E-936C70FBD717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 rot="18000009">
            <a:off x="2752645" y="3419346"/>
            <a:ext cx="355485" cy="391790"/>
          </a:xfrm>
          <a:custGeom>
            <a:avLst/>
            <a:gdLst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  <a:gd name="connsiteX5" fmla="*/ 0 w 454357"/>
              <a:gd name="connsiteY5" fmla="*/ 0 h 499385"/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5">
                <a:moveTo>
                  <a:pt x="0" y="0"/>
                </a:moveTo>
                <a:lnTo>
                  <a:pt x="288321" y="499385"/>
                </a:lnTo>
                <a:lnTo>
                  <a:pt x="454357" y="211803"/>
                </a:lnTo>
                <a:lnTo>
                  <a:pt x="332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7" name="手繪多邊形: 圖案 186" descr="62">
            <a:extLst>
              <a:ext uri="{FF2B5EF4-FFF2-40B4-BE49-F238E27FC236}">
                <a16:creationId xmlns:a16="http://schemas.microsoft.com/office/drawing/2014/main" id="{C70057EB-2613-4A79-A78C-5F12F192DC78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 rot="18000009">
            <a:off x="2913471" y="3307187"/>
            <a:ext cx="451159" cy="225621"/>
          </a:xfrm>
          <a:custGeom>
            <a:avLst/>
            <a:gdLst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  <a:gd name="connsiteX5" fmla="*/ 0 w 576641"/>
              <a:gd name="connsiteY5" fmla="*/ 287582 h 287582"/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2">
                <a:moveTo>
                  <a:pt x="0" y="287582"/>
                </a:moveTo>
                <a:lnTo>
                  <a:pt x="576641" y="287582"/>
                </a:lnTo>
                <a:lnTo>
                  <a:pt x="410605" y="0"/>
                </a:lnTo>
                <a:lnTo>
                  <a:pt x="166036" y="0"/>
                </a:lnTo>
                <a:lnTo>
                  <a:pt x="0" y="2875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8" name="手繪多邊形: 圖案 187" descr="61">
            <a:extLst>
              <a:ext uri="{FF2B5EF4-FFF2-40B4-BE49-F238E27FC236}">
                <a16:creationId xmlns:a16="http://schemas.microsoft.com/office/drawing/2014/main" id="{BE7D9F2F-34F6-4EF4-92B5-4C01032CDFC6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 rot="18000009">
            <a:off x="3026064" y="2945774"/>
            <a:ext cx="355485" cy="391790"/>
          </a:xfrm>
          <a:custGeom>
            <a:avLst/>
            <a:gdLst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  <a:gd name="connsiteX5" fmla="*/ 0 w 454356"/>
              <a:gd name="connsiteY5" fmla="*/ 211803 h 499385"/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6" h="499385">
                <a:moveTo>
                  <a:pt x="0" y="211803"/>
                </a:moveTo>
                <a:lnTo>
                  <a:pt x="166036" y="499385"/>
                </a:lnTo>
                <a:lnTo>
                  <a:pt x="454356" y="0"/>
                </a:lnTo>
                <a:lnTo>
                  <a:pt x="122285" y="0"/>
                </a:lnTo>
                <a:lnTo>
                  <a:pt x="0" y="21180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9" name="手繪多邊形: 圖案 188" descr="62">
            <a:extLst>
              <a:ext uri="{FF2B5EF4-FFF2-40B4-BE49-F238E27FC236}">
                <a16:creationId xmlns:a16="http://schemas.microsoft.com/office/drawing/2014/main" id="{68ADA704-246F-40FB-8ABE-4F3E42C2B9BA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 rot="18000009">
            <a:off x="2686144" y="2748803"/>
            <a:ext cx="357969" cy="391791"/>
          </a:xfrm>
          <a:custGeom>
            <a:avLst/>
            <a:gdLst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  <a:gd name="connsiteX5" fmla="*/ 457531 w 457531"/>
              <a:gd name="connsiteY5" fmla="*/ 489861 h 499386"/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531" h="499386">
                <a:moveTo>
                  <a:pt x="457531" y="489861"/>
                </a:moveTo>
                <a:lnTo>
                  <a:pt x="166036" y="0"/>
                </a:lnTo>
                <a:lnTo>
                  <a:pt x="0" y="287583"/>
                </a:lnTo>
                <a:lnTo>
                  <a:pt x="122285" y="499386"/>
                </a:lnTo>
                <a:lnTo>
                  <a:pt x="457531" y="4898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4" name="手繪多邊形 205" descr="42">
            <a:extLst>
              <a:ext uri="{FF2B5EF4-FFF2-40B4-BE49-F238E27FC236}">
                <a16:creationId xmlns:a16="http://schemas.microsoft.com/office/drawing/2014/main" id="{9C0CCDC9-A1B4-469F-B0E0-D122CE554291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 rot="12600001">
            <a:off x="3485241" y="4672748"/>
            <a:ext cx="154252" cy="452400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手繪多邊形 206">
            <a:extLst>
              <a:ext uri="{FF2B5EF4-FFF2-40B4-BE49-F238E27FC236}">
                <a16:creationId xmlns:a16="http://schemas.microsoft.com/office/drawing/2014/main" id="{E87F1FE4-94D4-4C03-BE83-BAF491CC084C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 rot="12600001">
            <a:off x="3227037" y="4523674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手繪多邊形 207" descr="41">
            <a:extLst>
              <a:ext uri="{FF2B5EF4-FFF2-40B4-BE49-F238E27FC236}">
                <a16:creationId xmlns:a16="http://schemas.microsoft.com/office/drawing/2014/main" id="{E0F29702-AEF1-4B8C-82AD-60E8B488C4BF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 rot="12600001">
            <a:off x="3281602" y="4618183"/>
            <a:ext cx="452400" cy="154252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" name="手繪多邊形 208" descr="41">
            <a:extLst>
              <a:ext uri="{FF2B5EF4-FFF2-40B4-BE49-F238E27FC236}">
                <a16:creationId xmlns:a16="http://schemas.microsoft.com/office/drawing/2014/main" id="{8C611C26-F112-45F5-9ED5-E87C7AB42B54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 rot="12600001">
            <a:off x="3132528" y="4876386"/>
            <a:ext cx="452400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" name="矩形 247" descr="40">
            <a:extLst>
              <a:ext uri="{FF2B5EF4-FFF2-40B4-BE49-F238E27FC236}">
                <a16:creationId xmlns:a16="http://schemas.microsoft.com/office/drawing/2014/main" id="{F10D0027-94A6-4B1D-95E4-C3B98DD6EBA7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 rot="12600001">
            <a:off x="3361318" y="4752464"/>
            <a:ext cx="143894" cy="1438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" name="手繪多邊形 205" descr="42">
            <a:extLst>
              <a:ext uri="{FF2B5EF4-FFF2-40B4-BE49-F238E27FC236}">
                <a16:creationId xmlns:a16="http://schemas.microsoft.com/office/drawing/2014/main" id="{B79A5623-BB03-4570-BC0E-23961EAD68DE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 rot="9000011">
            <a:off x="4555631" y="4523675"/>
            <a:ext cx="154252" cy="452400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" name="手繪多邊形 206">
            <a:extLst>
              <a:ext uri="{FF2B5EF4-FFF2-40B4-BE49-F238E27FC236}">
                <a16:creationId xmlns:a16="http://schemas.microsoft.com/office/drawing/2014/main" id="{528E1FF5-078A-47C4-AA47-A019ABEDD5F6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 rot="9000011">
            <a:off x="4297427" y="4672748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" name="手繪多邊形 207" descr="41">
            <a:extLst>
              <a:ext uri="{FF2B5EF4-FFF2-40B4-BE49-F238E27FC236}">
                <a16:creationId xmlns:a16="http://schemas.microsoft.com/office/drawing/2014/main" id="{B2D6610E-CF74-452C-9A83-D80F6ED48796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 rot="9000011">
            <a:off x="4202919" y="4618184"/>
            <a:ext cx="452400" cy="154252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手繪多邊形 208" descr="41">
            <a:extLst>
              <a:ext uri="{FF2B5EF4-FFF2-40B4-BE49-F238E27FC236}">
                <a16:creationId xmlns:a16="http://schemas.microsoft.com/office/drawing/2014/main" id="{6C90E03A-CA60-4A33-9A98-B6C25ADD4F55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 rot="9000011">
            <a:off x="4351991" y="4876388"/>
            <a:ext cx="452400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" name="矩形 253" descr="40">
            <a:extLst>
              <a:ext uri="{FF2B5EF4-FFF2-40B4-BE49-F238E27FC236}">
                <a16:creationId xmlns:a16="http://schemas.microsoft.com/office/drawing/2014/main" id="{F34EAB50-9BE3-4BD5-AF34-DA7B40AB210B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 rot="9000011">
            <a:off x="4431708" y="4752464"/>
            <a:ext cx="143894" cy="1438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" name="手繪多邊形 205" descr="42">
            <a:extLst>
              <a:ext uri="{FF2B5EF4-FFF2-40B4-BE49-F238E27FC236}">
                <a16:creationId xmlns:a16="http://schemas.microsoft.com/office/drawing/2014/main" id="{558B5A0C-01EF-452D-8498-D24E65F1573B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 rot="5400005">
            <a:off x="4961731" y="3522153"/>
            <a:ext cx="154252" cy="452400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" name="手繪多邊形 206">
            <a:extLst>
              <a:ext uri="{FF2B5EF4-FFF2-40B4-BE49-F238E27FC236}">
                <a16:creationId xmlns:a16="http://schemas.microsoft.com/office/drawing/2014/main" id="{B2A6243C-1A1A-4B1E-BDE1-CB0F447B6B55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 rot="5400005">
            <a:off x="4961730" y="3820301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" name="手繪多邊形 207" descr="41">
            <a:extLst>
              <a:ext uri="{FF2B5EF4-FFF2-40B4-BE49-F238E27FC236}">
                <a16:creationId xmlns:a16="http://schemas.microsoft.com/office/drawing/2014/main" id="{06C5F345-4E4B-4B04-9C12-88BFD39DD499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 rot="5400005">
            <a:off x="4663584" y="3820301"/>
            <a:ext cx="452400" cy="154252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手繪多邊形 208" descr="41">
            <a:extLst>
              <a:ext uri="{FF2B5EF4-FFF2-40B4-BE49-F238E27FC236}">
                <a16:creationId xmlns:a16="http://schemas.microsoft.com/office/drawing/2014/main" id="{1F241076-E4BC-43DD-9F61-07186E4E0A76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 rot="5400005">
            <a:off x="4961731" y="3820301"/>
            <a:ext cx="452400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" name="矩形 259" descr="40">
            <a:extLst>
              <a:ext uri="{FF2B5EF4-FFF2-40B4-BE49-F238E27FC236}">
                <a16:creationId xmlns:a16="http://schemas.microsoft.com/office/drawing/2014/main" id="{E5D46B86-A9A5-4CEB-B95E-B5291543B449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 rot="5400005">
            <a:off x="4966910" y="3825479"/>
            <a:ext cx="143894" cy="1438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2" name="手繪多邊形 205" descr="42">
            <a:extLst>
              <a:ext uri="{FF2B5EF4-FFF2-40B4-BE49-F238E27FC236}">
                <a16:creationId xmlns:a16="http://schemas.microsoft.com/office/drawing/2014/main" id="{0E48FDC3-C1E5-401F-A46F-D20839108CE1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 rot="1800004">
            <a:off x="4297430" y="2669701"/>
            <a:ext cx="154252" cy="452400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3" name="手繪多邊形 206">
            <a:extLst>
              <a:ext uri="{FF2B5EF4-FFF2-40B4-BE49-F238E27FC236}">
                <a16:creationId xmlns:a16="http://schemas.microsoft.com/office/drawing/2014/main" id="{22FA2A97-1C26-431A-867E-7E8BF04D78F7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 rot="1800004">
            <a:off x="4555633" y="2818775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4" name="手繪多邊形 207" descr="41">
            <a:extLst>
              <a:ext uri="{FF2B5EF4-FFF2-40B4-BE49-F238E27FC236}">
                <a16:creationId xmlns:a16="http://schemas.microsoft.com/office/drawing/2014/main" id="{4332D5F7-2241-4443-8DF9-698A81CFC309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 rot="1800004">
            <a:off x="4202922" y="3022413"/>
            <a:ext cx="452400" cy="154252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5" name="手繪多邊形 208" descr="41">
            <a:extLst>
              <a:ext uri="{FF2B5EF4-FFF2-40B4-BE49-F238E27FC236}">
                <a16:creationId xmlns:a16="http://schemas.microsoft.com/office/drawing/2014/main" id="{D9D2193C-0529-4802-A2B3-EA2011E7A403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 rot="1800004">
            <a:off x="4351995" y="2764210"/>
            <a:ext cx="452400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6" name="矩形 265" descr="40">
            <a:extLst>
              <a:ext uri="{FF2B5EF4-FFF2-40B4-BE49-F238E27FC236}">
                <a16:creationId xmlns:a16="http://schemas.microsoft.com/office/drawing/2014/main" id="{1E0FB830-ABE8-45DF-8140-F132B401AB44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 rot="1800004">
            <a:off x="4431710" y="2898490"/>
            <a:ext cx="143894" cy="1438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" name="手繪多邊形 205" descr="42">
            <a:extLst>
              <a:ext uri="{FF2B5EF4-FFF2-40B4-BE49-F238E27FC236}">
                <a16:creationId xmlns:a16="http://schemas.microsoft.com/office/drawing/2014/main" id="{884DE112-6F15-4923-9AF8-5A2340273C91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 rot="19800011">
            <a:off x="3227038" y="2818775"/>
            <a:ext cx="154252" cy="452400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" name="手繪多邊形 206">
            <a:extLst>
              <a:ext uri="{FF2B5EF4-FFF2-40B4-BE49-F238E27FC236}">
                <a16:creationId xmlns:a16="http://schemas.microsoft.com/office/drawing/2014/main" id="{690BCD7B-5C50-46F1-84A3-1A8097B97666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 rot="19800011">
            <a:off x="3485242" y="2669702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" name="手繪多邊形 207" descr="41">
            <a:extLst>
              <a:ext uri="{FF2B5EF4-FFF2-40B4-BE49-F238E27FC236}">
                <a16:creationId xmlns:a16="http://schemas.microsoft.com/office/drawing/2014/main" id="{EA41FB50-A03D-48E0-B853-0D2622B16B1F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 rot="19800011">
            <a:off x="3281603" y="3022413"/>
            <a:ext cx="452400" cy="154252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手繪多邊形 208" descr="41">
            <a:extLst>
              <a:ext uri="{FF2B5EF4-FFF2-40B4-BE49-F238E27FC236}">
                <a16:creationId xmlns:a16="http://schemas.microsoft.com/office/drawing/2014/main" id="{F1A435A4-1B47-4CFD-BD05-1531AFF3B8B2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 rot="19800011">
            <a:off x="3132530" y="2764210"/>
            <a:ext cx="452400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" name="矩形 271" descr="40">
            <a:extLst>
              <a:ext uri="{FF2B5EF4-FFF2-40B4-BE49-F238E27FC236}">
                <a16:creationId xmlns:a16="http://schemas.microsoft.com/office/drawing/2014/main" id="{DEDC2013-EF4E-42C9-A8D9-BC64144C530D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 rot="19800011">
            <a:off x="3361318" y="2898491"/>
            <a:ext cx="143894" cy="1438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手繪多邊形 205" descr="42">
            <a:extLst>
              <a:ext uri="{FF2B5EF4-FFF2-40B4-BE49-F238E27FC236}">
                <a16:creationId xmlns:a16="http://schemas.microsoft.com/office/drawing/2014/main" id="{AA0E79F6-35FA-4FFF-827C-FC21C652A207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 rot="16200004">
            <a:off x="2820943" y="3820298"/>
            <a:ext cx="154252" cy="452400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手繪多邊形 206">
            <a:extLst>
              <a:ext uri="{FF2B5EF4-FFF2-40B4-BE49-F238E27FC236}">
                <a16:creationId xmlns:a16="http://schemas.microsoft.com/office/drawing/2014/main" id="{6C81104A-A51F-4B6D-93FD-09CF016B061A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 rot="16200004">
            <a:off x="2820943" y="3522150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" name="手繪多邊形 207" descr="41">
            <a:extLst>
              <a:ext uri="{FF2B5EF4-FFF2-40B4-BE49-F238E27FC236}">
                <a16:creationId xmlns:a16="http://schemas.microsoft.com/office/drawing/2014/main" id="{6538218B-CE5D-496C-B946-B47E7DC620FB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 rot="16200004">
            <a:off x="2820943" y="3820298"/>
            <a:ext cx="452400" cy="154252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" name="手繪多邊形 208" descr="41">
            <a:extLst>
              <a:ext uri="{FF2B5EF4-FFF2-40B4-BE49-F238E27FC236}">
                <a16:creationId xmlns:a16="http://schemas.microsoft.com/office/drawing/2014/main" id="{BE64386E-C3EC-4815-A9EB-DB6309CE0995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 rot="16200004">
            <a:off x="2522796" y="3820297"/>
            <a:ext cx="452400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矩形 277" descr="40">
            <a:extLst>
              <a:ext uri="{FF2B5EF4-FFF2-40B4-BE49-F238E27FC236}">
                <a16:creationId xmlns:a16="http://schemas.microsoft.com/office/drawing/2014/main" id="{A7F6B415-16FA-42A4-8C95-10283EE03246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 rot="16200004">
            <a:off x="2826122" y="3825477"/>
            <a:ext cx="143894" cy="1438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0" name="手繪多邊形 205" descr="42">
            <a:extLst>
              <a:ext uri="{FF2B5EF4-FFF2-40B4-BE49-F238E27FC236}">
                <a16:creationId xmlns:a16="http://schemas.microsoft.com/office/drawing/2014/main" id="{1592D4AE-CCA2-47C9-AF39-BEC7C3B6D00C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 rot="14400000">
            <a:off x="3430676" y="4109320"/>
            <a:ext cx="154253" cy="452401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" name="手繪多邊形 206">
            <a:extLst>
              <a:ext uri="{FF2B5EF4-FFF2-40B4-BE49-F238E27FC236}">
                <a16:creationId xmlns:a16="http://schemas.microsoft.com/office/drawing/2014/main" id="{ED121187-5554-482B-919A-94DBD8413384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 rot="14400000">
            <a:off x="3281601" y="3851116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2" name="手繪多邊形 207" descr="41">
            <a:extLst>
              <a:ext uri="{FF2B5EF4-FFF2-40B4-BE49-F238E27FC236}">
                <a16:creationId xmlns:a16="http://schemas.microsoft.com/office/drawing/2014/main" id="{6FF37660-8303-472E-878E-7EE818187FAD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 rot="14400000">
            <a:off x="3336166" y="4054755"/>
            <a:ext cx="452402" cy="154253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3" name="手繪多邊形 208" descr="41">
            <a:extLst>
              <a:ext uri="{FF2B5EF4-FFF2-40B4-BE49-F238E27FC236}">
                <a16:creationId xmlns:a16="http://schemas.microsoft.com/office/drawing/2014/main" id="{C9650266-A146-4E6D-9700-4289BA6DA6B4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 rot="14400000">
            <a:off x="3077962" y="4203829"/>
            <a:ext cx="452402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4" name="矩形 283" descr="40">
            <a:extLst>
              <a:ext uri="{FF2B5EF4-FFF2-40B4-BE49-F238E27FC236}">
                <a16:creationId xmlns:a16="http://schemas.microsoft.com/office/drawing/2014/main" id="{2F0AC826-D9B4-4D7A-B0D0-C7059D9AF7C0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 rot="14400000">
            <a:off x="3361318" y="4134472"/>
            <a:ext cx="143895" cy="143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6" name="手繪多邊形 205" descr="42">
            <a:extLst>
              <a:ext uri="{FF2B5EF4-FFF2-40B4-BE49-F238E27FC236}">
                <a16:creationId xmlns:a16="http://schemas.microsoft.com/office/drawing/2014/main" id="{583F16A4-CD3E-4D15-996C-2739C50F9DC1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 rot="10800002">
            <a:off x="4040409" y="4289216"/>
            <a:ext cx="154252" cy="452401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7" name="手繪多邊形 206">
            <a:extLst>
              <a:ext uri="{FF2B5EF4-FFF2-40B4-BE49-F238E27FC236}">
                <a16:creationId xmlns:a16="http://schemas.microsoft.com/office/drawing/2014/main" id="{58FCCCC5-E258-4435-95F9-CCF252A11DB9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 rot="10800002">
            <a:off x="3742260" y="4289216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8" name="手繪多邊形 207" descr="41">
            <a:extLst>
              <a:ext uri="{FF2B5EF4-FFF2-40B4-BE49-F238E27FC236}">
                <a16:creationId xmlns:a16="http://schemas.microsoft.com/office/drawing/2014/main" id="{B6216EC7-EB69-4D11-A0D2-FBB7AE796829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 rot="10800002">
            <a:off x="3742260" y="4289216"/>
            <a:ext cx="452401" cy="154253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9" name="手繪多邊形 208" descr="41">
            <a:extLst>
              <a:ext uri="{FF2B5EF4-FFF2-40B4-BE49-F238E27FC236}">
                <a16:creationId xmlns:a16="http://schemas.microsoft.com/office/drawing/2014/main" id="{D3BD58AB-332B-4FF1-881E-BB0E708AF277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 rot="10800002">
            <a:off x="3742260" y="4587364"/>
            <a:ext cx="452401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0" name="矩形 289" descr="40">
            <a:extLst>
              <a:ext uri="{FF2B5EF4-FFF2-40B4-BE49-F238E27FC236}">
                <a16:creationId xmlns:a16="http://schemas.microsoft.com/office/drawing/2014/main" id="{73A4DCF6-F25E-435A-BD74-F7518933E3ED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 rot="10800002">
            <a:off x="3896514" y="4443469"/>
            <a:ext cx="143895" cy="143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2" name="手繪多邊形 205" descr="42">
            <a:extLst>
              <a:ext uri="{FF2B5EF4-FFF2-40B4-BE49-F238E27FC236}">
                <a16:creationId xmlns:a16="http://schemas.microsoft.com/office/drawing/2014/main" id="{7CFF5032-1ED3-4916-B486-960E655A0223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 rot="7200009">
            <a:off x="4501070" y="3851119"/>
            <a:ext cx="154253" cy="452401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3" name="手繪多邊形 206">
            <a:extLst>
              <a:ext uri="{FF2B5EF4-FFF2-40B4-BE49-F238E27FC236}">
                <a16:creationId xmlns:a16="http://schemas.microsoft.com/office/drawing/2014/main" id="{1E3BB467-CDF6-44E0-848B-48698B328827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 rot="7200009">
            <a:off x="4351995" y="4109323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4" name="手繪多邊形 207" descr="41">
            <a:extLst>
              <a:ext uri="{FF2B5EF4-FFF2-40B4-BE49-F238E27FC236}">
                <a16:creationId xmlns:a16="http://schemas.microsoft.com/office/drawing/2014/main" id="{FE2B7D5D-8907-4407-989C-4097AA7637AB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 rot="7200009">
            <a:off x="4148357" y="4054758"/>
            <a:ext cx="452402" cy="154253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5" name="手繪多邊形 208" descr="41">
            <a:extLst>
              <a:ext uri="{FF2B5EF4-FFF2-40B4-BE49-F238E27FC236}">
                <a16:creationId xmlns:a16="http://schemas.microsoft.com/office/drawing/2014/main" id="{38D1FF17-DA0B-4A67-B3E7-FC30D03A8CCB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 rot="7200009">
            <a:off x="4406560" y="4203832"/>
            <a:ext cx="452402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6" name="矩形 295" descr="40">
            <a:extLst>
              <a:ext uri="{FF2B5EF4-FFF2-40B4-BE49-F238E27FC236}">
                <a16:creationId xmlns:a16="http://schemas.microsoft.com/office/drawing/2014/main" id="{4F31B75B-41B9-486A-8FC7-F43F590725FD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 rot="7200009">
            <a:off x="4431712" y="4134473"/>
            <a:ext cx="143895" cy="143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8" name="手繪多邊形 205" descr="42">
            <a:extLst>
              <a:ext uri="{FF2B5EF4-FFF2-40B4-BE49-F238E27FC236}">
                <a16:creationId xmlns:a16="http://schemas.microsoft.com/office/drawing/2014/main" id="{AB99AAE5-D4CA-4336-9D7E-A7C75ED7BB4C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 rot="3600000">
            <a:off x="4351995" y="3233127"/>
            <a:ext cx="154253" cy="452401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9" name="手繪多邊形 206">
            <a:extLst>
              <a:ext uri="{FF2B5EF4-FFF2-40B4-BE49-F238E27FC236}">
                <a16:creationId xmlns:a16="http://schemas.microsoft.com/office/drawing/2014/main" id="{44D50867-B7EC-440F-A334-A7247C242CD6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 rot="3600000">
            <a:off x="4501070" y="3491331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0" name="手繪多邊形 207" descr="41">
            <a:extLst>
              <a:ext uri="{FF2B5EF4-FFF2-40B4-BE49-F238E27FC236}">
                <a16:creationId xmlns:a16="http://schemas.microsoft.com/office/drawing/2014/main" id="{C4D4A44A-4881-47FE-A124-FC51126C174E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 rot="3600000">
            <a:off x="4148357" y="3585840"/>
            <a:ext cx="452402" cy="154253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1" name="手繪多邊形 208" descr="41">
            <a:extLst>
              <a:ext uri="{FF2B5EF4-FFF2-40B4-BE49-F238E27FC236}">
                <a16:creationId xmlns:a16="http://schemas.microsoft.com/office/drawing/2014/main" id="{BFA0B64E-2439-4A27-B593-DB4C7DAE5260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 rot="3600000">
            <a:off x="4406560" y="3436766"/>
            <a:ext cx="452402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2" name="矩形 301" descr="40">
            <a:extLst>
              <a:ext uri="{FF2B5EF4-FFF2-40B4-BE49-F238E27FC236}">
                <a16:creationId xmlns:a16="http://schemas.microsoft.com/office/drawing/2014/main" id="{25719F1E-79CD-4838-BADE-F3988A07FE93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 rot="3600000">
            <a:off x="4431711" y="3516481"/>
            <a:ext cx="143895" cy="143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4" name="手繪多邊形 205" descr="42">
            <a:extLst>
              <a:ext uri="{FF2B5EF4-FFF2-40B4-BE49-F238E27FC236}">
                <a16:creationId xmlns:a16="http://schemas.microsoft.com/office/drawing/2014/main" id="{C50B139D-30C3-4322-90CA-A6CC265A899F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3742261" y="3053234"/>
            <a:ext cx="154252" cy="452401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5" name="手繪多邊形 206">
            <a:extLst>
              <a:ext uri="{FF2B5EF4-FFF2-40B4-BE49-F238E27FC236}">
                <a16:creationId xmlns:a16="http://schemas.microsoft.com/office/drawing/2014/main" id="{0AFDA50E-CB4E-48CB-95B5-8F3156B0F1E1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4040409" y="3053234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6" name="手繪多邊形 207" descr="41">
            <a:extLst>
              <a:ext uri="{FF2B5EF4-FFF2-40B4-BE49-F238E27FC236}">
                <a16:creationId xmlns:a16="http://schemas.microsoft.com/office/drawing/2014/main" id="{F173710A-0D90-4723-B136-725C7402A4F4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3742261" y="3351382"/>
            <a:ext cx="452401" cy="154253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7" name="手繪多邊形 208" descr="41">
            <a:extLst>
              <a:ext uri="{FF2B5EF4-FFF2-40B4-BE49-F238E27FC236}">
                <a16:creationId xmlns:a16="http://schemas.microsoft.com/office/drawing/2014/main" id="{E9FDACAB-3A83-4AFB-9714-A607DACA381F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3742261" y="3053234"/>
            <a:ext cx="452401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8" name="矩形 307" descr="40">
            <a:extLst>
              <a:ext uri="{FF2B5EF4-FFF2-40B4-BE49-F238E27FC236}">
                <a16:creationId xmlns:a16="http://schemas.microsoft.com/office/drawing/2014/main" id="{4215A141-4E51-4219-94B0-CD65107E3D01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3896513" y="3207487"/>
            <a:ext cx="143895" cy="143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0" name="手繪多邊形 205" descr="42">
            <a:extLst>
              <a:ext uri="{FF2B5EF4-FFF2-40B4-BE49-F238E27FC236}">
                <a16:creationId xmlns:a16="http://schemas.microsoft.com/office/drawing/2014/main" id="{2431C362-1F52-4DE8-8966-FA1B44B2D5DD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 rot="18000009">
            <a:off x="3281602" y="3491329"/>
            <a:ext cx="154253" cy="452401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1" name="手繪多邊形 206">
            <a:extLst>
              <a:ext uri="{FF2B5EF4-FFF2-40B4-BE49-F238E27FC236}">
                <a16:creationId xmlns:a16="http://schemas.microsoft.com/office/drawing/2014/main" id="{FD630794-75D0-4A2B-A0D5-984E064E2129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 rot="18000009">
            <a:off x="3430677" y="3233125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2" name="手繪多邊形 207" descr="41">
            <a:extLst>
              <a:ext uri="{FF2B5EF4-FFF2-40B4-BE49-F238E27FC236}">
                <a16:creationId xmlns:a16="http://schemas.microsoft.com/office/drawing/2014/main" id="{1E3099AE-0743-41B6-A588-BC8853848751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 rot="18000009">
            <a:off x="3336167" y="3585838"/>
            <a:ext cx="452402" cy="154253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3" name="手繪多邊形 208" descr="41">
            <a:extLst>
              <a:ext uri="{FF2B5EF4-FFF2-40B4-BE49-F238E27FC236}">
                <a16:creationId xmlns:a16="http://schemas.microsoft.com/office/drawing/2014/main" id="{9CA2A1B7-ED09-42BC-AE1E-CCE787DB8242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 rot="18000009">
            <a:off x="3077964" y="3436763"/>
            <a:ext cx="452402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4" name="矩形 313" descr="40">
            <a:extLst>
              <a:ext uri="{FF2B5EF4-FFF2-40B4-BE49-F238E27FC236}">
                <a16:creationId xmlns:a16="http://schemas.microsoft.com/office/drawing/2014/main" id="{F5C57581-3F66-4A1D-982D-57141E0AB083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 rot="18000009">
            <a:off x="3361318" y="3516481"/>
            <a:ext cx="143895" cy="143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6" name="手繪多邊形 210" descr="31">
            <a:extLst>
              <a:ext uri="{FF2B5EF4-FFF2-40B4-BE49-F238E27FC236}">
                <a16:creationId xmlns:a16="http://schemas.microsoft.com/office/drawing/2014/main" id="{3978C19E-3B91-4C1C-99D3-368D3B9AFFAD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 rot="1800009">
            <a:off x="3563711" y="3035696"/>
            <a:ext cx="226200" cy="261795"/>
          </a:xfrm>
          <a:custGeom>
            <a:avLst/>
            <a:gdLst>
              <a:gd name="connsiteX0" fmla="*/ 0 w 983341"/>
              <a:gd name="connsiteY0" fmla="*/ 847708 h 1132878"/>
              <a:gd name="connsiteX1" fmla="*/ 491671 w 983341"/>
              <a:gd name="connsiteY1" fmla="*/ 0 h 1132878"/>
              <a:gd name="connsiteX2" fmla="*/ 983341 w 983341"/>
              <a:gd name="connsiteY2" fmla="*/ 847708 h 1132878"/>
              <a:gd name="connsiteX3" fmla="*/ 491670 w 983341"/>
              <a:gd name="connsiteY3" fmla="*/ 1132878 h 1132878"/>
              <a:gd name="connsiteX4" fmla="*/ 0 w 983341"/>
              <a:gd name="connsiteY4" fmla="*/ 847708 h 113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1132878">
                <a:moveTo>
                  <a:pt x="0" y="847708"/>
                </a:moveTo>
                <a:lnTo>
                  <a:pt x="491671" y="0"/>
                </a:lnTo>
                <a:lnTo>
                  <a:pt x="983341" y="847708"/>
                </a:lnTo>
                <a:lnTo>
                  <a:pt x="491670" y="1132878"/>
                </a:lnTo>
                <a:lnTo>
                  <a:pt x="0" y="8477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7" name="手繪多邊形 211" descr="33">
            <a:extLst>
              <a:ext uri="{FF2B5EF4-FFF2-40B4-BE49-F238E27FC236}">
                <a16:creationId xmlns:a16="http://schemas.microsoft.com/office/drawing/2014/main" id="{55EA3716-C441-4F9D-BF4C-FF7D985F3373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 rot="1800009">
            <a:off x="3580185" y="3266311"/>
            <a:ext cx="226200" cy="195895"/>
          </a:xfrm>
          <a:custGeom>
            <a:avLst/>
            <a:gdLst>
              <a:gd name="connsiteX0" fmla="*/ 491671 w 983342"/>
              <a:gd name="connsiteY0" fmla="*/ 0 h 847708"/>
              <a:gd name="connsiteX1" fmla="*/ 0 w 983342"/>
              <a:gd name="connsiteY1" fmla="*/ 285170 h 847708"/>
              <a:gd name="connsiteX2" fmla="*/ 0 w 983342"/>
              <a:gd name="connsiteY2" fmla="*/ 847708 h 847708"/>
              <a:gd name="connsiteX3" fmla="*/ 983342 w 983342"/>
              <a:gd name="connsiteY3" fmla="*/ 847708 h 847708"/>
              <a:gd name="connsiteX4" fmla="*/ 491671 w 983342"/>
              <a:gd name="connsiteY4" fmla="*/ 0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2" h="847708">
                <a:moveTo>
                  <a:pt x="491671" y="0"/>
                </a:moveTo>
                <a:lnTo>
                  <a:pt x="0" y="285170"/>
                </a:lnTo>
                <a:lnTo>
                  <a:pt x="0" y="847708"/>
                </a:lnTo>
                <a:lnTo>
                  <a:pt x="983342" y="847708"/>
                </a:lnTo>
                <a:lnTo>
                  <a:pt x="491671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8" name="手繪多邊形 212" descr="32">
            <a:extLst>
              <a:ext uri="{FF2B5EF4-FFF2-40B4-BE49-F238E27FC236}">
                <a16:creationId xmlns:a16="http://schemas.microsoft.com/office/drawing/2014/main" id="{82689712-0DE3-425D-A153-528229E5D0FA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 rot="1800009">
            <a:off x="3384291" y="3153210"/>
            <a:ext cx="226200" cy="195895"/>
          </a:xfrm>
          <a:custGeom>
            <a:avLst/>
            <a:gdLst>
              <a:gd name="connsiteX0" fmla="*/ 983341 w 983341"/>
              <a:gd name="connsiteY0" fmla="*/ 847708 h 847708"/>
              <a:gd name="connsiteX1" fmla="*/ 983341 w 983341"/>
              <a:gd name="connsiteY1" fmla="*/ 285170 h 847708"/>
              <a:gd name="connsiteX2" fmla="*/ 491671 w 983341"/>
              <a:gd name="connsiteY2" fmla="*/ 0 h 847708"/>
              <a:gd name="connsiteX3" fmla="*/ 0 w 983341"/>
              <a:gd name="connsiteY3" fmla="*/ 847708 h 847708"/>
              <a:gd name="connsiteX4" fmla="*/ 983341 w 983341"/>
              <a:gd name="connsiteY4" fmla="*/ 847708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847708">
                <a:moveTo>
                  <a:pt x="983341" y="847708"/>
                </a:moveTo>
                <a:lnTo>
                  <a:pt x="983341" y="285170"/>
                </a:lnTo>
                <a:lnTo>
                  <a:pt x="491671" y="0"/>
                </a:lnTo>
                <a:lnTo>
                  <a:pt x="0" y="847708"/>
                </a:lnTo>
                <a:lnTo>
                  <a:pt x="983341" y="84770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0" name="手繪多邊形 210" descr="31">
            <a:extLst>
              <a:ext uri="{FF2B5EF4-FFF2-40B4-BE49-F238E27FC236}">
                <a16:creationId xmlns:a16="http://schemas.microsoft.com/office/drawing/2014/main" id="{9BA103F8-6333-47D2-99FD-A082714B1446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 rot="19800002">
            <a:off x="3076617" y="3653688"/>
            <a:ext cx="226200" cy="261795"/>
          </a:xfrm>
          <a:custGeom>
            <a:avLst/>
            <a:gdLst>
              <a:gd name="connsiteX0" fmla="*/ 0 w 983341"/>
              <a:gd name="connsiteY0" fmla="*/ 847708 h 1132878"/>
              <a:gd name="connsiteX1" fmla="*/ 491671 w 983341"/>
              <a:gd name="connsiteY1" fmla="*/ 0 h 1132878"/>
              <a:gd name="connsiteX2" fmla="*/ 983341 w 983341"/>
              <a:gd name="connsiteY2" fmla="*/ 847708 h 1132878"/>
              <a:gd name="connsiteX3" fmla="*/ 491670 w 983341"/>
              <a:gd name="connsiteY3" fmla="*/ 1132878 h 1132878"/>
              <a:gd name="connsiteX4" fmla="*/ 0 w 983341"/>
              <a:gd name="connsiteY4" fmla="*/ 847708 h 113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1132878">
                <a:moveTo>
                  <a:pt x="0" y="847708"/>
                </a:moveTo>
                <a:lnTo>
                  <a:pt x="491671" y="0"/>
                </a:lnTo>
                <a:lnTo>
                  <a:pt x="983341" y="847708"/>
                </a:lnTo>
                <a:lnTo>
                  <a:pt x="491670" y="1132878"/>
                </a:lnTo>
                <a:lnTo>
                  <a:pt x="0" y="8477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1" name="手繪多邊形 211" descr="33">
            <a:extLst>
              <a:ext uri="{FF2B5EF4-FFF2-40B4-BE49-F238E27FC236}">
                <a16:creationId xmlns:a16="http://schemas.microsoft.com/office/drawing/2014/main" id="{9B888715-FE9E-4C32-B722-F052900941E4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 rot="19800002">
            <a:off x="3256037" y="3771203"/>
            <a:ext cx="226200" cy="195895"/>
          </a:xfrm>
          <a:custGeom>
            <a:avLst/>
            <a:gdLst>
              <a:gd name="connsiteX0" fmla="*/ 491671 w 983342"/>
              <a:gd name="connsiteY0" fmla="*/ 0 h 847708"/>
              <a:gd name="connsiteX1" fmla="*/ 0 w 983342"/>
              <a:gd name="connsiteY1" fmla="*/ 285170 h 847708"/>
              <a:gd name="connsiteX2" fmla="*/ 0 w 983342"/>
              <a:gd name="connsiteY2" fmla="*/ 847708 h 847708"/>
              <a:gd name="connsiteX3" fmla="*/ 983342 w 983342"/>
              <a:gd name="connsiteY3" fmla="*/ 847708 h 847708"/>
              <a:gd name="connsiteX4" fmla="*/ 491671 w 983342"/>
              <a:gd name="connsiteY4" fmla="*/ 0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2" h="847708">
                <a:moveTo>
                  <a:pt x="491671" y="0"/>
                </a:moveTo>
                <a:lnTo>
                  <a:pt x="0" y="285170"/>
                </a:lnTo>
                <a:lnTo>
                  <a:pt x="0" y="847708"/>
                </a:lnTo>
                <a:lnTo>
                  <a:pt x="983342" y="847708"/>
                </a:lnTo>
                <a:lnTo>
                  <a:pt x="491671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2" name="手繪多邊形 212" descr="32">
            <a:extLst>
              <a:ext uri="{FF2B5EF4-FFF2-40B4-BE49-F238E27FC236}">
                <a16:creationId xmlns:a16="http://schemas.microsoft.com/office/drawing/2014/main" id="{853EBE5F-2532-4EA2-863E-8B1D10F6DCC4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 rot="19800002">
            <a:off x="3060142" y="3884303"/>
            <a:ext cx="226200" cy="195895"/>
          </a:xfrm>
          <a:custGeom>
            <a:avLst/>
            <a:gdLst>
              <a:gd name="connsiteX0" fmla="*/ 983341 w 983341"/>
              <a:gd name="connsiteY0" fmla="*/ 847708 h 847708"/>
              <a:gd name="connsiteX1" fmla="*/ 983341 w 983341"/>
              <a:gd name="connsiteY1" fmla="*/ 285170 h 847708"/>
              <a:gd name="connsiteX2" fmla="*/ 491671 w 983341"/>
              <a:gd name="connsiteY2" fmla="*/ 0 h 847708"/>
              <a:gd name="connsiteX3" fmla="*/ 0 w 983341"/>
              <a:gd name="connsiteY3" fmla="*/ 847708 h 847708"/>
              <a:gd name="connsiteX4" fmla="*/ 983341 w 983341"/>
              <a:gd name="connsiteY4" fmla="*/ 847708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847708">
                <a:moveTo>
                  <a:pt x="983341" y="847708"/>
                </a:moveTo>
                <a:lnTo>
                  <a:pt x="983341" y="285170"/>
                </a:lnTo>
                <a:lnTo>
                  <a:pt x="491671" y="0"/>
                </a:lnTo>
                <a:lnTo>
                  <a:pt x="0" y="847708"/>
                </a:lnTo>
                <a:lnTo>
                  <a:pt x="983341" y="84770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4" name="手繪多邊形 210" descr="31">
            <a:extLst>
              <a:ext uri="{FF2B5EF4-FFF2-40B4-BE49-F238E27FC236}">
                <a16:creationId xmlns:a16="http://schemas.microsoft.com/office/drawing/2014/main" id="{173220C8-2607-4860-9F4B-3875B700E72C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 rot="16200002">
            <a:off x="3368268" y="4384519"/>
            <a:ext cx="226200" cy="261795"/>
          </a:xfrm>
          <a:custGeom>
            <a:avLst/>
            <a:gdLst>
              <a:gd name="connsiteX0" fmla="*/ 0 w 983341"/>
              <a:gd name="connsiteY0" fmla="*/ 847708 h 1132878"/>
              <a:gd name="connsiteX1" fmla="*/ 491671 w 983341"/>
              <a:gd name="connsiteY1" fmla="*/ 0 h 1132878"/>
              <a:gd name="connsiteX2" fmla="*/ 983341 w 983341"/>
              <a:gd name="connsiteY2" fmla="*/ 847708 h 1132878"/>
              <a:gd name="connsiteX3" fmla="*/ 491670 w 983341"/>
              <a:gd name="connsiteY3" fmla="*/ 1132878 h 1132878"/>
              <a:gd name="connsiteX4" fmla="*/ 0 w 983341"/>
              <a:gd name="connsiteY4" fmla="*/ 847708 h 113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1132878">
                <a:moveTo>
                  <a:pt x="0" y="847708"/>
                </a:moveTo>
                <a:lnTo>
                  <a:pt x="491671" y="0"/>
                </a:lnTo>
                <a:lnTo>
                  <a:pt x="983341" y="847708"/>
                </a:lnTo>
                <a:lnTo>
                  <a:pt x="491670" y="1132878"/>
                </a:lnTo>
                <a:lnTo>
                  <a:pt x="0" y="8477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5" name="手繪多邊形 211" descr="33">
            <a:extLst>
              <a:ext uri="{FF2B5EF4-FFF2-40B4-BE49-F238E27FC236}">
                <a16:creationId xmlns:a16="http://schemas.microsoft.com/office/drawing/2014/main" id="{D5052B4C-C1BF-4597-9FEE-690987924028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 rot="16200002">
            <a:off x="3531214" y="4304369"/>
            <a:ext cx="226200" cy="195895"/>
          </a:xfrm>
          <a:custGeom>
            <a:avLst/>
            <a:gdLst>
              <a:gd name="connsiteX0" fmla="*/ 491671 w 983342"/>
              <a:gd name="connsiteY0" fmla="*/ 0 h 847708"/>
              <a:gd name="connsiteX1" fmla="*/ 0 w 983342"/>
              <a:gd name="connsiteY1" fmla="*/ 285170 h 847708"/>
              <a:gd name="connsiteX2" fmla="*/ 0 w 983342"/>
              <a:gd name="connsiteY2" fmla="*/ 847708 h 847708"/>
              <a:gd name="connsiteX3" fmla="*/ 983342 w 983342"/>
              <a:gd name="connsiteY3" fmla="*/ 847708 h 847708"/>
              <a:gd name="connsiteX4" fmla="*/ 491671 w 983342"/>
              <a:gd name="connsiteY4" fmla="*/ 0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2" h="847708">
                <a:moveTo>
                  <a:pt x="491671" y="0"/>
                </a:moveTo>
                <a:lnTo>
                  <a:pt x="0" y="285170"/>
                </a:lnTo>
                <a:lnTo>
                  <a:pt x="0" y="847708"/>
                </a:lnTo>
                <a:lnTo>
                  <a:pt x="983342" y="847708"/>
                </a:lnTo>
                <a:lnTo>
                  <a:pt x="491671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6" name="手繪多邊形 212" descr="32">
            <a:extLst>
              <a:ext uri="{FF2B5EF4-FFF2-40B4-BE49-F238E27FC236}">
                <a16:creationId xmlns:a16="http://schemas.microsoft.com/office/drawing/2014/main" id="{792932ED-A17A-4045-8118-B22D37155E27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 rot="16200002">
            <a:off x="3531214" y="4530569"/>
            <a:ext cx="226200" cy="195895"/>
          </a:xfrm>
          <a:custGeom>
            <a:avLst/>
            <a:gdLst>
              <a:gd name="connsiteX0" fmla="*/ 983341 w 983341"/>
              <a:gd name="connsiteY0" fmla="*/ 847708 h 847708"/>
              <a:gd name="connsiteX1" fmla="*/ 983341 w 983341"/>
              <a:gd name="connsiteY1" fmla="*/ 285170 h 847708"/>
              <a:gd name="connsiteX2" fmla="*/ 491671 w 983341"/>
              <a:gd name="connsiteY2" fmla="*/ 0 h 847708"/>
              <a:gd name="connsiteX3" fmla="*/ 0 w 983341"/>
              <a:gd name="connsiteY3" fmla="*/ 847708 h 847708"/>
              <a:gd name="connsiteX4" fmla="*/ 983341 w 983341"/>
              <a:gd name="connsiteY4" fmla="*/ 847708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847708">
                <a:moveTo>
                  <a:pt x="983341" y="847708"/>
                </a:moveTo>
                <a:lnTo>
                  <a:pt x="983341" y="285170"/>
                </a:lnTo>
                <a:lnTo>
                  <a:pt x="491671" y="0"/>
                </a:lnTo>
                <a:lnTo>
                  <a:pt x="0" y="847708"/>
                </a:lnTo>
                <a:lnTo>
                  <a:pt x="983341" y="84770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8" name="手繪多邊形 210" descr="31">
            <a:extLst>
              <a:ext uri="{FF2B5EF4-FFF2-40B4-BE49-F238E27FC236}">
                <a16:creationId xmlns:a16="http://schemas.microsoft.com/office/drawing/2014/main" id="{C52BB271-D7D5-48E6-8F64-0C1781DF8F2B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 rot="12600011">
            <a:off x="4147010" y="4497359"/>
            <a:ext cx="226200" cy="261795"/>
          </a:xfrm>
          <a:custGeom>
            <a:avLst/>
            <a:gdLst>
              <a:gd name="connsiteX0" fmla="*/ 0 w 983341"/>
              <a:gd name="connsiteY0" fmla="*/ 847708 h 1132878"/>
              <a:gd name="connsiteX1" fmla="*/ 491671 w 983341"/>
              <a:gd name="connsiteY1" fmla="*/ 0 h 1132878"/>
              <a:gd name="connsiteX2" fmla="*/ 983341 w 983341"/>
              <a:gd name="connsiteY2" fmla="*/ 847708 h 1132878"/>
              <a:gd name="connsiteX3" fmla="*/ 491670 w 983341"/>
              <a:gd name="connsiteY3" fmla="*/ 1132878 h 1132878"/>
              <a:gd name="connsiteX4" fmla="*/ 0 w 983341"/>
              <a:gd name="connsiteY4" fmla="*/ 847708 h 113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1132878">
                <a:moveTo>
                  <a:pt x="0" y="847708"/>
                </a:moveTo>
                <a:lnTo>
                  <a:pt x="491671" y="0"/>
                </a:lnTo>
                <a:lnTo>
                  <a:pt x="983341" y="847708"/>
                </a:lnTo>
                <a:lnTo>
                  <a:pt x="491670" y="1132878"/>
                </a:lnTo>
                <a:lnTo>
                  <a:pt x="0" y="8477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9" name="手繪多邊形 211" descr="33">
            <a:extLst>
              <a:ext uri="{FF2B5EF4-FFF2-40B4-BE49-F238E27FC236}">
                <a16:creationId xmlns:a16="http://schemas.microsoft.com/office/drawing/2014/main" id="{4B03FC14-3E9F-4C5E-8748-C5F4BEBF042E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 rot="12600011">
            <a:off x="4130536" y="4332644"/>
            <a:ext cx="226200" cy="195895"/>
          </a:xfrm>
          <a:custGeom>
            <a:avLst/>
            <a:gdLst>
              <a:gd name="connsiteX0" fmla="*/ 491671 w 983342"/>
              <a:gd name="connsiteY0" fmla="*/ 0 h 847708"/>
              <a:gd name="connsiteX1" fmla="*/ 0 w 983342"/>
              <a:gd name="connsiteY1" fmla="*/ 285170 h 847708"/>
              <a:gd name="connsiteX2" fmla="*/ 0 w 983342"/>
              <a:gd name="connsiteY2" fmla="*/ 847708 h 847708"/>
              <a:gd name="connsiteX3" fmla="*/ 983342 w 983342"/>
              <a:gd name="connsiteY3" fmla="*/ 847708 h 847708"/>
              <a:gd name="connsiteX4" fmla="*/ 491671 w 983342"/>
              <a:gd name="connsiteY4" fmla="*/ 0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2" h="847708">
                <a:moveTo>
                  <a:pt x="491671" y="0"/>
                </a:moveTo>
                <a:lnTo>
                  <a:pt x="0" y="285170"/>
                </a:lnTo>
                <a:lnTo>
                  <a:pt x="0" y="847708"/>
                </a:lnTo>
                <a:lnTo>
                  <a:pt x="983342" y="847708"/>
                </a:lnTo>
                <a:lnTo>
                  <a:pt x="491671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0" name="手繪多邊形 212" descr="32">
            <a:extLst>
              <a:ext uri="{FF2B5EF4-FFF2-40B4-BE49-F238E27FC236}">
                <a16:creationId xmlns:a16="http://schemas.microsoft.com/office/drawing/2014/main" id="{F4D5CD11-C577-4E9E-B64F-63DC3087F2D9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 rot="12600011">
            <a:off x="4326431" y="4445745"/>
            <a:ext cx="226200" cy="195895"/>
          </a:xfrm>
          <a:custGeom>
            <a:avLst/>
            <a:gdLst>
              <a:gd name="connsiteX0" fmla="*/ 983341 w 983341"/>
              <a:gd name="connsiteY0" fmla="*/ 847708 h 847708"/>
              <a:gd name="connsiteX1" fmla="*/ 983341 w 983341"/>
              <a:gd name="connsiteY1" fmla="*/ 285170 h 847708"/>
              <a:gd name="connsiteX2" fmla="*/ 491671 w 983341"/>
              <a:gd name="connsiteY2" fmla="*/ 0 h 847708"/>
              <a:gd name="connsiteX3" fmla="*/ 0 w 983341"/>
              <a:gd name="connsiteY3" fmla="*/ 847708 h 847708"/>
              <a:gd name="connsiteX4" fmla="*/ 983341 w 983341"/>
              <a:gd name="connsiteY4" fmla="*/ 847708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847708">
                <a:moveTo>
                  <a:pt x="983341" y="847708"/>
                </a:moveTo>
                <a:lnTo>
                  <a:pt x="983341" y="285170"/>
                </a:lnTo>
                <a:lnTo>
                  <a:pt x="491671" y="0"/>
                </a:lnTo>
                <a:lnTo>
                  <a:pt x="0" y="847708"/>
                </a:lnTo>
                <a:lnTo>
                  <a:pt x="983341" y="84770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2" name="手繪多邊形 210" descr="31">
            <a:extLst>
              <a:ext uri="{FF2B5EF4-FFF2-40B4-BE49-F238E27FC236}">
                <a16:creationId xmlns:a16="http://schemas.microsoft.com/office/drawing/2014/main" id="{7AC17031-A7E5-4551-A5C9-DEA201B0ADA9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 rot="9000002">
            <a:off x="4634104" y="3879367"/>
            <a:ext cx="226200" cy="261795"/>
          </a:xfrm>
          <a:custGeom>
            <a:avLst/>
            <a:gdLst>
              <a:gd name="connsiteX0" fmla="*/ 0 w 983341"/>
              <a:gd name="connsiteY0" fmla="*/ 847708 h 1132878"/>
              <a:gd name="connsiteX1" fmla="*/ 491671 w 983341"/>
              <a:gd name="connsiteY1" fmla="*/ 0 h 1132878"/>
              <a:gd name="connsiteX2" fmla="*/ 983341 w 983341"/>
              <a:gd name="connsiteY2" fmla="*/ 847708 h 1132878"/>
              <a:gd name="connsiteX3" fmla="*/ 491670 w 983341"/>
              <a:gd name="connsiteY3" fmla="*/ 1132878 h 1132878"/>
              <a:gd name="connsiteX4" fmla="*/ 0 w 983341"/>
              <a:gd name="connsiteY4" fmla="*/ 847708 h 113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1132878">
                <a:moveTo>
                  <a:pt x="0" y="847708"/>
                </a:moveTo>
                <a:lnTo>
                  <a:pt x="491671" y="0"/>
                </a:lnTo>
                <a:lnTo>
                  <a:pt x="983341" y="847708"/>
                </a:lnTo>
                <a:lnTo>
                  <a:pt x="491670" y="1132878"/>
                </a:lnTo>
                <a:lnTo>
                  <a:pt x="0" y="8477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3" name="手繪多邊形 211" descr="33">
            <a:extLst>
              <a:ext uri="{FF2B5EF4-FFF2-40B4-BE49-F238E27FC236}">
                <a16:creationId xmlns:a16="http://schemas.microsoft.com/office/drawing/2014/main" id="{03E29EFF-5C13-489F-AF7D-CA04AF741306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 rot="9000002">
            <a:off x="4454684" y="3827752"/>
            <a:ext cx="226200" cy="195895"/>
          </a:xfrm>
          <a:custGeom>
            <a:avLst/>
            <a:gdLst>
              <a:gd name="connsiteX0" fmla="*/ 491671 w 983342"/>
              <a:gd name="connsiteY0" fmla="*/ 0 h 847708"/>
              <a:gd name="connsiteX1" fmla="*/ 0 w 983342"/>
              <a:gd name="connsiteY1" fmla="*/ 285170 h 847708"/>
              <a:gd name="connsiteX2" fmla="*/ 0 w 983342"/>
              <a:gd name="connsiteY2" fmla="*/ 847708 h 847708"/>
              <a:gd name="connsiteX3" fmla="*/ 983342 w 983342"/>
              <a:gd name="connsiteY3" fmla="*/ 847708 h 847708"/>
              <a:gd name="connsiteX4" fmla="*/ 491671 w 983342"/>
              <a:gd name="connsiteY4" fmla="*/ 0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2" h="847708">
                <a:moveTo>
                  <a:pt x="491671" y="0"/>
                </a:moveTo>
                <a:lnTo>
                  <a:pt x="0" y="285170"/>
                </a:lnTo>
                <a:lnTo>
                  <a:pt x="0" y="847708"/>
                </a:lnTo>
                <a:lnTo>
                  <a:pt x="983342" y="847708"/>
                </a:lnTo>
                <a:lnTo>
                  <a:pt x="491671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4" name="手繪多邊形 212" descr="32">
            <a:extLst>
              <a:ext uri="{FF2B5EF4-FFF2-40B4-BE49-F238E27FC236}">
                <a16:creationId xmlns:a16="http://schemas.microsoft.com/office/drawing/2014/main" id="{4656A7CE-BEA0-45E1-957E-50C2D87BE206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 rot="9000002">
            <a:off x="4650579" y="3714652"/>
            <a:ext cx="226200" cy="195895"/>
          </a:xfrm>
          <a:custGeom>
            <a:avLst/>
            <a:gdLst>
              <a:gd name="connsiteX0" fmla="*/ 983341 w 983341"/>
              <a:gd name="connsiteY0" fmla="*/ 847708 h 847708"/>
              <a:gd name="connsiteX1" fmla="*/ 983341 w 983341"/>
              <a:gd name="connsiteY1" fmla="*/ 285170 h 847708"/>
              <a:gd name="connsiteX2" fmla="*/ 491671 w 983341"/>
              <a:gd name="connsiteY2" fmla="*/ 0 h 847708"/>
              <a:gd name="connsiteX3" fmla="*/ 0 w 983341"/>
              <a:gd name="connsiteY3" fmla="*/ 847708 h 847708"/>
              <a:gd name="connsiteX4" fmla="*/ 983341 w 983341"/>
              <a:gd name="connsiteY4" fmla="*/ 847708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847708">
                <a:moveTo>
                  <a:pt x="983341" y="847708"/>
                </a:moveTo>
                <a:lnTo>
                  <a:pt x="983341" y="285170"/>
                </a:lnTo>
                <a:lnTo>
                  <a:pt x="491671" y="0"/>
                </a:lnTo>
                <a:lnTo>
                  <a:pt x="0" y="847708"/>
                </a:lnTo>
                <a:lnTo>
                  <a:pt x="983341" y="84770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6" name="手繪多邊形 210" descr="31">
            <a:extLst>
              <a:ext uri="{FF2B5EF4-FFF2-40B4-BE49-F238E27FC236}">
                <a16:creationId xmlns:a16="http://schemas.microsoft.com/office/drawing/2014/main" id="{A566CBEB-D976-4D9F-9005-679A5F6F1FAD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 rot="5400002">
            <a:off x="4342455" y="3148535"/>
            <a:ext cx="226200" cy="261795"/>
          </a:xfrm>
          <a:custGeom>
            <a:avLst/>
            <a:gdLst>
              <a:gd name="connsiteX0" fmla="*/ 0 w 983341"/>
              <a:gd name="connsiteY0" fmla="*/ 847708 h 1132878"/>
              <a:gd name="connsiteX1" fmla="*/ 491671 w 983341"/>
              <a:gd name="connsiteY1" fmla="*/ 0 h 1132878"/>
              <a:gd name="connsiteX2" fmla="*/ 983341 w 983341"/>
              <a:gd name="connsiteY2" fmla="*/ 847708 h 1132878"/>
              <a:gd name="connsiteX3" fmla="*/ 491670 w 983341"/>
              <a:gd name="connsiteY3" fmla="*/ 1132878 h 1132878"/>
              <a:gd name="connsiteX4" fmla="*/ 0 w 983341"/>
              <a:gd name="connsiteY4" fmla="*/ 847708 h 113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1132878">
                <a:moveTo>
                  <a:pt x="0" y="847708"/>
                </a:moveTo>
                <a:lnTo>
                  <a:pt x="491671" y="0"/>
                </a:lnTo>
                <a:lnTo>
                  <a:pt x="983341" y="847708"/>
                </a:lnTo>
                <a:lnTo>
                  <a:pt x="491670" y="1132878"/>
                </a:lnTo>
                <a:lnTo>
                  <a:pt x="0" y="8477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7" name="手繪多邊形 211" descr="33">
            <a:extLst>
              <a:ext uri="{FF2B5EF4-FFF2-40B4-BE49-F238E27FC236}">
                <a16:creationId xmlns:a16="http://schemas.microsoft.com/office/drawing/2014/main" id="{E9B2AC5E-1DC9-4A8B-851A-B2929EF1FD10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 rot="5400002">
            <a:off x="4179509" y="3294584"/>
            <a:ext cx="226200" cy="195895"/>
          </a:xfrm>
          <a:custGeom>
            <a:avLst/>
            <a:gdLst>
              <a:gd name="connsiteX0" fmla="*/ 491671 w 983342"/>
              <a:gd name="connsiteY0" fmla="*/ 0 h 847708"/>
              <a:gd name="connsiteX1" fmla="*/ 0 w 983342"/>
              <a:gd name="connsiteY1" fmla="*/ 285170 h 847708"/>
              <a:gd name="connsiteX2" fmla="*/ 0 w 983342"/>
              <a:gd name="connsiteY2" fmla="*/ 847708 h 847708"/>
              <a:gd name="connsiteX3" fmla="*/ 983342 w 983342"/>
              <a:gd name="connsiteY3" fmla="*/ 847708 h 847708"/>
              <a:gd name="connsiteX4" fmla="*/ 491671 w 983342"/>
              <a:gd name="connsiteY4" fmla="*/ 0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2" h="847708">
                <a:moveTo>
                  <a:pt x="491671" y="0"/>
                </a:moveTo>
                <a:lnTo>
                  <a:pt x="0" y="285170"/>
                </a:lnTo>
                <a:lnTo>
                  <a:pt x="0" y="847708"/>
                </a:lnTo>
                <a:lnTo>
                  <a:pt x="983342" y="847708"/>
                </a:lnTo>
                <a:lnTo>
                  <a:pt x="491671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8" name="手繪多邊形 212" descr="32">
            <a:extLst>
              <a:ext uri="{FF2B5EF4-FFF2-40B4-BE49-F238E27FC236}">
                <a16:creationId xmlns:a16="http://schemas.microsoft.com/office/drawing/2014/main" id="{FF7FD557-EA63-4ED7-9C8E-DEB48BF1E716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 rot="5400002">
            <a:off x="4179510" y="3068384"/>
            <a:ext cx="226200" cy="195895"/>
          </a:xfrm>
          <a:custGeom>
            <a:avLst/>
            <a:gdLst>
              <a:gd name="connsiteX0" fmla="*/ 983341 w 983341"/>
              <a:gd name="connsiteY0" fmla="*/ 847708 h 847708"/>
              <a:gd name="connsiteX1" fmla="*/ 983341 w 983341"/>
              <a:gd name="connsiteY1" fmla="*/ 285170 h 847708"/>
              <a:gd name="connsiteX2" fmla="*/ 491671 w 983341"/>
              <a:gd name="connsiteY2" fmla="*/ 0 h 847708"/>
              <a:gd name="connsiteX3" fmla="*/ 0 w 983341"/>
              <a:gd name="connsiteY3" fmla="*/ 847708 h 847708"/>
              <a:gd name="connsiteX4" fmla="*/ 983341 w 983341"/>
              <a:gd name="connsiteY4" fmla="*/ 847708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847708">
                <a:moveTo>
                  <a:pt x="983341" y="847708"/>
                </a:moveTo>
                <a:lnTo>
                  <a:pt x="983341" y="285170"/>
                </a:lnTo>
                <a:lnTo>
                  <a:pt x="491671" y="0"/>
                </a:lnTo>
                <a:lnTo>
                  <a:pt x="0" y="847708"/>
                </a:lnTo>
                <a:lnTo>
                  <a:pt x="983341" y="84770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3" name="群組 302">
            <a:extLst>
              <a:ext uri="{FF2B5EF4-FFF2-40B4-BE49-F238E27FC236}">
                <a16:creationId xmlns:a16="http://schemas.microsoft.com/office/drawing/2014/main" id="{60867632-F716-43A6-B051-FDD47238FA75}"/>
              </a:ext>
            </a:extLst>
          </p:cNvPr>
          <p:cNvGrpSpPr/>
          <p:nvPr/>
        </p:nvGrpSpPr>
        <p:grpSpPr>
          <a:xfrm>
            <a:off x="6881896" y="4680383"/>
            <a:ext cx="1213868" cy="1046437"/>
            <a:chOff x="6881896" y="4680383"/>
            <a:chExt cx="1213868" cy="1046437"/>
          </a:xfrm>
        </p:grpSpPr>
        <p:sp>
          <p:nvSpPr>
            <p:cNvPr id="4" name="手繪多邊形: 圖案 3" descr="Freeform 4">
              <a:extLst>
                <a:ext uri="{FF2B5EF4-FFF2-40B4-BE49-F238E27FC236}">
                  <a16:creationId xmlns:a16="http://schemas.microsoft.com/office/drawing/2014/main" id="{BB45803F-E875-36C2-31AF-FA78F54407FD}"/>
                </a:ext>
              </a:extLst>
            </p:cNvPr>
            <p:cNvSpPr/>
            <p:nvPr>
              <p:custDataLst>
                <p:tags r:id="rId269"/>
              </p:custDataLst>
            </p:nvPr>
          </p:nvSpPr>
          <p:spPr>
            <a:xfrm>
              <a:off x="6881896" y="5203601"/>
              <a:ext cx="606934" cy="523219"/>
            </a:xfrm>
            <a:custGeom>
              <a:avLst/>
              <a:gdLst>
                <a:gd name="connsiteX0" fmla="*/ 606934 w 606934"/>
                <a:gd name="connsiteY0" fmla="*/ 176011 h 523219"/>
                <a:gd name="connsiteX1" fmla="*/ 303468 w 606934"/>
                <a:gd name="connsiteY1" fmla="*/ 0 h 523219"/>
                <a:gd name="connsiteX2" fmla="*/ 0 w 606934"/>
                <a:gd name="connsiteY2" fmla="*/ 523219 h 523219"/>
                <a:gd name="connsiteX3" fmla="*/ 606934 w 606934"/>
                <a:gd name="connsiteY3" fmla="*/ 523219 h 523219"/>
                <a:gd name="connsiteX4" fmla="*/ 606934 w 606934"/>
                <a:gd name="connsiteY4" fmla="*/ 176011 h 523219"/>
                <a:gd name="connsiteX5" fmla="*/ 606934 w 606934"/>
                <a:gd name="connsiteY5" fmla="*/ 176011 h 523219"/>
                <a:gd name="connsiteX0" fmla="*/ 606934 w 606934"/>
                <a:gd name="connsiteY0" fmla="*/ 176011 h 523219"/>
                <a:gd name="connsiteX1" fmla="*/ 303468 w 606934"/>
                <a:gd name="connsiteY1" fmla="*/ 0 h 523219"/>
                <a:gd name="connsiteX2" fmla="*/ 0 w 606934"/>
                <a:gd name="connsiteY2" fmla="*/ 523219 h 523219"/>
                <a:gd name="connsiteX3" fmla="*/ 606934 w 606934"/>
                <a:gd name="connsiteY3" fmla="*/ 523219 h 523219"/>
                <a:gd name="connsiteX4" fmla="*/ 606934 w 606934"/>
                <a:gd name="connsiteY4" fmla="*/ 176011 h 5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934" h="523219">
                  <a:moveTo>
                    <a:pt x="606934" y="176011"/>
                  </a:moveTo>
                  <a:lnTo>
                    <a:pt x="303468" y="0"/>
                  </a:lnTo>
                  <a:lnTo>
                    <a:pt x="0" y="523219"/>
                  </a:lnTo>
                  <a:lnTo>
                    <a:pt x="606934" y="523219"/>
                  </a:lnTo>
                  <a:lnTo>
                    <a:pt x="606934" y="17601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手繪多邊形: 圖案 4" descr="Freeform 5">
              <a:extLst>
                <a:ext uri="{FF2B5EF4-FFF2-40B4-BE49-F238E27FC236}">
                  <a16:creationId xmlns:a16="http://schemas.microsoft.com/office/drawing/2014/main" id="{6D65A2A4-C757-7778-09F1-021F2F2F6DD7}"/>
                </a:ext>
              </a:extLst>
            </p:cNvPr>
            <p:cNvSpPr/>
            <p:nvPr>
              <p:custDataLst>
                <p:tags r:id="rId270"/>
              </p:custDataLst>
            </p:nvPr>
          </p:nvSpPr>
          <p:spPr>
            <a:xfrm>
              <a:off x="7488829" y="5203601"/>
              <a:ext cx="606935" cy="523219"/>
            </a:xfrm>
            <a:custGeom>
              <a:avLst/>
              <a:gdLst>
                <a:gd name="connsiteX0" fmla="*/ 303468 w 606935"/>
                <a:gd name="connsiteY0" fmla="*/ 0 h 523219"/>
                <a:gd name="connsiteX1" fmla="*/ 0 w 606935"/>
                <a:gd name="connsiteY1" fmla="*/ 176011 h 523219"/>
                <a:gd name="connsiteX2" fmla="*/ 0 w 606935"/>
                <a:gd name="connsiteY2" fmla="*/ 523219 h 523219"/>
                <a:gd name="connsiteX3" fmla="*/ 606935 w 606935"/>
                <a:gd name="connsiteY3" fmla="*/ 523219 h 523219"/>
                <a:gd name="connsiteX4" fmla="*/ 303468 w 606935"/>
                <a:gd name="connsiteY4" fmla="*/ 0 h 523219"/>
                <a:gd name="connsiteX5" fmla="*/ 303468 w 606935"/>
                <a:gd name="connsiteY5" fmla="*/ 0 h 523219"/>
                <a:gd name="connsiteX0" fmla="*/ 303468 w 606935"/>
                <a:gd name="connsiteY0" fmla="*/ 0 h 523219"/>
                <a:gd name="connsiteX1" fmla="*/ 0 w 606935"/>
                <a:gd name="connsiteY1" fmla="*/ 176011 h 523219"/>
                <a:gd name="connsiteX2" fmla="*/ 0 w 606935"/>
                <a:gd name="connsiteY2" fmla="*/ 523219 h 523219"/>
                <a:gd name="connsiteX3" fmla="*/ 606935 w 606935"/>
                <a:gd name="connsiteY3" fmla="*/ 523219 h 523219"/>
                <a:gd name="connsiteX4" fmla="*/ 303468 w 606935"/>
                <a:gd name="connsiteY4" fmla="*/ 0 h 5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935" h="523219">
                  <a:moveTo>
                    <a:pt x="303468" y="0"/>
                  </a:moveTo>
                  <a:lnTo>
                    <a:pt x="0" y="176011"/>
                  </a:lnTo>
                  <a:lnTo>
                    <a:pt x="0" y="523219"/>
                  </a:lnTo>
                  <a:lnTo>
                    <a:pt x="606935" y="523219"/>
                  </a:lnTo>
                  <a:lnTo>
                    <a:pt x="30346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手繪多邊形: 圖案 5" descr="Freeform 6">
              <a:extLst>
                <a:ext uri="{FF2B5EF4-FFF2-40B4-BE49-F238E27FC236}">
                  <a16:creationId xmlns:a16="http://schemas.microsoft.com/office/drawing/2014/main" id="{D9211DB1-74CA-AED8-CF6C-B3BC0E2B9D7C}"/>
                </a:ext>
              </a:extLst>
            </p:cNvPr>
            <p:cNvSpPr/>
            <p:nvPr>
              <p:custDataLst>
                <p:tags r:id="rId271"/>
              </p:custDataLst>
            </p:nvPr>
          </p:nvSpPr>
          <p:spPr>
            <a:xfrm>
              <a:off x="7185364" y="4680383"/>
              <a:ext cx="606934" cy="699229"/>
            </a:xfrm>
            <a:custGeom>
              <a:avLst/>
              <a:gdLst>
                <a:gd name="connsiteX0" fmla="*/ 606934 w 606934"/>
                <a:gd name="connsiteY0" fmla="*/ 523218 h 699229"/>
                <a:gd name="connsiteX1" fmla="*/ 303467 w 606934"/>
                <a:gd name="connsiteY1" fmla="*/ 0 h 699229"/>
                <a:gd name="connsiteX2" fmla="*/ 0 w 606934"/>
                <a:gd name="connsiteY2" fmla="*/ 523218 h 699229"/>
                <a:gd name="connsiteX3" fmla="*/ 303466 w 606934"/>
                <a:gd name="connsiteY3" fmla="*/ 699229 h 699229"/>
                <a:gd name="connsiteX4" fmla="*/ 606934 w 606934"/>
                <a:gd name="connsiteY4" fmla="*/ 523218 h 699229"/>
                <a:gd name="connsiteX5" fmla="*/ 606934 w 606934"/>
                <a:gd name="connsiteY5" fmla="*/ 523218 h 699229"/>
                <a:gd name="connsiteX0" fmla="*/ 606934 w 606934"/>
                <a:gd name="connsiteY0" fmla="*/ 523218 h 699229"/>
                <a:gd name="connsiteX1" fmla="*/ 303467 w 606934"/>
                <a:gd name="connsiteY1" fmla="*/ 0 h 699229"/>
                <a:gd name="connsiteX2" fmla="*/ 0 w 606934"/>
                <a:gd name="connsiteY2" fmla="*/ 523218 h 699229"/>
                <a:gd name="connsiteX3" fmla="*/ 303466 w 606934"/>
                <a:gd name="connsiteY3" fmla="*/ 699229 h 699229"/>
                <a:gd name="connsiteX4" fmla="*/ 606934 w 606934"/>
                <a:gd name="connsiteY4" fmla="*/ 523218 h 699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934" h="699229">
                  <a:moveTo>
                    <a:pt x="606934" y="523218"/>
                  </a:moveTo>
                  <a:lnTo>
                    <a:pt x="303467" y="0"/>
                  </a:lnTo>
                  <a:lnTo>
                    <a:pt x="0" y="523218"/>
                  </a:lnTo>
                  <a:lnTo>
                    <a:pt x="303466" y="699229"/>
                  </a:lnTo>
                  <a:lnTo>
                    <a:pt x="606934" y="52321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91" name="群組 290">
            <a:extLst>
              <a:ext uri="{FF2B5EF4-FFF2-40B4-BE49-F238E27FC236}">
                <a16:creationId xmlns:a16="http://schemas.microsoft.com/office/drawing/2014/main" id="{F7FCFEA3-D2BC-5749-540D-00FF4BAB6A1D}"/>
              </a:ext>
            </a:extLst>
          </p:cNvPr>
          <p:cNvGrpSpPr/>
          <p:nvPr/>
        </p:nvGrpSpPr>
        <p:grpSpPr>
          <a:xfrm>
            <a:off x="6914579" y="2179392"/>
            <a:ext cx="1153282" cy="998770"/>
            <a:chOff x="6914579" y="2179392"/>
            <a:chExt cx="1153282" cy="998770"/>
          </a:xfrm>
        </p:grpSpPr>
        <p:sp>
          <p:nvSpPr>
            <p:cNvPr id="34" name="手繪多邊形 69" descr="手繪多邊形 34">
              <a:extLst>
                <a:ext uri="{FF2B5EF4-FFF2-40B4-BE49-F238E27FC236}">
                  <a16:creationId xmlns:a16="http://schemas.microsoft.com/office/drawing/2014/main" id="{AA7C2EF2-1310-2B7F-B82F-E9D537C5E927}"/>
                </a:ext>
              </a:extLst>
            </p:cNvPr>
            <p:cNvSpPr>
              <a:spLocks/>
            </p:cNvSpPr>
            <p:nvPr>
              <p:custDataLst>
                <p:tags r:id="rId262"/>
              </p:custDataLst>
            </p:nvPr>
          </p:nvSpPr>
          <p:spPr bwMode="auto">
            <a:xfrm>
              <a:off x="7209257" y="2434590"/>
              <a:ext cx="563928" cy="488376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5" name="手繪多邊形: 圖案 34" descr="Freeform 35">
              <a:extLst>
                <a:ext uri="{FF2B5EF4-FFF2-40B4-BE49-F238E27FC236}">
                  <a16:creationId xmlns:a16="http://schemas.microsoft.com/office/drawing/2014/main" id="{11F4FEAA-E4E8-C0B3-E2DC-6E7C03D14904}"/>
                </a:ext>
              </a:extLst>
            </p:cNvPr>
            <p:cNvSpPr/>
            <p:nvPr>
              <p:custDataLst>
                <p:tags r:id="rId263"/>
              </p:custDataLst>
            </p:nvPr>
          </p:nvSpPr>
          <p:spPr>
            <a:xfrm>
              <a:off x="7202899" y="2922965"/>
              <a:ext cx="576641" cy="255197"/>
            </a:xfrm>
            <a:custGeom>
              <a:avLst/>
              <a:gdLst>
                <a:gd name="connsiteX0" fmla="*/ 147339 w 576641"/>
                <a:gd name="connsiteY0" fmla="*/ 0 h 255197"/>
                <a:gd name="connsiteX1" fmla="*/ 0 w 576641"/>
                <a:gd name="connsiteY1" fmla="*/ 255197 h 255197"/>
                <a:gd name="connsiteX2" fmla="*/ 576641 w 576641"/>
                <a:gd name="connsiteY2" fmla="*/ 255197 h 255197"/>
                <a:gd name="connsiteX3" fmla="*/ 429303 w 576641"/>
                <a:gd name="connsiteY3" fmla="*/ 0 h 255197"/>
                <a:gd name="connsiteX4" fmla="*/ 147339 w 576641"/>
                <a:gd name="connsiteY4" fmla="*/ 0 h 255197"/>
                <a:gd name="connsiteX5" fmla="*/ 147339 w 576641"/>
                <a:gd name="connsiteY5" fmla="*/ 0 h 255197"/>
                <a:gd name="connsiteX0" fmla="*/ 147339 w 576641"/>
                <a:gd name="connsiteY0" fmla="*/ 0 h 255197"/>
                <a:gd name="connsiteX1" fmla="*/ 0 w 576641"/>
                <a:gd name="connsiteY1" fmla="*/ 255197 h 255197"/>
                <a:gd name="connsiteX2" fmla="*/ 576641 w 576641"/>
                <a:gd name="connsiteY2" fmla="*/ 255197 h 255197"/>
                <a:gd name="connsiteX3" fmla="*/ 429303 w 576641"/>
                <a:gd name="connsiteY3" fmla="*/ 0 h 255197"/>
                <a:gd name="connsiteX4" fmla="*/ 147339 w 576641"/>
                <a:gd name="connsiteY4" fmla="*/ 0 h 25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55197">
                  <a:moveTo>
                    <a:pt x="147339" y="0"/>
                  </a:moveTo>
                  <a:lnTo>
                    <a:pt x="0" y="255197"/>
                  </a:lnTo>
                  <a:lnTo>
                    <a:pt x="576641" y="255197"/>
                  </a:lnTo>
                  <a:lnTo>
                    <a:pt x="429303" y="0"/>
                  </a:lnTo>
                  <a:lnTo>
                    <a:pt x="14733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手繪多邊形: 圖案 35" descr="Freeform 36">
              <a:extLst>
                <a:ext uri="{FF2B5EF4-FFF2-40B4-BE49-F238E27FC236}">
                  <a16:creationId xmlns:a16="http://schemas.microsoft.com/office/drawing/2014/main" id="{FCFAD65C-7D9F-BC6B-ADDC-4616EDBFCCC3}"/>
                </a:ext>
              </a:extLst>
            </p:cNvPr>
            <p:cNvSpPr/>
            <p:nvPr>
              <p:custDataLst>
                <p:tags r:id="rId264"/>
              </p:custDataLst>
            </p:nvPr>
          </p:nvSpPr>
          <p:spPr>
            <a:xfrm>
              <a:off x="7632203" y="2678777"/>
              <a:ext cx="435658" cy="499385"/>
            </a:xfrm>
            <a:custGeom>
              <a:avLst/>
              <a:gdLst>
                <a:gd name="connsiteX0" fmla="*/ 0 w 435658"/>
                <a:gd name="connsiteY0" fmla="*/ 244188 h 499385"/>
                <a:gd name="connsiteX1" fmla="*/ 147338 w 435658"/>
                <a:gd name="connsiteY1" fmla="*/ 499385 h 499385"/>
                <a:gd name="connsiteX2" fmla="*/ 435658 w 435658"/>
                <a:gd name="connsiteY2" fmla="*/ 0 h 499385"/>
                <a:gd name="connsiteX3" fmla="*/ 140982 w 435658"/>
                <a:gd name="connsiteY3" fmla="*/ 0 h 499385"/>
                <a:gd name="connsiteX4" fmla="*/ 0 w 435658"/>
                <a:gd name="connsiteY4" fmla="*/ 244188 h 499385"/>
                <a:gd name="connsiteX5" fmla="*/ 0 w 435658"/>
                <a:gd name="connsiteY5" fmla="*/ 244188 h 499385"/>
                <a:gd name="connsiteX0" fmla="*/ 0 w 435658"/>
                <a:gd name="connsiteY0" fmla="*/ 244188 h 499385"/>
                <a:gd name="connsiteX1" fmla="*/ 147338 w 435658"/>
                <a:gd name="connsiteY1" fmla="*/ 499385 h 499385"/>
                <a:gd name="connsiteX2" fmla="*/ 435658 w 435658"/>
                <a:gd name="connsiteY2" fmla="*/ 0 h 499385"/>
                <a:gd name="connsiteX3" fmla="*/ 140982 w 435658"/>
                <a:gd name="connsiteY3" fmla="*/ 0 h 499385"/>
                <a:gd name="connsiteX4" fmla="*/ 0 w 435658"/>
                <a:gd name="connsiteY4" fmla="*/ 244188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658" h="499385">
                  <a:moveTo>
                    <a:pt x="0" y="244188"/>
                  </a:moveTo>
                  <a:lnTo>
                    <a:pt x="147338" y="499385"/>
                  </a:lnTo>
                  <a:lnTo>
                    <a:pt x="435658" y="0"/>
                  </a:lnTo>
                  <a:lnTo>
                    <a:pt x="140982" y="0"/>
                  </a:lnTo>
                  <a:lnTo>
                    <a:pt x="0" y="24418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手繪多邊形: 圖案 36" descr="Freeform 37">
              <a:extLst>
                <a:ext uri="{FF2B5EF4-FFF2-40B4-BE49-F238E27FC236}">
                  <a16:creationId xmlns:a16="http://schemas.microsoft.com/office/drawing/2014/main" id="{29734FC2-0D08-39B7-6ED3-BF06B6AF15B5}"/>
                </a:ext>
              </a:extLst>
            </p:cNvPr>
            <p:cNvSpPr/>
            <p:nvPr>
              <p:custDataLst>
                <p:tags r:id="rId265"/>
              </p:custDataLst>
            </p:nvPr>
          </p:nvSpPr>
          <p:spPr>
            <a:xfrm>
              <a:off x="7632203" y="2179392"/>
              <a:ext cx="435658" cy="499386"/>
            </a:xfrm>
            <a:custGeom>
              <a:avLst/>
              <a:gdLst>
                <a:gd name="connsiteX0" fmla="*/ 140982 w 435658"/>
                <a:gd name="connsiteY0" fmla="*/ 499386 h 499386"/>
                <a:gd name="connsiteX1" fmla="*/ 435658 w 435658"/>
                <a:gd name="connsiteY1" fmla="*/ 499386 h 499386"/>
                <a:gd name="connsiteX2" fmla="*/ 147338 w 435658"/>
                <a:gd name="connsiteY2" fmla="*/ 0 h 499386"/>
                <a:gd name="connsiteX3" fmla="*/ 0 w 435658"/>
                <a:gd name="connsiteY3" fmla="*/ 255198 h 499386"/>
                <a:gd name="connsiteX4" fmla="*/ 140982 w 435658"/>
                <a:gd name="connsiteY4" fmla="*/ 499386 h 499386"/>
                <a:gd name="connsiteX5" fmla="*/ 140982 w 435658"/>
                <a:gd name="connsiteY5" fmla="*/ 499386 h 499386"/>
                <a:gd name="connsiteX0" fmla="*/ 140982 w 435658"/>
                <a:gd name="connsiteY0" fmla="*/ 499386 h 499386"/>
                <a:gd name="connsiteX1" fmla="*/ 435658 w 435658"/>
                <a:gd name="connsiteY1" fmla="*/ 499386 h 499386"/>
                <a:gd name="connsiteX2" fmla="*/ 147338 w 435658"/>
                <a:gd name="connsiteY2" fmla="*/ 0 h 499386"/>
                <a:gd name="connsiteX3" fmla="*/ 0 w 435658"/>
                <a:gd name="connsiteY3" fmla="*/ 255198 h 499386"/>
                <a:gd name="connsiteX4" fmla="*/ 140982 w 435658"/>
                <a:gd name="connsiteY4" fmla="*/ 499386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658" h="499386">
                  <a:moveTo>
                    <a:pt x="140982" y="499386"/>
                  </a:moveTo>
                  <a:lnTo>
                    <a:pt x="435658" y="499386"/>
                  </a:lnTo>
                  <a:lnTo>
                    <a:pt x="147338" y="0"/>
                  </a:lnTo>
                  <a:lnTo>
                    <a:pt x="0" y="255198"/>
                  </a:lnTo>
                  <a:lnTo>
                    <a:pt x="140982" y="49938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手繪多邊形: 圖案 37" descr="Freeform 38">
              <a:extLst>
                <a:ext uri="{FF2B5EF4-FFF2-40B4-BE49-F238E27FC236}">
                  <a16:creationId xmlns:a16="http://schemas.microsoft.com/office/drawing/2014/main" id="{F3787890-97D2-4323-72FE-F67279C10936}"/>
                </a:ext>
              </a:extLst>
            </p:cNvPr>
            <p:cNvSpPr/>
            <p:nvPr>
              <p:custDataLst>
                <p:tags r:id="rId266"/>
              </p:custDataLst>
            </p:nvPr>
          </p:nvSpPr>
          <p:spPr>
            <a:xfrm>
              <a:off x="7202899" y="2179392"/>
              <a:ext cx="576641" cy="255198"/>
            </a:xfrm>
            <a:custGeom>
              <a:avLst/>
              <a:gdLst>
                <a:gd name="connsiteX0" fmla="*/ 429303 w 576641"/>
                <a:gd name="connsiteY0" fmla="*/ 255198 h 255198"/>
                <a:gd name="connsiteX1" fmla="*/ 576641 w 576641"/>
                <a:gd name="connsiteY1" fmla="*/ 0 h 255198"/>
                <a:gd name="connsiteX2" fmla="*/ 0 w 576641"/>
                <a:gd name="connsiteY2" fmla="*/ 0 h 255198"/>
                <a:gd name="connsiteX3" fmla="*/ 147339 w 576641"/>
                <a:gd name="connsiteY3" fmla="*/ 255198 h 255198"/>
                <a:gd name="connsiteX4" fmla="*/ 429303 w 576641"/>
                <a:gd name="connsiteY4" fmla="*/ 255198 h 255198"/>
                <a:gd name="connsiteX5" fmla="*/ 429303 w 576641"/>
                <a:gd name="connsiteY5" fmla="*/ 255198 h 255198"/>
                <a:gd name="connsiteX0" fmla="*/ 429303 w 576641"/>
                <a:gd name="connsiteY0" fmla="*/ 255198 h 255198"/>
                <a:gd name="connsiteX1" fmla="*/ 576641 w 576641"/>
                <a:gd name="connsiteY1" fmla="*/ 0 h 255198"/>
                <a:gd name="connsiteX2" fmla="*/ 0 w 576641"/>
                <a:gd name="connsiteY2" fmla="*/ 0 h 255198"/>
                <a:gd name="connsiteX3" fmla="*/ 147339 w 576641"/>
                <a:gd name="connsiteY3" fmla="*/ 255198 h 255198"/>
                <a:gd name="connsiteX4" fmla="*/ 429303 w 576641"/>
                <a:gd name="connsiteY4" fmla="*/ 255198 h 255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55198">
                  <a:moveTo>
                    <a:pt x="429303" y="255198"/>
                  </a:moveTo>
                  <a:lnTo>
                    <a:pt x="576641" y="0"/>
                  </a:lnTo>
                  <a:lnTo>
                    <a:pt x="0" y="0"/>
                  </a:lnTo>
                  <a:lnTo>
                    <a:pt x="147339" y="255198"/>
                  </a:lnTo>
                  <a:lnTo>
                    <a:pt x="429303" y="25519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手繪多邊形: 圖案 38" descr="Freeform 39">
              <a:extLst>
                <a:ext uri="{FF2B5EF4-FFF2-40B4-BE49-F238E27FC236}">
                  <a16:creationId xmlns:a16="http://schemas.microsoft.com/office/drawing/2014/main" id="{EAB3E049-5885-10ED-64E6-D1EA57ED008A}"/>
                </a:ext>
              </a:extLst>
            </p:cNvPr>
            <p:cNvSpPr/>
            <p:nvPr>
              <p:custDataLst>
                <p:tags r:id="rId267"/>
              </p:custDataLst>
            </p:nvPr>
          </p:nvSpPr>
          <p:spPr>
            <a:xfrm>
              <a:off x="6914579" y="2179392"/>
              <a:ext cx="435660" cy="499386"/>
            </a:xfrm>
            <a:custGeom>
              <a:avLst/>
              <a:gdLst>
                <a:gd name="connsiteX0" fmla="*/ 435660 w 435660"/>
                <a:gd name="connsiteY0" fmla="*/ 255198 h 499386"/>
                <a:gd name="connsiteX1" fmla="*/ 288321 w 435660"/>
                <a:gd name="connsiteY1" fmla="*/ 0 h 499386"/>
                <a:gd name="connsiteX2" fmla="*/ 0 w 435660"/>
                <a:gd name="connsiteY2" fmla="*/ 499386 h 499386"/>
                <a:gd name="connsiteX3" fmla="*/ 294678 w 435660"/>
                <a:gd name="connsiteY3" fmla="*/ 499386 h 499386"/>
                <a:gd name="connsiteX4" fmla="*/ 435660 w 435660"/>
                <a:gd name="connsiteY4" fmla="*/ 255198 h 499386"/>
                <a:gd name="connsiteX5" fmla="*/ 435660 w 435660"/>
                <a:gd name="connsiteY5" fmla="*/ 255198 h 499386"/>
                <a:gd name="connsiteX0" fmla="*/ 435660 w 435660"/>
                <a:gd name="connsiteY0" fmla="*/ 255198 h 499386"/>
                <a:gd name="connsiteX1" fmla="*/ 288321 w 435660"/>
                <a:gd name="connsiteY1" fmla="*/ 0 h 499386"/>
                <a:gd name="connsiteX2" fmla="*/ 0 w 435660"/>
                <a:gd name="connsiteY2" fmla="*/ 499386 h 499386"/>
                <a:gd name="connsiteX3" fmla="*/ 294678 w 435660"/>
                <a:gd name="connsiteY3" fmla="*/ 499386 h 499386"/>
                <a:gd name="connsiteX4" fmla="*/ 435660 w 435660"/>
                <a:gd name="connsiteY4" fmla="*/ 255198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660" h="499386">
                  <a:moveTo>
                    <a:pt x="435660" y="255198"/>
                  </a:moveTo>
                  <a:lnTo>
                    <a:pt x="288321" y="0"/>
                  </a:lnTo>
                  <a:lnTo>
                    <a:pt x="0" y="499386"/>
                  </a:lnTo>
                  <a:lnTo>
                    <a:pt x="294678" y="499386"/>
                  </a:lnTo>
                  <a:lnTo>
                    <a:pt x="435660" y="25519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手繪多邊形: 圖案 39" descr="Freeform 40">
              <a:extLst>
                <a:ext uri="{FF2B5EF4-FFF2-40B4-BE49-F238E27FC236}">
                  <a16:creationId xmlns:a16="http://schemas.microsoft.com/office/drawing/2014/main" id="{D3F22237-36AA-C381-7BFB-8E360F71C208}"/>
                </a:ext>
              </a:extLst>
            </p:cNvPr>
            <p:cNvSpPr/>
            <p:nvPr>
              <p:custDataLst>
                <p:tags r:id="rId268"/>
              </p:custDataLst>
            </p:nvPr>
          </p:nvSpPr>
          <p:spPr>
            <a:xfrm>
              <a:off x="6914579" y="2678777"/>
              <a:ext cx="435660" cy="499385"/>
            </a:xfrm>
            <a:custGeom>
              <a:avLst/>
              <a:gdLst>
                <a:gd name="connsiteX0" fmla="*/ 294678 w 435660"/>
                <a:gd name="connsiteY0" fmla="*/ 0 h 499385"/>
                <a:gd name="connsiteX1" fmla="*/ 0 w 435660"/>
                <a:gd name="connsiteY1" fmla="*/ 0 h 499385"/>
                <a:gd name="connsiteX2" fmla="*/ 288321 w 435660"/>
                <a:gd name="connsiteY2" fmla="*/ 499385 h 499385"/>
                <a:gd name="connsiteX3" fmla="*/ 435660 w 435660"/>
                <a:gd name="connsiteY3" fmla="*/ 244188 h 499385"/>
                <a:gd name="connsiteX4" fmla="*/ 294678 w 435660"/>
                <a:gd name="connsiteY4" fmla="*/ 0 h 499385"/>
                <a:gd name="connsiteX5" fmla="*/ 294678 w 435660"/>
                <a:gd name="connsiteY5" fmla="*/ 0 h 499385"/>
                <a:gd name="connsiteX0" fmla="*/ 294678 w 435660"/>
                <a:gd name="connsiteY0" fmla="*/ 0 h 499385"/>
                <a:gd name="connsiteX1" fmla="*/ 0 w 435660"/>
                <a:gd name="connsiteY1" fmla="*/ 0 h 499385"/>
                <a:gd name="connsiteX2" fmla="*/ 288321 w 435660"/>
                <a:gd name="connsiteY2" fmla="*/ 499385 h 499385"/>
                <a:gd name="connsiteX3" fmla="*/ 435660 w 435660"/>
                <a:gd name="connsiteY3" fmla="*/ 244188 h 499385"/>
                <a:gd name="connsiteX4" fmla="*/ 294678 w 435660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660" h="499385">
                  <a:moveTo>
                    <a:pt x="294678" y="0"/>
                  </a:moveTo>
                  <a:lnTo>
                    <a:pt x="0" y="0"/>
                  </a:lnTo>
                  <a:lnTo>
                    <a:pt x="288321" y="499385"/>
                  </a:lnTo>
                  <a:lnTo>
                    <a:pt x="435660" y="244188"/>
                  </a:lnTo>
                  <a:lnTo>
                    <a:pt x="2946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97" name="群組 296">
            <a:extLst>
              <a:ext uri="{FF2B5EF4-FFF2-40B4-BE49-F238E27FC236}">
                <a16:creationId xmlns:a16="http://schemas.microsoft.com/office/drawing/2014/main" id="{EB35F2B4-B8EB-B040-2437-AEEE50CE816A}"/>
              </a:ext>
            </a:extLst>
          </p:cNvPr>
          <p:cNvGrpSpPr/>
          <p:nvPr/>
        </p:nvGrpSpPr>
        <p:grpSpPr>
          <a:xfrm>
            <a:off x="7017165" y="3488329"/>
            <a:ext cx="972518" cy="972518"/>
            <a:chOff x="7017165" y="3488329"/>
            <a:chExt cx="972518" cy="972518"/>
          </a:xfrm>
        </p:grpSpPr>
        <p:sp>
          <p:nvSpPr>
            <p:cNvPr id="54" name="手繪多邊形 96" descr="手繪多邊形 54">
              <a:extLst>
                <a:ext uri="{FF2B5EF4-FFF2-40B4-BE49-F238E27FC236}">
                  <a16:creationId xmlns:a16="http://schemas.microsoft.com/office/drawing/2014/main" id="{436EE0F5-0465-B74F-FE8E-3DCF236A94A6}"/>
                </a:ext>
              </a:extLst>
            </p:cNvPr>
            <p:cNvSpPr>
              <a:spLocks/>
            </p:cNvSpPr>
            <p:nvPr>
              <p:custDataLst>
                <p:tags r:id="rId257"/>
              </p:custDataLst>
            </p:nvPr>
          </p:nvSpPr>
          <p:spPr bwMode="auto">
            <a:xfrm>
              <a:off x="7298745" y="3769909"/>
              <a:ext cx="409360" cy="409360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5" name="手繪多邊形: 圖案 54" descr="Freeform 55">
              <a:extLst>
                <a:ext uri="{FF2B5EF4-FFF2-40B4-BE49-F238E27FC236}">
                  <a16:creationId xmlns:a16="http://schemas.microsoft.com/office/drawing/2014/main" id="{3778D60A-A223-2413-6FEB-889DB1DC86D7}"/>
                </a:ext>
              </a:extLst>
            </p:cNvPr>
            <p:cNvSpPr/>
            <p:nvPr>
              <p:custDataLst>
                <p:tags r:id="rId258"/>
              </p:custDataLst>
            </p:nvPr>
          </p:nvSpPr>
          <p:spPr>
            <a:xfrm>
              <a:off x="7017165" y="3488329"/>
              <a:ext cx="281580" cy="972517"/>
            </a:xfrm>
            <a:custGeom>
              <a:avLst/>
              <a:gdLst>
                <a:gd name="connsiteX0" fmla="*/ 281580 w 281580"/>
                <a:gd name="connsiteY0" fmla="*/ 281579 h 972517"/>
                <a:gd name="connsiteX1" fmla="*/ 0 w 281580"/>
                <a:gd name="connsiteY1" fmla="*/ 0 h 972517"/>
                <a:gd name="connsiteX2" fmla="*/ 0 w 281580"/>
                <a:gd name="connsiteY2" fmla="*/ 972517 h 972517"/>
                <a:gd name="connsiteX3" fmla="*/ 281580 w 281580"/>
                <a:gd name="connsiteY3" fmla="*/ 690939 h 972517"/>
                <a:gd name="connsiteX4" fmla="*/ 281580 w 281580"/>
                <a:gd name="connsiteY4" fmla="*/ 281579 h 972517"/>
                <a:gd name="connsiteX5" fmla="*/ 281580 w 281580"/>
                <a:gd name="connsiteY5" fmla="*/ 281579 h 972517"/>
                <a:gd name="connsiteX0" fmla="*/ 281580 w 281580"/>
                <a:gd name="connsiteY0" fmla="*/ 281579 h 972517"/>
                <a:gd name="connsiteX1" fmla="*/ 0 w 281580"/>
                <a:gd name="connsiteY1" fmla="*/ 0 h 972517"/>
                <a:gd name="connsiteX2" fmla="*/ 0 w 281580"/>
                <a:gd name="connsiteY2" fmla="*/ 972517 h 972517"/>
                <a:gd name="connsiteX3" fmla="*/ 281580 w 281580"/>
                <a:gd name="connsiteY3" fmla="*/ 690939 h 972517"/>
                <a:gd name="connsiteX4" fmla="*/ 281580 w 281580"/>
                <a:gd name="connsiteY4" fmla="*/ 281579 h 97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580" h="972517">
                  <a:moveTo>
                    <a:pt x="281580" y="281579"/>
                  </a:moveTo>
                  <a:lnTo>
                    <a:pt x="0" y="0"/>
                  </a:lnTo>
                  <a:lnTo>
                    <a:pt x="0" y="972517"/>
                  </a:lnTo>
                  <a:lnTo>
                    <a:pt x="281580" y="690939"/>
                  </a:lnTo>
                  <a:lnTo>
                    <a:pt x="281580" y="28157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手繪多邊形: 圖案 55" descr="Freeform 56">
              <a:extLst>
                <a:ext uri="{FF2B5EF4-FFF2-40B4-BE49-F238E27FC236}">
                  <a16:creationId xmlns:a16="http://schemas.microsoft.com/office/drawing/2014/main" id="{250D9053-4ECB-2DDD-BF3A-9A77591DB90B}"/>
                </a:ext>
              </a:extLst>
            </p:cNvPr>
            <p:cNvSpPr/>
            <p:nvPr>
              <p:custDataLst>
                <p:tags r:id="rId259"/>
              </p:custDataLst>
            </p:nvPr>
          </p:nvSpPr>
          <p:spPr>
            <a:xfrm>
              <a:off x="7017165" y="4179269"/>
              <a:ext cx="972518" cy="281578"/>
            </a:xfrm>
            <a:custGeom>
              <a:avLst/>
              <a:gdLst>
                <a:gd name="connsiteX0" fmla="*/ 281580 w 972518"/>
                <a:gd name="connsiteY0" fmla="*/ 0 h 281578"/>
                <a:gd name="connsiteX1" fmla="*/ 0 w 972518"/>
                <a:gd name="connsiteY1" fmla="*/ 281578 h 281578"/>
                <a:gd name="connsiteX2" fmla="*/ 972518 w 972518"/>
                <a:gd name="connsiteY2" fmla="*/ 281578 h 281578"/>
                <a:gd name="connsiteX3" fmla="*/ 690940 w 972518"/>
                <a:gd name="connsiteY3" fmla="*/ 0 h 281578"/>
                <a:gd name="connsiteX4" fmla="*/ 281580 w 972518"/>
                <a:gd name="connsiteY4" fmla="*/ 0 h 281578"/>
                <a:gd name="connsiteX5" fmla="*/ 281580 w 972518"/>
                <a:gd name="connsiteY5" fmla="*/ 0 h 281578"/>
                <a:gd name="connsiteX0" fmla="*/ 281580 w 972518"/>
                <a:gd name="connsiteY0" fmla="*/ 0 h 281578"/>
                <a:gd name="connsiteX1" fmla="*/ 0 w 972518"/>
                <a:gd name="connsiteY1" fmla="*/ 281578 h 281578"/>
                <a:gd name="connsiteX2" fmla="*/ 972518 w 972518"/>
                <a:gd name="connsiteY2" fmla="*/ 281578 h 281578"/>
                <a:gd name="connsiteX3" fmla="*/ 690940 w 972518"/>
                <a:gd name="connsiteY3" fmla="*/ 0 h 281578"/>
                <a:gd name="connsiteX4" fmla="*/ 281580 w 972518"/>
                <a:gd name="connsiteY4" fmla="*/ 0 h 28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2518" h="281578">
                  <a:moveTo>
                    <a:pt x="281580" y="0"/>
                  </a:moveTo>
                  <a:lnTo>
                    <a:pt x="0" y="281578"/>
                  </a:lnTo>
                  <a:lnTo>
                    <a:pt x="972518" y="281578"/>
                  </a:lnTo>
                  <a:lnTo>
                    <a:pt x="690940" y="0"/>
                  </a:lnTo>
                  <a:lnTo>
                    <a:pt x="28158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手繪多邊形: 圖案 56" descr="Freeform 57">
              <a:extLst>
                <a:ext uri="{FF2B5EF4-FFF2-40B4-BE49-F238E27FC236}">
                  <a16:creationId xmlns:a16="http://schemas.microsoft.com/office/drawing/2014/main" id="{259864E9-E560-A5B7-FBE6-9B78BBAC5BB1}"/>
                </a:ext>
              </a:extLst>
            </p:cNvPr>
            <p:cNvSpPr/>
            <p:nvPr>
              <p:custDataLst>
                <p:tags r:id="rId260"/>
              </p:custDataLst>
            </p:nvPr>
          </p:nvSpPr>
          <p:spPr>
            <a:xfrm>
              <a:off x="7708105" y="3488329"/>
              <a:ext cx="281578" cy="972517"/>
            </a:xfrm>
            <a:custGeom>
              <a:avLst/>
              <a:gdLst>
                <a:gd name="connsiteX0" fmla="*/ 0 w 281578"/>
                <a:gd name="connsiteY0" fmla="*/ 690939 h 972517"/>
                <a:gd name="connsiteX1" fmla="*/ 281578 w 281578"/>
                <a:gd name="connsiteY1" fmla="*/ 972517 h 972517"/>
                <a:gd name="connsiteX2" fmla="*/ 281578 w 281578"/>
                <a:gd name="connsiteY2" fmla="*/ 0 h 972517"/>
                <a:gd name="connsiteX3" fmla="*/ 0 w 281578"/>
                <a:gd name="connsiteY3" fmla="*/ 281579 h 972517"/>
                <a:gd name="connsiteX4" fmla="*/ 0 w 281578"/>
                <a:gd name="connsiteY4" fmla="*/ 690939 h 972517"/>
                <a:gd name="connsiteX5" fmla="*/ 0 w 281578"/>
                <a:gd name="connsiteY5" fmla="*/ 690939 h 972517"/>
                <a:gd name="connsiteX0" fmla="*/ 0 w 281578"/>
                <a:gd name="connsiteY0" fmla="*/ 690939 h 972517"/>
                <a:gd name="connsiteX1" fmla="*/ 281578 w 281578"/>
                <a:gd name="connsiteY1" fmla="*/ 972517 h 972517"/>
                <a:gd name="connsiteX2" fmla="*/ 281578 w 281578"/>
                <a:gd name="connsiteY2" fmla="*/ 0 h 972517"/>
                <a:gd name="connsiteX3" fmla="*/ 0 w 281578"/>
                <a:gd name="connsiteY3" fmla="*/ 281579 h 972517"/>
                <a:gd name="connsiteX4" fmla="*/ 0 w 281578"/>
                <a:gd name="connsiteY4" fmla="*/ 690939 h 97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578" h="972517">
                  <a:moveTo>
                    <a:pt x="0" y="690939"/>
                  </a:moveTo>
                  <a:lnTo>
                    <a:pt x="281578" y="972517"/>
                  </a:lnTo>
                  <a:lnTo>
                    <a:pt x="281578" y="0"/>
                  </a:lnTo>
                  <a:lnTo>
                    <a:pt x="0" y="281579"/>
                  </a:lnTo>
                  <a:lnTo>
                    <a:pt x="0" y="69093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8" name="手繪多邊形: 圖案 57" descr="Freeform 58">
              <a:extLst>
                <a:ext uri="{FF2B5EF4-FFF2-40B4-BE49-F238E27FC236}">
                  <a16:creationId xmlns:a16="http://schemas.microsoft.com/office/drawing/2014/main" id="{E39CC14C-7117-2942-6238-3B3ABAD74F35}"/>
                </a:ext>
              </a:extLst>
            </p:cNvPr>
            <p:cNvSpPr/>
            <p:nvPr>
              <p:custDataLst>
                <p:tags r:id="rId261"/>
              </p:custDataLst>
            </p:nvPr>
          </p:nvSpPr>
          <p:spPr>
            <a:xfrm>
              <a:off x="7017165" y="3488329"/>
              <a:ext cx="972518" cy="281579"/>
            </a:xfrm>
            <a:custGeom>
              <a:avLst/>
              <a:gdLst>
                <a:gd name="connsiteX0" fmla="*/ 690940 w 972518"/>
                <a:gd name="connsiteY0" fmla="*/ 281579 h 281579"/>
                <a:gd name="connsiteX1" fmla="*/ 972518 w 972518"/>
                <a:gd name="connsiteY1" fmla="*/ 0 h 281579"/>
                <a:gd name="connsiteX2" fmla="*/ 0 w 972518"/>
                <a:gd name="connsiteY2" fmla="*/ 0 h 281579"/>
                <a:gd name="connsiteX3" fmla="*/ 281580 w 972518"/>
                <a:gd name="connsiteY3" fmla="*/ 281579 h 281579"/>
                <a:gd name="connsiteX4" fmla="*/ 690940 w 972518"/>
                <a:gd name="connsiteY4" fmla="*/ 281579 h 281579"/>
                <a:gd name="connsiteX5" fmla="*/ 690940 w 972518"/>
                <a:gd name="connsiteY5" fmla="*/ 281579 h 281579"/>
                <a:gd name="connsiteX0" fmla="*/ 690940 w 972518"/>
                <a:gd name="connsiteY0" fmla="*/ 281579 h 281579"/>
                <a:gd name="connsiteX1" fmla="*/ 972518 w 972518"/>
                <a:gd name="connsiteY1" fmla="*/ 0 h 281579"/>
                <a:gd name="connsiteX2" fmla="*/ 0 w 972518"/>
                <a:gd name="connsiteY2" fmla="*/ 0 h 281579"/>
                <a:gd name="connsiteX3" fmla="*/ 281580 w 972518"/>
                <a:gd name="connsiteY3" fmla="*/ 281579 h 281579"/>
                <a:gd name="connsiteX4" fmla="*/ 690940 w 972518"/>
                <a:gd name="connsiteY4" fmla="*/ 281579 h 2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2518" h="281579">
                  <a:moveTo>
                    <a:pt x="690940" y="281579"/>
                  </a:moveTo>
                  <a:lnTo>
                    <a:pt x="972518" y="0"/>
                  </a:lnTo>
                  <a:lnTo>
                    <a:pt x="0" y="0"/>
                  </a:lnTo>
                  <a:lnTo>
                    <a:pt x="281580" y="281579"/>
                  </a:lnTo>
                  <a:lnTo>
                    <a:pt x="690940" y="28157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15" name="手繪多邊形 69" descr="手繪多邊形 34">
            <a:extLst>
              <a:ext uri="{FF2B5EF4-FFF2-40B4-BE49-F238E27FC236}">
                <a16:creationId xmlns:a16="http://schemas.microsoft.com/office/drawing/2014/main" id="{5450DBFD-F11D-96D2-4B63-411EA836E0C8}"/>
              </a:ext>
            </a:extLst>
          </p:cNvPr>
          <p:cNvSpPr>
            <a:spLocks/>
          </p:cNvSpPr>
          <p:nvPr>
            <p:custDataLst>
              <p:tags r:id="rId130"/>
            </p:custDataLst>
          </p:nvPr>
        </p:nvSpPr>
        <p:spPr bwMode="auto">
          <a:xfrm>
            <a:off x="10084252" y="2469868"/>
            <a:ext cx="442428" cy="383154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9" name="手繪多邊形: 圖案 318" descr="Freeform 35">
            <a:extLst>
              <a:ext uri="{FF2B5EF4-FFF2-40B4-BE49-F238E27FC236}">
                <a16:creationId xmlns:a16="http://schemas.microsoft.com/office/drawing/2014/main" id="{ECB52197-E750-8408-E759-DAB94A4861B5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10079264" y="2853021"/>
            <a:ext cx="452402" cy="200214"/>
          </a:xfrm>
          <a:custGeom>
            <a:avLst/>
            <a:gdLst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  <a:gd name="connsiteX5" fmla="*/ 147339 w 576641"/>
              <a:gd name="connsiteY5" fmla="*/ 0 h 255197"/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7">
                <a:moveTo>
                  <a:pt x="147339" y="0"/>
                </a:moveTo>
                <a:lnTo>
                  <a:pt x="0" y="255197"/>
                </a:lnTo>
                <a:lnTo>
                  <a:pt x="576641" y="255197"/>
                </a:lnTo>
                <a:lnTo>
                  <a:pt x="429303" y="0"/>
                </a:lnTo>
                <a:lnTo>
                  <a:pt x="14733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3" name="手繪多邊形: 圖案 322" descr="Freeform 36">
            <a:extLst>
              <a:ext uri="{FF2B5EF4-FFF2-40B4-BE49-F238E27FC236}">
                <a16:creationId xmlns:a16="http://schemas.microsoft.com/office/drawing/2014/main" id="{E25D2CB5-C39C-FA52-3A1B-390F43FFC3A7}"/>
              </a:ext>
            </a:extLst>
          </p:cNvPr>
          <p:cNvSpPr/>
          <p:nvPr>
            <p:custDataLst>
              <p:tags r:id="rId132"/>
            </p:custDataLst>
          </p:nvPr>
        </p:nvSpPr>
        <p:spPr>
          <a:xfrm>
            <a:off x="10416073" y="2661444"/>
            <a:ext cx="341794" cy="391791"/>
          </a:xfrm>
          <a:custGeom>
            <a:avLst/>
            <a:gdLst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  <a:gd name="connsiteX5" fmla="*/ 0 w 435658"/>
              <a:gd name="connsiteY5" fmla="*/ 244188 h 499385"/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5">
                <a:moveTo>
                  <a:pt x="0" y="244188"/>
                </a:moveTo>
                <a:lnTo>
                  <a:pt x="147338" y="499385"/>
                </a:lnTo>
                <a:lnTo>
                  <a:pt x="435658" y="0"/>
                </a:lnTo>
                <a:lnTo>
                  <a:pt x="140982" y="0"/>
                </a:lnTo>
                <a:lnTo>
                  <a:pt x="0" y="24418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7" name="手繪多邊形: 圖案 326" descr="Freeform 37">
            <a:extLst>
              <a:ext uri="{FF2B5EF4-FFF2-40B4-BE49-F238E27FC236}">
                <a16:creationId xmlns:a16="http://schemas.microsoft.com/office/drawing/2014/main" id="{AF548E1F-AA14-3DD0-4879-681D6F598350}"/>
              </a:ext>
            </a:extLst>
          </p:cNvPr>
          <p:cNvSpPr/>
          <p:nvPr>
            <p:custDataLst>
              <p:tags r:id="rId133"/>
            </p:custDataLst>
          </p:nvPr>
        </p:nvSpPr>
        <p:spPr>
          <a:xfrm>
            <a:off x="10416073" y="2269653"/>
            <a:ext cx="341794" cy="391792"/>
          </a:xfrm>
          <a:custGeom>
            <a:avLst/>
            <a:gdLst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  <a:gd name="connsiteX5" fmla="*/ 140982 w 435658"/>
              <a:gd name="connsiteY5" fmla="*/ 499386 h 499386"/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6">
                <a:moveTo>
                  <a:pt x="140982" y="499386"/>
                </a:moveTo>
                <a:lnTo>
                  <a:pt x="435658" y="499386"/>
                </a:lnTo>
                <a:lnTo>
                  <a:pt x="147338" y="0"/>
                </a:lnTo>
                <a:lnTo>
                  <a:pt x="0" y="255198"/>
                </a:lnTo>
                <a:lnTo>
                  <a:pt x="140982" y="49938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1" name="手繪多邊形: 圖案 330" descr="Freeform 38">
            <a:extLst>
              <a:ext uri="{FF2B5EF4-FFF2-40B4-BE49-F238E27FC236}">
                <a16:creationId xmlns:a16="http://schemas.microsoft.com/office/drawing/2014/main" id="{6692CAB7-8120-4A90-CB71-1D37041A73DD}"/>
              </a:ext>
            </a:extLst>
          </p:cNvPr>
          <p:cNvSpPr/>
          <p:nvPr>
            <p:custDataLst>
              <p:tags r:id="rId134"/>
            </p:custDataLst>
          </p:nvPr>
        </p:nvSpPr>
        <p:spPr>
          <a:xfrm>
            <a:off x="10079264" y="2269653"/>
            <a:ext cx="452402" cy="200215"/>
          </a:xfrm>
          <a:custGeom>
            <a:avLst/>
            <a:gdLst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  <a:gd name="connsiteX5" fmla="*/ 429303 w 576641"/>
              <a:gd name="connsiteY5" fmla="*/ 255198 h 255198"/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8">
                <a:moveTo>
                  <a:pt x="429303" y="255198"/>
                </a:moveTo>
                <a:lnTo>
                  <a:pt x="576641" y="0"/>
                </a:lnTo>
                <a:lnTo>
                  <a:pt x="0" y="0"/>
                </a:lnTo>
                <a:lnTo>
                  <a:pt x="147339" y="255198"/>
                </a:lnTo>
                <a:lnTo>
                  <a:pt x="429303" y="25519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5" name="手繪多邊形: 圖案 334" descr="Freeform 39">
            <a:extLst>
              <a:ext uri="{FF2B5EF4-FFF2-40B4-BE49-F238E27FC236}">
                <a16:creationId xmlns:a16="http://schemas.microsoft.com/office/drawing/2014/main" id="{26876FDB-D05E-B712-AAB2-06A86EA7345B}"/>
              </a:ext>
            </a:extLst>
          </p:cNvPr>
          <p:cNvSpPr/>
          <p:nvPr>
            <p:custDataLst>
              <p:tags r:id="rId135"/>
            </p:custDataLst>
          </p:nvPr>
        </p:nvSpPr>
        <p:spPr>
          <a:xfrm>
            <a:off x="9853063" y="2269653"/>
            <a:ext cx="341796" cy="391792"/>
          </a:xfrm>
          <a:custGeom>
            <a:avLst/>
            <a:gdLst>
              <a:gd name="connsiteX0" fmla="*/ 435660 w 435660"/>
              <a:gd name="connsiteY0" fmla="*/ 255198 h 499386"/>
              <a:gd name="connsiteX1" fmla="*/ 288321 w 435660"/>
              <a:gd name="connsiteY1" fmla="*/ 0 h 499386"/>
              <a:gd name="connsiteX2" fmla="*/ 0 w 435660"/>
              <a:gd name="connsiteY2" fmla="*/ 499386 h 499386"/>
              <a:gd name="connsiteX3" fmla="*/ 294678 w 435660"/>
              <a:gd name="connsiteY3" fmla="*/ 499386 h 499386"/>
              <a:gd name="connsiteX4" fmla="*/ 435660 w 435660"/>
              <a:gd name="connsiteY4" fmla="*/ 255198 h 499386"/>
              <a:gd name="connsiteX5" fmla="*/ 435660 w 435660"/>
              <a:gd name="connsiteY5" fmla="*/ 255198 h 499386"/>
              <a:gd name="connsiteX0" fmla="*/ 435660 w 435660"/>
              <a:gd name="connsiteY0" fmla="*/ 255198 h 499386"/>
              <a:gd name="connsiteX1" fmla="*/ 288321 w 435660"/>
              <a:gd name="connsiteY1" fmla="*/ 0 h 499386"/>
              <a:gd name="connsiteX2" fmla="*/ 0 w 435660"/>
              <a:gd name="connsiteY2" fmla="*/ 499386 h 499386"/>
              <a:gd name="connsiteX3" fmla="*/ 294678 w 435660"/>
              <a:gd name="connsiteY3" fmla="*/ 499386 h 499386"/>
              <a:gd name="connsiteX4" fmla="*/ 435660 w 435660"/>
              <a:gd name="connsiteY4" fmla="*/ 255198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60" h="499386">
                <a:moveTo>
                  <a:pt x="435660" y="255198"/>
                </a:moveTo>
                <a:lnTo>
                  <a:pt x="288321" y="0"/>
                </a:lnTo>
                <a:lnTo>
                  <a:pt x="0" y="499386"/>
                </a:lnTo>
                <a:lnTo>
                  <a:pt x="294678" y="499386"/>
                </a:lnTo>
                <a:lnTo>
                  <a:pt x="435660" y="25519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9" name="手繪多邊形: 圖案 338" descr="Freeform 40">
            <a:extLst>
              <a:ext uri="{FF2B5EF4-FFF2-40B4-BE49-F238E27FC236}">
                <a16:creationId xmlns:a16="http://schemas.microsoft.com/office/drawing/2014/main" id="{4FAB8B7E-62D5-66A0-B3BD-BC989440A02B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9853063" y="2661444"/>
            <a:ext cx="341796" cy="391791"/>
          </a:xfrm>
          <a:custGeom>
            <a:avLst/>
            <a:gdLst>
              <a:gd name="connsiteX0" fmla="*/ 294678 w 435660"/>
              <a:gd name="connsiteY0" fmla="*/ 0 h 499385"/>
              <a:gd name="connsiteX1" fmla="*/ 0 w 435660"/>
              <a:gd name="connsiteY1" fmla="*/ 0 h 499385"/>
              <a:gd name="connsiteX2" fmla="*/ 288321 w 435660"/>
              <a:gd name="connsiteY2" fmla="*/ 499385 h 499385"/>
              <a:gd name="connsiteX3" fmla="*/ 435660 w 435660"/>
              <a:gd name="connsiteY3" fmla="*/ 244188 h 499385"/>
              <a:gd name="connsiteX4" fmla="*/ 294678 w 435660"/>
              <a:gd name="connsiteY4" fmla="*/ 0 h 499385"/>
              <a:gd name="connsiteX5" fmla="*/ 294678 w 435660"/>
              <a:gd name="connsiteY5" fmla="*/ 0 h 499385"/>
              <a:gd name="connsiteX0" fmla="*/ 294678 w 435660"/>
              <a:gd name="connsiteY0" fmla="*/ 0 h 499385"/>
              <a:gd name="connsiteX1" fmla="*/ 0 w 435660"/>
              <a:gd name="connsiteY1" fmla="*/ 0 h 499385"/>
              <a:gd name="connsiteX2" fmla="*/ 288321 w 435660"/>
              <a:gd name="connsiteY2" fmla="*/ 499385 h 499385"/>
              <a:gd name="connsiteX3" fmla="*/ 435660 w 435660"/>
              <a:gd name="connsiteY3" fmla="*/ 244188 h 499385"/>
              <a:gd name="connsiteX4" fmla="*/ 294678 w 435660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60" h="499385">
                <a:moveTo>
                  <a:pt x="294678" y="0"/>
                </a:moveTo>
                <a:lnTo>
                  <a:pt x="0" y="0"/>
                </a:lnTo>
                <a:lnTo>
                  <a:pt x="288321" y="499385"/>
                </a:lnTo>
                <a:lnTo>
                  <a:pt x="435660" y="244188"/>
                </a:lnTo>
                <a:lnTo>
                  <a:pt x="29467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1" name="手繪多邊形 69" descr="手繪多邊形 34">
            <a:extLst>
              <a:ext uri="{FF2B5EF4-FFF2-40B4-BE49-F238E27FC236}">
                <a16:creationId xmlns:a16="http://schemas.microsoft.com/office/drawing/2014/main" id="{11DED879-16A9-B7F4-EDAC-E5FB3616AA02}"/>
              </a:ext>
            </a:extLst>
          </p:cNvPr>
          <p:cNvSpPr>
            <a:spLocks/>
          </p:cNvSpPr>
          <p:nvPr>
            <p:custDataLst>
              <p:tags r:id="rId137"/>
            </p:custDataLst>
          </p:nvPr>
        </p:nvSpPr>
        <p:spPr bwMode="auto">
          <a:xfrm rot="18000009">
            <a:off x="9013860" y="3087855"/>
            <a:ext cx="442428" cy="383153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2" name="手繪多邊形: 圖案 341" descr="Freeform 35">
            <a:extLst>
              <a:ext uri="{FF2B5EF4-FFF2-40B4-BE49-F238E27FC236}">
                <a16:creationId xmlns:a16="http://schemas.microsoft.com/office/drawing/2014/main" id="{378182DF-6FEC-63FE-568B-4A28F7F6222E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 rot="18000009">
            <a:off x="9261477" y="3325168"/>
            <a:ext cx="452402" cy="200214"/>
          </a:xfrm>
          <a:custGeom>
            <a:avLst/>
            <a:gdLst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  <a:gd name="connsiteX5" fmla="*/ 147339 w 576641"/>
              <a:gd name="connsiteY5" fmla="*/ 0 h 255197"/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7">
                <a:moveTo>
                  <a:pt x="147339" y="0"/>
                </a:moveTo>
                <a:lnTo>
                  <a:pt x="0" y="255197"/>
                </a:lnTo>
                <a:lnTo>
                  <a:pt x="576641" y="255197"/>
                </a:lnTo>
                <a:lnTo>
                  <a:pt x="429303" y="0"/>
                </a:lnTo>
                <a:lnTo>
                  <a:pt x="14733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3" name="手繪多邊形: 圖案 342" descr="Freeform 36">
            <a:extLst>
              <a:ext uri="{FF2B5EF4-FFF2-40B4-BE49-F238E27FC236}">
                <a16:creationId xmlns:a16="http://schemas.microsoft.com/office/drawing/2014/main" id="{22A2CD76-D64F-77A0-F65B-380174A3A0DB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 rot="18000009">
            <a:off x="9374579" y="2937696"/>
            <a:ext cx="341794" cy="391791"/>
          </a:xfrm>
          <a:custGeom>
            <a:avLst/>
            <a:gdLst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  <a:gd name="connsiteX5" fmla="*/ 0 w 435658"/>
              <a:gd name="connsiteY5" fmla="*/ 244188 h 499385"/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5">
                <a:moveTo>
                  <a:pt x="0" y="244188"/>
                </a:moveTo>
                <a:lnTo>
                  <a:pt x="147338" y="499385"/>
                </a:lnTo>
                <a:lnTo>
                  <a:pt x="435658" y="0"/>
                </a:lnTo>
                <a:lnTo>
                  <a:pt x="140982" y="0"/>
                </a:lnTo>
                <a:lnTo>
                  <a:pt x="0" y="24418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4" name="手繪多邊形: 圖案 343" descr="Freeform 37">
            <a:extLst>
              <a:ext uri="{FF2B5EF4-FFF2-40B4-BE49-F238E27FC236}">
                <a16:creationId xmlns:a16="http://schemas.microsoft.com/office/drawing/2014/main" id="{9C402284-B917-B5A9-68DD-C574655F306A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 rot="18000009">
            <a:off x="9035279" y="2741799"/>
            <a:ext cx="341794" cy="391791"/>
          </a:xfrm>
          <a:custGeom>
            <a:avLst/>
            <a:gdLst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  <a:gd name="connsiteX5" fmla="*/ 140982 w 435658"/>
              <a:gd name="connsiteY5" fmla="*/ 499386 h 499386"/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6">
                <a:moveTo>
                  <a:pt x="140982" y="499386"/>
                </a:moveTo>
                <a:lnTo>
                  <a:pt x="435658" y="499386"/>
                </a:lnTo>
                <a:lnTo>
                  <a:pt x="147338" y="0"/>
                </a:lnTo>
                <a:lnTo>
                  <a:pt x="0" y="255198"/>
                </a:lnTo>
                <a:lnTo>
                  <a:pt x="140982" y="49938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5" name="手繪多邊形: 圖案 344" descr="Freeform 38">
            <a:extLst>
              <a:ext uri="{FF2B5EF4-FFF2-40B4-BE49-F238E27FC236}">
                <a16:creationId xmlns:a16="http://schemas.microsoft.com/office/drawing/2014/main" id="{6A3305A9-85D4-9E2A-0B06-F47D6DD54EE8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 rot="18000009">
            <a:off x="8756267" y="3033483"/>
            <a:ext cx="452402" cy="200215"/>
          </a:xfrm>
          <a:custGeom>
            <a:avLst/>
            <a:gdLst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  <a:gd name="connsiteX5" fmla="*/ 429303 w 576641"/>
              <a:gd name="connsiteY5" fmla="*/ 255198 h 255198"/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8">
                <a:moveTo>
                  <a:pt x="429303" y="255198"/>
                </a:moveTo>
                <a:lnTo>
                  <a:pt x="576641" y="0"/>
                </a:lnTo>
                <a:lnTo>
                  <a:pt x="0" y="0"/>
                </a:lnTo>
                <a:lnTo>
                  <a:pt x="147339" y="255198"/>
                </a:lnTo>
                <a:lnTo>
                  <a:pt x="429303" y="25519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6" name="手繪多邊形: 圖案 345" descr="Freeform 39">
            <a:extLst>
              <a:ext uri="{FF2B5EF4-FFF2-40B4-BE49-F238E27FC236}">
                <a16:creationId xmlns:a16="http://schemas.microsoft.com/office/drawing/2014/main" id="{E65EBADB-65CF-2023-518F-74564D1245C0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 rot="18000009">
            <a:off x="8753773" y="3229378"/>
            <a:ext cx="341795" cy="391791"/>
          </a:xfrm>
          <a:custGeom>
            <a:avLst/>
            <a:gdLst>
              <a:gd name="connsiteX0" fmla="*/ 435660 w 435660"/>
              <a:gd name="connsiteY0" fmla="*/ 255198 h 499386"/>
              <a:gd name="connsiteX1" fmla="*/ 288321 w 435660"/>
              <a:gd name="connsiteY1" fmla="*/ 0 h 499386"/>
              <a:gd name="connsiteX2" fmla="*/ 0 w 435660"/>
              <a:gd name="connsiteY2" fmla="*/ 499386 h 499386"/>
              <a:gd name="connsiteX3" fmla="*/ 294678 w 435660"/>
              <a:gd name="connsiteY3" fmla="*/ 499386 h 499386"/>
              <a:gd name="connsiteX4" fmla="*/ 435660 w 435660"/>
              <a:gd name="connsiteY4" fmla="*/ 255198 h 499386"/>
              <a:gd name="connsiteX5" fmla="*/ 435660 w 435660"/>
              <a:gd name="connsiteY5" fmla="*/ 255198 h 499386"/>
              <a:gd name="connsiteX0" fmla="*/ 435660 w 435660"/>
              <a:gd name="connsiteY0" fmla="*/ 255198 h 499386"/>
              <a:gd name="connsiteX1" fmla="*/ 288321 w 435660"/>
              <a:gd name="connsiteY1" fmla="*/ 0 h 499386"/>
              <a:gd name="connsiteX2" fmla="*/ 0 w 435660"/>
              <a:gd name="connsiteY2" fmla="*/ 499386 h 499386"/>
              <a:gd name="connsiteX3" fmla="*/ 294678 w 435660"/>
              <a:gd name="connsiteY3" fmla="*/ 499386 h 499386"/>
              <a:gd name="connsiteX4" fmla="*/ 435660 w 435660"/>
              <a:gd name="connsiteY4" fmla="*/ 255198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60" h="499386">
                <a:moveTo>
                  <a:pt x="435660" y="255198"/>
                </a:moveTo>
                <a:lnTo>
                  <a:pt x="288321" y="0"/>
                </a:lnTo>
                <a:lnTo>
                  <a:pt x="0" y="499386"/>
                </a:lnTo>
                <a:lnTo>
                  <a:pt x="294678" y="499386"/>
                </a:lnTo>
                <a:lnTo>
                  <a:pt x="435660" y="25519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7" name="手繪多邊形: 圖案 346" descr="Freeform 40">
            <a:extLst>
              <a:ext uri="{FF2B5EF4-FFF2-40B4-BE49-F238E27FC236}">
                <a16:creationId xmlns:a16="http://schemas.microsoft.com/office/drawing/2014/main" id="{229F76D0-1657-7898-A9E5-9CA61B57AE58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 rot="18000009">
            <a:off x="9093072" y="3425274"/>
            <a:ext cx="341795" cy="391791"/>
          </a:xfrm>
          <a:custGeom>
            <a:avLst/>
            <a:gdLst>
              <a:gd name="connsiteX0" fmla="*/ 294678 w 435660"/>
              <a:gd name="connsiteY0" fmla="*/ 0 h 499385"/>
              <a:gd name="connsiteX1" fmla="*/ 0 w 435660"/>
              <a:gd name="connsiteY1" fmla="*/ 0 h 499385"/>
              <a:gd name="connsiteX2" fmla="*/ 288321 w 435660"/>
              <a:gd name="connsiteY2" fmla="*/ 499385 h 499385"/>
              <a:gd name="connsiteX3" fmla="*/ 435660 w 435660"/>
              <a:gd name="connsiteY3" fmla="*/ 244188 h 499385"/>
              <a:gd name="connsiteX4" fmla="*/ 294678 w 435660"/>
              <a:gd name="connsiteY4" fmla="*/ 0 h 499385"/>
              <a:gd name="connsiteX5" fmla="*/ 294678 w 435660"/>
              <a:gd name="connsiteY5" fmla="*/ 0 h 499385"/>
              <a:gd name="connsiteX0" fmla="*/ 294678 w 435660"/>
              <a:gd name="connsiteY0" fmla="*/ 0 h 499385"/>
              <a:gd name="connsiteX1" fmla="*/ 0 w 435660"/>
              <a:gd name="connsiteY1" fmla="*/ 0 h 499385"/>
              <a:gd name="connsiteX2" fmla="*/ 288321 w 435660"/>
              <a:gd name="connsiteY2" fmla="*/ 499385 h 499385"/>
              <a:gd name="connsiteX3" fmla="*/ 435660 w 435660"/>
              <a:gd name="connsiteY3" fmla="*/ 244188 h 499385"/>
              <a:gd name="connsiteX4" fmla="*/ 294678 w 435660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60" h="499385">
                <a:moveTo>
                  <a:pt x="294678" y="0"/>
                </a:moveTo>
                <a:lnTo>
                  <a:pt x="0" y="0"/>
                </a:lnTo>
                <a:lnTo>
                  <a:pt x="288321" y="499385"/>
                </a:lnTo>
                <a:lnTo>
                  <a:pt x="435660" y="244188"/>
                </a:lnTo>
                <a:lnTo>
                  <a:pt x="29467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9" name="手繪多邊形 69" descr="手繪多邊形 34">
            <a:extLst>
              <a:ext uri="{FF2B5EF4-FFF2-40B4-BE49-F238E27FC236}">
                <a16:creationId xmlns:a16="http://schemas.microsoft.com/office/drawing/2014/main" id="{95F90A88-D7D9-913A-7D47-55658B16AA36}"/>
              </a:ext>
            </a:extLst>
          </p:cNvPr>
          <p:cNvSpPr>
            <a:spLocks/>
          </p:cNvSpPr>
          <p:nvPr>
            <p:custDataLst>
              <p:tags r:id="rId144"/>
            </p:custDataLst>
          </p:nvPr>
        </p:nvSpPr>
        <p:spPr bwMode="auto">
          <a:xfrm rot="10800004">
            <a:off x="10084250" y="3705847"/>
            <a:ext cx="442428" cy="383154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50" name="手繪多邊形: 圖案 349" descr="Freeform 35">
            <a:extLst>
              <a:ext uri="{FF2B5EF4-FFF2-40B4-BE49-F238E27FC236}">
                <a16:creationId xmlns:a16="http://schemas.microsoft.com/office/drawing/2014/main" id="{92D43A24-9F48-55E5-CFD6-DBD3DF1F25BD}"/>
              </a:ext>
            </a:extLst>
          </p:cNvPr>
          <p:cNvSpPr/>
          <p:nvPr>
            <p:custDataLst>
              <p:tags r:id="rId145"/>
            </p:custDataLst>
          </p:nvPr>
        </p:nvSpPr>
        <p:spPr>
          <a:xfrm rot="10800004">
            <a:off x="10079265" y="3505634"/>
            <a:ext cx="452402" cy="200214"/>
          </a:xfrm>
          <a:custGeom>
            <a:avLst/>
            <a:gdLst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  <a:gd name="connsiteX5" fmla="*/ 147339 w 576641"/>
              <a:gd name="connsiteY5" fmla="*/ 0 h 255197"/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7">
                <a:moveTo>
                  <a:pt x="147339" y="0"/>
                </a:moveTo>
                <a:lnTo>
                  <a:pt x="0" y="255197"/>
                </a:lnTo>
                <a:lnTo>
                  <a:pt x="576641" y="255197"/>
                </a:lnTo>
                <a:lnTo>
                  <a:pt x="429303" y="0"/>
                </a:lnTo>
                <a:lnTo>
                  <a:pt x="14733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1" name="手繪多邊形: 圖案 350" descr="Freeform 36">
            <a:extLst>
              <a:ext uri="{FF2B5EF4-FFF2-40B4-BE49-F238E27FC236}">
                <a16:creationId xmlns:a16="http://schemas.microsoft.com/office/drawing/2014/main" id="{FA14B51B-E44B-4BD7-FD15-F6117F540A1B}"/>
              </a:ext>
            </a:extLst>
          </p:cNvPr>
          <p:cNvSpPr/>
          <p:nvPr>
            <p:custDataLst>
              <p:tags r:id="rId146"/>
            </p:custDataLst>
          </p:nvPr>
        </p:nvSpPr>
        <p:spPr>
          <a:xfrm rot="10800004">
            <a:off x="9853063" y="3505634"/>
            <a:ext cx="341794" cy="391791"/>
          </a:xfrm>
          <a:custGeom>
            <a:avLst/>
            <a:gdLst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  <a:gd name="connsiteX5" fmla="*/ 0 w 435658"/>
              <a:gd name="connsiteY5" fmla="*/ 244188 h 499385"/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5">
                <a:moveTo>
                  <a:pt x="0" y="244188"/>
                </a:moveTo>
                <a:lnTo>
                  <a:pt x="147338" y="499385"/>
                </a:lnTo>
                <a:lnTo>
                  <a:pt x="435658" y="0"/>
                </a:lnTo>
                <a:lnTo>
                  <a:pt x="140982" y="0"/>
                </a:lnTo>
                <a:lnTo>
                  <a:pt x="0" y="24418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2" name="手繪多邊形: 圖案 351" descr="Freeform 37">
            <a:extLst>
              <a:ext uri="{FF2B5EF4-FFF2-40B4-BE49-F238E27FC236}">
                <a16:creationId xmlns:a16="http://schemas.microsoft.com/office/drawing/2014/main" id="{EF55C313-F90D-2D7C-F3AD-D186A9F8FC51}"/>
              </a:ext>
            </a:extLst>
          </p:cNvPr>
          <p:cNvSpPr/>
          <p:nvPr>
            <p:custDataLst>
              <p:tags r:id="rId147"/>
            </p:custDataLst>
          </p:nvPr>
        </p:nvSpPr>
        <p:spPr>
          <a:xfrm rot="10800004">
            <a:off x="9853063" y="3897424"/>
            <a:ext cx="341794" cy="391792"/>
          </a:xfrm>
          <a:custGeom>
            <a:avLst/>
            <a:gdLst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  <a:gd name="connsiteX5" fmla="*/ 140982 w 435658"/>
              <a:gd name="connsiteY5" fmla="*/ 499386 h 499386"/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6">
                <a:moveTo>
                  <a:pt x="140982" y="499386"/>
                </a:moveTo>
                <a:lnTo>
                  <a:pt x="435658" y="499386"/>
                </a:lnTo>
                <a:lnTo>
                  <a:pt x="147338" y="0"/>
                </a:lnTo>
                <a:lnTo>
                  <a:pt x="0" y="255198"/>
                </a:lnTo>
                <a:lnTo>
                  <a:pt x="140982" y="49938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3" name="手繪多邊形: 圖案 352" descr="Freeform 38">
            <a:extLst>
              <a:ext uri="{FF2B5EF4-FFF2-40B4-BE49-F238E27FC236}">
                <a16:creationId xmlns:a16="http://schemas.microsoft.com/office/drawing/2014/main" id="{6002496A-8823-1FDD-9A12-84A793412B0A}"/>
              </a:ext>
            </a:extLst>
          </p:cNvPr>
          <p:cNvSpPr/>
          <p:nvPr>
            <p:custDataLst>
              <p:tags r:id="rId148"/>
            </p:custDataLst>
          </p:nvPr>
        </p:nvSpPr>
        <p:spPr>
          <a:xfrm rot="10800004">
            <a:off x="10079264" y="4089001"/>
            <a:ext cx="452402" cy="200215"/>
          </a:xfrm>
          <a:custGeom>
            <a:avLst/>
            <a:gdLst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  <a:gd name="connsiteX5" fmla="*/ 429303 w 576641"/>
              <a:gd name="connsiteY5" fmla="*/ 255198 h 255198"/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8">
                <a:moveTo>
                  <a:pt x="429303" y="255198"/>
                </a:moveTo>
                <a:lnTo>
                  <a:pt x="576641" y="0"/>
                </a:lnTo>
                <a:lnTo>
                  <a:pt x="0" y="0"/>
                </a:lnTo>
                <a:lnTo>
                  <a:pt x="147339" y="255198"/>
                </a:lnTo>
                <a:lnTo>
                  <a:pt x="429303" y="25519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4" name="手繪多邊形: 圖案 353" descr="Freeform 39">
            <a:extLst>
              <a:ext uri="{FF2B5EF4-FFF2-40B4-BE49-F238E27FC236}">
                <a16:creationId xmlns:a16="http://schemas.microsoft.com/office/drawing/2014/main" id="{A96D0043-E8B3-87B4-AA9D-A3EAEDD48018}"/>
              </a:ext>
            </a:extLst>
          </p:cNvPr>
          <p:cNvSpPr/>
          <p:nvPr>
            <p:custDataLst>
              <p:tags r:id="rId149"/>
            </p:custDataLst>
          </p:nvPr>
        </p:nvSpPr>
        <p:spPr>
          <a:xfrm rot="10800004">
            <a:off x="10416071" y="3897425"/>
            <a:ext cx="341796" cy="391792"/>
          </a:xfrm>
          <a:custGeom>
            <a:avLst/>
            <a:gdLst>
              <a:gd name="connsiteX0" fmla="*/ 435660 w 435660"/>
              <a:gd name="connsiteY0" fmla="*/ 255198 h 499386"/>
              <a:gd name="connsiteX1" fmla="*/ 288321 w 435660"/>
              <a:gd name="connsiteY1" fmla="*/ 0 h 499386"/>
              <a:gd name="connsiteX2" fmla="*/ 0 w 435660"/>
              <a:gd name="connsiteY2" fmla="*/ 499386 h 499386"/>
              <a:gd name="connsiteX3" fmla="*/ 294678 w 435660"/>
              <a:gd name="connsiteY3" fmla="*/ 499386 h 499386"/>
              <a:gd name="connsiteX4" fmla="*/ 435660 w 435660"/>
              <a:gd name="connsiteY4" fmla="*/ 255198 h 499386"/>
              <a:gd name="connsiteX5" fmla="*/ 435660 w 435660"/>
              <a:gd name="connsiteY5" fmla="*/ 255198 h 499386"/>
              <a:gd name="connsiteX0" fmla="*/ 435660 w 435660"/>
              <a:gd name="connsiteY0" fmla="*/ 255198 h 499386"/>
              <a:gd name="connsiteX1" fmla="*/ 288321 w 435660"/>
              <a:gd name="connsiteY1" fmla="*/ 0 h 499386"/>
              <a:gd name="connsiteX2" fmla="*/ 0 w 435660"/>
              <a:gd name="connsiteY2" fmla="*/ 499386 h 499386"/>
              <a:gd name="connsiteX3" fmla="*/ 294678 w 435660"/>
              <a:gd name="connsiteY3" fmla="*/ 499386 h 499386"/>
              <a:gd name="connsiteX4" fmla="*/ 435660 w 435660"/>
              <a:gd name="connsiteY4" fmla="*/ 255198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60" h="499386">
                <a:moveTo>
                  <a:pt x="435660" y="255198"/>
                </a:moveTo>
                <a:lnTo>
                  <a:pt x="288321" y="0"/>
                </a:lnTo>
                <a:lnTo>
                  <a:pt x="0" y="499386"/>
                </a:lnTo>
                <a:lnTo>
                  <a:pt x="294678" y="499386"/>
                </a:lnTo>
                <a:lnTo>
                  <a:pt x="435660" y="25519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5" name="手繪多邊形: 圖案 354" descr="Freeform 40">
            <a:extLst>
              <a:ext uri="{FF2B5EF4-FFF2-40B4-BE49-F238E27FC236}">
                <a16:creationId xmlns:a16="http://schemas.microsoft.com/office/drawing/2014/main" id="{20A32609-00CA-86FC-7F8E-BE246AFECD18}"/>
              </a:ext>
            </a:extLst>
          </p:cNvPr>
          <p:cNvSpPr/>
          <p:nvPr>
            <p:custDataLst>
              <p:tags r:id="rId150"/>
            </p:custDataLst>
          </p:nvPr>
        </p:nvSpPr>
        <p:spPr>
          <a:xfrm rot="10800004">
            <a:off x="10416071" y="3505634"/>
            <a:ext cx="341796" cy="391791"/>
          </a:xfrm>
          <a:custGeom>
            <a:avLst/>
            <a:gdLst>
              <a:gd name="connsiteX0" fmla="*/ 294678 w 435660"/>
              <a:gd name="connsiteY0" fmla="*/ 0 h 499385"/>
              <a:gd name="connsiteX1" fmla="*/ 0 w 435660"/>
              <a:gd name="connsiteY1" fmla="*/ 0 h 499385"/>
              <a:gd name="connsiteX2" fmla="*/ 288321 w 435660"/>
              <a:gd name="connsiteY2" fmla="*/ 499385 h 499385"/>
              <a:gd name="connsiteX3" fmla="*/ 435660 w 435660"/>
              <a:gd name="connsiteY3" fmla="*/ 244188 h 499385"/>
              <a:gd name="connsiteX4" fmla="*/ 294678 w 435660"/>
              <a:gd name="connsiteY4" fmla="*/ 0 h 499385"/>
              <a:gd name="connsiteX5" fmla="*/ 294678 w 435660"/>
              <a:gd name="connsiteY5" fmla="*/ 0 h 499385"/>
              <a:gd name="connsiteX0" fmla="*/ 294678 w 435660"/>
              <a:gd name="connsiteY0" fmla="*/ 0 h 499385"/>
              <a:gd name="connsiteX1" fmla="*/ 0 w 435660"/>
              <a:gd name="connsiteY1" fmla="*/ 0 h 499385"/>
              <a:gd name="connsiteX2" fmla="*/ 288321 w 435660"/>
              <a:gd name="connsiteY2" fmla="*/ 499385 h 499385"/>
              <a:gd name="connsiteX3" fmla="*/ 435660 w 435660"/>
              <a:gd name="connsiteY3" fmla="*/ 244188 h 499385"/>
              <a:gd name="connsiteX4" fmla="*/ 294678 w 435660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60" h="499385">
                <a:moveTo>
                  <a:pt x="294678" y="0"/>
                </a:moveTo>
                <a:lnTo>
                  <a:pt x="0" y="0"/>
                </a:lnTo>
                <a:lnTo>
                  <a:pt x="288321" y="499385"/>
                </a:lnTo>
                <a:lnTo>
                  <a:pt x="435660" y="244188"/>
                </a:lnTo>
                <a:lnTo>
                  <a:pt x="29467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7" name="手繪多邊形 69" descr="手繪多邊形 34">
            <a:extLst>
              <a:ext uri="{FF2B5EF4-FFF2-40B4-BE49-F238E27FC236}">
                <a16:creationId xmlns:a16="http://schemas.microsoft.com/office/drawing/2014/main" id="{E667063B-620A-9657-6E92-63A9D690CB5A}"/>
              </a:ext>
            </a:extLst>
          </p:cNvPr>
          <p:cNvSpPr>
            <a:spLocks/>
          </p:cNvSpPr>
          <p:nvPr>
            <p:custDataLst>
              <p:tags r:id="rId151"/>
            </p:custDataLst>
          </p:nvPr>
        </p:nvSpPr>
        <p:spPr bwMode="auto">
          <a:xfrm rot="14400001">
            <a:off x="9013858" y="4323838"/>
            <a:ext cx="442428" cy="383153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58" name="手繪多邊形: 圖案 357" descr="Freeform 35">
            <a:extLst>
              <a:ext uri="{FF2B5EF4-FFF2-40B4-BE49-F238E27FC236}">
                <a16:creationId xmlns:a16="http://schemas.microsoft.com/office/drawing/2014/main" id="{AA13E216-128F-F9B0-C51A-697545122572}"/>
              </a:ext>
            </a:extLst>
          </p:cNvPr>
          <p:cNvSpPr/>
          <p:nvPr>
            <p:custDataLst>
              <p:tags r:id="rId152"/>
            </p:custDataLst>
          </p:nvPr>
        </p:nvSpPr>
        <p:spPr>
          <a:xfrm rot="14400001">
            <a:off x="9261476" y="4269467"/>
            <a:ext cx="452402" cy="200214"/>
          </a:xfrm>
          <a:custGeom>
            <a:avLst/>
            <a:gdLst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  <a:gd name="connsiteX5" fmla="*/ 147339 w 576641"/>
              <a:gd name="connsiteY5" fmla="*/ 0 h 255197"/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7">
                <a:moveTo>
                  <a:pt x="147339" y="0"/>
                </a:moveTo>
                <a:lnTo>
                  <a:pt x="0" y="255197"/>
                </a:lnTo>
                <a:lnTo>
                  <a:pt x="576641" y="255197"/>
                </a:lnTo>
                <a:lnTo>
                  <a:pt x="429303" y="0"/>
                </a:lnTo>
                <a:lnTo>
                  <a:pt x="14733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9" name="手繪多邊形: 圖案 358" descr="Freeform 36">
            <a:extLst>
              <a:ext uri="{FF2B5EF4-FFF2-40B4-BE49-F238E27FC236}">
                <a16:creationId xmlns:a16="http://schemas.microsoft.com/office/drawing/2014/main" id="{6667C078-D8E6-1FC5-E4AA-CE5996A3E084}"/>
              </a:ext>
            </a:extLst>
          </p:cNvPr>
          <p:cNvSpPr/>
          <p:nvPr>
            <p:custDataLst>
              <p:tags r:id="rId153"/>
            </p:custDataLst>
          </p:nvPr>
        </p:nvSpPr>
        <p:spPr>
          <a:xfrm rot="14400001">
            <a:off x="9093073" y="3977783"/>
            <a:ext cx="341794" cy="391791"/>
          </a:xfrm>
          <a:custGeom>
            <a:avLst/>
            <a:gdLst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  <a:gd name="connsiteX5" fmla="*/ 0 w 435658"/>
              <a:gd name="connsiteY5" fmla="*/ 244188 h 499385"/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5">
                <a:moveTo>
                  <a:pt x="0" y="244188"/>
                </a:moveTo>
                <a:lnTo>
                  <a:pt x="147338" y="499385"/>
                </a:lnTo>
                <a:lnTo>
                  <a:pt x="435658" y="0"/>
                </a:lnTo>
                <a:lnTo>
                  <a:pt x="140982" y="0"/>
                </a:lnTo>
                <a:lnTo>
                  <a:pt x="0" y="24418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0" name="手繪多邊形: 圖案 359" descr="Freeform 37">
            <a:extLst>
              <a:ext uri="{FF2B5EF4-FFF2-40B4-BE49-F238E27FC236}">
                <a16:creationId xmlns:a16="http://schemas.microsoft.com/office/drawing/2014/main" id="{CEB94FA9-D0EB-541D-FEAF-737AC17C969C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 rot="14400001">
            <a:off x="8753772" y="4173677"/>
            <a:ext cx="341794" cy="391791"/>
          </a:xfrm>
          <a:custGeom>
            <a:avLst/>
            <a:gdLst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  <a:gd name="connsiteX5" fmla="*/ 140982 w 435658"/>
              <a:gd name="connsiteY5" fmla="*/ 499386 h 499386"/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6">
                <a:moveTo>
                  <a:pt x="140982" y="499386"/>
                </a:moveTo>
                <a:lnTo>
                  <a:pt x="435658" y="499386"/>
                </a:lnTo>
                <a:lnTo>
                  <a:pt x="147338" y="0"/>
                </a:lnTo>
                <a:lnTo>
                  <a:pt x="0" y="255198"/>
                </a:lnTo>
                <a:lnTo>
                  <a:pt x="140982" y="49938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1" name="手繪多邊形: 圖案 360" descr="Freeform 38">
            <a:extLst>
              <a:ext uri="{FF2B5EF4-FFF2-40B4-BE49-F238E27FC236}">
                <a16:creationId xmlns:a16="http://schemas.microsoft.com/office/drawing/2014/main" id="{C8130807-478B-9099-8737-EC419FC13B8B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 rot="14400001">
            <a:off x="8756266" y="4561150"/>
            <a:ext cx="452402" cy="200215"/>
          </a:xfrm>
          <a:custGeom>
            <a:avLst/>
            <a:gdLst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  <a:gd name="connsiteX5" fmla="*/ 429303 w 576641"/>
              <a:gd name="connsiteY5" fmla="*/ 255198 h 255198"/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8">
                <a:moveTo>
                  <a:pt x="429303" y="255198"/>
                </a:moveTo>
                <a:lnTo>
                  <a:pt x="576641" y="0"/>
                </a:lnTo>
                <a:lnTo>
                  <a:pt x="0" y="0"/>
                </a:lnTo>
                <a:lnTo>
                  <a:pt x="147339" y="255198"/>
                </a:lnTo>
                <a:lnTo>
                  <a:pt x="429303" y="25519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2" name="手繪多邊形: 圖案 361" descr="Freeform 39">
            <a:extLst>
              <a:ext uri="{FF2B5EF4-FFF2-40B4-BE49-F238E27FC236}">
                <a16:creationId xmlns:a16="http://schemas.microsoft.com/office/drawing/2014/main" id="{8993A8B9-1E42-C74F-0DBC-FA55707839AE}"/>
              </a:ext>
            </a:extLst>
          </p:cNvPr>
          <p:cNvSpPr/>
          <p:nvPr>
            <p:custDataLst>
              <p:tags r:id="rId156"/>
            </p:custDataLst>
          </p:nvPr>
        </p:nvSpPr>
        <p:spPr>
          <a:xfrm rot="14400001">
            <a:off x="9035276" y="4661257"/>
            <a:ext cx="341795" cy="391791"/>
          </a:xfrm>
          <a:custGeom>
            <a:avLst/>
            <a:gdLst>
              <a:gd name="connsiteX0" fmla="*/ 435660 w 435660"/>
              <a:gd name="connsiteY0" fmla="*/ 255198 h 499386"/>
              <a:gd name="connsiteX1" fmla="*/ 288321 w 435660"/>
              <a:gd name="connsiteY1" fmla="*/ 0 h 499386"/>
              <a:gd name="connsiteX2" fmla="*/ 0 w 435660"/>
              <a:gd name="connsiteY2" fmla="*/ 499386 h 499386"/>
              <a:gd name="connsiteX3" fmla="*/ 294678 w 435660"/>
              <a:gd name="connsiteY3" fmla="*/ 499386 h 499386"/>
              <a:gd name="connsiteX4" fmla="*/ 435660 w 435660"/>
              <a:gd name="connsiteY4" fmla="*/ 255198 h 499386"/>
              <a:gd name="connsiteX5" fmla="*/ 435660 w 435660"/>
              <a:gd name="connsiteY5" fmla="*/ 255198 h 499386"/>
              <a:gd name="connsiteX0" fmla="*/ 435660 w 435660"/>
              <a:gd name="connsiteY0" fmla="*/ 255198 h 499386"/>
              <a:gd name="connsiteX1" fmla="*/ 288321 w 435660"/>
              <a:gd name="connsiteY1" fmla="*/ 0 h 499386"/>
              <a:gd name="connsiteX2" fmla="*/ 0 w 435660"/>
              <a:gd name="connsiteY2" fmla="*/ 499386 h 499386"/>
              <a:gd name="connsiteX3" fmla="*/ 294678 w 435660"/>
              <a:gd name="connsiteY3" fmla="*/ 499386 h 499386"/>
              <a:gd name="connsiteX4" fmla="*/ 435660 w 435660"/>
              <a:gd name="connsiteY4" fmla="*/ 255198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60" h="499386">
                <a:moveTo>
                  <a:pt x="435660" y="255198"/>
                </a:moveTo>
                <a:lnTo>
                  <a:pt x="288321" y="0"/>
                </a:lnTo>
                <a:lnTo>
                  <a:pt x="0" y="499386"/>
                </a:lnTo>
                <a:lnTo>
                  <a:pt x="294678" y="499386"/>
                </a:lnTo>
                <a:lnTo>
                  <a:pt x="435660" y="25519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3" name="手繪多邊形: 圖案 362" descr="Freeform 40">
            <a:extLst>
              <a:ext uri="{FF2B5EF4-FFF2-40B4-BE49-F238E27FC236}">
                <a16:creationId xmlns:a16="http://schemas.microsoft.com/office/drawing/2014/main" id="{5A2A724D-92DA-BDAC-883D-31FE8CCB4931}"/>
              </a:ext>
            </a:extLst>
          </p:cNvPr>
          <p:cNvSpPr/>
          <p:nvPr>
            <p:custDataLst>
              <p:tags r:id="rId157"/>
            </p:custDataLst>
          </p:nvPr>
        </p:nvSpPr>
        <p:spPr>
          <a:xfrm rot="14400001">
            <a:off x="9374576" y="4465362"/>
            <a:ext cx="341795" cy="391791"/>
          </a:xfrm>
          <a:custGeom>
            <a:avLst/>
            <a:gdLst>
              <a:gd name="connsiteX0" fmla="*/ 294678 w 435660"/>
              <a:gd name="connsiteY0" fmla="*/ 0 h 499385"/>
              <a:gd name="connsiteX1" fmla="*/ 0 w 435660"/>
              <a:gd name="connsiteY1" fmla="*/ 0 h 499385"/>
              <a:gd name="connsiteX2" fmla="*/ 288321 w 435660"/>
              <a:gd name="connsiteY2" fmla="*/ 499385 h 499385"/>
              <a:gd name="connsiteX3" fmla="*/ 435660 w 435660"/>
              <a:gd name="connsiteY3" fmla="*/ 244188 h 499385"/>
              <a:gd name="connsiteX4" fmla="*/ 294678 w 435660"/>
              <a:gd name="connsiteY4" fmla="*/ 0 h 499385"/>
              <a:gd name="connsiteX5" fmla="*/ 294678 w 435660"/>
              <a:gd name="connsiteY5" fmla="*/ 0 h 499385"/>
              <a:gd name="connsiteX0" fmla="*/ 294678 w 435660"/>
              <a:gd name="connsiteY0" fmla="*/ 0 h 499385"/>
              <a:gd name="connsiteX1" fmla="*/ 0 w 435660"/>
              <a:gd name="connsiteY1" fmla="*/ 0 h 499385"/>
              <a:gd name="connsiteX2" fmla="*/ 288321 w 435660"/>
              <a:gd name="connsiteY2" fmla="*/ 499385 h 499385"/>
              <a:gd name="connsiteX3" fmla="*/ 435660 w 435660"/>
              <a:gd name="connsiteY3" fmla="*/ 244188 h 499385"/>
              <a:gd name="connsiteX4" fmla="*/ 294678 w 435660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60" h="499385">
                <a:moveTo>
                  <a:pt x="294678" y="0"/>
                </a:moveTo>
                <a:lnTo>
                  <a:pt x="0" y="0"/>
                </a:lnTo>
                <a:lnTo>
                  <a:pt x="288321" y="499385"/>
                </a:lnTo>
                <a:lnTo>
                  <a:pt x="435660" y="244188"/>
                </a:lnTo>
                <a:lnTo>
                  <a:pt x="29467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5" name="手繪多邊形 69" descr="手繪多邊形 34">
            <a:extLst>
              <a:ext uri="{FF2B5EF4-FFF2-40B4-BE49-F238E27FC236}">
                <a16:creationId xmlns:a16="http://schemas.microsoft.com/office/drawing/2014/main" id="{4624689A-FA46-40A9-753A-E3E875122EE2}"/>
              </a:ext>
            </a:extLst>
          </p:cNvPr>
          <p:cNvSpPr>
            <a:spLocks/>
          </p:cNvSpPr>
          <p:nvPr>
            <p:custDataLst>
              <p:tags r:id="rId158"/>
            </p:custDataLst>
          </p:nvPr>
        </p:nvSpPr>
        <p:spPr bwMode="auto">
          <a:xfrm rot="10800004">
            <a:off x="10084247" y="4941831"/>
            <a:ext cx="442428" cy="383154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6" name="手繪多邊形: 圖案 365" descr="Freeform 35">
            <a:extLst>
              <a:ext uri="{FF2B5EF4-FFF2-40B4-BE49-F238E27FC236}">
                <a16:creationId xmlns:a16="http://schemas.microsoft.com/office/drawing/2014/main" id="{B74EC611-43F5-F44E-1A4B-6F92862CC622}"/>
              </a:ext>
            </a:extLst>
          </p:cNvPr>
          <p:cNvSpPr/>
          <p:nvPr>
            <p:custDataLst>
              <p:tags r:id="rId159"/>
            </p:custDataLst>
          </p:nvPr>
        </p:nvSpPr>
        <p:spPr>
          <a:xfrm rot="10800004">
            <a:off x="10079262" y="4741618"/>
            <a:ext cx="452402" cy="200214"/>
          </a:xfrm>
          <a:custGeom>
            <a:avLst/>
            <a:gdLst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  <a:gd name="connsiteX5" fmla="*/ 147339 w 576641"/>
              <a:gd name="connsiteY5" fmla="*/ 0 h 255197"/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7">
                <a:moveTo>
                  <a:pt x="147339" y="0"/>
                </a:moveTo>
                <a:lnTo>
                  <a:pt x="0" y="255197"/>
                </a:lnTo>
                <a:lnTo>
                  <a:pt x="576641" y="255197"/>
                </a:lnTo>
                <a:lnTo>
                  <a:pt x="429303" y="0"/>
                </a:lnTo>
                <a:lnTo>
                  <a:pt x="14733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7" name="手繪多邊形: 圖案 366" descr="Freeform 36">
            <a:extLst>
              <a:ext uri="{FF2B5EF4-FFF2-40B4-BE49-F238E27FC236}">
                <a16:creationId xmlns:a16="http://schemas.microsoft.com/office/drawing/2014/main" id="{8DA5042F-9759-5B8B-1747-0247D0D59F53}"/>
              </a:ext>
            </a:extLst>
          </p:cNvPr>
          <p:cNvSpPr/>
          <p:nvPr>
            <p:custDataLst>
              <p:tags r:id="rId160"/>
            </p:custDataLst>
          </p:nvPr>
        </p:nvSpPr>
        <p:spPr>
          <a:xfrm rot="10800004">
            <a:off x="9853060" y="4741618"/>
            <a:ext cx="341794" cy="391791"/>
          </a:xfrm>
          <a:custGeom>
            <a:avLst/>
            <a:gdLst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  <a:gd name="connsiteX5" fmla="*/ 0 w 435658"/>
              <a:gd name="connsiteY5" fmla="*/ 244188 h 499385"/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5">
                <a:moveTo>
                  <a:pt x="0" y="244188"/>
                </a:moveTo>
                <a:lnTo>
                  <a:pt x="147338" y="499385"/>
                </a:lnTo>
                <a:lnTo>
                  <a:pt x="435658" y="0"/>
                </a:lnTo>
                <a:lnTo>
                  <a:pt x="140982" y="0"/>
                </a:lnTo>
                <a:lnTo>
                  <a:pt x="0" y="24418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8" name="手繪多邊形: 圖案 367" descr="Freeform 37">
            <a:extLst>
              <a:ext uri="{FF2B5EF4-FFF2-40B4-BE49-F238E27FC236}">
                <a16:creationId xmlns:a16="http://schemas.microsoft.com/office/drawing/2014/main" id="{231D5D8F-AE13-73DC-2908-FA54EB559DF1}"/>
              </a:ext>
            </a:extLst>
          </p:cNvPr>
          <p:cNvSpPr/>
          <p:nvPr>
            <p:custDataLst>
              <p:tags r:id="rId161"/>
            </p:custDataLst>
          </p:nvPr>
        </p:nvSpPr>
        <p:spPr>
          <a:xfrm rot="10800004">
            <a:off x="9853060" y="5133408"/>
            <a:ext cx="341794" cy="391792"/>
          </a:xfrm>
          <a:custGeom>
            <a:avLst/>
            <a:gdLst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  <a:gd name="connsiteX5" fmla="*/ 140982 w 435658"/>
              <a:gd name="connsiteY5" fmla="*/ 499386 h 499386"/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6">
                <a:moveTo>
                  <a:pt x="140982" y="499386"/>
                </a:moveTo>
                <a:lnTo>
                  <a:pt x="435658" y="499386"/>
                </a:lnTo>
                <a:lnTo>
                  <a:pt x="147338" y="0"/>
                </a:lnTo>
                <a:lnTo>
                  <a:pt x="0" y="255198"/>
                </a:lnTo>
                <a:lnTo>
                  <a:pt x="140982" y="49938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9" name="手繪多邊形: 圖案 368" descr="Freeform 38">
            <a:extLst>
              <a:ext uri="{FF2B5EF4-FFF2-40B4-BE49-F238E27FC236}">
                <a16:creationId xmlns:a16="http://schemas.microsoft.com/office/drawing/2014/main" id="{C9FD9C73-3F58-F31E-0BAF-711C523C34F2}"/>
              </a:ext>
            </a:extLst>
          </p:cNvPr>
          <p:cNvSpPr/>
          <p:nvPr>
            <p:custDataLst>
              <p:tags r:id="rId162"/>
            </p:custDataLst>
          </p:nvPr>
        </p:nvSpPr>
        <p:spPr>
          <a:xfrm rot="10800004">
            <a:off x="10079261" y="5324985"/>
            <a:ext cx="452402" cy="200215"/>
          </a:xfrm>
          <a:custGeom>
            <a:avLst/>
            <a:gdLst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  <a:gd name="connsiteX5" fmla="*/ 429303 w 576641"/>
              <a:gd name="connsiteY5" fmla="*/ 255198 h 255198"/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8">
                <a:moveTo>
                  <a:pt x="429303" y="255198"/>
                </a:moveTo>
                <a:lnTo>
                  <a:pt x="576641" y="0"/>
                </a:lnTo>
                <a:lnTo>
                  <a:pt x="0" y="0"/>
                </a:lnTo>
                <a:lnTo>
                  <a:pt x="147339" y="255198"/>
                </a:lnTo>
                <a:lnTo>
                  <a:pt x="429303" y="25519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0" name="手繪多邊形: 圖案 369" descr="Freeform 39">
            <a:extLst>
              <a:ext uri="{FF2B5EF4-FFF2-40B4-BE49-F238E27FC236}">
                <a16:creationId xmlns:a16="http://schemas.microsoft.com/office/drawing/2014/main" id="{F0FCD03E-BEF7-4B83-D190-4101EE56A7C4}"/>
              </a:ext>
            </a:extLst>
          </p:cNvPr>
          <p:cNvSpPr/>
          <p:nvPr>
            <p:custDataLst>
              <p:tags r:id="rId163"/>
            </p:custDataLst>
          </p:nvPr>
        </p:nvSpPr>
        <p:spPr>
          <a:xfrm rot="10800004">
            <a:off x="10416068" y="5133409"/>
            <a:ext cx="341796" cy="391792"/>
          </a:xfrm>
          <a:custGeom>
            <a:avLst/>
            <a:gdLst>
              <a:gd name="connsiteX0" fmla="*/ 435660 w 435660"/>
              <a:gd name="connsiteY0" fmla="*/ 255198 h 499386"/>
              <a:gd name="connsiteX1" fmla="*/ 288321 w 435660"/>
              <a:gd name="connsiteY1" fmla="*/ 0 h 499386"/>
              <a:gd name="connsiteX2" fmla="*/ 0 w 435660"/>
              <a:gd name="connsiteY2" fmla="*/ 499386 h 499386"/>
              <a:gd name="connsiteX3" fmla="*/ 294678 w 435660"/>
              <a:gd name="connsiteY3" fmla="*/ 499386 h 499386"/>
              <a:gd name="connsiteX4" fmla="*/ 435660 w 435660"/>
              <a:gd name="connsiteY4" fmla="*/ 255198 h 499386"/>
              <a:gd name="connsiteX5" fmla="*/ 435660 w 435660"/>
              <a:gd name="connsiteY5" fmla="*/ 255198 h 499386"/>
              <a:gd name="connsiteX0" fmla="*/ 435660 w 435660"/>
              <a:gd name="connsiteY0" fmla="*/ 255198 h 499386"/>
              <a:gd name="connsiteX1" fmla="*/ 288321 w 435660"/>
              <a:gd name="connsiteY1" fmla="*/ 0 h 499386"/>
              <a:gd name="connsiteX2" fmla="*/ 0 w 435660"/>
              <a:gd name="connsiteY2" fmla="*/ 499386 h 499386"/>
              <a:gd name="connsiteX3" fmla="*/ 294678 w 435660"/>
              <a:gd name="connsiteY3" fmla="*/ 499386 h 499386"/>
              <a:gd name="connsiteX4" fmla="*/ 435660 w 435660"/>
              <a:gd name="connsiteY4" fmla="*/ 255198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60" h="499386">
                <a:moveTo>
                  <a:pt x="435660" y="255198"/>
                </a:moveTo>
                <a:lnTo>
                  <a:pt x="288321" y="0"/>
                </a:lnTo>
                <a:lnTo>
                  <a:pt x="0" y="499386"/>
                </a:lnTo>
                <a:lnTo>
                  <a:pt x="294678" y="499386"/>
                </a:lnTo>
                <a:lnTo>
                  <a:pt x="435660" y="25519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1" name="手繪多邊形: 圖案 370" descr="Freeform 40">
            <a:extLst>
              <a:ext uri="{FF2B5EF4-FFF2-40B4-BE49-F238E27FC236}">
                <a16:creationId xmlns:a16="http://schemas.microsoft.com/office/drawing/2014/main" id="{D17BEB2C-824E-85A8-3825-04428CAFD3FC}"/>
              </a:ext>
            </a:extLst>
          </p:cNvPr>
          <p:cNvSpPr/>
          <p:nvPr>
            <p:custDataLst>
              <p:tags r:id="rId164"/>
            </p:custDataLst>
          </p:nvPr>
        </p:nvSpPr>
        <p:spPr>
          <a:xfrm rot="10800004">
            <a:off x="10416068" y="4741618"/>
            <a:ext cx="341796" cy="391791"/>
          </a:xfrm>
          <a:custGeom>
            <a:avLst/>
            <a:gdLst>
              <a:gd name="connsiteX0" fmla="*/ 294678 w 435660"/>
              <a:gd name="connsiteY0" fmla="*/ 0 h 499385"/>
              <a:gd name="connsiteX1" fmla="*/ 0 w 435660"/>
              <a:gd name="connsiteY1" fmla="*/ 0 h 499385"/>
              <a:gd name="connsiteX2" fmla="*/ 288321 w 435660"/>
              <a:gd name="connsiteY2" fmla="*/ 499385 h 499385"/>
              <a:gd name="connsiteX3" fmla="*/ 435660 w 435660"/>
              <a:gd name="connsiteY3" fmla="*/ 244188 h 499385"/>
              <a:gd name="connsiteX4" fmla="*/ 294678 w 435660"/>
              <a:gd name="connsiteY4" fmla="*/ 0 h 499385"/>
              <a:gd name="connsiteX5" fmla="*/ 294678 w 435660"/>
              <a:gd name="connsiteY5" fmla="*/ 0 h 499385"/>
              <a:gd name="connsiteX0" fmla="*/ 294678 w 435660"/>
              <a:gd name="connsiteY0" fmla="*/ 0 h 499385"/>
              <a:gd name="connsiteX1" fmla="*/ 0 w 435660"/>
              <a:gd name="connsiteY1" fmla="*/ 0 h 499385"/>
              <a:gd name="connsiteX2" fmla="*/ 288321 w 435660"/>
              <a:gd name="connsiteY2" fmla="*/ 499385 h 499385"/>
              <a:gd name="connsiteX3" fmla="*/ 435660 w 435660"/>
              <a:gd name="connsiteY3" fmla="*/ 244188 h 499385"/>
              <a:gd name="connsiteX4" fmla="*/ 294678 w 435660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60" h="499385">
                <a:moveTo>
                  <a:pt x="294678" y="0"/>
                </a:moveTo>
                <a:lnTo>
                  <a:pt x="0" y="0"/>
                </a:lnTo>
                <a:lnTo>
                  <a:pt x="288321" y="499385"/>
                </a:lnTo>
                <a:lnTo>
                  <a:pt x="435660" y="244188"/>
                </a:lnTo>
                <a:lnTo>
                  <a:pt x="29467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3" name="手繪多邊形 69" descr="手繪多邊形 34">
            <a:extLst>
              <a:ext uri="{FF2B5EF4-FFF2-40B4-BE49-F238E27FC236}">
                <a16:creationId xmlns:a16="http://schemas.microsoft.com/office/drawing/2014/main" id="{B6BEB34F-7082-38BE-6A13-66A1456B12C5}"/>
              </a:ext>
            </a:extLst>
          </p:cNvPr>
          <p:cNvSpPr>
            <a:spLocks/>
          </p:cNvSpPr>
          <p:nvPr>
            <p:custDataLst>
              <p:tags r:id="rId165"/>
            </p:custDataLst>
          </p:nvPr>
        </p:nvSpPr>
        <p:spPr bwMode="auto">
          <a:xfrm rot="7200009">
            <a:off x="11154641" y="4323842"/>
            <a:ext cx="442428" cy="383153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4" name="手繪多邊形: 圖案 373" descr="Freeform 35">
            <a:extLst>
              <a:ext uri="{FF2B5EF4-FFF2-40B4-BE49-F238E27FC236}">
                <a16:creationId xmlns:a16="http://schemas.microsoft.com/office/drawing/2014/main" id="{397E349E-9C5D-A044-7199-45FB323AB533}"/>
              </a:ext>
            </a:extLst>
          </p:cNvPr>
          <p:cNvSpPr/>
          <p:nvPr>
            <p:custDataLst>
              <p:tags r:id="rId166"/>
            </p:custDataLst>
          </p:nvPr>
        </p:nvSpPr>
        <p:spPr>
          <a:xfrm rot="7200009">
            <a:off x="10897050" y="4269469"/>
            <a:ext cx="452402" cy="200214"/>
          </a:xfrm>
          <a:custGeom>
            <a:avLst/>
            <a:gdLst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  <a:gd name="connsiteX5" fmla="*/ 147339 w 576641"/>
              <a:gd name="connsiteY5" fmla="*/ 0 h 255197"/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7">
                <a:moveTo>
                  <a:pt x="147339" y="0"/>
                </a:moveTo>
                <a:lnTo>
                  <a:pt x="0" y="255197"/>
                </a:lnTo>
                <a:lnTo>
                  <a:pt x="576641" y="255197"/>
                </a:lnTo>
                <a:lnTo>
                  <a:pt x="429303" y="0"/>
                </a:lnTo>
                <a:lnTo>
                  <a:pt x="14733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5" name="手繪多邊形: 圖案 374" descr="Freeform 36">
            <a:extLst>
              <a:ext uri="{FF2B5EF4-FFF2-40B4-BE49-F238E27FC236}">
                <a16:creationId xmlns:a16="http://schemas.microsoft.com/office/drawing/2014/main" id="{3479DB7D-1147-EEDE-6A1F-2DCE50D3A235}"/>
              </a:ext>
            </a:extLst>
          </p:cNvPr>
          <p:cNvSpPr/>
          <p:nvPr>
            <p:custDataLst>
              <p:tags r:id="rId167"/>
            </p:custDataLst>
          </p:nvPr>
        </p:nvSpPr>
        <p:spPr>
          <a:xfrm rot="7200009">
            <a:off x="10894556" y="4465365"/>
            <a:ext cx="341794" cy="391791"/>
          </a:xfrm>
          <a:custGeom>
            <a:avLst/>
            <a:gdLst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  <a:gd name="connsiteX5" fmla="*/ 0 w 435658"/>
              <a:gd name="connsiteY5" fmla="*/ 244188 h 499385"/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5">
                <a:moveTo>
                  <a:pt x="0" y="244188"/>
                </a:moveTo>
                <a:lnTo>
                  <a:pt x="147338" y="499385"/>
                </a:lnTo>
                <a:lnTo>
                  <a:pt x="435658" y="0"/>
                </a:lnTo>
                <a:lnTo>
                  <a:pt x="140982" y="0"/>
                </a:lnTo>
                <a:lnTo>
                  <a:pt x="0" y="24418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6" name="手繪多邊形: 圖案 375" descr="Freeform 37">
            <a:extLst>
              <a:ext uri="{FF2B5EF4-FFF2-40B4-BE49-F238E27FC236}">
                <a16:creationId xmlns:a16="http://schemas.microsoft.com/office/drawing/2014/main" id="{72F7355F-8B2B-A524-442E-72AFF7A5A065}"/>
              </a:ext>
            </a:extLst>
          </p:cNvPr>
          <p:cNvSpPr/>
          <p:nvPr>
            <p:custDataLst>
              <p:tags r:id="rId168"/>
            </p:custDataLst>
          </p:nvPr>
        </p:nvSpPr>
        <p:spPr>
          <a:xfrm rot="7200009">
            <a:off x="11233855" y="4661260"/>
            <a:ext cx="341794" cy="391791"/>
          </a:xfrm>
          <a:custGeom>
            <a:avLst/>
            <a:gdLst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  <a:gd name="connsiteX5" fmla="*/ 140982 w 435658"/>
              <a:gd name="connsiteY5" fmla="*/ 499386 h 499386"/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6">
                <a:moveTo>
                  <a:pt x="140982" y="499386"/>
                </a:moveTo>
                <a:lnTo>
                  <a:pt x="435658" y="499386"/>
                </a:lnTo>
                <a:lnTo>
                  <a:pt x="147338" y="0"/>
                </a:lnTo>
                <a:lnTo>
                  <a:pt x="0" y="255198"/>
                </a:lnTo>
                <a:lnTo>
                  <a:pt x="140982" y="49938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7" name="手繪多邊形: 圖案 376" descr="Freeform 38">
            <a:extLst>
              <a:ext uri="{FF2B5EF4-FFF2-40B4-BE49-F238E27FC236}">
                <a16:creationId xmlns:a16="http://schemas.microsoft.com/office/drawing/2014/main" id="{2C009538-8026-99A9-2A3E-B6E5FF333C0E}"/>
              </a:ext>
            </a:extLst>
          </p:cNvPr>
          <p:cNvSpPr/>
          <p:nvPr>
            <p:custDataLst>
              <p:tags r:id="rId169"/>
            </p:custDataLst>
          </p:nvPr>
        </p:nvSpPr>
        <p:spPr>
          <a:xfrm rot="7200009">
            <a:off x="11402260" y="4561153"/>
            <a:ext cx="452402" cy="200215"/>
          </a:xfrm>
          <a:custGeom>
            <a:avLst/>
            <a:gdLst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  <a:gd name="connsiteX5" fmla="*/ 429303 w 576641"/>
              <a:gd name="connsiteY5" fmla="*/ 255198 h 255198"/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8">
                <a:moveTo>
                  <a:pt x="429303" y="255198"/>
                </a:moveTo>
                <a:lnTo>
                  <a:pt x="576641" y="0"/>
                </a:lnTo>
                <a:lnTo>
                  <a:pt x="0" y="0"/>
                </a:lnTo>
                <a:lnTo>
                  <a:pt x="147339" y="255198"/>
                </a:lnTo>
                <a:lnTo>
                  <a:pt x="429303" y="25519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8" name="手繪多邊形: 圖案 377" descr="Freeform 39">
            <a:extLst>
              <a:ext uri="{FF2B5EF4-FFF2-40B4-BE49-F238E27FC236}">
                <a16:creationId xmlns:a16="http://schemas.microsoft.com/office/drawing/2014/main" id="{B35E42D1-C9FA-6866-2170-701D825AFD04}"/>
              </a:ext>
            </a:extLst>
          </p:cNvPr>
          <p:cNvSpPr/>
          <p:nvPr>
            <p:custDataLst>
              <p:tags r:id="rId170"/>
            </p:custDataLst>
          </p:nvPr>
        </p:nvSpPr>
        <p:spPr>
          <a:xfrm rot="7200009">
            <a:off x="11515360" y="4173682"/>
            <a:ext cx="341795" cy="391791"/>
          </a:xfrm>
          <a:custGeom>
            <a:avLst/>
            <a:gdLst>
              <a:gd name="connsiteX0" fmla="*/ 435660 w 435660"/>
              <a:gd name="connsiteY0" fmla="*/ 255198 h 499386"/>
              <a:gd name="connsiteX1" fmla="*/ 288321 w 435660"/>
              <a:gd name="connsiteY1" fmla="*/ 0 h 499386"/>
              <a:gd name="connsiteX2" fmla="*/ 0 w 435660"/>
              <a:gd name="connsiteY2" fmla="*/ 499386 h 499386"/>
              <a:gd name="connsiteX3" fmla="*/ 294678 w 435660"/>
              <a:gd name="connsiteY3" fmla="*/ 499386 h 499386"/>
              <a:gd name="connsiteX4" fmla="*/ 435660 w 435660"/>
              <a:gd name="connsiteY4" fmla="*/ 255198 h 499386"/>
              <a:gd name="connsiteX5" fmla="*/ 435660 w 435660"/>
              <a:gd name="connsiteY5" fmla="*/ 255198 h 499386"/>
              <a:gd name="connsiteX0" fmla="*/ 435660 w 435660"/>
              <a:gd name="connsiteY0" fmla="*/ 255198 h 499386"/>
              <a:gd name="connsiteX1" fmla="*/ 288321 w 435660"/>
              <a:gd name="connsiteY1" fmla="*/ 0 h 499386"/>
              <a:gd name="connsiteX2" fmla="*/ 0 w 435660"/>
              <a:gd name="connsiteY2" fmla="*/ 499386 h 499386"/>
              <a:gd name="connsiteX3" fmla="*/ 294678 w 435660"/>
              <a:gd name="connsiteY3" fmla="*/ 499386 h 499386"/>
              <a:gd name="connsiteX4" fmla="*/ 435660 w 435660"/>
              <a:gd name="connsiteY4" fmla="*/ 255198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60" h="499386">
                <a:moveTo>
                  <a:pt x="435660" y="255198"/>
                </a:moveTo>
                <a:lnTo>
                  <a:pt x="288321" y="0"/>
                </a:lnTo>
                <a:lnTo>
                  <a:pt x="0" y="499386"/>
                </a:lnTo>
                <a:lnTo>
                  <a:pt x="294678" y="499386"/>
                </a:lnTo>
                <a:lnTo>
                  <a:pt x="435660" y="25519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9" name="手繪多邊形: 圖案 378" descr="Freeform 40">
            <a:extLst>
              <a:ext uri="{FF2B5EF4-FFF2-40B4-BE49-F238E27FC236}">
                <a16:creationId xmlns:a16="http://schemas.microsoft.com/office/drawing/2014/main" id="{2358709D-5880-FB07-F1A3-BFAA885B5A63}"/>
              </a:ext>
            </a:extLst>
          </p:cNvPr>
          <p:cNvSpPr/>
          <p:nvPr>
            <p:custDataLst>
              <p:tags r:id="rId171"/>
            </p:custDataLst>
          </p:nvPr>
        </p:nvSpPr>
        <p:spPr>
          <a:xfrm rot="7200009">
            <a:off x="11176060" y="3977786"/>
            <a:ext cx="341795" cy="391791"/>
          </a:xfrm>
          <a:custGeom>
            <a:avLst/>
            <a:gdLst>
              <a:gd name="connsiteX0" fmla="*/ 294678 w 435660"/>
              <a:gd name="connsiteY0" fmla="*/ 0 h 499385"/>
              <a:gd name="connsiteX1" fmla="*/ 0 w 435660"/>
              <a:gd name="connsiteY1" fmla="*/ 0 h 499385"/>
              <a:gd name="connsiteX2" fmla="*/ 288321 w 435660"/>
              <a:gd name="connsiteY2" fmla="*/ 499385 h 499385"/>
              <a:gd name="connsiteX3" fmla="*/ 435660 w 435660"/>
              <a:gd name="connsiteY3" fmla="*/ 244188 h 499385"/>
              <a:gd name="connsiteX4" fmla="*/ 294678 w 435660"/>
              <a:gd name="connsiteY4" fmla="*/ 0 h 499385"/>
              <a:gd name="connsiteX5" fmla="*/ 294678 w 435660"/>
              <a:gd name="connsiteY5" fmla="*/ 0 h 499385"/>
              <a:gd name="connsiteX0" fmla="*/ 294678 w 435660"/>
              <a:gd name="connsiteY0" fmla="*/ 0 h 499385"/>
              <a:gd name="connsiteX1" fmla="*/ 0 w 435660"/>
              <a:gd name="connsiteY1" fmla="*/ 0 h 499385"/>
              <a:gd name="connsiteX2" fmla="*/ 288321 w 435660"/>
              <a:gd name="connsiteY2" fmla="*/ 499385 h 499385"/>
              <a:gd name="connsiteX3" fmla="*/ 435660 w 435660"/>
              <a:gd name="connsiteY3" fmla="*/ 244188 h 499385"/>
              <a:gd name="connsiteX4" fmla="*/ 294678 w 435660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60" h="499385">
                <a:moveTo>
                  <a:pt x="294678" y="0"/>
                </a:moveTo>
                <a:lnTo>
                  <a:pt x="0" y="0"/>
                </a:lnTo>
                <a:lnTo>
                  <a:pt x="288321" y="499385"/>
                </a:lnTo>
                <a:lnTo>
                  <a:pt x="435660" y="244188"/>
                </a:lnTo>
                <a:lnTo>
                  <a:pt x="29467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1" name="手繪多邊形 69" descr="手繪多邊形 34">
            <a:extLst>
              <a:ext uri="{FF2B5EF4-FFF2-40B4-BE49-F238E27FC236}">
                <a16:creationId xmlns:a16="http://schemas.microsoft.com/office/drawing/2014/main" id="{7C4D2888-5BFD-828B-E2C7-3C32F7DAB74B}"/>
              </a:ext>
            </a:extLst>
          </p:cNvPr>
          <p:cNvSpPr>
            <a:spLocks/>
          </p:cNvSpPr>
          <p:nvPr>
            <p:custDataLst>
              <p:tags r:id="rId172"/>
            </p:custDataLst>
          </p:nvPr>
        </p:nvSpPr>
        <p:spPr bwMode="auto">
          <a:xfrm rot="3600000">
            <a:off x="11154644" y="3087860"/>
            <a:ext cx="442428" cy="383153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82" name="手繪多邊形: 圖案 381" descr="Freeform 35">
            <a:extLst>
              <a:ext uri="{FF2B5EF4-FFF2-40B4-BE49-F238E27FC236}">
                <a16:creationId xmlns:a16="http://schemas.microsoft.com/office/drawing/2014/main" id="{3FD9ED74-0D38-FA9D-00F9-2303C21ECA5E}"/>
              </a:ext>
            </a:extLst>
          </p:cNvPr>
          <p:cNvSpPr/>
          <p:nvPr>
            <p:custDataLst>
              <p:tags r:id="rId173"/>
            </p:custDataLst>
          </p:nvPr>
        </p:nvSpPr>
        <p:spPr>
          <a:xfrm rot="3600000">
            <a:off x="10897052" y="3325170"/>
            <a:ext cx="452402" cy="200214"/>
          </a:xfrm>
          <a:custGeom>
            <a:avLst/>
            <a:gdLst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  <a:gd name="connsiteX5" fmla="*/ 147339 w 576641"/>
              <a:gd name="connsiteY5" fmla="*/ 0 h 255197"/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7">
                <a:moveTo>
                  <a:pt x="147339" y="0"/>
                </a:moveTo>
                <a:lnTo>
                  <a:pt x="0" y="255197"/>
                </a:lnTo>
                <a:lnTo>
                  <a:pt x="576641" y="255197"/>
                </a:lnTo>
                <a:lnTo>
                  <a:pt x="429303" y="0"/>
                </a:lnTo>
                <a:lnTo>
                  <a:pt x="14733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3" name="手繪多邊形: 圖案 382" descr="Freeform 36">
            <a:extLst>
              <a:ext uri="{FF2B5EF4-FFF2-40B4-BE49-F238E27FC236}">
                <a16:creationId xmlns:a16="http://schemas.microsoft.com/office/drawing/2014/main" id="{B2EE6ACD-CF3D-180C-ED44-7A549CABEB4C}"/>
              </a:ext>
            </a:extLst>
          </p:cNvPr>
          <p:cNvSpPr/>
          <p:nvPr>
            <p:custDataLst>
              <p:tags r:id="rId174"/>
            </p:custDataLst>
          </p:nvPr>
        </p:nvSpPr>
        <p:spPr>
          <a:xfrm rot="3600000">
            <a:off x="11176064" y="3425278"/>
            <a:ext cx="341794" cy="391791"/>
          </a:xfrm>
          <a:custGeom>
            <a:avLst/>
            <a:gdLst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  <a:gd name="connsiteX5" fmla="*/ 0 w 435658"/>
              <a:gd name="connsiteY5" fmla="*/ 244188 h 499385"/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5">
                <a:moveTo>
                  <a:pt x="0" y="244188"/>
                </a:moveTo>
                <a:lnTo>
                  <a:pt x="147338" y="499385"/>
                </a:lnTo>
                <a:lnTo>
                  <a:pt x="435658" y="0"/>
                </a:lnTo>
                <a:lnTo>
                  <a:pt x="140982" y="0"/>
                </a:lnTo>
                <a:lnTo>
                  <a:pt x="0" y="24418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4" name="手繪多邊形: 圖案 383" descr="Freeform 37">
            <a:extLst>
              <a:ext uri="{FF2B5EF4-FFF2-40B4-BE49-F238E27FC236}">
                <a16:creationId xmlns:a16="http://schemas.microsoft.com/office/drawing/2014/main" id="{9A91E8BE-149F-BC98-94EE-B2108B1C1EB5}"/>
              </a:ext>
            </a:extLst>
          </p:cNvPr>
          <p:cNvSpPr/>
          <p:nvPr>
            <p:custDataLst>
              <p:tags r:id="rId175"/>
            </p:custDataLst>
          </p:nvPr>
        </p:nvSpPr>
        <p:spPr>
          <a:xfrm rot="3600000">
            <a:off x="11515364" y="3229383"/>
            <a:ext cx="341794" cy="391791"/>
          </a:xfrm>
          <a:custGeom>
            <a:avLst/>
            <a:gdLst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  <a:gd name="connsiteX5" fmla="*/ 140982 w 435658"/>
              <a:gd name="connsiteY5" fmla="*/ 499386 h 499386"/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6">
                <a:moveTo>
                  <a:pt x="140982" y="499386"/>
                </a:moveTo>
                <a:lnTo>
                  <a:pt x="435658" y="499386"/>
                </a:lnTo>
                <a:lnTo>
                  <a:pt x="147338" y="0"/>
                </a:lnTo>
                <a:lnTo>
                  <a:pt x="0" y="255198"/>
                </a:lnTo>
                <a:lnTo>
                  <a:pt x="140982" y="49938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5" name="手繪多邊形: 圖案 384" descr="Freeform 38">
            <a:extLst>
              <a:ext uri="{FF2B5EF4-FFF2-40B4-BE49-F238E27FC236}">
                <a16:creationId xmlns:a16="http://schemas.microsoft.com/office/drawing/2014/main" id="{1E9143AB-CB39-9E87-D22B-6ED6498E0F74}"/>
              </a:ext>
            </a:extLst>
          </p:cNvPr>
          <p:cNvSpPr/>
          <p:nvPr>
            <p:custDataLst>
              <p:tags r:id="rId176"/>
            </p:custDataLst>
          </p:nvPr>
        </p:nvSpPr>
        <p:spPr>
          <a:xfrm rot="3600000">
            <a:off x="11402263" y="3033486"/>
            <a:ext cx="452402" cy="200215"/>
          </a:xfrm>
          <a:custGeom>
            <a:avLst/>
            <a:gdLst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  <a:gd name="connsiteX5" fmla="*/ 429303 w 576641"/>
              <a:gd name="connsiteY5" fmla="*/ 255198 h 255198"/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8">
                <a:moveTo>
                  <a:pt x="429303" y="255198"/>
                </a:moveTo>
                <a:lnTo>
                  <a:pt x="576641" y="0"/>
                </a:lnTo>
                <a:lnTo>
                  <a:pt x="0" y="0"/>
                </a:lnTo>
                <a:lnTo>
                  <a:pt x="147339" y="255198"/>
                </a:lnTo>
                <a:lnTo>
                  <a:pt x="429303" y="25519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6" name="手繪多邊形: 圖案 385" descr="Freeform 39">
            <a:extLst>
              <a:ext uri="{FF2B5EF4-FFF2-40B4-BE49-F238E27FC236}">
                <a16:creationId xmlns:a16="http://schemas.microsoft.com/office/drawing/2014/main" id="{DB264A6A-2CC3-FF71-EE3E-601990244D2B}"/>
              </a:ext>
            </a:extLst>
          </p:cNvPr>
          <p:cNvSpPr/>
          <p:nvPr>
            <p:custDataLst>
              <p:tags r:id="rId177"/>
            </p:custDataLst>
          </p:nvPr>
        </p:nvSpPr>
        <p:spPr>
          <a:xfrm rot="3600000">
            <a:off x="11233859" y="2741803"/>
            <a:ext cx="341795" cy="391791"/>
          </a:xfrm>
          <a:custGeom>
            <a:avLst/>
            <a:gdLst>
              <a:gd name="connsiteX0" fmla="*/ 435660 w 435660"/>
              <a:gd name="connsiteY0" fmla="*/ 255198 h 499386"/>
              <a:gd name="connsiteX1" fmla="*/ 288321 w 435660"/>
              <a:gd name="connsiteY1" fmla="*/ 0 h 499386"/>
              <a:gd name="connsiteX2" fmla="*/ 0 w 435660"/>
              <a:gd name="connsiteY2" fmla="*/ 499386 h 499386"/>
              <a:gd name="connsiteX3" fmla="*/ 294678 w 435660"/>
              <a:gd name="connsiteY3" fmla="*/ 499386 h 499386"/>
              <a:gd name="connsiteX4" fmla="*/ 435660 w 435660"/>
              <a:gd name="connsiteY4" fmla="*/ 255198 h 499386"/>
              <a:gd name="connsiteX5" fmla="*/ 435660 w 435660"/>
              <a:gd name="connsiteY5" fmla="*/ 255198 h 499386"/>
              <a:gd name="connsiteX0" fmla="*/ 435660 w 435660"/>
              <a:gd name="connsiteY0" fmla="*/ 255198 h 499386"/>
              <a:gd name="connsiteX1" fmla="*/ 288321 w 435660"/>
              <a:gd name="connsiteY1" fmla="*/ 0 h 499386"/>
              <a:gd name="connsiteX2" fmla="*/ 0 w 435660"/>
              <a:gd name="connsiteY2" fmla="*/ 499386 h 499386"/>
              <a:gd name="connsiteX3" fmla="*/ 294678 w 435660"/>
              <a:gd name="connsiteY3" fmla="*/ 499386 h 499386"/>
              <a:gd name="connsiteX4" fmla="*/ 435660 w 435660"/>
              <a:gd name="connsiteY4" fmla="*/ 255198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60" h="499386">
                <a:moveTo>
                  <a:pt x="435660" y="255198"/>
                </a:moveTo>
                <a:lnTo>
                  <a:pt x="288321" y="0"/>
                </a:lnTo>
                <a:lnTo>
                  <a:pt x="0" y="499386"/>
                </a:lnTo>
                <a:lnTo>
                  <a:pt x="294678" y="499386"/>
                </a:lnTo>
                <a:lnTo>
                  <a:pt x="435660" y="25519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7" name="手繪多邊形: 圖案 386" descr="Freeform 40">
            <a:extLst>
              <a:ext uri="{FF2B5EF4-FFF2-40B4-BE49-F238E27FC236}">
                <a16:creationId xmlns:a16="http://schemas.microsoft.com/office/drawing/2014/main" id="{837D4248-AF3A-3B27-6CA4-3FDB4DD51D2C}"/>
              </a:ext>
            </a:extLst>
          </p:cNvPr>
          <p:cNvSpPr/>
          <p:nvPr>
            <p:custDataLst>
              <p:tags r:id="rId178"/>
            </p:custDataLst>
          </p:nvPr>
        </p:nvSpPr>
        <p:spPr>
          <a:xfrm rot="3600000">
            <a:off x="10894559" y="2937698"/>
            <a:ext cx="341795" cy="391791"/>
          </a:xfrm>
          <a:custGeom>
            <a:avLst/>
            <a:gdLst>
              <a:gd name="connsiteX0" fmla="*/ 294678 w 435660"/>
              <a:gd name="connsiteY0" fmla="*/ 0 h 499385"/>
              <a:gd name="connsiteX1" fmla="*/ 0 w 435660"/>
              <a:gd name="connsiteY1" fmla="*/ 0 h 499385"/>
              <a:gd name="connsiteX2" fmla="*/ 288321 w 435660"/>
              <a:gd name="connsiteY2" fmla="*/ 499385 h 499385"/>
              <a:gd name="connsiteX3" fmla="*/ 435660 w 435660"/>
              <a:gd name="connsiteY3" fmla="*/ 244188 h 499385"/>
              <a:gd name="connsiteX4" fmla="*/ 294678 w 435660"/>
              <a:gd name="connsiteY4" fmla="*/ 0 h 499385"/>
              <a:gd name="connsiteX5" fmla="*/ 294678 w 435660"/>
              <a:gd name="connsiteY5" fmla="*/ 0 h 499385"/>
              <a:gd name="connsiteX0" fmla="*/ 294678 w 435660"/>
              <a:gd name="connsiteY0" fmla="*/ 0 h 499385"/>
              <a:gd name="connsiteX1" fmla="*/ 0 w 435660"/>
              <a:gd name="connsiteY1" fmla="*/ 0 h 499385"/>
              <a:gd name="connsiteX2" fmla="*/ 288321 w 435660"/>
              <a:gd name="connsiteY2" fmla="*/ 499385 h 499385"/>
              <a:gd name="connsiteX3" fmla="*/ 435660 w 435660"/>
              <a:gd name="connsiteY3" fmla="*/ 244188 h 499385"/>
              <a:gd name="connsiteX4" fmla="*/ 294678 w 435660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60" h="499385">
                <a:moveTo>
                  <a:pt x="294678" y="0"/>
                </a:moveTo>
                <a:lnTo>
                  <a:pt x="0" y="0"/>
                </a:lnTo>
                <a:lnTo>
                  <a:pt x="288321" y="499385"/>
                </a:lnTo>
                <a:lnTo>
                  <a:pt x="435660" y="244188"/>
                </a:lnTo>
                <a:lnTo>
                  <a:pt x="29467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9" name="手繪多邊形: 圖案 388" descr="Freeform 4">
            <a:extLst>
              <a:ext uri="{FF2B5EF4-FFF2-40B4-BE49-F238E27FC236}">
                <a16:creationId xmlns:a16="http://schemas.microsoft.com/office/drawing/2014/main" id="{5AB1D143-718D-40DA-2548-1599B2BF7655}"/>
              </a:ext>
            </a:extLst>
          </p:cNvPr>
          <p:cNvSpPr/>
          <p:nvPr>
            <p:custDataLst>
              <p:tags r:id="rId179"/>
            </p:custDataLst>
          </p:nvPr>
        </p:nvSpPr>
        <p:spPr>
          <a:xfrm rot="1800009">
            <a:off x="9721295" y="3153211"/>
            <a:ext cx="226200" cy="195895"/>
          </a:xfrm>
          <a:custGeom>
            <a:avLst/>
            <a:gdLst>
              <a:gd name="connsiteX0" fmla="*/ 606934 w 606934"/>
              <a:gd name="connsiteY0" fmla="*/ 176011 h 523219"/>
              <a:gd name="connsiteX1" fmla="*/ 303468 w 606934"/>
              <a:gd name="connsiteY1" fmla="*/ 0 h 523219"/>
              <a:gd name="connsiteX2" fmla="*/ 0 w 606934"/>
              <a:gd name="connsiteY2" fmla="*/ 523219 h 523219"/>
              <a:gd name="connsiteX3" fmla="*/ 606934 w 606934"/>
              <a:gd name="connsiteY3" fmla="*/ 523219 h 523219"/>
              <a:gd name="connsiteX4" fmla="*/ 606934 w 606934"/>
              <a:gd name="connsiteY4" fmla="*/ 176011 h 523219"/>
              <a:gd name="connsiteX5" fmla="*/ 606934 w 606934"/>
              <a:gd name="connsiteY5" fmla="*/ 176011 h 523219"/>
              <a:gd name="connsiteX0" fmla="*/ 606934 w 606934"/>
              <a:gd name="connsiteY0" fmla="*/ 176011 h 523219"/>
              <a:gd name="connsiteX1" fmla="*/ 303468 w 606934"/>
              <a:gd name="connsiteY1" fmla="*/ 0 h 523219"/>
              <a:gd name="connsiteX2" fmla="*/ 0 w 606934"/>
              <a:gd name="connsiteY2" fmla="*/ 523219 h 523219"/>
              <a:gd name="connsiteX3" fmla="*/ 606934 w 606934"/>
              <a:gd name="connsiteY3" fmla="*/ 523219 h 523219"/>
              <a:gd name="connsiteX4" fmla="*/ 606934 w 606934"/>
              <a:gd name="connsiteY4" fmla="*/ 176011 h 5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" h="523219">
                <a:moveTo>
                  <a:pt x="606934" y="176011"/>
                </a:moveTo>
                <a:lnTo>
                  <a:pt x="303468" y="0"/>
                </a:lnTo>
                <a:lnTo>
                  <a:pt x="0" y="523219"/>
                </a:lnTo>
                <a:lnTo>
                  <a:pt x="606934" y="523219"/>
                </a:lnTo>
                <a:lnTo>
                  <a:pt x="606934" y="17601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0" name="手繪多邊形: 圖案 389" descr="Freeform 5">
            <a:extLst>
              <a:ext uri="{FF2B5EF4-FFF2-40B4-BE49-F238E27FC236}">
                <a16:creationId xmlns:a16="http://schemas.microsoft.com/office/drawing/2014/main" id="{C94540E3-7FF9-8C54-D544-51442B4C51D7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 rot="1800009">
            <a:off x="9917189" y="3266311"/>
            <a:ext cx="226200" cy="195895"/>
          </a:xfrm>
          <a:custGeom>
            <a:avLst/>
            <a:gdLst>
              <a:gd name="connsiteX0" fmla="*/ 303468 w 606935"/>
              <a:gd name="connsiteY0" fmla="*/ 0 h 523219"/>
              <a:gd name="connsiteX1" fmla="*/ 0 w 606935"/>
              <a:gd name="connsiteY1" fmla="*/ 176011 h 523219"/>
              <a:gd name="connsiteX2" fmla="*/ 0 w 606935"/>
              <a:gd name="connsiteY2" fmla="*/ 523219 h 523219"/>
              <a:gd name="connsiteX3" fmla="*/ 606935 w 606935"/>
              <a:gd name="connsiteY3" fmla="*/ 523219 h 523219"/>
              <a:gd name="connsiteX4" fmla="*/ 303468 w 606935"/>
              <a:gd name="connsiteY4" fmla="*/ 0 h 523219"/>
              <a:gd name="connsiteX5" fmla="*/ 303468 w 606935"/>
              <a:gd name="connsiteY5" fmla="*/ 0 h 523219"/>
              <a:gd name="connsiteX0" fmla="*/ 303468 w 606935"/>
              <a:gd name="connsiteY0" fmla="*/ 0 h 523219"/>
              <a:gd name="connsiteX1" fmla="*/ 0 w 606935"/>
              <a:gd name="connsiteY1" fmla="*/ 176011 h 523219"/>
              <a:gd name="connsiteX2" fmla="*/ 0 w 606935"/>
              <a:gd name="connsiteY2" fmla="*/ 523219 h 523219"/>
              <a:gd name="connsiteX3" fmla="*/ 606935 w 606935"/>
              <a:gd name="connsiteY3" fmla="*/ 523219 h 523219"/>
              <a:gd name="connsiteX4" fmla="*/ 303468 w 606935"/>
              <a:gd name="connsiteY4" fmla="*/ 0 h 5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5" h="523219">
                <a:moveTo>
                  <a:pt x="303468" y="0"/>
                </a:moveTo>
                <a:lnTo>
                  <a:pt x="0" y="176011"/>
                </a:lnTo>
                <a:lnTo>
                  <a:pt x="0" y="523219"/>
                </a:lnTo>
                <a:lnTo>
                  <a:pt x="606935" y="523219"/>
                </a:lnTo>
                <a:lnTo>
                  <a:pt x="30346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1" name="手繪多邊形: 圖案 390" descr="Freeform 6">
            <a:extLst>
              <a:ext uri="{FF2B5EF4-FFF2-40B4-BE49-F238E27FC236}">
                <a16:creationId xmlns:a16="http://schemas.microsoft.com/office/drawing/2014/main" id="{6992362C-6984-2B0F-F716-10FC1B5A0FF2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 rot="1800009">
            <a:off x="9900715" y="3035697"/>
            <a:ext cx="226200" cy="261794"/>
          </a:xfrm>
          <a:custGeom>
            <a:avLst/>
            <a:gdLst>
              <a:gd name="connsiteX0" fmla="*/ 606934 w 606934"/>
              <a:gd name="connsiteY0" fmla="*/ 523218 h 699229"/>
              <a:gd name="connsiteX1" fmla="*/ 303467 w 606934"/>
              <a:gd name="connsiteY1" fmla="*/ 0 h 699229"/>
              <a:gd name="connsiteX2" fmla="*/ 0 w 606934"/>
              <a:gd name="connsiteY2" fmla="*/ 523218 h 699229"/>
              <a:gd name="connsiteX3" fmla="*/ 303466 w 606934"/>
              <a:gd name="connsiteY3" fmla="*/ 699229 h 699229"/>
              <a:gd name="connsiteX4" fmla="*/ 606934 w 606934"/>
              <a:gd name="connsiteY4" fmla="*/ 523218 h 699229"/>
              <a:gd name="connsiteX5" fmla="*/ 606934 w 606934"/>
              <a:gd name="connsiteY5" fmla="*/ 523218 h 699229"/>
              <a:gd name="connsiteX0" fmla="*/ 606934 w 606934"/>
              <a:gd name="connsiteY0" fmla="*/ 523218 h 699229"/>
              <a:gd name="connsiteX1" fmla="*/ 303467 w 606934"/>
              <a:gd name="connsiteY1" fmla="*/ 0 h 699229"/>
              <a:gd name="connsiteX2" fmla="*/ 0 w 606934"/>
              <a:gd name="connsiteY2" fmla="*/ 523218 h 699229"/>
              <a:gd name="connsiteX3" fmla="*/ 303466 w 606934"/>
              <a:gd name="connsiteY3" fmla="*/ 699229 h 699229"/>
              <a:gd name="connsiteX4" fmla="*/ 606934 w 606934"/>
              <a:gd name="connsiteY4" fmla="*/ 523218 h 69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" h="699229">
                <a:moveTo>
                  <a:pt x="606934" y="523218"/>
                </a:moveTo>
                <a:lnTo>
                  <a:pt x="303467" y="0"/>
                </a:lnTo>
                <a:lnTo>
                  <a:pt x="0" y="523218"/>
                </a:lnTo>
                <a:lnTo>
                  <a:pt x="303466" y="699229"/>
                </a:lnTo>
                <a:lnTo>
                  <a:pt x="606934" y="52321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3" name="手繪多邊形: 圖案 392" descr="Freeform 4">
            <a:extLst>
              <a:ext uri="{FF2B5EF4-FFF2-40B4-BE49-F238E27FC236}">
                <a16:creationId xmlns:a16="http://schemas.microsoft.com/office/drawing/2014/main" id="{4255F1F6-7C2E-5CE7-CC82-E4199D87BF15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 rot="5400002">
            <a:off x="10516513" y="3068385"/>
            <a:ext cx="226200" cy="195895"/>
          </a:xfrm>
          <a:custGeom>
            <a:avLst/>
            <a:gdLst>
              <a:gd name="connsiteX0" fmla="*/ 606934 w 606934"/>
              <a:gd name="connsiteY0" fmla="*/ 176011 h 523219"/>
              <a:gd name="connsiteX1" fmla="*/ 303468 w 606934"/>
              <a:gd name="connsiteY1" fmla="*/ 0 h 523219"/>
              <a:gd name="connsiteX2" fmla="*/ 0 w 606934"/>
              <a:gd name="connsiteY2" fmla="*/ 523219 h 523219"/>
              <a:gd name="connsiteX3" fmla="*/ 606934 w 606934"/>
              <a:gd name="connsiteY3" fmla="*/ 523219 h 523219"/>
              <a:gd name="connsiteX4" fmla="*/ 606934 w 606934"/>
              <a:gd name="connsiteY4" fmla="*/ 176011 h 523219"/>
              <a:gd name="connsiteX5" fmla="*/ 606934 w 606934"/>
              <a:gd name="connsiteY5" fmla="*/ 176011 h 523219"/>
              <a:gd name="connsiteX0" fmla="*/ 606934 w 606934"/>
              <a:gd name="connsiteY0" fmla="*/ 176011 h 523219"/>
              <a:gd name="connsiteX1" fmla="*/ 303468 w 606934"/>
              <a:gd name="connsiteY1" fmla="*/ 0 h 523219"/>
              <a:gd name="connsiteX2" fmla="*/ 0 w 606934"/>
              <a:gd name="connsiteY2" fmla="*/ 523219 h 523219"/>
              <a:gd name="connsiteX3" fmla="*/ 606934 w 606934"/>
              <a:gd name="connsiteY3" fmla="*/ 523219 h 523219"/>
              <a:gd name="connsiteX4" fmla="*/ 606934 w 606934"/>
              <a:gd name="connsiteY4" fmla="*/ 176011 h 5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" h="523219">
                <a:moveTo>
                  <a:pt x="606934" y="176011"/>
                </a:moveTo>
                <a:lnTo>
                  <a:pt x="303468" y="0"/>
                </a:lnTo>
                <a:lnTo>
                  <a:pt x="0" y="523219"/>
                </a:lnTo>
                <a:lnTo>
                  <a:pt x="606934" y="523219"/>
                </a:lnTo>
                <a:lnTo>
                  <a:pt x="606934" y="17601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4" name="手繪多邊形: 圖案 393" descr="Freeform 5">
            <a:extLst>
              <a:ext uri="{FF2B5EF4-FFF2-40B4-BE49-F238E27FC236}">
                <a16:creationId xmlns:a16="http://schemas.microsoft.com/office/drawing/2014/main" id="{46346FBD-498A-D4B2-4245-FFB5CB4D4C96}"/>
              </a:ext>
            </a:extLst>
          </p:cNvPr>
          <p:cNvSpPr/>
          <p:nvPr>
            <p:custDataLst>
              <p:tags r:id="rId183"/>
            </p:custDataLst>
          </p:nvPr>
        </p:nvSpPr>
        <p:spPr>
          <a:xfrm rot="5400002">
            <a:off x="10516512" y="3294585"/>
            <a:ext cx="226200" cy="195895"/>
          </a:xfrm>
          <a:custGeom>
            <a:avLst/>
            <a:gdLst>
              <a:gd name="connsiteX0" fmla="*/ 303468 w 606935"/>
              <a:gd name="connsiteY0" fmla="*/ 0 h 523219"/>
              <a:gd name="connsiteX1" fmla="*/ 0 w 606935"/>
              <a:gd name="connsiteY1" fmla="*/ 176011 h 523219"/>
              <a:gd name="connsiteX2" fmla="*/ 0 w 606935"/>
              <a:gd name="connsiteY2" fmla="*/ 523219 h 523219"/>
              <a:gd name="connsiteX3" fmla="*/ 606935 w 606935"/>
              <a:gd name="connsiteY3" fmla="*/ 523219 h 523219"/>
              <a:gd name="connsiteX4" fmla="*/ 303468 w 606935"/>
              <a:gd name="connsiteY4" fmla="*/ 0 h 523219"/>
              <a:gd name="connsiteX5" fmla="*/ 303468 w 606935"/>
              <a:gd name="connsiteY5" fmla="*/ 0 h 523219"/>
              <a:gd name="connsiteX0" fmla="*/ 303468 w 606935"/>
              <a:gd name="connsiteY0" fmla="*/ 0 h 523219"/>
              <a:gd name="connsiteX1" fmla="*/ 0 w 606935"/>
              <a:gd name="connsiteY1" fmla="*/ 176011 h 523219"/>
              <a:gd name="connsiteX2" fmla="*/ 0 w 606935"/>
              <a:gd name="connsiteY2" fmla="*/ 523219 h 523219"/>
              <a:gd name="connsiteX3" fmla="*/ 606935 w 606935"/>
              <a:gd name="connsiteY3" fmla="*/ 523219 h 523219"/>
              <a:gd name="connsiteX4" fmla="*/ 303468 w 606935"/>
              <a:gd name="connsiteY4" fmla="*/ 0 h 5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5" h="523219">
                <a:moveTo>
                  <a:pt x="303468" y="0"/>
                </a:moveTo>
                <a:lnTo>
                  <a:pt x="0" y="176011"/>
                </a:lnTo>
                <a:lnTo>
                  <a:pt x="0" y="523219"/>
                </a:lnTo>
                <a:lnTo>
                  <a:pt x="606935" y="523219"/>
                </a:lnTo>
                <a:lnTo>
                  <a:pt x="30346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5" name="手繪多邊形: 圖案 394" descr="Freeform 6">
            <a:extLst>
              <a:ext uri="{FF2B5EF4-FFF2-40B4-BE49-F238E27FC236}">
                <a16:creationId xmlns:a16="http://schemas.microsoft.com/office/drawing/2014/main" id="{4D1ADAEA-3BD9-B2F9-202E-46F0378D17B0}"/>
              </a:ext>
            </a:extLst>
          </p:cNvPr>
          <p:cNvSpPr/>
          <p:nvPr>
            <p:custDataLst>
              <p:tags r:id="rId184"/>
            </p:custDataLst>
          </p:nvPr>
        </p:nvSpPr>
        <p:spPr>
          <a:xfrm rot="5400002">
            <a:off x="10679458" y="3148536"/>
            <a:ext cx="226200" cy="261794"/>
          </a:xfrm>
          <a:custGeom>
            <a:avLst/>
            <a:gdLst>
              <a:gd name="connsiteX0" fmla="*/ 606934 w 606934"/>
              <a:gd name="connsiteY0" fmla="*/ 523218 h 699229"/>
              <a:gd name="connsiteX1" fmla="*/ 303467 w 606934"/>
              <a:gd name="connsiteY1" fmla="*/ 0 h 699229"/>
              <a:gd name="connsiteX2" fmla="*/ 0 w 606934"/>
              <a:gd name="connsiteY2" fmla="*/ 523218 h 699229"/>
              <a:gd name="connsiteX3" fmla="*/ 303466 w 606934"/>
              <a:gd name="connsiteY3" fmla="*/ 699229 h 699229"/>
              <a:gd name="connsiteX4" fmla="*/ 606934 w 606934"/>
              <a:gd name="connsiteY4" fmla="*/ 523218 h 699229"/>
              <a:gd name="connsiteX5" fmla="*/ 606934 w 606934"/>
              <a:gd name="connsiteY5" fmla="*/ 523218 h 699229"/>
              <a:gd name="connsiteX0" fmla="*/ 606934 w 606934"/>
              <a:gd name="connsiteY0" fmla="*/ 523218 h 699229"/>
              <a:gd name="connsiteX1" fmla="*/ 303467 w 606934"/>
              <a:gd name="connsiteY1" fmla="*/ 0 h 699229"/>
              <a:gd name="connsiteX2" fmla="*/ 0 w 606934"/>
              <a:gd name="connsiteY2" fmla="*/ 523218 h 699229"/>
              <a:gd name="connsiteX3" fmla="*/ 303466 w 606934"/>
              <a:gd name="connsiteY3" fmla="*/ 699229 h 699229"/>
              <a:gd name="connsiteX4" fmla="*/ 606934 w 606934"/>
              <a:gd name="connsiteY4" fmla="*/ 523218 h 69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" h="699229">
                <a:moveTo>
                  <a:pt x="606934" y="523218"/>
                </a:moveTo>
                <a:lnTo>
                  <a:pt x="303467" y="0"/>
                </a:lnTo>
                <a:lnTo>
                  <a:pt x="0" y="523218"/>
                </a:lnTo>
                <a:lnTo>
                  <a:pt x="303466" y="699229"/>
                </a:lnTo>
                <a:lnTo>
                  <a:pt x="606934" y="52321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7" name="手繪多邊形: 圖案 396" descr="Freeform 4">
            <a:extLst>
              <a:ext uri="{FF2B5EF4-FFF2-40B4-BE49-F238E27FC236}">
                <a16:creationId xmlns:a16="http://schemas.microsoft.com/office/drawing/2014/main" id="{70F0BB36-3908-C95A-3117-58D2DD454D9C}"/>
              </a:ext>
            </a:extLst>
          </p:cNvPr>
          <p:cNvSpPr/>
          <p:nvPr>
            <p:custDataLst>
              <p:tags r:id="rId185"/>
            </p:custDataLst>
          </p:nvPr>
        </p:nvSpPr>
        <p:spPr>
          <a:xfrm rot="9000002">
            <a:off x="10987583" y="3714653"/>
            <a:ext cx="226200" cy="195895"/>
          </a:xfrm>
          <a:custGeom>
            <a:avLst/>
            <a:gdLst>
              <a:gd name="connsiteX0" fmla="*/ 606934 w 606934"/>
              <a:gd name="connsiteY0" fmla="*/ 176011 h 523219"/>
              <a:gd name="connsiteX1" fmla="*/ 303468 w 606934"/>
              <a:gd name="connsiteY1" fmla="*/ 0 h 523219"/>
              <a:gd name="connsiteX2" fmla="*/ 0 w 606934"/>
              <a:gd name="connsiteY2" fmla="*/ 523219 h 523219"/>
              <a:gd name="connsiteX3" fmla="*/ 606934 w 606934"/>
              <a:gd name="connsiteY3" fmla="*/ 523219 h 523219"/>
              <a:gd name="connsiteX4" fmla="*/ 606934 w 606934"/>
              <a:gd name="connsiteY4" fmla="*/ 176011 h 523219"/>
              <a:gd name="connsiteX5" fmla="*/ 606934 w 606934"/>
              <a:gd name="connsiteY5" fmla="*/ 176011 h 523219"/>
              <a:gd name="connsiteX0" fmla="*/ 606934 w 606934"/>
              <a:gd name="connsiteY0" fmla="*/ 176011 h 523219"/>
              <a:gd name="connsiteX1" fmla="*/ 303468 w 606934"/>
              <a:gd name="connsiteY1" fmla="*/ 0 h 523219"/>
              <a:gd name="connsiteX2" fmla="*/ 0 w 606934"/>
              <a:gd name="connsiteY2" fmla="*/ 523219 h 523219"/>
              <a:gd name="connsiteX3" fmla="*/ 606934 w 606934"/>
              <a:gd name="connsiteY3" fmla="*/ 523219 h 523219"/>
              <a:gd name="connsiteX4" fmla="*/ 606934 w 606934"/>
              <a:gd name="connsiteY4" fmla="*/ 176011 h 5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" h="523219">
                <a:moveTo>
                  <a:pt x="606934" y="176011"/>
                </a:moveTo>
                <a:lnTo>
                  <a:pt x="303468" y="0"/>
                </a:lnTo>
                <a:lnTo>
                  <a:pt x="0" y="523219"/>
                </a:lnTo>
                <a:lnTo>
                  <a:pt x="606934" y="523219"/>
                </a:lnTo>
                <a:lnTo>
                  <a:pt x="606934" y="17601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8" name="手繪多邊形: 圖案 397" descr="Freeform 5">
            <a:extLst>
              <a:ext uri="{FF2B5EF4-FFF2-40B4-BE49-F238E27FC236}">
                <a16:creationId xmlns:a16="http://schemas.microsoft.com/office/drawing/2014/main" id="{5A9133CC-5FB3-B3A5-02CC-7E66ACB5FF90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 rot="9000002">
            <a:off x="10791688" y="3827753"/>
            <a:ext cx="226200" cy="195895"/>
          </a:xfrm>
          <a:custGeom>
            <a:avLst/>
            <a:gdLst>
              <a:gd name="connsiteX0" fmla="*/ 303468 w 606935"/>
              <a:gd name="connsiteY0" fmla="*/ 0 h 523219"/>
              <a:gd name="connsiteX1" fmla="*/ 0 w 606935"/>
              <a:gd name="connsiteY1" fmla="*/ 176011 h 523219"/>
              <a:gd name="connsiteX2" fmla="*/ 0 w 606935"/>
              <a:gd name="connsiteY2" fmla="*/ 523219 h 523219"/>
              <a:gd name="connsiteX3" fmla="*/ 606935 w 606935"/>
              <a:gd name="connsiteY3" fmla="*/ 523219 h 523219"/>
              <a:gd name="connsiteX4" fmla="*/ 303468 w 606935"/>
              <a:gd name="connsiteY4" fmla="*/ 0 h 523219"/>
              <a:gd name="connsiteX5" fmla="*/ 303468 w 606935"/>
              <a:gd name="connsiteY5" fmla="*/ 0 h 523219"/>
              <a:gd name="connsiteX0" fmla="*/ 303468 w 606935"/>
              <a:gd name="connsiteY0" fmla="*/ 0 h 523219"/>
              <a:gd name="connsiteX1" fmla="*/ 0 w 606935"/>
              <a:gd name="connsiteY1" fmla="*/ 176011 h 523219"/>
              <a:gd name="connsiteX2" fmla="*/ 0 w 606935"/>
              <a:gd name="connsiteY2" fmla="*/ 523219 h 523219"/>
              <a:gd name="connsiteX3" fmla="*/ 606935 w 606935"/>
              <a:gd name="connsiteY3" fmla="*/ 523219 h 523219"/>
              <a:gd name="connsiteX4" fmla="*/ 303468 w 606935"/>
              <a:gd name="connsiteY4" fmla="*/ 0 h 5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5" h="523219">
                <a:moveTo>
                  <a:pt x="303468" y="0"/>
                </a:moveTo>
                <a:lnTo>
                  <a:pt x="0" y="176011"/>
                </a:lnTo>
                <a:lnTo>
                  <a:pt x="0" y="523219"/>
                </a:lnTo>
                <a:lnTo>
                  <a:pt x="606935" y="523219"/>
                </a:lnTo>
                <a:lnTo>
                  <a:pt x="30346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9" name="手繪多邊形: 圖案 398" descr="Freeform 6">
            <a:extLst>
              <a:ext uri="{FF2B5EF4-FFF2-40B4-BE49-F238E27FC236}">
                <a16:creationId xmlns:a16="http://schemas.microsoft.com/office/drawing/2014/main" id="{1642433B-E62D-220C-A1EF-96C53EADBAEA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 rot="9000002">
            <a:off x="10971108" y="3879369"/>
            <a:ext cx="226200" cy="261794"/>
          </a:xfrm>
          <a:custGeom>
            <a:avLst/>
            <a:gdLst>
              <a:gd name="connsiteX0" fmla="*/ 606934 w 606934"/>
              <a:gd name="connsiteY0" fmla="*/ 523218 h 699229"/>
              <a:gd name="connsiteX1" fmla="*/ 303467 w 606934"/>
              <a:gd name="connsiteY1" fmla="*/ 0 h 699229"/>
              <a:gd name="connsiteX2" fmla="*/ 0 w 606934"/>
              <a:gd name="connsiteY2" fmla="*/ 523218 h 699229"/>
              <a:gd name="connsiteX3" fmla="*/ 303466 w 606934"/>
              <a:gd name="connsiteY3" fmla="*/ 699229 h 699229"/>
              <a:gd name="connsiteX4" fmla="*/ 606934 w 606934"/>
              <a:gd name="connsiteY4" fmla="*/ 523218 h 699229"/>
              <a:gd name="connsiteX5" fmla="*/ 606934 w 606934"/>
              <a:gd name="connsiteY5" fmla="*/ 523218 h 699229"/>
              <a:gd name="connsiteX0" fmla="*/ 606934 w 606934"/>
              <a:gd name="connsiteY0" fmla="*/ 523218 h 699229"/>
              <a:gd name="connsiteX1" fmla="*/ 303467 w 606934"/>
              <a:gd name="connsiteY1" fmla="*/ 0 h 699229"/>
              <a:gd name="connsiteX2" fmla="*/ 0 w 606934"/>
              <a:gd name="connsiteY2" fmla="*/ 523218 h 699229"/>
              <a:gd name="connsiteX3" fmla="*/ 303466 w 606934"/>
              <a:gd name="connsiteY3" fmla="*/ 699229 h 699229"/>
              <a:gd name="connsiteX4" fmla="*/ 606934 w 606934"/>
              <a:gd name="connsiteY4" fmla="*/ 523218 h 69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" h="699229">
                <a:moveTo>
                  <a:pt x="606934" y="523218"/>
                </a:moveTo>
                <a:lnTo>
                  <a:pt x="303467" y="0"/>
                </a:lnTo>
                <a:lnTo>
                  <a:pt x="0" y="523218"/>
                </a:lnTo>
                <a:lnTo>
                  <a:pt x="303466" y="699229"/>
                </a:lnTo>
                <a:lnTo>
                  <a:pt x="606934" y="52321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1" name="手繪多邊形: 圖案 400" descr="Freeform 4">
            <a:extLst>
              <a:ext uri="{FF2B5EF4-FFF2-40B4-BE49-F238E27FC236}">
                <a16:creationId xmlns:a16="http://schemas.microsoft.com/office/drawing/2014/main" id="{B523C8CC-8A7F-C8F3-D9D1-A3B64C97ECC1}"/>
              </a:ext>
            </a:extLst>
          </p:cNvPr>
          <p:cNvSpPr/>
          <p:nvPr>
            <p:custDataLst>
              <p:tags r:id="rId188"/>
            </p:custDataLst>
          </p:nvPr>
        </p:nvSpPr>
        <p:spPr>
          <a:xfrm rot="12600011">
            <a:off x="10663434" y="4445746"/>
            <a:ext cx="226200" cy="195895"/>
          </a:xfrm>
          <a:custGeom>
            <a:avLst/>
            <a:gdLst>
              <a:gd name="connsiteX0" fmla="*/ 606934 w 606934"/>
              <a:gd name="connsiteY0" fmla="*/ 176011 h 523219"/>
              <a:gd name="connsiteX1" fmla="*/ 303468 w 606934"/>
              <a:gd name="connsiteY1" fmla="*/ 0 h 523219"/>
              <a:gd name="connsiteX2" fmla="*/ 0 w 606934"/>
              <a:gd name="connsiteY2" fmla="*/ 523219 h 523219"/>
              <a:gd name="connsiteX3" fmla="*/ 606934 w 606934"/>
              <a:gd name="connsiteY3" fmla="*/ 523219 h 523219"/>
              <a:gd name="connsiteX4" fmla="*/ 606934 w 606934"/>
              <a:gd name="connsiteY4" fmla="*/ 176011 h 523219"/>
              <a:gd name="connsiteX5" fmla="*/ 606934 w 606934"/>
              <a:gd name="connsiteY5" fmla="*/ 176011 h 523219"/>
              <a:gd name="connsiteX0" fmla="*/ 606934 w 606934"/>
              <a:gd name="connsiteY0" fmla="*/ 176011 h 523219"/>
              <a:gd name="connsiteX1" fmla="*/ 303468 w 606934"/>
              <a:gd name="connsiteY1" fmla="*/ 0 h 523219"/>
              <a:gd name="connsiteX2" fmla="*/ 0 w 606934"/>
              <a:gd name="connsiteY2" fmla="*/ 523219 h 523219"/>
              <a:gd name="connsiteX3" fmla="*/ 606934 w 606934"/>
              <a:gd name="connsiteY3" fmla="*/ 523219 h 523219"/>
              <a:gd name="connsiteX4" fmla="*/ 606934 w 606934"/>
              <a:gd name="connsiteY4" fmla="*/ 176011 h 5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" h="523219">
                <a:moveTo>
                  <a:pt x="606934" y="176011"/>
                </a:moveTo>
                <a:lnTo>
                  <a:pt x="303468" y="0"/>
                </a:lnTo>
                <a:lnTo>
                  <a:pt x="0" y="523219"/>
                </a:lnTo>
                <a:lnTo>
                  <a:pt x="606934" y="523219"/>
                </a:lnTo>
                <a:lnTo>
                  <a:pt x="606934" y="17601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2" name="手繪多邊形: 圖案 401" descr="Freeform 5">
            <a:extLst>
              <a:ext uri="{FF2B5EF4-FFF2-40B4-BE49-F238E27FC236}">
                <a16:creationId xmlns:a16="http://schemas.microsoft.com/office/drawing/2014/main" id="{B5D60C54-030B-972A-2306-1F0F4D46FB1B}"/>
              </a:ext>
            </a:extLst>
          </p:cNvPr>
          <p:cNvSpPr/>
          <p:nvPr>
            <p:custDataLst>
              <p:tags r:id="rId189"/>
            </p:custDataLst>
          </p:nvPr>
        </p:nvSpPr>
        <p:spPr>
          <a:xfrm rot="12600011">
            <a:off x="10467540" y="4332645"/>
            <a:ext cx="226200" cy="195895"/>
          </a:xfrm>
          <a:custGeom>
            <a:avLst/>
            <a:gdLst>
              <a:gd name="connsiteX0" fmla="*/ 303468 w 606935"/>
              <a:gd name="connsiteY0" fmla="*/ 0 h 523219"/>
              <a:gd name="connsiteX1" fmla="*/ 0 w 606935"/>
              <a:gd name="connsiteY1" fmla="*/ 176011 h 523219"/>
              <a:gd name="connsiteX2" fmla="*/ 0 w 606935"/>
              <a:gd name="connsiteY2" fmla="*/ 523219 h 523219"/>
              <a:gd name="connsiteX3" fmla="*/ 606935 w 606935"/>
              <a:gd name="connsiteY3" fmla="*/ 523219 h 523219"/>
              <a:gd name="connsiteX4" fmla="*/ 303468 w 606935"/>
              <a:gd name="connsiteY4" fmla="*/ 0 h 523219"/>
              <a:gd name="connsiteX5" fmla="*/ 303468 w 606935"/>
              <a:gd name="connsiteY5" fmla="*/ 0 h 523219"/>
              <a:gd name="connsiteX0" fmla="*/ 303468 w 606935"/>
              <a:gd name="connsiteY0" fmla="*/ 0 h 523219"/>
              <a:gd name="connsiteX1" fmla="*/ 0 w 606935"/>
              <a:gd name="connsiteY1" fmla="*/ 176011 h 523219"/>
              <a:gd name="connsiteX2" fmla="*/ 0 w 606935"/>
              <a:gd name="connsiteY2" fmla="*/ 523219 h 523219"/>
              <a:gd name="connsiteX3" fmla="*/ 606935 w 606935"/>
              <a:gd name="connsiteY3" fmla="*/ 523219 h 523219"/>
              <a:gd name="connsiteX4" fmla="*/ 303468 w 606935"/>
              <a:gd name="connsiteY4" fmla="*/ 0 h 5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5" h="523219">
                <a:moveTo>
                  <a:pt x="303468" y="0"/>
                </a:moveTo>
                <a:lnTo>
                  <a:pt x="0" y="176011"/>
                </a:lnTo>
                <a:lnTo>
                  <a:pt x="0" y="523219"/>
                </a:lnTo>
                <a:lnTo>
                  <a:pt x="606935" y="523219"/>
                </a:lnTo>
                <a:lnTo>
                  <a:pt x="30346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3" name="手繪多邊形: 圖案 402" descr="Freeform 6">
            <a:extLst>
              <a:ext uri="{FF2B5EF4-FFF2-40B4-BE49-F238E27FC236}">
                <a16:creationId xmlns:a16="http://schemas.microsoft.com/office/drawing/2014/main" id="{006F7234-3511-FB98-E9B9-38A3B832C6A3}"/>
              </a:ext>
            </a:extLst>
          </p:cNvPr>
          <p:cNvSpPr/>
          <p:nvPr>
            <p:custDataLst>
              <p:tags r:id="rId190"/>
            </p:custDataLst>
          </p:nvPr>
        </p:nvSpPr>
        <p:spPr>
          <a:xfrm rot="12600011">
            <a:off x="10484013" y="4497361"/>
            <a:ext cx="226200" cy="261794"/>
          </a:xfrm>
          <a:custGeom>
            <a:avLst/>
            <a:gdLst>
              <a:gd name="connsiteX0" fmla="*/ 606934 w 606934"/>
              <a:gd name="connsiteY0" fmla="*/ 523218 h 699229"/>
              <a:gd name="connsiteX1" fmla="*/ 303467 w 606934"/>
              <a:gd name="connsiteY1" fmla="*/ 0 h 699229"/>
              <a:gd name="connsiteX2" fmla="*/ 0 w 606934"/>
              <a:gd name="connsiteY2" fmla="*/ 523218 h 699229"/>
              <a:gd name="connsiteX3" fmla="*/ 303466 w 606934"/>
              <a:gd name="connsiteY3" fmla="*/ 699229 h 699229"/>
              <a:gd name="connsiteX4" fmla="*/ 606934 w 606934"/>
              <a:gd name="connsiteY4" fmla="*/ 523218 h 699229"/>
              <a:gd name="connsiteX5" fmla="*/ 606934 w 606934"/>
              <a:gd name="connsiteY5" fmla="*/ 523218 h 699229"/>
              <a:gd name="connsiteX0" fmla="*/ 606934 w 606934"/>
              <a:gd name="connsiteY0" fmla="*/ 523218 h 699229"/>
              <a:gd name="connsiteX1" fmla="*/ 303467 w 606934"/>
              <a:gd name="connsiteY1" fmla="*/ 0 h 699229"/>
              <a:gd name="connsiteX2" fmla="*/ 0 w 606934"/>
              <a:gd name="connsiteY2" fmla="*/ 523218 h 699229"/>
              <a:gd name="connsiteX3" fmla="*/ 303466 w 606934"/>
              <a:gd name="connsiteY3" fmla="*/ 699229 h 699229"/>
              <a:gd name="connsiteX4" fmla="*/ 606934 w 606934"/>
              <a:gd name="connsiteY4" fmla="*/ 523218 h 69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" h="699229">
                <a:moveTo>
                  <a:pt x="606934" y="523218"/>
                </a:moveTo>
                <a:lnTo>
                  <a:pt x="303467" y="0"/>
                </a:lnTo>
                <a:lnTo>
                  <a:pt x="0" y="523218"/>
                </a:lnTo>
                <a:lnTo>
                  <a:pt x="303466" y="699229"/>
                </a:lnTo>
                <a:lnTo>
                  <a:pt x="606934" y="52321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5" name="手繪多邊形: 圖案 404" descr="Freeform 4">
            <a:extLst>
              <a:ext uri="{FF2B5EF4-FFF2-40B4-BE49-F238E27FC236}">
                <a16:creationId xmlns:a16="http://schemas.microsoft.com/office/drawing/2014/main" id="{5D3E8785-F46A-DD67-8BDB-266853314D49}"/>
              </a:ext>
            </a:extLst>
          </p:cNvPr>
          <p:cNvSpPr/>
          <p:nvPr>
            <p:custDataLst>
              <p:tags r:id="rId191"/>
            </p:custDataLst>
          </p:nvPr>
        </p:nvSpPr>
        <p:spPr>
          <a:xfrm rot="16200002">
            <a:off x="9868216" y="4530569"/>
            <a:ext cx="226200" cy="195895"/>
          </a:xfrm>
          <a:custGeom>
            <a:avLst/>
            <a:gdLst>
              <a:gd name="connsiteX0" fmla="*/ 606934 w 606934"/>
              <a:gd name="connsiteY0" fmla="*/ 176011 h 523219"/>
              <a:gd name="connsiteX1" fmla="*/ 303468 w 606934"/>
              <a:gd name="connsiteY1" fmla="*/ 0 h 523219"/>
              <a:gd name="connsiteX2" fmla="*/ 0 w 606934"/>
              <a:gd name="connsiteY2" fmla="*/ 523219 h 523219"/>
              <a:gd name="connsiteX3" fmla="*/ 606934 w 606934"/>
              <a:gd name="connsiteY3" fmla="*/ 523219 h 523219"/>
              <a:gd name="connsiteX4" fmla="*/ 606934 w 606934"/>
              <a:gd name="connsiteY4" fmla="*/ 176011 h 523219"/>
              <a:gd name="connsiteX5" fmla="*/ 606934 w 606934"/>
              <a:gd name="connsiteY5" fmla="*/ 176011 h 523219"/>
              <a:gd name="connsiteX0" fmla="*/ 606934 w 606934"/>
              <a:gd name="connsiteY0" fmla="*/ 176011 h 523219"/>
              <a:gd name="connsiteX1" fmla="*/ 303468 w 606934"/>
              <a:gd name="connsiteY1" fmla="*/ 0 h 523219"/>
              <a:gd name="connsiteX2" fmla="*/ 0 w 606934"/>
              <a:gd name="connsiteY2" fmla="*/ 523219 h 523219"/>
              <a:gd name="connsiteX3" fmla="*/ 606934 w 606934"/>
              <a:gd name="connsiteY3" fmla="*/ 523219 h 523219"/>
              <a:gd name="connsiteX4" fmla="*/ 606934 w 606934"/>
              <a:gd name="connsiteY4" fmla="*/ 176011 h 5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" h="523219">
                <a:moveTo>
                  <a:pt x="606934" y="176011"/>
                </a:moveTo>
                <a:lnTo>
                  <a:pt x="303468" y="0"/>
                </a:lnTo>
                <a:lnTo>
                  <a:pt x="0" y="523219"/>
                </a:lnTo>
                <a:lnTo>
                  <a:pt x="606934" y="523219"/>
                </a:lnTo>
                <a:lnTo>
                  <a:pt x="606934" y="17601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6" name="手繪多邊形: 圖案 405" descr="Freeform 5">
            <a:extLst>
              <a:ext uri="{FF2B5EF4-FFF2-40B4-BE49-F238E27FC236}">
                <a16:creationId xmlns:a16="http://schemas.microsoft.com/office/drawing/2014/main" id="{2E7C0DB2-4C24-2E4B-3002-B43F664B4EF6}"/>
              </a:ext>
            </a:extLst>
          </p:cNvPr>
          <p:cNvSpPr/>
          <p:nvPr>
            <p:custDataLst>
              <p:tags r:id="rId192"/>
            </p:custDataLst>
          </p:nvPr>
        </p:nvSpPr>
        <p:spPr>
          <a:xfrm rot="16200002">
            <a:off x="9868216" y="4304370"/>
            <a:ext cx="226200" cy="195895"/>
          </a:xfrm>
          <a:custGeom>
            <a:avLst/>
            <a:gdLst>
              <a:gd name="connsiteX0" fmla="*/ 303468 w 606935"/>
              <a:gd name="connsiteY0" fmla="*/ 0 h 523219"/>
              <a:gd name="connsiteX1" fmla="*/ 0 w 606935"/>
              <a:gd name="connsiteY1" fmla="*/ 176011 h 523219"/>
              <a:gd name="connsiteX2" fmla="*/ 0 w 606935"/>
              <a:gd name="connsiteY2" fmla="*/ 523219 h 523219"/>
              <a:gd name="connsiteX3" fmla="*/ 606935 w 606935"/>
              <a:gd name="connsiteY3" fmla="*/ 523219 h 523219"/>
              <a:gd name="connsiteX4" fmla="*/ 303468 w 606935"/>
              <a:gd name="connsiteY4" fmla="*/ 0 h 523219"/>
              <a:gd name="connsiteX5" fmla="*/ 303468 w 606935"/>
              <a:gd name="connsiteY5" fmla="*/ 0 h 523219"/>
              <a:gd name="connsiteX0" fmla="*/ 303468 w 606935"/>
              <a:gd name="connsiteY0" fmla="*/ 0 h 523219"/>
              <a:gd name="connsiteX1" fmla="*/ 0 w 606935"/>
              <a:gd name="connsiteY1" fmla="*/ 176011 h 523219"/>
              <a:gd name="connsiteX2" fmla="*/ 0 w 606935"/>
              <a:gd name="connsiteY2" fmla="*/ 523219 h 523219"/>
              <a:gd name="connsiteX3" fmla="*/ 606935 w 606935"/>
              <a:gd name="connsiteY3" fmla="*/ 523219 h 523219"/>
              <a:gd name="connsiteX4" fmla="*/ 303468 w 606935"/>
              <a:gd name="connsiteY4" fmla="*/ 0 h 5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5" h="523219">
                <a:moveTo>
                  <a:pt x="303468" y="0"/>
                </a:moveTo>
                <a:lnTo>
                  <a:pt x="0" y="176011"/>
                </a:lnTo>
                <a:lnTo>
                  <a:pt x="0" y="523219"/>
                </a:lnTo>
                <a:lnTo>
                  <a:pt x="606935" y="523219"/>
                </a:lnTo>
                <a:lnTo>
                  <a:pt x="30346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7" name="手繪多邊形: 圖案 406" descr="Freeform 6">
            <a:extLst>
              <a:ext uri="{FF2B5EF4-FFF2-40B4-BE49-F238E27FC236}">
                <a16:creationId xmlns:a16="http://schemas.microsoft.com/office/drawing/2014/main" id="{96967575-64A0-158F-8B5A-7AC11E7F8439}"/>
              </a:ext>
            </a:extLst>
          </p:cNvPr>
          <p:cNvSpPr/>
          <p:nvPr>
            <p:custDataLst>
              <p:tags r:id="rId193"/>
            </p:custDataLst>
          </p:nvPr>
        </p:nvSpPr>
        <p:spPr>
          <a:xfrm rot="16200002">
            <a:off x="9705271" y="4384520"/>
            <a:ext cx="226200" cy="261794"/>
          </a:xfrm>
          <a:custGeom>
            <a:avLst/>
            <a:gdLst>
              <a:gd name="connsiteX0" fmla="*/ 606934 w 606934"/>
              <a:gd name="connsiteY0" fmla="*/ 523218 h 699229"/>
              <a:gd name="connsiteX1" fmla="*/ 303467 w 606934"/>
              <a:gd name="connsiteY1" fmla="*/ 0 h 699229"/>
              <a:gd name="connsiteX2" fmla="*/ 0 w 606934"/>
              <a:gd name="connsiteY2" fmla="*/ 523218 h 699229"/>
              <a:gd name="connsiteX3" fmla="*/ 303466 w 606934"/>
              <a:gd name="connsiteY3" fmla="*/ 699229 h 699229"/>
              <a:gd name="connsiteX4" fmla="*/ 606934 w 606934"/>
              <a:gd name="connsiteY4" fmla="*/ 523218 h 699229"/>
              <a:gd name="connsiteX5" fmla="*/ 606934 w 606934"/>
              <a:gd name="connsiteY5" fmla="*/ 523218 h 699229"/>
              <a:gd name="connsiteX0" fmla="*/ 606934 w 606934"/>
              <a:gd name="connsiteY0" fmla="*/ 523218 h 699229"/>
              <a:gd name="connsiteX1" fmla="*/ 303467 w 606934"/>
              <a:gd name="connsiteY1" fmla="*/ 0 h 699229"/>
              <a:gd name="connsiteX2" fmla="*/ 0 w 606934"/>
              <a:gd name="connsiteY2" fmla="*/ 523218 h 699229"/>
              <a:gd name="connsiteX3" fmla="*/ 303466 w 606934"/>
              <a:gd name="connsiteY3" fmla="*/ 699229 h 699229"/>
              <a:gd name="connsiteX4" fmla="*/ 606934 w 606934"/>
              <a:gd name="connsiteY4" fmla="*/ 523218 h 69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" h="699229">
                <a:moveTo>
                  <a:pt x="606934" y="523218"/>
                </a:moveTo>
                <a:lnTo>
                  <a:pt x="303467" y="0"/>
                </a:lnTo>
                <a:lnTo>
                  <a:pt x="0" y="523218"/>
                </a:lnTo>
                <a:lnTo>
                  <a:pt x="303466" y="699229"/>
                </a:lnTo>
                <a:lnTo>
                  <a:pt x="606934" y="52321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9" name="手繪多邊形: 圖案 408" descr="Freeform 4">
            <a:extLst>
              <a:ext uri="{FF2B5EF4-FFF2-40B4-BE49-F238E27FC236}">
                <a16:creationId xmlns:a16="http://schemas.microsoft.com/office/drawing/2014/main" id="{9408CF75-4432-DEE2-3AFB-79CC8308F157}"/>
              </a:ext>
            </a:extLst>
          </p:cNvPr>
          <p:cNvSpPr/>
          <p:nvPr>
            <p:custDataLst>
              <p:tags r:id="rId194"/>
            </p:custDataLst>
          </p:nvPr>
        </p:nvSpPr>
        <p:spPr>
          <a:xfrm rot="19800002">
            <a:off x="9397146" y="3884303"/>
            <a:ext cx="226200" cy="195895"/>
          </a:xfrm>
          <a:custGeom>
            <a:avLst/>
            <a:gdLst>
              <a:gd name="connsiteX0" fmla="*/ 606934 w 606934"/>
              <a:gd name="connsiteY0" fmla="*/ 176011 h 523219"/>
              <a:gd name="connsiteX1" fmla="*/ 303468 w 606934"/>
              <a:gd name="connsiteY1" fmla="*/ 0 h 523219"/>
              <a:gd name="connsiteX2" fmla="*/ 0 w 606934"/>
              <a:gd name="connsiteY2" fmla="*/ 523219 h 523219"/>
              <a:gd name="connsiteX3" fmla="*/ 606934 w 606934"/>
              <a:gd name="connsiteY3" fmla="*/ 523219 h 523219"/>
              <a:gd name="connsiteX4" fmla="*/ 606934 w 606934"/>
              <a:gd name="connsiteY4" fmla="*/ 176011 h 523219"/>
              <a:gd name="connsiteX5" fmla="*/ 606934 w 606934"/>
              <a:gd name="connsiteY5" fmla="*/ 176011 h 523219"/>
              <a:gd name="connsiteX0" fmla="*/ 606934 w 606934"/>
              <a:gd name="connsiteY0" fmla="*/ 176011 h 523219"/>
              <a:gd name="connsiteX1" fmla="*/ 303468 w 606934"/>
              <a:gd name="connsiteY1" fmla="*/ 0 h 523219"/>
              <a:gd name="connsiteX2" fmla="*/ 0 w 606934"/>
              <a:gd name="connsiteY2" fmla="*/ 523219 h 523219"/>
              <a:gd name="connsiteX3" fmla="*/ 606934 w 606934"/>
              <a:gd name="connsiteY3" fmla="*/ 523219 h 523219"/>
              <a:gd name="connsiteX4" fmla="*/ 606934 w 606934"/>
              <a:gd name="connsiteY4" fmla="*/ 176011 h 5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" h="523219">
                <a:moveTo>
                  <a:pt x="606934" y="176011"/>
                </a:moveTo>
                <a:lnTo>
                  <a:pt x="303468" y="0"/>
                </a:lnTo>
                <a:lnTo>
                  <a:pt x="0" y="523219"/>
                </a:lnTo>
                <a:lnTo>
                  <a:pt x="606934" y="523219"/>
                </a:lnTo>
                <a:lnTo>
                  <a:pt x="606934" y="17601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0" name="手繪多邊形: 圖案 409" descr="Freeform 5">
            <a:extLst>
              <a:ext uri="{FF2B5EF4-FFF2-40B4-BE49-F238E27FC236}">
                <a16:creationId xmlns:a16="http://schemas.microsoft.com/office/drawing/2014/main" id="{50FB903A-85BA-10DC-7852-5C88340F8E1E}"/>
              </a:ext>
            </a:extLst>
          </p:cNvPr>
          <p:cNvSpPr/>
          <p:nvPr>
            <p:custDataLst>
              <p:tags r:id="rId195"/>
            </p:custDataLst>
          </p:nvPr>
        </p:nvSpPr>
        <p:spPr>
          <a:xfrm rot="19800002">
            <a:off x="9593041" y="3771204"/>
            <a:ext cx="226200" cy="195895"/>
          </a:xfrm>
          <a:custGeom>
            <a:avLst/>
            <a:gdLst>
              <a:gd name="connsiteX0" fmla="*/ 303468 w 606935"/>
              <a:gd name="connsiteY0" fmla="*/ 0 h 523219"/>
              <a:gd name="connsiteX1" fmla="*/ 0 w 606935"/>
              <a:gd name="connsiteY1" fmla="*/ 176011 h 523219"/>
              <a:gd name="connsiteX2" fmla="*/ 0 w 606935"/>
              <a:gd name="connsiteY2" fmla="*/ 523219 h 523219"/>
              <a:gd name="connsiteX3" fmla="*/ 606935 w 606935"/>
              <a:gd name="connsiteY3" fmla="*/ 523219 h 523219"/>
              <a:gd name="connsiteX4" fmla="*/ 303468 w 606935"/>
              <a:gd name="connsiteY4" fmla="*/ 0 h 523219"/>
              <a:gd name="connsiteX5" fmla="*/ 303468 w 606935"/>
              <a:gd name="connsiteY5" fmla="*/ 0 h 523219"/>
              <a:gd name="connsiteX0" fmla="*/ 303468 w 606935"/>
              <a:gd name="connsiteY0" fmla="*/ 0 h 523219"/>
              <a:gd name="connsiteX1" fmla="*/ 0 w 606935"/>
              <a:gd name="connsiteY1" fmla="*/ 176011 h 523219"/>
              <a:gd name="connsiteX2" fmla="*/ 0 w 606935"/>
              <a:gd name="connsiteY2" fmla="*/ 523219 h 523219"/>
              <a:gd name="connsiteX3" fmla="*/ 606935 w 606935"/>
              <a:gd name="connsiteY3" fmla="*/ 523219 h 523219"/>
              <a:gd name="connsiteX4" fmla="*/ 303468 w 606935"/>
              <a:gd name="connsiteY4" fmla="*/ 0 h 5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5" h="523219">
                <a:moveTo>
                  <a:pt x="303468" y="0"/>
                </a:moveTo>
                <a:lnTo>
                  <a:pt x="0" y="176011"/>
                </a:lnTo>
                <a:lnTo>
                  <a:pt x="0" y="523219"/>
                </a:lnTo>
                <a:lnTo>
                  <a:pt x="606935" y="523219"/>
                </a:lnTo>
                <a:lnTo>
                  <a:pt x="30346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1" name="手繪多邊形: 圖案 410" descr="Freeform 6">
            <a:extLst>
              <a:ext uri="{FF2B5EF4-FFF2-40B4-BE49-F238E27FC236}">
                <a16:creationId xmlns:a16="http://schemas.microsoft.com/office/drawing/2014/main" id="{61737878-8F4D-2367-AACD-C1A94DED7581}"/>
              </a:ext>
            </a:extLst>
          </p:cNvPr>
          <p:cNvSpPr/>
          <p:nvPr>
            <p:custDataLst>
              <p:tags r:id="rId196"/>
            </p:custDataLst>
          </p:nvPr>
        </p:nvSpPr>
        <p:spPr>
          <a:xfrm rot="19800002">
            <a:off x="9413621" y="3653689"/>
            <a:ext cx="226200" cy="261794"/>
          </a:xfrm>
          <a:custGeom>
            <a:avLst/>
            <a:gdLst>
              <a:gd name="connsiteX0" fmla="*/ 606934 w 606934"/>
              <a:gd name="connsiteY0" fmla="*/ 523218 h 699229"/>
              <a:gd name="connsiteX1" fmla="*/ 303467 w 606934"/>
              <a:gd name="connsiteY1" fmla="*/ 0 h 699229"/>
              <a:gd name="connsiteX2" fmla="*/ 0 w 606934"/>
              <a:gd name="connsiteY2" fmla="*/ 523218 h 699229"/>
              <a:gd name="connsiteX3" fmla="*/ 303466 w 606934"/>
              <a:gd name="connsiteY3" fmla="*/ 699229 h 699229"/>
              <a:gd name="connsiteX4" fmla="*/ 606934 w 606934"/>
              <a:gd name="connsiteY4" fmla="*/ 523218 h 699229"/>
              <a:gd name="connsiteX5" fmla="*/ 606934 w 606934"/>
              <a:gd name="connsiteY5" fmla="*/ 523218 h 699229"/>
              <a:gd name="connsiteX0" fmla="*/ 606934 w 606934"/>
              <a:gd name="connsiteY0" fmla="*/ 523218 h 699229"/>
              <a:gd name="connsiteX1" fmla="*/ 303467 w 606934"/>
              <a:gd name="connsiteY1" fmla="*/ 0 h 699229"/>
              <a:gd name="connsiteX2" fmla="*/ 0 w 606934"/>
              <a:gd name="connsiteY2" fmla="*/ 523218 h 699229"/>
              <a:gd name="connsiteX3" fmla="*/ 303466 w 606934"/>
              <a:gd name="connsiteY3" fmla="*/ 699229 h 699229"/>
              <a:gd name="connsiteX4" fmla="*/ 606934 w 606934"/>
              <a:gd name="connsiteY4" fmla="*/ 523218 h 69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" h="699229">
                <a:moveTo>
                  <a:pt x="606934" y="523218"/>
                </a:moveTo>
                <a:lnTo>
                  <a:pt x="303467" y="0"/>
                </a:lnTo>
                <a:lnTo>
                  <a:pt x="0" y="523218"/>
                </a:lnTo>
                <a:lnTo>
                  <a:pt x="303466" y="699229"/>
                </a:lnTo>
                <a:lnTo>
                  <a:pt x="606934" y="52321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3" name="手繪多邊形 96" descr="手繪多邊形 54">
            <a:extLst>
              <a:ext uri="{FF2B5EF4-FFF2-40B4-BE49-F238E27FC236}">
                <a16:creationId xmlns:a16="http://schemas.microsoft.com/office/drawing/2014/main" id="{33811A9B-14F2-5679-246E-8FBF07EBEBF9}"/>
              </a:ext>
            </a:extLst>
          </p:cNvPr>
          <p:cNvSpPr>
            <a:spLocks/>
          </p:cNvSpPr>
          <p:nvPr>
            <p:custDataLst>
              <p:tags r:id="rId197"/>
            </p:custDataLst>
          </p:nvPr>
        </p:nvSpPr>
        <p:spPr bwMode="auto">
          <a:xfrm rot="19800011">
            <a:off x="9675056" y="2875225"/>
            <a:ext cx="190428" cy="19042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14" name="手繪多邊形: 圖案 413" descr="Freeform 55">
            <a:extLst>
              <a:ext uri="{FF2B5EF4-FFF2-40B4-BE49-F238E27FC236}">
                <a16:creationId xmlns:a16="http://schemas.microsoft.com/office/drawing/2014/main" id="{DC399FF7-FADA-58EC-451C-B414D90B2BA8}"/>
              </a:ext>
            </a:extLst>
          </p:cNvPr>
          <p:cNvSpPr/>
          <p:nvPr>
            <p:custDataLst>
              <p:tags r:id="rId198"/>
            </p:custDataLst>
          </p:nvPr>
        </p:nvSpPr>
        <p:spPr>
          <a:xfrm rot="19800011">
            <a:off x="9565599" y="2824592"/>
            <a:ext cx="130987" cy="452400"/>
          </a:xfrm>
          <a:custGeom>
            <a:avLst/>
            <a:gdLst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  <a:gd name="connsiteX5" fmla="*/ 281580 w 281580"/>
              <a:gd name="connsiteY5" fmla="*/ 281579 h 972517"/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80" h="972517">
                <a:moveTo>
                  <a:pt x="281580" y="281579"/>
                </a:moveTo>
                <a:lnTo>
                  <a:pt x="0" y="0"/>
                </a:lnTo>
                <a:lnTo>
                  <a:pt x="0" y="972517"/>
                </a:lnTo>
                <a:lnTo>
                  <a:pt x="281580" y="690939"/>
                </a:lnTo>
                <a:lnTo>
                  <a:pt x="28158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5" name="手繪多邊形: 圖案 414" descr="Freeform 56">
            <a:extLst>
              <a:ext uri="{FF2B5EF4-FFF2-40B4-BE49-F238E27FC236}">
                <a16:creationId xmlns:a16="http://schemas.microsoft.com/office/drawing/2014/main" id="{C9CB3800-1330-F498-155E-9E94B0F5C6EC}"/>
              </a:ext>
            </a:extLst>
          </p:cNvPr>
          <p:cNvSpPr/>
          <p:nvPr>
            <p:custDataLst>
              <p:tags r:id="rId199"/>
            </p:custDataLst>
          </p:nvPr>
        </p:nvSpPr>
        <p:spPr>
          <a:xfrm rot="19800011">
            <a:off x="9624422" y="3044123"/>
            <a:ext cx="452400" cy="130986"/>
          </a:xfrm>
          <a:custGeom>
            <a:avLst/>
            <a:gdLst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  <a:gd name="connsiteX5" fmla="*/ 281580 w 972518"/>
              <a:gd name="connsiteY5" fmla="*/ 0 h 281578"/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8">
                <a:moveTo>
                  <a:pt x="281580" y="0"/>
                </a:moveTo>
                <a:lnTo>
                  <a:pt x="0" y="281578"/>
                </a:lnTo>
                <a:lnTo>
                  <a:pt x="972518" y="281578"/>
                </a:lnTo>
                <a:lnTo>
                  <a:pt x="690940" y="0"/>
                </a:lnTo>
                <a:lnTo>
                  <a:pt x="28158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6" name="手繪多邊形: 圖案 415" descr="Freeform 57">
            <a:extLst>
              <a:ext uri="{FF2B5EF4-FFF2-40B4-BE49-F238E27FC236}">
                <a16:creationId xmlns:a16="http://schemas.microsoft.com/office/drawing/2014/main" id="{877BC716-B8CD-201C-EAEE-0FAA6ECC80DF}"/>
              </a:ext>
            </a:extLst>
          </p:cNvPr>
          <p:cNvSpPr/>
          <p:nvPr>
            <p:custDataLst>
              <p:tags r:id="rId200"/>
            </p:custDataLst>
          </p:nvPr>
        </p:nvSpPr>
        <p:spPr>
          <a:xfrm rot="19800011">
            <a:off x="9843953" y="2663886"/>
            <a:ext cx="130986" cy="452400"/>
          </a:xfrm>
          <a:custGeom>
            <a:avLst/>
            <a:gdLst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  <a:gd name="connsiteX5" fmla="*/ 0 w 281578"/>
              <a:gd name="connsiteY5" fmla="*/ 690939 h 972517"/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78" h="972517">
                <a:moveTo>
                  <a:pt x="0" y="690939"/>
                </a:moveTo>
                <a:lnTo>
                  <a:pt x="281578" y="972517"/>
                </a:lnTo>
                <a:lnTo>
                  <a:pt x="281578" y="0"/>
                </a:lnTo>
                <a:lnTo>
                  <a:pt x="0" y="281579"/>
                </a:lnTo>
                <a:lnTo>
                  <a:pt x="0" y="69093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7" name="手繪多邊形: 圖案 416" descr="Freeform 58">
            <a:extLst>
              <a:ext uri="{FF2B5EF4-FFF2-40B4-BE49-F238E27FC236}">
                <a16:creationId xmlns:a16="http://schemas.microsoft.com/office/drawing/2014/main" id="{410DDB23-5F38-699D-A415-8486DDEBC72F}"/>
              </a:ext>
            </a:extLst>
          </p:cNvPr>
          <p:cNvSpPr/>
          <p:nvPr>
            <p:custDataLst>
              <p:tags r:id="rId201"/>
            </p:custDataLst>
          </p:nvPr>
        </p:nvSpPr>
        <p:spPr>
          <a:xfrm rot="19800011">
            <a:off x="9463716" y="2765769"/>
            <a:ext cx="452400" cy="130986"/>
          </a:xfrm>
          <a:custGeom>
            <a:avLst/>
            <a:gdLst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  <a:gd name="connsiteX5" fmla="*/ 690940 w 972518"/>
              <a:gd name="connsiteY5" fmla="*/ 281579 h 281579"/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9">
                <a:moveTo>
                  <a:pt x="690940" y="281579"/>
                </a:moveTo>
                <a:lnTo>
                  <a:pt x="972518" y="0"/>
                </a:lnTo>
                <a:lnTo>
                  <a:pt x="0" y="0"/>
                </a:lnTo>
                <a:lnTo>
                  <a:pt x="281580" y="281579"/>
                </a:lnTo>
                <a:lnTo>
                  <a:pt x="69094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9" name="手繪多邊形 96" descr="手繪多邊形 54">
            <a:extLst>
              <a:ext uri="{FF2B5EF4-FFF2-40B4-BE49-F238E27FC236}">
                <a16:creationId xmlns:a16="http://schemas.microsoft.com/office/drawing/2014/main" id="{108D5021-3420-551D-D446-8FE78D02355C}"/>
              </a:ext>
            </a:extLst>
          </p:cNvPr>
          <p:cNvSpPr>
            <a:spLocks/>
          </p:cNvSpPr>
          <p:nvPr>
            <p:custDataLst>
              <p:tags r:id="rId202"/>
            </p:custDataLst>
          </p:nvPr>
        </p:nvSpPr>
        <p:spPr bwMode="auto">
          <a:xfrm rot="1800004">
            <a:off x="10745447" y="2875226"/>
            <a:ext cx="190428" cy="19042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20" name="手繪多邊形: 圖案 419" descr="Freeform 55">
            <a:extLst>
              <a:ext uri="{FF2B5EF4-FFF2-40B4-BE49-F238E27FC236}">
                <a16:creationId xmlns:a16="http://schemas.microsoft.com/office/drawing/2014/main" id="{92898590-5A1D-A8C6-CDD5-1F43070AEC36}"/>
              </a:ext>
            </a:extLst>
          </p:cNvPr>
          <p:cNvSpPr/>
          <p:nvPr>
            <p:custDataLst>
              <p:tags r:id="rId203"/>
            </p:custDataLst>
          </p:nvPr>
        </p:nvSpPr>
        <p:spPr>
          <a:xfrm rot="1800004">
            <a:off x="10635992" y="2663886"/>
            <a:ext cx="130987" cy="452400"/>
          </a:xfrm>
          <a:custGeom>
            <a:avLst/>
            <a:gdLst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  <a:gd name="connsiteX5" fmla="*/ 281580 w 281580"/>
              <a:gd name="connsiteY5" fmla="*/ 281579 h 972517"/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80" h="972517">
                <a:moveTo>
                  <a:pt x="281580" y="281579"/>
                </a:moveTo>
                <a:lnTo>
                  <a:pt x="0" y="0"/>
                </a:lnTo>
                <a:lnTo>
                  <a:pt x="0" y="972517"/>
                </a:lnTo>
                <a:lnTo>
                  <a:pt x="281580" y="690939"/>
                </a:lnTo>
                <a:lnTo>
                  <a:pt x="28158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1" name="手繪多邊形: 圖案 420" descr="Freeform 56">
            <a:extLst>
              <a:ext uri="{FF2B5EF4-FFF2-40B4-BE49-F238E27FC236}">
                <a16:creationId xmlns:a16="http://schemas.microsoft.com/office/drawing/2014/main" id="{70064509-0C36-7015-96B9-EC4EDEA50EFA}"/>
              </a:ext>
            </a:extLst>
          </p:cNvPr>
          <p:cNvSpPr/>
          <p:nvPr>
            <p:custDataLst>
              <p:tags r:id="rId204"/>
            </p:custDataLst>
          </p:nvPr>
        </p:nvSpPr>
        <p:spPr>
          <a:xfrm rot="1800004">
            <a:off x="10534107" y="3044123"/>
            <a:ext cx="452400" cy="130986"/>
          </a:xfrm>
          <a:custGeom>
            <a:avLst/>
            <a:gdLst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  <a:gd name="connsiteX5" fmla="*/ 281580 w 972518"/>
              <a:gd name="connsiteY5" fmla="*/ 0 h 281578"/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8">
                <a:moveTo>
                  <a:pt x="281580" y="0"/>
                </a:moveTo>
                <a:lnTo>
                  <a:pt x="0" y="281578"/>
                </a:lnTo>
                <a:lnTo>
                  <a:pt x="972518" y="281578"/>
                </a:lnTo>
                <a:lnTo>
                  <a:pt x="690940" y="0"/>
                </a:lnTo>
                <a:lnTo>
                  <a:pt x="28158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2" name="手繪多邊形: 圖案 421" descr="Freeform 57">
            <a:extLst>
              <a:ext uri="{FF2B5EF4-FFF2-40B4-BE49-F238E27FC236}">
                <a16:creationId xmlns:a16="http://schemas.microsoft.com/office/drawing/2014/main" id="{27850C3E-5F44-AF7E-220E-8620DBB68509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 rot="1800004">
            <a:off x="10914345" y="2824593"/>
            <a:ext cx="130986" cy="452400"/>
          </a:xfrm>
          <a:custGeom>
            <a:avLst/>
            <a:gdLst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  <a:gd name="connsiteX5" fmla="*/ 0 w 281578"/>
              <a:gd name="connsiteY5" fmla="*/ 690939 h 972517"/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78" h="972517">
                <a:moveTo>
                  <a:pt x="0" y="690939"/>
                </a:moveTo>
                <a:lnTo>
                  <a:pt x="281578" y="972517"/>
                </a:lnTo>
                <a:lnTo>
                  <a:pt x="281578" y="0"/>
                </a:lnTo>
                <a:lnTo>
                  <a:pt x="0" y="281579"/>
                </a:lnTo>
                <a:lnTo>
                  <a:pt x="0" y="69093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3" name="手繪多邊形: 圖案 422" descr="Freeform 58">
            <a:extLst>
              <a:ext uri="{FF2B5EF4-FFF2-40B4-BE49-F238E27FC236}">
                <a16:creationId xmlns:a16="http://schemas.microsoft.com/office/drawing/2014/main" id="{E50578A8-EC63-E2A3-EE19-A83F8F95C382}"/>
              </a:ext>
            </a:extLst>
          </p:cNvPr>
          <p:cNvSpPr/>
          <p:nvPr>
            <p:custDataLst>
              <p:tags r:id="rId206"/>
            </p:custDataLst>
          </p:nvPr>
        </p:nvSpPr>
        <p:spPr>
          <a:xfrm rot="1800004">
            <a:off x="10694815" y="2765770"/>
            <a:ext cx="452400" cy="130986"/>
          </a:xfrm>
          <a:custGeom>
            <a:avLst/>
            <a:gdLst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  <a:gd name="connsiteX5" fmla="*/ 690940 w 972518"/>
              <a:gd name="connsiteY5" fmla="*/ 281579 h 281579"/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9">
                <a:moveTo>
                  <a:pt x="690940" y="281579"/>
                </a:moveTo>
                <a:lnTo>
                  <a:pt x="972518" y="0"/>
                </a:lnTo>
                <a:lnTo>
                  <a:pt x="0" y="0"/>
                </a:lnTo>
                <a:lnTo>
                  <a:pt x="281580" y="281579"/>
                </a:lnTo>
                <a:lnTo>
                  <a:pt x="69094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5" name="手繪多邊形 96" descr="手繪多邊形 54">
            <a:extLst>
              <a:ext uri="{FF2B5EF4-FFF2-40B4-BE49-F238E27FC236}">
                <a16:creationId xmlns:a16="http://schemas.microsoft.com/office/drawing/2014/main" id="{0108E13F-0BC7-1F95-997E-C3548560E59F}"/>
              </a:ext>
            </a:extLst>
          </p:cNvPr>
          <p:cNvSpPr>
            <a:spLocks/>
          </p:cNvSpPr>
          <p:nvPr>
            <p:custDataLst>
              <p:tags r:id="rId207"/>
            </p:custDataLst>
          </p:nvPr>
        </p:nvSpPr>
        <p:spPr bwMode="auto">
          <a:xfrm rot="5400005">
            <a:off x="11280645" y="3802215"/>
            <a:ext cx="190428" cy="19042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26" name="手繪多邊形: 圖案 425" descr="Freeform 55">
            <a:extLst>
              <a:ext uri="{FF2B5EF4-FFF2-40B4-BE49-F238E27FC236}">
                <a16:creationId xmlns:a16="http://schemas.microsoft.com/office/drawing/2014/main" id="{1E7D24F4-67AB-D4BF-3DD8-30C4792D990E}"/>
              </a:ext>
            </a:extLst>
          </p:cNvPr>
          <p:cNvSpPr/>
          <p:nvPr>
            <p:custDataLst>
              <p:tags r:id="rId208"/>
            </p:custDataLst>
          </p:nvPr>
        </p:nvSpPr>
        <p:spPr>
          <a:xfrm rot="5400005">
            <a:off x="11310366" y="3510522"/>
            <a:ext cx="130987" cy="452400"/>
          </a:xfrm>
          <a:custGeom>
            <a:avLst/>
            <a:gdLst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  <a:gd name="connsiteX5" fmla="*/ 281580 w 281580"/>
              <a:gd name="connsiteY5" fmla="*/ 281579 h 972517"/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80" h="972517">
                <a:moveTo>
                  <a:pt x="281580" y="281579"/>
                </a:moveTo>
                <a:lnTo>
                  <a:pt x="0" y="0"/>
                </a:lnTo>
                <a:lnTo>
                  <a:pt x="0" y="972517"/>
                </a:lnTo>
                <a:lnTo>
                  <a:pt x="281580" y="690939"/>
                </a:lnTo>
                <a:lnTo>
                  <a:pt x="28158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7" name="手繪多邊形: 圖案 426" descr="Freeform 56">
            <a:extLst>
              <a:ext uri="{FF2B5EF4-FFF2-40B4-BE49-F238E27FC236}">
                <a16:creationId xmlns:a16="http://schemas.microsoft.com/office/drawing/2014/main" id="{3DB6FC2F-3015-EA61-2102-51AE77B94409}"/>
              </a:ext>
            </a:extLst>
          </p:cNvPr>
          <p:cNvSpPr/>
          <p:nvPr>
            <p:custDataLst>
              <p:tags r:id="rId209"/>
            </p:custDataLst>
          </p:nvPr>
        </p:nvSpPr>
        <p:spPr>
          <a:xfrm rot="5400005">
            <a:off x="10988952" y="3831935"/>
            <a:ext cx="452400" cy="130986"/>
          </a:xfrm>
          <a:custGeom>
            <a:avLst/>
            <a:gdLst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  <a:gd name="connsiteX5" fmla="*/ 281580 w 972518"/>
              <a:gd name="connsiteY5" fmla="*/ 0 h 281578"/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8">
                <a:moveTo>
                  <a:pt x="281580" y="0"/>
                </a:moveTo>
                <a:lnTo>
                  <a:pt x="0" y="281578"/>
                </a:lnTo>
                <a:lnTo>
                  <a:pt x="972518" y="281578"/>
                </a:lnTo>
                <a:lnTo>
                  <a:pt x="690940" y="0"/>
                </a:lnTo>
                <a:lnTo>
                  <a:pt x="28158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8" name="手繪多邊形: 圖案 427" descr="Freeform 57">
            <a:extLst>
              <a:ext uri="{FF2B5EF4-FFF2-40B4-BE49-F238E27FC236}">
                <a16:creationId xmlns:a16="http://schemas.microsoft.com/office/drawing/2014/main" id="{B555A464-F62D-6D63-EE66-A7EF2FA3A46B}"/>
              </a:ext>
            </a:extLst>
          </p:cNvPr>
          <p:cNvSpPr/>
          <p:nvPr>
            <p:custDataLst>
              <p:tags r:id="rId210"/>
            </p:custDataLst>
          </p:nvPr>
        </p:nvSpPr>
        <p:spPr>
          <a:xfrm rot="5400005">
            <a:off x="11310366" y="3831935"/>
            <a:ext cx="130986" cy="452400"/>
          </a:xfrm>
          <a:custGeom>
            <a:avLst/>
            <a:gdLst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  <a:gd name="connsiteX5" fmla="*/ 0 w 281578"/>
              <a:gd name="connsiteY5" fmla="*/ 690939 h 972517"/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78" h="972517">
                <a:moveTo>
                  <a:pt x="0" y="690939"/>
                </a:moveTo>
                <a:lnTo>
                  <a:pt x="281578" y="972517"/>
                </a:lnTo>
                <a:lnTo>
                  <a:pt x="281578" y="0"/>
                </a:lnTo>
                <a:lnTo>
                  <a:pt x="0" y="281579"/>
                </a:lnTo>
                <a:lnTo>
                  <a:pt x="0" y="69093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9" name="手繪多邊形: 圖案 428" descr="Freeform 58">
            <a:extLst>
              <a:ext uri="{FF2B5EF4-FFF2-40B4-BE49-F238E27FC236}">
                <a16:creationId xmlns:a16="http://schemas.microsoft.com/office/drawing/2014/main" id="{3DA1F876-EAD0-3302-3DBD-37C1CBCB60A7}"/>
              </a:ext>
            </a:extLst>
          </p:cNvPr>
          <p:cNvSpPr/>
          <p:nvPr>
            <p:custDataLst>
              <p:tags r:id="rId211"/>
            </p:custDataLst>
          </p:nvPr>
        </p:nvSpPr>
        <p:spPr>
          <a:xfrm rot="5400005">
            <a:off x="11310366" y="3831935"/>
            <a:ext cx="452400" cy="130986"/>
          </a:xfrm>
          <a:custGeom>
            <a:avLst/>
            <a:gdLst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  <a:gd name="connsiteX5" fmla="*/ 690940 w 972518"/>
              <a:gd name="connsiteY5" fmla="*/ 281579 h 281579"/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9">
                <a:moveTo>
                  <a:pt x="690940" y="281579"/>
                </a:moveTo>
                <a:lnTo>
                  <a:pt x="972518" y="0"/>
                </a:lnTo>
                <a:lnTo>
                  <a:pt x="0" y="0"/>
                </a:lnTo>
                <a:lnTo>
                  <a:pt x="281580" y="281579"/>
                </a:lnTo>
                <a:lnTo>
                  <a:pt x="69094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1" name="手繪多邊形 96" descr="手繪多邊形 54">
            <a:extLst>
              <a:ext uri="{FF2B5EF4-FFF2-40B4-BE49-F238E27FC236}">
                <a16:creationId xmlns:a16="http://schemas.microsoft.com/office/drawing/2014/main" id="{575E0B56-C826-A26F-809D-7F0C31FC1B13}"/>
              </a:ext>
            </a:extLst>
          </p:cNvPr>
          <p:cNvSpPr>
            <a:spLocks/>
          </p:cNvSpPr>
          <p:nvPr>
            <p:custDataLst>
              <p:tags r:id="rId212"/>
            </p:custDataLst>
          </p:nvPr>
        </p:nvSpPr>
        <p:spPr bwMode="auto">
          <a:xfrm rot="9000011">
            <a:off x="10745444" y="4729199"/>
            <a:ext cx="190428" cy="19042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2" name="手繪多邊形: 圖案 431" descr="Freeform 55">
            <a:extLst>
              <a:ext uri="{FF2B5EF4-FFF2-40B4-BE49-F238E27FC236}">
                <a16:creationId xmlns:a16="http://schemas.microsoft.com/office/drawing/2014/main" id="{4983122C-3C45-4FB0-3DF1-3A4BC9BD8AC9}"/>
              </a:ext>
            </a:extLst>
          </p:cNvPr>
          <p:cNvSpPr/>
          <p:nvPr>
            <p:custDataLst>
              <p:tags r:id="rId213"/>
            </p:custDataLst>
          </p:nvPr>
        </p:nvSpPr>
        <p:spPr>
          <a:xfrm rot="9000011">
            <a:off x="10914342" y="4517861"/>
            <a:ext cx="130987" cy="452400"/>
          </a:xfrm>
          <a:custGeom>
            <a:avLst/>
            <a:gdLst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  <a:gd name="connsiteX5" fmla="*/ 281580 w 281580"/>
              <a:gd name="connsiteY5" fmla="*/ 281579 h 972517"/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80" h="972517">
                <a:moveTo>
                  <a:pt x="281580" y="281579"/>
                </a:moveTo>
                <a:lnTo>
                  <a:pt x="0" y="0"/>
                </a:lnTo>
                <a:lnTo>
                  <a:pt x="0" y="972517"/>
                </a:lnTo>
                <a:lnTo>
                  <a:pt x="281580" y="690939"/>
                </a:lnTo>
                <a:lnTo>
                  <a:pt x="28158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3" name="手繪多邊形: 圖案 432" descr="Freeform 56">
            <a:extLst>
              <a:ext uri="{FF2B5EF4-FFF2-40B4-BE49-F238E27FC236}">
                <a16:creationId xmlns:a16="http://schemas.microsoft.com/office/drawing/2014/main" id="{B8E14212-FFFA-A768-5E8C-0F130123F735}"/>
              </a:ext>
            </a:extLst>
          </p:cNvPr>
          <p:cNvSpPr/>
          <p:nvPr>
            <p:custDataLst>
              <p:tags r:id="rId214"/>
            </p:custDataLst>
          </p:nvPr>
        </p:nvSpPr>
        <p:spPr>
          <a:xfrm rot="9000011">
            <a:off x="10534106" y="4619743"/>
            <a:ext cx="452400" cy="130986"/>
          </a:xfrm>
          <a:custGeom>
            <a:avLst/>
            <a:gdLst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  <a:gd name="connsiteX5" fmla="*/ 281580 w 972518"/>
              <a:gd name="connsiteY5" fmla="*/ 0 h 281578"/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8">
                <a:moveTo>
                  <a:pt x="281580" y="0"/>
                </a:moveTo>
                <a:lnTo>
                  <a:pt x="0" y="281578"/>
                </a:lnTo>
                <a:lnTo>
                  <a:pt x="972518" y="281578"/>
                </a:lnTo>
                <a:lnTo>
                  <a:pt x="690940" y="0"/>
                </a:lnTo>
                <a:lnTo>
                  <a:pt x="28158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4" name="手繪多邊形: 圖案 433" descr="Freeform 57">
            <a:extLst>
              <a:ext uri="{FF2B5EF4-FFF2-40B4-BE49-F238E27FC236}">
                <a16:creationId xmlns:a16="http://schemas.microsoft.com/office/drawing/2014/main" id="{C1251C45-EDC3-931B-0C3A-652608F7D6CD}"/>
              </a:ext>
            </a:extLst>
          </p:cNvPr>
          <p:cNvSpPr/>
          <p:nvPr>
            <p:custDataLst>
              <p:tags r:id="rId215"/>
            </p:custDataLst>
          </p:nvPr>
        </p:nvSpPr>
        <p:spPr>
          <a:xfrm rot="9000011">
            <a:off x="10635990" y="4678567"/>
            <a:ext cx="130986" cy="452400"/>
          </a:xfrm>
          <a:custGeom>
            <a:avLst/>
            <a:gdLst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  <a:gd name="connsiteX5" fmla="*/ 0 w 281578"/>
              <a:gd name="connsiteY5" fmla="*/ 690939 h 972517"/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78" h="972517">
                <a:moveTo>
                  <a:pt x="0" y="690939"/>
                </a:moveTo>
                <a:lnTo>
                  <a:pt x="281578" y="972517"/>
                </a:lnTo>
                <a:lnTo>
                  <a:pt x="281578" y="0"/>
                </a:lnTo>
                <a:lnTo>
                  <a:pt x="0" y="281579"/>
                </a:lnTo>
                <a:lnTo>
                  <a:pt x="0" y="69093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5" name="手繪多邊形: 圖案 434" descr="Freeform 58">
            <a:extLst>
              <a:ext uri="{FF2B5EF4-FFF2-40B4-BE49-F238E27FC236}">
                <a16:creationId xmlns:a16="http://schemas.microsoft.com/office/drawing/2014/main" id="{C9F7BDAF-4224-21B4-407C-A6CE73EE3AF2}"/>
              </a:ext>
            </a:extLst>
          </p:cNvPr>
          <p:cNvSpPr/>
          <p:nvPr>
            <p:custDataLst>
              <p:tags r:id="rId216"/>
            </p:custDataLst>
          </p:nvPr>
        </p:nvSpPr>
        <p:spPr>
          <a:xfrm rot="9000011">
            <a:off x="10694812" y="4898097"/>
            <a:ext cx="452400" cy="130986"/>
          </a:xfrm>
          <a:custGeom>
            <a:avLst/>
            <a:gdLst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  <a:gd name="connsiteX5" fmla="*/ 690940 w 972518"/>
              <a:gd name="connsiteY5" fmla="*/ 281579 h 281579"/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9">
                <a:moveTo>
                  <a:pt x="690940" y="281579"/>
                </a:moveTo>
                <a:lnTo>
                  <a:pt x="972518" y="0"/>
                </a:lnTo>
                <a:lnTo>
                  <a:pt x="0" y="0"/>
                </a:lnTo>
                <a:lnTo>
                  <a:pt x="281580" y="281579"/>
                </a:lnTo>
                <a:lnTo>
                  <a:pt x="69094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7" name="手繪多邊形 96" descr="手繪多邊形 54">
            <a:extLst>
              <a:ext uri="{FF2B5EF4-FFF2-40B4-BE49-F238E27FC236}">
                <a16:creationId xmlns:a16="http://schemas.microsoft.com/office/drawing/2014/main" id="{EDAF1D6A-9817-C66E-8980-9DF4AE7AE247}"/>
              </a:ext>
            </a:extLst>
          </p:cNvPr>
          <p:cNvSpPr>
            <a:spLocks/>
          </p:cNvSpPr>
          <p:nvPr>
            <p:custDataLst>
              <p:tags r:id="rId217"/>
            </p:custDataLst>
          </p:nvPr>
        </p:nvSpPr>
        <p:spPr bwMode="auto">
          <a:xfrm rot="12600001">
            <a:off x="9675054" y="4729197"/>
            <a:ext cx="190428" cy="19042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8" name="手繪多邊形: 圖案 437" descr="Freeform 55">
            <a:extLst>
              <a:ext uri="{FF2B5EF4-FFF2-40B4-BE49-F238E27FC236}">
                <a16:creationId xmlns:a16="http://schemas.microsoft.com/office/drawing/2014/main" id="{3CF1D596-9CEF-DDB9-3EF8-D1BA44E782F9}"/>
              </a:ext>
            </a:extLst>
          </p:cNvPr>
          <p:cNvSpPr/>
          <p:nvPr>
            <p:custDataLst>
              <p:tags r:id="rId218"/>
            </p:custDataLst>
          </p:nvPr>
        </p:nvSpPr>
        <p:spPr>
          <a:xfrm rot="12600001">
            <a:off x="9843951" y="4678566"/>
            <a:ext cx="130987" cy="452400"/>
          </a:xfrm>
          <a:custGeom>
            <a:avLst/>
            <a:gdLst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  <a:gd name="connsiteX5" fmla="*/ 281580 w 281580"/>
              <a:gd name="connsiteY5" fmla="*/ 281579 h 972517"/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80" h="972517">
                <a:moveTo>
                  <a:pt x="281580" y="281579"/>
                </a:moveTo>
                <a:lnTo>
                  <a:pt x="0" y="0"/>
                </a:lnTo>
                <a:lnTo>
                  <a:pt x="0" y="972517"/>
                </a:lnTo>
                <a:lnTo>
                  <a:pt x="281580" y="690939"/>
                </a:lnTo>
                <a:lnTo>
                  <a:pt x="28158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9" name="手繪多邊形: 圖案 438" descr="Freeform 56">
            <a:extLst>
              <a:ext uri="{FF2B5EF4-FFF2-40B4-BE49-F238E27FC236}">
                <a16:creationId xmlns:a16="http://schemas.microsoft.com/office/drawing/2014/main" id="{618F0E87-5D4B-4907-AAC9-FFB3127C56D1}"/>
              </a:ext>
            </a:extLst>
          </p:cNvPr>
          <p:cNvSpPr/>
          <p:nvPr>
            <p:custDataLst>
              <p:tags r:id="rId219"/>
            </p:custDataLst>
          </p:nvPr>
        </p:nvSpPr>
        <p:spPr>
          <a:xfrm rot="12600001">
            <a:off x="9624422" y="4619743"/>
            <a:ext cx="452400" cy="130986"/>
          </a:xfrm>
          <a:custGeom>
            <a:avLst/>
            <a:gdLst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  <a:gd name="connsiteX5" fmla="*/ 281580 w 972518"/>
              <a:gd name="connsiteY5" fmla="*/ 0 h 281578"/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8">
                <a:moveTo>
                  <a:pt x="281580" y="0"/>
                </a:moveTo>
                <a:lnTo>
                  <a:pt x="0" y="281578"/>
                </a:lnTo>
                <a:lnTo>
                  <a:pt x="972518" y="281578"/>
                </a:lnTo>
                <a:lnTo>
                  <a:pt x="690940" y="0"/>
                </a:lnTo>
                <a:lnTo>
                  <a:pt x="28158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0" name="手繪多邊形: 圖案 439" descr="Freeform 57">
            <a:extLst>
              <a:ext uri="{FF2B5EF4-FFF2-40B4-BE49-F238E27FC236}">
                <a16:creationId xmlns:a16="http://schemas.microsoft.com/office/drawing/2014/main" id="{A99785D3-F468-5AD5-830E-28DDC2A060EA}"/>
              </a:ext>
            </a:extLst>
          </p:cNvPr>
          <p:cNvSpPr/>
          <p:nvPr>
            <p:custDataLst>
              <p:tags r:id="rId220"/>
            </p:custDataLst>
          </p:nvPr>
        </p:nvSpPr>
        <p:spPr>
          <a:xfrm rot="12600001">
            <a:off x="9565599" y="4517859"/>
            <a:ext cx="130986" cy="452400"/>
          </a:xfrm>
          <a:custGeom>
            <a:avLst/>
            <a:gdLst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  <a:gd name="connsiteX5" fmla="*/ 0 w 281578"/>
              <a:gd name="connsiteY5" fmla="*/ 690939 h 972517"/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78" h="972517">
                <a:moveTo>
                  <a:pt x="0" y="690939"/>
                </a:moveTo>
                <a:lnTo>
                  <a:pt x="281578" y="972517"/>
                </a:lnTo>
                <a:lnTo>
                  <a:pt x="281578" y="0"/>
                </a:lnTo>
                <a:lnTo>
                  <a:pt x="0" y="281579"/>
                </a:lnTo>
                <a:lnTo>
                  <a:pt x="0" y="69093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1" name="手繪多邊形: 圖案 440" descr="Freeform 58">
            <a:extLst>
              <a:ext uri="{FF2B5EF4-FFF2-40B4-BE49-F238E27FC236}">
                <a16:creationId xmlns:a16="http://schemas.microsoft.com/office/drawing/2014/main" id="{55156504-B425-1406-3EE8-984D1A013EAF}"/>
              </a:ext>
            </a:extLst>
          </p:cNvPr>
          <p:cNvSpPr/>
          <p:nvPr>
            <p:custDataLst>
              <p:tags r:id="rId221"/>
            </p:custDataLst>
          </p:nvPr>
        </p:nvSpPr>
        <p:spPr>
          <a:xfrm rot="12600001">
            <a:off x="9463714" y="4898095"/>
            <a:ext cx="452400" cy="130986"/>
          </a:xfrm>
          <a:custGeom>
            <a:avLst/>
            <a:gdLst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  <a:gd name="connsiteX5" fmla="*/ 690940 w 972518"/>
              <a:gd name="connsiteY5" fmla="*/ 281579 h 281579"/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9">
                <a:moveTo>
                  <a:pt x="690940" y="281579"/>
                </a:moveTo>
                <a:lnTo>
                  <a:pt x="972518" y="0"/>
                </a:lnTo>
                <a:lnTo>
                  <a:pt x="0" y="0"/>
                </a:lnTo>
                <a:lnTo>
                  <a:pt x="281580" y="281579"/>
                </a:lnTo>
                <a:lnTo>
                  <a:pt x="69094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3" name="手繪多邊形 96" descr="手繪多邊形 54">
            <a:extLst>
              <a:ext uri="{FF2B5EF4-FFF2-40B4-BE49-F238E27FC236}">
                <a16:creationId xmlns:a16="http://schemas.microsoft.com/office/drawing/2014/main" id="{8629B29B-02B1-786B-6F4E-6D0CDF607FA3}"/>
              </a:ext>
            </a:extLst>
          </p:cNvPr>
          <p:cNvSpPr>
            <a:spLocks/>
          </p:cNvSpPr>
          <p:nvPr>
            <p:custDataLst>
              <p:tags r:id="rId222"/>
            </p:custDataLst>
          </p:nvPr>
        </p:nvSpPr>
        <p:spPr bwMode="auto">
          <a:xfrm rot="16200004">
            <a:off x="9139859" y="3802211"/>
            <a:ext cx="190428" cy="19042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44" name="手繪多邊形: 圖案 443" descr="Freeform 55">
            <a:extLst>
              <a:ext uri="{FF2B5EF4-FFF2-40B4-BE49-F238E27FC236}">
                <a16:creationId xmlns:a16="http://schemas.microsoft.com/office/drawing/2014/main" id="{5656C51B-27B0-9686-5061-C07588CA7B64}"/>
              </a:ext>
            </a:extLst>
          </p:cNvPr>
          <p:cNvSpPr/>
          <p:nvPr>
            <p:custDataLst>
              <p:tags r:id="rId223"/>
            </p:custDataLst>
          </p:nvPr>
        </p:nvSpPr>
        <p:spPr>
          <a:xfrm rot="16200004">
            <a:off x="9169578" y="3831932"/>
            <a:ext cx="130987" cy="452400"/>
          </a:xfrm>
          <a:custGeom>
            <a:avLst/>
            <a:gdLst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  <a:gd name="connsiteX5" fmla="*/ 281580 w 281580"/>
              <a:gd name="connsiteY5" fmla="*/ 281579 h 972517"/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80" h="972517">
                <a:moveTo>
                  <a:pt x="281580" y="281579"/>
                </a:moveTo>
                <a:lnTo>
                  <a:pt x="0" y="0"/>
                </a:lnTo>
                <a:lnTo>
                  <a:pt x="0" y="972517"/>
                </a:lnTo>
                <a:lnTo>
                  <a:pt x="281580" y="690939"/>
                </a:lnTo>
                <a:lnTo>
                  <a:pt x="28158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5" name="手繪多邊形: 圖案 444" descr="Freeform 56">
            <a:extLst>
              <a:ext uri="{FF2B5EF4-FFF2-40B4-BE49-F238E27FC236}">
                <a16:creationId xmlns:a16="http://schemas.microsoft.com/office/drawing/2014/main" id="{C0098378-4DF5-3463-B62A-5419E8786F8A}"/>
              </a:ext>
            </a:extLst>
          </p:cNvPr>
          <p:cNvSpPr/>
          <p:nvPr>
            <p:custDataLst>
              <p:tags r:id="rId224"/>
            </p:custDataLst>
          </p:nvPr>
        </p:nvSpPr>
        <p:spPr>
          <a:xfrm rot="16200004">
            <a:off x="9169579" y="3831932"/>
            <a:ext cx="452400" cy="130986"/>
          </a:xfrm>
          <a:custGeom>
            <a:avLst/>
            <a:gdLst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  <a:gd name="connsiteX5" fmla="*/ 281580 w 972518"/>
              <a:gd name="connsiteY5" fmla="*/ 0 h 281578"/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8">
                <a:moveTo>
                  <a:pt x="281580" y="0"/>
                </a:moveTo>
                <a:lnTo>
                  <a:pt x="0" y="281578"/>
                </a:lnTo>
                <a:lnTo>
                  <a:pt x="972518" y="281578"/>
                </a:lnTo>
                <a:lnTo>
                  <a:pt x="690940" y="0"/>
                </a:lnTo>
                <a:lnTo>
                  <a:pt x="28158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6" name="手繪多邊形: 圖案 445" descr="Freeform 57">
            <a:extLst>
              <a:ext uri="{FF2B5EF4-FFF2-40B4-BE49-F238E27FC236}">
                <a16:creationId xmlns:a16="http://schemas.microsoft.com/office/drawing/2014/main" id="{680AA91A-660A-2487-E99C-AF6ECE99E108}"/>
              </a:ext>
            </a:extLst>
          </p:cNvPr>
          <p:cNvSpPr/>
          <p:nvPr>
            <p:custDataLst>
              <p:tags r:id="rId225"/>
            </p:custDataLst>
          </p:nvPr>
        </p:nvSpPr>
        <p:spPr>
          <a:xfrm rot="16200004">
            <a:off x="9169579" y="3510518"/>
            <a:ext cx="130986" cy="452400"/>
          </a:xfrm>
          <a:custGeom>
            <a:avLst/>
            <a:gdLst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  <a:gd name="connsiteX5" fmla="*/ 0 w 281578"/>
              <a:gd name="connsiteY5" fmla="*/ 690939 h 972517"/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78" h="972517">
                <a:moveTo>
                  <a:pt x="0" y="690939"/>
                </a:moveTo>
                <a:lnTo>
                  <a:pt x="281578" y="972517"/>
                </a:lnTo>
                <a:lnTo>
                  <a:pt x="281578" y="0"/>
                </a:lnTo>
                <a:lnTo>
                  <a:pt x="0" y="281579"/>
                </a:lnTo>
                <a:lnTo>
                  <a:pt x="0" y="69093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7" name="手繪多邊形: 圖案 446" descr="Freeform 58">
            <a:extLst>
              <a:ext uri="{FF2B5EF4-FFF2-40B4-BE49-F238E27FC236}">
                <a16:creationId xmlns:a16="http://schemas.microsoft.com/office/drawing/2014/main" id="{A7E406FD-8BBD-5F2F-C003-01A4C45EBE28}"/>
              </a:ext>
            </a:extLst>
          </p:cNvPr>
          <p:cNvSpPr/>
          <p:nvPr>
            <p:custDataLst>
              <p:tags r:id="rId226"/>
            </p:custDataLst>
          </p:nvPr>
        </p:nvSpPr>
        <p:spPr>
          <a:xfrm rot="16200004">
            <a:off x="8848165" y="3831932"/>
            <a:ext cx="452400" cy="130986"/>
          </a:xfrm>
          <a:custGeom>
            <a:avLst/>
            <a:gdLst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  <a:gd name="connsiteX5" fmla="*/ 690940 w 972518"/>
              <a:gd name="connsiteY5" fmla="*/ 281579 h 281579"/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9">
                <a:moveTo>
                  <a:pt x="690940" y="281579"/>
                </a:moveTo>
                <a:lnTo>
                  <a:pt x="972518" y="0"/>
                </a:lnTo>
                <a:lnTo>
                  <a:pt x="0" y="0"/>
                </a:lnTo>
                <a:lnTo>
                  <a:pt x="281580" y="281579"/>
                </a:lnTo>
                <a:lnTo>
                  <a:pt x="69094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9" name="手繪多邊形 96" descr="手繪多邊形 54">
            <a:extLst>
              <a:ext uri="{FF2B5EF4-FFF2-40B4-BE49-F238E27FC236}">
                <a16:creationId xmlns:a16="http://schemas.microsoft.com/office/drawing/2014/main" id="{D7E19106-0BD8-6099-5B9E-B5BD00DD9ABB}"/>
              </a:ext>
            </a:extLst>
          </p:cNvPr>
          <p:cNvSpPr>
            <a:spLocks/>
          </p:cNvSpPr>
          <p:nvPr>
            <p:custDataLst>
              <p:tags r:id="rId227"/>
            </p:custDataLst>
          </p:nvPr>
        </p:nvSpPr>
        <p:spPr bwMode="auto">
          <a:xfrm rot="18000009">
            <a:off x="9675055" y="3493214"/>
            <a:ext cx="190429" cy="19042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50" name="手繪多邊形: 圖案 449" descr="Freeform 55">
            <a:extLst>
              <a:ext uri="{FF2B5EF4-FFF2-40B4-BE49-F238E27FC236}">
                <a16:creationId xmlns:a16="http://schemas.microsoft.com/office/drawing/2014/main" id="{E210228B-02B9-F2BF-CF33-DEC766FBBCCA}"/>
              </a:ext>
            </a:extLst>
          </p:cNvPr>
          <p:cNvSpPr/>
          <p:nvPr>
            <p:custDataLst>
              <p:tags r:id="rId228"/>
            </p:custDataLst>
          </p:nvPr>
        </p:nvSpPr>
        <p:spPr>
          <a:xfrm rot="18000009">
            <a:off x="9624421" y="3501405"/>
            <a:ext cx="130987" cy="452401"/>
          </a:xfrm>
          <a:custGeom>
            <a:avLst/>
            <a:gdLst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  <a:gd name="connsiteX5" fmla="*/ 281580 w 281580"/>
              <a:gd name="connsiteY5" fmla="*/ 281579 h 972517"/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80" h="972517">
                <a:moveTo>
                  <a:pt x="281580" y="281579"/>
                </a:moveTo>
                <a:lnTo>
                  <a:pt x="0" y="0"/>
                </a:lnTo>
                <a:lnTo>
                  <a:pt x="0" y="972517"/>
                </a:lnTo>
                <a:lnTo>
                  <a:pt x="281580" y="690939"/>
                </a:lnTo>
                <a:lnTo>
                  <a:pt x="28158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1" name="手繪多邊形: 圖案 450" descr="Freeform 56">
            <a:extLst>
              <a:ext uri="{FF2B5EF4-FFF2-40B4-BE49-F238E27FC236}">
                <a16:creationId xmlns:a16="http://schemas.microsoft.com/office/drawing/2014/main" id="{FBB1A52D-4CBC-8CDB-ECEF-16C840A90DD9}"/>
              </a:ext>
            </a:extLst>
          </p:cNvPr>
          <p:cNvSpPr/>
          <p:nvPr>
            <p:custDataLst>
              <p:tags r:id="rId229"/>
            </p:custDataLst>
          </p:nvPr>
        </p:nvSpPr>
        <p:spPr>
          <a:xfrm rot="18000009">
            <a:off x="9683245" y="3603290"/>
            <a:ext cx="452402" cy="130986"/>
          </a:xfrm>
          <a:custGeom>
            <a:avLst/>
            <a:gdLst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  <a:gd name="connsiteX5" fmla="*/ 281580 w 972518"/>
              <a:gd name="connsiteY5" fmla="*/ 0 h 281578"/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8">
                <a:moveTo>
                  <a:pt x="281580" y="0"/>
                </a:moveTo>
                <a:lnTo>
                  <a:pt x="0" y="281578"/>
                </a:lnTo>
                <a:lnTo>
                  <a:pt x="972518" y="281578"/>
                </a:lnTo>
                <a:lnTo>
                  <a:pt x="690940" y="0"/>
                </a:lnTo>
                <a:lnTo>
                  <a:pt x="28158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2" name="手繪多邊形: 圖案 451" descr="Freeform 57">
            <a:extLst>
              <a:ext uri="{FF2B5EF4-FFF2-40B4-BE49-F238E27FC236}">
                <a16:creationId xmlns:a16="http://schemas.microsoft.com/office/drawing/2014/main" id="{50420E7A-19C6-90E0-DA29-101416A83EAD}"/>
              </a:ext>
            </a:extLst>
          </p:cNvPr>
          <p:cNvSpPr/>
          <p:nvPr>
            <p:custDataLst>
              <p:tags r:id="rId230"/>
            </p:custDataLst>
          </p:nvPr>
        </p:nvSpPr>
        <p:spPr>
          <a:xfrm rot="18000009">
            <a:off x="9785130" y="3223051"/>
            <a:ext cx="130986" cy="452401"/>
          </a:xfrm>
          <a:custGeom>
            <a:avLst/>
            <a:gdLst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  <a:gd name="connsiteX5" fmla="*/ 0 w 281578"/>
              <a:gd name="connsiteY5" fmla="*/ 690939 h 972517"/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78" h="972517">
                <a:moveTo>
                  <a:pt x="0" y="690939"/>
                </a:moveTo>
                <a:lnTo>
                  <a:pt x="281578" y="972517"/>
                </a:lnTo>
                <a:lnTo>
                  <a:pt x="281578" y="0"/>
                </a:lnTo>
                <a:lnTo>
                  <a:pt x="0" y="281579"/>
                </a:lnTo>
                <a:lnTo>
                  <a:pt x="0" y="69093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3" name="手繪多邊形: 圖案 452" descr="Freeform 58">
            <a:extLst>
              <a:ext uri="{FF2B5EF4-FFF2-40B4-BE49-F238E27FC236}">
                <a16:creationId xmlns:a16="http://schemas.microsoft.com/office/drawing/2014/main" id="{C5F859BF-3EA6-73DB-3680-1AED9A5FD408}"/>
              </a:ext>
            </a:extLst>
          </p:cNvPr>
          <p:cNvSpPr/>
          <p:nvPr>
            <p:custDataLst>
              <p:tags r:id="rId231"/>
            </p:custDataLst>
          </p:nvPr>
        </p:nvSpPr>
        <p:spPr>
          <a:xfrm rot="18000009">
            <a:off x="9404892" y="3442581"/>
            <a:ext cx="452402" cy="130986"/>
          </a:xfrm>
          <a:custGeom>
            <a:avLst/>
            <a:gdLst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  <a:gd name="connsiteX5" fmla="*/ 690940 w 972518"/>
              <a:gd name="connsiteY5" fmla="*/ 281579 h 281579"/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9">
                <a:moveTo>
                  <a:pt x="690940" y="281579"/>
                </a:moveTo>
                <a:lnTo>
                  <a:pt x="972518" y="0"/>
                </a:lnTo>
                <a:lnTo>
                  <a:pt x="0" y="0"/>
                </a:lnTo>
                <a:lnTo>
                  <a:pt x="281580" y="281579"/>
                </a:lnTo>
                <a:lnTo>
                  <a:pt x="69094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5" name="手繪多邊形 96" descr="手繪多邊形 54">
            <a:extLst>
              <a:ext uri="{FF2B5EF4-FFF2-40B4-BE49-F238E27FC236}">
                <a16:creationId xmlns:a16="http://schemas.microsoft.com/office/drawing/2014/main" id="{B95198AE-B11C-1417-666B-724E1ACF6475}"/>
              </a:ext>
            </a:extLst>
          </p:cNvPr>
          <p:cNvSpPr>
            <a:spLocks/>
          </p:cNvSpPr>
          <p:nvPr>
            <p:custDataLst>
              <p:tags r:id="rId232"/>
            </p:custDataLst>
          </p:nvPr>
        </p:nvSpPr>
        <p:spPr bwMode="auto">
          <a:xfrm>
            <a:off x="10210251" y="3184222"/>
            <a:ext cx="190428" cy="19042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56" name="手繪多邊形: 圖案 455" descr="Freeform 55">
            <a:extLst>
              <a:ext uri="{FF2B5EF4-FFF2-40B4-BE49-F238E27FC236}">
                <a16:creationId xmlns:a16="http://schemas.microsoft.com/office/drawing/2014/main" id="{BE4071C1-18D8-D542-5377-7B46D5F533BF}"/>
              </a:ext>
            </a:extLst>
          </p:cNvPr>
          <p:cNvSpPr/>
          <p:nvPr>
            <p:custDataLst>
              <p:tags r:id="rId233"/>
            </p:custDataLst>
          </p:nvPr>
        </p:nvSpPr>
        <p:spPr>
          <a:xfrm>
            <a:off x="10079264" y="3053235"/>
            <a:ext cx="130987" cy="452401"/>
          </a:xfrm>
          <a:custGeom>
            <a:avLst/>
            <a:gdLst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  <a:gd name="connsiteX5" fmla="*/ 281580 w 281580"/>
              <a:gd name="connsiteY5" fmla="*/ 281579 h 972517"/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80" h="972517">
                <a:moveTo>
                  <a:pt x="281580" y="281579"/>
                </a:moveTo>
                <a:lnTo>
                  <a:pt x="0" y="0"/>
                </a:lnTo>
                <a:lnTo>
                  <a:pt x="0" y="972517"/>
                </a:lnTo>
                <a:lnTo>
                  <a:pt x="281580" y="690939"/>
                </a:lnTo>
                <a:lnTo>
                  <a:pt x="28158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7" name="手繪多邊形: 圖案 456" descr="Freeform 56">
            <a:extLst>
              <a:ext uri="{FF2B5EF4-FFF2-40B4-BE49-F238E27FC236}">
                <a16:creationId xmlns:a16="http://schemas.microsoft.com/office/drawing/2014/main" id="{E90D6248-5EF5-DF0F-551C-597CF39AE834}"/>
              </a:ext>
            </a:extLst>
          </p:cNvPr>
          <p:cNvSpPr/>
          <p:nvPr>
            <p:custDataLst>
              <p:tags r:id="rId234"/>
            </p:custDataLst>
          </p:nvPr>
        </p:nvSpPr>
        <p:spPr>
          <a:xfrm>
            <a:off x="10079264" y="3374650"/>
            <a:ext cx="452401" cy="130986"/>
          </a:xfrm>
          <a:custGeom>
            <a:avLst/>
            <a:gdLst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  <a:gd name="connsiteX5" fmla="*/ 281580 w 972518"/>
              <a:gd name="connsiteY5" fmla="*/ 0 h 281578"/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8">
                <a:moveTo>
                  <a:pt x="281580" y="0"/>
                </a:moveTo>
                <a:lnTo>
                  <a:pt x="0" y="281578"/>
                </a:lnTo>
                <a:lnTo>
                  <a:pt x="972518" y="281578"/>
                </a:lnTo>
                <a:lnTo>
                  <a:pt x="690940" y="0"/>
                </a:lnTo>
                <a:lnTo>
                  <a:pt x="28158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8" name="手繪多邊形: 圖案 457" descr="Freeform 57">
            <a:extLst>
              <a:ext uri="{FF2B5EF4-FFF2-40B4-BE49-F238E27FC236}">
                <a16:creationId xmlns:a16="http://schemas.microsoft.com/office/drawing/2014/main" id="{49FA150E-7A62-519A-3516-E565A919F408}"/>
              </a:ext>
            </a:extLst>
          </p:cNvPr>
          <p:cNvSpPr/>
          <p:nvPr>
            <p:custDataLst>
              <p:tags r:id="rId235"/>
            </p:custDataLst>
          </p:nvPr>
        </p:nvSpPr>
        <p:spPr>
          <a:xfrm>
            <a:off x="10400679" y="3053235"/>
            <a:ext cx="130986" cy="452401"/>
          </a:xfrm>
          <a:custGeom>
            <a:avLst/>
            <a:gdLst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  <a:gd name="connsiteX5" fmla="*/ 0 w 281578"/>
              <a:gd name="connsiteY5" fmla="*/ 690939 h 972517"/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78" h="972517">
                <a:moveTo>
                  <a:pt x="0" y="690939"/>
                </a:moveTo>
                <a:lnTo>
                  <a:pt x="281578" y="972517"/>
                </a:lnTo>
                <a:lnTo>
                  <a:pt x="281578" y="0"/>
                </a:lnTo>
                <a:lnTo>
                  <a:pt x="0" y="281579"/>
                </a:lnTo>
                <a:lnTo>
                  <a:pt x="0" y="69093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9" name="手繪多邊形: 圖案 458" descr="Freeform 58">
            <a:extLst>
              <a:ext uri="{FF2B5EF4-FFF2-40B4-BE49-F238E27FC236}">
                <a16:creationId xmlns:a16="http://schemas.microsoft.com/office/drawing/2014/main" id="{3D48F43D-E99C-2D70-BEA5-A5EA744036C2}"/>
              </a:ext>
            </a:extLst>
          </p:cNvPr>
          <p:cNvSpPr/>
          <p:nvPr>
            <p:custDataLst>
              <p:tags r:id="rId236"/>
            </p:custDataLst>
          </p:nvPr>
        </p:nvSpPr>
        <p:spPr>
          <a:xfrm>
            <a:off x="10079264" y="3053235"/>
            <a:ext cx="452401" cy="130986"/>
          </a:xfrm>
          <a:custGeom>
            <a:avLst/>
            <a:gdLst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  <a:gd name="connsiteX5" fmla="*/ 690940 w 972518"/>
              <a:gd name="connsiteY5" fmla="*/ 281579 h 281579"/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9">
                <a:moveTo>
                  <a:pt x="690940" y="281579"/>
                </a:moveTo>
                <a:lnTo>
                  <a:pt x="972518" y="0"/>
                </a:lnTo>
                <a:lnTo>
                  <a:pt x="0" y="0"/>
                </a:lnTo>
                <a:lnTo>
                  <a:pt x="281580" y="281579"/>
                </a:lnTo>
                <a:lnTo>
                  <a:pt x="69094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1" name="手繪多邊形 96" descr="手繪多邊形 54">
            <a:extLst>
              <a:ext uri="{FF2B5EF4-FFF2-40B4-BE49-F238E27FC236}">
                <a16:creationId xmlns:a16="http://schemas.microsoft.com/office/drawing/2014/main" id="{EDE1972B-0867-91C2-D9CF-53C09C06C9BD}"/>
              </a:ext>
            </a:extLst>
          </p:cNvPr>
          <p:cNvSpPr>
            <a:spLocks/>
          </p:cNvSpPr>
          <p:nvPr>
            <p:custDataLst>
              <p:tags r:id="rId237"/>
            </p:custDataLst>
          </p:nvPr>
        </p:nvSpPr>
        <p:spPr bwMode="auto">
          <a:xfrm rot="3600000">
            <a:off x="10745448" y="3493217"/>
            <a:ext cx="190429" cy="19042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62" name="手繪多邊形: 圖案 461" descr="Freeform 55">
            <a:extLst>
              <a:ext uri="{FF2B5EF4-FFF2-40B4-BE49-F238E27FC236}">
                <a16:creationId xmlns:a16="http://schemas.microsoft.com/office/drawing/2014/main" id="{3E8F0AA3-B366-DDA2-BA6E-E6D51478C6CD}"/>
              </a:ext>
            </a:extLst>
          </p:cNvPr>
          <p:cNvSpPr/>
          <p:nvPr>
            <p:custDataLst>
              <p:tags r:id="rId238"/>
            </p:custDataLst>
          </p:nvPr>
        </p:nvSpPr>
        <p:spPr>
          <a:xfrm rot="3600000">
            <a:off x="10694815" y="3223053"/>
            <a:ext cx="130987" cy="452401"/>
          </a:xfrm>
          <a:custGeom>
            <a:avLst/>
            <a:gdLst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  <a:gd name="connsiteX5" fmla="*/ 281580 w 281580"/>
              <a:gd name="connsiteY5" fmla="*/ 281579 h 972517"/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80" h="972517">
                <a:moveTo>
                  <a:pt x="281580" y="281579"/>
                </a:moveTo>
                <a:lnTo>
                  <a:pt x="0" y="0"/>
                </a:lnTo>
                <a:lnTo>
                  <a:pt x="0" y="972517"/>
                </a:lnTo>
                <a:lnTo>
                  <a:pt x="281580" y="690939"/>
                </a:lnTo>
                <a:lnTo>
                  <a:pt x="28158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3" name="手繪多邊形: 圖案 462" descr="Freeform 56">
            <a:extLst>
              <a:ext uri="{FF2B5EF4-FFF2-40B4-BE49-F238E27FC236}">
                <a16:creationId xmlns:a16="http://schemas.microsoft.com/office/drawing/2014/main" id="{DE1A8618-7C02-F1DD-F816-BB39B12D7224}"/>
              </a:ext>
            </a:extLst>
          </p:cNvPr>
          <p:cNvSpPr/>
          <p:nvPr>
            <p:custDataLst>
              <p:tags r:id="rId239"/>
            </p:custDataLst>
          </p:nvPr>
        </p:nvSpPr>
        <p:spPr>
          <a:xfrm rot="3600000">
            <a:off x="10475284" y="3603291"/>
            <a:ext cx="452402" cy="130986"/>
          </a:xfrm>
          <a:custGeom>
            <a:avLst/>
            <a:gdLst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  <a:gd name="connsiteX5" fmla="*/ 281580 w 972518"/>
              <a:gd name="connsiteY5" fmla="*/ 0 h 281578"/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8">
                <a:moveTo>
                  <a:pt x="281580" y="0"/>
                </a:moveTo>
                <a:lnTo>
                  <a:pt x="0" y="281578"/>
                </a:lnTo>
                <a:lnTo>
                  <a:pt x="972518" y="281578"/>
                </a:lnTo>
                <a:lnTo>
                  <a:pt x="690940" y="0"/>
                </a:lnTo>
                <a:lnTo>
                  <a:pt x="28158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4" name="手繪多邊形: 圖案 463" descr="Freeform 57">
            <a:extLst>
              <a:ext uri="{FF2B5EF4-FFF2-40B4-BE49-F238E27FC236}">
                <a16:creationId xmlns:a16="http://schemas.microsoft.com/office/drawing/2014/main" id="{FAACADC8-60C7-BAD1-3054-BDA53BC822CC}"/>
              </a:ext>
            </a:extLst>
          </p:cNvPr>
          <p:cNvSpPr/>
          <p:nvPr>
            <p:custDataLst>
              <p:tags r:id="rId240"/>
            </p:custDataLst>
          </p:nvPr>
        </p:nvSpPr>
        <p:spPr>
          <a:xfrm rot="3600000">
            <a:off x="10855523" y="3501407"/>
            <a:ext cx="130986" cy="452401"/>
          </a:xfrm>
          <a:custGeom>
            <a:avLst/>
            <a:gdLst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  <a:gd name="connsiteX5" fmla="*/ 0 w 281578"/>
              <a:gd name="connsiteY5" fmla="*/ 690939 h 972517"/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78" h="972517">
                <a:moveTo>
                  <a:pt x="0" y="690939"/>
                </a:moveTo>
                <a:lnTo>
                  <a:pt x="281578" y="972517"/>
                </a:lnTo>
                <a:lnTo>
                  <a:pt x="281578" y="0"/>
                </a:lnTo>
                <a:lnTo>
                  <a:pt x="0" y="281579"/>
                </a:lnTo>
                <a:lnTo>
                  <a:pt x="0" y="69093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5" name="手繪多邊形: 圖案 464" descr="Freeform 58">
            <a:extLst>
              <a:ext uri="{FF2B5EF4-FFF2-40B4-BE49-F238E27FC236}">
                <a16:creationId xmlns:a16="http://schemas.microsoft.com/office/drawing/2014/main" id="{7EA591D6-BDA6-ECA6-B81D-E16F9C2FE23B}"/>
              </a:ext>
            </a:extLst>
          </p:cNvPr>
          <p:cNvSpPr/>
          <p:nvPr>
            <p:custDataLst>
              <p:tags r:id="rId241"/>
            </p:custDataLst>
          </p:nvPr>
        </p:nvSpPr>
        <p:spPr>
          <a:xfrm rot="3600000">
            <a:off x="10753638" y="3442584"/>
            <a:ext cx="452402" cy="130986"/>
          </a:xfrm>
          <a:custGeom>
            <a:avLst/>
            <a:gdLst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  <a:gd name="connsiteX5" fmla="*/ 690940 w 972518"/>
              <a:gd name="connsiteY5" fmla="*/ 281579 h 281579"/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9">
                <a:moveTo>
                  <a:pt x="690940" y="281579"/>
                </a:moveTo>
                <a:lnTo>
                  <a:pt x="972518" y="0"/>
                </a:lnTo>
                <a:lnTo>
                  <a:pt x="0" y="0"/>
                </a:lnTo>
                <a:lnTo>
                  <a:pt x="281580" y="281579"/>
                </a:lnTo>
                <a:lnTo>
                  <a:pt x="69094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7" name="手繪多邊形 96" descr="手繪多邊形 54">
            <a:extLst>
              <a:ext uri="{FF2B5EF4-FFF2-40B4-BE49-F238E27FC236}">
                <a16:creationId xmlns:a16="http://schemas.microsoft.com/office/drawing/2014/main" id="{3FE36922-0310-4913-9816-82FD88B8974C}"/>
              </a:ext>
            </a:extLst>
          </p:cNvPr>
          <p:cNvSpPr>
            <a:spLocks/>
          </p:cNvSpPr>
          <p:nvPr>
            <p:custDataLst>
              <p:tags r:id="rId242"/>
            </p:custDataLst>
          </p:nvPr>
        </p:nvSpPr>
        <p:spPr bwMode="auto">
          <a:xfrm rot="7200009">
            <a:off x="10745447" y="4111209"/>
            <a:ext cx="190429" cy="19042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68" name="手繪多邊形: 圖案 467" descr="Freeform 55">
            <a:extLst>
              <a:ext uri="{FF2B5EF4-FFF2-40B4-BE49-F238E27FC236}">
                <a16:creationId xmlns:a16="http://schemas.microsoft.com/office/drawing/2014/main" id="{D40644F8-A74B-549A-22AF-6DAAFA0FABC2}"/>
              </a:ext>
            </a:extLst>
          </p:cNvPr>
          <p:cNvSpPr/>
          <p:nvPr>
            <p:custDataLst>
              <p:tags r:id="rId243"/>
            </p:custDataLst>
          </p:nvPr>
        </p:nvSpPr>
        <p:spPr>
          <a:xfrm rot="7200009">
            <a:off x="10855523" y="3841046"/>
            <a:ext cx="130987" cy="452401"/>
          </a:xfrm>
          <a:custGeom>
            <a:avLst/>
            <a:gdLst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  <a:gd name="connsiteX5" fmla="*/ 281580 w 281580"/>
              <a:gd name="connsiteY5" fmla="*/ 281579 h 972517"/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80" h="972517">
                <a:moveTo>
                  <a:pt x="281580" y="281579"/>
                </a:moveTo>
                <a:lnTo>
                  <a:pt x="0" y="0"/>
                </a:lnTo>
                <a:lnTo>
                  <a:pt x="0" y="972517"/>
                </a:lnTo>
                <a:lnTo>
                  <a:pt x="281580" y="690939"/>
                </a:lnTo>
                <a:lnTo>
                  <a:pt x="28158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9" name="手繪多邊形: 圖案 468" descr="Freeform 56">
            <a:extLst>
              <a:ext uri="{FF2B5EF4-FFF2-40B4-BE49-F238E27FC236}">
                <a16:creationId xmlns:a16="http://schemas.microsoft.com/office/drawing/2014/main" id="{08D6868E-2F58-DF3D-E549-FE3213CAC0ED}"/>
              </a:ext>
            </a:extLst>
          </p:cNvPr>
          <p:cNvSpPr/>
          <p:nvPr>
            <p:custDataLst>
              <p:tags r:id="rId244"/>
            </p:custDataLst>
          </p:nvPr>
        </p:nvSpPr>
        <p:spPr>
          <a:xfrm rot="7200009">
            <a:off x="10475284" y="4060575"/>
            <a:ext cx="452402" cy="130986"/>
          </a:xfrm>
          <a:custGeom>
            <a:avLst/>
            <a:gdLst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  <a:gd name="connsiteX5" fmla="*/ 281580 w 972518"/>
              <a:gd name="connsiteY5" fmla="*/ 0 h 281578"/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8">
                <a:moveTo>
                  <a:pt x="281580" y="0"/>
                </a:moveTo>
                <a:lnTo>
                  <a:pt x="0" y="281578"/>
                </a:lnTo>
                <a:lnTo>
                  <a:pt x="972518" y="281578"/>
                </a:lnTo>
                <a:lnTo>
                  <a:pt x="690940" y="0"/>
                </a:lnTo>
                <a:lnTo>
                  <a:pt x="28158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0" name="手繪多邊形: 圖案 469" descr="Freeform 57">
            <a:extLst>
              <a:ext uri="{FF2B5EF4-FFF2-40B4-BE49-F238E27FC236}">
                <a16:creationId xmlns:a16="http://schemas.microsoft.com/office/drawing/2014/main" id="{494EA9FA-EAE7-8346-7964-B421AE444D8A}"/>
              </a:ext>
            </a:extLst>
          </p:cNvPr>
          <p:cNvSpPr/>
          <p:nvPr>
            <p:custDataLst>
              <p:tags r:id="rId245"/>
            </p:custDataLst>
          </p:nvPr>
        </p:nvSpPr>
        <p:spPr>
          <a:xfrm rot="7200009">
            <a:off x="10694815" y="4119399"/>
            <a:ext cx="130986" cy="452401"/>
          </a:xfrm>
          <a:custGeom>
            <a:avLst/>
            <a:gdLst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  <a:gd name="connsiteX5" fmla="*/ 0 w 281578"/>
              <a:gd name="connsiteY5" fmla="*/ 690939 h 972517"/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78" h="972517">
                <a:moveTo>
                  <a:pt x="0" y="690939"/>
                </a:moveTo>
                <a:lnTo>
                  <a:pt x="281578" y="972517"/>
                </a:lnTo>
                <a:lnTo>
                  <a:pt x="281578" y="0"/>
                </a:lnTo>
                <a:lnTo>
                  <a:pt x="0" y="281579"/>
                </a:lnTo>
                <a:lnTo>
                  <a:pt x="0" y="69093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1" name="手繪多邊形: 圖案 470" descr="Freeform 58">
            <a:extLst>
              <a:ext uri="{FF2B5EF4-FFF2-40B4-BE49-F238E27FC236}">
                <a16:creationId xmlns:a16="http://schemas.microsoft.com/office/drawing/2014/main" id="{30FB4C86-A0A7-A7B0-023E-314E70753A7E}"/>
              </a:ext>
            </a:extLst>
          </p:cNvPr>
          <p:cNvSpPr/>
          <p:nvPr>
            <p:custDataLst>
              <p:tags r:id="rId246"/>
            </p:custDataLst>
          </p:nvPr>
        </p:nvSpPr>
        <p:spPr>
          <a:xfrm rot="7200009">
            <a:off x="10753637" y="4221283"/>
            <a:ext cx="452402" cy="130986"/>
          </a:xfrm>
          <a:custGeom>
            <a:avLst/>
            <a:gdLst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  <a:gd name="connsiteX5" fmla="*/ 690940 w 972518"/>
              <a:gd name="connsiteY5" fmla="*/ 281579 h 281579"/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9">
                <a:moveTo>
                  <a:pt x="690940" y="281579"/>
                </a:moveTo>
                <a:lnTo>
                  <a:pt x="972518" y="0"/>
                </a:lnTo>
                <a:lnTo>
                  <a:pt x="0" y="0"/>
                </a:lnTo>
                <a:lnTo>
                  <a:pt x="281580" y="281579"/>
                </a:lnTo>
                <a:lnTo>
                  <a:pt x="69094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3" name="手繪多邊形 96" descr="手繪多邊形 54">
            <a:extLst>
              <a:ext uri="{FF2B5EF4-FFF2-40B4-BE49-F238E27FC236}">
                <a16:creationId xmlns:a16="http://schemas.microsoft.com/office/drawing/2014/main" id="{319C0F49-761C-FCD8-93CC-9BB23D141AF4}"/>
              </a:ext>
            </a:extLst>
          </p:cNvPr>
          <p:cNvSpPr>
            <a:spLocks/>
          </p:cNvSpPr>
          <p:nvPr>
            <p:custDataLst>
              <p:tags r:id="rId247"/>
            </p:custDataLst>
          </p:nvPr>
        </p:nvSpPr>
        <p:spPr bwMode="auto">
          <a:xfrm rot="10800002">
            <a:off x="10210250" y="4420203"/>
            <a:ext cx="190428" cy="19042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74" name="手繪多邊形: 圖案 473" descr="Freeform 55">
            <a:extLst>
              <a:ext uri="{FF2B5EF4-FFF2-40B4-BE49-F238E27FC236}">
                <a16:creationId xmlns:a16="http://schemas.microsoft.com/office/drawing/2014/main" id="{9FDF62C5-A537-78F6-F956-46E4CD1870E8}"/>
              </a:ext>
            </a:extLst>
          </p:cNvPr>
          <p:cNvSpPr/>
          <p:nvPr>
            <p:custDataLst>
              <p:tags r:id="rId248"/>
            </p:custDataLst>
          </p:nvPr>
        </p:nvSpPr>
        <p:spPr>
          <a:xfrm rot="10800002">
            <a:off x="10400678" y="4289218"/>
            <a:ext cx="130987" cy="452401"/>
          </a:xfrm>
          <a:custGeom>
            <a:avLst/>
            <a:gdLst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  <a:gd name="connsiteX5" fmla="*/ 281580 w 281580"/>
              <a:gd name="connsiteY5" fmla="*/ 281579 h 972517"/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80" h="972517">
                <a:moveTo>
                  <a:pt x="281580" y="281579"/>
                </a:moveTo>
                <a:lnTo>
                  <a:pt x="0" y="0"/>
                </a:lnTo>
                <a:lnTo>
                  <a:pt x="0" y="972517"/>
                </a:lnTo>
                <a:lnTo>
                  <a:pt x="281580" y="690939"/>
                </a:lnTo>
                <a:lnTo>
                  <a:pt x="28158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5" name="手繪多邊形: 圖案 474" descr="Freeform 56">
            <a:extLst>
              <a:ext uri="{FF2B5EF4-FFF2-40B4-BE49-F238E27FC236}">
                <a16:creationId xmlns:a16="http://schemas.microsoft.com/office/drawing/2014/main" id="{A5C67361-75B5-82DB-FBCB-2F698ABD89DA}"/>
              </a:ext>
            </a:extLst>
          </p:cNvPr>
          <p:cNvSpPr/>
          <p:nvPr>
            <p:custDataLst>
              <p:tags r:id="rId249"/>
            </p:custDataLst>
          </p:nvPr>
        </p:nvSpPr>
        <p:spPr>
          <a:xfrm rot="10800002">
            <a:off x="10079264" y="4289217"/>
            <a:ext cx="452401" cy="130986"/>
          </a:xfrm>
          <a:custGeom>
            <a:avLst/>
            <a:gdLst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  <a:gd name="connsiteX5" fmla="*/ 281580 w 972518"/>
              <a:gd name="connsiteY5" fmla="*/ 0 h 281578"/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8">
                <a:moveTo>
                  <a:pt x="281580" y="0"/>
                </a:moveTo>
                <a:lnTo>
                  <a:pt x="0" y="281578"/>
                </a:lnTo>
                <a:lnTo>
                  <a:pt x="972518" y="281578"/>
                </a:lnTo>
                <a:lnTo>
                  <a:pt x="690940" y="0"/>
                </a:lnTo>
                <a:lnTo>
                  <a:pt x="28158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6" name="手繪多邊形: 圖案 475" descr="Freeform 57">
            <a:extLst>
              <a:ext uri="{FF2B5EF4-FFF2-40B4-BE49-F238E27FC236}">
                <a16:creationId xmlns:a16="http://schemas.microsoft.com/office/drawing/2014/main" id="{29E1D96E-3606-16D9-B96C-B1F01D5DEAF5}"/>
              </a:ext>
            </a:extLst>
          </p:cNvPr>
          <p:cNvSpPr/>
          <p:nvPr>
            <p:custDataLst>
              <p:tags r:id="rId250"/>
            </p:custDataLst>
          </p:nvPr>
        </p:nvSpPr>
        <p:spPr>
          <a:xfrm rot="10800002">
            <a:off x="10079264" y="4289217"/>
            <a:ext cx="130986" cy="452401"/>
          </a:xfrm>
          <a:custGeom>
            <a:avLst/>
            <a:gdLst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  <a:gd name="connsiteX5" fmla="*/ 0 w 281578"/>
              <a:gd name="connsiteY5" fmla="*/ 690939 h 972517"/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78" h="972517">
                <a:moveTo>
                  <a:pt x="0" y="690939"/>
                </a:moveTo>
                <a:lnTo>
                  <a:pt x="281578" y="972517"/>
                </a:lnTo>
                <a:lnTo>
                  <a:pt x="281578" y="0"/>
                </a:lnTo>
                <a:lnTo>
                  <a:pt x="0" y="281579"/>
                </a:lnTo>
                <a:lnTo>
                  <a:pt x="0" y="69093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7" name="手繪多邊形: 圖案 476" descr="Freeform 58">
            <a:extLst>
              <a:ext uri="{FF2B5EF4-FFF2-40B4-BE49-F238E27FC236}">
                <a16:creationId xmlns:a16="http://schemas.microsoft.com/office/drawing/2014/main" id="{CE047C08-C565-1A37-2725-37266BF62202}"/>
              </a:ext>
            </a:extLst>
          </p:cNvPr>
          <p:cNvSpPr/>
          <p:nvPr>
            <p:custDataLst>
              <p:tags r:id="rId251"/>
            </p:custDataLst>
          </p:nvPr>
        </p:nvSpPr>
        <p:spPr>
          <a:xfrm rot="10800002">
            <a:off x="10079264" y="4610632"/>
            <a:ext cx="452401" cy="130986"/>
          </a:xfrm>
          <a:custGeom>
            <a:avLst/>
            <a:gdLst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  <a:gd name="connsiteX5" fmla="*/ 690940 w 972518"/>
              <a:gd name="connsiteY5" fmla="*/ 281579 h 281579"/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9">
                <a:moveTo>
                  <a:pt x="690940" y="281579"/>
                </a:moveTo>
                <a:lnTo>
                  <a:pt x="972518" y="0"/>
                </a:lnTo>
                <a:lnTo>
                  <a:pt x="0" y="0"/>
                </a:lnTo>
                <a:lnTo>
                  <a:pt x="281580" y="281579"/>
                </a:lnTo>
                <a:lnTo>
                  <a:pt x="69094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9" name="手繪多邊形 96" descr="手繪多邊形 54">
            <a:extLst>
              <a:ext uri="{FF2B5EF4-FFF2-40B4-BE49-F238E27FC236}">
                <a16:creationId xmlns:a16="http://schemas.microsoft.com/office/drawing/2014/main" id="{2C47E822-4B9B-1A5A-A619-12651778596E}"/>
              </a:ext>
            </a:extLst>
          </p:cNvPr>
          <p:cNvSpPr>
            <a:spLocks/>
          </p:cNvSpPr>
          <p:nvPr>
            <p:custDataLst>
              <p:tags r:id="rId252"/>
            </p:custDataLst>
          </p:nvPr>
        </p:nvSpPr>
        <p:spPr bwMode="auto">
          <a:xfrm rot="14400000">
            <a:off x="9675053" y="4111205"/>
            <a:ext cx="190429" cy="19042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80" name="手繪多邊形: 圖案 479" descr="Freeform 55">
            <a:extLst>
              <a:ext uri="{FF2B5EF4-FFF2-40B4-BE49-F238E27FC236}">
                <a16:creationId xmlns:a16="http://schemas.microsoft.com/office/drawing/2014/main" id="{1D107B55-526D-DDEF-BA1C-9E58E200482C}"/>
              </a:ext>
            </a:extLst>
          </p:cNvPr>
          <p:cNvSpPr/>
          <p:nvPr>
            <p:custDataLst>
              <p:tags r:id="rId253"/>
            </p:custDataLst>
          </p:nvPr>
        </p:nvSpPr>
        <p:spPr>
          <a:xfrm rot="14400000">
            <a:off x="9785127" y="4119396"/>
            <a:ext cx="130987" cy="452401"/>
          </a:xfrm>
          <a:custGeom>
            <a:avLst/>
            <a:gdLst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  <a:gd name="connsiteX5" fmla="*/ 281580 w 281580"/>
              <a:gd name="connsiteY5" fmla="*/ 281579 h 972517"/>
              <a:gd name="connsiteX0" fmla="*/ 281580 w 281580"/>
              <a:gd name="connsiteY0" fmla="*/ 281579 h 972517"/>
              <a:gd name="connsiteX1" fmla="*/ 0 w 281580"/>
              <a:gd name="connsiteY1" fmla="*/ 0 h 972517"/>
              <a:gd name="connsiteX2" fmla="*/ 0 w 281580"/>
              <a:gd name="connsiteY2" fmla="*/ 972517 h 972517"/>
              <a:gd name="connsiteX3" fmla="*/ 281580 w 281580"/>
              <a:gd name="connsiteY3" fmla="*/ 690939 h 972517"/>
              <a:gd name="connsiteX4" fmla="*/ 281580 w 281580"/>
              <a:gd name="connsiteY4" fmla="*/ 28157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80" h="972517">
                <a:moveTo>
                  <a:pt x="281580" y="281579"/>
                </a:moveTo>
                <a:lnTo>
                  <a:pt x="0" y="0"/>
                </a:lnTo>
                <a:lnTo>
                  <a:pt x="0" y="972517"/>
                </a:lnTo>
                <a:lnTo>
                  <a:pt x="281580" y="690939"/>
                </a:lnTo>
                <a:lnTo>
                  <a:pt x="28158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81" name="手繪多邊形: 圖案 480" descr="Freeform 56">
            <a:extLst>
              <a:ext uri="{FF2B5EF4-FFF2-40B4-BE49-F238E27FC236}">
                <a16:creationId xmlns:a16="http://schemas.microsoft.com/office/drawing/2014/main" id="{EDCB309E-AAED-E7C3-9796-74B0D18C173E}"/>
              </a:ext>
            </a:extLst>
          </p:cNvPr>
          <p:cNvSpPr/>
          <p:nvPr>
            <p:custDataLst>
              <p:tags r:id="rId254"/>
            </p:custDataLst>
          </p:nvPr>
        </p:nvSpPr>
        <p:spPr>
          <a:xfrm rot="14400000">
            <a:off x="9683243" y="4060573"/>
            <a:ext cx="452402" cy="130986"/>
          </a:xfrm>
          <a:custGeom>
            <a:avLst/>
            <a:gdLst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  <a:gd name="connsiteX5" fmla="*/ 281580 w 972518"/>
              <a:gd name="connsiteY5" fmla="*/ 0 h 281578"/>
              <a:gd name="connsiteX0" fmla="*/ 281580 w 972518"/>
              <a:gd name="connsiteY0" fmla="*/ 0 h 281578"/>
              <a:gd name="connsiteX1" fmla="*/ 0 w 972518"/>
              <a:gd name="connsiteY1" fmla="*/ 281578 h 281578"/>
              <a:gd name="connsiteX2" fmla="*/ 972518 w 972518"/>
              <a:gd name="connsiteY2" fmla="*/ 281578 h 281578"/>
              <a:gd name="connsiteX3" fmla="*/ 690940 w 972518"/>
              <a:gd name="connsiteY3" fmla="*/ 0 h 281578"/>
              <a:gd name="connsiteX4" fmla="*/ 281580 w 972518"/>
              <a:gd name="connsiteY4" fmla="*/ 0 h 28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8">
                <a:moveTo>
                  <a:pt x="281580" y="0"/>
                </a:moveTo>
                <a:lnTo>
                  <a:pt x="0" y="281578"/>
                </a:lnTo>
                <a:lnTo>
                  <a:pt x="972518" y="281578"/>
                </a:lnTo>
                <a:lnTo>
                  <a:pt x="690940" y="0"/>
                </a:lnTo>
                <a:lnTo>
                  <a:pt x="28158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82" name="手繪多邊形: 圖案 481" descr="Freeform 57">
            <a:extLst>
              <a:ext uri="{FF2B5EF4-FFF2-40B4-BE49-F238E27FC236}">
                <a16:creationId xmlns:a16="http://schemas.microsoft.com/office/drawing/2014/main" id="{D9B2CBFD-52A9-0133-AA18-83A4E927210D}"/>
              </a:ext>
            </a:extLst>
          </p:cNvPr>
          <p:cNvSpPr/>
          <p:nvPr>
            <p:custDataLst>
              <p:tags r:id="rId255"/>
            </p:custDataLst>
          </p:nvPr>
        </p:nvSpPr>
        <p:spPr>
          <a:xfrm rot="14400000">
            <a:off x="9624420" y="3841042"/>
            <a:ext cx="130986" cy="452401"/>
          </a:xfrm>
          <a:custGeom>
            <a:avLst/>
            <a:gdLst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  <a:gd name="connsiteX5" fmla="*/ 0 w 281578"/>
              <a:gd name="connsiteY5" fmla="*/ 690939 h 972517"/>
              <a:gd name="connsiteX0" fmla="*/ 0 w 281578"/>
              <a:gd name="connsiteY0" fmla="*/ 690939 h 972517"/>
              <a:gd name="connsiteX1" fmla="*/ 281578 w 281578"/>
              <a:gd name="connsiteY1" fmla="*/ 972517 h 972517"/>
              <a:gd name="connsiteX2" fmla="*/ 281578 w 281578"/>
              <a:gd name="connsiteY2" fmla="*/ 0 h 972517"/>
              <a:gd name="connsiteX3" fmla="*/ 0 w 281578"/>
              <a:gd name="connsiteY3" fmla="*/ 281579 h 972517"/>
              <a:gd name="connsiteX4" fmla="*/ 0 w 281578"/>
              <a:gd name="connsiteY4" fmla="*/ 690939 h 9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78" h="972517">
                <a:moveTo>
                  <a:pt x="0" y="690939"/>
                </a:moveTo>
                <a:lnTo>
                  <a:pt x="281578" y="972517"/>
                </a:lnTo>
                <a:lnTo>
                  <a:pt x="281578" y="0"/>
                </a:lnTo>
                <a:lnTo>
                  <a:pt x="0" y="281579"/>
                </a:lnTo>
                <a:lnTo>
                  <a:pt x="0" y="69093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83" name="手繪多邊形: 圖案 482" descr="Freeform 58">
            <a:extLst>
              <a:ext uri="{FF2B5EF4-FFF2-40B4-BE49-F238E27FC236}">
                <a16:creationId xmlns:a16="http://schemas.microsoft.com/office/drawing/2014/main" id="{95D8207C-221D-FDB3-F37C-0D84E46DD754}"/>
              </a:ext>
            </a:extLst>
          </p:cNvPr>
          <p:cNvSpPr/>
          <p:nvPr>
            <p:custDataLst>
              <p:tags r:id="rId256"/>
            </p:custDataLst>
          </p:nvPr>
        </p:nvSpPr>
        <p:spPr>
          <a:xfrm rot="14400000">
            <a:off x="9404889" y="4221280"/>
            <a:ext cx="452402" cy="130986"/>
          </a:xfrm>
          <a:custGeom>
            <a:avLst/>
            <a:gdLst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  <a:gd name="connsiteX5" fmla="*/ 690940 w 972518"/>
              <a:gd name="connsiteY5" fmla="*/ 281579 h 281579"/>
              <a:gd name="connsiteX0" fmla="*/ 690940 w 972518"/>
              <a:gd name="connsiteY0" fmla="*/ 281579 h 281579"/>
              <a:gd name="connsiteX1" fmla="*/ 972518 w 972518"/>
              <a:gd name="connsiteY1" fmla="*/ 0 h 281579"/>
              <a:gd name="connsiteX2" fmla="*/ 0 w 972518"/>
              <a:gd name="connsiteY2" fmla="*/ 0 h 281579"/>
              <a:gd name="connsiteX3" fmla="*/ 281580 w 972518"/>
              <a:gd name="connsiteY3" fmla="*/ 281579 h 281579"/>
              <a:gd name="connsiteX4" fmla="*/ 690940 w 972518"/>
              <a:gd name="connsiteY4" fmla="*/ 281579 h 2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18" h="281579">
                <a:moveTo>
                  <a:pt x="690940" y="281579"/>
                </a:moveTo>
                <a:lnTo>
                  <a:pt x="972518" y="0"/>
                </a:lnTo>
                <a:lnTo>
                  <a:pt x="0" y="0"/>
                </a:lnTo>
                <a:lnTo>
                  <a:pt x="281580" y="281579"/>
                </a:lnTo>
                <a:lnTo>
                  <a:pt x="690940" y="28157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502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245AD-DA34-A82F-362F-382C20169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>
            <a:extLst>
              <a:ext uri="{FF2B5EF4-FFF2-40B4-BE49-F238E27FC236}">
                <a16:creationId xmlns:a16="http://schemas.microsoft.com/office/drawing/2014/main" id="{246395CB-5F9D-6044-F7B6-CD6DACF5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>
            <a:extLst>
              <a:ext uri="{FF2B5EF4-FFF2-40B4-BE49-F238E27FC236}">
                <a16:creationId xmlns:a16="http://schemas.microsoft.com/office/drawing/2014/main" id="{63A0DEE9-0A6E-F901-61B9-7085AB1A832C}"/>
              </a:ext>
            </a:extLst>
          </p:cNvPr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DC089491-2173-C566-8B97-A0B00F45CEE1}"/>
              </a:ext>
            </a:extLst>
          </p:cNvPr>
          <p:cNvGrpSpPr/>
          <p:nvPr/>
        </p:nvGrpSpPr>
        <p:grpSpPr>
          <a:xfrm>
            <a:off x="544891" y="4680384"/>
            <a:ext cx="1213870" cy="1046438"/>
            <a:chOff x="8862703" y="1169333"/>
            <a:chExt cx="1966684" cy="169541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1" name="手繪多邊形 210">
              <a:extLst>
                <a:ext uri="{FF2B5EF4-FFF2-40B4-BE49-F238E27FC236}">
                  <a16:creationId xmlns:a16="http://schemas.microsoft.com/office/drawing/2014/main" id="{FDCA6DCF-6776-BADA-9D16-A88DE3583166}"/>
                </a:ext>
              </a:extLst>
            </p:cNvPr>
            <p:cNvSpPr/>
            <p:nvPr>
              <p:custDataLst>
                <p:tags r:id="rId269"/>
              </p:custDataLst>
            </p:nvPr>
          </p:nvSpPr>
          <p:spPr>
            <a:xfrm>
              <a:off x="9354374" y="1169333"/>
              <a:ext cx="983341" cy="1132878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手繪多邊形 211">
              <a:extLst>
                <a:ext uri="{FF2B5EF4-FFF2-40B4-BE49-F238E27FC236}">
                  <a16:creationId xmlns:a16="http://schemas.microsoft.com/office/drawing/2014/main" id="{ED3E0C5B-77E9-930D-9E0A-8E6C90242112}"/>
                </a:ext>
              </a:extLst>
            </p:cNvPr>
            <p:cNvSpPr/>
            <p:nvPr>
              <p:custDataLst>
                <p:tags r:id="rId270"/>
              </p:custDataLst>
            </p:nvPr>
          </p:nvSpPr>
          <p:spPr>
            <a:xfrm>
              <a:off x="9846045" y="2017041"/>
              <a:ext cx="983342" cy="847708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手繪多邊形 212">
              <a:extLst>
                <a:ext uri="{FF2B5EF4-FFF2-40B4-BE49-F238E27FC236}">
                  <a16:creationId xmlns:a16="http://schemas.microsoft.com/office/drawing/2014/main" id="{AE679A4C-626C-0384-00E2-0EEA1C959FBC}"/>
                </a:ext>
              </a:extLst>
            </p:cNvPr>
            <p:cNvSpPr/>
            <p:nvPr>
              <p:custDataLst>
                <p:tags r:id="rId271"/>
              </p:custDataLst>
            </p:nvPr>
          </p:nvSpPr>
          <p:spPr>
            <a:xfrm>
              <a:off x="8862703" y="2017041"/>
              <a:ext cx="983341" cy="847708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58371826-9FD0-1F4D-BC05-F5DF072C67B0}"/>
              </a:ext>
            </a:extLst>
          </p:cNvPr>
          <p:cNvGrpSpPr/>
          <p:nvPr/>
        </p:nvGrpSpPr>
        <p:grpSpPr>
          <a:xfrm>
            <a:off x="675080" y="3493410"/>
            <a:ext cx="972519" cy="972518"/>
            <a:chOff x="2392389" y="2211847"/>
            <a:chExt cx="1276361" cy="1276360"/>
          </a:xfrm>
        </p:grpSpPr>
        <p:sp>
          <p:nvSpPr>
            <p:cNvPr id="206" name="手繪多邊形 205">
              <a:extLst>
                <a:ext uri="{FF2B5EF4-FFF2-40B4-BE49-F238E27FC236}">
                  <a16:creationId xmlns:a16="http://schemas.microsoft.com/office/drawing/2014/main" id="{D8674302-BE9B-5442-76C7-562EE4BAA92E}"/>
                </a:ext>
              </a:extLst>
            </p:cNvPr>
            <p:cNvSpPr/>
            <p:nvPr>
              <p:custDataLst>
                <p:tags r:id="rId265"/>
              </p:custDataLst>
            </p:nvPr>
          </p:nvSpPr>
          <p:spPr>
            <a:xfrm>
              <a:off x="2392389" y="2211847"/>
              <a:ext cx="435193" cy="127636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手繪多邊形 206">
              <a:extLst>
                <a:ext uri="{FF2B5EF4-FFF2-40B4-BE49-F238E27FC236}">
                  <a16:creationId xmlns:a16="http://schemas.microsoft.com/office/drawing/2014/main" id="{ECEE63A4-194F-A7B9-0659-D3FA4791554A}"/>
                </a:ext>
              </a:extLst>
            </p:cNvPr>
            <p:cNvSpPr/>
            <p:nvPr>
              <p:custDataLst>
                <p:tags r:id="rId266"/>
              </p:custDataLst>
            </p:nvPr>
          </p:nvSpPr>
          <p:spPr>
            <a:xfrm>
              <a:off x="3233556" y="2211847"/>
              <a:ext cx="435194" cy="1276360"/>
            </a:xfrm>
            <a:custGeom>
              <a:avLst/>
              <a:gdLst>
                <a:gd name="connsiteX0" fmla="*/ 446558 w 446558"/>
                <a:gd name="connsiteY0" fmla="*/ 0 h 1309688"/>
                <a:gd name="connsiteX1" fmla="*/ 0 w 446558"/>
                <a:gd name="connsiteY1" fmla="*/ 446558 h 1309688"/>
                <a:gd name="connsiteX2" fmla="*/ 0 w 446558"/>
                <a:gd name="connsiteY2" fmla="*/ 863131 h 1309688"/>
                <a:gd name="connsiteX3" fmla="*/ 446558 w 446558"/>
                <a:gd name="connsiteY3" fmla="*/ 1309688 h 1309688"/>
                <a:gd name="connsiteX4" fmla="*/ 446558 w 446558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8" h="1309688">
                  <a:moveTo>
                    <a:pt x="446558" y="0"/>
                  </a:moveTo>
                  <a:lnTo>
                    <a:pt x="0" y="446558"/>
                  </a:lnTo>
                  <a:lnTo>
                    <a:pt x="0" y="863131"/>
                  </a:lnTo>
                  <a:lnTo>
                    <a:pt x="446558" y="1309688"/>
                  </a:lnTo>
                  <a:lnTo>
                    <a:pt x="44655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手繪多邊形 207">
              <a:extLst>
                <a:ext uri="{FF2B5EF4-FFF2-40B4-BE49-F238E27FC236}">
                  <a16:creationId xmlns:a16="http://schemas.microsoft.com/office/drawing/2014/main" id="{9DCD9173-49C2-084F-6364-17BE5DD31E42}"/>
                </a:ext>
              </a:extLst>
            </p:cNvPr>
            <p:cNvSpPr/>
            <p:nvPr>
              <p:custDataLst>
                <p:tags r:id="rId267"/>
              </p:custDataLst>
            </p:nvPr>
          </p:nvSpPr>
          <p:spPr>
            <a:xfrm>
              <a:off x="2392390" y="3053013"/>
              <a:ext cx="1276360" cy="43519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手繪多邊形 208">
              <a:extLst>
                <a:ext uri="{FF2B5EF4-FFF2-40B4-BE49-F238E27FC236}">
                  <a16:creationId xmlns:a16="http://schemas.microsoft.com/office/drawing/2014/main" id="{17B6CF33-D6A7-EEBF-A415-58AB322BC489}"/>
                </a:ext>
              </a:extLst>
            </p:cNvPr>
            <p:cNvSpPr/>
            <p:nvPr>
              <p:custDataLst>
                <p:tags r:id="rId268"/>
              </p:custDataLst>
            </p:nvPr>
          </p:nvSpPr>
          <p:spPr>
            <a:xfrm>
              <a:off x="2392390" y="2211847"/>
              <a:ext cx="1276360" cy="435194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41E63B0-71C5-1B23-DFA8-A9E0002D4F1A}"/>
                </a:ext>
              </a:extLst>
            </p:cNvPr>
            <p:cNvSpPr/>
            <p:nvPr/>
          </p:nvSpPr>
          <p:spPr>
            <a:xfrm>
              <a:off x="2827582" y="2647041"/>
              <a:ext cx="405971" cy="4059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10A511C-812B-0829-8FF6-FFD7B3D487DE}"/>
              </a:ext>
            </a:extLst>
          </p:cNvPr>
          <p:cNvGrpSpPr/>
          <p:nvPr/>
        </p:nvGrpSpPr>
        <p:grpSpPr>
          <a:xfrm>
            <a:off x="577574" y="2179393"/>
            <a:ext cx="1153283" cy="998772"/>
            <a:chOff x="429135" y="2152185"/>
            <a:chExt cx="1513601" cy="1310816"/>
          </a:xfrm>
        </p:grpSpPr>
        <p:sp>
          <p:nvSpPr>
            <p:cNvPr id="198" name="手繪多邊形 197" descr="6">
              <a:extLst>
                <a:ext uri="{FF2B5EF4-FFF2-40B4-BE49-F238E27FC236}">
                  <a16:creationId xmlns:a16="http://schemas.microsoft.com/office/drawing/2014/main" id="{83F3241F-53DB-753A-273F-2D721BCA780D}"/>
                </a:ext>
              </a:extLst>
            </p:cNvPr>
            <p:cNvSpPr/>
            <p:nvPr>
              <p:custDataLst>
                <p:tags r:id="rId257"/>
              </p:custDataLst>
            </p:nvPr>
          </p:nvSpPr>
          <p:spPr bwMode="auto">
            <a:xfrm>
              <a:off x="429135" y="2152185"/>
              <a:ext cx="1513601" cy="1310815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9" name="手繪多邊形 198" descr="6">
              <a:extLst>
                <a:ext uri="{FF2B5EF4-FFF2-40B4-BE49-F238E27FC236}">
                  <a16:creationId xmlns:a16="http://schemas.microsoft.com/office/drawing/2014/main" id="{0666EF8E-8D46-281B-34AC-11F76697D007}"/>
                </a:ext>
              </a:extLst>
            </p:cNvPr>
            <p:cNvSpPr/>
            <p:nvPr>
              <p:custDataLst>
                <p:tags r:id="rId258"/>
              </p:custDataLst>
            </p:nvPr>
          </p:nvSpPr>
          <p:spPr bwMode="auto">
            <a:xfrm>
              <a:off x="877607" y="2540572"/>
              <a:ext cx="616657" cy="534041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0" name="手繪多邊形 199">
              <a:extLst>
                <a:ext uri="{FF2B5EF4-FFF2-40B4-BE49-F238E27FC236}">
                  <a16:creationId xmlns:a16="http://schemas.microsoft.com/office/drawing/2014/main" id="{2EFE8537-0132-446F-24E7-AD31C94DD0A5}"/>
                </a:ext>
              </a:extLst>
            </p:cNvPr>
            <p:cNvSpPr/>
            <p:nvPr>
              <p:custDataLst>
                <p:tags r:id="rId259"/>
              </p:custDataLst>
            </p:nvPr>
          </p:nvSpPr>
          <p:spPr>
            <a:xfrm>
              <a:off x="429135" y="2152185"/>
              <a:ext cx="602635" cy="655408"/>
            </a:xfrm>
            <a:custGeom>
              <a:avLst/>
              <a:gdLst>
                <a:gd name="connsiteX0" fmla="*/ 378400 w 602636"/>
                <a:gd name="connsiteY0" fmla="*/ 0 h 655408"/>
                <a:gd name="connsiteX1" fmla="*/ 602636 w 602636"/>
                <a:gd name="connsiteY1" fmla="*/ 388387 h 655408"/>
                <a:gd name="connsiteX2" fmla="*/ 448472 w 602636"/>
                <a:gd name="connsiteY2" fmla="*/ 655408 h 655408"/>
                <a:gd name="connsiteX3" fmla="*/ 0 w 602636"/>
                <a:gd name="connsiteY3" fmla="*/ 655407 h 655408"/>
                <a:gd name="connsiteX4" fmla="*/ 378400 w 602636"/>
                <a:gd name="connsiteY4" fmla="*/ 0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378400" y="0"/>
                  </a:moveTo>
                  <a:lnTo>
                    <a:pt x="602636" y="388387"/>
                  </a:lnTo>
                  <a:lnTo>
                    <a:pt x="448472" y="655408"/>
                  </a:lnTo>
                  <a:lnTo>
                    <a:pt x="0" y="655407"/>
                  </a:lnTo>
                  <a:lnTo>
                    <a:pt x="3784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1" name="手繪多邊形 200">
              <a:extLst>
                <a:ext uri="{FF2B5EF4-FFF2-40B4-BE49-F238E27FC236}">
                  <a16:creationId xmlns:a16="http://schemas.microsoft.com/office/drawing/2014/main" id="{E1470270-F02E-DE10-AA23-FA95DC01F04D}"/>
                </a:ext>
              </a:extLst>
            </p:cNvPr>
            <p:cNvSpPr/>
            <p:nvPr>
              <p:custDataLst>
                <p:tags r:id="rId260"/>
              </p:custDataLst>
            </p:nvPr>
          </p:nvSpPr>
          <p:spPr>
            <a:xfrm>
              <a:off x="429135" y="2807592"/>
              <a:ext cx="602636" cy="655408"/>
            </a:xfrm>
            <a:custGeom>
              <a:avLst/>
              <a:gdLst>
                <a:gd name="connsiteX0" fmla="*/ 448472 w 602636"/>
                <a:gd name="connsiteY0" fmla="*/ 1 h 655408"/>
                <a:gd name="connsiteX1" fmla="*/ 602636 w 602636"/>
                <a:gd name="connsiteY1" fmla="*/ 267022 h 655408"/>
                <a:gd name="connsiteX2" fmla="*/ 378400 w 602636"/>
                <a:gd name="connsiteY2" fmla="*/ 655408 h 655408"/>
                <a:gd name="connsiteX3" fmla="*/ 0 w 602636"/>
                <a:gd name="connsiteY3" fmla="*/ 0 h 655408"/>
                <a:gd name="connsiteX4" fmla="*/ 448472 w 602636"/>
                <a:gd name="connsiteY4" fmla="*/ 1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448472" y="1"/>
                  </a:moveTo>
                  <a:lnTo>
                    <a:pt x="602636" y="267022"/>
                  </a:lnTo>
                  <a:lnTo>
                    <a:pt x="378400" y="655408"/>
                  </a:lnTo>
                  <a:lnTo>
                    <a:pt x="0" y="0"/>
                  </a:lnTo>
                  <a:lnTo>
                    <a:pt x="448472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2" name="手繪多邊形 201">
              <a:extLst>
                <a:ext uri="{FF2B5EF4-FFF2-40B4-BE49-F238E27FC236}">
                  <a16:creationId xmlns:a16="http://schemas.microsoft.com/office/drawing/2014/main" id="{5E539F71-D816-E7B5-EC0B-B0A33FB07D52}"/>
                </a:ext>
              </a:extLst>
            </p:cNvPr>
            <p:cNvSpPr/>
            <p:nvPr>
              <p:custDataLst>
                <p:tags r:id="rId261"/>
              </p:custDataLst>
            </p:nvPr>
          </p:nvSpPr>
          <p:spPr>
            <a:xfrm>
              <a:off x="807535" y="3074613"/>
              <a:ext cx="756801" cy="388385"/>
            </a:xfrm>
            <a:custGeom>
              <a:avLst/>
              <a:gdLst>
                <a:gd name="connsiteX0" fmla="*/ 224236 w 756800"/>
                <a:gd name="connsiteY0" fmla="*/ 0 h 388386"/>
                <a:gd name="connsiteX1" fmla="*/ 532565 w 756800"/>
                <a:gd name="connsiteY1" fmla="*/ 0 h 388386"/>
                <a:gd name="connsiteX2" fmla="*/ 756800 w 756800"/>
                <a:gd name="connsiteY2" fmla="*/ 388386 h 388386"/>
                <a:gd name="connsiteX3" fmla="*/ 0 w 756800"/>
                <a:gd name="connsiteY3" fmla="*/ 388386 h 388386"/>
                <a:gd name="connsiteX4" fmla="*/ 224236 w 756800"/>
                <a:gd name="connsiteY4" fmla="*/ 0 h 38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6">
                  <a:moveTo>
                    <a:pt x="224236" y="0"/>
                  </a:moveTo>
                  <a:lnTo>
                    <a:pt x="532565" y="0"/>
                  </a:lnTo>
                  <a:lnTo>
                    <a:pt x="756800" y="388386"/>
                  </a:lnTo>
                  <a:lnTo>
                    <a:pt x="0" y="388386"/>
                  </a:lnTo>
                  <a:lnTo>
                    <a:pt x="22423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手繪多邊形 202">
              <a:extLst>
                <a:ext uri="{FF2B5EF4-FFF2-40B4-BE49-F238E27FC236}">
                  <a16:creationId xmlns:a16="http://schemas.microsoft.com/office/drawing/2014/main" id="{8B00C9AE-30B6-7805-24B7-F554A5F77064}"/>
                </a:ext>
              </a:extLst>
            </p:cNvPr>
            <p:cNvSpPr/>
            <p:nvPr>
              <p:custDataLst>
                <p:tags r:id="rId262"/>
              </p:custDataLst>
            </p:nvPr>
          </p:nvSpPr>
          <p:spPr>
            <a:xfrm>
              <a:off x="1340099" y="2807593"/>
              <a:ext cx="602636" cy="655408"/>
            </a:xfrm>
            <a:custGeom>
              <a:avLst/>
              <a:gdLst>
                <a:gd name="connsiteX0" fmla="*/ 224235 w 602635"/>
                <a:gd name="connsiteY0" fmla="*/ 655408 h 655408"/>
                <a:gd name="connsiteX1" fmla="*/ 0 w 602635"/>
                <a:gd name="connsiteY1" fmla="*/ 267022 h 655408"/>
                <a:gd name="connsiteX2" fmla="*/ 154165 w 602635"/>
                <a:gd name="connsiteY2" fmla="*/ 1 h 655408"/>
                <a:gd name="connsiteX3" fmla="*/ 602635 w 602635"/>
                <a:gd name="connsiteY3" fmla="*/ 0 h 655408"/>
                <a:gd name="connsiteX4" fmla="*/ 224235 w 602635"/>
                <a:gd name="connsiteY4" fmla="*/ 655408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224235" y="655408"/>
                  </a:moveTo>
                  <a:lnTo>
                    <a:pt x="0" y="267022"/>
                  </a:lnTo>
                  <a:lnTo>
                    <a:pt x="154165" y="1"/>
                  </a:lnTo>
                  <a:lnTo>
                    <a:pt x="602635" y="0"/>
                  </a:lnTo>
                  <a:lnTo>
                    <a:pt x="224235" y="6554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4" name="手繪多邊形 203">
              <a:extLst>
                <a:ext uri="{FF2B5EF4-FFF2-40B4-BE49-F238E27FC236}">
                  <a16:creationId xmlns:a16="http://schemas.microsoft.com/office/drawing/2014/main" id="{A8956F68-2B83-8B6D-75DE-DD0E2AD83044}"/>
                </a:ext>
              </a:extLst>
            </p:cNvPr>
            <p:cNvSpPr/>
            <p:nvPr>
              <p:custDataLst>
                <p:tags r:id="rId263"/>
              </p:custDataLst>
            </p:nvPr>
          </p:nvSpPr>
          <p:spPr>
            <a:xfrm>
              <a:off x="1340099" y="2152185"/>
              <a:ext cx="602637" cy="655407"/>
            </a:xfrm>
            <a:custGeom>
              <a:avLst/>
              <a:gdLst>
                <a:gd name="connsiteX0" fmla="*/ 602635 w 602635"/>
                <a:gd name="connsiteY0" fmla="*/ 655407 h 655408"/>
                <a:gd name="connsiteX1" fmla="*/ 154165 w 602635"/>
                <a:gd name="connsiteY1" fmla="*/ 655408 h 655408"/>
                <a:gd name="connsiteX2" fmla="*/ 0 w 602635"/>
                <a:gd name="connsiteY2" fmla="*/ 388387 h 655408"/>
                <a:gd name="connsiteX3" fmla="*/ 224235 w 602635"/>
                <a:gd name="connsiteY3" fmla="*/ 0 h 655408"/>
                <a:gd name="connsiteX4" fmla="*/ 602635 w 602635"/>
                <a:gd name="connsiteY4" fmla="*/ 655407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602635" y="655407"/>
                  </a:moveTo>
                  <a:lnTo>
                    <a:pt x="154165" y="655408"/>
                  </a:lnTo>
                  <a:lnTo>
                    <a:pt x="0" y="388387"/>
                  </a:lnTo>
                  <a:lnTo>
                    <a:pt x="224235" y="0"/>
                  </a:lnTo>
                  <a:lnTo>
                    <a:pt x="602635" y="655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5" name="手繪多邊形 204">
              <a:extLst>
                <a:ext uri="{FF2B5EF4-FFF2-40B4-BE49-F238E27FC236}">
                  <a16:creationId xmlns:a16="http://schemas.microsoft.com/office/drawing/2014/main" id="{3FECD701-31DD-5FDB-D0EF-ABB9E4C08522}"/>
                </a:ext>
              </a:extLst>
            </p:cNvPr>
            <p:cNvSpPr/>
            <p:nvPr>
              <p:custDataLst>
                <p:tags r:id="rId264"/>
              </p:custDataLst>
            </p:nvPr>
          </p:nvSpPr>
          <p:spPr>
            <a:xfrm>
              <a:off x="807534" y="2152185"/>
              <a:ext cx="756801" cy="388387"/>
            </a:xfrm>
            <a:custGeom>
              <a:avLst/>
              <a:gdLst>
                <a:gd name="connsiteX0" fmla="*/ 756800 w 756800"/>
                <a:gd name="connsiteY0" fmla="*/ 0 h 388387"/>
                <a:gd name="connsiteX1" fmla="*/ 532565 w 756800"/>
                <a:gd name="connsiteY1" fmla="*/ 388387 h 388387"/>
                <a:gd name="connsiteX2" fmla="*/ 224236 w 756800"/>
                <a:gd name="connsiteY2" fmla="*/ 388387 h 388387"/>
                <a:gd name="connsiteX3" fmla="*/ 0 w 756800"/>
                <a:gd name="connsiteY3" fmla="*/ 0 h 388387"/>
                <a:gd name="connsiteX4" fmla="*/ 756800 w 756800"/>
                <a:gd name="connsiteY4" fmla="*/ 0 h 38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7">
                  <a:moveTo>
                    <a:pt x="756800" y="0"/>
                  </a:moveTo>
                  <a:lnTo>
                    <a:pt x="532565" y="388387"/>
                  </a:lnTo>
                  <a:lnTo>
                    <a:pt x="224236" y="388387"/>
                  </a:lnTo>
                  <a:lnTo>
                    <a:pt x="0" y="0"/>
                  </a:lnTo>
                  <a:lnTo>
                    <a:pt x="7568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C68A5382-48BD-9A65-B74E-A73836F9DFF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354447" y="191729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連線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個別連線</a:t>
            </a:r>
          </a:p>
        </p:txBody>
      </p:sp>
      <p:sp>
        <p:nvSpPr>
          <p:cNvPr id="133" name="手繪多邊形: 圖案 132" descr="61">
            <a:extLst>
              <a:ext uri="{FF2B5EF4-FFF2-40B4-BE49-F238E27FC236}">
                <a16:creationId xmlns:a16="http://schemas.microsoft.com/office/drawing/2014/main" id="{04DB249E-8F46-B34C-432C-4E83E836A35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4400001">
            <a:off x="2431506" y="4543169"/>
            <a:ext cx="451159" cy="225622"/>
          </a:xfrm>
          <a:custGeom>
            <a:avLst/>
            <a:gdLst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  <a:gd name="connsiteX5" fmla="*/ 0 w 576641"/>
              <a:gd name="connsiteY5" fmla="*/ 0 h 287583"/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3">
                <a:moveTo>
                  <a:pt x="0" y="0"/>
                </a:moveTo>
                <a:lnTo>
                  <a:pt x="166036" y="287583"/>
                </a:lnTo>
                <a:lnTo>
                  <a:pt x="410605" y="287583"/>
                </a:lnTo>
                <a:lnTo>
                  <a:pt x="5766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4" name="手繪多邊形 69" descr="60">
            <a:extLst>
              <a:ext uri="{FF2B5EF4-FFF2-40B4-BE49-F238E27FC236}">
                <a16:creationId xmlns:a16="http://schemas.microsoft.com/office/drawing/2014/main" id="{1897D577-3770-1D92-4745-E8C80B2DF5FD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 rot="14400001">
            <a:off x="2707341" y="4350320"/>
            <a:ext cx="382698" cy="332338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5" name="手繪多邊形: 圖案 134" descr="62">
            <a:extLst>
              <a:ext uri="{FF2B5EF4-FFF2-40B4-BE49-F238E27FC236}">
                <a16:creationId xmlns:a16="http://schemas.microsoft.com/office/drawing/2014/main" id="{DA5B5D5A-9195-5648-3A83-BC581DF54F3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4400001">
            <a:off x="2688006" y="4655328"/>
            <a:ext cx="355485" cy="391791"/>
          </a:xfrm>
          <a:custGeom>
            <a:avLst/>
            <a:gdLst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  <a:gd name="connsiteX5" fmla="*/ 288321 w 454357"/>
              <a:gd name="connsiteY5" fmla="*/ 0 h 499386"/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6">
                <a:moveTo>
                  <a:pt x="288321" y="0"/>
                </a:moveTo>
                <a:lnTo>
                  <a:pt x="0" y="499386"/>
                </a:lnTo>
                <a:lnTo>
                  <a:pt x="332073" y="499386"/>
                </a:lnTo>
                <a:lnTo>
                  <a:pt x="454357" y="287583"/>
                </a:lnTo>
                <a:lnTo>
                  <a:pt x="28832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6" name="手繪多邊形: 圖案 135" descr="61">
            <a:extLst>
              <a:ext uri="{FF2B5EF4-FFF2-40B4-BE49-F238E27FC236}">
                <a16:creationId xmlns:a16="http://schemas.microsoft.com/office/drawing/2014/main" id="{CBD34DF9-EA37-FFC3-763E-CF025F24500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4400001">
            <a:off x="3027305" y="4459434"/>
            <a:ext cx="355485" cy="391790"/>
          </a:xfrm>
          <a:custGeom>
            <a:avLst/>
            <a:gdLst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  <a:gd name="connsiteX5" fmla="*/ 0 w 454357"/>
              <a:gd name="connsiteY5" fmla="*/ 0 h 499385"/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5">
                <a:moveTo>
                  <a:pt x="0" y="0"/>
                </a:moveTo>
                <a:lnTo>
                  <a:pt x="288321" y="499385"/>
                </a:lnTo>
                <a:lnTo>
                  <a:pt x="454357" y="211803"/>
                </a:lnTo>
                <a:lnTo>
                  <a:pt x="332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7" name="手繪多邊形: 圖案 136" descr="62">
            <a:extLst>
              <a:ext uri="{FF2B5EF4-FFF2-40B4-BE49-F238E27FC236}">
                <a16:creationId xmlns:a16="http://schemas.microsoft.com/office/drawing/2014/main" id="{9D243573-D94F-6070-BE89-9FF6FB6ED9F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4400001">
            <a:off x="2914713" y="4264189"/>
            <a:ext cx="451159" cy="225621"/>
          </a:xfrm>
          <a:custGeom>
            <a:avLst/>
            <a:gdLst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  <a:gd name="connsiteX5" fmla="*/ 0 w 576641"/>
              <a:gd name="connsiteY5" fmla="*/ 287582 h 287582"/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2">
                <a:moveTo>
                  <a:pt x="0" y="287582"/>
                </a:moveTo>
                <a:lnTo>
                  <a:pt x="576641" y="287582"/>
                </a:lnTo>
                <a:lnTo>
                  <a:pt x="410605" y="0"/>
                </a:lnTo>
                <a:lnTo>
                  <a:pt x="166036" y="0"/>
                </a:lnTo>
                <a:lnTo>
                  <a:pt x="0" y="2875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8" name="手繪多邊形: 圖案 137" descr="61">
            <a:extLst>
              <a:ext uri="{FF2B5EF4-FFF2-40B4-BE49-F238E27FC236}">
                <a16:creationId xmlns:a16="http://schemas.microsoft.com/office/drawing/2014/main" id="{BCE6FEA0-6B4D-A59B-843D-37DEB2D28ED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4400001">
            <a:off x="2753888" y="3985861"/>
            <a:ext cx="355485" cy="391790"/>
          </a:xfrm>
          <a:custGeom>
            <a:avLst/>
            <a:gdLst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  <a:gd name="connsiteX5" fmla="*/ 0 w 454356"/>
              <a:gd name="connsiteY5" fmla="*/ 211803 h 499385"/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6" h="499385">
                <a:moveTo>
                  <a:pt x="0" y="211803"/>
                </a:moveTo>
                <a:lnTo>
                  <a:pt x="166036" y="499385"/>
                </a:lnTo>
                <a:lnTo>
                  <a:pt x="454356" y="0"/>
                </a:lnTo>
                <a:lnTo>
                  <a:pt x="122285" y="0"/>
                </a:lnTo>
                <a:lnTo>
                  <a:pt x="0" y="21180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9" name="手繪多邊形: 圖案 138" descr="62">
            <a:extLst>
              <a:ext uri="{FF2B5EF4-FFF2-40B4-BE49-F238E27FC236}">
                <a16:creationId xmlns:a16="http://schemas.microsoft.com/office/drawing/2014/main" id="{26A5293D-AE12-64B9-AA77-14824F9B6B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4400001">
            <a:off x="2412726" y="4180680"/>
            <a:ext cx="357969" cy="391791"/>
          </a:xfrm>
          <a:custGeom>
            <a:avLst/>
            <a:gdLst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  <a:gd name="connsiteX5" fmla="*/ 457531 w 457531"/>
              <a:gd name="connsiteY5" fmla="*/ 489861 h 499386"/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531" h="499386">
                <a:moveTo>
                  <a:pt x="457531" y="489861"/>
                </a:moveTo>
                <a:lnTo>
                  <a:pt x="166036" y="0"/>
                </a:lnTo>
                <a:lnTo>
                  <a:pt x="0" y="287583"/>
                </a:lnTo>
                <a:lnTo>
                  <a:pt x="122285" y="499386"/>
                </a:lnTo>
                <a:lnTo>
                  <a:pt x="457531" y="4898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1" name="手繪多邊形: 圖案 140" descr="61">
            <a:extLst>
              <a:ext uri="{FF2B5EF4-FFF2-40B4-BE49-F238E27FC236}">
                <a16:creationId xmlns:a16="http://schemas.microsoft.com/office/drawing/2014/main" id="{90B0059C-0A51-CAF0-6D4D-8258BB241C6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10800004">
            <a:off x="3744123" y="4063593"/>
            <a:ext cx="451160" cy="225622"/>
          </a:xfrm>
          <a:custGeom>
            <a:avLst/>
            <a:gdLst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  <a:gd name="connsiteX5" fmla="*/ 0 w 576641"/>
              <a:gd name="connsiteY5" fmla="*/ 0 h 287583"/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3">
                <a:moveTo>
                  <a:pt x="0" y="0"/>
                </a:moveTo>
                <a:lnTo>
                  <a:pt x="166036" y="287583"/>
                </a:lnTo>
                <a:lnTo>
                  <a:pt x="410605" y="287583"/>
                </a:lnTo>
                <a:lnTo>
                  <a:pt x="5766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2" name="手繪多邊形 69" descr="60">
            <a:extLst>
              <a:ext uri="{FF2B5EF4-FFF2-40B4-BE49-F238E27FC236}">
                <a16:creationId xmlns:a16="http://schemas.microsoft.com/office/drawing/2014/main" id="{8844428A-9072-DF30-1092-3BE9A8112EEE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rot="10800004">
            <a:off x="3778353" y="3731254"/>
            <a:ext cx="382698" cy="332338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3" name="手繪多邊形: 圖案 142" descr="62">
            <a:extLst>
              <a:ext uri="{FF2B5EF4-FFF2-40B4-BE49-F238E27FC236}">
                <a16:creationId xmlns:a16="http://schemas.microsoft.com/office/drawing/2014/main" id="{D23BD585-B292-4A67-6FF5-7D6BDD583B3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10800004">
            <a:off x="4065378" y="3897424"/>
            <a:ext cx="355486" cy="391791"/>
          </a:xfrm>
          <a:custGeom>
            <a:avLst/>
            <a:gdLst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  <a:gd name="connsiteX5" fmla="*/ 288321 w 454357"/>
              <a:gd name="connsiteY5" fmla="*/ 0 h 499386"/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6">
                <a:moveTo>
                  <a:pt x="288321" y="0"/>
                </a:moveTo>
                <a:lnTo>
                  <a:pt x="0" y="499386"/>
                </a:lnTo>
                <a:lnTo>
                  <a:pt x="332073" y="499386"/>
                </a:lnTo>
                <a:lnTo>
                  <a:pt x="454357" y="287583"/>
                </a:lnTo>
                <a:lnTo>
                  <a:pt x="28832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4" name="手繪多邊形: 圖案 143" descr="61">
            <a:extLst>
              <a:ext uri="{FF2B5EF4-FFF2-40B4-BE49-F238E27FC236}">
                <a16:creationId xmlns:a16="http://schemas.microsoft.com/office/drawing/2014/main" id="{5DFB5C94-C634-2515-EF99-A3DCED939A3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0800004">
            <a:off x="4065378" y="3505634"/>
            <a:ext cx="355486" cy="391790"/>
          </a:xfrm>
          <a:custGeom>
            <a:avLst/>
            <a:gdLst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  <a:gd name="connsiteX5" fmla="*/ 0 w 454357"/>
              <a:gd name="connsiteY5" fmla="*/ 0 h 499385"/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5">
                <a:moveTo>
                  <a:pt x="0" y="0"/>
                </a:moveTo>
                <a:lnTo>
                  <a:pt x="288321" y="499385"/>
                </a:lnTo>
                <a:lnTo>
                  <a:pt x="454357" y="211803"/>
                </a:lnTo>
                <a:lnTo>
                  <a:pt x="332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5" name="手繪多邊形: 圖案 144" descr="62">
            <a:extLst>
              <a:ext uri="{FF2B5EF4-FFF2-40B4-BE49-F238E27FC236}">
                <a16:creationId xmlns:a16="http://schemas.microsoft.com/office/drawing/2014/main" id="{F917D107-C017-80B0-12B0-E03F02AE0D2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0800004">
            <a:off x="3744124" y="3505633"/>
            <a:ext cx="451160" cy="225621"/>
          </a:xfrm>
          <a:custGeom>
            <a:avLst/>
            <a:gdLst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  <a:gd name="connsiteX5" fmla="*/ 0 w 576641"/>
              <a:gd name="connsiteY5" fmla="*/ 287582 h 287582"/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2">
                <a:moveTo>
                  <a:pt x="0" y="287582"/>
                </a:moveTo>
                <a:lnTo>
                  <a:pt x="576641" y="287582"/>
                </a:lnTo>
                <a:lnTo>
                  <a:pt x="410605" y="0"/>
                </a:lnTo>
                <a:lnTo>
                  <a:pt x="166036" y="0"/>
                </a:lnTo>
                <a:lnTo>
                  <a:pt x="0" y="2875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6" name="手繪多邊形: 圖案 145" descr="61">
            <a:extLst>
              <a:ext uri="{FF2B5EF4-FFF2-40B4-BE49-F238E27FC236}">
                <a16:creationId xmlns:a16="http://schemas.microsoft.com/office/drawing/2014/main" id="{92ABA932-D00E-2603-C676-0255683F0B4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0800004">
            <a:off x="3518544" y="3505633"/>
            <a:ext cx="355485" cy="391790"/>
          </a:xfrm>
          <a:custGeom>
            <a:avLst/>
            <a:gdLst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  <a:gd name="connsiteX5" fmla="*/ 0 w 454356"/>
              <a:gd name="connsiteY5" fmla="*/ 211803 h 499385"/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6" h="499385">
                <a:moveTo>
                  <a:pt x="0" y="211803"/>
                </a:moveTo>
                <a:lnTo>
                  <a:pt x="166036" y="499385"/>
                </a:lnTo>
                <a:lnTo>
                  <a:pt x="454356" y="0"/>
                </a:lnTo>
                <a:lnTo>
                  <a:pt x="122285" y="0"/>
                </a:lnTo>
                <a:lnTo>
                  <a:pt x="0" y="21180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7" name="手繪多邊形: 圖案 146" descr="62">
            <a:extLst>
              <a:ext uri="{FF2B5EF4-FFF2-40B4-BE49-F238E27FC236}">
                <a16:creationId xmlns:a16="http://schemas.microsoft.com/office/drawing/2014/main" id="{93C8F971-7CEB-7272-9340-A662E305825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10800004">
            <a:off x="3516060" y="3897423"/>
            <a:ext cx="357969" cy="391791"/>
          </a:xfrm>
          <a:custGeom>
            <a:avLst/>
            <a:gdLst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  <a:gd name="connsiteX5" fmla="*/ 457531 w 457531"/>
              <a:gd name="connsiteY5" fmla="*/ 489861 h 499386"/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531" h="499386">
                <a:moveTo>
                  <a:pt x="457531" y="489861"/>
                </a:moveTo>
                <a:lnTo>
                  <a:pt x="166036" y="0"/>
                </a:lnTo>
                <a:lnTo>
                  <a:pt x="0" y="287583"/>
                </a:lnTo>
                <a:lnTo>
                  <a:pt x="122285" y="499386"/>
                </a:lnTo>
                <a:lnTo>
                  <a:pt x="457531" y="4898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9" name="手繪多邊形: 圖案 148" descr="61">
            <a:extLst>
              <a:ext uri="{FF2B5EF4-FFF2-40B4-BE49-F238E27FC236}">
                <a16:creationId xmlns:a16="http://schemas.microsoft.com/office/drawing/2014/main" id="{C4A58A10-65FC-9823-E360-F4B0216A279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0800004">
            <a:off x="3744120" y="5299577"/>
            <a:ext cx="451160" cy="225622"/>
          </a:xfrm>
          <a:custGeom>
            <a:avLst/>
            <a:gdLst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  <a:gd name="connsiteX5" fmla="*/ 0 w 576641"/>
              <a:gd name="connsiteY5" fmla="*/ 0 h 287583"/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3">
                <a:moveTo>
                  <a:pt x="0" y="0"/>
                </a:moveTo>
                <a:lnTo>
                  <a:pt x="166036" y="287583"/>
                </a:lnTo>
                <a:lnTo>
                  <a:pt x="410605" y="287583"/>
                </a:lnTo>
                <a:lnTo>
                  <a:pt x="5766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0" name="手繪多邊形 69" descr="60">
            <a:extLst>
              <a:ext uri="{FF2B5EF4-FFF2-40B4-BE49-F238E27FC236}">
                <a16:creationId xmlns:a16="http://schemas.microsoft.com/office/drawing/2014/main" id="{CEC29611-2209-E51C-1755-D9CB32BF9C50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 rot="10800004">
            <a:off x="3778350" y="4967238"/>
            <a:ext cx="382698" cy="332338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1" name="手繪多邊形: 圖案 150" descr="62">
            <a:extLst>
              <a:ext uri="{FF2B5EF4-FFF2-40B4-BE49-F238E27FC236}">
                <a16:creationId xmlns:a16="http://schemas.microsoft.com/office/drawing/2014/main" id="{9B8875CB-A1AE-7588-21C3-B57B7BD97C81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10800004">
            <a:off x="4065375" y="5133408"/>
            <a:ext cx="355486" cy="391791"/>
          </a:xfrm>
          <a:custGeom>
            <a:avLst/>
            <a:gdLst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  <a:gd name="connsiteX5" fmla="*/ 288321 w 454357"/>
              <a:gd name="connsiteY5" fmla="*/ 0 h 499386"/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6">
                <a:moveTo>
                  <a:pt x="288321" y="0"/>
                </a:moveTo>
                <a:lnTo>
                  <a:pt x="0" y="499386"/>
                </a:lnTo>
                <a:lnTo>
                  <a:pt x="332073" y="499386"/>
                </a:lnTo>
                <a:lnTo>
                  <a:pt x="454357" y="287583"/>
                </a:lnTo>
                <a:lnTo>
                  <a:pt x="28832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2" name="手繪多邊形: 圖案 151" descr="61">
            <a:extLst>
              <a:ext uri="{FF2B5EF4-FFF2-40B4-BE49-F238E27FC236}">
                <a16:creationId xmlns:a16="http://schemas.microsoft.com/office/drawing/2014/main" id="{BA2B4526-CF40-64FC-65BC-4AA1738C6B61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10800004">
            <a:off x="4065375" y="4741618"/>
            <a:ext cx="355486" cy="391790"/>
          </a:xfrm>
          <a:custGeom>
            <a:avLst/>
            <a:gdLst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  <a:gd name="connsiteX5" fmla="*/ 0 w 454357"/>
              <a:gd name="connsiteY5" fmla="*/ 0 h 499385"/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5">
                <a:moveTo>
                  <a:pt x="0" y="0"/>
                </a:moveTo>
                <a:lnTo>
                  <a:pt x="288321" y="499385"/>
                </a:lnTo>
                <a:lnTo>
                  <a:pt x="454357" y="211803"/>
                </a:lnTo>
                <a:lnTo>
                  <a:pt x="332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3" name="手繪多邊形: 圖案 152" descr="62">
            <a:extLst>
              <a:ext uri="{FF2B5EF4-FFF2-40B4-BE49-F238E27FC236}">
                <a16:creationId xmlns:a16="http://schemas.microsoft.com/office/drawing/2014/main" id="{F5418986-3328-5B70-CC5B-6385CE771C55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10800004">
            <a:off x="3744121" y="4741617"/>
            <a:ext cx="451160" cy="225621"/>
          </a:xfrm>
          <a:custGeom>
            <a:avLst/>
            <a:gdLst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  <a:gd name="connsiteX5" fmla="*/ 0 w 576641"/>
              <a:gd name="connsiteY5" fmla="*/ 287582 h 287582"/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2">
                <a:moveTo>
                  <a:pt x="0" y="287582"/>
                </a:moveTo>
                <a:lnTo>
                  <a:pt x="576641" y="287582"/>
                </a:lnTo>
                <a:lnTo>
                  <a:pt x="410605" y="0"/>
                </a:lnTo>
                <a:lnTo>
                  <a:pt x="166036" y="0"/>
                </a:lnTo>
                <a:lnTo>
                  <a:pt x="0" y="2875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4" name="手繪多邊形: 圖案 153" descr="61">
            <a:extLst>
              <a:ext uri="{FF2B5EF4-FFF2-40B4-BE49-F238E27FC236}">
                <a16:creationId xmlns:a16="http://schemas.microsoft.com/office/drawing/2014/main" id="{991A9EBE-7BA7-6F79-DEBB-CBBC4DD5EB2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rot="10800004">
            <a:off x="3518541" y="4741617"/>
            <a:ext cx="355485" cy="391790"/>
          </a:xfrm>
          <a:custGeom>
            <a:avLst/>
            <a:gdLst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  <a:gd name="connsiteX5" fmla="*/ 0 w 454356"/>
              <a:gd name="connsiteY5" fmla="*/ 211803 h 499385"/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6" h="499385">
                <a:moveTo>
                  <a:pt x="0" y="211803"/>
                </a:moveTo>
                <a:lnTo>
                  <a:pt x="166036" y="499385"/>
                </a:lnTo>
                <a:lnTo>
                  <a:pt x="454356" y="0"/>
                </a:lnTo>
                <a:lnTo>
                  <a:pt x="122285" y="0"/>
                </a:lnTo>
                <a:lnTo>
                  <a:pt x="0" y="21180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5" name="手繪多邊形: 圖案 154" descr="62">
            <a:extLst>
              <a:ext uri="{FF2B5EF4-FFF2-40B4-BE49-F238E27FC236}">
                <a16:creationId xmlns:a16="http://schemas.microsoft.com/office/drawing/2014/main" id="{164CFCBE-BC2E-0168-4AF9-E56AD66D5CA4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rot="10800004">
            <a:off x="3516057" y="5133407"/>
            <a:ext cx="357969" cy="391791"/>
          </a:xfrm>
          <a:custGeom>
            <a:avLst/>
            <a:gdLst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  <a:gd name="connsiteX5" fmla="*/ 457531 w 457531"/>
              <a:gd name="connsiteY5" fmla="*/ 489861 h 499386"/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531" h="499386">
                <a:moveTo>
                  <a:pt x="457531" y="489861"/>
                </a:moveTo>
                <a:lnTo>
                  <a:pt x="166036" y="0"/>
                </a:lnTo>
                <a:lnTo>
                  <a:pt x="0" y="287583"/>
                </a:lnTo>
                <a:lnTo>
                  <a:pt x="122285" y="499386"/>
                </a:lnTo>
                <a:lnTo>
                  <a:pt x="457531" y="4898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7" name="手繪多邊形: 圖案 156" descr="61">
            <a:extLst>
              <a:ext uri="{FF2B5EF4-FFF2-40B4-BE49-F238E27FC236}">
                <a16:creationId xmlns:a16="http://schemas.microsoft.com/office/drawing/2014/main" id="{9CC52251-EF37-66C2-94EF-DDCA5972E5BE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rot="7200009">
            <a:off x="5055498" y="4541022"/>
            <a:ext cx="451159" cy="225622"/>
          </a:xfrm>
          <a:custGeom>
            <a:avLst/>
            <a:gdLst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  <a:gd name="connsiteX5" fmla="*/ 0 w 576641"/>
              <a:gd name="connsiteY5" fmla="*/ 0 h 287583"/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3">
                <a:moveTo>
                  <a:pt x="0" y="0"/>
                </a:moveTo>
                <a:lnTo>
                  <a:pt x="166036" y="287583"/>
                </a:lnTo>
                <a:lnTo>
                  <a:pt x="410605" y="287583"/>
                </a:lnTo>
                <a:lnTo>
                  <a:pt x="5766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8" name="手繪多邊形 69" descr="60">
            <a:extLst>
              <a:ext uri="{FF2B5EF4-FFF2-40B4-BE49-F238E27FC236}">
                <a16:creationId xmlns:a16="http://schemas.microsoft.com/office/drawing/2014/main" id="{D801CFFA-31A3-CDD8-CD3C-28A3C29D4A43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auto">
          <a:xfrm rot="7200009">
            <a:off x="4848124" y="4348174"/>
            <a:ext cx="382698" cy="332338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9" name="手繪多邊形: 圖案 158" descr="62">
            <a:extLst>
              <a:ext uri="{FF2B5EF4-FFF2-40B4-BE49-F238E27FC236}">
                <a16:creationId xmlns:a16="http://schemas.microsoft.com/office/drawing/2014/main" id="{A346CDD8-E3F8-6D9F-A790-5EFDB6B7B8C0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 rot="7200009">
            <a:off x="5168090" y="4179609"/>
            <a:ext cx="355485" cy="391791"/>
          </a:xfrm>
          <a:custGeom>
            <a:avLst/>
            <a:gdLst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  <a:gd name="connsiteX5" fmla="*/ 288321 w 454357"/>
              <a:gd name="connsiteY5" fmla="*/ 0 h 499386"/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6">
                <a:moveTo>
                  <a:pt x="288321" y="0"/>
                </a:moveTo>
                <a:lnTo>
                  <a:pt x="0" y="499386"/>
                </a:lnTo>
                <a:lnTo>
                  <a:pt x="332073" y="499386"/>
                </a:lnTo>
                <a:lnTo>
                  <a:pt x="454357" y="287583"/>
                </a:lnTo>
                <a:lnTo>
                  <a:pt x="28832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0" name="手繪多邊形: 圖案 159" descr="61">
            <a:extLst>
              <a:ext uri="{FF2B5EF4-FFF2-40B4-BE49-F238E27FC236}">
                <a16:creationId xmlns:a16="http://schemas.microsoft.com/office/drawing/2014/main" id="{5E19CA91-3818-00B6-6A83-DFCCEDCBEBB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7200009">
            <a:off x="4828791" y="3983714"/>
            <a:ext cx="355485" cy="391790"/>
          </a:xfrm>
          <a:custGeom>
            <a:avLst/>
            <a:gdLst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  <a:gd name="connsiteX5" fmla="*/ 0 w 454357"/>
              <a:gd name="connsiteY5" fmla="*/ 0 h 499385"/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5">
                <a:moveTo>
                  <a:pt x="0" y="0"/>
                </a:moveTo>
                <a:lnTo>
                  <a:pt x="288321" y="499385"/>
                </a:lnTo>
                <a:lnTo>
                  <a:pt x="454357" y="211803"/>
                </a:lnTo>
                <a:lnTo>
                  <a:pt x="332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1" name="手繪多邊形: 圖案 160" descr="62">
            <a:extLst>
              <a:ext uri="{FF2B5EF4-FFF2-40B4-BE49-F238E27FC236}">
                <a16:creationId xmlns:a16="http://schemas.microsoft.com/office/drawing/2014/main" id="{7D311F99-273F-B4A2-C5FA-BD10E88E79BF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rot="7200009">
            <a:off x="4572291" y="4262041"/>
            <a:ext cx="451159" cy="225621"/>
          </a:xfrm>
          <a:custGeom>
            <a:avLst/>
            <a:gdLst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  <a:gd name="connsiteX5" fmla="*/ 0 w 576641"/>
              <a:gd name="connsiteY5" fmla="*/ 287582 h 287582"/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2">
                <a:moveTo>
                  <a:pt x="0" y="287582"/>
                </a:moveTo>
                <a:lnTo>
                  <a:pt x="576641" y="287582"/>
                </a:lnTo>
                <a:lnTo>
                  <a:pt x="410605" y="0"/>
                </a:lnTo>
                <a:lnTo>
                  <a:pt x="166036" y="0"/>
                </a:lnTo>
                <a:lnTo>
                  <a:pt x="0" y="2875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2" name="手繪多邊形: 圖案 161" descr="61">
            <a:extLst>
              <a:ext uri="{FF2B5EF4-FFF2-40B4-BE49-F238E27FC236}">
                <a16:creationId xmlns:a16="http://schemas.microsoft.com/office/drawing/2014/main" id="{08828A2E-7D68-9C52-9112-DDDEE4CE735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rot="7200009">
            <a:off x="4555373" y="4457286"/>
            <a:ext cx="355485" cy="391790"/>
          </a:xfrm>
          <a:custGeom>
            <a:avLst/>
            <a:gdLst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  <a:gd name="connsiteX5" fmla="*/ 0 w 454356"/>
              <a:gd name="connsiteY5" fmla="*/ 211803 h 499385"/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6" h="499385">
                <a:moveTo>
                  <a:pt x="0" y="211803"/>
                </a:moveTo>
                <a:lnTo>
                  <a:pt x="166036" y="499385"/>
                </a:lnTo>
                <a:lnTo>
                  <a:pt x="454356" y="0"/>
                </a:lnTo>
                <a:lnTo>
                  <a:pt x="122285" y="0"/>
                </a:lnTo>
                <a:lnTo>
                  <a:pt x="0" y="21180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3" name="手繪多邊形: 圖案 162" descr="62">
            <a:extLst>
              <a:ext uri="{FF2B5EF4-FFF2-40B4-BE49-F238E27FC236}">
                <a16:creationId xmlns:a16="http://schemas.microsoft.com/office/drawing/2014/main" id="{7FB6C8C5-7914-955E-3F3C-A78DFAD7A098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rot="7200009">
            <a:off x="4892809" y="4654256"/>
            <a:ext cx="357969" cy="391791"/>
          </a:xfrm>
          <a:custGeom>
            <a:avLst/>
            <a:gdLst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  <a:gd name="connsiteX5" fmla="*/ 457531 w 457531"/>
              <a:gd name="connsiteY5" fmla="*/ 489861 h 499386"/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531" h="499386">
                <a:moveTo>
                  <a:pt x="457531" y="489861"/>
                </a:moveTo>
                <a:lnTo>
                  <a:pt x="166036" y="0"/>
                </a:lnTo>
                <a:lnTo>
                  <a:pt x="0" y="287583"/>
                </a:lnTo>
                <a:lnTo>
                  <a:pt x="122285" y="499386"/>
                </a:lnTo>
                <a:lnTo>
                  <a:pt x="457531" y="4898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5" name="手繪多邊形: 圖案 164" descr="61">
            <a:extLst>
              <a:ext uri="{FF2B5EF4-FFF2-40B4-BE49-F238E27FC236}">
                <a16:creationId xmlns:a16="http://schemas.microsoft.com/office/drawing/2014/main" id="{22E30D93-2C3F-0AA1-C449-4D417B61859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rot="3600000">
            <a:off x="5054258" y="3026059"/>
            <a:ext cx="451159" cy="225622"/>
          </a:xfrm>
          <a:custGeom>
            <a:avLst/>
            <a:gdLst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  <a:gd name="connsiteX5" fmla="*/ 0 w 576641"/>
              <a:gd name="connsiteY5" fmla="*/ 0 h 287583"/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3">
                <a:moveTo>
                  <a:pt x="0" y="0"/>
                </a:moveTo>
                <a:lnTo>
                  <a:pt x="166036" y="287583"/>
                </a:lnTo>
                <a:lnTo>
                  <a:pt x="410605" y="287583"/>
                </a:lnTo>
                <a:lnTo>
                  <a:pt x="5766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6" name="手繪多邊形 69" descr="60">
            <a:extLst>
              <a:ext uri="{FF2B5EF4-FFF2-40B4-BE49-F238E27FC236}">
                <a16:creationId xmlns:a16="http://schemas.microsoft.com/office/drawing/2014/main" id="{80EBB81F-7A5D-071B-1161-15F0BB1C2B7B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 rot="3600000">
            <a:off x="4846886" y="3112192"/>
            <a:ext cx="382698" cy="332338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7" name="手繪多邊形: 圖案 166" descr="62">
            <a:extLst>
              <a:ext uri="{FF2B5EF4-FFF2-40B4-BE49-F238E27FC236}">
                <a16:creationId xmlns:a16="http://schemas.microsoft.com/office/drawing/2014/main" id="{F3C868E8-1020-AF1D-537F-A835387B938E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 rot="3600000">
            <a:off x="4893433" y="2747731"/>
            <a:ext cx="355485" cy="391791"/>
          </a:xfrm>
          <a:custGeom>
            <a:avLst/>
            <a:gdLst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  <a:gd name="connsiteX5" fmla="*/ 288321 w 454357"/>
              <a:gd name="connsiteY5" fmla="*/ 0 h 499386"/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6">
                <a:moveTo>
                  <a:pt x="288321" y="0"/>
                </a:moveTo>
                <a:lnTo>
                  <a:pt x="0" y="499386"/>
                </a:lnTo>
                <a:lnTo>
                  <a:pt x="332073" y="499386"/>
                </a:lnTo>
                <a:lnTo>
                  <a:pt x="454357" y="287583"/>
                </a:lnTo>
                <a:lnTo>
                  <a:pt x="28832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8" name="手繪多邊形: 圖案 167" descr="61">
            <a:extLst>
              <a:ext uri="{FF2B5EF4-FFF2-40B4-BE49-F238E27FC236}">
                <a16:creationId xmlns:a16="http://schemas.microsoft.com/office/drawing/2014/main" id="{F95EF14A-C1B2-7836-855C-1DDCF6DF6B55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 rot="3600000">
            <a:off x="4554133" y="2943626"/>
            <a:ext cx="355485" cy="391790"/>
          </a:xfrm>
          <a:custGeom>
            <a:avLst/>
            <a:gdLst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  <a:gd name="connsiteX5" fmla="*/ 0 w 454357"/>
              <a:gd name="connsiteY5" fmla="*/ 0 h 499385"/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5">
                <a:moveTo>
                  <a:pt x="0" y="0"/>
                </a:moveTo>
                <a:lnTo>
                  <a:pt x="288321" y="499385"/>
                </a:lnTo>
                <a:lnTo>
                  <a:pt x="454357" y="211803"/>
                </a:lnTo>
                <a:lnTo>
                  <a:pt x="332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9" name="手繪多邊形: 圖案 168" descr="62">
            <a:extLst>
              <a:ext uri="{FF2B5EF4-FFF2-40B4-BE49-F238E27FC236}">
                <a16:creationId xmlns:a16="http://schemas.microsoft.com/office/drawing/2014/main" id="{AED7A1FE-C218-51AB-E616-14EF18050D13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 rot="3600000">
            <a:off x="4571051" y="3305039"/>
            <a:ext cx="451159" cy="225621"/>
          </a:xfrm>
          <a:custGeom>
            <a:avLst/>
            <a:gdLst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  <a:gd name="connsiteX5" fmla="*/ 0 w 576641"/>
              <a:gd name="connsiteY5" fmla="*/ 287582 h 287582"/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2">
                <a:moveTo>
                  <a:pt x="0" y="287582"/>
                </a:moveTo>
                <a:lnTo>
                  <a:pt x="576641" y="287582"/>
                </a:lnTo>
                <a:lnTo>
                  <a:pt x="410605" y="0"/>
                </a:lnTo>
                <a:lnTo>
                  <a:pt x="166036" y="0"/>
                </a:lnTo>
                <a:lnTo>
                  <a:pt x="0" y="2875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2" name="手繪多邊形: 圖案 171" descr="61">
            <a:extLst>
              <a:ext uri="{FF2B5EF4-FFF2-40B4-BE49-F238E27FC236}">
                <a16:creationId xmlns:a16="http://schemas.microsoft.com/office/drawing/2014/main" id="{809189AD-2FCD-78EF-3095-11CDBAC5A086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 rot="3600000">
            <a:off x="4827551" y="3417198"/>
            <a:ext cx="355485" cy="391790"/>
          </a:xfrm>
          <a:custGeom>
            <a:avLst/>
            <a:gdLst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  <a:gd name="connsiteX5" fmla="*/ 0 w 454356"/>
              <a:gd name="connsiteY5" fmla="*/ 211803 h 499385"/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6" h="499385">
                <a:moveTo>
                  <a:pt x="0" y="211803"/>
                </a:moveTo>
                <a:lnTo>
                  <a:pt x="166036" y="499385"/>
                </a:lnTo>
                <a:lnTo>
                  <a:pt x="454356" y="0"/>
                </a:lnTo>
                <a:lnTo>
                  <a:pt x="122285" y="0"/>
                </a:lnTo>
                <a:lnTo>
                  <a:pt x="0" y="21180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3" name="手繪多邊形: 圖案 172" descr="62">
            <a:extLst>
              <a:ext uri="{FF2B5EF4-FFF2-40B4-BE49-F238E27FC236}">
                <a16:creationId xmlns:a16="http://schemas.microsoft.com/office/drawing/2014/main" id="{5479E6F5-9D86-D6D6-EC8A-74810E0E5564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 rot="3600000">
            <a:off x="5166229" y="3222378"/>
            <a:ext cx="357969" cy="391791"/>
          </a:xfrm>
          <a:custGeom>
            <a:avLst/>
            <a:gdLst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  <a:gd name="connsiteX5" fmla="*/ 457531 w 457531"/>
              <a:gd name="connsiteY5" fmla="*/ 489861 h 499386"/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531" h="499386">
                <a:moveTo>
                  <a:pt x="457531" y="489861"/>
                </a:moveTo>
                <a:lnTo>
                  <a:pt x="166036" y="0"/>
                </a:lnTo>
                <a:lnTo>
                  <a:pt x="0" y="287583"/>
                </a:lnTo>
                <a:lnTo>
                  <a:pt x="122285" y="499386"/>
                </a:lnTo>
                <a:lnTo>
                  <a:pt x="457531" y="4898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5" name="手繪多邊形: 圖案 174" descr="61">
            <a:extLst>
              <a:ext uri="{FF2B5EF4-FFF2-40B4-BE49-F238E27FC236}">
                <a16:creationId xmlns:a16="http://schemas.microsoft.com/office/drawing/2014/main" id="{E1F95DB4-D20D-8B3E-B54A-D13314BACD4D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3741640" y="2269652"/>
            <a:ext cx="451160" cy="225622"/>
          </a:xfrm>
          <a:custGeom>
            <a:avLst/>
            <a:gdLst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  <a:gd name="connsiteX5" fmla="*/ 0 w 576641"/>
              <a:gd name="connsiteY5" fmla="*/ 0 h 287583"/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3">
                <a:moveTo>
                  <a:pt x="0" y="0"/>
                </a:moveTo>
                <a:lnTo>
                  <a:pt x="166036" y="287583"/>
                </a:lnTo>
                <a:lnTo>
                  <a:pt x="410605" y="287583"/>
                </a:lnTo>
                <a:lnTo>
                  <a:pt x="5766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6" name="手繪多邊形 69" descr="60">
            <a:extLst>
              <a:ext uri="{FF2B5EF4-FFF2-40B4-BE49-F238E27FC236}">
                <a16:creationId xmlns:a16="http://schemas.microsoft.com/office/drawing/2014/main" id="{99BB883E-1464-F76B-7B71-A10925466D17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auto">
          <a:xfrm>
            <a:off x="3775872" y="2495275"/>
            <a:ext cx="382698" cy="332338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7" name="手繪多邊形: 圖案 176" descr="62">
            <a:extLst>
              <a:ext uri="{FF2B5EF4-FFF2-40B4-BE49-F238E27FC236}">
                <a16:creationId xmlns:a16="http://schemas.microsoft.com/office/drawing/2014/main" id="{41C7D52C-244C-1EDD-FB49-6BAAF452B6BF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3516060" y="2269653"/>
            <a:ext cx="355486" cy="391791"/>
          </a:xfrm>
          <a:custGeom>
            <a:avLst/>
            <a:gdLst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  <a:gd name="connsiteX5" fmla="*/ 288321 w 454357"/>
              <a:gd name="connsiteY5" fmla="*/ 0 h 499386"/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6">
                <a:moveTo>
                  <a:pt x="288321" y="0"/>
                </a:moveTo>
                <a:lnTo>
                  <a:pt x="0" y="499386"/>
                </a:lnTo>
                <a:lnTo>
                  <a:pt x="332073" y="499386"/>
                </a:lnTo>
                <a:lnTo>
                  <a:pt x="454357" y="287583"/>
                </a:lnTo>
                <a:lnTo>
                  <a:pt x="28832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8" name="手繪多邊形: 圖案 177" descr="61">
            <a:extLst>
              <a:ext uri="{FF2B5EF4-FFF2-40B4-BE49-F238E27FC236}">
                <a16:creationId xmlns:a16="http://schemas.microsoft.com/office/drawing/2014/main" id="{D2023635-5AD0-74F6-310D-14468C734AD3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3516060" y="2661443"/>
            <a:ext cx="355486" cy="391790"/>
          </a:xfrm>
          <a:custGeom>
            <a:avLst/>
            <a:gdLst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  <a:gd name="connsiteX5" fmla="*/ 0 w 454357"/>
              <a:gd name="connsiteY5" fmla="*/ 0 h 499385"/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5">
                <a:moveTo>
                  <a:pt x="0" y="0"/>
                </a:moveTo>
                <a:lnTo>
                  <a:pt x="288321" y="499385"/>
                </a:lnTo>
                <a:lnTo>
                  <a:pt x="454357" y="211803"/>
                </a:lnTo>
                <a:lnTo>
                  <a:pt x="332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9" name="手繪多邊形: 圖案 178" descr="62">
            <a:extLst>
              <a:ext uri="{FF2B5EF4-FFF2-40B4-BE49-F238E27FC236}">
                <a16:creationId xmlns:a16="http://schemas.microsoft.com/office/drawing/2014/main" id="{D633ADBF-5EA7-A674-B6B7-C193DA404E1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741640" y="2827613"/>
            <a:ext cx="451160" cy="225621"/>
          </a:xfrm>
          <a:custGeom>
            <a:avLst/>
            <a:gdLst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  <a:gd name="connsiteX5" fmla="*/ 0 w 576641"/>
              <a:gd name="connsiteY5" fmla="*/ 287582 h 287582"/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2">
                <a:moveTo>
                  <a:pt x="0" y="287582"/>
                </a:moveTo>
                <a:lnTo>
                  <a:pt x="576641" y="287582"/>
                </a:lnTo>
                <a:lnTo>
                  <a:pt x="410605" y="0"/>
                </a:lnTo>
                <a:lnTo>
                  <a:pt x="166036" y="0"/>
                </a:lnTo>
                <a:lnTo>
                  <a:pt x="0" y="2875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0" name="手繪多邊形: 圖案 179" descr="61">
            <a:extLst>
              <a:ext uri="{FF2B5EF4-FFF2-40B4-BE49-F238E27FC236}">
                <a16:creationId xmlns:a16="http://schemas.microsoft.com/office/drawing/2014/main" id="{316B1985-B4CE-39CA-0792-04EB3FD9D333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4062896" y="2661443"/>
            <a:ext cx="355485" cy="391790"/>
          </a:xfrm>
          <a:custGeom>
            <a:avLst/>
            <a:gdLst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  <a:gd name="connsiteX5" fmla="*/ 0 w 454356"/>
              <a:gd name="connsiteY5" fmla="*/ 211803 h 499385"/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6" h="499385">
                <a:moveTo>
                  <a:pt x="0" y="211803"/>
                </a:moveTo>
                <a:lnTo>
                  <a:pt x="166036" y="499385"/>
                </a:lnTo>
                <a:lnTo>
                  <a:pt x="454356" y="0"/>
                </a:lnTo>
                <a:lnTo>
                  <a:pt x="122285" y="0"/>
                </a:lnTo>
                <a:lnTo>
                  <a:pt x="0" y="21180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1" name="手繪多邊形: 圖案 180" descr="62">
            <a:extLst>
              <a:ext uri="{FF2B5EF4-FFF2-40B4-BE49-F238E27FC236}">
                <a16:creationId xmlns:a16="http://schemas.microsoft.com/office/drawing/2014/main" id="{4022A1D4-5992-7A9E-7A42-13983B0B08A8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4062895" y="2269653"/>
            <a:ext cx="357969" cy="391791"/>
          </a:xfrm>
          <a:custGeom>
            <a:avLst/>
            <a:gdLst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  <a:gd name="connsiteX5" fmla="*/ 457531 w 457531"/>
              <a:gd name="connsiteY5" fmla="*/ 489861 h 499386"/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531" h="499386">
                <a:moveTo>
                  <a:pt x="457531" y="489861"/>
                </a:moveTo>
                <a:lnTo>
                  <a:pt x="166036" y="0"/>
                </a:lnTo>
                <a:lnTo>
                  <a:pt x="0" y="287583"/>
                </a:lnTo>
                <a:lnTo>
                  <a:pt x="122285" y="499386"/>
                </a:lnTo>
                <a:lnTo>
                  <a:pt x="457531" y="4898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3" name="手繪多邊形: 圖案 182" descr="61">
            <a:extLst>
              <a:ext uri="{FF2B5EF4-FFF2-40B4-BE49-F238E27FC236}">
                <a16:creationId xmlns:a16="http://schemas.microsoft.com/office/drawing/2014/main" id="{AA555CB9-AA64-CC70-C1B2-550E29181689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 rot="18000009">
            <a:off x="2430265" y="3028206"/>
            <a:ext cx="451159" cy="225622"/>
          </a:xfrm>
          <a:custGeom>
            <a:avLst/>
            <a:gdLst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  <a:gd name="connsiteX5" fmla="*/ 0 w 576641"/>
              <a:gd name="connsiteY5" fmla="*/ 0 h 287583"/>
              <a:gd name="connsiteX0" fmla="*/ 0 w 576641"/>
              <a:gd name="connsiteY0" fmla="*/ 0 h 287583"/>
              <a:gd name="connsiteX1" fmla="*/ 166036 w 576641"/>
              <a:gd name="connsiteY1" fmla="*/ 287583 h 287583"/>
              <a:gd name="connsiteX2" fmla="*/ 410605 w 576641"/>
              <a:gd name="connsiteY2" fmla="*/ 287583 h 287583"/>
              <a:gd name="connsiteX3" fmla="*/ 576641 w 576641"/>
              <a:gd name="connsiteY3" fmla="*/ 0 h 287583"/>
              <a:gd name="connsiteX4" fmla="*/ 0 w 576641"/>
              <a:gd name="connsiteY4" fmla="*/ 0 h 28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3">
                <a:moveTo>
                  <a:pt x="0" y="0"/>
                </a:moveTo>
                <a:lnTo>
                  <a:pt x="166036" y="287583"/>
                </a:lnTo>
                <a:lnTo>
                  <a:pt x="410605" y="287583"/>
                </a:lnTo>
                <a:lnTo>
                  <a:pt x="5766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4" name="手繪多邊形 69" descr="60">
            <a:extLst>
              <a:ext uri="{FF2B5EF4-FFF2-40B4-BE49-F238E27FC236}">
                <a16:creationId xmlns:a16="http://schemas.microsoft.com/office/drawing/2014/main" id="{13395ABA-B17F-650D-C8ED-DE79E0394A78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auto">
          <a:xfrm rot="18000009">
            <a:off x="2706100" y="3114337"/>
            <a:ext cx="382698" cy="332338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5" name="手繪多邊形: 圖案 184" descr="62">
            <a:extLst>
              <a:ext uri="{FF2B5EF4-FFF2-40B4-BE49-F238E27FC236}">
                <a16:creationId xmlns:a16="http://schemas.microsoft.com/office/drawing/2014/main" id="{FD9F3D67-8BBF-463C-2AF9-3662AAEFD0CB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 rot="18000009">
            <a:off x="2413346" y="3223450"/>
            <a:ext cx="355485" cy="391791"/>
          </a:xfrm>
          <a:custGeom>
            <a:avLst/>
            <a:gdLst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  <a:gd name="connsiteX5" fmla="*/ 288321 w 454357"/>
              <a:gd name="connsiteY5" fmla="*/ 0 h 499386"/>
              <a:gd name="connsiteX0" fmla="*/ 288321 w 454357"/>
              <a:gd name="connsiteY0" fmla="*/ 0 h 499386"/>
              <a:gd name="connsiteX1" fmla="*/ 0 w 454357"/>
              <a:gd name="connsiteY1" fmla="*/ 499386 h 499386"/>
              <a:gd name="connsiteX2" fmla="*/ 332073 w 454357"/>
              <a:gd name="connsiteY2" fmla="*/ 499386 h 499386"/>
              <a:gd name="connsiteX3" fmla="*/ 454357 w 454357"/>
              <a:gd name="connsiteY3" fmla="*/ 287583 h 499386"/>
              <a:gd name="connsiteX4" fmla="*/ 288321 w 454357"/>
              <a:gd name="connsiteY4" fmla="*/ 0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6">
                <a:moveTo>
                  <a:pt x="288321" y="0"/>
                </a:moveTo>
                <a:lnTo>
                  <a:pt x="0" y="499386"/>
                </a:lnTo>
                <a:lnTo>
                  <a:pt x="332073" y="499386"/>
                </a:lnTo>
                <a:lnTo>
                  <a:pt x="454357" y="287583"/>
                </a:lnTo>
                <a:lnTo>
                  <a:pt x="28832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6" name="手繪多邊形: 圖案 185" descr="61">
            <a:extLst>
              <a:ext uri="{FF2B5EF4-FFF2-40B4-BE49-F238E27FC236}">
                <a16:creationId xmlns:a16="http://schemas.microsoft.com/office/drawing/2014/main" id="{1DE3703C-D418-1C7D-25A4-F28575183990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 rot="18000009">
            <a:off x="2752645" y="3419346"/>
            <a:ext cx="355485" cy="391790"/>
          </a:xfrm>
          <a:custGeom>
            <a:avLst/>
            <a:gdLst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  <a:gd name="connsiteX5" fmla="*/ 0 w 454357"/>
              <a:gd name="connsiteY5" fmla="*/ 0 h 499385"/>
              <a:gd name="connsiteX0" fmla="*/ 0 w 454357"/>
              <a:gd name="connsiteY0" fmla="*/ 0 h 499385"/>
              <a:gd name="connsiteX1" fmla="*/ 288321 w 454357"/>
              <a:gd name="connsiteY1" fmla="*/ 499385 h 499385"/>
              <a:gd name="connsiteX2" fmla="*/ 454357 w 454357"/>
              <a:gd name="connsiteY2" fmla="*/ 211803 h 499385"/>
              <a:gd name="connsiteX3" fmla="*/ 332073 w 454357"/>
              <a:gd name="connsiteY3" fmla="*/ 0 h 499385"/>
              <a:gd name="connsiteX4" fmla="*/ 0 w 454357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7" h="499385">
                <a:moveTo>
                  <a:pt x="0" y="0"/>
                </a:moveTo>
                <a:lnTo>
                  <a:pt x="288321" y="499385"/>
                </a:lnTo>
                <a:lnTo>
                  <a:pt x="454357" y="211803"/>
                </a:lnTo>
                <a:lnTo>
                  <a:pt x="332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7" name="手繪多邊形: 圖案 186" descr="62">
            <a:extLst>
              <a:ext uri="{FF2B5EF4-FFF2-40B4-BE49-F238E27FC236}">
                <a16:creationId xmlns:a16="http://schemas.microsoft.com/office/drawing/2014/main" id="{3D6C1BE0-75F0-F306-FDC7-1212DE97E060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 rot="18000009">
            <a:off x="2913471" y="3307187"/>
            <a:ext cx="451159" cy="225621"/>
          </a:xfrm>
          <a:custGeom>
            <a:avLst/>
            <a:gdLst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  <a:gd name="connsiteX5" fmla="*/ 0 w 576641"/>
              <a:gd name="connsiteY5" fmla="*/ 287582 h 287582"/>
              <a:gd name="connsiteX0" fmla="*/ 0 w 576641"/>
              <a:gd name="connsiteY0" fmla="*/ 287582 h 287582"/>
              <a:gd name="connsiteX1" fmla="*/ 576641 w 576641"/>
              <a:gd name="connsiteY1" fmla="*/ 287582 h 287582"/>
              <a:gd name="connsiteX2" fmla="*/ 410605 w 576641"/>
              <a:gd name="connsiteY2" fmla="*/ 0 h 287582"/>
              <a:gd name="connsiteX3" fmla="*/ 166036 w 576641"/>
              <a:gd name="connsiteY3" fmla="*/ 0 h 287582"/>
              <a:gd name="connsiteX4" fmla="*/ 0 w 576641"/>
              <a:gd name="connsiteY4" fmla="*/ 287582 h 2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87582">
                <a:moveTo>
                  <a:pt x="0" y="287582"/>
                </a:moveTo>
                <a:lnTo>
                  <a:pt x="576641" y="287582"/>
                </a:lnTo>
                <a:lnTo>
                  <a:pt x="410605" y="0"/>
                </a:lnTo>
                <a:lnTo>
                  <a:pt x="166036" y="0"/>
                </a:lnTo>
                <a:lnTo>
                  <a:pt x="0" y="2875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8" name="手繪多邊形: 圖案 187" descr="61">
            <a:extLst>
              <a:ext uri="{FF2B5EF4-FFF2-40B4-BE49-F238E27FC236}">
                <a16:creationId xmlns:a16="http://schemas.microsoft.com/office/drawing/2014/main" id="{4896E59A-322B-9599-255D-311B5E6C7C60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 rot="18000009">
            <a:off x="3026064" y="2945774"/>
            <a:ext cx="355485" cy="391790"/>
          </a:xfrm>
          <a:custGeom>
            <a:avLst/>
            <a:gdLst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  <a:gd name="connsiteX5" fmla="*/ 0 w 454356"/>
              <a:gd name="connsiteY5" fmla="*/ 211803 h 499385"/>
              <a:gd name="connsiteX0" fmla="*/ 0 w 454356"/>
              <a:gd name="connsiteY0" fmla="*/ 211803 h 499385"/>
              <a:gd name="connsiteX1" fmla="*/ 166036 w 454356"/>
              <a:gd name="connsiteY1" fmla="*/ 499385 h 499385"/>
              <a:gd name="connsiteX2" fmla="*/ 454356 w 454356"/>
              <a:gd name="connsiteY2" fmla="*/ 0 h 499385"/>
              <a:gd name="connsiteX3" fmla="*/ 122285 w 454356"/>
              <a:gd name="connsiteY3" fmla="*/ 0 h 499385"/>
              <a:gd name="connsiteX4" fmla="*/ 0 w 454356"/>
              <a:gd name="connsiteY4" fmla="*/ 211803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56" h="499385">
                <a:moveTo>
                  <a:pt x="0" y="211803"/>
                </a:moveTo>
                <a:lnTo>
                  <a:pt x="166036" y="499385"/>
                </a:lnTo>
                <a:lnTo>
                  <a:pt x="454356" y="0"/>
                </a:lnTo>
                <a:lnTo>
                  <a:pt x="122285" y="0"/>
                </a:lnTo>
                <a:lnTo>
                  <a:pt x="0" y="21180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9" name="手繪多邊形: 圖案 188" descr="62">
            <a:extLst>
              <a:ext uri="{FF2B5EF4-FFF2-40B4-BE49-F238E27FC236}">
                <a16:creationId xmlns:a16="http://schemas.microsoft.com/office/drawing/2014/main" id="{B3C5CBAF-342E-56D8-0E05-9DC84A6D1B70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 rot="18000009">
            <a:off x="2686144" y="2748803"/>
            <a:ext cx="357969" cy="391791"/>
          </a:xfrm>
          <a:custGeom>
            <a:avLst/>
            <a:gdLst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  <a:gd name="connsiteX5" fmla="*/ 457531 w 457531"/>
              <a:gd name="connsiteY5" fmla="*/ 489861 h 499386"/>
              <a:gd name="connsiteX0" fmla="*/ 457531 w 457531"/>
              <a:gd name="connsiteY0" fmla="*/ 489861 h 499386"/>
              <a:gd name="connsiteX1" fmla="*/ 166036 w 457531"/>
              <a:gd name="connsiteY1" fmla="*/ 0 h 499386"/>
              <a:gd name="connsiteX2" fmla="*/ 0 w 457531"/>
              <a:gd name="connsiteY2" fmla="*/ 287583 h 499386"/>
              <a:gd name="connsiteX3" fmla="*/ 122285 w 457531"/>
              <a:gd name="connsiteY3" fmla="*/ 499386 h 499386"/>
              <a:gd name="connsiteX4" fmla="*/ 457531 w 457531"/>
              <a:gd name="connsiteY4" fmla="*/ 489861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531" h="499386">
                <a:moveTo>
                  <a:pt x="457531" y="489861"/>
                </a:moveTo>
                <a:lnTo>
                  <a:pt x="166036" y="0"/>
                </a:lnTo>
                <a:lnTo>
                  <a:pt x="0" y="287583"/>
                </a:lnTo>
                <a:lnTo>
                  <a:pt x="122285" y="499386"/>
                </a:lnTo>
                <a:lnTo>
                  <a:pt x="457531" y="4898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4" name="手繪多邊形 205" descr="42">
            <a:extLst>
              <a:ext uri="{FF2B5EF4-FFF2-40B4-BE49-F238E27FC236}">
                <a16:creationId xmlns:a16="http://schemas.microsoft.com/office/drawing/2014/main" id="{CA67AC12-31C1-EB51-279E-C4C63B61AD84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 rot="12600001">
            <a:off x="3485241" y="4672748"/>
            <a:ext cx="154252" cy="452400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手繪多邊形 206">
            <a:extLst>
              <a:ext uri="{FF2B5EF4-FFF2-40B4-BE49-F238E27FC236}">
                <a16:creationId xmlns:a16="http://schemas.microsoft.com/office/drawing/2014/main" id="{97FC0BF8-1C10-BDA8-07D0-2B7CEAE42775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 rot="12600001">
            <a:off x="3227037" y="4523674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手繪多邊形 207" descr="41">
            <a:extLst>
              <a:ext uri="{FF2B5EF4-FFF2-40B4-BE49-F238E27FC236}">
                <a16:creationId xmlns:a16="http://schemas.microsoft.com/office/drawing/2014/main" id="{EFADBE49-B4D8-815D-F932-95359E42BF6A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 rot="12600001">
            <a:off x="3281602" y="4618183"/>
            <a:ext cx="452400" cy="154252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" name="手繪多邊形 208" descr="41">
            <a:extLst>
              <a:ext uri="{FF2B5EF4-FFF2-40B4-BE49-F238E27FC236}">
                <a16:creationId xmlns:a16="http://schemas.microsoft.com/office/drawing/2014/main" id="{73B3FC3F-42E6-1DCD-8B1C-1A3B6791572E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 rot="12600001">
            <a:off x="3132528" y="4876386"/>
            <a:ext cx="452400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" name="矩形 247" descr="40">
            <a:extLst>
              <a:ext uri="{FF2B5EF4-FFF2-40B4-BE49-F238E27FC236}">
                <a16:creationId xmlns:a16="http://schemas.microsoft.com/office/drawing/2014/main" id="{F61AC999-2891-07D2-9C12-8509B5090DFB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 rot="12600001">
            <a:off x="3361318" y="4752464"/>
            <a:ext cx="143894" cy="1438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" name="手繪多邊形 205" descr="42">
            <a:extLst>
              <a:ext uri="{FF2B5EF4-FFF2-40B4-BE49-F238E27FC236}">
                <a16:creationId xmlns:a16="http://schemas.microsoft.com/office/drawing/2014/main" id="{86354F97-FC70-DAA6-5427-C62044B93C4C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 rot="9000011">
            <a:off x="4555631" y="4523675"/>
            <a:ext cx="154252" cy="452400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" name="手繪多邊形 206">
            <a:extLst>
              <a:ext uri="{FF2B5EF4-FFF2-40B4-BE49-F238E27FC236}">
                <a16:creationId xmlns:a16="http://schemas.microsoft.com/office/drawing/2014/main" id="{63264EBF-E4B4-820B-AB8D-5DD2D921B80F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 rot="9000011">
            <a:off x="4297427" y="4672748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" name="手繪多邊形 207" descr="41">
            <a:extLst>
              <a:ext uri="{FF2B5EF4-FFF2-40B4-BE49-F238E27FC236}">
                <a16:creationId xmlns:a16="http://schemas.microsoft.com/office/drawing/2014/main" id="{433950BE-81DA-3820-77CC-87FF3AE0F2C6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 rot="9000011">
            <a:off x="4202919" y="4618184"/>
            <a:ext cx="452400" cy="154252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手繪多邊形 208" descr="41">
            <a:extLst>
              <a:ext uri="{FF2B5EF4-FFF2-40B4-BE49-F238E27FC236}">
                <a16:creationId xmlns:a16="http://schemas.microsoft.com/office/drawing/2014/main" id="{BC3C005D-3599-4415-BB57-575CDE9E7B48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 rot="9000011">
            <a:off x="4351991" y="4876388"/>
            <a:ext cx="452400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" name="矩形 253" descr="40">
            <a:extLst>
              <a:ext uri="{FF2B5EF4-FFF2-40B4-BE49-F238E27FC236}">
                <a16:creationId xmlns:a16="http://schemas.microsoft.com/office/drawing/2014/main" id="{387788F0-69EE-E9D3-CAB8-C89EF77FC921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 rot="9000011">
            <a:off x="4431708" y="4752464"/>
            <a:ext cx="143894" cy="1438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" name="手繪多邊形 205" descr="42">
            <a:extLst>
              <a:ext uri="{FF2B5EF4-FFF2-40B4-BE49-F238E27FC236}">
                <a16:creationId xmlns:a16="http://schemas.microsoft.com/office/drawing/2014/main" id="{A12FE937-A9E3-61A5-6AEC-FC23B98EFFB3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 rot="5400005">
            <a:off x="4961731" y="3522153"/>
            <a:ext cx="154252" cy="452400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" name="手繪多邊形 206">
            <a:extLst>
              <a:ext uri="{FF2B5EF4-FFF2-40B4-BE49-F238E27FC236}">
                <a16:creationId xmlns:a16="http://schemas.microsoft.com/office/drawing/2014/main" id="{9E55C8FC-E8B5-7C33-C0D6-09FC8F268DCB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 rot="5400005">
            <a:off x="4961730" y="3820301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" name="手繪多邊形 207" descr="41">
            <a:extLst>
              <a:ext uri="{FF2B5EF4-FFF2-40B4-BE49-F238E27FC236}">
                <a16:creationId xmlns:a16="http://schemas.microsoft.com/office/drawing/2014/main" id="{3BD80694-7A31-25EC-0814-A5951E7C96B3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 rot="5400005">
            <a:off x="4663584" y="3820301"/>
            <a:ext cx="452400" cy="154252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手繪多邊形 208" descr="41">
            <a:extLst>
              <a:ext uri="{FF2B5EF4-FFF2-40B4-BE49-F238E27FC236}">
                <a16:creationId xmlns:a16="http://schemas.microsoft.com/office/drawing/2014/main" id="{78650004-6433-D13D-7C8A-66A51CE470E5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 rot="5400005">
            <a:off x="4961731" y="3820301"/>
            <a:ext cx="452400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" name="矩形 259" descr="40">
            <a:extLst>
              <a:ext uri="{FF2B5EF4-FFF2-40B4-BE49-F238E27FC236}">
                <a16:creationId xmlns:a16="http://schemas.microsoft.com/office/drawing/2014/main" id="{04FA2AE8-7048-92EF-5FD2-F8174E35BC1A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 rot="5400005">
            <a:off x="4966910" y="3825479"/>
            <a:ext cx="143894" cy="1438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2" name="手繪多邊形 205" descr="42">
            <a:extLst>
              <a:ext uri="{FF2B5EF4-FFF2-40B4-BE49-F238E27FC236}">
                <a16:creationId xmlns:a16="http://schemas.microsoft.com/office/drawing/2014/main" id="{77A3125E-ACD9-2727-DB74-B71BBB11A20D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 rot="1800004">
            <a:off x="4297430" y="2669701"/>
            <a:ext cx="154252" cy="452400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3" name="手繪多邊形 206">
            <a:extLst>
              <a:ext uri="{FF2B5EF4-FFF2-40B4-BE49-F238E27FC236}">
                <a16:creationId xmlns:a16="http://schemas.microsoft.com/office/drawing/2014/main" id="{A992CFEF-2B0D-4E18-9C5A-56A1D5B656C2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 rot="1800004">
            <a:off x="4555633" y="2818775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4" name="手繪多邊形 207" descr="41">
            <a:extLst>
              <a:ext uri="{FF2B5EF4-FFF2-40B4-BE49-F238E27FC236}">
                <a16:creationId xmlns:a16="http://schemas.microsoft.com/office/drawing/2014/main" id="{9CD7679E-5570-6277-2F00-865F409C8D40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 rot="1800004">
            <a:off x="4202922" y="3022413"/>
            <a:ext cx="452400" cy="154252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5" name="手繪多邊形 208" descr="41">
            <a:extLst>
              <a:ext uri="{FF2B5EF4-FFF2-40B4-BE49-F238E27FC236}">
                <a16:creationId xmlns:a16="http://schemas.microsoft.com/office/drawing/2014/main" id="{3040DFEF-4F9B-4B3A-0167-ADD0512EF847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 rot="1800004">
            <a:off x="4351995" y="2764210"/>
            <a:ext cx="452400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6" name="矩形 265" descr="40">
            <a:extLst>
              <a:ext uri="{FF2B5EF4-FFF2-40B4-BE49-F238E27FC236}">
                <a16:creationId xmlns:a16="http://schemas.microsoft.com/office/drawing/2014/main" id="{182C94FB-A6F9-AA33-7446-40381C175E46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 rot="1800004">
            <a:off x="4431710" y="2898490"/>
            <a:ext cx="143894" cy="1438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" name="手繪多邊形 205" descr="42">
            <a:extLst>
              <a:ext uri="{FF2B5EF4-FFF2-40B4-BE49-F238E27FC236}">
                <a16:creationId xmlns:a16="http://schemas.microsoft.com/office/drawing/2014/main" id="{3826925B-D1AB-62DB-9B5C-0FE16C4473C9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 rot="19800011">
            <a:off x="3227038" y="2818775"/>
            <a:ext cx="154252" cy="452400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" name="手繪多邊形 206">
            <a:extLst>
              <a:ext uri="{FF2B5EF4-FFF2-40B4-BE49-F238E27FC236}">
                <a16:creationId xmlns:a16="http://schemas.microsoft.com/office/drawing/2014/main" id="{69C48CE9-662C-4514-D218-B2EDB1C64623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 rot="19800011">
            <a:off x="3485242" y="2669702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" name="手繪多邊形 207" descr="41">
            <a:extLst>
              <a:ext uri="{FF2B5EF4-FFF2-40B4-BE49-F238E27FC236}">
                <a16:creationId xmlns:a16="http://schemas.microsoft.com/office/drawing/2014/main" id="{43C37082-3E8F-AFE4-2FB9-56CBBACF8119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 rot="19800011">
            <a:off x="3281603" y="3022413"/>
            <a:ext cx="452400" cy="154252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手繪多邊形 208" descr="41">
            <a:extLst>
              <a:ext uri="{FF2B5EF4-FFF2-40B4-BE49-F238E27FC236}">
                <a16:creationId xmlns:a16="http://schemas.microsoft.com/office/drawing/2014/main" id="{BE45FB0E-FEFD-AD3E-93E0-300836D22B57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 rot="19800011">
            <a:off x="3132530" y="2764210"/>
            <a:ext cx="452400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" name="矩形 271" descr="40">
            <a:extLst>
              <a:ext uri="{FF2B5EF4-FFF2-40B4-BE49-F238E27FC236}">
                <a16:creationId xmlns:a16="http://schemas.microsoft.com/office/drawing/2014/main" id="{63C69BA3-8AE0-AD46-40BB-ED1B1A2A012C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 rot="19800011">
            <a:off x="3361318" y="2898491"/>
            <a:ext cx="143894" cy="1438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手繪多邊形 205" descr="42">
            <a:extLst>
              <a:ext uri="{FF2B5EF4-FFF2-40B4-BE49-F238E27FC236}">
                <a16:creationId xmlns:a16="http://schemas.microsoft.com/office/drawing/2014/main" id="{5340B3B5-478B-E4AD-92BC-7596DED02FC4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 rot="16200004">
            <a:off x="2820943" y="3820298"/>
            <a:ext cx="154252" cy="452400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手繪多邊形 206">
            <a:extLst>
              <a:ext uri="{FF2B5EF4-FFF2-40B4-BE49-F238E27FC236}">
                <a16:creationId xmlns:a16="http://schemas.microsoft.com/office/drawing/2014/main" id="{A74C9989-AD59-0B83-9199-46EBA1C6D3CF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 rot="16200004">
            <a:off x="2820943" y="3522150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" name="手繪多邊形 207" descr="41">
            <a:extLst>
              <a:ext uri="{FF2B5EF4-FFF2-40B4-BE49-F238E27FC236}">
                <a16:creationId xmlns:a16="http://schemas.microsoft.com/office/drawing/2014/main" id="{6BD6D066-AB6C-D06D-9565-02C759553A66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 rot="16200004">
            <a:off x="2820943" y="3820298"/>
            <a:ext cx="452400" cy="154252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" name="手繪多邊形 208" descr="41">
            <a:extLst>
              <a:ext uri="{FF2B5EF4-FFF2-40B4-BE49-F238E27FC236}">
                <a16:creationId xmlns:a16="http://schemas.microsoft.com/office/drawing/2014/main" id="{F1CE466C-DA68-7961-9F26-8FD6449BA2DA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 rot="16200004">
            <a:off x="2522796" y="3820297"/>
            <a:ext cx="452400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矩形 277" descr="40">
            <a:extLst>
              <a:ext uri="{FF2B5EF4-FFF2-40B4-BE49-F238E27FC236}">
                <a16:creationId xmlns:a16="http://schemas.microsoft.com/office/drawing/2014/main" id="{2D4485D8-D6CF-0C87-AF0B-8A662101D8E8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 rot="16200004">
            <a:off x="2826122" y="3825477"/>
            <a:ext cx="143894" cy="1438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0" name="手繪多邊形 205" descr="42">
            <a:extLst>
              <a:ext uri="{FF2B5EF4-FFF2-40B4-BE49-F238E27FC236}">
                <a16:creationId xmlns:a16="http://schemas.microsoft.com/office/drawing/2014/main" id="{189D7E2B-D052-6B01-14D8-CDCCEBCA981E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 rot="14400000">
            <a:off x="3430676" y="4109320"/>
            <a:ext cx="154253" cy="452401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" name="手繪多邊形 206">
            <a:extLst>
              <a:ext uri="{FF2B5EF4-FFF2-40B4-BE49-F238E27FC236}">
                <a16:creationId xmlns:a16="http://schemas.microsoft.com/office/drawing/2014/main" id="{05D9EF73-5D15-B480-3D2C-5E81CE12127A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 rot="14400000">
            <a:off x="3281601" y="3851116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2" name="手繪多邊形 207" descr="41">
            <a:extLst>
              <a:ext uri="{FF2B5EF4-FFF2-40B4-BE49-F238E27FC236}">
                <a16:creationId xmlns:a16="http://schemas.microsoft.com/office/drawing/2014/main" id="{64A21324-D3B5-1D65-BE43-7455A26D307B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 rot="14400000">
            <a:off x="3336166" y="4054755"/>
            <a:ext cx="452402" cy="154253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3" name="手繪多邊形 208" descr="41">
            <a:extLst>
              <a:ext uri="{FF2B5EF4-FFF2-40B4-BE49-F238E27FC236}">
                <a16:creationId xmlns:a16="http://schemas.microsoft.com/office/drawing/2014/main" id="{D14BF240-2DD3-D00C-2F40-71584CB35A3C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 rot="14400000">
            <a:off x="3077962" y="4203829"/>
            <a:ext cx="452402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4" name="矩形 283" descr="40">
            <a:extLst>
              <a:ext uri="{FF2B5EF4-FFF2-40B4-BE49-F238E27FC236}">
                <a16:creationId xmlns:a16="http://schemas.microsoft.com/office/drawing/2014/main" id="{4CF253D2-2645-0F2C-EC2C-86E009E90915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 rot="14400000">
            <a:off x="3361318" y="4134472"/>
            <a:ext cx="143895" cy="143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6" name="手繪多邊形 205" descr="42">
            <a:extLst>
              <a:ext uri="{FF2B5EF4-FFF2-40B4-BE49-F238E27FC236}">
                <a16:creationId xmlns:a16="http://schemas.microsoft.com/office/drawing/2014/main" id="{C3EB7AD9-1D5F-8078-AC25-BC9D93AA2398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 rot="10800002">
            <a:off x="4040409" y="4289216"/>
            <a:ext cx="154252" cy="452401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7" name="手繪多邊形 206">
            <a:extLst>
              <a:ext uri="{FF2B5EF4-FFF2-40B4-BE49-F238E27FC236}">
                <a16:creationId xmlns:a16="http://schemas.microsoft.com/office/drawing/2014/main" id="{3E58C9BC-E67D-669E-DF4C-F47D62BE1341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 rot="10800002">
            <a:off x="3742260" y="4289216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8" name="手繪多邊形 207" descr="41">
            <a:extLst>
              <a:ext uri="{FF2B5EF4-FFF2-40B4-BE49-F238E27FC236}">
                <a16:creationId xmlns:a16="http://schemas.microsoft.com/office/drawing/2014/main" id="{929408C7-AF23-746D-E708-B1948F87785A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 rot="10800002">
            <a:off x="3742260" y="4289216"/>
            <a:ext cx="452401" cy="154253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9" name="手繪多邊形 208" descr="41">
            <a:extLst>
              <a:ext uri="{FF2B5EF4-FFF2-40B4-BE49-F238E27FC236}">
                <a16:creationId xmlns:a16="http://schemas.microsoft.com/office/drawing/2014/main" id="{B3035798-AE41-0911-A488-6B76801869A9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 rot="10800002">
            <a:off x="3742260" y="4587364"/>
            <a:ext cx="452401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0" name="矩形 289" descr="40">
            <a:extLst>
              <a:ext uri="{FF2B5EF4-FFF2-40B4-BE49-F238E27FC236}">
                <a16:creationId xmlns:a16="http://schemas.microsoft.com/office/drawing/2014/main" id="{B005D709-9489-858B-F5B3-E41A3B419212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 rot="10800002">
            <a:off x="3896514" y="4443469"/>
            <a:ext cx="143895" cy="143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2" name="手繪多邊形 205" descr="42">
            <a:extLst>
              <a:ext uri="{FF2B5EF4-FFF2-40B4-BE49-F238E27FC236}">
                <a16:creationId xmlns:a16="http://schemas.microsoft.com/office/drawing/2014/main" id="{6C93D653-A375-160C-F8FB-AC80754C3EB3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 rot="7200009">
            <a:off x="4501070" y="3851119"/>
            <a:ext cx="154253" cy="452401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3" name="手繪多邊形 206">
            <a:extLst>
              <a:ext uri="{FF2B5EF4-FFF2-40B4-BE49-F238E27FC236}">
                <a16:creationId xmlns:a16="http://schemas.microsoft.com/office/drawing/2014/main" id="{27D68984-CFDC-FB80-0699-0041A4030821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 rot="7200009">
            <a:off x="4351995" y="4109323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4" name="手繪多邊形 207" descr="41">
            <a:extLst>
              <a:ext uri="{FF2B5EF4-FFF2-40B4-BE49-F238E27FC236}">
                <a16:creationId xmlns:a16="http://schemas.microsoft.com/office/drawing/2014/main" id="{30E9D0B2-1F07-E5C7-CC42-804E787188BE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 rot="7200009">
            <a:off x="4148357" y="4054758"/>
            <a:ext cx="452402" cy="154253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5" name="手繪多邊形 208" descr="41">
            <a:extLst>
              <a:ext uri="{FF2B5EF4-FFF2-40B4-BE49-F238E27FC236}">
                <a16:creationId xmlns:a16="http://schemas.microsoft.com/office/drawing/2014/main" id="{56C752A3-FE18-82B2-A9D3-4A939559FD4E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 rot="7200009">
            <a:off x="4406560" y="4203832"/>
            <a:ext cx="452402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6" name="矩形 295" descr="40">
            <a:extLst>
              <a:ext uri="{FF2B5EF4-FFF2-40B4-BE49-F238E27FC236}">
                <a16:creationId xmlns:a16="http://schemas.microsoft.com/office/drawing/2014/main" id="{D23EC549-CB5E-FCFE-7FC0-A5E81A668762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 rot="7200009">
            <a:off x="4431712" y="4134473"/>
            <a:ext cx="143895" cy="143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8" name="手繪多邊形 205" descr="42">
            <a:extLst>
              <a:ext uri="{FF2B5EF4-FFF2-40B4-BE49-F238E27FC236}">
                <a16:creationId xmlns:a16="http://schemas.microsoft.com/office/drawing/2014/main" id="{35DE0A56-A2E2-B2FD-1E34-3ACCB199263D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 rot="3600000">
            <a:off x="4351995" y="3233127"/>
            <a:ext cx="154253" cy="452401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9" name="手繪多邊形 206">
            <a:extLst>
              <a:ext uri="{FF2B5EF4-FFF2-40B4-BE49-F238E27FC236}">
                <a16:creationId xmlns:a16="http://schemas.microsoft.com/office/drawing/2014/main" id="{2F0961B6-ECE0-AF91-5314-48BCE80F8281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 rot="3600000">
            <a:off x="4501070" y="3491331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0" name="手繪多邊形 207" descr="41">
            <a:extLst>
              <a:ext uri="{FF2B5EF4-FFF2-40B4-BE49-F238E27FC236}">
                <a16:creationId xmlns:a16="http://schemas.microsoft.com/office/drawing/2014/main" id="{96F7D2C5-F166-044D-2614-E746571F438C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 rot="3600000">
            <a:off x="4148357" y="3585840"/>
            <a:ext cx="452402" cy="154253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1" name="手繪多邊形 208" descr="41">
            <a:extLst>
              <a:ext uri="{FF2B5EF4-FFF2-40B4-BE49-F238E27FC236}">
                <a16:creationId xmlns:a16="http://schemas.microsoft.com/office/drawing/2014/main" id="{D9FF1BFA-EE39-FD08-3856-9AC0076DF5E2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 rot="3600000">
            <a:off x="4406560" y="3436766"/>
            <a:ext cx="452402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2" name="矩形 301" descr="40">
            <a:extLst>
              <a:ext uri="{FF2B5EF4-FFF2-40B4-BE49-F238E27FC236}">
                <a16:creationId xmlns:a16="http://schemas.microsoft.com/office/drawing/2014/main" id="{906C1F26-85B6-0B47-09A0-E6ED1281B206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 rot="3600000">
            <a:off x="4431711" y="3516481"/>
            <a:ext cx="143895" cy="143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4" name="手繪多邊形 205" descr="42">
            <a:extLst>
              <a:ext uri="{FF2B5EF4-FFF2-40B4-BE49-F238E27FC236}">
                <a16:creationId xmlns:a16="http://schemas.microsoft.com/office/drawing/2014/main" id="{62A73272-90FE-C853-C6F1-D4401444C0B9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3742261" y="3053234"/>
            <a:ext cx="154252" cy="452401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5" name="手繪多邊形 206">
            <a:extLst>
              <a:ext uri="{FF2B5EF4-FFF2-40B4-BE49-F238E27FC236}">
                <a16:creationId xmlns:a16="http://schemas.microsoft.com/office/drawing/2014/main" id="{FE8C8A93-0D89-46D6-628F-45D91C66F9BD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4040409" y="3053234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6" name="手繪多邊形 207" descr="41">
            <a:extLst>
              <a:ext uri="{FF2B5EF4-FFF2-40B4-BE49-F238E27FC236}">
                <a16:creationId xmlns:a16="http://schemas.microsoft.com/office/drawing/2014/main" id="{9E940852-7ADF-7F8D-8911-150E1C668C4D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3742261" y="3351382"/>
            <a:ext cx="452401" cy="154253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7" name="手繪多邊形 208" descr="41">
            <a:extLst>
              <a:ext uri="{FF2B5EF4-FFF2-40B4-BE49-F238E27FC236}">
                <a16:creationId xmlns:a16="http://schemas.microsoft.com/office/drawing/2014/main" id="{8B4D1DFF-5E69-73CE-9806-0DB3172E9D8E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3742261" y="3053234"/>
            <a:ext cx="452401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8" name="矩形 307" descr="40">
            <a:extLst>
              <a:ext uri="{FF2B5EF4-FFF2-40B4-BE49-F238E27FC236}">
                <a16:creationId xmlns:a16="http://schemas.microsoft.com/office/drawing/2014/main" id="{C71AB167-2600-9782-EE89-762DE9F899D4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3896513" y="3207487"/>
            <a:ext cx="143895" cy="143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0" name="手繪多邊形 205" descr="42">
            <a:extLst>
              <a:ext uri="{FF2B5EF4-FFF2-40B4-BE49-F238E27FC236}">
                <a16:creationId xmlns:a16="http://schemas.microsoft.com/office/drawing/2014/main" id="{51B27C41-AAAB-B595-832A-3860F8A2B6B1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 rot="18000009">
            <a:off x="3281602" y="3491329"/>
            <a:ext cx="154253" cy="452401"/>
          </a:xfrm>
          <a:custGeom>
            <a:avLst/>
            <a:gdLst>
              <a:gd name="connsiteX0" fmla="*/ 0 w 446557"/>
              <a:gd name="connsiteY0" fmla="*/ 0 h 1309688"/>
              <a:gd name="connsiteX1" fmla="*/ 446557 w 446557"/>
              <a:gd name="connsiteY1" fmla="*/ 446558 h 1309688"/>
              <a:gd name="connsiteX2" fmla="*/ 446557 w 446557"/>
              <a:gd name="connsiteY2" fmla="*/ 863131 h 1309688"/>
              <a:gd name="connsiteX3" fmla="*/ 0 w 446557"/>
              <a:gd name="connsiteY3" fmla="*/ 1309688 h 1309688"/>
              <a:gd name="connsiteX4" fmla="*/ 0 w 446557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7" h="1309688">
                <a:moveTo>
                  <a:pt x="0" y="0"/>
                </a:moveTo>
                <a:lnTo>
                  <a:pt x="446557" y="446558"/>
                </a:lnTo>
                <a:lnTo>
                  <a:pt x="446557" y="863131"/>
                </a:lnTo>
                <a:lnTo>
                  <a:pt x="0" y="1309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1" name="手繪多邊形 206">
            <a:extLst>
              <a:ext uri="{FF2B5EF4-FFF2-40B4-BE49-F238E27FC236}">
                <a16:creationId xmlns:a16="http://schemas.microsoft.com/office/drawing/2014/main" id="{193F4478-EF75-47CD-9A59-84D75F46301E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 rot="18000009">
            <a:off x="3430677" y="3233125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2" name="手繪多邊形 207" descr="41">
            <a:extLst>
              <a:ext uri="{FF2B5EF4-FFF2-40B4-BE49-F238E27FC236}">
                <a16:creationId xmlns:a16="http://schemas.microsoft.com/office/drawing/2014/main" id="{CE4D47E1-5233-0244-8EAF-76CB7458F0C7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 rot="18000009">
            <a:off x="3336167" y="3585838"/>
            <a:ext cx="452402" cy="154253"/>
          </a:xfrm>
          <a:custGeom>
            <a:avLst/>
            <a:gdLst>
              <a:gd name="connsiteX0" fmla="*/ 1309688 w 1309688"/>
              <a:gd name="connsiteY0" fmla="*/ 446557 h 446557"/>
              <a:gd name="connsiteX1" fmla="*/ 863130 w 1309688"/>
              <a:gd name="connsiteY1" fmla="*/ 0 h 446557"/>
              <a:gd name="connsiteX2" fmla="*/ 446557 w 1309688"/>
              <a:gd name="connsiteY2" fmla="*/ 0 h 446557"/>
              <a:gd name="connsiteX3" fmla="*/ 0 w 1309688"/>
              <a:gd name="connsiteY3" fmla="*/ 446557 h 446557"/>
              <a:gd name="connsiteX4" fmla="*/ 1309688 w 1309688"/>
              <a:gd name="connsiteY4" fmla="*/ 446557 h 4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7">
                <a:moveTo>
                  <a:pt x="1309688" y="446557"/>
                </a:moveTo>
                <a:lnTo>
                  <a:pt x="863130" y="0"/>
                </a:lnTo>
                <a:lnTo>
                  <a:pt x="446557" y="0"/>
                </a:lnTo>
                <a:lnTo>
                  <a:pt x="0" y="446557"/>
                </a:lnTo>
                <a:lnTo>
                  <a:pt x="1309688" y="44655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3" name="手繪多邊形 208" descr="41">
            <a:extLst>
              <a:ext uri="{FF2B5EF4-FFF2-40B4-BE49-F238E27FC236}">
                <a16:creationId xmlns:a16="http://schemas.microsoft.com/office/drawing/2014/main" id="{1B69B729-DBE8-177B-8A68-CDF4494443D3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 rot="18000009">
            <a:off x="3077964" y="3436763"/>
            <a:ext cx="452402" cy="154253"/>
          </a:xfrm>
          <a:custGeom>
            <a:avLst/>
            <a:gdLst>
              <a:gd name="connsiteX0" fmla="*/ 1309688 w 1309688"/>
              <a:gd name="connsiteY0" fmla="*/ 0 h 446558"/>
              <a:gd name="connsiteX1" fmla="*/ 0 w 1309688"/>
              <a:gd name="connsiteY1" fmla="*/ 0 h 446558"/>
              <a:gd name="connsiteX2" fmla="*/ 446557 w 1309688"/>
              <a:gd name="connsiteY2" fmla="*/ 446558 h 446558"/>
              <a:gd name="connsiteX3" fmla="*/ 863130 w 1309688"/>
              <a:gd name="connsiteY3" fmla="*/ 446558 h 446558"/>
              <a:gd name="connsiteX4" fmla="*/ 1309688 w 1309688"/>
              <a:gd name="connsiteY4" fmla="*/ 0 h 44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88" h="446558">
                <a:moveTo>
                  <a:pt x="1309688" y="0"/>
                </a:moveTo>
                <a:lnTo>
                  <a:pt x="0" y="0"/>
                </a:lnTo>
                <a:lnTo>
                  <a:pt x="446557" y="446558"/>
                </a:lnTo>
                <a:lnTo>
                  <a:pt x="863130" y="446558"/>
                </a:lnTo>
                <a:lnTo>
                  <a:pt x="13096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4" name="矩形 313" descr="40">
            <a:extLst>
              <a:ext uri="{FF2B5EF4-FFF2-40B4-BE49-F238E27FC236}">
                <a16:creationId xmlns:a16="http://schemas.microsoft.com/office/drawing/2014/main" id="{A4FA0D35-5678-5156-C90E-5194F4C1E5D0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 rot="18000009">
            <a:off x="3361318" y="3516481"/>
            <a:ext cx="143895" cy="143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6" name="手繪多邊形 210" descr="31">
            <a:extLst>
              <a:ext uri="{FF2B5EF4-FFF2-40B4-BE49-F238E27FC236}">
                <a16:creationId xmlns:a16="http://schemas.microsoft.com/office/drawing/2014/main" id="{1C32C289-5430-2B4A-8C25-CF1D66AA503D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 rot="1800009">
            <a:off x="3563711" y="3035696"/>
            <a:ext cx="226200" cy="261795"/>
          </a:xfrm>
          <a:custGeom>
            <a:avLst/>
            <a:gdLst>
              <a:gd name="connsiteX0" fmla="*/ 0 w 983341"/>
              <a:gd name="connsiteY0" fmla="*/ 847708 h 1132878"/>
              <a:gd name="connsiteX1" fmla="*/ 491671 w 983341"/>
              <a:gd name="connsiteY1" fmla="*/ 0 h 1132878"/>
              <a:gd name="connsiteX2" fmla="*/ 983341 w 983341"/>
              <a:gd name="connsiteY2" fmla="*/ 847708 h 1132878"/>
              <a:gd name="connsiteX3" fmla="*/ 491670 w 983341"/>
              <a:gd name="connsiteY3" fmla="*/ 1132878 h 1132878"/>
              <a:gd name="connsiteX4" fmla="*/ 0 w 983341"/>
              <a:gd name="connsiteY4" fmla="*/ 847708 h 113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1132878">
                <a:moveTo>
                  <a:pt x="0" y="847708"/>
                </a:moveTo>
                <a:lnTo>
                  <a:pt x="491671" y="0"/>
                </a:lnTo>
                <a:lnTo>
                  <a:pt x="983341" y="847708"/>
                </a:lnTo>
                <a:lnTo>
                  <a:pt x="491670" y="1132878"/>
                </a:lnTo>
                <a:lnTo>
                  <a:pt x="0" y="8477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7" name="手繪多邊形 211" descr="33">
            <a:extLst>
              <a:ext uri="{FF2B5EF4-FFF2-40B4-BE49-F238E27FC236}">
                <a16:creationId xmlns:a16="http://schemas.microsoft.com/office/drawing/2014/main" id="{39FA1F2A-4D00-C4D7-8DD6-DA066BD323AE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 rot="1800009">
            <a:off x="3580185" y="3266311"/>
            <a:ext cx="226200" cy="195895"/>
          </a:xfrm>
          <a:custGeom>
            <a:avLst/>
            <a:gdLst>
              <a:gd name="connsiteX0" fmla="*/ 491671 w 983342"/>
              <a:gd name="connsiteY0" fmla="*/ 0 h 847708"/>
              <a:gd name="connsiteX1" fmla="*/ 0 w 983342"/>
              <a:gd name="connsiteY1" fmla="*/ 285170 h 847708"/>
              <a:gd name="connsiteX2" fmla="*/ 0 w 983342"/>
              <a:gd name="connsiteY2" fmla="*/ 847708 h 847708"/>
              <a:gd name="connsiteX3" fmla="*/ 983342 w 983342"/>
              <a:gd name="connsiteY3" fmla="*/ 847708 h 847708"/>
              <a:gd name="connsiteX4" fmla="*/ 491671 w 983342"/>
              <a:gd name="connsiteY4" fmla="*/ 0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2" h="847708">
                <a:moveTo>
                  <a:pt x="491671" y="0"/>
                </a:moveTo>
                <a:lnTo>
                  <a:pt x="0" y="285170"/>
                </a:lnTo>
                <a:lnTo>
                  <a:pt x="0" y="847708"/>
                </a:lnTo>
                <a:lnTo>
                  <a:pt x="983342" y="847708"/>
                </a:lnTo>
                <a:lnTo>
                  <a:pt x="491671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8" name="手繪多邊形 212" descr="32">
            <a:extLst>
              <a:ext uri="{FF2B5EF4-FFF2-40B4-BE49-F238E27FC236}">
                <a16:creationId xmlns:a16="http://schemas.microsoft.com/office/drawing/2014/main" id="{5E389442-9D20-3D25-F1A4-CF2A99B43644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 rot="1800009">
            <a:off x="3384291" y="3153210"/>
            <a:ext cx="226200" cy="195895"/>
          </a:xfrm>
          <a:custGeom>
            <a:avLst/>
            <a:gdLst>
              <a:gd name="connsiteX0" fmla="*/ 983341 w 983341"/>
              <a:gd name="connsiteY0" fmla="*/ 847708 h 847708"/>
              <a:gd name="connsiteX1" fmla="*/ 983341 w 983341"/>
              <a:gd name="connsiteY1" fmla="*/ 285170 h 847708"/>
              <a:gd name="connsiteX2" fmla="*/ 491671 w 983341"/>
              <a:gd name="connsiteY2" fmla="*/ 0 h 847708"/>
              <a:gd name="connsiteX3" fmla="*/ 0 w 983341"/>
              <a:gd name="connsiteY3" fmla="*/ 847708 h 847708"/>
              <a:gd name="connsiteX4" fmla="*/ 983341 w 983341"/>
              <a:gd name="connsiteY4" fmla="*/ 847708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847708">
                <a:moveTo>
                  <a:pt x="983341" y="847708"/>
                </a:moveTo>
                <a:lnTo>
                  <a:pt x="983341" y="285170"/>
                </a:lnTo>
                <a:lnTo>
                  <a:pt x="491671" y="0"/>
                </a:lnTo>
                <a:lnTo>
                  <a:pt x="0" y="847708"/>
                </a:lnTo>
                <a:lnTo>
                  <a:pt x="983341" y="84770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0" name="手繪多邊形 210" descr="31">
            <a:extLst>
              <a:ext uri="{FF2B5EF4-FFF2-40B4-BE49-F238E27FC236}">
                <a16:creationId xmlns:a16="http://schemas.microsoft.com/office/drawing/2014/main" id="{06757FC1-3E6E-92DB-A1EA-538BAC4BE0D3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 rot="19800002">
            <a:off x="3076617" y="3653688"/>
            <a:ext cx="226200" cy="261795"/>
          </a:xfrm>
          <a:custGeom>
            <a:avLst/>
            <a:gdLst>
              <a:gd name="connsiteX0" fmla="*/ 0 w 983341"/>
              <a:gd name="connsiteY0" fmla="*/ 847708 h 1132878"/>
              <a:gd name="connsiteX1" fmla="*/ 491671 w 983341"/>
              <a:gd name="connsiteY1" fmla="*/ 0 h 1132878"/>
              <a:gd name="connsiteX2" fmla="*/ 983341 w 983341"/>
              <a:gd name="connsiteY2" fmla="*/ 847708 h 1132878"/>
              <a:gd name="connsiteX3" fmla="*/ 491670 w 983341"/>
              <a:gd name="connsiteY3" fmla="*/ 1132878 h 1132878"/>
              <a:gd name="connsiteX4" fmla="*/ 0 w 983341"/>
              <a:gd name="connsiteY4" fmla="*/ 847708 h 113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1132878">
                <a:moveTo>
                  <a:pt x="0" y="847708"/>
                </a:moveTo>
                <a:lnTo>
                  <a:pt x="491671" y="0"/>
                </a:lnTo>
                <a:lnTo>
                  <a:pt x="983341" y="847708"/>
                </a:lnTo>
                <a:lnTo>
                  <a:pt x="491670" y="1132878"/>
                </a:lnTo>
                <a:lnTo>
                  <a:pt x="0" y="8477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1" name="手繪多邊形 211" descr="33">
            <a:extLst>
              <a:ext uri="{FF2B5EF4-FFF2-40B4-BE49-F238E27FC236}">
                <a16:creationId xmlns:a16="http://schemas.microsoft.com/office/drawing/2014/main" id="{5B71F349-6F38-D8F8-F7B1-573B12DF5241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 rot="19800002">
            <a:off x="3256037" y="3771203"/>
            <a:ext cx="226200" cy="195895"/>
          </a:xfrm>
          <a:custGeom>
            <a:avLst/>
            <a:gdLst>
              <a:gd name="connsiteX0" fmla="*/ 491671 w 983342"/>
              <a:gd name="connsiteY0" fmla="*/ 0 h 847708"/>
              <a:gd name="connsiteX1" fmla="*/ 0 w 983342"/>
              <a:gd name="connsiteY1" fmla="*/ 285170 h 847708"/>
              <a:gd name="connsiteX2" fmla="*/ 0 w 983342"/>
              <a:gd name="connsiteY2" fmla="*/ 847708 h 847708"/>
              <a:gd name="connsiteX3" fmla="*/ 983342 w 983342"/>
              <a:gd name="connsiteY3" fmla="*/ 847708 h 847708"/>
              <a:gd name="connsiteX4" fmla="*/ 491671 w 983342"/>
              <a:gd name="connsiteY4" fmla="*/ 0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2" h="847708">
                <a:moveTo>
                  <a:pt x="491671" y="0"/>
                </a:moveTo>
                <a:lnTo>
                  <a:pt x="0" y="285170"/>
                </a:lnTo>
                <a:lnTo>
                  <a:pt x="0" y="847708"/>
                </a:lnTo>
                <a:lnTo>
                  <a:pt x="983342" y="847708"/>
                </a:lnTo>
                <a:lnTo>
                  <a:pt x="491671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2" name="手繪多邊形 212" descr="32">
            <a:extLst>
              <a:ext uri="{FF2B5EF4-FFF2-40B4-BE49-F238E27FC236}">
                <a16:creationId xmlns:a16="http://schemas.microsoft.com/office/drawing/2014/main" id="{4D3C30A9-9215-0A22-36D0-AE0A312A773F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 rot="19800002">
            <a:off x="3060142" y="3884303"/>
            <a:ext cx="226200" cy="195895"/>
          </a:xfrm>
          <a:custGeom>
            <a:avLst/>
            <a:gdLst>
              <a:gd name="connsiteX0" fmla="*/ 983341 w 983341"/>
              <a:gd name="connsiteY0" fmla="*/ 847708 h 847708"/>
              <a:gd name="connsiteX1" fmla="*/ 983341 w 983341"/>
              <a:gd name="connsiteY1" fmla="*/ 285170 h 847708"/>
              <a:gd name="connsiteX2" fmla="*/ 491671 w 983341"/>
              <a:gd name="connsiteY2" fmla="*/ 0 h 847708"/>
              <a:gd name="connsiteX3" fmla="*/ 0 w 983341"/>
              <a:gd name="connsiteY3" fmla="*/ 847708 h 847708"/>
              <a:gd name="connsiteX4" fmla="*/ 983341 w 983341"/>
              <a:gd name="connsiteY4" fmla="*/ 847708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847708">
                <a:moveTo>
                  <a:pt x="983341" y="847708"/>
                </a:moveTo>
                <a:lnTo>
                  <a:pt x="983341" y="285170"/>
                </a:lnTo>
                <a:lnTo>
                  <a:pt x="491671" y="0"/>
                </a:lnTo>
                <a:lnTo>
                  <a:pt x="0" y="847708"/>
                </a:lnTo>
                <a:lnTo>
                  <a:pt x="983341" y="84770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4" name="手繪多邊形 210" descr="31">
            <a:extLst>
              <a:ext uri="{FF2B5EF4-FFF2-40B4-BE49-F238E27FC236}">
                <a16:creationId xmlns:a16="http://schemas.microsoft.com/office/drawing/2014/main" id="{BAE86C1C-DF65-42AD-F980-D34B0E8AB35D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 rot="16200002">
            <a:off x="3368268" y="4384519"/>
            <a:ext cx="226200" cy="261795"/>
          </a:xfrm>
          <a:custGeom>
            <a:avLst/>
            <a:gdLst>
              <a:gd name="connsiteX0" fmla="*/ 0 w 983341"/>
              <a:gd name="connsiteY0" fmla="*/ 847708 h 1132878"/>
              <a:gd name="connsiteX1" fmla="*/ 491671 w 983341"/>
              <a:gd name="connsiteY1" fmla="*/ 0 h 1132878"/>
              <a:gd name="connsiteX2" fmla="*/ 983341 w 983341"/>
              <a:gd name="connsiteY2" fmla="*/ 847708 h 1132878"/>
              <a:gd name="connsiteX3" fmla="*/ 491670 w 983341"/>
              <a:gd name="connsiteY3" fmla="*/ 1132878 h 1132878"/>
              <a:gd name="connsiteX4" fmla="*/ 0 w 983341"/>
              <a:gd name="connsiteY4" fmla="*/ 847708 h 113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1132878">
                <a:moveTo>
                  <a:pt x="0" y="847708"/>
                </a:moveTo>
                <a:lnTo>
                  <a:pt x="491671" y="0"/>
                </a:lnTo>
                <a:lnTo>
                  <a:pt x="983341" y="847708"/>
                </a:lnTo>
                <a:lnTo>
                  <a:pt x="491670" y="1132878"/>
                </a:lnTo>
                <a:lnTo>
                  <a:pt x="0" y="8477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5" name="手繪多邊形 211" descr="33">
            <a:extLst>
              <a:ext uri="{FF2B5EF4-FFF2-40B4-BE49-F238E27FC236}">
                <a16:creationId xmlns:a16="http://schemas.microsoft.com/office/drawing/2014/main" id="{3E76948B-9EE0-BDEE-FBBE-E1BC12118BB6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 rot="16200002">
            <a:off x="3531214" y="4304369"/>
            <a:ext cx="226200" cy="195895"/>
          </a:xfrm>
          <a:custGeom>
            <a:avLst/>
            <a:gdLst>
              <a:gd name="connsiteX0" fmla="*/ 491671 w 983342"/>
              <a:gd name="connsiteY0" fmla="*/ 0 h 847708"/>
              <a:gd name="connsiteX1" fmla="*/ 0 w 983342"/>
              <a:gd name="connsiteY1" fmla="*/ 285170 h 847708"/>
              <a:gd name="connsiteX2" fmla="*/ 0 w 983342"/>
              <a:gd name="connsiteY2" fmla="*/ 847708 h 847708"/>
              <a:gd name="connsiteX3" fmla="*/ 983342 w 983342"/>
              <a:gd name="connsiteY3" fmla="*/ 847708 h 847708"/>
              <a:gd name="connsiteX4" fmla="*/ 491671 w 983342"/>
              <a:gd name="connsiteY4" fmla="*/ 0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2" h="847708">
                <a:moveTo>
                  <a:pt x="491671" y="0"/>
                </a:moveTo>
                <a:lnTo>
                  <a:pt x="0" y="285170"/>
                </a:lnTo>
                <a:lnTo>
                  <a:pt x="0" y="847708"/>
                </a:lnTo>
                <a:lnTo>
                  <a:pt x="983342" y="847708"/>
                </a:lnTo>
                <a:lnTo>
                  <a:pt x="491671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6" name="手繪多邊形 212" descr="32">
            <a:extLst>
              <a:ext uri="{FF2B5EF4-FFF2-40B4-BE49-F238E27FC236}">
                <a16:creationId xmlns:a16="http://schemas.microsoft.com/office/drawing/2014/main" id="{788E1830-35A6-169F-6041-A318FDCE2FB3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 rot="16200002">
            <a:off x="3531214" y="4530569"/>
            <a:ext cx="226200" cy="195895"/>
          </a:xfrm>
          <a:custGeom>
            <a:avLst/>
            <a:gdLst>
              <a:gd name="connsiteX0" fmla="*/ 983341 w 983341"/>
              <a:gd name="connsiteY0" fmla="*/ 847708 h 847708"/>
              <a:gd name="connsiteX1" fmla="*/ 983341 w 983341"/>
              <a:gd name="connsiteY1" fmla="*/ 285170 h 847708"/>
              <a:gd name="connsiteX2" fmla="*/ 491671 w 983341"/>
              <a:gd name="connsiteY2" fmla="*/ 0 h 847708"/>
              <a:gd name="connsiteX3" fmla="*/ 0 w 983341"/>
              <a:gd name="connsiteY3" fmla="*/ 847708 h 847708"/>
              <a:gd name="connsiteX4" fmla="*/ 983341 w 983341"/>
              <a:gd name="connsiteY4" fmla="*/ 847708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847708">
                <a:moveTo>
                  <a:pt x="983341" y="847708"/>
                </a:moveTo>
                <a:lnTo>
                  <a:pt x="983341" y="285170"/>
                </a:lnTo>
                <a:lnTo>
                  <a:pt x="491671" y="0"/>
                </a:lnTo>
                <a:lnTo>
                  <a:pt x="0" y="847708"/>
                </a:lnTo>
                <a:lnTo>
                  <a:pt x="983341" y="84770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8" name="手繪多邊形 210" descr="31">
            <a:extLst>
              <a:ext uri="{FF2B5EF4-FFF2-40B4-BE49-F238E27FC236}">
                <a16:creationId xmlns:a16="http://schemas.microsoft.com/office/drawing/2014/main" id="{84F76F4D-35BC-0A60-E9FB-C0C4B2E1A74F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 rot="12600011">
            <a:off x="4147010" y="4497359"/>
            <a:ext cx="226200" cy="261795"/>
          </a:xfrm>
          <a:custGeom>
            <a:avLst/>
            <a:gdLst>
              <a:gd name="connsiteX0" fmla="*/ 0 w 983341"/>
              <a:gd name="connsiteY0" fmla="*/ 847708 h 1132878"/>
              <a:gd name="connsiteX1" fmla="*/ 491671 w 983341"/>
              <a:gd name="connsiteY1" fmla="*/ 0 h 1132878"/>
              <a:gd name="connsiteX2" fmla="*/ 983341 w 983341"/>
              <a:gd name="connsiteY2" fmla="*/ 847708 h 1132878"/>
              <a:gd name="connsiteX3" fmla="*/ 491670 w 983341"/>
              <a:gd name="connsiteY3" fmla="*/ 1132878 h 1132878"/>
              <a:gd name="connsiteX4" fmla="*/ 0 w 983341"/>
              <a:gd name="connsiteY4" fmla="*/ 847708 h 113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1132878">
                <a:moveTo>
                  <a:pt x="0" y="847708"/>
                </a:moveTo>
                <a:lnTo>
                  <a:pt x="491671" y="0"/>
                </a:lnTo>
                <a:lnTo>
                  <a:pt x="983341" y="847708"/>
                </a:lnTo>
                <a:lnTo>
                  <a:pt x="491670" y="1132878"/>
                </a:lnTo>
                <a:lnTo>
                  <a:pt x="0" y="8477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9" name="手繪多邊形 211" descr="33">
            <a:extLst>
              <a:ext uri="{FF2B5EF4-FFF2-40B4-BE49-F238E27FC236}">
                <a16:creationId xmlns:a16="http://schemas.microsoft.com/office/drawing/2014/main" id="{E937F3C2-AF0D-4209-ACFB-848726156FAD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 rot="12600011">
            <a:off x="4130536" y="4332644"/>
            <a:ext cx="226200" cy="195895"/>
          </a:xfrm>
          <a:custGeom>
            <a:avLst/>
            <a:gdLst>
              <a:gd name="connsiteX0" fmla="*/ 491671 w 983342"/>
              <a:gd name="connsiteY0" fmla="*/ 0 h 847708"/>
              <a:gd name="connsiteX1" fmla="*/ 0 w 983342"/>
              <a:gd name="connsiteY1" fmla="*/ 285170 h 847708"/>
              <a:gd name="connsiteX2" fmla="*/ 0 w 983342"/>
              <a:gd name="connsiteY2" fmla="*/ 847708 h 847708"/>
              <a:gd name="connsiteX3" fmla="*/ 983342 w 983342"/>
              <a:gd name="connsiteY3" fmla="*/ 847708 h 847708"/>
              <a:gd name="connsiteX4" fmla="*/ 491671 w 983342"/>
              <a:gd name="connsiteY4" fmla="*/ 0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2" h="847708">
                <a:moveTo>
                  <a:pt x="491671" y="0"/>
                </a:moveTo>
                <a:lnTo>
                  <a:pt x="0" y="285170"/>
                </a:lnTo>
                <a:lnTo>
                  <a:pt x="0" y="847708"/>
                </a:lnTo>
                <a:lnTo>
                  <a:pt x="983342" y="847708"/>
                </a:lnTo>
                <a:lnTo>
                  <a:pt x="491671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0" name="手繪多邊形 212" descr="32">
            <a:extLst>
              <a:ext uri="{FF2B5EF4-FFF2-40B4-BE49-F238E27FC236}">
                <a16:creationId xmlns:a16="http://schemas.microsoft.com/office/drawing/2014/main" id="{28D41D37-0080-3825-93C1-8ADFCA17AE28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 rot="12600011">
            <a:off x="4326431" y="4445745"/>
            <a:ext cx="226200" cy="195895"/>
          </a:xfrm>
          <a:custGeom>
            <a:avLst/>
            <a:gdLst>
              <a:gd name="connsiteX0" fmla="*/ 983341 w 983341"/>
              <a:gd name="connsiteY0" fmla="*/ 847708 h 847708"/>
              <a:gd name="connsiteX1" fmla="*/ 983341 w 983341"/>
              <a:gd name="connsiteY1" fmla="*/ 285170 h 847708"/>
              <a:gd name="connsiteX2" fmla="*/ 491671 w 983341"/>
              <a:gd name="connsiteY2" fmla="*/ 0 h 847708"/>
              <a:gd name="connsiteX3" fmla="*/ 0 w 983341"/>
              <a:gd name="connsiteY3" fmla="*/ 847708 h 847708"/>
              <a:gd name="connsiteX4" fmla="*/ 983341 w 983341"/>
              <a:gd name="connsiteY4" fmla="*/ 847708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847708">
                <a:moveTo>
                  <a:pt x="983341" y="847708"/>
                </a:moveTo>
                <a:lnTo>
                  <a:pt x="983341" y="285170"/>
                </a:lnTo>
                <a:lnTo>
                  <a:pt x="491671" y="0"/>
                </a:lnTo>
                <a:lnTo>
                  <a:pt x="0" y="847708"/>
                </a:lnTo>
                <a:lnTo>
                  <a:pt x="983341" y="84770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2" name="手繪多邊形 210" descr="31">
            <a:extLst>
              <a:ext uri="{FF2B5EF4-FFF2-40B4-BE49-F238E27FC236}">
                <a16:creationId xmlns:a16="http://schemas.microsoft.com/office/drawing/2014/main" id="{4B9AAED2-1AAE-FE69-EB79-21579435D644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 rot="9000002">
            <a:off x="4634104" y="3879367"/>
            <a:ext cx="226200" cy="261795"/>
          </a:xfrm>
          <a:custGeom>
            <a:avLst/>
            <a:gdLst>
              <a:gd name="connsiteX0" fmla="*/ 0 w 983341"/>
              <a:gd name="connsiteY0" fmla="*/ 847708 h 1132878"/>
              <a:gd name="connsiteX1" fmla="*/ 491671 w 983341"/>
              <a:gd name="connsiteY1" fmla="*/ 0 h 1132878"/>
              <a:gd name="connsiteX2" fmla="*/ 983341 w 983341"/>
              <a:gd name="connsiteY2" fmla="*/ 847708 h 1132878"/>
              <a:gd name="connsiteX3" fmla="*/ 491670 w 983341"/>
              <a:gd name="connsiteY3" fmla="*/ 1132878 h 1132878"/>
              <a:gd name="connsiteX4" fmla="*/ 0 w 983341"/>
              <a:gd name="connsiteY4" fmla="*/ 847708 h 113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1132878">
                <a:moveTo>
                  <a:pt x="0" y="847708"/>
                </a:moveTo>
                <a:lnTo>
                  <a:pt x="491671" y="0"/>
                </a:lnTo>
                <a:lnTo>
                  <a:pt x="983341" y="847708"/>
                </a:lnTo>
                <a:lnTo>
                  <a:pt x="491670" y="1132878"/>
                </a:lnTo>
                <a:lnTo>
                  <a:pt x="0" y="8477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3" name="手繪多邊形 211" descr="33">
            <a:extLst>
              <a:ext uri="{FF2B5EF4-FFF2-40B4-BE49-F238E27FC236}">
                <a16:creationId xmlns:a16="http://schemas.microsoft.com/office/drawing/2014/main" id="{59AC2213-408B-A25E-8AF5-A1960E5EA368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 rot="9000002">
            <a:off x="4454684" y="3827752"/>
            <a:ext cx="226200" cy="195895"/>
          </a:xfrm>
          <a:custGeom>
            <a:avLst/>
            <a:gdLst>
              <a:gd name="connsiteX0" fmla="*/ 491671 w 983342"/>
              <a:gd name="connsiteY0" fmla="*/ 0 h 847708"/>
              <a:gd name="connsiteX1" fmla="*/ 0 w 983342"/>
              <a:gd name="connsiteY1" fmla="*/ 285170 h 847708"/>
              <a:gd name="connsiteX2" fmla="*/ 0 w 983342"/>
              <a:gd name="connsiteY2" fmla="*/ 847708 h 847708"/>
              <a:gd name="connsiteX3" fmla="*/ 983342 w 983342"/>
              <a:gd name="connsiteY3" fmla="*/ 847708 h 847708"/>
              <a:gd name="connsiteX4" fmla="*/ 491671 w 983342"/>
              <a:gd name="connsiteY4" fmla="*/ 0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2" h="847708">
                <a:moveTo>
                  <a:pt x="491671" y="0"/>
                </a:moveTo>
                <a:lnTo>
                  <a:pt x="0" y="285170"/>
                </a:lnTo>
                <a:lnTo>
                  <a:pt x="0" y="847708"/>
                </a:lnTo>
                <a:lnTo>
                  <a:pt x="983342" y="847708"/>
                </a:lnTo>
                <a:lnTo>
                  <a:pt x="491671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4" name="手繪多邊形 212" descr="32">
            <a:extLst>
              <a:ext uri="{FF2B5EF4-FFF2-40B4-BE49-F238E27FC236}">
                <a16:creationId xmlns:a16="http://schemas.microsoft.com/office/drawing/2014/main" id="{24F61CA9-2EF2-F67F-48E7-0091E7704CDB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 rot="9000002">
            <a:off x="4650579" y="3714652"/>
            <a:ext cx="226200" cy="195895"/>
          </a:xfrm>
          <a:custGeom>
            <a:avLst/>
            <a:gdLst>
              <a:gd name="connsiteX0" fmla="*/ 983341 w 983341"/>
              <a:gd name="connsiteY0" fmla="*/ 847708 h 847708"/>
              <a:gd name="connsiteX1" fmla="*/ 983341 w 983341"/>
              <a:gd name="connsiteY1" fmla="*/ 285170 h 847708"/>
              <a:gd name="connsiteX2" fmla="*/ 491671 w 983341"/>
              <a:gd name="connsiteY2" fmla="*/ 0 h 847708"/>
              <a:gd name="connsiteX3" fmla="*/ 0 w 983341"/>
              <a:gd name="connsiteY3" fmla="*/ 847708 h 847708"/>
              <a:gd name="connsiteX4" fmla="*/ 983341 w 983341"/>
              <a:gd name="connsiteY4" fmla="*/ 847708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847708">
                <a:moveTo>
                  <a:pt x="983341" y="847708"/>
                </a:moveTo>
                <a:lnTo>
                  <a:pt x="983341" y="285170"/>
                </a:lnTo>
                <a:lnTo>
                  <a:pt x="491671" y="0"/>
                </a:lnTo>
                <a:lnTo>
                  <a:pt x="0" y="847708"/>
                </a:lnTo>
                <a:lnTo>
                  <a:pt x="983341" y="84770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6" name="手繪多邊形 210" descr="31">
            <a:extLst>
              <a:ext uri="{FF2B5EF4-FFF2-40B4-BE49-F238E27FC236}">
                <a16:creationId xmlns:a16="http://schemas.microsoft.com/office/drawing/2014/main" id="{854B7C6F-5F60-FDDA-3EA0-22D27FADA805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 rot="5400002">
            <a:off x="4342455" y="3148535"/>
            <a:ext cx="226200" cy="261795"/>
          </a:xfrm>
          <a:custGeom>
            <a:avLst/>
            <a:gdLst>
              <a:gd name="connsiteX0" fmla="*/ 0 w 983341"/>
              <a:gd name="connsiteY0" fmla="*/ 847708 h 1132878"/>
              <a:gd name="connsiteX1" fmla="*/ 491671 w 983341"/>
              <a:gd name="connsiteY1" fmla="*/ 0 h 1132878"/>
              <a:gd name="connsiteX2" fmla="*/ 983341 w 983341"/>
              <a:gd name="connsiteY2" fmla="*/ 847708 h 1132878"/>
              <a:gd name="connsiteX3" fmla="*/ 491670 w 983341"/>
              <a:gd name="connsiteY3" fmla="*/ 1132878 h 1132878"/>
              <a:gd name="connsiteX4" fmla="*/ 0 w 983341"/>
              <a:gd name="connsiteY4" fmla="*/ 847708 h 113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1132878">
                <a:moveTo>
                  <a:pt x="0" y="847708"/>
                </a:moveTo>
                <a:lnTo>
                  <a:pt x="491671" y="0"/>
                </a:lnTo>
                <a:lnTo>
                  <a:pt x="983341" y="847708"/>
                </a:lnTo>
                <a:lnTo>
                  <a:pt x="491670" y="1132878"/>
                </a:lnTo>
                <a:lnTo>
                  <a:pt x="0" y="8477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7" name="手繪多邊形 211" descr="33">
            <a:extLst>
              <a:ext uri="{FF2B5EF4-FFF2-40B4-BE49-F238E27FC236}">
                <a16:creationId xmlns:a16="http://schemas.microsoft.com/office/drawing/2014/main" id="{BA861282-C8EC-DE13-46F0-BE01123225EF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 rot="5400002">
            <a:off x="4179509" y="3294584"/>
            <a:ext cx="226200" cy="195895"/>
          </a:xfrm>
          <a:custGeom>
            <a:avLst/>
            <a:gdLst>
              <a:gd name="connsiteX0" fmla="*/ 491671 w 983342"/>
              <a:gd name="connsiteY0" fmla="*/ 0 h 847708"/>
              <a:gd name="connsiteX1" fmla="*/ 0 w 983342"/>
              <a:gd name="connsiteY1" fmla="*/ 285170 h 847708"/>
              <a:gd name="connsiteX2" fmla="*/ 0 w 983342"/>
              <a:gd name="connsiteY2" fmla="*/ 847708 h 847708"/>
              <a:gd name="connsiteX3" fmla="*/ 983342 w 983342"/>
              <a:gd name="connsiteY3" fmla="*/ 847708 h 847708"/>
              <a:gd name="connsiteX4" fmla="*/ 491671 w 983342"/>
              <a:gd name="connsiteY4" fmla="*/ 0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2" h="847708">
                <a:moveTo>
                  <a:pt x="491671" y="0"/>
                </a:moveTo>
                <a:lnTo>
                  <a:pt x="0" y="285170"/>
                </a:lnTo>
                <a:lnTo>
                  <a:pt x="0" y="847708"/>
                </a:lnTo>
                <a:lnTo>
                  <a:pt x="983342" y="847708"/>
                </a:lnTo>
                <a:lnTo>
                  <a:pt x="491671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8" name="手繪多邊形 212" descr="32">
            <a:extLst>
              <a:ext uri="{FF2B5EF4-FFF2-40B4-BE49-F238E27FC236}">
                <a16:creationId xmlns:a16="http://schemas.microsoft.com/office/drawing/2014/main" id="{11760235-7E27-E389-15CD-B60944230799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 rot="5400002">
            <a:off x="4179510" y="3068384"/>
            <a:ext cx="226200" cy="195895"/>
          </a:xfrm>
          <a:custGeom>
            <a:avLst/>
            <a:gdLst>
              <a:gd name="connsiteX0" fmla="*/ 983341 w 983341"/>
              <a:gd name="connsiteY0" fmla="*/ 847708 h 847708"/>
              <a:gd name="connsiteX1" fmla="*/ 983341 w 983341"/>
              <a:gd name="connsiteY1" fmla="*/ 285170 h 847708"/>
              <a:gd name="connsiteX2" fmla="*/ 491671 w 983341"/>
              <a:gd name="connsiteY2" fmla="*/ 0 h 847708"/>
              <a:gd name="connsiteX3" fmla="*/ 0 w 983341"/>
              <a:gd name="connsiteY3" fmla="*/ 847708 h 847708"/>
              <a:gd name="connsiteX4" fmla="*/ 983341 w 983341"/>
              <a:gd name="connsiteY4" fmla="*/ 847708 h 8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341" h="847708">
                <a:moveTo>
                  <a:pt x="983341" y="847708"/>
                </a:moveTo>
                <a:lnTo>
                  <a:pt x="983341" y="285170"/>
                </a:lnTo>
                <a:lnTo>
                  <a:pt x="491671" y="0"/>
                </a:lnTo>
                <a:lnTo>
                  <a:pt x="0" y="847708"/>
                </a:lnTo>
                <a:lnTo>
                  <a:pt x="983341" y="84770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818C675-8410-C6FB-A909-D06263C29570}"/>
              </a:ext>
            </a:extLst>
          </p:cNvPr>
          <p:cNvGrpSpPr/>
          <p:nvPr/>
        </p:nvGrpSpPr>
        <p:grpSpPr>
          <a:xfrm>
            <a:off x="6720801" y="935123"/>
            <a:ext cx="5178756" cy="5346540"/>
            <a:chOff x="6720801" y="935123"/>
            <a:chExt cx="5178756" cy="534654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25A5DCF0-5F16-96EA-AFB6-4E05F28FDFAE}"/>
                </a:ext>
              </a:extLst>
            </p:cNvPr>
            <p:cNvGrpSpPr/>
            <p:nvPr/>
          </p:nvGrpSpPr>
          <p:grpSpPr>
            <a:xfrm>
              <a:off x="7237664" y="1263933"/>
              <a:ext cx="4145029" cy="4688918"/>
              <a:chOff x="7237664" y="1263933"/>
              <a:chExt cx="4145029" cy="4688918"/>
            </a:xfrm>
          </p:grpSpPr>
          <p:sp>
            <p:nvSpPr>
              <p:cNvPr id="315" name="手繪多邊形 69" descr="手繪多邊形 34">
                <a:extLst>
                  <a:ext uri="{FF2B5EF4-FFF2-40B4-BE49-F238E27FC236}">
                    <a16:creationId xmlns:a16="http://schemas.microsoft.com/office/drawing/2014/main" id="{1BEDF345-96EB-DE6C-B249-2A813545BF7E}"/>
                  </a:ext>
                </a:extLst>
              </p:cNvPr>
              <p:cNvSpPr>
                <a:spLocks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8946884" y="1263933"/>
                <a:ext cx="726593" cy="629248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41" name="手繪多邊形 69" descr="手繪多邊形 34">
                <a:extLst>
                  <a:ext uri="{FF2B5EF4-FFF2-40B4-BE49-F238E27FC236}">
                    <a16:creationId xmlns:a16="http://schemas.microsoft.com/office/drawing/2014/main" id="{B599C206-82F6-D560-D09A-6E3CC9CB938C}"/>
                  </a:ext>
                </a:extLst>
              </p:cNvPr>
              <p:cNvSpPr>
                <a:spLocks/>
              </p:cNvSpPr>
              <p:nvPr>
                <p:custDataLst>
                  <p:tags r:id="rId251"/>
                </p:custDataLst>
              </p:nvPr>
            </p:nvSpPr>
            <p:spPr bwMode="auto">
              <a:xfrm rot="18000009">
                <a:off x="7188994" y="2278844"/>
                <a:ext cx="726593" cy="629247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49" name="手繪多邊形 69" descr="手繪多邊形 34">
                <a:extLst>
                  <a:ext uri="{FF2B5EF4-FFF2-40B4-BE49-F238E27FC236}">
                    <a16:creationId xmlns:a16="http://schemas.microsoft.com/office/drawing/2014/main" id="{6780749C-CA5B-850B-D273-A357751A21F4}"/>
                  </a:ext>
                </a:extLst>
              </p:cNvPr>
              <p:cNvSpPr>
                <a:spLocks/>
              </p:cNvSpPr>
              <p:nvPr>
                <p:custDataLst>
                  <p:tags r:id="rId252"/>
                </p:custDataLst>
              </p:nvPr>
            </p:nvSpPr>
            <p:spPr bwMode="auto">
              <a:xfrm rot="10800004">
                <a:off x="8946881" y="3293764"/>
                <a:ext cx="726593" cy="629248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57" name="手繪多邊形 69" descr="手繪多邊形 34">
                <a:extLst>
                  <a:ext uri="{FF2B5EF4-FFF2-40B4-BE49-F238E27FC236}">
                    <a16:creationId xmlns:a16="http://schemas.microsoft.com/office/drawing/2014/main" id="{A536F79C-A5D1-D720-089B-50CAF6450AF3}"/>
                  </a:ext>
                </a:extLst>
              </p:cNvPr>
              <p:cNvSpPr>
                <a:spLocks/>
              </p:cNvSpPr>
              <p:nvPr>
                <p:custDataLst>
                  <p:tags r:id="rId253"/>
                </p:custDataLst>
              </p:nvPr>
            </p:nvSpPr>
            <p:spPr bwMode="auto">
              <a:xfrm rot="14400001">
                <a:off x="7188991" y="4308682"/>
                <a:ext cx="726593" cy="629247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65" name="手繪多邊形 69" descr="手繪多邊形 34">
                <a:extLst>
                  <a:ext uri="{FF2B5EF4-FFF2-40B4-BE49-F238E27FC236}">
                    <a16:creationId xmlns:a16="http://schemas.microsoft.com/office/drawing/2014/main" id="{AB6A5C94-9A09-577E-9CDA-54E1CEEB4F51}"/>
                  </a:ext>
                </a:extLst>
              </p:cNvPr>
              <p:cNvSpPr>
                <a:spLocks/>
              </p:cNvSpPr>
              <p:nvPr>
                <p:custDataLst>
                  <p:tags r:id="rId254"/>
                </p:custDataLst>
              </p:nvPr>
            </p:nvSpPr>
            <p:spPr bwMode="auto">
              <a:xfrm rot="10800004">
                <a:off x="8946876" y="5323603"/>
                <a:ext cx="726593" cy="629248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73" name="手繪多邊形 69" descr="手繪多邊形 34">
                <a:extLst>
                  <a:ext uri="{FF2B5EF4-FFF2-40B4-BE49-F238E27FC236}">
                    <a16:creationId xmlns:a16="http://schemas.microsoft.com/office/drawing/2014/main" id="{F9BF0A4B-C837-7497-FF2D-E1B6D90B2DCC}"/>
                  </a:ext>
                </a:extLst>
              </p:cNvPr>
              <p:cNvSpPr>
                <a:spLocks/>
              </p:cNvSpPr>
              <p:nvPr>
                <p:custDataLst>
                  <p:tags r:id="rId255"/>
                </p:custDataLst>
              </p:nvPr>
            </p:nvSpPr>
            <p:spPr bwMode="auto">
              <a:xfrm rot="7200009">
                <a:off x="10704768" y="4308688"/>
                <a:ext cx="726593" cy="629247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81" name="手繪多邊形 69" descr="手繪多邊形 34">
                <a:extLst>
                  <a:ext uri="{FF2B5EF4-FFF2-40B4-BE49-F238E27FC236}">
                    <a16:creationId xmlns:a16="http://schemas.microsoft.com/office/drawing/2014/main" id="{2535F4B5-581C-94AF-0FBB-7095D99E97F4}"/>
                  </a:ext>
                </a:extLst>
              </p:cNvPr>
              <p:cNvSpPr>
                <a:spLocks/>
              </p:cNvSpPr>
              <p:nvPr>
                <p:custDataLst>
                  <p:tags r:id="rId256"/>
                </p:custDataLst>
              </p:nvPr>
            </p:nvSpPr>
            <p:spPr bwMode="auto">
              <a:xfrm rot="3600000">
                <a:off x="10704773" y="2278853"/>
                <a:ext cx="726593" cy="629247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4AFAEC62-A9EB-66CE-6845-6FE7296C1F50}"/>
                </a:ext>
              </a:extLst>
            </p:cNvPr>
            <p:cNvGrpSpPr/>
            <p:nvPr/>
          </p:nvGrpSpPr>
          <p:grpSpPr>
            <a:xfrm>
              <a:off x="7802733" y="1893180"/>
              <a:ext cx="3014892" cy="3430425"/>
              <a:chOff x="7802733" y="1893180"/>
              <a:chExt cx="3014892" cy="3430425"/>
            </a:xfrm>
          </p:grpSpPr>
          <p:sp>
            <p:nvSpPr>
              <p:cNvPr id="319" name="手繪多邊形: 圖案 318" descr="Freeform 35">
                <a:extLst>
                  <a:ext uri="{FF2B5EF4-FFF2-40B4-BE49-F238E27FC236}">
                    <a16:creationId xmlns:a16="http://schemas.microsoft.com/office/drawing/2014/main" id="{B888B3EA-421C-8723-5A69-57949C4F18C4}"/>
                  </a:ext>
                </a:extLst>
              </p:cNvPr>
              <p:cNvSpPr/>
              <p:nvPr>
                <p:custDataLst>
                  <p:tags r:id="rId243"/>
                </p:custDataLst>
              </p:nvPr>
            </p:nvSpPr>
            <p:spPr>
              <a:xfrm>
                <a:off x="8938692" y="1893180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2" name="手繪多邊形: 圖案 341" descr="Freeform 35">
                <a:extLst>
                  <a:ext uri="{FF2B5EF4-FFF2-40B4-BE49-F238E27FC236}">
                    <a16:creationId xmlns:a16="http://schemas.microsoft.com/office/drawing/2014/main" id="{F5D57A69-00E8-AE9F-3F44-93F9D3CB8321}"/>
                  </a:ext>
                </a:extLst>
              </p:cNvPr>
              <p:cNvSpPr/>
              <p:nvPr>
                <p:custDataLst>
                  <p:tags r:id="rId244"/>
                </p:custDataLst>
              </p:nvPr>
            </p:nvSpPr>
            <p:spPr>
              <a:xfrm rot="18000009">
                <a:off x="7595652" y="2668580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0" name="手繪多邊形: 圖案 349" descr="Freeform 35">
                <a:extLst>
                  <a:ext uri="{FF2B5EF4-FFF2-40B4-BE49-F238E27FC236}">
                    <a16:creationId xmlns:a16="http://schemas.microsoft.com/office/drawing/2014/main" id="{00F9FD35-9CE4-C6D6-B379-130EB5886DCC}"/>
                  </a:ext>
                </a:extLst>
              </p:cNvPr>
              <p:cNvSpPr/>
              <p:nvPr>
                <p:custDataLst>
                  <p:tags r:id="rId245"/>
                </p:custDataLst>
              </p:nvPr>
            </p:nvSpPr>
            <p:spPr>
              <a:xfrm rot="10800004">
                <a:off x="8938694" y="2964957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8" name="手繪多邊形: 圖案 357" descr="Freeform 35">
                <a:extLst>
                  <a:ext uri="{FF2B5EF4-FFF2-40B4-BE49-F238E27FC236}">
                    <a16:creationId xmlns:a16="http://schemas.microsoft.com/office/drawing/2014/main" id="{2DF9F7DB-3E1F-51BE-71BD-3A37CAFFAAE7}"/>
                  </a:ext>
                </a:extLst>
              </p:cNvPr>
              <p:cNvSpPr/>
              <p:nvPr>
                <p:custDataLst>
                  <p:tags r:id="rId246"/>
                </p:custDataLst>
              </p:nvPr>
            </p:nvSpPr>
            <p:spPr>
              <a:xfrm rot="14400001">
                <a:off x="7595651" y="4219389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6" name="手繪多邊形: 圖案 365" descr="Freeform 35">
                <a:extLst>
                  <a:ext uri="{FF2B5EF4-FFF2-40B4-BE49-F238E27FC236}">
                    <a16:creationId xmlns:a16="http://schemas.microsoft.com/office/drawing/2014/main" id="{40EFB992-C7CF-697A-6FF9-1D01F1596A78}"/>
                  </a:ext>
                </a:extLst>
              </p:cNvPr>
              <p:cNvSpPr/>
              <p:nvPr>
                <p:custDataLst>
                  <p:tags r:id="rId247"/>
                </p:custDataLst>
              </p:nvPr>
            </p:nvSpPr>
            <p:spPr>
              <a:xfrm rot="10800004">
                <a:off x="8938689" y="4994796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" name="手繪多邊形: 圖案 373" descr="Freeform 35">
                <a:extLst>
                  <a:ext uri="{FF2B5EF4-FFF2-40B4-BE49-F238E27FC236}">
                    <a16:creationId xmlns:a16="http://schemas.microsoft.com/office/drawing/2014/main" id="{086DE446-325D-B675-05E3-B3A2E512178E}"/>
                  </a:ext>
                </a:extLst>
              </p:cNvPr>
              <p:cNvSpPr/>
              <p:nvPr>
                <p:custDataLst>
                  <p:tags r:id="rId248"/>
                </p:custDataLst>
              </p:nvPr>
            </p:nvSpPr>
            <p:spPr>
              <a:xfrm rot="7200009">
                <a:off x="10281730" y="4219392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2" name="手繪多邊形: 圖案 381" descr="Freeform 35">
                <a:extLst>
                  <a:ext uri="{FF2B5EF4-FFF2-40B4-BE49-F238E27FC236}">
                    <a16:creationId xmlns:a16="http://schemas.microsoft.com/office/drawing/2014/main" id="{EEEF3AD4-6622-9305-8EE4-4E146A73B236}"/>
                  </a:ext>
                </a:extLst>
              </p:cNvPr>
              <p:cNvSpPr/>
              <p:nvPr>
                <p:custDataLst>
                  <p:tags r:id="rId249"/>
                </p:custDataLst>
              </p:nvPr>
            </p:nvSpPr>
            <p:spPr>
              <a:xfrm rot="3600000">
                <a:off x="10281734" y="2668583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EE062E4-CEAC-C6FB-FB6A-58678151D8B9}"/>
                </a:ext>
              </a:extLst>
            </p:cNvPr>
            <p:cNvGrpSpPr/>
            <p:nvPr/>
          </p:nvGrpSpPr>
          <p:grpSpPr>
            <a:xfrm>
              <a:off x="7278030" y="1578556"/>
              <a:ext cx="4064299" cy="4059673"/>
              <a:chOff x="7278030" y="1578556"/>
              <a:chExt cx="4064299" cy="4059673"/>
            </a:xfrm>
          </p:grpSpPr>
          <p:sp>
            <p:nvSpPr>
              <p:cNvPr id="323" name="手繪多邊形: 圖案 322" descr="Freeform 36">
                <a:extLst>
                  <a:ext uri="{FF2B5EF4-FFF2-40B4-BE49-F238E27FC236}">
                    <a16:creationId xmlns:a16="http://schemas.microsoft.com/office/drawing/2014/main" id="{58B94BCF-DA78-A9B0-A350-8362CF3F8851}"/>
                  </a:ext>
                </a:extLst>
              </p:cNvPr>
              <p:cNvSpPr/>
              <p:nvPr>
                <p:custDataLst>
                  <p:tags r:id="rId236"/>
                </p:custDataLst>
              </p:nvPr>
            </p:nvSpPr>
            <p:spPr>
              <a:xfrm>
                <a:off x="9491829" y="1578556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3" name="手繪多邊形: 圖案 342" descr="Freeform 36">
                <a:extLst>
                  <a:ext uri="{FF2B5EF4-FFF2-40B4-BE49-F238E27FC236}">
                    <a16:creationId xmlns:a16="http://schemas.microsoft.com/office/drawing/2014/main" id="{E289DE7D-B63A-816F-B814-4E4128DBE8E6}"/>
                  </a:ext>
                </a:extLst>
              </p:cNvPr>
              <p:cNvSpPr/>
              <p:nvPr>
                <p:custDataLst>
                  <p:tags r:id="rId237"/>
                </p:custDataLst>
              </p:nvPr>
            </p:nvSpPr>
            <p:spPr>
              <a:xfrm rot="18000009">
                <a:off x="7781398" y="2032240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1" name="手繪多邊形: 圖案 350" descr="Freeform 36">
                <a:extLst>
                  <a:ext uri="{FF2B5EF4-FFF2-40B4-BE49-F238E27FC236}">
                    <a16:creationId xmlns:a16="http://schemas.microsoft.com/office/drawing/2014/main" id="{A9842A59-9684-80E9-3F80-BD975700E5C1}"/>
                  </a:ext>
                </a:extLst>
              </p:cNvPr>
              <p:cNvSpPr/>
              <p:nvPr>
                <p:custDataLst>
                  <p:tags r:id="rId238"/>
                </p:custDataLst>
              </p:nvPr>
            </p:nvSpPr>
            <p:spPr>
              <a:xfrm rot="10800004">
                <a:off x="8567205" y="2964957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9" name="手繪多邊形: 圖案 358" descr="Freeform 36">
                <a:extLst>
                  <a:ext uri="{FF2B5EF4-FFF2-40B4-BE49-F238E27FC236}">
                    <a16:creationId xmlns:a16="http://schemas.microsoft.com/office/drawing/2014/main" id="{54FCE183-D357-7D86-98F7-1AA54DDCBB67}"/>
                  </a:ext>
                </a:extLst>
              </p:cNvPr>
              <p:cNvSpPr/>
              <p:nvPr>
                <p:custDataLst>
                  <p:tags r:id="rId239"/>
                </p:custDataLst>
              </p:nvPr>
            </p:nvSpPr>
            <p:spPr>
              <a:xfrm rot="14400001">
                <a:off x="7319085" y="3740361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7" name="手繪多邊形: 圖案 366" descr="Freeform 36">
                <a:extLst>
                  <a:ext uri="{FF2B5EF4-FFF2-40B4-BE49-F238E27FC236}">
                    <a16:creationId xmlns:a16="http://schemas.microsoft.com/office/drawing/2014/main" id="{76AA0D22-15B2-8C3F-2DE1-4D9F1E7C53AC}"/>
                  </a:ext>
                </a:extLst>
              </p:cNvPr>
              <p:cNvSpPr/>
              <p:nvPr>
                <p:custDataLst>
                  <p:tags r:id="rId240"/>
                </p:custDataLst>
              </p:nvPr>
            </p:nvSpPr>
            <p:spPr>
              <a:xfrm rot="10800004">
                <a:off x="8567201" y="4994796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手繪多邊形: 圖案 374" descr="Freeform 36">
                <a:extLst>
                  <a:ext uri="{FF2B5EF4-FFF2-40B4-BE49-F238E27FC236}">
                    <a16:creationId xmlns:a16="http://schemas.microsoft.com/office/drawing/2014/main" id="{F239FBEE-4524-B9A0-B412-ED9CACA6F249}"/>
                  </a:ext>
                </a:extLst>
              </p:cNvPr>
              <p:cNvSpPr/>
              <p:nvPr>
                <p:custDataLst>
                  <p:tags r:id="rId241"/>
                </p:custDataLst>
              </p:nvPr>
            </p:nvSpPr>
            <p:spPr>
              <a:xfrm rot="7200009">
                <a:off x="10277635" y="4541109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3" name="手繪多邊形: 圖案 382" descr="Freeform 36">
                <a:extLst>
                  <a:ext uri="{FF2B5EF4-FFF2-40B4-BE49-F238E27FC236}">
                    <a16:creationId xmlns:a16="http://schemas.microsoft.com/office/drawing/2014/main" id="{6354045A-9F8F-4389-DC30-952462D85382}"/>
                  </a:ext>
                </a:extLst>
              </p:cNvPr>
              <p:cNvSpPr/>
              <p:nvPr>
                <p:custDataLst>
                  <p:tags r:id="rId242"/>
                </p:custDataLst>
              </p:nvPr>
            </p:nvSpPr>
            <p:spPr>
              <a:xfrm rot="3600000">
                <a:off x="10739951" y="2832989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67FF961D-E9B2-051F-D71D-CE7786C3E076}"/>
                </a:ext>
              </a:extLst>
            </p:cNvPr>
            <p:cNvGrpSpPr/>
            <p:nvPr/>
          </p:nvGrpSpPr>
          <p:grpSpPr>
            <a:xfrm>
              <a:off x="6720801" y="935123"/>
              <a:ext cx="5178756" cy="5346538"/>
              <a:chOff x="6720801" y="935123"/>
              <a:chExt cx="5178756" cy="5346538"/>
            </a:xfrm>
          </p:grpSpPr>
          <p:sp>
            <p:nvSpPr>
              <p:cNvPr id="327" name="手繪多邊形: 圖案 326" descr="Freeform 37">
                <a:extLst>
                  <a:ext uri="{FF2B5EF4-FFF2-40B4-BE49-F238E27FC236}">
                    <a16:creationId xmlns:a16="http://schemas.microsoft.com/office/drawing/2014/main" id="{54B752FE-E695-54F1-BF80-694C9C814417}"/>
                  </a:ext>
                </a:extLst>
              </p:cNvPr>
              <p:cNvSpPr/>
              <p:nvPr>
                <p:custDataLst>
                  <p:tags r:id="rId229"/>
                </p:custDataLst>
              </p:nvPr>
            </p:nvSpPr>
            <p:spPr>
              <a:xfrm>
                <a:off x="9491829" y="935123"/>
                <a:ext cx="561323" cy="643434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4" name="手繪多邊形: 圖案 343" descr="Freeform 37">
                <a:extLst>
                  <a:ext uri="{FF2B5EF4-FFF2-40B4-BE49-F238E27FC236}">
                    <a16:creationId xmlns:a16="http://schemas.microsoft.com/office/drawing/2014/main" id="{7A5908A2-1CA9-9084-2EB1-C2EE82C7CB08}"/>
                  </a:ext>
                </a:extLst>
              </p:cNvPr>
              <p:cNvSpPr/>
              <p:nvPr>
                <p:custDataLst>
                  <p:tags r:id="rId230"/>
                </p:custDataLst>
              </p:nvPr>
            </p:nvSpPr>
            <p:spPr>
              <a:xfrm rot="18000009">
                <a:off x="7224170" y="1710522"/>
                <a:ext cx="561323" cy="643433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2" name="手繪多邊形: 圖案 351" descr="Freeform 37">
                <a:extLst>
                  <a:ext uri="{FF2B5EF4-FFF2-40B4-BE49-F238E27FC236}">
                    <a16:creationId xmlns:a16="http://schemas.microsoft.com/office/drawing/2014/main" id="{9650BBEA-89C9-6B7E-760F-87DEDACD7FE5}"/>
                  </a:ext>
                </a:extLst>
              </p:cNvPr>
              <p:cNvSpPr/>
              <p:nvPr>
                <p:custDataLst>
                  <p:tags r:id="rId231"/>
                </p:custDataLst>
              </p:nvPr>
            </p:nvSpPr>
            <p:spPr>
              <a:xfrm rot="10800004">
                <a:off x="8567205" y="3608388"/>
                <a:ext cx="561323" cy="643434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0" name="手繪多邊形: 圖案 359" descr="Freeform 37">
                <a:extLst>
                  <a:ext uri="{FF2B5EF4-FFF2-40B4-BE49-F238E27FC236}">
                    <a16:creationId xmlns:a16="http://schemas.microsoft.com/office/drawing/2014/main" id="{53227D30-0454-0F93-BAC7-4FC1FD49493B}"/>
                  </a:ext>
                </a:extLst>
              </p:cNvPr>
              <p:cNvSpPr/>
              <p:nvPr>
                <p:custDataLst>
                  <p:tags r:id="rId232"/>
                </p:custDataLst>
              </p:nvPr>
            </p:nvSpPr>
            <p:spPr>
              <a:xfrm rot="14400001">
                <a:off x="6761856" y="4062074"/>
                <a:ext cx="561323" cy="643433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8" name="手繪多邊形: 圖案 367" descr="Freeform 37">
                <a:extLst>
                  <a:ext uri="{FF2B5EF4-FFF2-40B4-BE49-F238E27FC236}">
                    <a16:creationId xmlns:a16="http://schemas.microsoft.com/office/drawing/2014/main" id="{53D1BD27-1C83-8590-4CCF-E79AC83593CC}"/>
                  </a:ext>
                </a:extLst>
              </p:cNvPr>
              <p:cNvSpPr/>
              <p:nvPr>
                <p:custDataLst>
                  <p:tags r:id="rId233"/>
                </p:custDataLst>
              </p:nvPr>
            </p:nvSpPr>
            <p:spPr>
              <a:xfrm rot="10800004">
                <a:off x="8567201" y="5638227"/>
                <a:ext cx="561323" cy="643434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" name="手繪多邊形: 圖案 375" descr="Freeform 37">
                <a:extLst>
                  <a:ext uri="{FF2B5EF4-FFF2-40B4-BE49-F238E27FC236}">
                    <a16:creationId xmlns:a16="http://schemas.microsoft.com/office/drawing/2014/main" id="{B2CA631A-9983-777C-9E7D-B9AF9F363BCA}"/>
                  </a:ext>
                </a:extLst>
              </p:cNvPr>
              <p:cNvSpPr/>
              <p:nvPr>
                <p:custDataLst>
                  <p:tags r:id="rId234"/>
                </p:custDataLst>
              </p:nvPr>
            </p:nvSpPr>
            <p:spPr>
              <a:xfrm rot="7200009">
                <a:off x="10834861" y="4862825"/>
                <a:ext cx="561323" cy="643433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4" name="手繪多邊形: 圖案 383" descr="Freeform 37">
                <a:extLst>
                  <a:ext uri="{FF2B5EF4-FFF2-40B4-BE49-F238E27FC236}">
                    <a16:creationId xmlns:a16="http://schemas.microsoft.com/office/drawing/2014/main" id="{4CD260DF-04BF-016A-8E13-FCEF98D72080}"/>
                  </a:ext>
                </a:extLst>
              </p:cNvPr>
              <p:cNvSpPr/>
              <p:nvPr>
                <p:custDataLst>
                  <p:tags r:id="rId235"/>
                </p:custDataLst>
              </p:nvPr>
            </p:nvSpPr>
            <p:spPr>
              <a:xfrm rot="3600000">
                <a:off x="11297179" y="2511274"/>
                <a:ext cx="561323" cy="643433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83930765-4F1F-09D4-8AA0-7401687637B0}"/>
                </a:ext>
              </a:extLst>
            </p:cNvPr>
            <p:cNvGrpSpPr/>
            <p:nvPr/>
          </p:nvGrpSpPr>
          <p:grpSpPr>
            <a:xfrm>
              <a:off x="6973033" y="935123"/>
              <a:ext cx="4674294" cy="5346538"/>
              <a:chOff x="6973033" y="935123"/>
              <a:chExt cx="4674294" cy="5346538"/>
            </a:xfrm>
          </p:grpSpPr>
          <p:sp>
            <p:nvSpPr>
              <p:cNvPr id="331" name="手繪多邊形: 圖案 330" descr="Freeform 38">
                <a:extLst>
                  <a:ext uri="{FF2B5EF4-FFF2-40B4-BE49-F238E27FC236}">
                    <a16:creationId xmlns:a16="http://schemas.microsoft.com/office/drawing/2014/main" id="{259BC736-5FB7-52B6-7AA2-263584762A9A}"/>
                  </a:ext>
                </a:extLst>
              </p:cNvPr>
              <p:cNvSpPr/>
              <p:nvPr>
                <p:custDataLst>
                  <p:tags r:id="rId222"/>
                </p:custDataLst>
              </p:nvPr>
            </p:nvSpPr>
            <p:spPr>
              <a:xfrm>
                <a:off x="8938692" y="935123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5" name="手繪多邊形: 圖案 344" descr="Freeform 38">
                <a:extLst>
                  <a:ext uri="{FF2B5EF4-FFF2-40B4-BE49-F238E27FC236}">
                    <a16:creationId xmlns:a16="http://schemas.microsoft.com/office/drawing/2014/main" id="{EBBA9467-944C-6EFD-EB69-D20F06209272}"/>
                  </a:ext>
                </a:extLst>
              </p:cNvPr>
              <p:cNvSpPr/>
              <p:nvPr>
                <p:custDataLst>
                  <p:tags r:id="rId223"/>
                </p:custDataLst>
              </p:nvPr>
            </p:nvSpPr>
            <p:spPr>
              <a:xfrm rot="18000009">
                <a:off x="6765953" y="2189550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3" name="手繪多邊形: 圖案 352" descr="Freeform 38">
                <a:extLst>
                  <a:ext uri="{FF2B5EF4-FFF2-40B4-BE49-F238E27FC236}">
                    <a16:creationId xmlns:a16="http://schemas.microsoft.com/office/drawing/2014/main" id="{0D926B4F-F796-5806-0D2A-CE5FC75D7CA5}"/>
                  </a:ext>
                </a:extLst>
              </p:cNvPr>
              <p:cNvSpPr/>
              <p:nvPr>
                <p:custDataLst>
                  <p:tags r:id="rId224"/>
                </p:custDataLst>
              </p:nvPr>
            </p:nvSpPr>
            <p:spPr>
              <a:xfrm rot="10800004">
                <a:off x="8938692" y="3923012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1" name="手繪多邊形: 圖案 360" descr="Freeform 38">
                <a:extLst>
                  <a:ext uri="{FF2B5EF4-FFF2-40B4-BE49-F238E27FC236}">
                    <a16:creationId xmlns:a16="http://schemas.microsoft.com/office/drawing/2014/main" id="{4E3F06C2-7A0D-5B88-8650-0713B53E5C00}"/>
                  </a:ext>
                </a:extLst>
              </p:cNvPr>
              <p:cNvSpPr/>
              <p:nvPr>
                <p:custDataLst>
                  <p:tags r:id="rId225"/>
                </p:custDataLst>
              </p:nvPr>
            </p:nvSpPr>
            <p:spPr>
              <a:xfrm rot="14400001">
                <a:off x="6765951" y="4698416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9" name="手繪多邊形: 圖案 368" descr="Freeform 38">
                <a:extLst>
                  <a:ext uri="{FF2B5EF4-FFF2-40B4-BE49-F238E27FC236}">
                    <a16:creationId xmlns:a16="http://schemas.microsoft.com/office/drawing/2014/main" id="{AC796D06-67F2-BFA2-9814-CC85DBEB96DD}"/>
                  </a:ext>
                </a:extLst>
              </p:cNvPr>
              <p:cNvSpPr/>
              <p:nvPr>
                <p:custDataLst>
                  <p:tags r:id="rId226"/>
                </p:custDataLst>
              </p:nvPr>
            </p:nvSpPr>
            <p:spPr>
              <a:xfrm rot="10800004">
                <a:off x="8938687" y="5952851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7" name="手繪多邊形: 圖案 376" descr="Freeform 38">
                <a:extLst>
                  <a:ext uri="{FF2B5EF4-FFF2-40B4-BE49-F238E27FC236}">
                    <a16:creationId xmlns:a16="http://schemas.microsoft.com/office/drawing/2014/main" id="{A235AB99-9C65-7BB7-3677-9256130CA7C3}"/>
                  </a:ext>
                </a:extLst>
              </p:cNvPr>
              <p:cNvSpPr/>
              <p:nvPr>
                <p:custDataLst>
                  <p:tags r:id="rId227"/>
                </p:custDataLst>
              </p:nvPr>
            </p:nvSpPr>
            <p:spPr>
              <a:xfrm rot="7200009">
                <a:off x="11111430" y="4698421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5" name="手繪多邊形: 圖案 384" descr="Freeform 38">
                <a:extLst>
                  <a:ext uri="{FF2B5EF4-FFF2-40B4-BE49-F238E27FC236}">
                    <a16:creationId xmlns:a16="http://schemas.microsoft.com/office/drawing/2014/main" id="{DCA34DEC-7F84-9BB1-C05B-18C5458FDECA}"/>
                  </a:ext>
                </a:extLst>
              </p:cNvPr>
              <p:cNvSpPr/>
              <p:nvPr>
                <p:custDataLst>
                  <p:tags r:id="rId228"/>
                </p:custDataLst>
              </p:nvPr>
            </p:nvSpPr>
            <p:spPr>
              <a:xfrm rot="3600000">
                <a:off x="11111435" y="2189555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1F75DAF2-9A64-7445-86A5-7252A8BC3BD4}"/>
                </a:ext>
              </a:extLst>
            </p:cNvPr>
            <p:cNvGrpSpPr/>
            <p:nvPr/>
          </p:nvGrpSpPr>
          <p:grpSpPr>
            <a:xfrm>
              <a:off x="6720803" y="935123"/>
              <a:ext cx="5178748" cy="5346540"/>
              <a:chOff x="6720803" y="935123"/>
              <a:chExt cx="5178748" cy="5346540"/>
            </a:xfrm>
          </p:grpSpPr>
          <p:sp>
            <p:nvSpPr>
              <p:cNvPr id="335" name="手繪多邊形: 圖案 334" descr="Freeform 39">
                <a:extLst>
                  <a:ext uri="{FF2B5EF4-FFF2-40B4-BE49-F238E27FC236}">
                    <a16:creationId xmlns:a16="http://schemas.microsoft.com/office/drawing/2014/main" id="{C9957331-11C6-7A14-5C09-3237CA27277E}"/>
                  </a:ext>
                </a:extLst>
              </p:cNvPr>
              <p:cNvSpPr/>
              <p:nvPr>
                <p:custDataLst>
                  <p:tags r:id="rId215"/>
                </p:custDataLst>
              </p:nvPr>
            </p:nvSpPr>
            <p:spPr>
              <a:xfrm>
                <a:off x="8567205" y="935123"/>
                <a:ext cx="561327" cy="643434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6" name="手繪多邊形: 圖案 345" descr="Freeform 39">
                <a:extLst>
                  <a:ext uri="{FF2B5EF4-FFF2-40B4-BE49-F238E27FC236}">
                    <a16:creationId xmlns:a16="http://schemas.microsoft.com/office/drawing/2014/main" id="{87597CE2-3E90-CF42-441D-7DA1251A277C}"/>
                  </a:ext>
                </a:extLst>
              </p:cNvPr>
              <p:cNvSpPr/>
              <p:nvPr>
                <p:custDataLst>
                  <p:tags r:id="rId216"/>
                </p:custDataLst>
              </p:nvPr>
            </p:nvSpPr>
            <p:spPr>
              <a:xfrm rot="18000009">
                <a:off x="6761857" y="2511266"/>
                <a:ext cx="561325" cy="643433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4" name="手繪多邊形: 圖案 353" descr="Freeform 39">
                <a:extLst>
                  <a:ext uri="{FF2B5EF4-FFF2-40B4-BE49-F238E27FC236}">
                    <a16:creationId xmlns:a16="http://schemas.microsoft.com/office/drawing/2014/main" id="{DB3932C5-1FBD-6860-BE2E-A061B7CF923D}"/>
                  </a:ext>
                </a:extLst>
              </p:cNvPr>
              <p:cNvSpPr/>
              <p:nvPr>
                <p:custDataLst>
                  <p:tags r:id="rId217"/>
                </p:custDataLst>
              </p:nvPr>
            </p:nvSpPr>
            <p:spPr>
              <a:xfrm rot="10800004">
                <a:off x="9491825" y="3608390"/>
                <a:ext cx="561327" cy="643434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2" name="手繪多邊形: 圖案 361" descr="Freeform 39">
                <a:extLst>
                  <a:ext uri="{FF2B5EF4-FFF2-40B4-BE49-F238E27FC236}">
                    <a16:creationId xmlns:a16="http://schemas.microsoft.com/office/drawing/2014/main" id="{62975B70-7A70-E3EF-CE2E-BAD347EA4624}"/>
                  </a:ext>
                </a:extLst>
              </p:cNvPr>
              <p:cNvSpPr/>
              <p:nvPr>
                <p:custDataLst>
                  <p:tags r:id="rId218"/>
                </p:custDataLst>
              </p:nvPr>
            </p:nvSpPr>
            <p:spPr>
              <a:xfrm rot="14400001">
                <a:off x="7224166" y="4862820"/>
                <a:ext cx="561325" cy="643433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0" name="手繪多邊形: 圖案 369" descr="Freeform 39">
                <a:extLst>
                  <a:ext uri="{FF2B5EF4-FFF2-40B4-BE49-F238E27FC236}">
                    <a16:creationId xmlns:a16="http://schemas.microsoft.com/office/drawing/2014/main" id="{1316494F-8683-22C2-DCB6-1BD4E7534662}"/>
                  </a:ext>
                </a:extLst>
              </p:cNvPr>
              <p:cNvSpPr/>
              <p:nvPr>
                <p:custDataLst>
                  <p:tags r:id="rId219"/>
                </p:custDataLst>
              </p:nvPr>
            </p:nvSpPr>
            <p:spPr>
              <a:xfrm rot="10800004">
                <a:off x="9491821" y="5638229"/>
                <a:ext cx="561327" cy="643434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8" name="手繪多邊形: 圖案 377" descr="Freeform 39">
                <a:extLst>
                  <a:ext uri="{FF2B5EF4-FFF2-40B4-BE49-F238E27FC236}">
                    <a16:creationId xmlns:a16="http://schemas.microsoft.com/office/drawing/2014/main" id="{BF2A8FBB-A995-75DA-E12A-CCE38D9FA99E}"/>
                  </a:ext>
                </a:extLst>
              </p:cNvPr>
              <p:cNvSpPr/>
              <p:nvPr>
                <p:custDataLst>
                  <p:tags r:id="rId220"/>
                </p:custDataLst>
              </p:nvPr>
            </p:nvSpPr>
            <p:spPr>
              <a:xfrm rot="7200009">
                <a:off x="11297172" y="4062083"/>
                <a:ext cx="561325" cy="643433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6" name="手繪多邊形: 圖案 385" descr="Freeform 39">
                <a:extLst>
                  <a:ext uri="{FF2B5EF4-FFF2-40B4-BE49-F238E27FC236}">
                    <a16:creationId xmlns:a16="http://schemas.microsoft.com/office/drawing/2014/main" id="{50435E49-D712-20D0-265C-9EFD63F2EC1D}"/>
                  </a:ext>
                </a:extLst>
              </p:cNvPr>
              <p:cNvSpPr/>
              <p:nvPr>
                <p:custDataLst>
                  <p:tags r:id="rId221"/>
                </p:custDataLst>
              </p:nvPr>
            </p:nvSpPr>
            <p:spPr>
              <a:xfrm rot="3600000">
                <a:off x="10834867" y="1710528"/>
                <a:ext cx="561325" cy="643433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D298BABF-6F4E-B67A-8198-E09FDD577470}"/>
                </a:ext>
              </a:extLst>
            </p:cNvPr>
            <p:cNvGrpSpPr/>
            <p:nvPr/>
          </p:nvGrpSpPr>
          <p:grpSpPr>
            <a:xfrm>
              <a:off x="7278029" y="1578556"/>
              <a:ext cx="4064295" cy="4059673"/>
              <a:chOff x="7278029" y="1578556"/>
              <a:chExt cx="4064295" cy="4059673"/>
            </a:xfrm>
          </p:grpSpPr>
          <p:sp>
            <p:nvSpPr>
              <p:cNvPr id="339" name="手繪多邊形: 圖案 338" descr="Freeform 40">
                <a:extLst>
                  <a:ext uri="{FF2B5EF4-FFF2-40B4-BE49-F238E27FC236}">
                    <a16:creationId xmlns:a16="http://schemas.microsoft.com/office/drawing/2014/main" id="{59196FA7-CD2B-C924-E0BA-CFBC5D3A0306}"/>
                  </a:ext>
                </a:extLst>
              </p:cNvPr>
              <p:cNvSpPr/>
              <p:nvPr>
                <p:custDataLst>
                  <p:tags r:id="rId208"/>
                </p:custDataLst>
              </p:nvPr>
            </p:nvSpPr>
            <p:spPr>
              <a:xfrm>
                <a:off x="8567205" y="1578556"/>
                <a:ext cx="561327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7" name="手繪多邊形: 圖案 346" descr="Freeform 40">
                <a:extLst>
                  <a:ext uri="{FF2B5EF4-FFF2-40B4-BE49-F238E27FC236}">
                    <a16:creationId xmlns:a16="http://schemas.microsoft.com/office/drawing/2014/main" id="{FF0146AB-F965-6AC9-2CFC-D948340D0FDE}"/>
                  </a:ext>
                </a:extLst>
              </p:cNvPr>
              <p:cNvSpPr/>
              <p:nvPr>
                <p:custDataLst>
                  <p:tags r:id="rId209"/>
                </p:custDataLst>
              </p:nvPr>
            </p:nvSpPr>
            <p:spPr>
              <a:xfrm rot="18000009">
                <a:off x="7319083" y="2832983"/>
                <a:ext cx="561325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5" name="手繪多邊形: 圖案 354" descr="Freeform 40">
                <a:extLst>
                  <a:ext uri="{FF2B5EF4-FFF2-40B4-BE49-F238E27FC236}">
                    <a16:creationId xmlns:a16="http://schemas.microsoft.com/office/drawing/2014/main" id="{4F59F17B-C722-9044-B75B-6E97E5B1C725}"/>
                  </a:ext>
                </a:extLst>
              </p:cNvPr>
              <p:cNvSpPr/>
              <p:nvPr>
                <p:custDataLst>
                  <p:tags r:id="rId210"/>
                </p:custDataLst>
              </p:nvPr>
            </p:nvSpPr>
            <p:spPr>
              <a:xfrm rot="10800004">
                <a:off x="9491825" y="2964957"/>
                <a:ext cx="561327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手繪多邊形: 圖案 362" descr="Freeform 40">
                <a:extLst>
                  <a:ext uri="{FF2B5EF4-FFF2-40B4-BE49-F238E27FC236}">
                    <a16:creationId xmlns:a16="http://schemas.microsoft.com/office/drawing/2014/main" id="{FA5CD3CC-5D45-5006-4414-EA7E5F46E456}"/>
                  </a:ext>
                </a:extLst>
              </p:cNvPr>
              <p:cNvSpPr/>
              <p:nvPr>
                <p:custDataLst>
                  <p:tags r:id="rId211"/>
                </p:custDataLst>
              </p:nvPr>
            </p:nvSpPr>
            <p:spPr>
              <a:xfrm rot="14400001">
                <a:off x="7781393" y="4541105"/>
                <a:ext cx="561325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手繪多邊形: 圖案 370" descr="Freeform 40">
                <a:extLst>
                  <a:ext uri="{FF2B5EF4-FFF2-40B4-BE49-F238E27FC236}">
                    <a16:creationId xmlns:a16="http://schemas.microsoft.com/office/drawing/2014/main" id="{DD7925A4-A2B2-CDA0-97C5-8EC56C3896AB}"/>
                  </a:ext>
                </a:extLst>
              </p:cNvPr>
              <p:cNvSpPr/>
              <p:nvPr>
                <p:custDataLst>
                  <p:tags r:id="rId212"/>
                </p:custDataLst>
              </p:nvPr>
            </p:nvSpPr>
            <p:spPr>
              <a:xfrm rot="10800004">
                <a:off x="9491821" y="4994796"/>
                <a:ext cx="561327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9" name="手繪多邊形: 圖案 378" descr="Freeform 40">
                <a:extLst>
                  <a:ext uri="{FF2B5EF4-FFF2-40B4-BE49-F238E27FC236}">
                    <a16:creationId xmlns:a16="http://schemas.microsoft.com/office/drawing/2014/main" id="{28E03BFD-8656-A9ED-E202-C114B32567B0}"/>
                  </a:ext>
                </a:extLst>
              </p:cNvPr>
              <p:cNvSpPr/>
              <p:nvPr>
                <p:custDataLst>
                  <p:tags r:id="rId213"/>
                </p:custDataLst>
              </p:nvPr>
            </p:nvSpPr>
            <p:spPr>
              <a:xfrm rot="7200009">
                <a:off x="10739945" y="3740365"/>
                <a:ext cx="561325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7" name="手繪多邊形: 圖案 386" descr="Freeform 40">
                <a:extLst>
                  <a:ext uri="{FF2B5EF4-FFF2-40B4-BE49-F238E27FC236}">
                    <a16:creationId xmlns:a16="http://schemas.microsoft.com/office/drawing/2014/main" id="{DC2D6361-1F22-0488-3ADA-7ED6DFA0726D}"/>
                  </a:ext>
                </a:extLst>
              </p:cNvPr>
              <p:cNvSpPr/>
              <p:nvPr>
                <p:custDataLst>
                  <p:tags r:id="rId214"/>
                </p:custDataLst>
              </p:nvPr>
            </p:nvSpPr>
            <p:spPr>
              <a:xfrm rot="3600000">
                <a:off x="10277640" y="2032244"/>
                <a:ext cx="561325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2CDDA005-8115-CC6F-88A7-28DAB3660804}"/>
                </a:ext>
              </a:extLst>
            </p:cNvPr>
            <p:cNvGrpSpPr/>
            <p:nvPr/>
          </p:nvGrpSpPr>
          <p:grpSpPr>
            <a:xfrm>
              <a:off x="7818459" y="2221984"/>
              <a:ext cx="2983437" cy="2772809"/>
              <a:chOff x="7818459" y="2221984"/>
              <a:chExt cx="2983437" cy="2772809"/>
            </a:xfrm>
          </p:grpSpPr>
          <p:sp>
            <p:nvSpPr>
              <p:cNvPr id="389" name="手繪多邊形: 圖案 388" descr="Freeform 4">
                <a:extLst>
                  <a:ext uri="{FF2B5EF4-FFF2-40B4-BE49-F238E27FC236}">
                    <a16:creationId xmlns:a16="http://schemas.microsoft.com/office/drawing/2014/main" id="{E7903511-892D-3024-FA39-9F11B1386619}"/>
                  </a:ext>
                </a:extLst>
              </p:cNvPr>
              <p:cNvSpPr/>
              <p:nvPr>
                <p:custDataLst>
                  <p:tags r:id="rId202"/>
                </p:custDataLst>
              </p:nvPr>
            </p:nvSpPr>
            <p:spPr>
              <a:xfrm rot="1800009">
                <a:off x="8350805" y="2386178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手繪多邊形: 圖案 392" descr="Freeform 4">
                <a:extLst>
                  <a:ext uri="{FF2B5EF4-FFF2-40B4-BE49-F238E27FC236}">
                    <a16:creationId xmlns:a16="http://schemas.microsoft.com/office/drawing/2014/main" id="{26B5875B-5BBC-6778-BC9A-9440B2309082}"/>
                  </a:ext>
                </a:extLst>
              </p:cNvPr>
              <p:cNvSpPr/>
              <p:nvPr>
                <p:custDataLst>
                  <p:tags r:id="rId203"/>
                </p:custDataLst>
              </p:nvPr>
            </p:nvSpPr>
            <p:spPr>
              <a:xfrm rot="5400002">
                <a:off x="9656780" y="2246869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7" name="手繪多邊形: 圖案 396" descr="Freeform 4">
                <a:extLst>
                  <a:ext uri="{FF2B5EF4-FFF2-40B4-BE49-F238E27FC236}">
                    <a16:creationId xmlns:a16="http://schemas.microsoft.com/office/drawing/2014/main" id="{DE6BD2C3-30B7-505E-4C5B-B965D355EFB3}"/>
                  </a:ext>
                </a:extLst>
              </p:cNvPr>
              <p:cNvSpPr/>
              <p:nvPr>
                <p:custDataLst>
                  <p:tags r:id="rId204"/>
                </p:custDataLst>
              </p:nvPr>
            </p:nvSpPr>
            <p:spPr>
              <a:xfrm rot="9000002">
                <a:off x="10430411" y="3308226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1" name="手繪多邊形: 圖案 400" descr="Freeform 4">
                <a:extLst>
                  <a:ext uri="{FF2B5EF4-FFF2-40B4-BE49-F238E27FC236}">
                    <a16:creationId xmlns:a16="http://schemas.microsoft.com/office/drawing/2014/main" id="{569E2230-28CE-78CA-3324-E7DEDA52A6B3}"/>
                  </a:ext>
                </a:extLst>
              </p:cNvPr>
              <p:cNvSpPr/>
              <p:nvPr>
                <p:custDataLst>
                  <p:tags r:id="rId205"/>
                </p:custDataLst>
              </p:nvPr>
            </p:nvSpPr>
            <p:spPr>
              <a:xfrm rot="12600011">
                <a:off x="9898066" y="4508889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5" name="手繪多邊形: 圖案 404" descr="Freeform 4">
                <a:extLst>
                  <a:ext uri="{FF2B5EF4-FFF2-40B4-BE49-F238E27FC236}">
                    <a16:creationId xmlns:a16="http://schemas.microsoft.com/office/drawing/2014/main" id="{C067D998-31E3-8C38-64D4-F30445E85A1D}"/>
                  </a:ext>
                </a:extLst>
              </p:cNvPr>
              <p:cNvSpPr/>
              <p:nvPr>
                <p:custDataLst>
                  <p:tags r:id="rId206"/>
                </p:custDataLst>
              </p:nvPr>
            </p:nvSpPr>
            <p:spPr>
              <a:xfrm rot="16200002">
                <a:off x="8592091" y="4648193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9" name="手繪多邊形: 圖案 408" descr="Freeform 4">
                <a:extLst>
                  <a:ext uri="{FF2B5EF4-FFF2-40B4-BE49-F238E27FC236}">
                    <a16:creationId xmlns:a16="http://schemas.microsoft.com/office/drawing/2014/main" id="{735EF270-EF7A-4E8E-FF81-D7AD97687A90}"/>
                  </a:ext>
                </a:extLst>
              </p:cNvPr>
              <p:cNvSpPr/>
              <p:nvPr>
                <p:custDataLst>
                  <p:tags r:id="rId207"/>
                </p:custDataLst>
              </p:nvPr>
            </p:nvSpPr>
            <p:spPr>
              <a:xfrm rot="19800002">
                <a:off x="7818459" y="3586840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8397543C-5FBC-942C-BE5F-3C3078B101DD}"/>
                </a:ext>
              </a:extLst>
            </p:cNvPr>
            <p:cNvGrpSpPr/>
            <p:nvPr/>
          </p:nvGrpSpPr>
          <p:grpSpPr>
            <a:xfrm>
              <a:off x="8140175" y="2571920"/>
              <a:ext cx="2340006" cy="2072941"/>
              <a:chOff x="8140175" y="2571920"/>
              <a:chExt cx="2340006" cy="2072941"/>
            </a:xfrm>
          </p:grpSpPr>
          <p:sp>
            <p:nvSpPr>
              <p:cNvPr id="390" name="手繪多邊形: 圖案 389" descr="Freeform 5">
                <a:extLst>
                  <a:ext uri="{FF2B5EF4-FFF2-40B4-BE49-F238E27FC236}">
                    <a16:creationId xmlns:a16="http://schemas.microsoft.com/office/drawing/2014/main" id="{6FD4465A-7A03-449B-B70B-B6DD1B2FA927}"/>
                  </a:ext>
                </a:extLst>
              </p:cNvPr>
              <p:cNvSpPr/>
              <p:nvPr>
                <p:custDataLst>
                  <p:tags r:id="rId196"/>
                </p:custDataLst>
              </p:nvPr>
            </p:nvSpPr>
            <p:spPr>
              <a:xfrm rot="1800009">
                <a:off x="8672519" y="2571920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4" name="手繪多邊形: 圖案 393" descr="Freeform 5">
                <a:extLst>
                  <a:ext uri="{FF2B5EF4-FFF2-40B4-BE49-F238E27FC236}">
                    <a16:creationId xmlns:a16="http://schemas.microsoft.com/office/drawing/2014/main" id="{E5E5186F-D084-E1A1-5E9F-B2DEB52849CD}"/>
                  </a:ext>
                </a:extLst>
              </p:cNvPr>
              <p:cNvSpPr/>
              <p:nvPr>
                <p:custDataLst>
                  <p:tags r:id="rId197"/>
                </p:custDataLst>
              </p:nvPr>
            </p:nvSpPr>
            <p:spPr>
              <a:xfrm rot="5400002">
                <a:off x="9656778" y="2618354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8" name="手繪多邊形: 圖案 397" descr="Freeform 5">
                <a:extLst>
                  <a:ext uri="{FF2B5EF4-FFF2-40B4-BE49-F238E27FC236}">
                    <a16:creationId xmlns:a16="http://schemas.microsoft.com/office/drawing/2014/main" id="{55DF6BEF-D452-A636-94A9-1DCCAA070F66}"/>
                  </a:ext>
                </a:extLst>
              </p:cNvPr>
              <p:cNvSpPr/>
              <p:nvPr>
                <p:custDataLst>
                  <p:tags r:id="rId198"/>
                </p:custDataLst>
              </p:nvPr>
            </p:nvSpPr>
            <p:spPr>
              <a:xfrm rot="9000002">
                <a:off x="10108696" y="3493968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2" name="手繪多邊形: 圖案 401" descr="Freeform 5">
                <a:extLst>
                  <a:ext uri="{FF2B5EF4-FFF2-40B4-BE49-F238E27FC236}">
                    <a16:creationId xmlns:a16="http://schemas.microsoft.com/office/drawing/2014/main" id="{AC65F268-B1F2-E158-6225-18200BE77056}"/>
                  </a:ext>
                </a:extLst>
              </p:cNvPr>
              <p:cNvSpPr/>
              <p:nvPr>
                <p:custDataLst>
                  <p:tags r:id="rId199"/>
                </p:custDataLst>
              </p:nvPr>
            </p:nvSpPr>
            <p:spPr>
              <a:xfrm rot="12600011">
                <a:off x="9576352" y="4323145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6" name="手繪多邊形: 圖案 405" descr="Freeform 5">
                <a:extLst>
                  <a:ext uri="{FF2B5EF4-FFF2-40B4-BE49-F238E27FC236}">
                    <a16:creationId xmlns:a16="http://schemas.microsoft.com/office/drawing/2014/main" id="{F3053AE2-684A-A37E-3059-3D5339AAAE13}"/>
                  </a:ext>
                </a:extLst>
              </p:cNvPr>
              <p:cNvSpPr/>
              <p:nvPr>
                <p:custDataLst>
                  <p:tags r:id="rId200"/>
                </p:custDataLst>
              </p:nvPr>
            </p:nvSpPr>
            <p:spPr>
              <a:xfrm rot="16200002">
                <a:off x="8592091" y="4276710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0" name="手繪多邊形: 圖案 409" descr="Freeform 5">
                <a:extLst>
                  <a:ext uri="{FF2B5EF4-FFF2-40B4-BE49-F238E27FC236}">
                    <a16:creationId xmlns:a16="http://schemas.microsoft.com/office/drawing/2014/main" id="{5DE0CECA-5246-F2AA-9FB0-D5DA83980333}"/>
                  </a:ext>
                </a:extLst>
              </p:cNvPr>
              <p:cNvSpPr/>
              <p:nvPr>
                <p:custDataLst>
                  <p:tags r:id="rId201"/>
                </p:custDataLst>
              </p:nvPr>
            </p:nvSpPr>
            <p:spPr>
              <a:xfrm rot="19800002">
                <a:off x="8140175" y="3401099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A72308ED-A02C-FE17-1A78-481180A62596}"/>
                </a:ext>
              </a:extLst>
            </p:cNvPr>
            <p:cNvGrpSpPr/>
            <p:nvPr/>
          </p:nvGrpSpPr>
          <p:grpSpPr>
            <a:xfrm>
              <a:off x="7845516" y="2193186"/>
              <a:ext cx="2929324" cy="2830411"/>
              <a:chOff x="7845516" y="2193186"/>
              <a:chExt cx="2929324" cy="2830411"/>
            </a:xfrm>
          </p:grpSpPr>
          <p:sp>
            <p:nvSpPr>
              <p:cNvPr id="391" name="手繪多邊形: 圖案 390" descr="Freeform 6">
                <a:extLst>
                  <a:ext uri="{FF2B5EF4-FFF2-40B4-BE49-F238E27FC236}">
                    <a16:creationId xmlns:a16="http://schemas.microsoft.com/office/drawing/2014/main" id="{ABF76BBE-F5C7-7717-7C6C-B8B883DCF961}"/>
                  </a:ext>
                </a:extLst>
              </p:cNvPr>
              <p:cNvSpPr/>
              <p:nvPr>
                <p:custDataLst>
                  <p:tags r:id="rId190"/>
                </p:custDataLst>
              </p:nvPr>
            </p:nvSpPr>
            <p:spPr>
              <a:xfrm rot="1800009">
                <a:off x="8645464" y="2193186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5" name="手繪多邊形: 圖案 394" descr="Freeform 6">
                <a:extLst>
                  <a:ext uri="{FF2B5EF4-FFF2-40B4-BE49-F238E27FC236}">
                    <a16:creationId xmlns:a16="http://schemas.microsoft.com/office/drawing/2014/main" id="{6E526DA4-8F2D-4127-D40A-323C30C550B4}"/>
                  </a:ext>
                </a:extLst>
              </p:cNvPr>
              <p:cNvSpPr/>
              <p:nvPr>
                <p:custDataLst>
                  <p:tags r:id="rId191"/>
                </p:custDataLst>
              </p:nvPr>
            </p:nvSpPr>
            <p:spPr>
              <a:xfrm rot="5400002">
                <a:off x="9924382" y="2378500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9" name="手繪多邊形: 圖案 398" descr="Freeform 6">
                <a:extLst>
                  <a:ext uri="{FF2B5EF4-FFF2-40B4-BE49-F238E27FC236}">
                    <a16:creationId xmlns:a16="http://schemas.microsoft.com/office/drawing/2014/main" id="{5953904A-647A-6FD0-9B66-06E4F088D973}"/>
                  </a:ext>
                </a:extLst>
              </p:cNvPr>
              <p:cNvSpPr/>
              <p:nvPr>
                <p:custDataLst>
                  <p:tags r:id="rId192"/>
                </p:custDataLst>
              </p:nvPr>
            </p:nvSpPr>
            <p:spPr>
              <a:xfrm rot="9000002">
                <a:off x="10403355" y="3578737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3" name="手繪多邊形: 圖案 402" descr="Freeform 6">
                <a:extLst>
                  <a:ext uri="{FF2B5EF4-FFF2-40B4-BE49-F238E27FC236}">
                    <a16:creationId xmlns:a16="http://schemas.microsoft.com/office/drawing/2014/main" id="{8654101A-B7CA-09CF-D838-B3B1C729C8B8}"/>
                  </a:ext>
                </a:extLst>
              </p:cNvPr>
              <p:cNvSpPr/>
              <p:nvPr>
                <p:custDataLst>
                  <p:tags r:id="rId193"/>
                </p:custDataLst>
              </p:nvPr>
            </p:nvSpPr>
            <p:spPr>
              <a:xfrm rot="12600011">
                <a:off x="9603406" y="4593656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7" name="手繪多邊形: 圖案 406" descr="Freeform 6">
                <a:extLst>
                  <a:ext uri="{FF2B5EF4-FFF2-40B4-BE49-F238E27FC236}">
                    <a16:creationId xmlns:a16="http://schemas.microsoft.com/office/drawing/2014/main" id="{9FC81DF3-2984-F570-E5AE-FE3292B8F6A0}"/>
                  </a:ext>
                </a:extLst>
              </p:cNvPr>
              <p:cNvSpPr/>
              <p:nvPr>
                <p:custDataLst>
                  <p:tags r:id="rId194"/>
                </p:custDataLst>
              </p:nvPr>
            </p:nvSpPr>
            <p:spPr>
              <a:xfrm rot="16200002">
                <a:off x="8324489" y="4408339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1" name="手繪多邊形: 圖案 410" descr="Freeform 6">
                <a:extLst>
                  <a:ext uri="{FF2B5EF4-FFF2-40B4-BE49-F238E27FC236}">
                    <a16:creationId xmlns:a16="http://schemas.microsoft.com/office/drawing/2014/main" id="{4493406F-9291-DFA9-2F11-FC24C963EFA2}"/>
                  </a:ext>
                </a:extLst>
              </p:cNvPr>
              <p:cNvSpPr/>
              <p:nvPr>
                <p:custDataLst>
                  <p:tags r:id="rId195"/>
                </p:custDataLst>
              </p:nvPr>
            </p:nvSpPr>
            <p:spPr>
              <a:xfrm rot="19800002">
                <a:off x="7845516" y="3208106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BA868343-8FB6-EDDB-A8FD-A3D015AED22C}"/>
                </a:ext>
              </a:extLst>
            </p:cNvPr>
            <p:cNvGrpSpPr/>
            <p:nvPr/>
          </p:nvGrpSpPr>
          <p:grpSpPr>
            <a:xfrm>
              <a:off x="7395921" y="1929645"/>
              <a:ext cx="3828519" cy="3357492"/>
              <a:chOff x="7395921" y="1929645"/>
              <a:chExt cx="3828519" cy="3357492"/>
            </a:xfrm>
          </p:grpSpPr>
          <p:sp>
            <p:nvSpPr>
              <p:cNvPr id="413" name="手繪多邊形 96" descr="手繪多邊形 54">
                <a:extLst>
                  <a:ext uri="{FF2B5EF4-FFF2-40B4-BE49-F238E27FC236}">
                    <a16:creationId xmlns:a16="http://schemas.microsoft.com/office/drawing/2014/main" id="{BC95999B-B51B-704B-5944-EC8983E6A535}"/>
                  </a:ext>
                </a:extLst>
              </p:cNvPr>
              <p:cNvSpPr>
                <a:spLocks/>
              </p:cNvSpPr>
              <p:nvPr>
                <p:custDataLst>
                  <p:tags r:id="rId178"/>
                </p:custDataLst>
              </p:nvPr>
            </p:nvSpPr>
            <p:spPr bwMode="auto">
              <a:xfrm rot="19800011">
                <a:off x="8274867" y="1929645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19" name="手繪多邊形 96" descr="手繪多邊形 54">
                <a:extLst>
                  <a:ext uri="{FF2B5EF4-FFF2-40B4-BE49-F238E27FC236}">
                    <a16:creationId xmlns:a16="http://schemas.microsoft.com/office/drawing/2014/main" id="{A8D78202-ECF9-9668-B461-44F04D09405E}"/>
                  </a:ext>
                </a:extLst>
              </p:cNvPr>
              <p:cNvSpPr>
                <a:spLocks/>
              </p:cNvSpPr>
              <p:nvPr>
                <p:custDataLst>
                  <p:tags r:id="rId179"/>
                </p:custDataLst>
              </p:nvPr>
            </p:nvSpPr>
            <p:spPr bwMode="auto">
              <a:xfrm rot="1800004">
                <a:off x="10032755" y="1929647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25" name="手繪多邊形 96" descr="手繪多邊形 54">
                <a:extLst>
                  <a:ext uri="{FF2B5EF4-FFF2-40B4-BE49-F238E27FC236}">
                    <a16:creationId xmlns:a16="http://schemas.microsoft.com/office/drawing/2014/main" id="{50B55D30-4872-2F18-D07C-0DB9140D677D}"/>
                  </a:ext>
                </a:extLst>
              </p:cNvPr>
              <p:cNvSpPr>
                <a:spLocks/>
              </p:cNvSpPr>
              <p:nvPr>
                <p:custDataLst>
                  <p:tags r:id="rId180"/>
                </p:custDataLst>
              </p:nvPr>
            </p:nvSpPr>
            <p:spPr bwMode="auto">
              <a:xfrm rot="5400005">
                <a:off x="10911703" y="3452028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31" name="手繪多邊形 96" descr="手繪多邊形 54">
                <a:extLst>
                  <a:ext uri="{FF2B5EF4-FFF2-40B4-BE49-F238E27FC236}">
                    <a16:creationId xmlns:a16="http://schemas.microsoft.com/office/drawing/2014/main" id="{4DE9E027-ED10-0BF8-2DBE-C6D1D89FEE51}"/>
                  </a:ext>
                </a:extLst>
              </p:cNvPr>
              <p:cNvSpPr>
                <a:spLocks/>
              </p:cNvSpPr>
              <p:nvPr>
                <p:custDataLst>
                  <p:tags r:id="rId181"/>
                </p:custDataLst>
              </p:nvPr>
            </p:nvSpPr>
            <p:spPr bwMode="auto">
              <a:xfrm rot="9000011">
                <a:off x="10032750" y="4974400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37" name="手繪多邊形 96" descr="手繪多邊形 54">
                <a:extLst>
                  <a:ext uri="{FF2B5EF4-FFF2-40B4-BE49-F238E27FC236}">
                    <a16:creationId xmlns:a16="http://schemas.microsoft.com/office/drawing/2014/main" id="{A604CD3F-6A7C-DD4D-BD37-DB8093521878}"/>
                  </a:ext>
                </a:extLst>
              </p:cNvPr>
              <p:cNvSpPr>
                <a:spLocks/>
              </p:cNvSpPr>
              <p:nvPr>
                <p:custDataLst>
                  <p:tags r:id="rId182"/>
                </p:custDataLst>
              </p:nvPr>
            </p:nvSpPr>
            <p:spPr bwMode="auto">
              <a:xfrm rot="12600001">
                <a:off x="8274864" y="4974397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43" name="手繪多邊形 96" descr="手繪多邊形 54">
                <a:extLst>
                  <a:ext uri="{FF2B5EF4-FFF2-40B4-BE49-F238E27FC236}">
                    <a16:creationId xmlns:a16="http://schemas.microsoft.com/office/drawing/2014/main" id="{274B30E4-F7BD-6B21-B52B-2AAB15712E40}"/>
                  </a:ext>
                </a:extLst>
              </p:cNvPr>
              <p:cNvSpPr>
                <a:spLocks/>
              </p:cNvSpPr>
              <p:nvPr>
                <p:custDataLst>
                  <p:tags r:id="rId183"/>
                </p:custDataLst>
              </p:nvPr>
            </p:nvSpPr>
            <p:spPr bwMode="auto">
              <a:xfrm rot="16200004">
                <a:off x="7395921" y="3452021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49" name="手繪多邊形 96" descr="手繪多邊形 54">
                <a:extLst>
                  <a:ext uri="{FF2B5EF4-FFF2-40B4-BE49-F238E27FC236}">
                    <a16:creationId xmlns:a16="http://schemas.microsoft.com/office/drawing/2014/main" id="{8A7D1BA3-79BC-A4C8-C7AA-483D210DB919}"/>
                  </a:ext>
                </a:extLst>
              </p:cNvPr>
              <p:cNvSpPr>
                <a:spLocks/>
              </p:cNvSpPr>
              <p:nvPr>
                <p:custDataLst>
                  <p:tags r:id="rId184"/>
                </p:custDataLst>
              </p:nvPr>
            </p:nvSpPr>
            <p:spPr bwMode="auto">
              <a:xfrm rot="18000009">
                <a:off x="8274865" y="2944560"/>
                <a:ext cx="312739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55" name="手繪多邊形 96" descr="手繪多邊形 54">
                <a:extLst>
                  <a:ext uri="{FF2B5EF4-FFF2-40B4-BE49-F238E27FC236}">
                    <a16:creationId xmlns:a16="http://schemas.microsoft.com/office/drawing/2014/main" id="{39B097AE-5C05-E0C7-2B3F-D526A7E77B52}"/>
                  </a:ext>
                </a:extLst>
              </p:cNvPr>
              <p:cNvSpPr>
                <a:spLocks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9153810" y="2437107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61" name="手繪多邊形 96" descr="手繪多邊形 54">
                <a:extLst>
                  <a:ext uri="{FF2B5EF4-FFF2-40B4-BE49-F238E27FC236}">
                    <a16:creationId xmlns:a16="http://schemas.microsoft.com/office/drawing/2014/main" id="{2EF49A3C-C441-1084-1E26-30AED7569654}"/>
                  </a:ext>
                </a:extLst>
              </p:cNvPr>
              <p:cNvSpPr>
                <a:spLocks/>
              </p:cNvSpPr>
              <p:nvPr>
                <p:custDataLst>
                  <p:tags r:id="rId186"/>
                </p:custDataLst>
              </p:nvPr>
            </p:nvSpPr>
            <p:spPr bwMode="auto">
              <a:xfrm rot="3600000">
                <a:off x="10032757" y="2944565"/>
                <a:ext cx="312739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67" name="手繪多邊形 96" descr="手繪多邊形 54">
                <a:extLst>
                  <a:ext uri="{FF2B5EF4-FFF2-40B4-BE49-F238E27FC236}">
                    <a16:creationId xmlns:a16="http://schemas.microsoft.com/office/drawing/2014/main" id="{AB2AABAE-C61F-0BC1-261A-F40E0A3909C0}"/>
                  </a:ext>
                </a:extLst>
              </p:cNvPr>
              <p:cNvSpPr>
                <a:spLocks/>
              </p:cNvSpPr>
              <p:nvPr>
                <p:custDataLst>
                  <p:tags r:id="rId187"/>
                </p:custDataLst>
              </p:nvPr>
            </p:nvSpPr>
            <p:spPr bwMode="auto">
              <a:xfrm rot="7200009">
                <a:off x="10032755" y="3959484"/>
                <a:ext cx="312739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73" name="手繪多邊形 96" descr="手繪多邊形 54">
                <a:extLst>
                  <a:ext uri="{FF2B5EF4-FFF2-40B4-BE49-F238E27FC236}">
                    <a16:creationId xmlns:a16="http://schemas.microsoft.com/office/drawing/2014/main" id="{6F773787-A345-EA34-CFEC-A12497F04293}"/>
                  </a:ext>
                </a:extLst>
              </p:cNvPr>
              <p:cNvSpPr>
                <a:spLocks/>
              </p:cNvSpPr>
              <p:nvPr>
                <p:custDataLst>
                  <p:tags r:id="rId188"/>
                </p:custDataLst>
              </p:nvPr>
            </p:nvSpPr>
            <p:spPr bwMode="auto">
              <a:xfrm rot="10800002">
                <a:off x="9153809" y="4466941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79" name="手繪多邊形 96" descr="手繪多邊形 54">
                <a:extLst>
                  <a:ext uri="{FF2B5EF4-FFF2-40B4-BE49-F238E27FC236}">
                    <a16:creationId xmlns:a16="http://schemas.microsoft.com/office/drawing/2014/main" id="{707EE079-27EE-5EF9-0ED5-508A290678BD}"/>
                  </a:ext>
                </a:extLst>
              </p:cNvPr>
              <p:cNvSpPr>
                <a:spLocks/>
              </p:cNvSpPr>
              <p:nvPr>
                <p:custDataLst>
                  <p:tags r:id="rId189"/>
                </p:custDataLst>
              </p:nvPr>
            </p:nvSpPr>
            <p:spPr bwMode="auto">
              <a:xfrm rot="14400000">
                <a:off x="8274862" y="3959478"/>
                <a:ext cx="312739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22B8FE74-B648-4BBE-7DC9-730E4F5BD43A}"/>
                </a:ext>
              </a:extLst>
            </p:cNvPr>
            <p:cNvGrpSpPr/>
            <p:nvPr/>
          </p:nvGrpSpPr>
          <p:grpSpPr>
            <a:xfrm>
              <a:off x="7180802" y="1582566"/>
              <a:ext cx="4258755" cy="4051650"/>
              <a:chOff x="7180802" y="1582566"/>
              <a:chExt cx="4258755" cy="4051650"/>
            </a:xfrm>
          </p:grpSpPr>
          <p:sp>
            <p:nvSpPr>
              <p:cNvPr id="414" name="手繪多邊形: 圖案 413" descr="Freeform 55">
                <a:extLst>
                  <a:ext uri="{FF2B5EF4-FFF2-40B4-BE49-F238E27FC236}">
                    <a16:creationId xmlns:a16="http://schemas.microsoft.com/office/drawing/2014/main" id="{6E7D0272-1FDD-36C5-83A3-FFBD3BC775C4}"/>
                  </a:ext>
                </a:extLst>
              </p:cNvPr>
              <p:cNvSpPr/>
              <p:nvPr>
                <p:custDataLst>
                  <p:tags r:id="rId166"/>
                </p:custDataLst>
              </p:nvPr>
            </p:nvSpPr>
            <p:spPr>
              <a:xfrm rot="19800011">
                <a:off x="8095107" y="1846491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0" name="手繪多邊形: 圖案 419" descr="Freeform 55">
                <a:extLst>
                  <a:ext uri="{FF2B5EF4-FFF2-40B4-BE49-F238E27FC236}">
                    <a16:creationId xmlns:a16="http://schemas.microsoft.com/office/drawing/2014/main" id="{EB414301-567A-5BDF-B493-3378FA657A50}"/>
                  </a:ext>
                </a:extLst>
              </p:cNvPr>
              <p:cNvSpPr/>
              <p:nvPr>
                <p:custDataLst>
                  <p:tags r:id="rId167"/>
                </p:custDataLst>
              </p:nvPr>
            </p:nvSpPr>
            <p:spPr>
              <a:xfrm rot="1800004">
                <a:off x="9852999" y="1582566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6" name="手繪多邊形: 圖案 425" descr="Freeform 55">
                <a:extLst>
                  <a:ext uri="{FF2B5EF4-FFF2-40B4-BE49-F238E27FC236}">
                    <a16:creationId xmlns:a16="http://schemas.microsoft.com/office/drawing/2014/main" id="{5C1C42B6-AD3B-A5E0-FD27-8C895C15FE87}"/>
                  </a:ext>
                </a:extLst>
              </p:cNvPr>
              <p:cNvSpPr/>
              <p:nvPr>
                <p:custDataLst>
                  <p:tags r:id="rId168"/>
                </p:custDataLst>
              </p:nvPr>
            </p:nvSpPr>
            <p:spPr>
              <a:xfrm rot="5400005">
                <a:off x="10960513" y="2972984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2" name="手繪多邊形: 圖案 431" descr="Freeform 55">
                <a:extLst>
                  <a:ext uri="{FF2B5EF4-FFF2-40B4-BE49-F238E27FC236}">
                    <a16:creationId xmlns:a16="http://schemas.microsoft.com/office/drawing/2014/main" id="{56CD5B56-997E-0B0A-C294-232D810F1217}"/>
                  </a:ext>
                </a:extLst>
              </p:cNvPr>
              <p:cNvSpPr/>
              <p:nvPr>
                <p:custDataLst>
                  <p:tags r:id="rId169"/>
                </p:custDataLst>
              </p:nvPr>
            </p:nvSpPr>
            <p:spPr>
              <a:xfrm rot="9000011">
                <a:off x="10310129" y="4627323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8" name="手繪多邊形: 圖案 437" descr="Freeform 55">
                <a:extLst>
                  <a:ext uri="{FF2B5EF4-FFF2-40B4-BE49-F238E27FC236}">
                    <a16:creationId xmlns:a16="http://schemas.microsoft.com/office/drawing/2014/main" id="{B6F150CA-E25B-4ADC-EC25-7E5142B6487B}"/>
                  </a:ext>
                </a:extLst>
              </p:cNvPr>
              <p:cNvSpPr/>
              <p:nvPr>
                <p:custDataLst>
                  <p:tags r:id="rId170"/>
                </p:custDataLst>
              </p:nvPr>
            </p:nvSpPr>
            <p:spPr>
              <a:xfrm rot="12600001">
                <a:off x="8552241" y="4891246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4" name="手繪多邊形: 圖案 443" descr="Freeform 55">
                <a:extLst>
                  <a:ext uri="{FF2B5EF4-FFF2-40B4-BE49-F238E27FC236}">
                    <a16:creationId xmlns:a16="http://schemas.microsoft.com/office/drawing/2014/main" id="{D4E9C601-F82D-891E-0EEA-6A7C21F15386}"/>
                  </a:ext>
                </a:extLst>
              </p:cNvPr>
              <p:cNvSpPr/>
              <p:nvPr>
                <p:custDataLst>
                  <p:tags r:id="rId171"/>
                </p:custDataLst>
              </p:nvPr>
            </p:nvSpPr>
            <p:spPr>
              <a:xfrm rot="16200004">
                <a:off x="7444728" y="3500831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0" name="手繪多邊形: 圖案 449" descr="Freeform 55">
                <a:extLst>
                  <a:ext uri="{FF2B5EF4-FFF2-40B4-BE49-F238E27FC236}">
                    <a16:creationId xmlns:a16="http://schemas.microsoft.com/office/drawing/2014/main" id="{72896993-332A-12C1-8EE1-3AAC77E4A270}"/>
                  </a:ext>
                </a:extLst>
              </p:cNvPr>
              <p:cNvSpPr/>
              <p:nvPr>
                <p:custDataLst>
                  <p:tags r:id="rId172"/>
                </p:custDataLst>
              </p:nvPr>
            </p:nvSpPr>
            <p:spPr>
              <a:xfrm rot="18000009">
                <a:off x="8191710" y="2958012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6" name="手繪多邊形: 圖案 455" descr="Freeform 55">
                <a:extLst>
                  <a:ext uri="{FF2B5EF4-FFF2-40B4-BE49-F238E27FC236}">
                    <a16:creationId xmlns:a16="http://schemas.microsoft.com/office/drawing/2014/main" id="{8FD4277C-5117-DF64-5930-705AC96D1FF4}"/>
                  </a:ext>
                </a:extLst>
              </p:cNvPr>
              <p:cNvSpPr/>
              <p:nvPr>
                <p:custDataLst>
                  <p:tags r:id="rId173"/>
                </p:custDataLst>
              </p:nvPr>
            </p:nvSpPr>
            <p:spPr>
              <a:xfrm>
                <a:off x="8938692" y="2221989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2" name="手繪多邊形: 圖案 461" descr="Freeform 55">
                <a:extLst>
                  <a:ext uri="{FF2B5EF4-FFF2-40B4-BE49-F238E27FC236}">
                    <a16:creationId xmlns:a16="http://schemas.microsoft.com/office/drawing/2014/main" id="{62634CC4-F6DB-5BFA-0A09-1D8071FFBF1D}"/>
                  </a:ext>
                </a:extLst>
              </p:cNvPr>
              <p:cNvSpPr/>
              <p:nvPr>
                <p:custDataLst>
                  <p:tags r:id="rId174"/>
                </p:custDataLst>
              </p:nvPr>
            </p:nvSpPr>
            <p:spPr>
              <a:xfrm rot="3600000">
                <a:off x="9949603" y="2500878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8" name="手繪多邊形: 圖案 467" descr="Freeform 55">
                <a:extLst>
                  <a:ext uri="{FF2B5EF4-FFF2-40B4-BE49-F238E27FC236}">
                    <a16:creationId xmlns:a16="http://schemas.microsoft.com/office/drawing/2014/main" id="{7AE24ACF-159E-99B1-0B0C-8BB5F5FE4161}"/>
                  </a:ext>
                </a:extLst>
              </p:cNvPr>
              <p:cNvSpPr/>
              <p:nvPr>
                <p:custDataLst>
                  <p:tags r:id="rId175"/>
                </p:custDataLst>
              </p:nvPr>
            </p:nvSpPr>
            <p:spPr>
              <a:xfrm rot="7200009">
                <a:off x="10213531" y="3515799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4" name="手繪多邊形: 圖案 473" descr="Freeform 55">
                <a:extLst>
                  <a:ext uri="{FF2B5EF4-FFF2-40B4-BE49-F238E27FC236}">
                    <a16:creationId xmlns:a16="http://schemas.microsoft.com/office/drawing/2014/main" id="{B0D472AA-60F0-ABA2-2402-168F2952AAB1}"/>
                  </a:ext>
                </a:extLst>
              </p:cNvPr>
              <p:cNvSpPr/>
              <p:nvPr>
                <p:custDataLst>
                  <p:tags r:id="rId176"/>
                </p:custDataLst>
              </p:nvPr>
            </p:nvSpPr>
            <p:spPr>
              <a:xfrm rot="10800002">
                <a:off x="9466546" y="4251826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0" name="手繪多邊形: 圖案 479" descr="Freeform 55">
                <a:extLst>
                  <a:ext uri="{FF2B5EF4-FFF2-40B4-BE49-F238E27FC236}">
                    <a16:creationId xmlns:a16="http://schemas.microsoft.com/office/drawing/2014/main" id="{E72DBF82-837A-A098-05F7-5A8AEDCDE040}"/>
                  </a:ext>
                </a:extLst>
              </p:cNvPr>
              <p:cNvSpPr/>
              <p:nvPr>
                <p:custDataLst>
                  <p:tags r:id="rId177"/>
                </p:custDataLst>
              </p:nvPr>
            </p:nvSpPr>
            <p:spPr>
              <a:xfrm rot="14400000">
                <a:off x="8455635" y="3972930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14F8CF39-0032-759D-7902-41607263E5CE}"/>
                </a:ext>
              </a:extLst>
            </p:cNvPr>
            <p:cNvGrpSpPr/>
            <p:nvPr/>
          </p:nvGrpSpPr>
          <p:grpSpPr>
            <a:xfrm>
              <a:off x="7708656" y="2207024"/>
              <a:ext cx="3203047" cy="2802734"/>
              <a:chOff x="7708656" y="2207024"/>
              <a:chExt cx="3203047" cy="2802734"/>
            </a:xfrm>
          </p:grpSpPr>
          <p:sp>
            <p:nvSpPr>
              <p:cNvPr id="415" name="手繪多邊形: 圖案 414" descr="Freeform 56">
                <a:extLst>
                  <a:ext uri="{FF2B5EF4-FFF2-40B4-BE49-F238E27FC236}">
                    <a16:creationId xmlns:a16="http://schemas.microsoft.com/office/drawing/2014/main" id="{CAA314EC-27F3-887E-3E41-8755C47457A8}"/>
                  </a:ext>
                </a:extLst>
              </p:cNvPr>
              <p:cNvSpPr/>
              <p:nvPr>
                <p:custDataLst>
                  <p:tags r:id="rId154"/>
                </p:custDataLst>
              </p:nvPr>
            </p:nvSpPr>
            <p:spPr>
              <a:xfrm rot="19800011">
                <a:off x="8191712" y="2207024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1" name="手繪多邊形: 圖案 420" descr="Freeform 56">
                <a:extLst>
                  <a:ext uri="{FF2B5EF4-FFF2-40B4-BE49-F238E27FC236}">
                    <a16:creationId xmlns:a16="http://schemas.microsoft.com/office/drawing/2014/main" id="{F541AA24-294C-2F71-5E04-CDF44F126731}"/>
                  </a:ext>
                </a:extLst>
              </p:cNvPr>
              <p:cNvSpPr/>
              <p:nvPr>
                <p:custDataLst>
                  <p:tags r:id="rId155"/>
                </p:custDataLst>
              </p:nvPr>
            </p:nvSpPr>
            <p:spPr>
              <a:xfrm rot="1800004">
                <a:off x="9685674" y="2207024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7" name="手繪多邊形: 圖案 426" descr="Freeform 56">
                <a:extLst>
                  <a:ext uri="{FF2B5EF4-FFF2-40B4-BE49-F238E27FC236}">
                    <a16:creationId xmlns:a16="http://schemas.microsoft.com/office/drawing/2014/main" id="{B6530A01-D884-0359-50FD-6F6519924E55}"/>
                  </a:ext>
                </a:extLst>
              </p:cNvPr>
              <p:cNvSpPr/>
              <p:nvPr>
                <p:custDataLst>
                  <p:tags r:id="rId156"/>
                </p:custDataLst>
              </p:nvPr>
            </p:nvSpPr>
            <p:spPr>
              <a:xfrm rot="5400005">
                <a:off x="10432660" y="3500836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3" name="手繪多邊形: 圖案 432" descr="Freeform 56">
                <a:extLst>
                  <a:ext uri="{FF2B5EF4-FFF2-40B4-BE49-F238E27FC236}">
                    <a16:creationId xmlns:a16="http://schemas.microsoft.com/office/drawing/2014/main" id="{E5917925-DEB0-3FC1-67F6-8BFF344368E0}"/>
                  </a:ext>
                </a:extLst>
              </p:cNvPr>
              <p:cNvSpPr/>
              <p:nvPr>
                <p:custDataLst>
                  <p:tags r:id="rId157"/>
                </p:custDataLst>
              </p:nvPr>
            </p:nvSpPr>
            <p:spPr>
              <a:xfrm rot="9000011">
                <a:off x="9685673" y="4794642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9" name="手繪多邊形: 圖案 438" descr="Freeform 56">
                <a:extLst>
                  <a:ext uri="{FF2B5EF4-FFF2-40B4-BE49-F238E27FC236}">
                    <a16:creationId xmlns:a16="http://schemas.microsoft.com/office/drawing/2014/main" id="{1F67E34F-615D-53FB-3DDF-BF75EEBDE796}"/>
                  </a:ext>
                </a:extLst>
              </p:cNvPr>
              <p:cNvSpPr/>
              <p:nvPr>
                <p:custDataLst>
                  <p:tags r:id="rId158"/>
                </p:custDataLst>
              </p:nvPr>
            </p:nvSpPr>
            <p:spPr>
              <a:xfrm rot="12600001">
                <a:off x="8191712" y="4794642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5" name="手繪多邊形: 圖案 444" descr="Freeform 56">
                <a:extLst>
                  <a:ext uri="{FF2B5EF4-FFF2-40B4-BE49-F238E27FC236}">
                    <a16:creationId xmlns:a16="http://schemas.microsoft.com/office/drawing/2014/main" id="{01F61E21-37EA-9329-D77E-B22966C1F916}"/>
                  </a:ext>
                </a:extLst>
              </p:cNvPr>
              <p:cNvSpPr/>
              <p:nvPr>
                <p:custDataLst>
                  <p:tags r:id="rId159"/>
                </p:custDataLst>
              </p:nvPr>
            </p:nvSpPr>
            <p:spPr>
              <a:xfrm rot="16200004">
                <a:off x="7444729" y="3500831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1" name="手繪多邊形: 圖案 450" descr="Freeform 56">
                <a:extLst>
                  <a:ext uri="{FF2B5EF4-FFF2-40B4-BE49-F238E27FC236}">
                    <a16:creationId xmlns:a16="http://schemas.microsoft.com/office/drawing/2014/main" id="{975B32D2-5E5A-EA70-CE65-6B07B034ACFE}"/>
                  </a:ext>
                </a:extLst>
              </p:cNvPr>
              <p:cNvSpPr/>
              <p:nvPr>
                <p:custDataLst>
                  <p:tags r:id="rId160"/>
                </p:custDataLst>
              </p:nvPr>
            </p:nvSpPr>
            <p:spPr>
              <a:xfrm rot="18000009">
                <a:off x="8288316" y="3125336"/>
                <a:ext cx="742973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7" name="手繪多邊形: 圖案 456" descr="Freeform 56">
                <a:extLst>
                  <a:ext uri="{FF2B5EF4-FFF2-40B4-BE49-F238E27FC236}">
                    <a16:creationId xmlns:a16="http://schemas.microsoft.com/office/drawing/2014/main" id="{584946ED-42E2-DCAB-68A9-B6E93004D5BA}"/>
                  </a:ext>
                </a:extLst>
              </p:cNvPr>
              <p:cNvSpPr/>
              <p:nvPr>
                <p:custDataLst>
                  <p:tags r:id="rId161"/>
                </p:custDataLst>
              </p:nvPr>
            </p:nvSpPr>
            <p:spPr>
              <a:xfrm>
                <a:off x="8938692" y="2749844"/>
                <a:ext cx="742972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3" name="手繪多邊形: 圖案 462" descr="Freeform 56">
                <a:extLst>
                  <a:ext uri="{FF2B5EF4-FFF2-40B4-BE49-F238E27FC236}">
                    <a16:creationId xmlns:a16="http://schemas.microsoft.com/office/drawing/2014/main" id="{EA65818E-8DA3-A999-F4DD-02DF7C49D319}"/>
                  </a:ext>
                </a:extLst>
              </p:cNvPr>
              <p:cNvSpPr/>
              <p:nvPr>
                <p:custDataLst>
                  <p:tags r:id="rId162"/>
                </p:custDataLst>
              </p:nvPr>
            </p:nvSpPr>
            <p:spPr>
              <a:xfrm rot="3600000">
                <a:off x="9589070" y="3125338"/>
                <a:ext cx="742973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9" name="手繪多邊形: 圖案 468" descr="Freeform 56">
                <a:extLst>
                  <a:ext uri="{FF2B5EF4-FFF2-40B4-BE49-F238E27FC236}">
                    <a16:creationId xmlns:a16="http://schemas.microsoft.com/office/drawing/2014/main" id="{98BAEC3D-7D29-F0CC-6836-835848B37D0A}"/>
                  </a:ext>
                </a:extLst>
              </p:cNvPr>
              <p:cNvSpPr/>
              <p:nvPr>
                <p:custDataLst>
                  <p:tags r:id="rId163"/>
                </p:custDataLst>
              </p:nvPr>
            </p:nvSpPr>
            <p:spPr>
              <a:xfrm rot="7200009">
                <a:off x="9589070" y="3876329"/>
                <a:ext cx="742973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5" name="手繪多邊形: 圖案 474" descr="Freeform 56">
                <a:extLst>
                  <a:ext uri="{FF2B5EF4-FFF2-40B4-BE49-F238E27FC236}">
                    <a16:creationId xmlns:a16="http://schemas.microsoft.com/office/drawing/2014/main" id="{1EE8FFF1-D11F-9802-AE8A-3E0CC0DE81F6}"/>
                  </a:ext>
                </a:extLst>
              </p:cNvPr>
              <p:cNvSpPr/>
              <p:nvPr>
                <p:custDataLst>
                  <p:tags r:id="rId164"/>
                </p:custDataLst>
              </p:nvPr>
            </p:nvSpPr>
            <p:spPr>
              <a:xfrm rot="10800002">
                <a:off x="8938692" y="4251824"/>
                <a:ext cx="742972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1" name="手繪多邊形: 圖案 480" descr="Freeform 56">
                <a:extLst>
                  <a:ext uri="{FF2B5EF4-FFF2-40B4-BE49-F238E27FC236}">
                    <a16:creationId xmlns:a16="http://schemas.microsoft.com/office/drawing/2014/main" id="{C5DC425E-F5D4-B75E-956E-83D5BB849E6B}"/>
                  </a:ext>
                </a:extLst>
              </p:cNvPr>
              <p:cNvSpPr/>
              <p:nvPr>
                <p:custDataLst>
                  <p:tags r:id="rId165"/>
                </p:custDataLst>
              </p:nvPr>
            </p:nvSpPr>
            <p:spPr>
              <a:xfrm rot="14400000">
                <a:off x="8288312" y="3876325"/>
                <a:ext cx="742973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2A322BE9-B297-9E5D-8407-E7C46DEE67A8}"/>
                </a:ext>
              </a:extLst>
            </p:cNvPr>
            <p:cNvGrpSpPr/>
            <p:nvPr/>
          </p:nvGrpSpPr>
          <p:grpSpPr>
            <a:xfrm>
              <a:off x="7180802" y="1582566"/>
              <a:ext cx="4258754" cy="4051652"/>
              <a:chOff x="7180802" y="1582566"/>
              <a:chExt cx="4258754" cy="4051652"/>
            </a:xfrm>
          </p:grpSpPr>
          <p:sp>
            <p:nvSpPr>
              <p:cNvPr id="416" name="手繪多邊形: 圖案 415" descr="Freeform 57">
                <a:extLst>
                  <a:ext uri="{FF2B5EF4-FFF2-40B4-BE49-F238E27FC236}">
                    <a16:creationId xmlns:a16="http://schemas.microsoft.com/office/drawing/2014/main" id="{D4CBD3F8-5714-55A9-02B1-D3CFA527F727}"/>
                  </a:ext>
                </a:extLst>
              </p:cNvPr>
              <p:cNvSpPr/>
              <p:nvPr>
                <p:custDataLst>
                  <p:tags r:id="rId142"/>
                </p:custDataLst>
              </p:nvPr>
            </p:nvSpPr>
            <p:spPr>
              <a:xfrm rot="19800011">
                <a:off x="8552244" y="1582566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2" name="手繪多邊形: 圖案 421" descr="Freeform 57">
                <a:extLst>
                  <a:ext uri="{FF2B5EF4-FFF2-40B4-BE49-F238E27FC236}">
                    <a16:creationId xmlns:a16="http://schemas.microsoft.com/office/drawing/2014/main" id="{DE7337BE-81F0-14D6-7831-34F5923BC785}"/>
                  </a:ext>
                </a:extLst>
              </p:cNvPr>
              <p:cNvSpPr/>
              <p:nvPr>
                <p:custDataLst>
                  <p:tags r:id="rId143"/>
                </p:custDataLst>
              </p:nvPr>
            </p:nvSpPr>
            <p:spPr>
              <a:xfrm rot="1800004">
                <a:off x="10310134" y="1846493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8" name="手繪多邊形: 圖案 427" descr="Freeform 57">
                <a:extLst>
                  <a:ext uri="{FF2B5EF4-FFF2-40B4-BE49-F238E27FC236}">
                    <a16:creationId xmlns:a16="http://schemas.microsoft.com/office/drawing/2014/main" id="{FDB2C0D7-FC69-D095-06DD-F65C66EA7766}"/>
                  </a:ext>
                </a:extLst>
              </p:cNvPr>
              <p:cNvSpPr/>
              <p:nvPr>
                <p:custDataLst>
                  <p:tags r:id="rId144"/>
                </p:custDataLst>
              </p:nvPr>
            </p:nvSpPr>
            <p:spPr>
              <a:xfrm rot="5400005">
                <a:off x="10960513" y="3500836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4" name="手繪多邊形: 圖案 433" descr="Freeform 57">
                <a:extLst>
                  <a:ext uri="{FF2B5EF4-FFF2-40B4-BE49-F238E27FC236}">
                    <a16:creationId xmlns:a16="http://schemas.microsoft.com/office/drawing/2014/main" id="{CD9ACD10-361B-0317-4412-DE87198F258E}"/>
                  </a:ext>
                </a:extLst>
              </p:cNvPr>
              <p:cNvSpPr/>
              <p:nvPr>
                <p:custDataLst>
                  <p:tags r:id="rId145"/>
                </p:custDataLst>
              </p:nvPr>
            </p:nvSpPr>
            <p:spPr>
              <a:xfrm rot="9000011">
                <a:off x="9852995" y="4891248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0" name="手繪多邊形: 圖案 439" descr="Freeform 57">
                <a:extLst>
                  <a:ext uri="{FF2B5EF4-FFF2-40B4-BE49-F238E27FC236}">
                    <a16:creationId xmlns:a16="http://schemas.microsoft.com/office/drawing/2014/main" id="{F7706BB7-0D3F-A005-35E9-DA830AC76FF6}"/>
                  </a:ext>
                </a:extLst>
              </p:cNvPr>
              <p:cNvSpPr/>
              <p:nvPr>
                <p:custDataLst>
                  <p:tags r:id="rId146"/>
                </p:custDataLst>
              </p:nvPr>
            </p:nvSpPr>
            <p:spPr>
              <a:xfrm rot="12600001">
                <a:off x="8095107" y="4627320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6" name="手繪多邊形: 圖案 445" descr="Freeform 57">
                <a:extLst>
                  <a:ext uri="{FF2B5EF4-FFF2-40B4-BE49-F238E27FC236}">
                    <a16:creationId xmlns:a16="http://schemas.microsoft.com/office/drawing/2014/main" id="{B95A2E60-BC43-E0B9-A26B-CC853F7FB61A}"/>
                  </a:ext>
                </a:extLst>
              </p:cNvPr>
              <p:cNvSpPr/>
              <p:nvPr>
                <p:custDataLst>
                  <p:tags r:id="rId147"/>
                </p:custDataLst>
              </p:nvPr>
            </p:nvSpPr>
            <p:spPr>
              <a:xfrm rot="16200004">
                <a:off x="7444729" y="2972978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2" name="手繪多邊形: 圖案 451" descr="Freeform 57">
                <a:extLst>
                  <a:ext uri="{FF2B5EF4-FFF2-40B4-BE49-F238E27FC236}">
                    <a16:creationId xmlns:a16="http://schemas.microsoft.com/office/drawing/2014/main" id="{D6DF69DD-E533-50F8-0834-972F40BC8ECD}"/>
                  </a:ext>
                </a:extLst>
              </p:cNvPr>
              <p:cNvSpPr/>
              <p:nvPr>
                <p:custDataLst>
                  <p:tags r:id="rId148"/>
                </p:custDataLst>
              </p:nvPr>
            </p:nvSpPr>
            <p:spPr>
              <a:xfrm rot="18000009">
                <a:off x="8455640" y="2500875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8" name="手繪多邊形: 圖案 457" descr="Freeform 57">
                <a:extLst>
                  <a:ext uri="{FF2B5EF4-FFF2-40B4-BE49-F238E27FC236}">
                    <a16:creationId xmlns:a16="http://schemas.microsoft.com/office/drawing/2014/main" id="{37AE3788-6C10-7B82-6862-7C6C50B992CD}"/>
                  </a:ext>
                </a:extLst>
              </p:cNvPr>
              <p:cNvSpPr/>
              <p:nvPr>
                <p:custDataLst>
                  <p:tags r:id="rId149"/>
                </p:custDataLst>
              </p:nvPr>
            </p:nvSpPr>
            <p:spPr>
              <a:xfrm>
                <a:off x="9466547" y="2221989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4" name="手繪多邊形: 圖案 463" descr="Freeform 57">
                <a:extLst>
                  <a:ext uri="{FF2B5EF4-FFF2-40B4-BE49-F238E27FC236}">
                    <a16:creationId xmlns:a16="http://schemas.microsoft.com/office/drawing/2014/main" id="{F3A2F443-101D-DD82-F492-1F658590B58D}"/>
                  </a:ext>
                </a:extLst>
              </p:cNvPr>
              <p:cNvSpPr/>
              <p:nvPr>
                <p:custDataLst>
                  <p:tags r:id="rId150"/>
                </p:custDataLst>
              </p:nvPr>
            </p:nvSpPr>
            <p:spPr>
              <a:xfrm rot="3600000">
                <a:off x="10213531" y="2958015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0" name="手繪多邊形: 圖案 469" descr="Freeform 57">
                <a:extLst>
                  <a:ext uri="{FF2B5EF4-FFF2-40B4-BE49-F238E27FC236}">
                    <a16:creationId xmlns:a16="http://schemas.microsoft.com/office/drawing/2014/main" id="{717F2CDF-7A2C-CEA2-93F0-7761AB1EAB01}"/>
                  </a:ext>
                </a:extLst>
              </p:cNvPr>
              <p:cNvSpPr/>
              <p:nvPr>
                <p:custDataLst>
                  <p:tags r:id="rId151"/>
                </p:custDataLst>
              </p:nvPr>
            </p:nvSpPr>
            <p:spPr>
              <a:xfrm rot="7200009">
                <a:off x="9949603" y="3972934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6" name="手繪多邊形: 圖案 475" descr="Freeform 57">
                <a:extLst>
                  <a:ext uri="{FF2B5EF4-FFF2-40B4-BE49-F238E27FC236}">
                    <a16:creationId xmlns:a16="http://schemas.microsoft.com/office/drawing/2014/main" id="{1270ABE0-567C-8A4D-12D7-33B32EB3A506}"/>
                  </a:ext>
                </a:extLst>
              </p:cNvPr>
              <p:cNvSpPr/>
              <p:nvPr>
                <p:custDataLst>
                  <p:tags r:id="rId152"/>
                </p:custDataLst>
              </p:nvPr>
            </p:nvSpPr>
            <p:spPr>
              <a:xfrm rot="10800002">
                <a:off x="8938692" y="4251824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2" name="手繪多邊形: 圖案 481" descr="Freeform 57">
                <a:extLst>
                  <a:ext uri="{FF2B5EF4-FFF2-40B4-BE49-F238E27FC236}">
                    <a16:creationId xmlns:a16="http://schemas.microsoft.com/office/drawing/2014/main" id="{0EDE9C24-7747-19F7-A5F0-AE236AB20DB1}"/>
                  </a:ext>
                </a:extLst>
              </p:cNvPr>
              <p:cNvSpPr/>
              <p:nvPr>
                <p:custDataLst>
                  <p:tags r:id="rId153"/>
                </p:custDataLst>
              </p:nvPr>
            </p:nvSpPr>
            <p:spPr>
              <a:xfrm rot="14400000">
                <a:off x="8191708" y="3515793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F2A0DFC5-8DB2-2998-42A8-036DCC69093F}"/>
                </a:ext>
              </a:extLst>
            </p:cNvPr>
            <p:cNvGrpSpPr/>
            <p:nvPr/>
          </p:nvGrpSpPr>
          <p:grpSpPr>
            <a:xfrm>
              <a:off x="7180803" y="1749887"/>
              <a:ext cx="4258753" cy="3717008"/>
              <a:chOff x="7180803" y="1749887"/>
              <a:chExt cx="4258753" cy="3717008"/>
            </a:xfrm>
          </p:grpSpPr>
          <p:sp>
            <p:nvSpPr>
              <p:cNvPr id="417" name="手繪多邊形: 圖案 416" descr="Freeform 58">
                <a:extLst>
                  <a:ext uri="{FF2B5EF4-FFF2-40B4-BE49-F238E27FC236}">
                    <a16:creationId xmlns:a16="http://schemas.microsoft.com/office/drawing/2014/main" id="{7755DBEA-7CDD-4EE8-9856-18DEB4168773}"/>
                  </a:ext>
                </a:extLst>
              </p:cNvPr>
              <p:cNvSpPr/>
              <p:nvPr>
                <p:custDataLst>
                  <p:tags r:id="rId130"/>
                </p:custDataLst>
              </p:nvPr>
            </p:nvSpPr>
            <p:spPr>
              <a:xfrm rot="19800011">
                <a:off x="7927786" y="1749887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3" name="手繪多邊形: 圖案 422" descr="Freeform 58">
                <a:extLst>
                  <a:ext uri="{FF2B5EF4-FFF2-40B4-BE49-F238E27FC236}">
                    <a16:creationId xmlns:a16="http://schemas.microsoft.com/office/drawing/2014/main" id="{5C72C79F-5D01-562D-9348-25E4E2720E31}"/>
                  </a:ext>
                </a:extLst>
              </p:cNvPr>
              <p:cNvSpPr/>
              <p:nvPr>
                <p:custDataLst>
                  <p:tags r:id="rId131"/>
                </p:custDataLst>
              </p:nvPr>
            </p:nvSpPr>
            <p:spPr>
              <a:xfrm rot="1800004">
                <a:off x="9949603" y="1749889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9" name="手繪多邊形: 圖案 428" descr="Freeform 58">
                <a:extLst>
                  <a:ext uri="{FF2B5EF4-FFF2-40B4-BE49-F238E27FC236}">
                    <a16:creationId xmlns:a16="http://schemas.microsoft.com/office/drawing/2014/main" id="{8A848E92-3A46-B03B-F9C8-17A50D671EBC}"/>
                  </a:ext>
                </a:extLst>
              </p:cNvPr>
              <p:cNvSpPr/>
              <p:nvPr>
                <p:custDataLst>
                  <p:tags r:id="rId132"/>
                </p:custDataLst>
              </p:nvPr>
            </p:nvSpPr>
            <p:spPr>
              <a:xfrm rot="5400005">
                <a:off x="10960513" y="3500836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5" name="手繪多邊形: 圖案 434" descr="Freeform 58">
                <a:extLst>
                  <a:ext uri="{FF2B5EF4-FFF2-40B4-BE49-F238E27FC236}">
                    <a16:creationId xmlns:a16="http://schemas.microsoft.com/office/drawing/2014/main" id="{90BCDACA-E816-0A46-62C1-42760A4CBA4F}"/>
                  </a:ext>
                </a:extLst>
              </p:cNvPr>
              <p:cNvSpPr/>
              <p:nvPr>
                <p:custDataLst>
                  <p:tags r:id="rId133"/>
                </p:custDataLst>
              </p:nvPr>
            </p:nvSpPr>
            <p:spPr>
              <a:xfrm rot="9000011">
                <a:off x="9949598" y="5251779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1" name="手繪多邊形: 圖案 440" descr="Freeform 58">
                <a:extLst>
                  <a:ext uri="{FF2B5EF4-FFF2-40B4-BE49-F238E27FC236}">
                    <a16:creationId xmlns:a16="http://schemas.microsoft.com/office/drawing/2014/main" id="{13D2C3AB-7D7C-616E-E170-C04A6B4E5714}"/>
                  </a:ext>
                </a:extLst>
              </p:cNvPr>
              <p:cNvSpPr/>
              <p:nvPr>
                <p:custDataLst>
                  <p:tags r:id="rId134"/>
                </p:custDataLst>
              </p:nvPr>
            </p:nvSpPr>
            <p:spPr>
              <a:xfrm rot="12600001">
                <a:off x="7927783" y="5251776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7" name="手繪多邊形: 圖案 446" descr="Freeform 58">
                <a:extLst>
                  <a:ext uri="{FF2B5EF4-FFF2-40B4-BE49-F238E27FC236}">
                    <a16:creationId xmlns:a16="http://schemas.microsoft.com/office/drawing/2014/main" id="{E5EF08B9-4011-3A51-BE00-4FB832A0B330}"/>
                  </a:ext>
                </a:extLst>
              </p:cNvPr>
              <p:cNvSpPr/>
              <p:nvPr>
                <p:custDataLst>
                  <p:tags r:id="rId135"/>
                </p:custDataLst>
              </p:nvPr>
            </p:nvSpPr>
            <p:spPr>
              <a:xfrm rot="16200004">
                <a:off x="6916876" y="3500831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3" name="手繪多邊形: 圖案 452" descr="Freeform 58">
                <a:extLst>
                  <a:ext uri="{FF2B5EF4-FFF2-40B4-BE49-F238E27FC236}">
                    <a16:creationId xmlns:a16="http://schemas.microsoft.com/office/drawing/2014/main" id="{54C4A17C-1058-635B-5714-DE5AA8CF9890}"/>
                  </a:ext>
                </a:extLst>
              </p:cNvPr>
              <p:cNvSpPr/>
              <p:nvPr>
                <p:custDataLst>
                  <p:tags r:id="rId136"/>
                </p:custDataLst>
              </p:nvPr>
            </p:nvSpPr>
            <p:spPr>
              <a:xfrm rot="18000009">
                <a:off x="7831181" y="2861406"/>
                <a:ext cx="742973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9" name="手繪多邊形: 圖案 458" descr="Freeform 58">
                <a:extLst>
                  <a:ext uri="{FF2B5EF4-FFF2-40B4-BE49-F238E27FC236}">
                    <a16:creationId xmlns:a16="http://schemas.microsoft.com/office/drawing/2014/main" id="{AE401EC3-6E53-17A4-A208-BE8C0AA7A8E4}"/>
                  </a:ext>
                </a:extLst>
              </p:cNvPr>
              <p:cNvSpPr/>
              <p:nvPr>
                <p:custDataLst>
                  <p:tags r:id="rId137"/>
                </p:custDataLst>
              </p:nvPr>
            </p:nvSpPr>
            <p:spPr>
              <a:xfrm>
                <a:off x="8938692" y="2221989"/>
                <a:ext cx="742972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5" name="手繪多邊形: 圖案 464" descr="Freeform 58">
                <a:extLst>
                  <a:ext uri="{FF2B5EF4-FFF2-40B4-BE49-F238E27FC236}">
                    <a16:creationId xmlns:a16="http://schemas.microsoft.com/office/drawing/2014/main" id="{35E24021-323F-64AD-AA7E-0C3E4F9DC15C}"/>
                  </a:ext>
                </a:extLst>
              </p:cNvPr>
              <p:cNvSpPr/>
              <p:nvPr>
                <p:custDataLst>
                  <p:tags r:id="rId138"/>
                </p:custDataLst>
              </p:nvPr>
            </p:nvSpPr>
            <p:spPr>
              <a:xfrm rot="3600000">
                <a:off x="10046207" y="2861411"/>
                <a:ext cx="742973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1" name="手繪多邊形: 圖案 470" descr="Freeform 58">
                <a:extLst>
                  <a:ext uri="{FF2B5EF4-FFF2-40B4-BE49-F238E27FC236}">
                    <a16:creationId xmlns:a16="http://schemas.microsoft.com/office/drawing/2014/main" id="{FF0C63A3-CCA3-55DE-8895-FB4687524B2B}"/>
                  </a:ext>
                </a:extLst>
              </p:cNvPr>
              <p:cNvSpPr/>
              <p:nvPr>
                <p:custDataLst>
                  <p:tags r:id="rId139"/>
                </p:custDataLst>
              </p:nvPr>
            </p:nvSpPr>
            <p:spPr>
              <a:xfrm rot="7200009">
                <a:off x="10046205" y="4140257"/>
                <a:ext cx="742973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7" name="手繪多邊形: 圖案 476" descr="Freeform 58">
                <a:extLst>
                  <a:ext uri="{FF2B5EF4-FFF2-40B4-BE49-F238E27FC236}">
                    <a16:creationId xmlns:a16="http://schemas.microsoft.com/office/drawing/2014/main" id="{B3E16401-9810-C8EC-0CA4-520E55AB1DEA}"/>
                  </a:ext>
                </a:extLst>
              </p:cNvPr>
              <p:cNvSpPr/>
              <p:nvPr>
                <p:custDataLst>
                  <p:tags r:id="rId140"/>
                </p:custDataLst>
              </p:nvPr>
            </p:nvSpPr>
            <p:spPr>
              <a:xfrm rot="10800002">
                <a:off x="8938692" y="4779679"/>
                <a:ext cx="742972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3" name="手繪多邊形: 圖案 482" descr="Freeform 58">
                <a:extLst>
                  <a:ext uri="{FF2B5EF4-FFF2-40B4-BE49-F238E27FC236}">
                    <a16:creationId xmlns:a16="http://schemas.microsoft.com/office/drawing/2014/main" id="{ACC5836E-D075-D191-545A-0B340C44C51C}"/>
                  </a:ext>
                </a:extLst>
              </p:cNvPr>
              <p:cNvSpPr/>
              <p:nvPr>
                <p:custDataLst>
                  <p:tags r:id="rId141"/>
                </p:custDataLst>
              </p:nvPr>
            </p:nvSpPr>
            <p:spPr>
              <a:xfrm rot="14400000">
                <a:off x="7831176" y="4140252"/>
                <a:ext cx="742973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550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/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grpSp>
        <p:nvGrpSpPr>
          <p:cNvPr id="170" name="群組 169"/>
          <p:cNvGrpSpPr/>
          <p:nvPr/>
        </p:nvGrpSpPr>
        <p:grpSpPr>
          <a:xfrm>
            <a:off x="544891" y="4680384"/>
            <a:ext cx="1213870" cy="1046438"/>
            <a:chOff x="8862703" y="1169333"/>
            <a:chExt cx="1966684" cy="169541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1" name="手繪多邊形 210"/>
            <p:cNvSpPr/>
            <p:nvPr>
              <p:custDataLst>
                <p:tags r:id="rId268"/>
              </p:custDataLst>
            </p:nvPr>
          </p:nvSpPr>
          <p:spPr>
            <a:xfrm>
              <a:off x="9354374" y="1169333"/>
              <a:ext cx="983341" cy="1132878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手繪多邊形 211"/>
            <p:cNvSpPr/>
            <p:nvPr>
              <p:custDataLst>
                <p:tags r:id="rId269"/>
              </p:custDataLst>
            </p:nvPr>
          </p:nvSpPr>
          <p:spPr>
            <a:xfrm>
              <a:off x="9846045" y="2017041"/>
              <a:ext cx="983342" cy="847708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手繪多邊形 212"/>
            <p:cNvSpPr/>
            <p:nvPr>
              <p:custDataLst>
                <p:tags r:id="rId270"/>
              </p:custDataLst>
            </p:nvPr>
          </p:nvSpPr>
          <p:spPr>
            <a:xfrm>
              <a:off x="8862703" y="2017041"/>
              <a:ext cx="983341" cy="847708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1" name="群組 170"/>
          <p:cNvGrpSpPr/>
          <p:nvPr/>
        </p:nvGrpSpPr>
        <p:grpSpPr>
          <a:xfrm>
            <a:off x="675080" y="3493410"/>
            <a:ext cx="972519" cy="972518"/>
            <a:chOff x="2392389" y="2211847"/>
            <a:chExt cx="1276361" cy="1276360"/>
          </a:xfrm>
        </p:grpSpPr>
        <p:sp>
          <p:nvSpPr>
            <p:cNvPr id="206" name="手繪多邊形 205"/>
            <p:cNvSpPr/>
            <p:nvPr>
              <p:custDataLst>
                <p:tags r:id="rId264"/>
              </p:custDataLst>
            </p:nvPr>
          </p:nvSpPr>
          <p:spPr>
            <a:xfrm>
              <a:off x="2392389" y="2211847"/>
              <a:ext cx="435193" cy="127636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手繪多邊形 206"/>
            <p:cNvSpPr/>
            <p:nvPr>
              <p:custDataLst>
                <p:tags r:id="rId265"/>
              </p:custDataLst>
            </p:nvPr>
          </p:nvSpPr>
          <p:spPr>
            <a:xfrm>
              <a:off x="3233556" y="2211847"/>
              <a:ext cx="435194" cy="1276360"/>
            </a:xfrm>
            <a:custGeom>
              <a:avLst/>
              <a:gdLst>
                <a:gd name="connsiteX0" fmla="*/ 446558 w 446558"/>
                <a:gd name="connsiteY0" fmla="*/ 0 h 1309688"/>
                <a:gd name="connsiteX1" fmla="*/ 0 w 446558"/>
                <a:gd name="connsiteY1" fmla="*/ 446558 h 1309688"/>
                <a:gd name="connsiteX2" fmla="*/ 0 w 446558"/>
                <a:gd name="connsiteY2" fmla="*/ 863131 h 1309688"/>
                <a:gd name="connsiteX3" fmla="*/ 446558 w 446558"/>
                <a:gd name="connsiteY3" fmla="*/ 1309688 h 1309688"/>
                <a:gd name="connsiteX4" fmla="*/ 446558 w 446558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8" h="1309688">
                  <a:moveTo>
                    <a:pt x="446558" y="0"/>
                  </a:moveTo>
                  <a:lnTo>
                    <a:pt x="0" y="446558"/>
                  </a:lnTo>
                  <a:lnTo>
                    <a:pt x="0" y="863131"/>
                  </a:lnTo>
                  <a:lnTo>
                    <a:pt x="446558" y="1309688"/>
                  </a:lnTo>
                  <a:lnTo>
                    <a:pt x="44655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手繪多邊形 207"/>
            <p:cNvSpPr/>
            <p:nvPr>
              <p:custDataLst>
                <p:tags r:id="rId266"/>
              </p:custDataLst>
            </p:nvPr>
          </p:nvSpPr>
          <p:spPr>
            <a:xfrm>
              <a:off x="2392390" y="3053013"/>
              <a:ext cx="1276360" cy="43519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手繪多邊形 208"/>
            <p:cNvSpPr/>
            <p:nvPr>
              <p:custDataLst>
                <p:tags r:id="rId267"/>
              </p:custDataLst>
            </p:nvPr>
          </p:nvSpPr>
          <p:spPr>
            <a:xfrm>
              <a:off x="2392390" y="2211847"/>
              <a:ext cx="1276360" cy="435194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2827582" y="2647041"/>
              <a:ext cx="405971" cy="4059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" name="群組 196"/>
          <p:cNvGrpSpPr/>
          <p:nvPr/>
        </p:nvGrpSpPr>
        <p:grpSpPr>
          <a:xfrm>
            <a:off x="577574" y="2179391"/>
            <a:ext cx="1153283" cy="998773"/>
            <a:chOff x="429134" y="2152185"/>
            <a:chExt cx="1513600" cy="1310819"/>
          </a:xfrm>
        </p:grpSpPr>
        <p:sp>
          <p:nvSpPr>
            <p:cNvPr id="198" name="手繪多邊形 197" descr="6"/>
            <p:cNvSpPr/>
            <p:nvPr>
              <p:custDataLst>
                <p:tags r:id="rId256"/>
              </p:custDataLst>
            </p:nvPr>
          </p:nvSpPr>
          <p:spPr bwMode="auto">
            <a:xfrm>
              <a:off x="429134" y="2152188"/>
              <a:ext cx="1513600" cy="1310816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9" name="手繪多邊形 198" descr="6"/>
            <p:cNvSpPr/>
            <p:nvPr>
              <p:custDataLst>
                <p:tags r:id="rId257"/>
              </p:custDataLst>
            </p:nvPr>
          </p:nvSpPr>
          <p:spPr bwMode="auto">
            <a:xfrm>
              <a:off x="877606" y="2540575"/>
              <a:ext cx="616657" cy="5340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0" name="手繪多邊形 199"/>
            <p:cNvSpPr/>
            <p:nvPr>
              <p:custDataLst>
                <p:tags r:id="rId258"/>
              </p:custDataLst>
            </p:nvPr>
          </p:nvSpPr>
          <p:spPr>
            <a:xfrm>
              <a:off x="429134" y="2152188"/>
              <a:ext cx="602635" cy="655409"/>
            </a:xfrm>
            <a:custGeom>
              <a:avLst/>
              <a:gdLst>
                <a:gd name="connsiteX0" fmla="*/ 378400 w 602636"/>
                <a:gd name="connsiteY0" fmla="*/ 0 h 655408"/>
                <a:gd name="connsiteX1" fmla="*/ 602636 w 602636"/>
                <a:gd name="connsiteY1" fmla="*/ 388387 h 655408"/>
                <a:gd name="connsiteX2" fmla="*/ 448472 w 602636"/>
                <a:gd name="connsiteY2" fmla="*/ 655408 h 655408"/>
                <a:gd name="connsiteX3" fmla="*/ 0 w 602636"/>
                <a:gd name="connsiteY3" fmla="*/ 655407 h 655408"/>
                <a:gd name="connsiteX4" fmla="*/ 378400 w 602636"/>
                <a:gd name="connsiteY4" fmla="*/ 0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378400" y="0"/>
                  </a:moveTo>
                  <a:lnTo>
                    <a:pt x="602636" y="388387"/>
                  </a:lnTo>
                  <a:lnTo>
                    <a:pt x="448472" y="655408"/>
                  </a:lnTo>
                  <a:lnTo>
                    <a:pt x="0" y="655407"/>
                  </a:lnTo>
                  <a:lnTo>
                    <a:pt x="3784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1" name="手繪多邊形 200"/>
            <p:cNvSpPr/>
            <p:nvPr>
              <p:custDataLst>
                <p:tags r:id="rId259"/>
              </p:custDataLst>
            </p:nvPr>
          </p:nvSpPr>
          <p:spPr>
            <a:xfrm>
              <a:off x="429134" y="2807595"/>
              <a:ext cx="602635" cy="655409"/>
            </a:xfrm>
            <a:custGeom>
              <a:avLst/>
              <a:gdLst>
                <a:gd name="connsiteX0" fmla="*/ 448472 w 602636"/>
                <a:gd name="connsiteY0" fmla="*/ 1 h 655408"/>
                <a:gd name="connsiteX1" fmla="*/ 602636 w 602636"/>
                <a:gd name="connsiteY1" fmla="*/ 267022 h 655408"/>
                <a:gd name="connsiteX2" fmla="*/ 378400 w 602636"/>
                <a:gd name="connsiteY2" fmla="*/ 655408 h 655408"/>
                <a:gd name="connsiteX3" fmla="*/ 0 w 602636"/>
                <a:gd name="connsiteY3" fmla="*/ 0 h 655408"/>
                <a:gd name="connsiteX4" fmla="*/ 448472 w 602636"/>
                <a:gd name="connsiteY4" fmla="*/ 1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448472" y="1"/>
                  </a:moveTo>
                  <a:lnTo>
                    <a:pt x="602636" y="267022"/>
                  </a:lnTo>
                  <a:lnTo>
                    <a:pt x="378400" y="655408"/>
                  </a:lnTo>
                  <a:lnTo>
                    <a:pt x="0" y="0"/>
                  </a:lnTo>
                  <a:lnTo>
                    <a:pt x="448472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2" name="手繪多邊形 201"/>
            <p:cNvSpPr/>
            <p:nvPr>
              <p:custDataLst>
                <p:tags r:id="rId260"/>
              </p:custDataLst>
            </p:nvPr>
          </p:nvSpPr>
          <p:spPr>
            <a:xfrm>
              <a:off x="807534" y="3074617"/>
              <a:ext cx="756800" cy="388386"/>
            </a:xfrm>
            <a:custGeom>
              <a:avLst/>
              <a:gdLst>
                <a:gd name="connsiteX0" fmla="*/ 224236 w 756800"/>
                <a:gd name="connsiteY0" fmla="*/ 0 h 388386"/>
                <a:gd name="connsiteX1" fmla="*/ 532565 w 756800"/>
                <a:gd name="connsiteY1" fmla="*/ 0 h 388386"/>
                <a:gd name="connsiteX2" fmla="*/ 756800 w 756800"/>
                <a:gd name="connsiteY2" fmla="*/ 388386 h 388386"/>
                <a:gd name="connsiteX3" fmla="*/ 0 w 756800"/>
                <a:gd name="connsiteY3" fmla="*/ 388386 h 388386"/>
                <a:gd name="connsiteX4" fmla="*/ 224236 w 756800"/>
                <a:gd name="connsiteY4" fmla="*/ 0 h 38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6">
                  <a:moveTo>
                    <a:pt x="224236" y="0"/>
                  </a:moveTo>
                  <a:lnTo>
                    <a:pt x="532565" y="0"/>
                  </a:lnTo>
                  <a:lnTo>
                    <a:pt x="756800" y="388386"/>
                  </a:lnTo>
                  <a:lnTo>
                    <a:pt x="0" y="388386"/>
                  </a:lnTo>
                  <a:lnTo>
                    <a:pt x="22423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手繪多邊形 202"/>
            <p:cNvSpPr/>
            <p:nvPr>
              <p:custDataLst>
                <p:tags r:id="rId261"/>
              </p:custDataLst>
            </p:nvPr>
          </p:nvSpPr>
          <p:spPr>
            <a:xfrm>
              <a:off x="1340097" y="2807595"/>
              <a:ext cx="602635" cy="655409"/>
            </a:xfrm>
            <a:custGeom>
              <a:avLst/>
              <a:gdLst>
                <a:gd name="connsiteX0" fmla="*/ 224235 w 602635"/>
                <a:gd name="connsiteY0" fmla="*/ 655408 h 655408"/>
                <a:gd name="connsiteX1" fmla="*/ 0 w 602635"/>
                <a:gd name="connsiteY1" fmla="*/ 267022 h 655408"/>
                <a:gd name="connsiteX2" fmla="*/ 154165 w 602635"/>
                <a:gd name="connsiteY2" fmla="*/ 1 h 655408"/>
                <a:gd name="connsiteX3" fmla="*/ 602635 w 602635"/>
                <a:gd name="connsiteY3" fmla="*/ 0 h 655408"/>
                <a:gd name="connsiteX4" fmla="*/ 224235 w 602635"/>
                <a:gd name="connsiteY4" fmla="*/ 655408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224235" y="655408"/>
                  </a:moveTo>
                  <a:lnTo>
                    <a:pt x="0" y="267022"/>
                  </a:lnTo>
                  <a:lnTo>
                    <a:pt x="154165" y="1"/>
                  </a:lnTo>
                  <a:lnTo>
                    <a:pt x="602635" y="0"/>
                  </a:lnTo>
                  <a:lnTo>
                    <a:pt x="224235" y="6554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4" name="手繪多邊形 203"/>
            <p:cNvSpPr/>
            <p:nvPr>
              <p:custDataLst>
                <p:tags r:id="rId262"/>
              </p:custDataLst>
            </p:nvPr>
          </p:nvSpPr>
          <p:spPr>
            <a:xfrm>
              <a:off x="1340098" y="2152186"/>
              <a:ext cx="602636" cy="655408"/>
            </a:xfrm>
            <a:custGeom>
              <a:avLst/>
              <a:gdLst>
                <a:gd name="connsiteX0" fmla="*/ 602635 w 602635"/>
                <a:gd name="connsiteY0" fmla="*/ 655407 h 655408"/>
                <a:gd name="connsiteX1" fmla="*/ 154165 w 602635"/>
                <a:gd name="connsiteY1" fmla="*/ 655408 h 655408"/>
                <a:gd name="connsiteX2" fmla="*/ 0 w 602635"/>
                <a:gd name="connsiteY2" fmla="*/ 388387 h 655408"/>
                <a:gd name="connsiteX3" fmla="*/ 224235 w 602635"/>
                <a:gd name="connsiteY3" fmla="*/ 0 h 655408"/>
                <a:gd name="connsiteX4" fmla="*/ 602635 w 602635"/>
                <a:gd name="connsiteY4" fmla="*/ 655407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602635" y="655407"/>
                  </a:moveTo>
                  <a:lnTo>
                    <a:pt x="154165" y="655408"/>
                  </a:lnTo>
                  <a:lnTo>
                    <a:pt x="0" y="388387"/>
                  </a:lnTo>
                  <a:lnTo>
                    <a:pt x="224235" y="0"/>
                  </a:lnTo>
                  <a:lnTo>
                    <a:pt x="602635" y="655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5" name="手繪多邊形 204"/>
            <p:cNvSpPr/>
            <p:nvPr>
              <p:custDataLst>
                <p:tags r:id="rId263"/>
              </p:custDataLst>
            </p:nvPr>
          </p:nvSpPr>
          <p:spPr>
            <a:xfrm>
              <a:off x="807534" y="2152185"/>
              <a:ext cx="756800" cy="388387"/>
            </a:xfrm>
            <a:custGeom>
              <a:avLst/>
              <a:gdLst>
                <a:gd name="connsiteX0" fmla="*/ 756800 w 756800"/>
                <a:gd name="connsiteY0" fmla="*/ 0 h 388387"/>
                <a:gd name="connsiteX1" fmla="*/ 532565 w 756800"/>
                <a:gd name="connsiteY1" fmla="*/ 388387 h 388387"/>
                <a:gd name="connsiteX2" fmla="*/ 224236 w 756800"/>
                <a:gd name="connsiteY2" fmla="*/ 388387 h 388387"/>
                <a:gd name="connsiteX3" fmla="*/ 0 w 756800"/>
                <a:gd name="connsiteY3" fmla="*/ 0 h 388387"/>
                <a:gd name="connsiteX4" fmla="*/ 756800 w 756800"/>
                <a:gd name="connsiteY4" fmla="*/ 0 h 38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7">
                  <a:moveTo>
                    <a:pt x="756800" y="0"/>
                  </a:moveTo>
                  <a:lnTo>
                    <a:pt x="532565" y="388387"/>
                  </a:lnTo>
                  <a:lnTo>
                    <a:pt x="224236" y="388387"/>
                  </a:lnTo>
                  <a:lnTo>
                    <a:pt x="0" y="0"/>
                  </a:lnTo>
                  <a:lnTo>
                    <a:pt x="7568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3523CB9-3441-42EA-87F4-7EC7D9500D2A}"/>
              </a:ext>
            </a:extLst>
          </p:cNvPr>
          <p:cNvGrpSpPr/>
          <p:nvPr/>
        </p:nvGrpSpPr>
        <p:grpSpPr>
          <a:xfrm>
            <a:off x="2731280" y="2495275"/>
            <a:ext cx="2474361" cy="2804301"/>
            <a:chOff x="8856307" y="2495276"/>
            <a:chExt cx="2474361" cy="2804301"/>
          </a:xfrm>
        </p:grpSpPr>
        <p:sp>
          <p:nvSpPr>
            <p:cNvPr id="500" name="手繪多邊形 69" descr="60">
              <a:extLst>
                <a:ext uri="{FF2B5EF4-FFF2-40B4-BE49-F238E27FC236}">
                  <a16:creationId xmlns:a16="http://schemas.microsoft.com/office/drawing/2014/main" id="{E3EEAAA2-6B02-4AC4-89B8-9FB95CA98C4F}"/>
                </a:ext>
              </a:extLst>
            </p:cNvPr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 rot="14400001">
              <a:off x="8832367" y="4350322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7" name="手繪多邊形 69" descr="60">
              <a:extLst>
                <a:ext uri="{FF2B5EF4-FFF2-40B4-BE49-F238E27FC236}">
                  <a16:creationId xmlns:a16="http://schemas.microsoft.com/office/drawing/2014/main" id="{4A2C0AEA-C682-4948-B34C-AE20C996E665}"/>
                </a:ext>
              </a:extLst>
            </p:cNvPr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 rot="10800004">
              <a:off x="9903380" y="3731255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14" name="手繪多邊形 69" descr="60">
              <a:extLst>
                <a:ext uri="{FF2B5EF4-FFF2-40B4-BE49-F238E27FC236}">
                  <a16:creationId xmlns:a16="http://schemas.microsoft.com/office/drawing/2014/main" id="{51EDB600-4369-40EF-AC68-DE715CBFC0A2}"/>
                </a:ext>
              </a:extLst>
            </p:cNvPr>
            <p:cNvSpPr>
              <a:spLocks/>
            </p:cNvSpPr>
            <p:nvPr>
              <p:custDataLst>
                <p:tags r:id="rId251"/>
              </p:custDataLst>
            </p:nvPr>
          </p:nvSpPr>
          <p:spPr bwMode="auto">
            <a:xfrm rot="10800004">
              <a:off x="9903378" y="4967239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1" name="手繪多邊形 69" descr="60">
              <a:extLst>
                <a:ext uri="{FF2B5EF4-FFF2-40B4-BE49-F238E27FC236}">
                  <a16:creationId xmlns:a16="http://schemas.microsoft.com/office/drawing/2014/main" id="{250224FA-7BA4-4AE1-97FD-C4936C6B5A6D}"/>
                </a:ext>
              </a:extLst>
            </p:cNvPr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 rot="7200009">
              <a:off x="10973150" y="4348175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8" name="手繪多邊形 69" descr="60">
              <a:extLst>
                <a:ext uri="{FF2B5EF4-FFF2-40B4-BE49-F238E27FC236}">
                  <a16:creationId xmlns:a16="http://schemas.microsoft.com/office/drawing/2014/main" id="{C5E7309A-F4DD-40AD-BB4C-7575531751E1}"/>
                </a:ext>
              </a:extLst>
            </p:cNvPr>
            <p:cNvSpPr>
              <a:spLocks/>
            </p:cNvSpPr>
            <p:nvPr>
              <p:custDataLst>
                <p:tags r:id="rId253"/>
              </p:custDataLst>
            </p:nvPr>
          </p:nvSpPr>
          <p:spPr bwMode="auto">
            <a:xfrm rot="3600000">
              <a:off x="10971913" y="3112193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35" name="手繪多邊形 69" descr="60">
              <a:extLst>
                <a:ext uri="{FF2B5EF4-FFF2-40B4-BE49-F238E27FC236}">
                  <a16:creationId xmlns:a16="http://schemas.microsoft.com/office/drawing/2014/main" id="{B022C88D-E8FF-41CA-AF61-E2C64824CF5E}"/>
                </a:ext>
              </a:extLst>
            </p:cNvPr>
            <p:cNvSpPr>
              <a:spLocks/>
            </p:cNvSpPr>
            <p:nvPr>
              <p:custDataLst>
                <p:tags r:id="rId254"/>
              </p:custDataLst>
            </p:nvPr>
          </p:nvSpPr>
          <p:spPr bwMode="auto">
            <a:xfrm>
              <a:off x="9900899" y="2495276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42" name="手繪多邊形 69" descr="60">
              <a:extLst>
                <a:ext uri="{FF2B5EF4-FFF2-40B4-BE49-F238E27FC236}">
                  <a16:creationId xmlns:a16="http://schemas.microsoft.com/office/drawing/2014/main" id="{4D1ECEAC-799C-4853-B260-00E0017343B7}"/>
                </a:ext>
              </a:extLst>
            </p:cNvPr>
            <p:cNvSpPr>
              <a:spLocks/>
            </p:cNvSpPr>
            <p:nvPr>
              <p:custDataLst>
                <p:tags r:id="rId255"/>
              </p:custDataLst>
            </p:nvPr>
          </p:nvSpPr>
          <p:spPr bwMode="auto">
            <a:xfrm rot="18000009">
              <a:off x="8831127" y="3114338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822A725-C419-4B21-99D9-8D4130B5F38E}"/>
              </a:ext>
            </a:extLst>
          </p:cNvPr>
          <p:cNvGrpSpPr/>
          <p:nvPr/>
        </p:nvGrpSpPr>
        <p:grpSpPr>
          <a:xfrm>
            <a:off x="2543034" y="2269652"/>
            <a:ext cx="2850855" cy="3255547"/>
            <a:chOff x="8668061" y="2269653"/>
            <a:chExt cx="2850855" cy="3255547"/>
          </a:xfrm>
          <a:solidFill>
            <a:srgbClr val="FFFF01"/>
          </a:solidFill>
        </p:grpSpPr>
        <p:sp>
          <p:nvSpPr>
            <p:cNvPr id="499" name="手繪多邊形: 圖案 498" descr="61">
              <a:extLst>
                <a:ext uri="{FF2B5EF4-FFF2-40B4-BE49-F238E27FC236}">
                  <a16:creationId xmlns:a16="http://schemas.microsoft.com/office/drawing/2014/main" id="{4868C936-3F9B-4EDC-9839-FD9CD517AC3E}"/>
                </a:ext>
              </a:extLst>
            </p:cNvPr>
            <p:cNvSpPr/>
            <p:nvPr>
              <p:custDataLst>
                <p:tags r:id="rId228"/>
              </p:custDataLst>
            </p:nvPr>
          </p:nvSpPr>
          <p:spPr>
            <a:xfrm rot="14400001">
              <a:off x="8556532" y="4543170"/>
              <a:ext cx="451159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2" name="手繪多邊形: 圖案 501" descr="61">
              <a:extLst>
                <a:ext uri="{FF2B5EF4-FFF2-40B4-BE49-F238E27FC236}">
                  <a16:creationId xmlns:a16="http://schemas.microsoft.com/office/drawing/2014/main" id="{A0A7619E-6E6A-4354-BC10-6B65E1C412F4}"/>
                </a:ext>
              </a:extLst>
            </p:cNvPr>
            <p:cNvSpPr/>
            <p:nvPr>
              <p:custDataLst>
                <p:tags r:id="rId229"/>
              </p:custDataLst>
            </p:nvPr>
          </p:nvSpPr>
          <p:spPr>
            <a:xfrm rot="14400001">
              <a:off x="9152333" y="4459435"/>
              <a:ext cx="355485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4" name="手繪多邊形: 圖案 503" descr="61">
              <a:extLst>
                <a:ext uri="{FF2B5EF4-FFF2-40B4-BE49-F238E27FC236}">
                  <a16:creationId xmlns:a16="http://schemas.microsoft.com/office/drawing/2014/main" id="{D2761E29-45D0-4758-92DC-3EC99028DE78}"/>
                </a:ext>
              </a:extLst>
            </p:cNvPr>
            <p:cNvSpPr/>
            <p:nvPr>
              <p:custDataLst>
                <p:tags r:id="rId230"/>
              </p:custDataLst>
            </p:nvPr>
          </p:nvSpPr>
          <p:spPr>
            <a:xfrm rot="14400001">
              <a:off x="8878914" y="3985862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6" name="手繪多邊形: 圖案 505" descr="61">
              <a:extLst>
                <a:ext uri="{FF2B5EF4-FFF2-40B4-BE49-F238E27FC236}">
                  <a16:creationId xmlns:a16="http://schemas.microsoft.com/office/drawing/2014/main" id="{50F69ADD-DC6D-4B24-93A9-DC91CD5EF453}"/>
                </a:ext>
              </a:extLst>
            </p:cNvPr>
            <p:cNvSpPr/>
            <p:nvPr>
              <p:custDataLst>
                <p:tags r:id="rId231"/>
              </p:custDataLst>
            </p:nvPr>
          </p:nvSpPr>
          <p:spPr>
            <a:xfrm rot="10800004">
              <a:off x="9869150" y="4063593"/>
              <a:ext cx="451160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9" name="手繪多邊形: 圖案 508" descr="61">
              <a:extLst>
                <a:ext uri="{FF2B5EF4-FFF2-40B4-BE49-F238E27FC236}">
                  <a16:creationId xmlns:a16="http://schemas.microsoft.com/office/drawing/2014/main" id="{5DA08677-7D3D-46A4-911C-04457B487CC5}"/>
                </a:ext>
              </a:extLst>
            </p:cNvPr>
            <p:cNvSpPr/>
            <p:nvPr>
              <p:custDataLst>
                <p:tags r:id="rId232"/>
              </p:custDataLst>
            </p:nvPr>
          </p:nvSpPr>
          <p:spPr>
            <a:xfrm rot="10800004">
              <a:off x="10190405" y="3505634"/>
              <a:ext cx="355486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1" name="手繪多邊形: 圖案 510" descr="61">
              <a:extLst>
                <a:ext uri="{FF2B5EF4-FFF2-40B4-BE49-F238E27FC236}">
                  <a16:creationId xmlns:a16="http://schemas.microsoft.com/office/drawing/2014/main" id="{11FEED20-FA73-4CB8-9369-013A4CD5BF3F}"/>
                </a:ext>
              </a:extLst>
            </p:cNvPr>
            <p:cNvSpPr/>
            <p:nvPr>
              <p:custDataLst>
                <p:tags r:id="rId233"/>
              </p:custDataLst>
            </p:nvPr>
          </p:nvSpPr>
          <p:spPr>
            <a:xfrm rot="10800004">
              <a:off x="9643571" y="3505634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3" name="手繪多邊形: 圖案 512" descr="61">
              <a:extLst>
                <a:ext uri="{FF2B5EF4-FFF2-40B4-BE49-F238E27FC236}">
                  <a16:creationId xmlns:a16="http://schemas.microsoft.com/office/drawing/2014/main" id="{126B3610-113A-4686-A9E1-39D106138B00}"/>
                </a:ext>
              </a:extLst>
            </p:cNvPr>
            <p:cNvSpPr/>
            <p:nvPr>
              <p:custDataLst>
                <p:tags r:id="rId234"/>
              </p:custDataLst>
            </p:nvPr>
          </p:nvSpPr>
          <p:spPr>
            <a:xfrm rot="10800004">
              <a:off x="9869147" y="5299578"/>
              <a:ext cx="451160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6" name="手繪多邊形: 圖案 515" descr="61">
              <a:extLst>
                <a:ext uri="{FF2B5EF4-FFF2-40B4-BE49-F238E27FC236}">
                  <a16:creationId xmlns:a16="http://schemas.microsoft.com/office/drawing/2014/main" id="{E3D8AD07-D258-48DD-B287-62FD18B5F9B2}"/>
                </a:ext>
              </a:extLst>
            </p:cNvPr>
            <p:cNvSpPr/>
            <p:nvPr>
              <p:custDataLst>
                <p:tags r:id="rId235"/>
              </p:custDataLst>
            </p:nvPr>
          </p:nvSpPr>
          <p:spPr>
            <a:xfrm rot="10800004">
              <a:off x="10190403" y="4741619"/>
              <a:ext cx="355486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8" name="手繪多邊形: 圖案 517" descr="61">
              <a:extLst>
                <a:ext uri="{FF2B5EF4-FFF2-40B4-BE49-F238E27FC236}">
                  <a16:creationId xmlns:a16="http://schemas.microsoft.com/office/drawing/2014/main" id="{44B4042B-B4FA-4CDE-B40B-2622889546D0}"/>
                </a:ext>
              </a:extLst>
            </p:cNvPr>
            <p:cNvSpPr/>
            <p:nvPr>
              <p:custDataLst>
                <p:tags r:id="rId236"/>
              </p:custDataLst>
            </p:nvPr>
          </p:nvSpPr>
          <p:spPr>
            <a:xfrm rot="10800004">
              <a:off x="9643569" y="4741618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0" name="手繪多邊形: 圖案 519" descr="61">
              <a:extLst>
                <a:ext uri="{FF2B5EF4-FFF2-40B4-BE49-F238E27FC236}">
                  <a16:creationId xmlns:a16="http://schemas.microsoft.com/office/drawing/2014/main" id="{163AF1B7-AB06-46A2-99F8-F2DE111A3CE1}"/>
                </a:ext>
              </a:extLst>
            </p:cNvPr>
            <p:cNvSpPr/>
            <p:nvPr>
              <p:custDataLst>
                <p:tags r:id="rId237"/>
              </p:custDataLst>
            </p:nvPr>
          </p:nvSpPr>
          <p:spPr>
            <a:xfrm rot="7200009">
              <a:off x="11180525" y="4541024"/>
              <a:ext cx="451159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3" name="手繪多邊形: 圖案 522" descr="61">
              <a:extLst>
                <a:ext uri="{FF2B5EF4-FFF2-40B4-BE49-F238E27FC236}">
                  <a16:creationId xmlns:a16="http://schemas.microsoft.com/office/drawing/2014/main" id="{5967641A-9F67-450A-A2A3-EE31A3712053}"/>
                </a:ext>
              </a:extLst>
            </p:cNvPr>
            <p:cNvSpPr/>
            <p:nvPr>
              <p:custDataLst>
                <p:tags r:id="rId238"/>
              </p:custDataLst>
            </p:nvPr>
          </p:nvSpPr>
          <p:spPr>
            <a:xfrm rot="7200009">
              <a:off x="10953818" y="3983715"/>
              <a:ext cx="355485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5" name="手繪多邊形: 圖案 524" descr="61">
              <a:extLst>
                <a:ext uri="{FF2B5EF4-FFF2-40B4-BE49-F238E27FC236}">
                  <a16:creationId xmlns:a16="http://schemas.microsoft.com/office/drawing/2014/main" id="{5D86D477-BA97-4C7B-B9EC-8BBD81C3584B}"/>
                </a:ext>
              </a:extLst>
            </p:cNvPr>
            <p:cNvSpPr/>
            <p:nvPr>
              <p:custDataLst>
                <p:tags r:id="rId239"/>
              </p:custDataLst>
            </p:nvPr>
          </p:nvSpPr>
          <p:spPr>
            <a:xfrm rot="7200009">
              <a:off x="10680400" y="4457287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7" name="手繪多邊形: 圖案 526" descr="61">
              <a:extLst>
                <a:ext uri="{FF2B5EF4-FFF2-40B4-BE49-F238E27FC236}">
                  <a16:creationId xmlns:a16="http://schemas.microsoft.com/office/drawing/2014/main" id="{758B59EE-9A19-4224-9C91-DEE5C75A579C}"/>
                </a:ext>
              </a:extLst>
            </p:cNvPr>
            <p:cNvSpPr/>
            <p:nvPr>
              <p:custDataLst>
                <p:tags r:id="rId240"/>
              </p:custDataLst>
            </p:nvPr>
          </p:nvSpPr>
          <p:spPr>
            <a:xfrm rot="3600000">
              <a:off x="11179286" y="3026059"/>
              <a:ext cx="451159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0" name="手繪多邊形: 圖案 529" descr="61">
              <a:extLst>
                <a:ext uri="{FF2B5EF4-FFF2-40B4-BE49-F238E27FC236}">
                  <a16:creationId xmlns:a16="http://schemas.microsoft.com/office/drawing/2014/main" id="{CE988ECD-FD12-49E5-9500-7DBF02745034}"/>
                </a:ext>
              </a:extLst>
            </p:cNvPr>
            <p:cNvSpPr/>
            <p:nvPr>
              <p:custDataLst>
                <p:tags r:id="rId241"/>
              </p:custDataLst>
            </p:nvPr>
          </p:nvSpPr>
          <p:spPr>
            <a:xfrm rot="3600000">
              <a:off x="10679160" y="2943626"/>
              <a:ext cx="355485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" name="手繪多邊形: 圖案 531" descr="61">
              <a:extLst>
                <a:ext uri="{FF2B5EF4-FFF2-40B4-BE49-F238E27FC236}">
                  <a16:creationId xmlns:a16="http://schemas.microsoft.com/office/drawing/2014/main" id="{FBC989FF-6D2F-4FE3-82B9-3B6372D09724}"/>
                </a:ext>
              </a:extLst>
            </p:cNvPr>
            <p:cNvSpPr/>
            <p:nvPr>
              <p:custDataLst>
                <p:tags r:id="rId242"/>
              </p:custDataLst>
            </p:nvPr>
          </p:nvSpPr>
          <p:spPr>
            <a:xfrm rot="3600000">
              <a:off x="10952578" y="3417199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4" name="手繪多邊形: 圖案 533" descr="61">
              <a:extLst>
                <a:ext uri="{FF2B5EF4-FFF2-40B4-BE49-F238E27FC236}">
                  <a16:creationId xmlns:a16="http://schemas.microsoft.com/office/drawing/2014/main" id="{846F5369-BAEC-4A0F-BBB4-47C3DDF2D616}"/>
                </a:ext>
              </a:extLst>
            </p:cNvPr>
            <p:cNvSpPr/>
            <p:nvPr>
              <p:custDataLst>
                <p:tags r:id="rId243"/>
              </p:custDataLst>
            </p:nvPr>
          </p:nvSpPr>
          <p:spPr>
            <a:xfrm>
              <a:off x="9866667" y="2269653"/>
              <a:ext cx="451160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7" name="手繪多邊形: 圖案 536" descr="61">
              <a:extLst>
                <a:ext uri="{FF2B5EF4-FFF2-40B4-BE49-F238E27FC236}">
                  <a16:creationId xmlns:a16="http://schemas.microsoft.com/office/drawing/2014/main" id="{5D659FFC-988C-40BC-86C2-EA39E9642897}"/>
                </a:ext>
              </a:extLst>
            </p:cNvPr>
            <p:cNvSpPr/>
            <p:nvPr>
              <p:custDataLst>
                <p:tags r:id="rId244"/>
              </p:custDataLst>
            </p:nvPr>
          </p:nvSpPr>
          <p:spPr>
            <a:xfrm>
              <a:off x="9641087" y="2661444"/>
              <a:ext cx="355486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9" name="手繪多邊形: 圖案 538" descr="61">
              <a:extLst>
                <a:ext uri="{FF2B5EF4-FFF2-40B4-BE49-F238E27FC236}">
                  <a16:creationId xmlns:a16="http://schemas.microsoft.com/office/drawing/2014/main" id="{0D33FDFF-276C-499E-947D-F5B5914CED04}"/>
                </a:ext>
              </a:extLst>
            </p:cNvPr>
            <p:cNvSpPr/>
            <p:nvPr>
              <p:custDataLst>
                <p:tags r:id="rId245"/>
              </p:custDataLst>
            </p:nvPr>
          </p:nvSpPr>
          <p:spPr>
            <a:xfrm>
              <a:off x="10187924" y="2661444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1" name="手繪多邊形: 圖案 540" descr="61">
              <a:extLst>
                <a:ext uri="{FF2B5EF4-FFF2-40B4-BE49-F238E27FC236}">
                  <a16:creationId xmlns:a16="http://schemas.microsoft.com/office/drawing/2014/main" id="{DE5DB2CE-405F-4BD8-9618-E8674F995BE9}"/>
                </a:ext>
              </a:extLst>
            </p:cNvPr>
            <p:cNvSpPr/>
            <p:nvPr>
              <p:custDataLst>
                <p:tags r:id="rId246"/>
              </p:custDataLst>
            </p:nvPr>
          </p:nvSpPr>
          <p:spPr>
            <a:xfrm rot="18000009">
              <a:off x="8555292" y="3028207"/>
              <a:ext cx="451159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4" name="手繪多邊形: 圖案 543" descr="61">
              <a:extLst>
                <a:ext uri="{FF2B5EF4-FFF2-40B4-BE49-F238E27FC236}">
                  <a16:creationId xmlns:a16="http://schemas.microsoft.com/office/drawing/2014/main" id="{EAC7E0D9-14C4-4CCB-94FE-31E493309C3D}"/>
                </a:ext>
              </a:extLst>
            </p:cNvPr>
            <p:cNvSpPr/>
            <p:nvPr>
              <p:custDataLst>
                <p:tags r:id="rId247"/>
              </p:custDataLst>
            </p:nvPr>
          </p:nvSpPr>
          <p:spPr>
            <a:xfrm rot="18000009">
              <a:off x="8877672" y="3419347"/>
              <a:ext cx="355485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6" name="手繪多邊形: 圖案 545" descr="61">
              <a:extLst>
                <a:ext uri="{FF2B5EF4-FFF2-40B4-BE49-F238E27FC236}">
                  <a16:creationId xmlns:a16="http://schemas.microsoft.com/office/drawing/2014/main" id="{0F4DC886-32D2-486A-89F4-4100A2345FE2}"/>
                </a:ext>
              </a:extLst>
            </p:cNvPr>
            <p:cNvSpPr/>
            <p:nvPr>
              <p:custDataLst>
                <p:tags r:id="rId248"/>
              </p:custDataLst>
            </p:nvPr>
          </p:nvSpPr>
          <p:spPr>
            <a:xfrm rot="18000009">
              <a:off x="9151090" y="2945775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B14B31C-B15D-4D38-BB43-0F563777E3A9}"/>
              </a:ext>
            </a:extLst>
          </p:cNvPr>
          <p:cNvGrpSpPr/>
          <p:nvPr/>
        </p:nvGrpSpPr>
        <p:grpSpPr>
          <a:xfrm>
            <a:off x="2395193" y="2269653"/>
            <a:ext cx="3146535" cy="3255546"/>
            <a:chOff x="8520220" y="2269654"/>
            <a:chExt cx="3146535" cy="3255546"/>
          </a:xfrm>
        </p:grpSpPr>
        <p:sp>
          <p:nvSpPr>
            <p:cNvPr id="501" name="手繪多邊形: 圖案 500" descr="62">
              <a:extLst>
                <a:ext uri="{FF2B5EF4-FFF2-40B4-BE49-F238E27FC236}">
                  <a16:creationId xmlns:a16="http://schemas.microsoft.com/office/drawing/2014/main" id="{CED70F69-90E9-4060-B13C-5D38DE66BEC5}"/>
                </a:ext>
              </a:extLst>
            </p:cNvPr>
            <p:cNvSpPr/>
            <p:nvPr>
              <p:custDataLst>
                <p:tags r:id="rId207"/>
              </p:custDataLst>
            </p:nvPr>
          </p:nvSpPr>
          <p:spPr>
            <a:xfrm rot="14400001">
              <a:off x="8813033" y="4655329"/>
              <a:ext cx="355485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3" name="手繪多邊形: 圖案 502" descr="62">
              <a:extLst>
                <a:ext uri="{FF2B5EF4-FFF2-40B4-BE49-F238E27FC236}">
                  <a16:creationId xmlns:a16="http://schemas.microsoft.com/office/drawing/2014/main" id="{76BD4FBD-65FE-44AE-A1DD-1F721A875E74}"/>
                </a:ext>
              </a:extLst>
            </p:cNvPr>
            <p:cNvSpPr/>
            <p:nvPr>
              <p:custDataLst>
                <p:tags r:id="rId208"/>
              </p:custDataLst>
            </p:nvPr>
          </p:nvSpPr>
          <p:spPr>
            <a:xfrm rot="14400001">
              <a:off x="9039740" y="4264190"/>
              <a:ext cx="451159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5" name="手繪多邊形: 圖案 504" descr="62">
              <a:extLst>
                <a:ext uri="{FF2B5EF4-FFF2-40B4-BE49-F238E27FC236}">
                  <a16:creationId xmlns:a16="http://schemas.microsoft.com/office/drawing/2014/main" id="{F35402F5-3714-4D26-A1DD-1937652CB6DA}"/>
                </a:ext>
              </a:extLst>
            </p:cNvPr>
            <p:cNvSpPr/>
            <p:nvPr>
              <p:custDataLst>
                <p:tags r:id="rId209"/>
              </p:custDataLst>
            </p:nvPr>
          </p:nvSpPr>
          <p:spPr>
            <a:xfrm rot="14400001">
              <a:off x="8537753" y="4180681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8" name="手繪多邊形: 圖案 507" descr="62">
              <a:extLst>
                <a:ext uri="{FF2B5EF4-FFF2-40B4-BE49-F238E27FC236}">
                  <a16:creationId xmlns:a16="http://schemas.microsoft.com/office/drawing/2014/main" id="{6FAC2E24-AE8E-4CC3-A3D7-A77FE07C66C4}"/>
                </a:ext>
              </a:extLst>
            </p:cNvPr>
            <p:cNvSpPr/>
            <p:nvPr>
              <p:custDataLst>
                <p:tags r:id="rId210"/>
              </p:custDataLst>
            </p:nvPr>
          </p:nvSpPr>
          <p:spPr>
            <a:xfrm rot="10800004">
              <a:off x="10190405" y="3897426"/>
              <a:ext cx="355486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0" name="手繪多邊形: 圖案 509" descr="62">
              <a:extLst>
                <a:ext uri="{FF2B5EF4-FFF2-40B4-BE49-F238E27FC236}">
                  <a16:creationId xmlns:a16="http://schemas.microsoft.com/office/drawing/2014/main" id="{778FF1A5-6838-4EEE-894E-2F1A9C8E4605}"/>
                </a:ext>
              </a:extLst>
            </p:cNvPr>
            <p:cNvSpPr/>
            <p:nvPr>
              <p:custDataLst>
                <p:tags r:id="rId211"/>
              </p:custDataLst>
            </p:nvPr>
          </p:nvSpPr>
          <p:spPr>
            <a:xfrm rot="10800004">
              <a:off x="9869151" y="3505634"/>
              <a:ext cx="451160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2" name="手繪多邊形: 圖案 511" descr="62">
              <a:extLst>
                <a:ext uri="{FF2B5EF4-FFF2-40B4-BE49-F238E27FC236}">
                  <a16:creationId xmlns:a16="http://schemas.microsoft.com/office/drawing/2014/main" id="{FEF3C3E5-6BF1-456D-9516-2CB6025B1AAB}"/>
                </a:ext>
              </a:extLst>
            </p:cNvPr>
            <p:cNvSpPr/>
            <p:nvPr>
              <p:custDataLst>
                <p:tags r:id="rId212"/>
              </p:custDataLst>
            </p:nvPr>
          </p:nvSpPr>
          <p:spPr>
            <a:xfrm rot="10800004">
              <a:off x="9641087" y="3897424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5" name="手繪多邊形: 圖案 514" descr="62">
              <a:extLst>
                <a:ext uri="{FF2B5EF4-FFF2-40B4-BE49-F238E27FC236}">
                  <a16:creationId xmlns:a16="http://schemas.microsoft.com/office/drawing/2014/main" id="{90BFF496-14B4-447E-AE5A-4A8B5B2E6585}"/>
                </a:ext>
              </a:extLst>
            </p:cNvPr>
            <p:cNvSpPr/>
            <p:nvPr>
              <p:custDataLst>
                <p:tags r:id="rId213"/>
              </p:custDataLst>
            </p:nvPr>
          </p:nvSpPr>
          <p:spPr>
            <a:xfrm rot="10800004">
              <a:off x="10190403" y="5133409"/>
              <a:ext cx="355486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7" name="手繪多邊形: 圖案 516" descr="62">
              <a:extLst>
                <a:ext uri="{FF2B5EF4-FFF2-40B4-BE49-F238E27FC236}">
                  <a16:creationId xmlns:a16="http://schemas.microsoft.com/office/drawing/2014/main" id="{57E64C33-5A59-426E-B4DF-F20976D85BB6}"/>
                </a:ext>
              </a:extLst>
            </p:cNvPr>
            <p:cNvSpPr/>
            <p:nvPr>
              <p:custDataLst>
                <p:tags r:id="rId214"/>
              </p:custDataLst>
            </p:nvPr>
          </p:nvSpPr>
          <p:spPr>
            <a:xfrm rot="10800004">
              <a:off x="9869149" y="4741618"/>
              <a:ext cx="451160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9" name="手繪多邊形: 圖案 518" descr="62">
              <a:extLst>
                <a:ext uri="{FF2B5EF4-FFF2-40B4-BE49-F238E27FC236}">
                  <a16:creationId xmlns:a16="http://schemas.microsoft.com/office/drawing/2014/main" id="{65FA5BF6-3D06-498F-BE3D-216C0FD4B37A}"/>
                </a:ext>
              </a:extLst>
            </p:cNvPr>
            <p:cNvSpPr/>
            <p:nvPr>
              <p:custDataLst>
                <p:tags r:id="rId215"/>
              </p:custDataLst>
            </p:nvPr>
          </p:nvSpPr>
          <p:spPr>
            <a:xfrm rot="10800004">
              <a:off x="9641084" y="5133409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" name="手繪多邊形: 圖案 521" descr="62">
              <a:extLst>
                <a:ext uri="{FF2B5EF4-FFF2-40B4-BE49-F238E27FC236}">
                  <a16:creationId xmlns:a16="http://schemas.microsoft.com/office/drawing/2014/main" id="{A12B986C-54AB-4056-8D33-30CF5E107EAF}"/>
                </a:ext>
              </a:extLst>
            </p:cNvPr>
            <p:cNvSpPr/>
            <p:nvPr>
              <p:custDataLst>
                <p:tags r:id="rId216"/>
              </p:custDataLst>
            </p:nvPr>
          </p:nvSpPr>
          <p:spPr>
            <a:xfrm rot="7200009">
              <a:off x="11293117" y="4179609"/>
              <a:ext cx="355485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4" name="手繪多邊形: 圖案 523" descr="62">
              <a:extLst>
                <a:ext uri="{FF2B5EF4-FFF2-40B4-BE49-F238E27FC236}">
                  <a16:creationId xmlns:a16="http://schemas.microsoft.com/office/drawing/2014/main" id="{92950876-CD25-4E3C-AB14-9055ED0013AB}"/>
                </a:ext>
              </a:extLst>
            </p:cNvPr>
            <p:cNvSpPr/>
            <p:nvPr>
              <p:custDataLst>
                <p:tags r:id="rId217"/>
              </p:custDataLst>
            </p:nvPr>
          </p:nvSpPr>
          <p:spPr>
            <a:xfrm rot="7200009">
              <a:off x="10697318" y="4262043"/>
              <a:ext cx="451159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6" name="手繪多邊形: 圖案 525" descr="62">
              <a:extLst>
                <a:ext uri="{FF2B5EF4-FFF2-40B4-BE49-F238E27FC236}">
                  <a16:creationId xmlns:a16="http://schemas.microsoft.com/office/drawing/2014/main" id="{50B1A977-A039-4113-99CF-BD074549090A}"/>
                </a:ext>
              </a:extLst>
            </p:cNvPr>
            <p:cNvSpPr/>
            <p:nvPr>
              <p:custDataLst>
                <p:tags r:id="rId218"/>
              </p:custDataLst>
            </p:nvPr>
          </p:nvSpPr>
          <p:spPr>
            <a:xfrm rot="7200009">
              <a:off x="11017835" y="4654257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9" name="手繪多邊形: 圖案 528" descr="62">
              <a:extLst>
                <a:ext uri="{FF2B5EF4-FFF2-40B4-BE49-F238E27FC236}">
                  <a16:creationId xmlns:a16="http://schemas.microsoft.com/office/drawing/2014/main" id="{13A0DF3D-FEDD-45D5-922C-3A26EBB0745A}"/>
                </a:ext>
              </a:extLst>
            </p:cNvPr>
            <p:cNvSpPr/>
            <p:nvPr>
              <p:custDataLst>
                <p:tags r:id="rId219"/>
              </p:custDataLst>
            </p:nvPr>
          </p:nvSpPr>
          <p:spPr>
            <a:xfrm rot="3600000">
              <a:off x="11018460" y="2747733"/>
              <a:ext cx="355485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1" name="手繪多邊形: 圖案 530" descr="62">
              <a:extLst>
                <a:ext uri="{FF2B5EF4-FFF2-40B4-BE49-F238E27FC236}">
                  <a16:creationId xmlns:a16="http://schemas.microsoft.com/office/drawing/2014/main" id="{CF1418AA-33BD-4D7D-A561-5BF0E92486CF}"/>
                </a:ext>
              </a:extLst>
            </p:cNvPr>
            <p:cNvSpPr/>
            <p:nvPr>
              <p:custDataLst>
                <p:tags r:id="rId220"/>
              </p:custDataLst>
            </p:nvPr>
          </p:nvSpPr>
          <p:spPr>
            <a:xfrm rot="3600000">
              <a:off x="10696078" y="3305041"/>
              <a:ext cx="451159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3" name="手繪多邊形: 圖案 532" descr="62">
              <a:extLst>
                <a:ext uri="{FF2B5EF4-FFF2-40B4-BE49-F238E27FC236}">
                  <a16:creationId xmlns:a16="http://schemas.microsoft.com/office/drawing/2014/main" id="{F78375B7-E97A-442D-9E0B-872BE3977313}"/>
                </a:ext>
              </a:extLst>
            </p:cNvPr>
            <p:cNvSpPr/>
            <p:nvPr>
              <p:custDataLst>
                <p:tags r:id="rId221"/>
              </p:custDataLst>
            </p:nvPr>
          </p:nvSpPr>
          <p:spPr>
            <a:xfrm rot="3600000">
              <a:off x="11291257" y="3222379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6" name="手繪多邊形: 圖案 535" descr="62">
              <a:extLst>
                <a:ext uri="{FF2B5EF4-FFF2-40B4-BE49-F238E27FC236}">
                  <a16:creationId xmlns:a16="http://schemas.microsoft.com/office/drawing/2014/main" id="{476AAB4C-D126-41FC-8304-B544E858CEE5}"/>
                </a:ext>
              </a:extLst>
            </p:cNvPr>
            <p:cNvSpPr/>
            <p:nvPr>
              <p:custDataLst>
                <p:tags r:id="rId222"/>
              </p:custDataLst>
            </p:nvPr>
          </p:nvSpPr>
          <p:spPr>
            <a:xfrm>
              <a:off x="9641087" y="2269654"/>
              <a:ext cx="355486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8" name="手繪多邊形: 圖案 537" descr="62">
              <a:extLst>
                <a:ext uri="{FF2B5EF4-FFF2-40B4-BE49-F238E27FC236}">
                  <a16:creationId xmlns:a16="http://schemas.microsoft.com/office/drawing/2014/main" id="{AF40D19B-BE50-42F6-9E4D-33D2AAA7DE02}"/>
                </a:ext>
              </a:extLst>
            </p:cNvPr>
            <p:cNvSpPr/>
            <p:nvPr>
              <p:custDataLst>
                <p:tags r:id="rId223"/>
              </p:custDataLst>
            </p:nvPr>
          </p:nvSpPr>
          <p:spPr>
            <a:xfrm>
              <a:off x="9866667" y="2827614"/>
              <a:ext cx="451160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0" name="手繪多邊形: 圖案 539" descr="62">
              <a:extLst>
                <a:ext uri="{FF2B5EF4-FFF2-40B4-BE49-F238E27FC236}">
                  <a16:creationId xmlns:a16="http://schemas.microsoft.com/office/drawing/2014/main" id="{C9B41BAC-F2BD-423B-95E3-D8E29DB0F735}"/>
                </a:ext>
              </a:extLst>
            </p:cNvPr>
            <p:cNvSpPr/>
            <p:nvPr>
              <p:custDataLst>
                <p:tags r:id="rId224"/>
              </p:custDataLst>
            </p:nvPr>
          </p:nvSpPr>
          <p:spPr>
            <a:xfrm>
              <a:off x="10187922" y="2269654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3" name="手繪多邊形: 圖案 542" descr="62">
              <a:extLst>
                <a:ext uri="{FF2B5EF4-FFF2-40B4-BE49-F238E27FC236}">
                  <a16:creationId xmlns:a16="http://schemas.microsoft.com/office/drawing/2014/main" id="{CA160784-B62F-45B7-A5D6-37E88258C704}"/>
                </a:ext>
              </a:extLst>
            </p:cNvPr>
            <p:cNvSpPr/>
            <p:nvPr>
              <p:custDataLst>
                <p:tags r:id="rId225"/>
              </p:custDataLst>
            </p:nvPr>
          </p:nvSpPr>
          <p:spPr>
            <a:xfrm rot="18000009">
              <a:off x="8538373" y="3223451"/>
              <a:ext cx="355485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5" name="手繪多邊形: 圖案 544" descr="62">
              <a:extLst>
                <a:ext uri="{FF2B5EF4-FFF2-40B4-BE49-F238E27FC236}">
                  <a16:creationId xmlns:a16="http://schemas.microsoft.com/office/drawing/2014/main" id="{C53FD794-B82B-4C8D-800F-F3DE7293954E}"/>
                </a:ext>
              </a:extLst>
            </p:cNvPr>
            <p:cNvSpPr/>
            <p:nvPr>
              <p:custDataLst>
                <p:tags r:id="rId226"/>
              </p:custDataLst>
            </p:nvPr>
          </p:nvSpPr>
          <p:spPr>
            <a:xfrm rot="18000009">
              <a:off x="9038497" y="3307188"/>
              <a:ext cx="451159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7" name="手繪多邊形: 圖案 546" descr="62">
              <a:extLst>
                <a:ext uri="{FF2B5EF4-FFF2-40B4-BE49-F238E27FC236}">
                  <a16:creationId xmlns:a16="http://schemas.microsoft.com/office/drawing/2014/main" id="{DC7BC24C-3D6A-44F4-801E-16443102BD8E}"/>
                </a:ext>
              </a:extLst>
            </p:cNvPr>
            <p:cNvSpPr/>
            <p:nvPr>
              <p:custDataLst>
                <p:tags r:id="rId227"/>
              </p:custDataLst>
            </p:nvPr>
          </p:nvSpPr>
          <p:spPr>
            <a:xfrm rot="18000009">
              <a:off x="8811171" y="2748805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59" name="手繪多邊形 206">
            <a:extLst>
              <a:ext uri="{FF2B5EF4-FFF2-40B4-BE49-F238E27FC236}">
                <a16:creationId xmlns:a16="http://schemas.microsoft.com/office/drawing/2014/main" id="{2EFEC6CE-DE08-4A72-9C95-E2C0B20C655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2600001">
            <a:off x="3227037" y="4523674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4" name="手繪多邊形 206">
            <a:extLst>
              <a:ext uri="{FF2B5EF4-FFF2-40B4-BE49-F238E27FC236}">
                <a16:creationId xmlns:a16="http://schemas.microsoft.com/office/drawing/2014/main" id="{617A533E-ECD6-413F-B79D-675C4A04B52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9000011">
            <a:off x="4297426" y="4672748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9" name="手繪多邊形 206">
            <a:extLst>
              <a:ext uri="{FF2B5EF4-FFF2-40B4-BE49-F238E27FC236}">
                <a16:creationId xmlns:a16="http://schemas.microsoft.com/office/drawing/2014/main" id="{EBFA998A-2306-44F7-8545-12F24EAF228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5">
            <a:off x="4961730" y="3820301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4" name="手繪多邊形 206">
            <a:extLst>
              <a:ext uri="{FF2B5EF4-FFF2-40B4-BE49-F238E27FC236}">
                <a16:creationId xmlns:a16="http://schemas.microsoft.com/office/drawing/2014/main" id="{28B99883-A2AF-409F-8B5D-07873055CBE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800004">
            <a:off x="4555633" y="2818775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9" name="手繪多邊形 206">
            <a:extLst>
              <a:ext uri="{FF2B5EF4-FFF2-40B4-BE49-F238E27FC236}">
                <a16:creationId xmlns:a16="http://schemas.microsoft.com/office/drawing/2014/main" id="{74D16647-8286-4A3E-AC2A-103F66A6361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9800011">
            <a:off x="3485242" y="2669702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4" name="手繪多邊形 206">
            <a:extLst>
              <a:ext uri="{FF2B5EF4-FFF2-40B4-BE49-F238E27FC236}">
                <a16:creationId xmlns:a16="http://schemas.microsoft.com/office/drawing/2014/main" id="{C4CDD4C3-4454-4FD0-A6B1-63F11BECC7C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4">
            <a:off x="2820943" y="3522150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9" name="手繪多邊形 206">
            <a:extLst>
              <a:ext uri="{FF2B5EF4-FFF2-40B4-BE49-F238E27FC236}">
                <a16:creationId xmlns:a16="http://schemas.microsoft.com/office/drawing/2014/main" id="{62D75333-E4CC-46E2-B3A0-836DF54D633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4400000">
            <a:off x="3281601" y="3851115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4" name="手繪多邊形 206">
            <a:extLst>
              <a:ext uri="{FF2B5EF4-FFF2-40B4-BE49-F238E27FC236}">
                <a16:creationId xmlns:a16="http://schemas.microsoft.com/office/drawing/2014/main" id="{15FB6814-0A4A-4A1D-A948-3436A12D9C2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0800002">
            <a:off x="3742260" y="4289216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9" name="手繪多邊形 206">
            <a:extLst>
              <a:ext uri="{FF2B5EF4-FFF2-40B4-BE49-F238E27FC236}">
                <a16:creationId xmlns:a16="http://schemas.microsoft.com/office/drawing/2014/main" id="{2E65A2CC-72B5-4D5F-A27B-6F8EA8B4661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7200009">
            <a:off x="4351994" y="4109323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4" name="手繪多邊形 206">
            <a:extLst>
              <a:ext uri="{FF2B5EF4-FFF2-40B4-BE49-F238E27FC236}">
                <a16:creationId xmlns:a16="http://schemas.microsoft.com/office/drawing/2014/main" id="{DEC9CFDA-5227-467E-A6DC-4FE304D8D8B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3600000">
            <a:off x="4501071" y="3491330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9" name="手繪多邊形 206">
            <a:extLst>
              <a:ext uri="{FF2B5EF4-FFF2-40B4-BE49-F238E27FC236}">
                <a16:creationId xmlns:a16="http://schemas.microsoft.com/office/drawing/2014/main" id="{3ADD1A4A-3879-43E9-ADA8-F82F0BA1EE9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040408" y="3053234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CA80B27-295A-41A4-ABF8-144ABD3D0F1D}"/>
              </a:ext>
            </a:extLst>
          </p:cNvPr>
          <p:cNvGrpSpPr/>
          <p:nvPr/>
        </p:nvGrpSpPr>
        <p:grpSpPr>
          <a:xfrm>
            <a:off x="2671869" y="2669702"/>
            <a:ext cx="2593188" cy="2455446"/>
            <a:chOff x="8796896" y="2669703"/>
            <a:chExt cx="2593188" cy="2455446"/>
          </a:xfrm>
        </p:grpSpPr>
        <p:sp>
          <p:nvSpPr>
            <p:cNvPr id="558" name="手繪多邊形 205" descr="42">
              <a:extLst>
                <a:ext uri="{FF2B5EF4-FFF2-40B4-BE49-F238E27FC236}">
                  <a16:creationId xmlns:a16="http://schemas.microsoft.com/office/drawing/2014/main" id="{FB28232A-6040-43B3-9525-C16B9DFA8B09}"/>
                </a:ext>
              </a:extLst>
            </p:cNvPr>
            <p:cNvSpPr/>
            <p:nvPr>
              <p:custDataLst>
                <p:tags r:id="rId195"/>
              </p:custDataLst>
            </p:nvPr>
          </p:nvSpPr>
          <p:spPr>
            <a:xfrm rot="12600001">
              <a:off x="9610268" y="4672749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3" name="手繪多邊形 205" descr="42">
              <a:extLst>
                <a:ext uri="{FF2B5EF4-FFF2-40B4-BE49-F238E27FC236}">
                  <a16:creationId xmlns:a16="http://schemas.microsoft.com/office/drawing/2014/main" id="{D0805B25-9DC0-4580-8207-2E7263670B69}"/>
                </a:ext>
              </a:extLst>
            </p:cNvPr>
            <p:cNvSpPr/>
            <p:nvPr>
              <p:custDataLst>
                <p:tags r:id="rId196"/>
              </p:custDataLst>
            </p:nvPr>
          </p:nvSpPr>
          <p:spPr>
            <a:xfrm rot="9000011">
              <a:off x="10680658" y="4523675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8" name="手繪多邊形 205" descr="42">
              <a:extLst>
                <a:ext uri="{FF2B5EF4-FFF2-40B4-BE49-F238E27FC236}">
                  <a16:creationId xmlns:a16="http://schemas.microsoft.com/office/drawing/2014/main" id="{F75B39B8-B082-4F36-8ED7-FF91A041492E}"/>
                </a:ext>
              </a:extLst>
            </p:cNvPr>
            <p:cNvSpPr/>
            <p:nvPr>
              <p:custDataLst>
                <p:tags r:id="rId197"/>
              </p:custDataLst>
            </p:nvPr>
          </p:nvSpPr>
          <p:spPr>
            <a:xfrm rot="5400005">
              <a:off x="11086758" y="3522154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3" name="手繪多邊形 205" descr="42">
              <a:extLst>
                <a:ext uri="{FF2B5EF4-FFF2-40B4-BE49-F238E27FC236}">
                  <a16:creationId xmlns:a16="http://schemas.microsoft.com/office/drawing/2014/main" id="{01CB84DD-A717-466F-8466-962590C716E8}"/>
                </a:ext>
              </a:extLst>
            </p:cNvPr>
            <p:cNvSpPr/>
            <p:nvPr>
              <p:custDataLst>
                <p:tags r:id="rId198"/>
              </p:custDataLst>
            </p:nvPr>
          </p:nvSpPr>
          <p:spPr>
            <a:xfrm rot="1800004">
              <a:off x="10422457" y="2669703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8" name="手繪多邊形 205" descr="42">
              <a:extLst>
                <a:ext uri="{FF2B5EF4-FFF2-40B4-BE49-F238E27FC236}">
                  <a16:creationId xmlns:a16="http://schemas.microsoft.com/office/drawing/2014/main" id="{1B72F887-FD7B-43A9-9953-C5ADB97F0029}"/>
                </a:ext>
              </a:extLst>
            </p:cNvPr>
            <p:cNvSpPr/>
            <p:nvPr>
              <p:custDataLst>
                <p:tags r:id="rId199"/>
              </p:custDataLst>
            </p:nvPr>
          </p:nvSpPr>
          <p:spPr>
            <a:xfrm rot="19800011">
              <a:off x="9352066" y="2818776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3" name="手繪多邊形 205" descr="42">
              <a:extLst>
                <a:ext uri="{FF2B5EF4-FFF2-40B4-BE49-F238E27FC236}">
                  <a16:creationId xmlns:a16="http://schemas.microsoft.com/office/drawing/2014/main" id="{41AFDE51-D222-43F0-ACEE-461AB1471B79}"/>
                </a:ext>
              </a:extLst>
            </p:cNvPr>
            <p:cNvSpPr/>
            <p:nvPr>
              <p:custDataLst>
                <p:tags r:id="rId200"/>
              </p:custDataLst>
            </p:nvPr>
          </p:nvSpPr>
          <p:spPr>
            <a:xfrm rot="16200004">
              <a:off x="8945970" y="3820299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8" name="手繪多邊形 205" descr="42">
              <a:extLst>
                <a:ext uri="{FF2B5EF4-FFF2-40B4-BE49-F238E27FC236}">
                  <a16:creationId xmlns:a16="http://schemas.microsoft.com/office/drawing/2014/main" id="{8369FBF9-FD01-4292-8296-4ED64950C0F4}"/>
                </a:ext>
              </a:extLst>
            </p:cNvPr>
            <p:cNvSpPr/>
            <p:nvPr>
              <p:custDataLst>
                <p:tags r:id="rId201"/>
              </p:custDataLst>
            </p:nvPr>
          </p:nvSpPr>
          <p:spPr>
            <a:xfrm rot="14400000">
              <a:off x="9555702" y="4109321"/>
              <a:ext cx="154253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3" name="手繪多邊形 205" descr="42">
              <a:extLst>
                <a:ext uri="{FF2B5EF4-FFF2-40B4-BE49-F238E27FC236}">
                  <a16:creationId xmlns:a16="http://schemas.microsoft.com/office/drawing/2014/main" id="{5BC2BCA9-6358-436D-B457-96685C94084F}"/>
                </a:ext>
              </a:extLst>
            </p:cNvPr>
            <p:cNvSpPr/>
            <p:nvPr>
              <p:custDataLst>
                <p:tags r:id="rId202"/>
              </p:custDataLst>
            </p:nvPr>
          </p:nvSpPr>
          <p:spPr>
            <a:xfrm rot="10800002">
              <a:off x="10165435" y="4289217"/>
              <a:ext cx="154252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8" name="手繪多邊形 205" descr="42">
              <a:extLst>
                <a:ext uri="{FF2B5EF4-FFF2-40B4-BE49-F238E27FC236}">
                  <a16:creationId xmlns:a16="http://schemas.microsoft.com/office/drawing/2014/main" id="{EC93B262-9D12-46A4-8FE0-D42CB56B5780}"/>
                </a:ext>
              </a:extLst>
            </p:cNvPr>
            <p:cNvSpPr/>
            <p:nvPr>
              <p:custDataLst>
                <p:tags r:id="rId203"/>
              </p:custDataLst>
            </p:nvPr>
          </p:nvSpPr>
          <p:spPr>
            <a:xfrm rot="7200009">
              <a:off x="10626098" y="3851120"/>
              <a:ext cx="154253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3" name="手繪多邊形 205" descr="42">
              <a:extLst>
                <a:ext uri="{FF2B5EF4-FFF2-40B4-BE49-F238E27FC236}">
                  <a16:creationId xmlns:a16="http://schemas.microsoft.com/office/drawing/2014/main" id="{A91F5879-86F9-4F13-BE7A-34A7BE14BDBB}"/>
                </a:ext>
              </a:extLst>
            </p:cNvPr>
            <p:cNvSpPr/>
            <p:nvPr>
              <p:custDataLst>
                <p:tags r:id="rId204"/>
              </p:custDataLst>
            </p:nvPr>
          </p:nvSpPr>
          <p:spPr>
            <a:xfrm rot="3600000">
              <a:off x="10477021" y="3233128"/>
              <a:ext cx="154253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8" name="手繪多邊形 205" descr="42">
              <a:extLst>
                <a:ext uri="{FF2B5EF4-FFF2-40B4-BE49-F238E27FC236}">
                  <a16:creationId xmlns:a16="http://schemas.microsoft.com/office/drawing/2014/main" id="{E47DE116-32B5-4F51-9393-45EF592D7D75}"/>
                </a:ext>
              </a:extLst>
            </p:cNvPr>
            <p:cNvSpPr/>
            <p:nvPr>
              <p:custDataLst>
                <p:tags r:id="rId205"/>
              </p:custDataLst>
            </p:nvPr>
          </p:nvSpPr>
          <p:spPr>
            <a:xfrm>
              <a:off x="9867288" y="3053235"/>
              <a:ext cx="154252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3" name="手繪多邊形 205" descr="42">
              <a:extLst>
                <a:ext uri="{FF2B5EF4-FFF2-40B4-BE49-F238E27FC236}">
                  <a16:creationId xmlns:a16="http://schemas.microsoft.com/office/drawing/2014/main" id="{09160D95-A612-48EA-ABFB-2069D1062B37}"/>
                </a:ext>
              </a:extLst>
            </p:cNvPr>
            <p:cNvSpPr/>
            <p:nvPr>
              <p:custDataLst>
                <p:tags r:id="rId206"/>
              </p:custDataLst>
            </p:nvPr>
          </p:nvSpPr>
          <p:spPr>
            <a:xfrm rot="18000009">
              <a:off x="9406628" y="3491330"/>
              <a:ext cx="154253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14" name="手繪多邊形 206">
            <a:extLst>
              <a:ext uri="{FF2B5EF4-FFF2-40B4-BE49-F238E27FC236}">
                <a16:creationId xmlns:a16="http://schemas.microsoft.com/office/drawing/2014/main" id="{A38B1B84-5B0A-4A38-A30E-BCD2480497C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8000009">
            <a:off x="3430678" y="3233124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7FDBD35-FD11-4B83-89A7-616D6E2C42EC}"/>
              </a:ext>
            </a:extLst>
          </p:cNvPr>
          <p:cNvGrpSpPr/>
          <p:nvPr/>
        </p:nvGrpSpPr>
        <p:grpSpPr>
          <a:xfrm>
            <a:off x="2671870" y="2764210"/>
            <a:ext cx="2593187" cy="2266432"/>
            <a:chOff x="8796897" y="2764211"/>
            <a:chExt cx="2593187" cy="2266432"/>
          </a:xfrm>
          <a:solidFill>
            <a:srgbClr val="FFFF41"/>
          </a:solidFill>
        </p:grpSpPr>
        <p:sp>
          <p:nvSpPr>
            <p:cNvPr id="560" name="手繪多邊形 207" descr="41">
              <a:extLst>
                <a:ext uri="{FF2B5EF4-FFF2-40B4-BE49-F238E27FC236}">
                  <a16:creationId xmlns:a16="http://schemas.microsoft.com/office/drawing/2014/main" id="{E6A87939-FDB2-4CE3-A672-50F7AA997B3D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 rot="12600001">
              <a:off x="9406628" y="4618184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1" name="手繪多邊形 208" descr="41">
              <a:extLst>
                <a:ext uri="{FF2B5EF4-FFF2-40B4-BE49-F238E27FC236}">
                  <a16:creationId xmlns:a16="http://schemas.microsoft.com/office/drawing/2014/main" id="{4FDDE497-E291-4BA7-B253-4439BF986041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 rot="12600001">
              <a:off x="9257554" y="4876387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5" name="手繪多邊形 207" descr="41">
              <a:extLst>
                <a:ext uri="{FF2B5EF4-FFF2-40B4-BE49-F238E27FC236}">
                  <a16:creationId xmlns:a16="http://schemas.microsoft.com/office/drawing/2014/main" id="{FCD4B695-8FF4-4206-B512-A9BB84FEB112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 rot="9000011">
              <a:off x="10327946" y="4618185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6" name="手繪多邊形 208" descr="41">
              <a:extLst>
                <a:ext uri="{FF2B5EF4-FFF2-40B4-BE49-F238E27FC236}">
                  <a16:creationId xmlns:a16="http://schemas.microsoft.com/office/drawing/2014/main" id="{8F389FF7-4409-4F05-9766-16305A310F64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 rot="9000011">
              <a:off x="10477017" y="4876390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0" name="手繪多邊形 207" descr="41">
              <a:extLst>
                <a:ext uri="{FF2B5EF4-FFF2-40B4-BE49-F238E27FC236}">
                  <a16:creationId xmlns:a16="http://schemas.microsoft.com/office/drawing/2014/main" id="{6925B108-2717-4E58-AB93-37356A6718EA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 rot="5400005">
              <a:off x="10788610" y="3820302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1" name="手繪多邊形 208" descr="41">
              <a:extLst>
                <a:ext uri="{FF2B5EF4-FFF2-40B4-BE49-F238E27FC236}">
                  <a16:creationId xmlns:a16="http://schemas.microsoft.com/office/drawing/2014/main" id="{21BC1D5A-1CDB-4C77-BC9A-56874EB0B680}"/>
                </a:ext>
              </a:extLst>
            </p:cNvPr>
            <p:cNvSpPr/>
            <p:nvPr>
              <p:custDataLst>
                <p:tags r:id="rId176"/>
              </p:custDataLst>
            </p:nvPr>
          </p:nvSpPr>
          <p:spPr>
            <a:xfrm rot="5400005">
              <a:off x="11086758" y="3820302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5" name="手繪多邊形 207" descr="41">
              <a:extLst>
                <a:ext uri="{FF2B5EF4-FFF2-40B4-BE49-F238E27FC236}">
                  <a16:creationId xmlns:a16="http://schemas.microsoft.com/office/drawing/2014/main" id="{B0C52CE9-8E50-4B2F-807D-7B60F7C6C6CF}"/>
                </a:ext>
              </a:extLst>
            </p:cNvPr>
            <p:cNvSpPr/>
            <p:nvPr>
              <p:custDataLst>
                <p:tags r:id="rId177"/>
              </p:custDataLst>
            </p:nvPr>
          </p:nvSpPr>
          <p:spPr>
            <a:xfrm rot="1800004">
              <a:off x="10327949" y="3022415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6" name="手繪多邊形 208" descr="41">
              <a:extLst>
                <a:ext uri="{FF2B5EF4-FFF2-40B4-BE49-F238E27FC236}">
                  <a16:creationId xmlns:a16="http://schemas.microsoft.com/office/drawing/2014/main" id="{E2AE445E-85AE-4E30-A785-0B1097E3E978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 rot="1800004">
              <a:off x="10477021" y="2764211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0" name="手繪多邊形 207" descr="41">
              <a:extLst>
                <a:ext uri="{FF2B5EF4-FFF2-40B4-BE49-F238E27FC236}">
                  <a16:creationId xmlns:a16="http://schemas.microsoft.com/office/drawing/2014/main" id="{36C9BC6B-7A69-4D1E-9DD2-2F00A536EECE}"/>
                </a:ext>
              </a:extLst>
            </p:cNvPr>
            <p:cNvSpPr/>
            <p:nvPr>
              <p:custDataLst>
                <p:tags r:id="rId179"/>
              </p:custDataLst>
            </p:nvPr>
          </p:nvSpPr>
          <p:spPr>
            <a:xfrm rot="19800011">
              <a:off x="9406630" y="3022415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1" name="手繪多邊形 208" descr="41">
              <a:extLst>
                <a:ext uri="{FF2B5EF4-FFF2-40B4-BE49-F238E27FC236}">
                  <a16:creationId xmlns:a16="http://schemas.microsoft.com/office/drawing/2014/main" id="{35CE256B-DC89-41DE-9881-AB5A5988DAD8}"/>
                </a:ext>
              </a:extLst>
            </p:cNvPr>
            <p:cNvSpPr/>
            <p:nvPr>
              <p:custDataLst>
                <p:tags r:id="rId180"/>
              </p:custDataLst>
            </p:nvPr>
          </p:nvSpPr>
          <p:spPr>
            <a:xfrm rot="19800011">
              <a:off x="9257557" y="2764211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5" name="手繪多邊形 207" descr="41">
              <a:extLst>
                <a:ext uri="{FF2B5EF4-FFF2-40B4-BE49-F238E27FC236}">
                  <a16:creationId xmlns:a16="http://schemas.microsoft.com/office/drawing/2014/main" id="{652185B5-B3CC-4966-AB6F-DB70628F1FF3}"/>
                </a:ext>
              </a:extLst>
            </p:cNvPr>
            <p:cNvSpPr/>
            <p:nvPr>
              <p:custDataLst>
                <p:tags r:id="rId181"/>
              </p:custDataLst>
            </p:nvPr>
          </p:nvSpPr>
          <p:spPr>
            <a:xfrm rot="16200004">
              <a:off x="8945970" y="3820299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6" name="手繪多邊形 208" descr="41">
              <a:extLst>
                <a:ext uri="{FF2B5EF4-FFF2-40B4-BE49-F238E27FC236}">
                  <a16:creationId xmlns:a16="http://schemas.microsoft.com/office/drawing/2014/main" id="{D2898539-1443-4DE5-A397-0AEF26D7ECAA}"/>
                </a:ext>
              </a:extLst>
            </p:cNvPr>
            <p:cNvSpPr/>
            <p:nvPr>
              <p:custDataLst>
                <p:tags r:id="rId182"/>
              </p:custDataLst>
            </p:nvPr>
          </p:nvSpPr>
          <p:spPr>
            <a:xfrm rot="16200004">
              <a:off x="8647824" y="3820299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0" name="手繪多邊形 207" descr="41">
              <a:extLst>
                <a:ext uri="{FF2B5EF4-FFF2-40B4-BE49-F238E27FC236}">
                  <a16:creationId xmlns:a16="http://schemas.microsoft.com/office/drawing/2014/main" id="{53B34342-2828-40AE-9667-38E227C35D8B}"/>
                </a:ext>
              </a:extLst>
            </p:cNvPr>
            <p:cNvSpPr/>
            <p:nvPr>
              <p:custDataLst>
                <p:tags r:id="rId183"/>
              </p:custDataLst>
            </p:nvPr>
          </p:nvSpPr>
          <p:spPr>
            <a:xfrm rot="14400000">
              <a:off x="9461193" y="4054756"/>
              <a:ext cx="452402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1" name="手繪多邊形 208" descr="41">
              <a:extLst>
                <a:ext uri="{FF2B5EF4-FFF2-40B4-BE49-F238E27FC236}">
                  <a16:creationId xmlns:a16="http://schemas.microsoft.com/office/drawing/2014/main" id="{2268A65F-D2D8-4527-B22A-A1A6A7EAD9B7}"/>
                </a:ext>
              </a:extLst>
            </p:cNvPr>
            <p:cNvSpPr/>
            <p:nvPr>
              <p:custDataLst>
                <p:tags r:id="rId184"/>
              </p:custDataLst>
            </p:nvPr>
          </p:nvSpPr>
          <p:spPr>
            <a:xfrm rot="14400000">
              <a:off x="9202989" y="4203829"/>
              <a:ext cx="452402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5" name="手繪多邊形 207" descr="41">
              <a:extLst>
                <a:ext uri="{FF2B5EF4-FFF2-40B4-BE49-F238E27FC236}">
                  <a16:creationId xmlns:a16="http://schemas.microsoft.com/office/drawing/2014/main" id="{8D573889-B6E5-4ABC-80A3-7359A3EFEF93}"/>
                </a:ext>
              </a:extLst>
            </p:cNvPr>
            <p:cNvSpPr/>
            <p:nvPr>
              <p:custDataLst>
                <p:tags r:id="rId185"/>
              </p:custDataLst>
            </p:nvPr>
          </p:nvSpPr>
          <p:spPr>
            <a:xfrm rot="10800002">
              <a:off x="9867287" y="4289217"/>
              <a:ext cx="452401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6" name="手繪多邊形 208" descr="41">
              <a:extLst>
                <a:ext uri="{FF2B5EF4-FFF2-40B4-BE49-F238E27FC236}">
                  <a16:creationId xmlns:a16="http://schemas.microsoft.com/office/drawing/2014/main" id="{C9C76AA9-9E5E-40C8-99D9-3235003EEC33}"/>
                </a:ext>
              </a:extLst>
            </p:cNvPr>
            <p:cNvSpPr/>
            <p:nvPr>
              <p:custDataLst>
                <p:tags r:id="rId186"/>
              </p:custDataLst>
            </p:nvPr>
          </p:nvSpPr>
          <p:spPr>
            <a:xfrm rot="10800002">
              <a:off x="9867287" y="4587365"/>
              <a:ext cx="452401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0" name="手繪多邊形 207" descr="41">
              <a:extLst>
                <a:ext uri="{FF2B5EF4-FFF2-40B4-BE49-F238E27FC236}">
                  <a16:creationId xmlns:a16="http://schemas.microsoft.com/office/drawing/2014/main" id="{95552D68-B6A9-40DA-8470-AD32672D4018}"/>
                </a:ext>
              </a:extLst>
            </p:cNvPr>
            <p:cNvSpPr/>
            <p:nvPr>
              <p:custDataLst>
                <p:tags r:id="rId187"/>
              </p:custDataLst>
            </p:nvPr>
          </p:nvSpPr>
          <p:spPr>
            <a:xfrm rot="7200009">
              <a:off x="10273385" y="4054759"/>
              <a:ext cx="452402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1" name="手繪多邊形 208" descr="41">
              <a:extLst>
                <a:ext uri="{FF2B5EF4-FFF2-40B4-BE49-F238E27FC236}">
                  <a16:creationId xmlns:a16="http://schemas.microsoft.com/office/drawing/2014/main" id="{AEFDD9FB-1E55-4F40-87EC-921961AAEBEE}"/>
                </a:ext>
              </a:extLst>
            </p:cNvPr>
            <p:cNvSpPr/>
            <p:nvPr>
              <p:custDataLst>
                <p:tags r:id="rId188"/>
              </p:custDataLst>
            </p:nvPr>
          </p:nvSpPr>
          <p:spPr>
            <a:xfrm rot="7200009">
              <a:off x="10531587" y="4203833"/>
              <a:ext cx="452402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5" name="手繪多邊形 207" descr="41">
              <a:extLst>
                <a:ext uri="{FF2B5EF4-FFF2-40B4-BE49-F238E27FC236}">
                  <a16:creationId xmlns:a16="http://schemas.microsoft.com/office/drawing/2014/main" id="{B33F5C61-791B-45D1-8107-974D658EBA8A}"/>
                </a:ext>
              </a:extLst>
            </p:cNvPr>
            <p:cNvSpPr/>
            <p:nvPr>
              <p:custDataLst>
                <p:tags r:id="rId189"/>
              </p:custDataLst>
            </p:nvPr>
          </p:nvSpPr>
          <p:spPr>
            <a:xfrm rot="3600000">
              <a:off x="10273385" y="3585841"/>
              <a:ext cx="452402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6" name="手繪多邊形 208" descr="41">
              <a:extLst>
                <a:ext uri="{FF2B5EF4-FFF2-40B4-BE49-F238E27FC236}">
                  <a16:creationId xmlns:a16="http://schemas.microsoft.com/office/drawing/2014/main" id="{F793EDE4-FC29-4DE8-878F-04D216C953BD}"/>
                </a:ext>
              </a:extLst>
            </p:cNvPr>
            <p:cNvSpPr/>
            <p:nvPr>
              <p:custDataLst>
                <p:tags r:id="rId190"/>
              </p:custDataLst>
            </p:nvPr>
          </p:nvSpPr>
          <p:spPr>
            <a:xfrm rot="3600000">
              <a:off x="10531587" y="3436767"/>
              <a:ext cx="452402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0" name="手繪多邊形 207" descr="41">
              <a:extLst>
                <a:ext uri="{FF2B5EF4-FFF2-40B4-BE49-F238E27FC236}">
                  <a16:creationId xmlns:a16="http://schemas.microsoft.com/office/drawing/2014/main" id="{D2809E85-4066-4945-A2D3-6624D6C66AE5}"/>
                </a:ext>
              </a:extLst>
            </p:cNvPr>
            <p:cNvSpPr/>
            <p:nvPr>
              <p:custDataLst>
                <p:tags r:id="rId191"/>
              </p:custDataLst>
            </p:nvPr>
          </p:nvSpPr>
          <p:spPr>
            <a:xfrm>
              <a:off x="9867288" y="3351383"/>
              <a:ext cx="452401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1" name="手繪多邊形 208" descr="41">
              <a:extLst>
                <a:ext uri="{FF2B5EF4-FFF2-40B4-BE49-F238E27FC236}">
                  <a16:creationId xmlns:a16="http://schemas.microsoft.com/office/drawing/2014/main" id="{989F8967-B8BC-4928-B43F-387718F44FA5}"/>
                </a:ext>
              </a:extLst>
            </p:cNvPr>
            <p:cNvSpPr/>
            <p:nvPr>
              <p:custDataLst>
                <p:tags r:id="rId192"/>
              </p:custDataLst>
            </p:nvPr>
          </p:nvSpPr>
          <p:spPr>
            <a:xfrm>
              <a:off x="9867288" y="3053235"/>
              <a:ext cx="452401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5" name="手繪多邊形 207" descr="41">
              <a:extLst>
                <a:ext uri="{FF2B5EF4-FFF2-40B4-BE49-F238E27FC236}">
                  <a16:creationId xmlns:a16="http://schemas.microsoft.com/office/drawing/2014/main" id="{955E88C8-D902-4D5A-B45C-611B651B9BC3}"/>
                </a:ext>
              </a:extLst>
            </p:cNvPr>
            <p:cNvSpPr/>
            <p:nvPr>
              <p:custDataLst>
                <p:tags r:id="rId193"/>
              </p:custDataLst>
            </p:nvPr>
          </p:nvSpPr>
          <p:spPr>
            <a:xfrm rot="18000009">
              <a:off x="9461194" y="3585838"/>
              <a:ext cx="452402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6" name="手繪多邊形 208" descr="41">
              <a:extLst>
                <a:ext uri="{FF2B5EF4-FFF2-40B4-BE49-F238E27FC236}">
                  <a16:creationId xmlns:a16="http://schemas.microsoft.com/office/drawing/2014/main" id="{7218C47F-0ED3-4FE8-BC46-FBCF5AE1CD96}"/>
                </a:ext>
              </a:extLst>
            </p:cNvPr>
            <p:cNvSpPr/>
            <p:nvPr>
              <p:custDataLst>
                <p:tags r:id="rId194"/>
              </p:custDataLst>
            </p:nvPr>
          </p:nvSpPr>
          <p:spPr>
            <a:xfrm rot="18000009">
              <a:off x="9202992" y="3436763"/>
              <a:ext cx="452402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C71F68B-FAF6-48DA-BCF8-30111EA115B4}"/>
              </a:ext>
            </a:extLst>
          </p:cNvPr>
          <p:cNvGrpSpPr/>
          <p:nvPr/>
        </p:nvGrpSpPr>
        <p:grpSpPr>
          <a:xfrm>
            <a:off x="2826122" y="2898490"/>
            <a:ext cx="2284683" cy="1997868"/>
            <a:chOff x="8951149" y="2898491"/>
            <a:chExt cx="2284683" cy="1997868"/>
          </a:xfrm>
          <a:solidFill>
            <a:srgbClr val="110040"/>
          </a:solidFill>
        </p:grpSpPr>
        <p:sp>
          <p:nvSpPr>
            <p:cNvPr id="562" name="矩形 561" descr="40">
              <a:extLst>
                <a:ext uri="{FF2B5EF4-FFF2-40B4-BE49-F238E27FC236}">
                  <a16:creationId xmlns:a16="http://schemas.microsoft.com/office/drawing/2014/main" id="{309BE8F1-1AAE-4B1A-9349-7C0820B62E09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 rot="12600001">
              <a:off x="9486345" y="4752465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7" name="矩形 566" descr="40">
              <a:extLst>
                <a:ext uri="{FF2B5EF4-FFF2-40B4-BE49-F238E27FC236}">
                  <a16:creationId xmlns:a16="http://schemas.microsoft.com/office/drawing/2014/main" id="{F4444B60-B8DA-4072-9A7B-369ED7480F0D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 rot="9000011">
              <a:off x="10556735" y="4752465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2" name="矩形 571" descr="40">
              <a:extLst>
                <a:ext uri="{FF2B5EF4-FFF2-40B4-BE49-F238E27FC236}">
                  <a16:creationId xmlns:a16="http://schemas.microsoft.com/office/drawing/2014/main" id="{FB1266A5-4E13-4296-ABD8-3C8DDE8A862F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 rot="5400005">
              <a:off x="11091938" y="3825480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7" name="矩形 576" descr="40">
              <a:extLst>
                <a:ext uri="{FF2B5EF4-FFF2-40B4-BE49-F238E27FC236}">
                  <a16:creationId xmlns:a16="http://schemas.microsoft.com/office/drawing/2014/main" id="{EB0A80FD-7ACF-4FA3-94E3-76C412996B7E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 rot="1800004">
              <a:off x="10556736" y="2898491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2" name="矩形 581" descr="40">
              <a:extLst>
                <a:ext uri="{FF2B5EF4-FFF2-40B4-BE49-F238E27FC236}">
                  <a16:creationId xmlns:a16="http://schemas.microsoft.com/office/drawing/2014/main" id="{114C6AC2-96BB-4E2B-A47E-EE75479401A8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 rot="19800011">
              <a:off x="9486345" y="2898492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7" name="矩形 586" descr="40">
              <a:extLst>
                <a:ext uri="{FF2B5EF4-FFF2-40B4-BE49-F238E27FC236}">
                  <a16:creationId xmlns:a16="http://schemas.microsoft.com/office/drawing/2014/main" id="{EADDD370-6696-44B5-8856-B5A1D5A64B37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 rot="16200004">
              <a:off x="8951149" y="3825479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2" name="矩形 591" descr="40">
              <a:extLst>
                <a:ext uri="{FF2B5EF4-FFF2-40B4-BE49-F238E27FC236}">
                  <a16:creationId xmlns:a16="http://schemas.microsoft.com/office/drawing/2014/main" id="{AA5B7358-44D4-4C74-8840-1E49B611AE02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 rot="14400000">
              <a:off x="9486345" y="4134472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7" name="矩形 596" descr="40">
              <a:extLst>
                <a:ext uri="{FF2B5EF4-FFF2-40B4-BE49-F238E27FC236}">
                  <a16:creationId xmlns:a16="http://schemas.microsoft.com/office/drawing/2014/main" id="{977BCD75-1950-4F4A-A32E-8A8CCC157250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 rot="10800002">
              <a:off x="10021541" y="4443469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2" name="矩形 601" descr="40">
              <a:extLst>
                <a:ext uri="{FF2B5EF4-FFF2-40B4-BE49-F238E27FC236}">
                  <a16:creationId xmlns:a16="http://schemas.microsoft.com/office/drawing/2014/main" id="{09F86F52-E306-4BC7-9DB0-F61A83BDD355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 rot="7200009">
              <a:off x="10556739" y="4134474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7" name="矩形 606" descr="40">
              <a:extLst>
                <a:ext uri="{FF2B5EF4-FFF2-40B4-BE49-F238E27FC236}">
                  <a16:creationId xmlns:a16="http://schemas.microsoft.com/office/drawing/2014/main" id="{1D7B328C-7FFC-41AD-913A-5C2F0906DD4D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 rot="3600000">
              <a:off x="10556738" y="3516481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2" name="矩形 611" descr="40">
              <a:extLst>
                <a:ext uri="{FF2B5EF4-FFF2-40B4-BE49-F238E27FC236}">
                  <a16:creationId xmlns:a16="http://schemas.microsoft.com/office/drawing/2014/main" id="{EE1F6452-D6F5-4F9E-918D-6585AF159962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10021541" y="3207488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7" name="矩形 616" descr="40">
              <a:extLst>
                <a:ext uri="{FF2B5EF4-FFF2-40B4-BE49-F238E27FC236}">
                  <a16:creationId xmlns:a16="http://schemas.microsoft.com/office/drawing/2014/main" id="{F14D58D3-F985-4FD0-9859-313D93CCA659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 rot="18000009">
              <a:off x="9486345" y="3516481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561D79E0-44E2-4596-8964-1423C94C6AC9}"/>
              </a:ext>
            </a:extLst>
          </p:cNvPr>
          <p:cNvGrpSpPr/>
          <p:nvPr/>
        </p:nvGrpSpPr>
        <p:grpSpPr>
          <a:xfrm>
            <a:off x="3076617" y="3035696"/>
            <a:ext cx="1783688" cy="1723458"/>
            <a:chOff x="9201644" y="3035697"/>
            <a:chExt cx="1783688" cy="1723458"/>
          </a:xfrm>
        </p:grpSpPr>
        <p:sp>
          <p:nvSpPr>
            <p:cNvPr id="618" name="手繪多邊形 210" descr="31">
              <a:extLst>
                <a:ext uri="{FF2B5EF4-FFF2-40B4-BE49-F238E27FC236}">
                  <a16:creationId xmlns:a16="http://schemas.microsoft.com/office/drawing/2014/main" id="{531F9703-7A85-4416-A192-159DD554BF8C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 rot="1800009">
              <a:off x="9688739" y="3035697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1" name="手繪多邊形 210" descr="31">
              <a:extLst>
                <a:ext uri="{FF2B5EF4-FFF2-40B4-BE49-F238E27FC236}">
                  <a16:creationId xmlns:a16="http://schemas.microsoft.com/office/drawing/2014/main" id="{C0340C8C-9B18-4644-A267-7F6832CC0837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 rot="19800002">
              <a:off x="9201644" y="3653688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4" name="手繪多邊形 210" descr="31">
              <a:extLst>
                <a:ext uri="{FF2B5EF4-FFF2-40B4-BE49-F238E27FC236}">
                  <a16:creationId xmlns:a16="http://schemas.microsoft.com/office/drawing/2014/main" id="{83A8A43E-414D-47E4-91AF-B3F69052574A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 rot="16200002">
              <a:off x="9493294" y="4384520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7" name="手繪多邊形 210" descr="31">
              <a:extLst>
                <a:ext uri="{FF2B5EF4-FFF2-40B4-BE49-F238E27FC236}">
                  <a16:creationId xmlns:a16="http://schemas.microsoft.com/office/drawing/2014/main" id="{2E924139-6047-49B3-806A-DD4C15FD5330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 rot="12600011">
              <a:off x="10272037" y="4497360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0" name="手繪多邊形 210" descr="31">
              <a:extLst>
                <a:ext uri="{FF2B5EF4-FFF2-40B4-BE49-F238E27FC236}">
                  <a16:creationId xmlns:a16="http://schemas.microsoft.com/office/drawing/2014/main" id="{32B6B38A-E8B1-401A-B205-05FAA038A929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 rot="9000002">
              <a:off x="10759132" y="3879367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3" name="手繪多邊形 210" descr="31">
              <a:extLst>
                <a:ext uri="{FF2B5EF4-FFF2-40B4-BE49-F238E27FC236}">
                  <a16:creationId xmlns:a16="http://schemas.microsoft.com/office/drawing/2014/main" id="{9FC72C82-E9BE-457E-B658-65AD356155DB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 rot="5400002">
              <a:off x="10467482" y="3148536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3B26274-07DE-4ADA-B8AA-28CFB023F347}"/>
              </a:ext>
            </a:extLst>
          </p:cNvPr>
          <p:cNvGrpSpPr/>
          <p:nvPr/>
        </p:nvGrpSpPr>
        <p:grpSpPr>
          <a:xfrm>
            <a:off x="3256036" y="3266311"/>
            <a:ext cx="1424848" cy="1262227"/>
            <a:chOff x="9381063" y="3266312"/>
            <a:chExt cx="1424848" cy="1262227"/>
          </a:xfrm>
        </p:grpSpPr>
        <p:sp>
          <p:nvSpPr>
            <p:cNvPr id="619" name="手繪多邊形 211" descr="33">
              <a:extLst>
                <a:ext uri="{FF2B5EF4-FFF2-40B4-BE49-F238E27FC236}">
                  <a16:creationId xmlns:a16="http://schemas.microsoft.com/office/drawing/2014/main" id="{72D9BE66-D3A1-4AC3-82D9-FBE7A17E5813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 rot="1800009">
              <a:off x="9705211" y="3266312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2" name="手繪多邊形 211" descr="33">
              <a:extLst>
                <a:ext uri="{FF2B5EF4-FFF2-40B4-BE49-F238E27FC236}">
                  <a16:creationId xmlns:a16="http://schemas.microsoft.com/office/drawing/2014/main" id="{2072B61E-0DE8-4457-92DA-E7BC03F8DBF6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 rot="19800002">
              <a:off x="9381063" y="3771204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5" name="手繪多邊形 211" descr="33">
              <a:extLst>
                <a:ext uri="{FF2B5EF4-FFF2-40B4-BE49-F238E27FC236}">
                  <a16:creationId xmlns:a16="http://schemas.microsoft.com/office/drawing/2014/main" id="{701B9ED6-CC66-4E2D-B643-5FEA1D5F768B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 rot="16200002">
              <a:off x="9656241" y="4304370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8" name="手繪多邊形 211" descr="33">
              <a:extLst>
                <a:ext uri="{FF2B5EF4-FFF2-40B4-BE49-F238E27FC236}">
                  <a16:creationId xmlns:a16="http://schemas.microsoft.com/office/drawing/2014/main" id="{1272312E-D9A7-45AD-B708-7033647569FD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 rot="12600011">
              <a:off x="10255564" y="4332644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1" name="手繪多邊形 211" descr="33">
              <a:extLst>
                <a:ext uri="{FF2B5EF4-FFF2-40B4-BE49-F238E27FC236}">
                  <a16:creationId xmlns:a16="http://schemas.microsoft.com/office/drawing/2014/main" id="{6C46798A-D02D-4DB4-ADFE-673B8A63D014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 rot="9000002">
              <a:off x="10579711" y="3827753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4" name="手繪多邊形 211" descr="33">
              <a:extLst>
                <a:ext uri="{FF2B5EF4-FFF2-40B4-BE49-F238E27FC236}">
                  <a16:creationId xmlns:a16="http://schemas.microsoft.com/office/drawing/2014/main" id="{2F45A6A8-859F-457D-969B-6806A1E729B5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 rot="5400002">
              <a:off x="10304536" y="3294585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BB5EE8C-34DA-4881-9F80-F542DC450126}"/>
              </a:ext>
            </a:extLst>
          </p:cNvPr>
          <p:cNvGrpSpPr/>
          <p:nvPr/>
        </p:nvGrpSpPr>
        <p:grpSpPr>
          <a:xfrm>
            <a:off x="3060141" y="3053232"/>
            <a:ext cx="1816638" cy="1688385"/>
            <a:chOff x="9185168" y="3053233"/>
            <a:chExt cx="1816638" cy="1688385"/>
          </a:xfrm>
        </p:grpSpPr>
        <p:sp>
          <p:nvSpPr>
            <p:cNvPr id="620" name="手繪多邊形 212" descr="32">
              <a:extLst>
                <a:ext uri="{FF2B5EF4-FFF2-40B4-BE49-F238E27FC236}">
                  <a16:creationId xmlns:a16="http://schemas.microsoft.com/office/drawing/2014/main" id="{34557488-62EF-4E9B-99E5-551AF4D1D6D7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 rot="1800009">
              <a:off x="9509318" y="3153211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3" name="手繪多邊形 212" descr="32">
              <a:extLst>
                <a:ext uri="{FF2B5EF4-FFF2-40B4-BE49-F238E27FC236}">
                  <a16:creationId xmlns:a16="http://schemas.microsoft.com/office/drawing/2014/main" id="{A8AFBC77-8133-48C7-899F-1B75A5E839E0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 rot="19800002">
              <a:off x="9185168" y="3884304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6" name="手繪多邊形 212" descr="32">
              <a:extLst>
                <a:ext uri="{FF2B5EF4-FFF2-40B4-BE49-F238E27FC236}">
                  <a16:creationId xmlns:a16="http://schemas.microsoft.com/office/drawing/2014/main" id="{69F527DF-5A03-4D27-828F-97FD33DD7F91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 rot="16200002">
              <a:off x="9656241" y="4530570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9" name="手繪多邊形 212" descr="32">
              <a:extLst>
                <a:ext uri="{FF2B5EF4-FFF2-40B4-BE49-F238E27FC236}">
                  <a16:creationId xmlns:a16="http://schemas.microsoft.com/office/drawing/2014/main" id="{39C9D649-4AE0-438E-8EEF-00CADBCC26EF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 rot="12600011">
              <a:off x="10451459" y="4445745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2" name="手繪多邊形 212" descr="32">
              <a:extLst>
                <a:ext uri="{FF2B5EF4-FFF2-40B4-BE49-F238E27FC236}">
                  <a16:creationId xmlns:a16="http://schemas.microsoft.com/office/drawing/2014/main" id="{09C61775-7DCD-4255-8BAF-B45D8F4E3DFD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 rot="9000002">
              <a:off x="10775606" y="3714653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5" name="手繪多邊形 212" descr="32">
              <a:extLst>
                <a:ext uri="{FF2B5EF4-FFF2-40B4-BE49-F238E27FC236}">
                  <a16:creationId xmlns:a16="http://schemas.microsoft.com/office/drawing/2014/main" id="{4AAAE9B3-324B-4B24-BE34-6CCF787C1F73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 rot="5400002">
              <a:off x="10304538" y="3068385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47B220C4-C389-4AE6-890A-A1F211FB09A3}"/>
              </a:ext>
            </a:extLst>
          </p:cNvPr>
          <p:cNvPicPr>
            <a:picLocks noChangeAspect="1"/>
          </p:cNvPicPr>
          <p:nvPr/>
        </p:nvPicPr>
        <p:blipFill>
          <a:blip r:embed="rId2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61" y="0"/>
            <a:ext cx="1991306" cy="1991306"/>
          </a:xfrm>
          <a:prstGeom prst="rect">
            <a:avLst/>
          </a:prstGeom>
        </p:spPr>
      </p:pic>
      <p:grpSp>
        <p:nvGrpSpPr>
          <p:cNvPr id="159" name="群組 158">
            <a:extLst>
              <a:ext uri="{FF2B5EF4-FFF2-40B4-BE49-F238E27FC236}">
                <a16:creationId xmlns:a16="http://schemas.microsoft.com/office/drawing/2014/main" id="{840AAAD2-242D-681A-309C-AD1CE7474561}"/>
              </a:ext>
            </a:extLst>
          </p:cNvPr>
          <p:cNvGrpSpPr/>
          <p:nvPr/>
        </p:nvGrpSpPr>
        <p:grpSpPr>
          <a:xfrm>
            <a:off x="6720801" y="935123"/>
            <a:ext cx="5178756" cy="5346540"/>
            <a:chOff x="6720801" y="935123"/>
            <a:chExt cx="5178756" cy="534654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855E8D1-3216-C69D-3800-6AA45306574C}"/>
                </a:ext>
              </a:extLst>
            </p:cNvPr>
            <p:cNvGrpSpPr/>
            <p:nvPr/>
          </p:nvGrpSpPr>
          <p:grpSpPr>
            <a:xfrm>
              <a:off x="7237664" y="1263933"/>
              <a:ext cx="4145029" cy="4688918"/>
              <a:chOff x="7237664" y="1263933"/>
              <a:chExt cx="4145029" cy="4688918"/>
            </a:xfrm>
            <a:solidFill>
              <a:srgbClr val="6A0136"/>
            </a:solidFill>
          </p:grpSpPr>
          <p:sp>
            <p:nvSpPr>
              <p:cNvPr id="5" name="手繪多邊形 69" descr="手繪多邊形 34">
                <a:extLst>
                  <a:ext uri="{FF2B5EF4-FFF2-40B4-BE49-F238E27FC236}">
                    <a16:creationId xmlns:a16="http://schemas.microsoft.com/office/drawing/2014/main" id="{4CB58B7C-588F-4EA3-9887-65BE9332CF08}"/>
                  </a:ext>
                </a:extLst>
              </p:cNvPr>
              <p:cNvSpPr>
                <a:spLocks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8946884" y="1263933"/>
                <a:ext cx="726593" cy="629248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" name="手繪多邊形 69" descr="手繪多邊形 34">
                <a:extLst>
                  <a:ext uri="{FF2B5EF4-FFF2-40B4-BE49-F238E27FC236}">
                    <a16:creationId xmlns:a16="http://schemas.microsoft.com/office/drawing/2014/main" id="{644B09EF-1CB4-55DD-525B-5D47E47755D6}"/>
                  </a:ext>
                </a:extLst>
              </p:cNvPr>
              <p:cNvSpPr>
                <a:spLocks/>
              </p:cNvSpPr>
              <p:nvPr>
                <p:custDataLst>
                  <p:tags r:id="rId135"/>
                </p:custDataLst>
              </p:nvPr>
            </p:nvSpPr>
            <p:spPr bwMode="auto">
              <a:xfrm rot="18000009">
                <a:off x="7188994" y="2278844"/>
                <a:ext cx="726593" cy="629247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7" name="手繪多邊形 69" descr="手繪多邊形 34">
                <a:extLst>
                  <a:ext uri="{FF2B5EF4-FFF2-40B4-BE49-F238E27FC236}">
                    <a16:creationId xmlns:a16="http://schemas.microsoft.com/office/drawing/2014/main" id="{E24ACE51-A63A-D558-228F-F1C6C330DA6A}"/>
                  </a:ext>
                </a:extLst>
              </p:cNvPr>
              <p:cNvSpPr>
                <a:spLocks/>
              </p:cNvSpPr>
              <p:nvPr>
                <p:custDataLst>
                  <p:tags r:id="rId136"/>
                </p:custDataLst>
              </p:nvPr>
            </p:nvSpPr>
            <p:spPr bwMode="auto">
              <a:xfrm rot="10800004">
                <a:off x="8946881" y="3293764"/>
                <a:ext cx="726593" cy="629248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8" name="手繪多邊形 69" descr="手繪多邊形 34">
                <a:extLst>
                  <a:ext uri="{FF2B5EF4-FFF2-40B4-BE49-F238E27FC236}">
                    <a16:creationId xmlns:a16="http://schemas.microsoft.com/office/drawing/2014/main" id="{DFE53364-7F0F-7C20-BEC9-D593E5D54BF4}"/>
                  </a:ext>
                </a:extLst>
              </p:cNvPr>
              <p:cNvSpPr>
                <a:spLocks/>
              </p:cNvSpPr>
              <p:nvPr>
                <p:custDataLst>
                  <p:tags r:id="rId137"/>
                </p:custDataLst>
              </p:nvPr>
            </p:nvSpPr>
            <p:spPr bwMode="auto">
              <a:xfrm rot="14400001">
                <a:off x="7188991" y="4308682"/>
                <a:ext cx="726593" cy="629247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9" name="手繪多邊形 69" descr="手繪多邊形 34">
                <a:extLst>
                  <a:ext uri="{FF2B5EF4-FFF2-40B4-BE49-F238E27FC236}">
                    <a16:creationId xmlns:a16="http://schemas.microsoft.com/office/drawing/2014/main" id="{C64D4706-283F-BC8B-BBD5-9A923BC9F55A}"/>
                  </a:ext>
                </a:extLst>
              </p:cNvPr>
              <p:cNvSpPr>
                <a:spLocks/>
              </p:cNvSpPr>
              <p:nvPr>
                <p:custDataLst>
                  <p:tags r:id="rId138"/>
                </p:custDataLst>
              </p:nvPr>
            </p:nvSpPr>
            <p:spPr bwMode="auto">
              <a:xfrm rot="10800004">
                <a:off x="8946876" y="5323603"/>
                <a:ext cx="726593" cy="629248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0" name="手繪多邊形 69" descr="手繪多邊形 34">
                <a:extLst>
                  <a:ext uri="{FF2B5EF4-FFF2-40B4-BE49-F238E27FC236}">
                    <a16:creationId xmlns:a16="http://schemas.microsoft.com/office/drawing/2014/main" id="{E4172AEE-243E-0822-87A2-02B964E183E4}"/>
                  </a:ext>
                </a:extLst>
              </p:cNvPr>
              <p:cNvSpPr>
                <a:spLocks/>
              </p:cNvSpPr>
              <p:nvPr>
                <p:custDataLst>
                  <p:tags r:id="rId139"/>
                </p:custDataLst>
              </p:nvPr>
            </p:nvSpPr>
            <p:spPr bwMode="auto">
              <a:xfrm rot="7200009">
                <a:off x="10704768" y="4308688"/>
                <a:ext cx="726593" cy="629247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1" name="手繪多邊形 69" descr="手繪多邊形 34">
                <a:extLst>
                  <a:ext uri="{FF2B5EF4-FFF2-40B4-BE49-F238E27FC236}">
                    <a16:creationId xmlns:a16="http://schemas.microsoft.com/office/drawing/2014/main" id="{EAB4FA45-A0AC-15D5-5DE7-617CBF94B5C1}"/>
                  </a:ext>
                </a:extLst>
              </p:cNvPr>
              <p:cNvSpPr>
                <a:spLocks/>
              </p:cNvSpPr>
              <p:nvPr>
                <p:custDataLst>
                  <p:tags r:id="rId140"/>
                </p:custDataLst>
              </p:nvPr>
            </p:nvSpPr>
            <p:spPr bwMode="auto">
              <a:xfrm rot="3600000">
                <a:off x="10704773" y="2278853"/>
                <a:ext cx="726593" cy="629247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0BD05552-207C-E0AA-8AF7-CF6EB5112161}"/>
                </a:ext>
              </a:extLst>
            </p:cNvPr>
            <p:cNvGrpSpPr/>
            <p:nvPr/>
          </p:nvGrpSpPr>
          <p:grpSpPr>
            <a:xfrm>
              <a:off x="7802733" y="1893180"/>
              <a:ext cx="3014892" cy="3430425"/>
              <a:chOff x="7802733" y="1893180"/>
              <a:chExt cx="3014892" cy="3430425"/>
            </a:xfrm>
            <a:solidFill>
              <a:srgbClr val="026C7C"/>
            </a:solidFill>
          </p:grpSpPr>
          <p:sp>
            <p:nvSpPr>
              <p:cNvPr id="13" name="手繪多邊形: 圖案 12" descr="Freeform 35">
                <a:extLst>
                  <a:ext uri="{FF2B5EF4-FFF2-40B4-BE49-F238E27FC236}">
                    <a16:creationId xmlns:a16="http://schemas.microsoft.com/office/drawing/2014/main" id="{D79270D8-C7A6-0AEE-C18A-5C8084E85197}"/>
                  </a:ext>
                </a:extLst>
              </p:cNvPr>
              <p:cNvSpPr/>
              <p:nvPr>
                <p:custDataLst>
                  <p:tags r:id="rId127"/>
                </p:custDataLst>
              </p:nvPr>
            </p:nvSpPr>
            <p:spPr>
              <a:xfrm>
                <a:off x="8938692" y="1893180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手繪多邊形: 圖案 13" descr="Freeform 35">
                <a:extLst>
                  <a:ext uri="{FF2B5EF4-FFF2-40B4-BE49-F238E27FC236}">
                    <a16:creationId xmlns:a16="http://schemas.microsoft.com/office/drawing/2014/main" id="{858A8547-60E8-E25A-63EB-C1947C86713C}"/>
                  </a:ext>
                </a:extLst>
              </p:cNvPr>
              <p:cNvSpPr/>
              <p:nvPr>
                <p:custDataLst>
                  <p:tags r:id="rId128"/>
                </p:custDataLst>
              </p:nvPr>
            </p:nvSpPr>
            <p:spPr>
              <a:xfrm rot="18000009">
                <a:off x="7595652" y="2668580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手繪多邊形: 圖案 14" descr="Freeform 35">
                <a:extLst>
                  <a:ext uri="{FF2B5EF4-FFF2-40B4-BE49-F238E27FC236}">
                    <a16:creationId xmlns:a16="http://schemas.microsoft.com/office/drawing/2014/main" id="{30A61C9F-4969-908F-B012-B012779397E3}"/>
                  </a:ext>
                </a:extLst>
              </p:cNvPr>
              <p:cNvSpPr/>
              <p:nvPr>
                <p:custDataLst>
                  <p:tags r:id="rId129"/>
                </p:custDataLst>
              </p:nvPr>
            </p:nvSpPr>
            <p:spPr>
              <a:xfrm rot="10800004">
                <a:off x="8938694" y="2964957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手繪多邊形: 圖案 15" descr="Freeform 35">
                <a:extLst>
                  <a:ext uri="{FF2B5EF4-FFF2-40B4-BE49-F238E27FC236}">
                    <a16:creationId xmlns:a16="http://schemas.microsoft.com/office/drawing/2014/main" id="{F459A0B6-7628-364C-D734-E9BB99AECE4F}"/>
                  </a:ext>
                </a:extLst>
              </p:cNvPr>
              <p:cNvSpPr/>
              <p:nvPr>
                <p:custDataLst>
                  <p:tags r:id="rId130"/>
                </p:custDataLst>
              </p:nvPr>
            </p:nvSpPr>
            <p:spPr>
              <a:xfrm rot="14400001">
                <a:off x="7595651" y="4219389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手繪多邊形: 圖案 25" descr="Freeform 35">
                <a:extLst>
                  <a:ext uri="{FF2B5EF4-FFF2-40B4-BE49-F238E27FC236}">
                    <a16:creationId xmlns:a16="http://schemas.microsoft.com/office/drawing/2014/main" id="{02AC4BED-C549-7A61-6A39-8EF0056BEF33}"/>
                  </a:ext>
                </a:extLst>
              </p:cNvPr>
              <p:cNvSpPr/>
              <p:nvPr>
                <p:custDataLst>
                  <p:tags r:id="rId131"/>
                </p:custDataLst>
              </p:nvPr>
            </p:nvSpPr>
            <p:spPr>
              <a:xfrm rot="10800004">
                <a:off x="8938689" y="4994796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手繪多邊形: 圖案 27" descr="Freeform 35">
                <a:extLst>
                  <a:ext uri="{FF2B5EF4-FFF2-40B4-BE49-F238E27FC236}">
                    <a16:creationId xmlns:a16="http://schemas.microsoft.com/office/drawing/2014/main" id="{29C1E577-0DDA-247F-4445-E3C0EC59C862}"/>
                  </a:ext>
                </a:extLst>
              </p:cNvPr>
              <p:cNvSpPr/>
              <p:nvPr>
                <p:custDataLst>
                  <p:tags r:id="rId132"/>
                </p:custDataLst>
              </p:nvPr>
            </p:nvSpPr>
            <p:spPr>
              <a:xfrm rot="7200009">
                <a:off x="10281730" y="4219392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手繪多邊形: 圖案 28" descr="Freeform 35">
                <a:extLst>
                  <a:ext uri="{FF2B5EF4-FFF2-40B4-BE49-F238E27FC236}">
                    <a16:creationId xmlns:a16="http://schemas.microsoft.com/office/drawing/2014/main" id="{83862A7C-386C-2FC3-2B37-7C77238C1828}"/>
                  </a:ext>
                </a:extLst>
              </p:cNvPr>
              <p:cNvSpPr/>
              <p:nvPr>
                <p:custDataLst>
                  <p:tags r:id="rId133"/>
                </p:custDataLst>
              </p:nvPr>
            </p:nvSpPr>
            <p:spPr>
              <a:xfrm rot="3600000">
                <a:off x="10281734" y="2668583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BB0C9E16-F179-E30B-0894-249118065EB1}"/>
                </a:ext>
              </a:extLst>
            </p:cNvPr>
            <p:cNvGrpSpPr/>
            <p:nvPr/>
          </p:nvGrpSpPr>
          <p:grpSpPr>
            <a:xfrm>
              <a:off x="7278029" y="1578555"/>
              <a:ext cx="4064299" cy="4059673"/>
              <a:chOff x="7278030" y="1578556"/>
              <a:chExt cx="4064299" cy="4059673"/>
            </a:xfrm>
            <a:solidFill>
              <a:srgbClr val="055864"/>
            </a:solidFill>
          </p:grpSpPr>
          <p:sp>
            <p:nvSpPr>
              <p:cNvPr id="31" name="手繪多邊形: 圖案 30" descr="Freeform 36">
                <a:extLst>
                  <a:ext uri="{FF2B5EF4-FFF2-40B4-BE49-F238E27FC236}">
                    <a16:creationId xmlns:a16="http://schemas.microsoft.com/office/drawing/2014/main" id="{804DF175-3E45-FAF6-ACA9-18BF58CB10CA}"/>
                  </a:ext>
                </a:extLst>
              </p:cNvPr>
              <p:cNvSpPr/>
              <p:nvPr>
                <p:custDataLst>
                  <p:tags r:id="rId120"/>
                </p:custDataLst>
              </p:nvPr>
            </p:nvSpPr>
            <p:spPr>
              <a:xfrm>
                <a:off x="9491829" y="1578556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手繪多邊形: 圖案 31" descr="Freeform 36">
                <a:extLst>
                  <a:ext uri="{FF2B5EF4-FFF2-40B4-BE49-F238E27FC236}">
                    <a16:creationId xmlns:a16="http://schemas.microsoft.com/office/drawing/2014/main" id="{2EF925B7-CEF2-7B3F-4A4D-542BCF90C397}"/>
                  </a:ext>
                </a:extLst>
              </p:cNvPr>
              <p:cNvSpPr/>
              <p:nvPr>
                <p:custDataLst>
                  <p:tags r:id="rId121"/>
                </p:custDataLst>
              </p:nvPr>
            </p:nvSpPr>
            <p:spPr>
              <a:xfrm rot="18000009">
                <a:off x="7781398" y="2032240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手繪多邊形: 圖案 32" descr="Freeform 36">
                <a:extLst>
                  <a:ext uri="{FF2B5EF4-FFF2-40B4-BE49-F238E27FC236}">
                    <a16:creationId xmlns:a16="http://schemas.microsoft.com/office/drawing/2014/main" id="{A9C26E71-CBC4-F140-0D40-BDC1E1CCD20B}"/>
                  </a:ext>
                </a:extLst>
              </p:cNvPr>
              <p:cNvSpPr/>
              <p:nvPr>
                <p:custDataLst>
                  <p:tags r:id="rId122"/>
                </p:custDataLst>
              </p:nvPr>
            </p:nvSpPr>
            <p:spPr>
              <a:xfrm rot="10800004">
                <a:off x="8567205" y="2964957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手繪多邊形: 圖案 33" descr="Freeform 36">
                <a:extLst>
                  <a:ext uri="{FF2B5EF4-FFF2-40B4-BE49-F238E27FC236}">
                    <a16:creationId xmlns:a16="http://schemas.microsoft.com/office/drawing/2014/main" id="{4A3756B2-6986-E1B6-C1CB-A531DA670F69}"/>
                  </a:ext>
                </a:extLst>
              </p:cNvPr>
              <p:cNvSpPr/>
              <p:nvPr>
                <p:custDataLst>
                  <p:tags r:id="rId123"/>
                </p:custDataLst>
              </p:nvPr>
            </p:nvSpPr>
            <p:spPr>
              <a:xfrm rot="14400001">
                <a:off x="7319085" y="3740361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手繪多邊形: 圖案 34" descr="Freeform 36">
                <a:extLst>
                  <a:ext uri="{FF2B5EF4-FFF2-40B4-BE49-F238E27FC236}">
                    <a16:creationId xmlns:a16="http://schemas.microsoft.com/office/drawing/2014/main" id="{EE064F5C-7F14-900D-2C08-25F5E0933704}"/>
                  </a:ext>
                </a:extLst>
              </p:cNvPr>
              <p:cNvSpPr/>
              <p:nvPr>
                <p:custDataLst>
                  <p:tags r:id="rId124"/>
                </p:custDataLst>
              </p:nvPr>
            </p:nvSpPr>
            <p:spPr>
              <a:xfrm rot="10800004">
                <a:off x="8567201" y="4994796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手繪多邊形: 圖案 35" descr="Freeform 36">
                <a:extLst>
                  <a:ext uri="{FF2B5EF4-FFF2-40B4-BE49-F238E27FC236}">
                    <a16:creationId xmlns:a16="http://schemas.microsoft.com/office/drawing/2014/main" id="{E17988CA-CD3A-3B4B-A692-26D26C95B5F0}"/>
                  </a:ext>
                </a:extLst>
              </p:cNvPr>
              <p:cNvSpPr/>
              <p:nvPr>
                <p:custDataLst>
                  <p:tags r:id="rId125"/>
                </p:custDataLst>
              </p:nvPr>
            </p:nvSpPr>
            <p:spPr>
              <a:xfrm rot="7200009">
                <a:off x="10277635" y="4541109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手繪多邊形: 圖案 36" descr="Freeform 36">
                <a:extLst>
                  <a:ext uri="{FF2B5EF4-FFF2-40B4-BE49-F238E27FC236}">
                    <a16:creationId xmlns:a16="http://schemas.microsoft.com/office/drawing/2014/main" id="{1BB123DA-A859-C49B-E3CA-4923B5B35A6C}"/>
                  </a:ext>
                </a:extLst>
              </p:cNvPr>
              <p:cNvSpPr/>
              <p:nvPr>
                <p:custDataLst>
                  <p:tags r:id="rId126"/>
                </p:custDataLst>
              </p:nvPr>
            </p:nvSpPr>
            <p:spPr>
              <a:xfrm rot="3600000">
                <a:off x="10739951" y="2832989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E9D2AF4E-0563-7B8E-9E01-D20C4AD46B1F}"/>
                </a:ext>
              </a:extLst>
            </p:cNvPr>
            <p:cNvGrpSpPr/>
            <p:nvPr/>
          </p:nvGrpSpPr>
          <p:grpSpPr>
            <a:xfrm>
              <a:off x="6720801" y="935123"/>
              <a:ext cx="5178756" cy="5346538"/>
              <a:chOff x="6720801" y="935123"/>
              <a:chExt cx="5178756" cy="5346538"/>
            </a:xfrm>
            <a:solidFill>
              <a:srgbClr val="B81365"/>
            </a:solidFill>
          </p:grpSpPr>
          <p:sp>
            <p:nvSpPr>
              <p:cNvPr id="39" name="手繪多邊形: 圖案 38" descr="Freeform 37">
                <a:extLst>
                  <a:ext uri="{FF2B5EF4-FFF2-40B4-BE49-F238E27FC236}">
                    <a16:creationId xmlns:a16="http://schemas.microsoft.com/office/drawing/2014/main" id="{88AE298B-A19A-7C4D-CEE3-2F8BDF48E350}"/>
                  </a:ext>
                </a:extLst>
              </p:cNvPr>
              <p:cNvSpPr/>
              <p:nvPr>
                <p:custDataLst>
                  <p:tags r:id="rId113"/>
                </p:custDataLst>
              </p:nvPr>
            </p:nvSpPr>
            <p:spPr>
              <a:xfrm>
                <a:off x="9491829" y="935123"/>
                <a:ext cx="561323" cy="643434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手繪多邊形: 圖案 39" descr="Freeform 37">
                <a:extLst>
                  <a:ext uri="{FF2B5EF4-FFF2-40B4-BE49-F238E27FC236}">
                    <a16:creationId xmlns:a16="http://schemas.microsoft.com/office/drawing/2014/main" id="{8082135A-26E5-1358-DA9A-748832064FDA}"/>
                  </a:ext>
                </a:extLst>
              </p:cNvPr>
              <p:cNvSpPr/>
              <p:nvPr>
                <p:custDataLst>
                  <p:tags r:id="rId114"/>
                </p:custDataLst>
              </p:nvPr>
            </p:nvSpPr>
            <p:spPr>
              <a:xfrm rot="18000009">
                <a:off x="7224170" y="1710522"/>
                <a:ext cx="561323" cy="643433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手繪多邊形: 圖案 40" descr="Freeform 37">
                <a:extLst>
                  <a:ext uri="{FF2B5EF4-FFF2-40B4-BE49-F238E27FC236}">
                    <a16:creationId xmlns:a16="http://schemas.microsoft.com/office/drawing/2014/main" id="{B2301DD2-6476-0973-6CAD-2C2EAA8A8991}"/>
                  </a:ext>
                </a:extLst>
              </p:cNvPr>
              <p:cNvSpPr/>
              <p:nvPr>
                <p:custDataLst>
                  <p:tags r:id="rId115"/>
                </p:custDataLst>
              </p:nvPr>
            </p:nvSpPr>
            <p:spPr>
              <a:xfrm rot="10800004">
                <a:off x="8567205" y="3608388"/>
                <a:ext cx="561323" cy="643434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手繪多邊形: 圖案 41" descr="Freeform 37">
                <a:extLst>
                  <a:ext uri="{FF2B5EF4-FFF2-40B4-BE49-F238E27FC236}">
                    <a16:creationId xmlns:a16="http://schemas.microsoft.com/office/drawing/2014/main" id="{63440DC9-09DC-4D2C-6809-FF32FCBE7FF1}"/>
                  </a:ext>
                </a:extLst>
              </p:cNvPr>
              <p:cNvSpPr/>
              <p:nvPr>
                <p:custDataLst>
                  <p:tags r:id="rId116"/>
                </p:custDataLst>
              </p:nvPr>
            </p:nvSpPr>
            <p:spPr>
              <a:xfrm rot="14400001">
                <a:off x="6761856" y="4062074"/>
                <a:ext cx="561323" cy="643433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手繪多邊形: 圖案 42" descr="Freeform 37">
                <a:extLst>
                  <a:ext uri="{FF2B5EF4-FFF2-40B4-BE49-F238E27FC236}">
                    <a16:creationId xmlns:a16="http://schemas.microsoft.com/office/drawing/2014/main" id="{AF5C086F-B7BD-3F9D-47F0-FF227B66C9A1}"/>
                  </a:ext>
                </a:extLst>
              </p:cNvPr>
              <p:cNvSpPr/>
              <p:nvPr>
                <p:custDataLst>
                  <p:tags r:id="rId117"/>
                </p:custDataLst>
              </p:nvPr>
            </p:nvSpPr>
            <p:spPr>
              <a:xfrm rot="10800004">
                <a:off x="8567201" y="5638227"/>
                <a:ext cx="561323" cy="643434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手繪多邊形: 圖案 43" descr="Freeform 37">
                <a:extLst>
                  <a:ext uri="{FF2B5EF4-FFF2-40B4-BE49-F238E27FC236}">
                    <a16:creationId xmlns:a16="http://schemas.microsoft.com/office/drawing/2014/main" id="{899955CE-27E0-AD41-B00C-5D36FCBCDF2E}"/>
                  </a:ext>
                </a:extLst>
              </p:cNvPr>
              <p:cNvSpPr/>
              <p:nvPr>
                <p:custDataLst>
                  <p:tags r:id="rId118"/>
                </p:custDataLst>
              </p:nvPr>
            </p:nvSpPr>
            <p:spPr>
              <a:xfrm rot="7200009">
                <a:off x="10834861" y="4862825"/>
                <a:ext cx="561323" cy="643433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手繪多邊形: 圖案 44" descr="Freeform 37">
                <a:extLst>
                  <a:ext uri="{FF2B5EF4-FFF2-40B4-BE49-F238E27FC236}">
                    <a16:creationId xmlns:a16="http://schemas.microsoft.com/office/drawing/2014/main" id="{71C48AE0-9592-7CA1-C509-F8308C1A24E4}"/>
                  </a:ext>
                </a:extLst>
              </p:cNvPr>
              <p:cNvSpPr/>
              <p:nvPr>
                <p:custDataLst>
                  <p:tags r:id="rId119"/>
                </p:custDataLst>
              </p:nvPr>
            </p:nvSpPr>
            <p:spPr>
              <a:xfrm rot="3600000">
                <a:off x="11297179" y="2511274"/>
                <a:ext cx="561323" cy="643433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E916AD4A-A0A3-793E-6682-BACED133535C}"/>
                </a:ext>
              </a:extLst>
            </p:cNvPr>
            <p:cNvGrpSpPr/>
            <p:nvPr/>
          </p:nvGrpSpPr>
          <p:grpSpPr>
            <a:xfrm>
              <a:off x="6973033" y="935123"/>
              <a:ext cx="4674294" cy="5346538"/>
              <a:chOff x="6973033" y="935123"/>
              <a:chExt cx="4674294" cy="5346538"/>
            </a:xfrm>
            <a:solidFill>
              <a:srgbClr val="026C7C"/>
            </a:solidFill>
          </p:grpSpPr>
          <p:sp>
            <p:nvSpPr>
              <p:cNvPr id="47" name="手繪多邊形: 圖案 46" descr="Freeform 38">
                <a:extLst>
                  <a:ext uri="{FF2B5EF4-FFF2-40B4-BE49-F238E27FC236}">
                    <a16:creationId xmlns:a16="http://schemas.microsoft.com/office/drawing/2014/main" id="{67928CB8-EDB7-537D-38EF-4557C41856EF}"/>
                  </a:ext>
                </a:extLst>
              </p:cNvPr>
              <p:cNvSpPr/>
              <p:nvPr>
                <p:custDataLst>
                  <p:tags r:id="rId106"/>
                </p:custDataLst>
              </p:nvPr>
            </p:nvSpPr>
            <p:spPr>
              <a:xfrm>
                <a:off x="8938692" y="935123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手繪多邊形: 圖案 47" descr="Freeform 38">
                <a:extLst>
                  <a:ext uri="{FF2B5EF4-FFF2-40B4-BE49-F238E27FC236}">
                    <a16:creationId xmlns:a16="http://schemas.microsoft.com/office/drawing/2014/main" id="{962E6BFC-855D-1DCC-C822-3DA1A0DD59DB}"/>
                  </a:ext>
                </a:extLst>
              </p:cNvPr>
              <p:cNvSpPr/>
              <p:nvPr>
                <p:custDataLst>
                  <p:tags r:id="rId107"/>
                </p:custDataLst>
              </p:nvPr>
            </p:nvSpPr>
            <p:spPr>
              <a:xfrm rot="18000009">
                <a:off x="6765953" y="2189550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手繪多邊形: 圖案 48" descr="Freeform 38">
                <a:extLst>
                  <a:ext uri="{FF2B5EF4-FFF2-40B4-BE49-F238E27FC236}">
                    <a16:creationId xmlns:a16="http://schemas.microsoft.com/office/drawing/2014/main" id="{C7A607AF-A583-7704-8CF1-C36069D84C66}"/>
                  </a:ext>
                </a:extLst>
              </p:cNvPr>
              <p:cNvSpPr/>
              <p:nvPr>
                <p:custDataLst>
                  <p:tags r:id="rId108"/>
                </p:custDataLst>
              </p:nvPr>
            </p:nvSpPr>
            <p:spPr>
              <a:xfrm rot="10800004">
                <a:off x="8938692" y="3923012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手繪多邊形: 圖案 49" descr="Freeform 38">
                <a:extLst>
                  <a:ext uri="{FF2B5EF4-FFF2-40B4-BE49-F238E27FC236}">
                    <a16:creationId xmlns:a16="http://schemas.microsoft.com/office/drawing/2014/main" id="{C816A63B-80B2-1853-D7D1-BC5F766B0C9A}"/>
                  </a:ext>
                </a:extLst>
              </p:cNvPr>
              <p:cNvSpPr/>
              <p:nvPr>
                <p:custDataLst>
                  <p:tags r:id="rId109"/>
                </p:custDataLst>
              </p:nvPr>
            </p:nvSpPr>
            <p:spPr>
              <a:xfrm rot="14400001">
                <a:off x="6765951" y="4698416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手繪多邊形: 圖案 50" descr="Freeform 38">
                <a:extLst>
                  <a:ext uri="{FF2B5EF4-FFF2-40B4-BE49-F238E27FC236}">
                    <a16:creationId xmlns:a16="http://schemas.microsoft.com/office/drawing/2014/main" id="{28C53526-88EC-1B1D-B9DE-D0B1921ADAE6}"/>
                  </a:ext>
                </a:extLst>
              </p:cNvPr>
              <p:cNvSpPr/>
              <p:nvPr>
                <p:custDataLst>
                  <p:tags r:id="rId110"/>
                </p:custDataLst>
              </p:nvPr>
            </p:nvSpPr>
            <p:spPr>
              <a:xfrm rot="10800004">
                <a:off x="8938687" y="5952851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手繪多邊形: 圖案 51" descr="Freeform 38">
                <a:extLst>
                  <a:ext uri="{FF2B5EF4-FFF2-40B4-BE49-F238E27FC236}">
                    <a16:creationId xmlns:a16="http://schemas.microsoft.com/office/drawing/2014/main" id="{41E65325-98FC-040A-3B22-B9130F83895A}"/>
                  </a:ext>
                </a:extLst>
              </p:cNvPr>
              <p:cNvSpPr/>
              <p:nvPr>
                <p:custDataLst>
                  <p:tags r:id="rId111"/>
                </p:custDataLst>
              </p:nvPr>
            </p:nvSpPr>
            <p:spPr>
              <a:xfrm rot="7200009">
                <a:off x="11111430" y="4698421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手繪多邊形: 圖案 52" descr="Freeform 38">
                <a:extLst>
                  <a:ext uri="{FF2B5EF4-FFF2-40B4-BE49-F238E27FC236}">
                    <a16:creationId xmlns:a16="http://schemas.microsoft.com/office/drawing/2014/main" id="{8B1B30C2-6DB3-1211-4858-B8DAF398ABD0}"/>
                  </a:ext>
                </a:extLst>
              </p:cNvPr>
              <p:cNvSpPr/>
              <p:nvPr>
                <p:custDataLst>
                  <p:tags r:id="rId112"/>
                </p:custDataLst>
              </p:nvPr>
            </p:nvSpPr>
            <p:spPr>
              <a:xfrm rot="3600000">
                <a:off x="11111435" y="2189555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4DDDEC4-ACC7-BD23-39DA-AF647CC128A2}"/>
                </a:ext>
              </a:extLst>
            </p:cNvPr>
            <p:cNvGrpSpPr/>
            <p:nvPr/>
          </p:nvGrpSpPr>
          <p:grpSpPr>
            <a:xfrm>
              <a:off x="6720803" y="935123"/>
              <a:ext cx="5178748" cy="5346540"/>
              <a:chOff x="6720803" y="935123"/>
              <a:chExt cx="5178748" cy="5346540"/>
            </a:xfrm>
            <a:solidFill>
              <a:srgbClr val="055864"/>
            </a:solidFill>
          </p:grpSpPr>
          <p:sp>
            <p:nvSpPr>
              <p:cNvPr id="55" name="手繪多邊形: 圖案 54" descr="Freeform 39">
                <a:extLst>
                  <a:ext uri="{FF2B5EF4-FFF2-40B4-BE49-F238E27FC236}">
                    <a16:creationId xmlns:a16="http://schemas.microsoft.com/office/drawing/2014/main" id="{C1D2186D-A8E3-D2DA-95EE-97BB38026F32}"/>
                  </a:ext>
                </a:extLst>
              </p:cNvPr>
              <p:cNvSpPr/>
              <p:nvPr>
                <p:custDataLst>
                  <p:tags r:id="rId99"/>
                </p:custDataLst>
              </p:nvPr>
            </p:nvSpPr>
            <p:spPr>
              <a:xfrm>
                <a:off x="8567205" y="935123"/>
                <a:ext cx="561327" cy="643434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手繪多邊形: 圖案 55" descr="Freeform 39">
                <a:extLst>
                  <a:ext uri="{FF2B5EF4-FFF2-40B4-BE49-F238E27FC236}">
                    <a16:creationId xmlns:a16="http://schemas.microsoft.com/office/drawing/2014/main" id="{CA7D36D9-EC94-3B54-E83A-88E35B930C51}"/>
                  </a:ext>
                </a:extLst>
              </p:cNvPr>
              <p:cNvSpPr/>
              <p:nvPr>
                <p:custDataLst>
                  <p:tags r:id="rId100"/>
                </p:custDataLst>
              </p:nvPr>
            </p:nvSpPr>
            <p:spPr>
              <a:xfrm rot="18000009">
                <a:off x="6761857" y="2511266"/>
                <a:ext cx="561325" cy="643433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手繪多邊形: 圖案 56" descr="Freeform 39">
                <a:extLst>
                  <a:ext uri="{FF2B5EF4-FFF2-40B4-BE49-F238E27FC236}">
                    <a16:creationId xmlns:a16="http://schemas.microsoft.com/office/drawing/2014/main" id="{FF503685-9987-20CE-4F58-E5FC276F56DC}"/>
                  </a:ext>
                </a:extLst>
              </p:cNvPr>
              <p:cNvSpPr/>
              <p:nvPr>
                <p:custDataLst>
                  <p:tags r:id="rId101"/>
                </p:custDataLst>
              </p:nvPr>
            </p:nvSpPr>
            <p:spPr>
              <a:xfrm rot="10800004">
                <a:off x="9491825" y="3608390"/>
                <a:ext cx="561327" cy="643434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手繪多邊形: 圖案 57" descr="Freeform 39">
                <a:extLst>
                  <a:ext uri="{FF2B5EF4-FFF2-40B4-BE49-F238E27FC236}">
                    <a16:creationId xmlns:a16="http://schemas.microsoft.com/office/drawing/2014/main" id="{CBC8DB2E-62AC-3E2B-3D81-1DA5B000C7FC}"/>
                  </a:ext>
                </a:extLst>
              </p:cNvPr>
              <p:cNvSpPr/>
              <p:nvPr>
                <p:custDataLst>
                  <p:tags r:id="rId102"/>
                </p:custDataLst>
              </p:nvPr>
            </p:nvSpPr>
            <p:spPr>
              <a:xfrm rot="14400001">
                <a:off x="7224166" y="4862820"/>
                <a:ext cx="561325" cy="643433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手繪多邊形: 圖案 58" descr="Freeform 39">
                <a:extLst>
                  <a:ext uri="{FF2B5EF4-FFF2-40B4-BE49-F238E27FC236}">
                    <a16:creationId xmlns:a16="http://schemas.microsoft.com/office/drawing/2014/main" id="{634C69EF-4697-3466-4A36-647887A987C5}"/>
                  </a:ext>
                </a:extLst>
              </p:cNvPr>
              <p:cNvSpPr/>
              <p:nvPr>
                <p:custDataLst>
                  <p:tags r:id="rId103"/>
                </p:custDataLst>
              </p:nvPr>
            </p:nvSpPr>
            <p:spPr>
              <a:xfrm rot="10800004">
                <a:off x="9491821" y="5638229"/>
                <a:ext cx="561327" cy="643434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手繪多邊形: 圖案 59" descr="Freeform 39">
                <a:extLst>
                  <a:ext uri="{FF2B5EF4-FFF2-40B4-BE49-F238E27FC236}">
                    <a16:creationId xmlns:a16="http://schemas.microsoft.com/office/drawing/2014/main" id="{80EAAA4D-D0AF-8220-2FAA-EEB955E7910F}"/>
                  </a:ext>
                </a:extLst>
              </p:cNvPr>
              <p:cNvSpPr/>
              <p:nvPr>
                <p:custDataLst>
                  <p:tags r:id="rId104"/>
                </p:custDataLst>
              </p:nvPr>
            </p:nvSpPr>
            <p:spPr>
              <a:xfrm rot="7200009">
                <a:off x="11297172" y="4062083"/>
                <a:ext cx="561325" cy="643433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手繪多邊形: 圖案 60" descr="Freeform 39">
                <a:extLst>
                  <a:ext uri="{FF2B5EF4-FFF2-40B4-BE49-F238E27FC236}">
                    <a16:creationId xmlns:a16="http://schemas.microsoft.com/office/drawing/2014/main" id="{E2B8706B-EAA1-B60C-023B-047D9F377AA3}"/>
                  </a:ext>
                </a:extLst>
              </p:cNvPr>
              <p:cNvSpPr/>
              <p:nvPr>
                <p:custDataLst>
                  <p:tags r:id="rId105"/>
                </p:custDataLst>
              </p:nvPr>
            </p:nvSpPr>
            <p:spPr>
              <a:xfrm rot="3600000">
                <a:off x="10834867" y="1710528"/>
                <a:ext cx="561325" cy="643433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224CDEC5-599C-72F8-A19F-92977F31636E}"/>
                </a:ext>
              </a:extLst>
            </p:cNvPr>
            <p:cNvGrpSpPr/>
            <p:nvPr/>
          </p:nvGrpSpPr>
          <p:grpSpPr>
            <a:xfrm>
              <a:off x="7278029" y="1578555"/>
              <a:ext cx="4064295" cy="4059673"/>
              <a:chOff x="7278029" y="1578556"/>
              <a:chExt cx="4064295" cy="4059673"/>
            </a:xfrm>
            <a:solidFill>
              <a:srgbClr val="B81365"/>
            </a:solidFill>
          </p:grpSpPr>
          <p:sp>
            <p:nvSpPr>
              <p:cNvPr id="63" name="手繪多邊形: 圖案 62" descr="Freeform 40">
                <a:extLst>
                  <a:ext uri="{FF2B5EF4-FFF2-40B4-BE49-F238E27FC236}">
                    <a16:creationId xmlns:a16="http://schemas.microsoft.com/office/drawing/2014/main" id="{322D9C4C-E9B5-8C4F-593D-FF0ED38865AF}"/>
                  </a:ext>
                </a:extLst>
              </p:cNvPr>
              <p:cNvSpPr/>
              <p:nvPr>
                <p:custDataLst>
                  <p:tags r:id="rId92"/>
                </p:custDataLst>
              </p:nvPr>
            </p:nvSpPr>
            <p:spPr>
              <a:xfrm>
                <a:off x="8567205" y="1578556"/>
                <a:ext cx="561327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8" name="手繪多邊形: 圖案 447" descr="Freeform 40">
                <a:extLst>
                  <a:ext uri="{FF2B5EF4-FFF2-40B4-BE49-F238E27FC236}">
                    <a16:creationId xmlns:a16="http://schemas.microsoft.com/office/drawing/2014/main" id="{149D9FA3-4CEB-2678-8A75-9518F9FB340A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>
              <a:xfrm rot="18000009">
                <a:off x="7319083" y="2832983"/>
                <a:ext cx="561325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9" name="手繪多邊形: 圖案 448" descr="Freeform 40">
                <a:extLst>
                  <a:ext uri="{FF2B5EF4-FFF2-40B4-BE49-F238E27FC236}">
                    <a16:creationId xmlns:a16="http://schemas.microsoft.com/office/drawing/2014/main" id="{BE550577-B9F7-6F6F-F119-AC44E54B6C5F}"/>
                  </a:ext>
                </a:extLst>
              </p:cNvPr>
              <p:cNvSpPr/>
              <p:nvPr>
                <p:custDataLst>
                  <p:tags r:id="rId94"/>
                </p:custDataLst>
              </p:nvPr>
            </p:nvSpPr>
            <p:spPr>
              <a:xfrm rot="10800004">
                <a:off x="9491825" y="2964957"/>
                <a:ext cx="561327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0" name="手繪多邊形: 圖案 449" descr="Freeform 40">
                <a:extLst>
                  <a:ext uri="{FF2B5EF4-FFF2-40B4-BE49-F238E27FC236}">
                    <a16:creationId xmlns:a16="http://schemas.microsoft.com/office/drawing/2014/main" id="{B74AC78C-211F-2F05-266C-BC432373ECBF}"/>
                  </a:ext>
                </a:extLst>
              </p:cNvPr>
              <p:cNvSpPr/>
              <p:nvPr>
                <p:custDataLst>
                  <p:tags r:id="rId95"/>
                </p:custDataLst>
              </p:nvPr>
            </p:nvSpPr>
            <p:spPr>
              <a:xfrm rot="14400001">
                <a:off x="7781393" y="4541105"/>
                <a:ext cx="561325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1" name="手繪多邊形: 圖案 450" descr="Freeform 40">
                <a:extLst>
                  <a:ext uri="{FF2B5EF4-FFF2-40B4-BE49-F238E27FC236}">
                    <a16:creationId xmlns:a16="http://schemas.microsoft.com/office/drawing/2014/main" id="{0914056E-44B6-C18D-33B1-A6E1A5C15113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>
              <a:xfrm rot="10800004">
                <a:off x="9491821" y="4994796"/>
                <a:ext cx="561327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2" name="手繪多邊形: 圖案 451" descr="Freeform 40">
                <a:extLst>
                  <a:ext uri="{FF2B5EF4-FFF2-40B4-BE49-F238E27FC236}">
                    <a16:creationId xmlns:a16="http://schemas.microsoft.com/office/drawing/2014/main" id="{5481F3A1-D168-F72A-AAA8-70D5C8E4BF87}"/>
                  </a:ext>
                </a:extLst>
              </p:cNvPr>
              <p:cNvSpPr/>
              <p:nvPr>
                <p:custDataLst>
                  <p:tags r:id="rId97"/>
                </p:custDataLst>
              </p:nvPr>
            </p:nvSpPr>
            <p:spPr>
              <a:xfrm rot="7200009">
                <a:off x="10739945" y="3740365"/>
                <a:ext cx="561325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3" name="手繪多邊形: 圖案 452" descr="Freeform 40">
                <a:extLst>
                  <a:ext uri="{FF2B5EF4-FFF2-40B4-BE49-F238E27FC236}">
                    <a16:creationId xmlns:a16="http://schemas.microsoft.com/office/drawing/2014/main" id="{101D0C8D-6DF1-485D-930A-4E30523D8C56}"/>
                  </a:ext>
                </a:extLst>
              </p:cNvPr>
              <p:cNvSpPr/>
              <p:nvPr>
                <p:custDataLst>
                  <p:tags r:id="rId98"/>
                </p:custDataLst>
              </p:nvPr>
            </p:nvSpPr>
            <p:spPr>
              <a:xfrm rot="3600000">
                <a:off x="10277640" y="2032244"/>
                <a:ext cx="561325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54" name="群組 453">
              <a:extLst>
                <a:ext uri="{FF2B5EF4-FFF2-40B4-BE49-F238E27FC236}">
                  <a16:creationId xmlns:a16="http://schemas.microsoft.com/office/drawing/2014/main" id="{9F526136-7021-F5E7-F2C6-43CE350CBC6E}"/>
                </a:ext>
              </a:extLst>
            </p:cNvPr>
            <p:cNvGrpSpPr/>
            <p:nvPr/>
          </p:nvGrpSpPr>
          <p:grpSpPr>
            <a:xfrm>
              <a:off x="7818459" y="2221984"/>
              <a:ext cx="2983437" cy="2772809"/>
              <a:chOff x="7818459" y="2221984"/>
              <a:chExt cx="2983437" cy="2772809"/>
            </a:xfrm>
            <a:solidFill>
              <a:srgbClr val="055864"/>
            </a:solidFill>
          </p:grpSpPr>
          <p:sp>
            <p:nvSpPr>
              <p:cNvPr id="455" name="手繪多邊形: 圖案 454" descr="Freeform 4">
                <a:extLst>
                  <a:ext uri="{FF2B5EF4-FFF2-40B4-BE49-F238E27FC236}">
                    <a16:creationId xmlns:a16="http://schemas.microsoft.com/office/drawing/2014/main" id="{6C944ECE-3162-85AC-0127-0F02B500B9C0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>
              <a:xfrm rot="1800009">
                <a:off x="8350805" y="2386178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6" name="手繪多邊形: 圖案 455" descr="Freeform 4">
                <a:extLst>
                  <a:ext uri="{FF2B5EF4-FFF2-40B4-BE49-F238E27FC236}">
                    <a16:creationId xmlns:a16="http://schemas.microsoft.com/office/drawing/2014/main" id="{DBB0EA5E-F931-F492-EA89-D630B37888B2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>
              <a:xfrm rot="5400002">
                <a:off x="9656780" y="2246869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7" name="手繪多邊形: 圖案 456" descr="Freeform 4">
                <a:extLst>
                  <a:ext uri="{FF2B5EF4-FFF2-40B4-BE49-F238E27FC236}">
                    <a16:creationId xmlns:a16="http://schemas.microsoft.com/office/drawing/2014/main" id="{4921BB67-7AC6-7251-4931-BD9A6E2129F4}"/>
                  </a:ext>
                </a:extLst>
              </p:cNvPr>
              <p:cNvSpPr/>
              <p:nvPr>
                <p:custDataLst>
                  <p:tags r:id="rId88"/>
                </p:custDataLst>
              </p:nvPr>
            </p:nvSpPr>
            <p:spPr>
              <a:xfrm rot="9000002">
                <a:off x="10430411" y="3308226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8" name="手繪多邊形: 圖案 457" descr="Freeform 4">
                <a:extLst>
                  <a:ext uri="{FF2B5EF4-FFF2-40B4-BE49-F238E27FC236}">
                    <a16:creationId xmlns:a16="http://schemas.microsoft.com/office/drawing/2014/main" id="{2B8EE201-F216-25B0-1FE9-8C48F00A200B}"/>
                  </a:ext>
                </a:extLst>
              </p:cNvPr>
              <p:cNvSpPr/>
              <p:nvPr>
                <p:custDataLst>
                  <p:tags r:id="rId89"/>
                </p:custDataLst>
              </p:nvPr>
            </p:nvSpPr>
            <p:spPr>
              <a:xfrm rot="12600011">
                <a:off x="9898066" y="4508889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9" name="手繪多邊形: 圖案 458" descr="Freeform 4">
                <a:extLst>
                  <a:ext uri="{FF2B5EF4-FFF2-40B4-BE49-F238E27FC236}">
                    <a16:creationId xmlns:a16="http://schemas.microsoft.com/office/drawing/2014/main" id="{29FF803E-2823-0D21-67BF-CE780406446C}"/>
                  </a:ext>
                </a:extLst>
              </p:cNvPr>
              <p:cNvSpPr/>
              <p:nvPr>
                <p:custDataLst>
                  <p:tags r:id="rId90"/>
                </p:custDataLst>
              </p:nvPr>
            </p:nvSpPr>
            <p:spPr>
              <a:xfrm rot="16200002">
                <a:off x="8592091" y="4648193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0" name="手繪多邊形: 圖案 459" descr="Freeform 4">
                <a:extLst>
                  <a:ext uri="{FF2B5EF4-FFF2-40B4-BE49-F238E27FC236}">
                    <a16:creationId xmlns:a16="http://schemas.microsoft.com/office/drawing/2014/main" id="{205F7B0A-5AB2-75D6-6C3C-BA1A90B0FAB9}"/>
                  </a:ext>
                </a:extLst>
              </p:cNvPr>
              <p:cNvSpPr/>
              <p:nvPr>
                <p:custDataLst>
                  <p:tags r:id="rId91"/>
                </p:custDataLst>
              </p:nvPr>
            </p:nvSpPr>
            <p:spPr>
              <a:xfrm rot="19800002">
                <a:off x="7818459" y="3586840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1" name="群組 460">
              <a:extLst>
                <a:ext uri="{FF2B5EF4-FFF2-40B4-BE49-F238E27FC236}">
                  <a16:creationId xmlns:a16="http://schemas.microsoft.com/office/drawing/2014/main" id="{241489F1-AB22-46D3-5C45-4BD8FDA9B77B}"/>
                </a:ext>
              </a:extLst>
            </p:cNvPr>
            <p:cNvGrpSpPr/>
            <p:nvPr/>
          </p:nvGrpSpPr>
          <p:grpSpPr>
            <a:xfrm>
              <a:off x="8140175" y="2571920"/>
              <a:ext cx="2340006" cy="2072941"/>
              <a:chOff x="8140175" y="2571920"/>
              <a:chExt cx="2340006" cy="2072941"/>
            </a:xfrm>
            <a:solidFill>
              <a:srgbClr val="6A0136"/>
            </a:solidFill>
          </p:grpSpPr>
          <p:sp>
            <p:nvSpPr>
              <p:cNvPr id="462" name="手繪多邊形: 圖案 461" descr="Freeform 5">
                <a:extLst>
                  <a:ext uri="{FF2B5EF4-FFF2-40B4-BE49-F238E27FC236}">
                    <a16:creationId xmlns:a16="http://schemas.microsoft.com/office/drawing/2014/main" id="{006B9758-0CF7-782A-01EC-60CDF5E1C7FF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 rot="1800009">
                <a:off x="8672519" y="2571920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3" name="手繪多邊形: 圖案 462" descr="Freeform 5">
                <a:extLst>
                  <a:ext uri="{FF2B5EF4-FFF2-40B4-BE49-F238E27FC236}">
                    <a16:creationId xmlns:a16="http://schemas.microsoft.com/office/drawing/2014/main" id="{2E9EE7A0-CF88-0ECF-20DC-2914687EBEF4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 rot="5400002">
                <a:off x="9656778" y="2618354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4" name="手繪多邊形: 圖案 463" descr="Freeform 5">
                <a:extLst>
                  <a:ext uri="{FF2B5EF4-FFF2-40B4-BE49-F238E27FC236}">
                    <a16:creationId xmlns:a16="http://schemas.microsoft.com/office/drawing/2014/main" id="{B7E1D445-D928-1891-AE8C-9C6A80E71FED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>
              <a:xfrm rot="9000002">
                <a:off x="10108696" y="3493968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5" name="手繪多邊形: 圖案 464" descr="Freeform 5">
                <a:extLst>
                  <a:ext uri="{FF2B5EF4-FFF2-40B4-BE49-F238E27FC236}">
                    <a16:creationId xmlns:a16="http://schemas.microsoft.com/office/drawing/2014/main" id="{2BD05BEF-7E1A-220C-163C-EC2C7F88E9A7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>
              <a:xfrm rot="12600011">
                <a:off x="9576352" y="4323145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6" name="手繪多邊形: 圖案 465" descr="Freeform 5">
                <a:extLst>
                  <a:ext uri="{FF2B5EF4-FFF2-40B4-BE49-F238E27FC236}">
                    <a16:creationId xmlns:a16="http://schemas.microsoft.com/office/drawing/2014/main" id="{D40DC36B-EC91-CA71-FD20-9675BAE3B609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>
              <a:xfrm rot="16200002">
                <a:off x="8592091" y="4276710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7" name="手繪多邊形: 圖案 466" descr="Freeform 5">
                <a:extLst>
                  <a:ext uri="{FF2B5EF4-FFF2-40B4-BE49-F238E27FC236}">
                    <a16:creationId xmlns:a16="http://schemas.microsoft.com/office/drawing/2014/main" id="{37DFC5E4-9E0D-3674-DB38-5F2FD195ED7A}"/>
                  </a:ext>
                </a:extLst>
              </p:cNvPr>
              <p:cNvSpPr/>
              <p:nvPr>
                <p:custDataLst>
                  <p:tags r:id="rId85"/>
                </p:custDataLst>
              </p:nvPr>
            </p:nvSpPr>
            <p:spPr>
              <a:xfrm rot="19800002">
                <a:off x="8140175" y="3401099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8" name="群組 467">
              <a:extLst>
                <a:ext uri="{FF2B5EF4-FFF2-40B4-BE49-F238E27FC236}">
                  <a16:creationId xmlns:a16="http://schemas.microsoft.com/office/drawing/2014/main" id="{833F9AAB-09E9-8457-053F-B4A75D338DE4}"/>
                </a:ext>
              </a:extLst>
            </p:cNvPr>
            <p:cNvGrpSpPr/>
            <p:nvPr/>
          </p:nvGrpSpPr>
          <p:grpSpPr>
            <a:xfrm>
              <a:off x="7845515" y="2193186"/>
              <a:ext cx="2929324" cy="2830411"/>
              <a:chOff x="7845516" y="2193186"/>
              <a:chExt cx="2929324" cy="2830411"/>
            </a:xfrm>
            <a:solidFill>
              <a:srgbClr val="026C7C"/>
            </a:solidFill>
          </p:grpSpPr>
          <p:sp>
            <p:nvSpPr>
              <p:cNvPr id="469" name="手繪多邊形: 圖案 468" descr="Freeform 6">
                <a:extLst>
                  <a:ext uri="{FF2B5EF4-FFF2-40B4-BE49-F238E27FC236}">
                    <a16:creationId xmlns:a16="http://schemas.microsoft.com/office/drawing/2014/main" id="{520B873F-3FFF-4DBD-E50F-D59DF75B8DA0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 rot="1800009">
                <a:off x="8645464" y="2193186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0" name="手繪多邊形: 圖案 469" descr="Freeform 6">
                <a:extLst>
                  <a:ext uri="{FF2B5EF4-FFF2-40B4-BE49-F238E27FC236}">
                    <a16:creationId xmlns:a16="http://schemas.microsoft.com/office/drawing/2014/main" id="{6B42DF6C-8D06-4F3C-20B2-E13B45BC0866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 rot="5400002">
                <a:off x="9924382" y="2378500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1" name="手繪多邊形: 圖案 470" descr="Freeform 6">
                <a:extLst>
                  <a:ext uri="{FF2B5EF4-FFF2-40B4-BE49-F238E27FC236}">
                    <a16:creationId xmlns:a16="http://schemas.microsoft.com/office/drawing/2014/main" id="{EF11E47E-7BF9-2A9B-98ED-C492169A9961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>
              <a:xfrm rot="9000002">
                <a:off x="10403355" y="3578737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手繪多邊形: 圖案 471" descr="Freeform 6">
                <a:extLst>
                  <a:ext uri="{FF2B5EF4-FFF2-40B4-BE49-F238E27FC236}">
                    <a16:creationId xmlns:a16="http://schemas.microsoft.com/office/drawing/2014/main" id="{8DCA5A3C-7EC9-F021-A7D9-B283D33F50B2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 rot="12600011">
                <a:off x="9603406" y="4593656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3" name="手繪多邊形: 圖案 472" descr="Freeform 6">
                <a:extLst>
                  <a:ext uri="{FF2B5EF4-FFF2-40B4-BE49-F238E27FC236}">
                    <a16:creationId xmlns:a16="http://schemas.microsoft.com/office/drawing/2014/main" id="{6D658626-DD4C-FC72-FC9F-80EC194580FC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 rot="16200002">
                <a:off x="8324489" y="4408339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4" name="手繪多邊形: 圖案 473" descr="Freeform 6">
                <a:extLst>
                  <a:ext uri="{FF2B5EF4-FFF2-40B4-BE49-F238E27FC236}">
                    <a16:creationId xmlns:a16="http://schemas.microsoft.com/office/drawing/2014/main" id="{3EFA8724-310A-5F17-BB12-E6449A52EBD0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>
              <a:xfrm rot="19800002">
                <a:off x="7845516" y="3208106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75" name="群組 474">
              <a:extLst>
                <a:ext uri="{FF2B5EF4-FFF2-40B4-BE49-F238E27FC236}">
                  <a16:creationId xmlns:a16="http://schemas.microsoft.com/office/drawing/2014/main" id="{6691D18C-317B-892F-27AC-E1DCBAEB573D}"/>
                </a:ext>
              </a:extLst>
            </p:cNvPr>
            <p:cNvGrpSpPr/>
            <p:nvPr/>
          </p:nvGrpSpPr>
          <p:grpSpPr>
            <a:xfrm>
              <a:off x="7395921" y="1929646"/>
              <a:ext cx="3828519" cy="3357492"/>
              <a:chOff x="7395921" y="1929645"/>
              <a:chExt cx="3828519" cy="3357492"/>
            </a:xfrm>
            <a:solidFill>
              <a:srgbClr val="BFAB25"/>
            </a:solidFill>
          </p:grpSpPr>
          <p:sp>
            <p:nvSpPr>
              <p:cNvPr id="476" name="手繪多邊形 96" descr="手繪多邊形 54">
                <a:extLst>
                  <a:ext uri="{FF2B5EF4-FFF2-40B4-BE49-F238E27FC236}">
                    <a16:creationId xmlns:a16="http://schemas.microsoft.com/office/drawing/2014/main" id="{94AE3154-39DB-C403-5FB4-553A58A02128}"/>
                  </a:ext>
                </a:extLst>
              </p:cNvPr>
              <p:cNvSpPr>
                <a:spLocks/>
              </p:cNvSpPr>
              <p:nvPr>
                <p:custDataLst>
                  <p:tags r:id="rId62"/>
                </p:custDataLst>
              </p:nvPr>
            </p:nvSpPr>
            <p:spPr bwMode="auto">
              <a:xfrm rot="19800011">
                <a:off x="8274867" y="1929645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77" name="手繪多邊形 96" descr="手繪多邊形 54">
                <a:extLst>
                  <a:ext uri="{FF2B5EF4-FFF2-40B4-BE49-F238E27FC236}">
                    <a16:creationId xmlns:a16="http://schemas.microsoft.com/office/drawing/2014/main" id="{1FDC53EB-91C6-6D36-CE15-0BCE2D0F668E}"/>
                  </a:ext>
                </a:extLst>
              </p:cNvPr>
              <p:cNvSpPr>
                <a:spLocks/>
              </p:cNvSpPr>
              <p:nvPr>
                <p:custDataLst>
                  <p:tags r:id="rId63"/>
                </p:custDataLst>
              </p:nvPr>
            </p:nvSpPr>
            <p:spPr bwMode="auto">
              <a:xfrm rot="1800004">
                <a:off x="10032755" y="1929647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78" name="手繪多邊形 96" descr="手繪多邊形 54">
                <a:extLst>
                  <a:ext uri="{FF2B5EF4-FFF2-40B4-BE49-F238E27FC236}">
                    <a16:creationId xmlns:a16="http://schemas.microsoft.com/office/drawing/2014/main" id="{6863186D-D8F7-7808-BA4D-92FD4035C69A}"/>
                  </a:ext>
                </a:extLst>
              </p:cNvPr>
              <p:cNvSpPr>
                <a:spLocks/>
              </p:cNvSpPr>
              <p:nvPr>
                <p:custDataLst>
                  <p:tags r:id="rId64"/>
                </p:custDataLst>
              </p:nvPr>
            </p:nvSpPr>
            <p:spPr bwMode="auto">
              <a:xfrm rot="5400005">
                <a:off x="10911703" y="3452028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79" name="手繪多邊形 96" descr="手繪多邊形 54">
                <a:extLst>
                  <a:ext uri="{FF2B5EF4-FFF2-40B4-BE49-F238E27FC236}">
                    <a16:creationId xmlns:a16="http://schemas.microsoft.com/office/drawing/2014/main" id="{588F71E9-926D-6C99-EDCC-F1FB489D9D38}"/>
                  </a:ext>
                </a:extLst>
              </p:cNvPr>
              <p:cNvSpPr>
                <a:spLocks/>
              </p:cNvSpPr>
              <p:nvPr>
                <p:custDataLst>
                  <p:tags r:id="rId65"/>
                </p:custDataLst>
              </p:nvPr>
            </p:nvSpPr>
            <p:spPr bwMode="auto">
              <a:xfrm rot="9000011">
                <a:off x="10032750" y="4974400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0" name="手繪多邊形 96" descr="手繪多邊形 54">
                <a:extLst>
                  <a:ext uri="{FF2B5EF4-FFF2-40B4-BE49-F238E27FC236}">
                    <a16:creationId xmlns:a16="http://schemas.microsoft.com/office/drawing/2014/main" id="{A0D56F1E-8B1F-257C-51CC-151FE2D88D6D}"/>
                  </a:ext>
                </a:extLst>
              </p:cNvPr>
              <p:cNvSpPr>
                <a:spLocks/>
              </p:cNvSpPr>
              <p:nvPr>
                <p:custDataLst>
                  <p:tags r:id="rId66"/>
                </p:custDataLst>
              </p:nvPr>
            </p:nvSpPr>
            <p:spPr bwMode="auto">
              <a:xfrm rot="12600001">
                <a:off x="8274864" y="4974397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1" name="手繪多邊形 96" descr="手繪多邊形 54">
                <a:extLst>
                  <a:ext uri="{FF2B5EF4-FFF2-40B4-BE49-F238E27FC236}">
                    <a16:creationId xmlns:a16="http://schemas.microsoft.com/office/drawing/2014/main" id="{4069138A-8C9C-2761-CFA7-7B781C54744B}"/>
                  </a:ext>
                </a:extLst>
              </p:cNvPr>
              <p:cNvSpPr>
                <a:spLocks/>
              </p:cNvSpPr>
              <p:nvPr>
                <p:custDataLst>
                  <p:tags r:id="rId67"/>
                </p:custDataLst>
              </p:nvPr>
            </p:nvSpPr>
            <p:spPr bwMode="auto">
              <a:xfrm rot="16200004">
                <a:off x="7395921" y="3452021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2" name="手繪多邊形 96" descr="手繪多邊形 54">
                <a:extLst>
                  <a:ext uri="{FF2B5EF4-FFF2-40B4-BE49-F238E27FC236}">
                    <a16:creationId xmlns:a16="http://schemas.microsoft.com/office/drawing/2014/main" id="{094E5A49-1B1E-AA7F-0A0F-E12193ED9201}"/>
                  </a:ext>
                </a:extLst>
              </p:cNvPr>
              <p:cNvSpPr>
                <a:spLocks/>
              </p:cNvSpPr>
              <p:nvPr>
                <p:custDataLst>
                  <p:tags r:id="rId68"/>
                </p:custDataLst>
              </p:nvPr>
            </p:nvSpPr>
            <p:spPr bwMode="auto">
              <a:xfrm rot="18000009">
                <a:off x="8274865" y="2944560"/>
                <a:ext cx="312739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3" name="手繪多邊形 96" descr="手繪多邊形 54">
                <a:extLst>
                  <a:ext uri="{FF2B5EF4-FFF2-40B4-BE49-F238E27FC236}">
                    <a16:creationId xmlns:a16="http://schemas.microsoft.com/office/drawing/2014/main" id="{D6610C09-9084-F948-4DE9-C32D16E83614}"/>
                  </a:ext>
                </a:extLst>
              </p:cNvPr>
              <p:cNvSpPr>
                <a:spLocks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9153810" y="2437107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4" name="手繪多邊形 96" descr="手繪多邊形 54">
                <a:extLst>
                  <a:ext uri="{FF2B5EF4-FFF2-40B4-BE49-F238E27FC236}">
                    <a16:creationId xmlns:a16="http://schemas.microsoft.com/office/drawing/2014/main" id="{33B7FC9C-CE21-FB04-270F-B83874AB6D44}"/>
                  </a:ext>
                </a:extLst>
              </p:cNvPr>
              <p:cNvSpPr>
                <a:spLocks/>
              </p:cNvSpPr>
              <p:nvPr>
                <p:custDataLst>
                  <p:tags r:id="rId70"/>
                </p:custDataLst>
              </p:nvPr>
            </p:nvSpPr>
            <p:spPr bwMode="auto">
              <a:xfrm rot="3600000">
                <a:off x="10032757" y="2944565"/>
                <a:ext cx="312739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5" name="手繪多邊形 96" descr="手繪多邊形 54">
                <a:extLst>
                  <a:ext uri="{FF2B5EF4-FFF2-40B4-BE49-F238E27FC236}">
                    <a16:creationId xmlns:a16="http://schemas.microsoft.com/office/drawing/2014/main" id="{63944574-F912-5603-1F49-982AF6762B84}"/>
                  </a:ext>
                </a:extLst>
              </p:cNvPr>
              <p:cNvSpPr>
                <a:spLocks/>
              </p:cNvSpPr>
              <p:nvPr>
                <p:custDataLst>
                  <p:tags r:id="rId71"/>
                </p:custDataLst>
              </p:nvPr>
            </p:nvSpPr>
            <p:spPr bwMode="auto">
              <a:xfrm rot="7200009">
                <a:off x="10032755" y="3959484"/>
                <a:ext cx="312739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6" name="手繪多邊形 96" descr="手繪多邊形 54">
                <a:extLst>
                  <a:ext uri="{FF2B5EF4-FFF2-40B4-BE49-F238E27FC236}">
                    <a16:creationId xmlns:a16="http://schemas.microsoft.com/office/drawing/2014/main" id="{C62D02B2-A39B-CB98-6BF5-B5C1450D6624}"/>
                  </a:ext>
                </a:extLst>
              </p:cNvPr>
              <p:cNvSpPr>
                <a:spLocks/>
              </p:cNvSpPr>
              <p:nvPr>
                <p:custDataLst>
                  <p:tags r:id="rId72"/>
                </p:custDataLst>
              </p:nvPr>
            </p:nvSpPr>
            <p:spPr bwMode="auto">
              <a:xfrm rot="10800002">
                <a:off x="9153809" y="4466941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7" name="手繪多邊形 96" descr="手繪多邊形 54">
                <a:extLst>
                  <a:ext uri="{FF2B5EF4-FFF2-40B4-BE49-F238E27FC236}">
                    <a16:creationId xmlns:a16="http://schemas.microsoft.com/office/drawing/2014/main" id="{1135EC22-8B54-C6EF-FC85-44708A77FD27}"/>
                  </a:ext>
                </a:extLst>
              </p:cNvPr>
              <p:cNvSpPr>
                <a:spLocks/>
              </p:cNvSpPr>
              <p:nvPr>
                <p:custDataLst>
                  <p:tags r:id="rId73"/>
                </p:custDataLst>
              </p:nvPr>
            </p:nvSpPr>
            <p:spPr bwMode="auto">
              <a:xfrm rot="14400000">
                <a:off x="8274862" y="3959478"/>
                <a:ext cx="312739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88" name="群組 487">
              <a:extLst>
                <a:ext uri="{FF2B5EF4-FFF2-40B4-BE49-F238E27FC236}">
                  <a16:creationId xmlns:a16="http://schemas.microsoft.com/office/drawing/2014/main" id="{1B33F108-72A2-9B96-DD92-DD53D5FE6821}"/>
                </a:ext>
              </a:extLst>
            </p:cNvPr>
            <p:cNvGrpSpPr/>
            <p:nvPr/>
          </p:nvGrpSpPr>
          <p:grpSpPr>
            <a:xfrm>
              <a:off x="7180802" y="1582566"/>
              <a:ext cx="4258755" cy="4051650"/>
              <a:chOff x="7180802" y="1582566"/>
              <a:chExt cx="4258755" cy="4051650"/>
            </a:xfrm>
            <a:solidFill>
              <a:srgbClr val="B81365"/>
            </a:solidFill>
          </p:grpSpPr>
          <p:sp>
            <p:nvSpPr>
              <p:cNvPr id="489" name="手繪多邊形: 圖案 488" descr="Freeform 55">
                <a:extLst>
                  <a:ext uri="{FF2B5EF4-FFF2-40B4-BE49-F238E27FC236}">
                    <a16:creationId xmlns:a16="http://schemas.microsoft.com/office/drawing/2014/main" id="{A23563D9-2BF5-D2B6-322C-9B71F6C92440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 rot="19800011">
                <a:off x="8095107" y="1846491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手繪多邊形: 圖案 489" descr="Freeform 55">
                <a:extLst>
                  <a:ext uri="{FF2B5EF4-FFF2-40B4-BE49-F238E27FC236}">
                    <a16:creationId xmlns:a16="http://schemas.microsoft.com/office/drawing/2014/main" id="{0F371EB3-B69C-DC1B-C3BB-FC2D468A02D4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 rot="1800004">
                <a:off x="9852999" y="1582566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1" name="手繪多邊形: 圖案 490" descr="Freeform 55">
                <a:extLst>
                  <a:ext uri="{FF2B5EF4-FFF2-40B4-BE49-F238E27FC236}">
                    <a16:creationId xmlns:a16="http://schemas.microsoft.com/office/drawing/2014/main" id="{463AAC04-8D89-CAB3-2685-F0E9DB5A9ECB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 rot="5400005">
                <a:off x="10960513" y="2972984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2" name="手繪多邊形: 圖案 491" descr="Freeform 55">
                <a:extLst>
                  <a:ext uri="{FF2B5EF4-FFF2-40B4-BE49-F238E27FC236}">
                    <a16:creationId xmlns:a16="http://schemas.microsoft.com/office/drawing/2014/main" id="{FFDD5AE6-03BF-807C-4AE3-D7C5A00EFC61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 rot="9000011">
                <a:off x="10310129" y="4627323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3" name="手繪多邊形: 圖案 492" descr="Freeform 55">
                <a:extLst>
                  <a:ext uri="{FF2B5EF4-FFF2-40B4-BE49-F238E27FC236}">
                    <a16:creationId xmlns:a16="http://schemas.microsoft.com/office/drawing/2014/main" id="{4CEF781F-FB4F-BBA8-A444-8C78A291CDCE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 rot="12600001">
                <a:off x="8552241" y="4891246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手繪多邊形: 圖案 493" descr="Freeform 55">
                <a:extLst>
                  <a:ext uri="{FF2B5EF4-FFF2-40B4-BE49-F238E27FC236}">
                    <a16:creationId xmlns:a16="http://schemas.microsoft.com/office/drawing/2014/main" id="{CDCB3C68-C4C7-1557-56D7-0F8CCE71BB67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 rot="16200004">
                <a:off x="7444728" y="3500831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5" name="手繪多邊形: 圖案 494" descr="Freeform 55">
                <a:extLst>
                  <a:ext uri="{FF2B5EF4-FFF2-40B4-BE49-F238E27FC236}">
                    <a16:creationId xmlns:a16="http://schemas.microsoft.com/office/drawing/2014/main" id="{AF189B8E-13D4-E119-F69D-292E04CC1F8A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 rot="18000009">
                <a:off x="8191710" y="2958012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手繪多邊形: 圖案 495" descr="Freeform 55">
                <a:extLst>
                  <a:ext uri="{FF2B5EF4-FFF2-40B4-BE49-F238E27FC236}">
                    <a16:creationId xmlns:a16="http://schemas.microsoft.com/office/drawing/2014/main" id="{13AEC0AF-61FA-02FD-80DE-EADADC99CF6F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8938692" y="2221989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7" name="手繪多邊形: 圖案 496" descr="Freeform 55">
                <a:extLst>
                  <a:ext uri="{FF2B5EF4-FFF2-40B4-BE49-F238E27FC236}">
                    <a16:creationId xmlns:a16="http://schemas.microsoft.com/office/drawing/2014/main" id="{BA4BD410-4F83-7109-3E0D-3DA1A0EF1999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 rot="3600000">
                <a:off x="9949603" y="2500878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8" name="手繪多邊形: 圖案 497" descr="Freeform 55">
                <a:extLst>
                  <a:ext uri="{FF2B5EF4-FFF2-40B4-BE49-F238E27FC236}">
                    <a16:creationId xmlns:a16="http://schemas.microsoft.com/office/drawing/2014/main" id="{7D5E80A1-62C6-C47D-D05C-06502F2F9F9C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 rot="7200009">
                <a:off x="10213531" y="3515799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8" name="手繪多邊形: 圖案 547" descr="Freeform 55">
                <a:extLst>
                  <a:ext uri="{FF2B5EF4-FFF2-40B4-BE49-F238E27FC236}">
                    <a16:creationId xmlns:a16="http://schemas.microsoft.com/office/drawing/2014/main" id="{A274DF97-5135-88AB-FC78-8C978548BD15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 rot="10800002">
                <a:off x="9466546" y="4251826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9" name="手繪多邊形: 圖案 548" descr="Freeform 55">
                <a:extLst>
                  <a:ext uri="{FF2B5EF4-FFF2-40B4-BE49-F238E27FC236}">
                    <a16:creationId xmlns:a16="http://schemas.microsoft.com/office/drawing/2014/main" id="{5D1A0594-60FD-293B-4F8F-91225B9B248D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 rot="14400000">
                <a:off x="8455635" y="3972930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0" name="群組 549">
              <a:extLst>
                <a:ext uri="{FF2B5EF4-FFF2-40B4-BE49-F238E27FC236}">
                  <a16:creationId xmlns:a16="http://schemas.microsoft.com/office/drawing/2014/main" id="{2483758E-97B4-EC76-6D5F-E78D79DC3D4D}"/>
                </a:ext>
              </a:extLst>
            </p:cNvPr>
            <p:cNvGrpSpPr/>
            <p:nvPr/>
          </p:nvGrpSpPr>
          <p:grpSpPr>
            <a:xfrm>
              <a:off x="7708656" y="2207024"/>
              <a:ext cx="3203047" cy="2802734"/>
              <a:chOff x="7708656" y="2207024"/>
              <a:chExt cx="3203047" cy="2802734"/>
            </a:xfrm>
            <a:solidFill>
              <a:srgbClr val="6A0136"/>
            </a:solidFill>
          </p:grpSpPr>
          <p:sp>
            <p:nvSpPr>
              <p:cNvPr id="551" name="手繪多邊形: 圖案 550" descr="Freeform 56">
                <a:extLst>
                  <a:ext uri="{FF2B5EF4-FFF2-40B4-BE49-F238E27FC236}">
                    <a16:creationId xmlns:a16="http://schemas.microsoft.com/office/drawing/2014/main" id="{C0784AF1-9CEE-4AB2-F0AC-B32F2E2B0D13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 rot="19800011">
                <a:off x="8191712" y="2207024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2" name="手繪多邊形: 圖案 551" descr="Freeform 56">
                <a:extLst>
                  <a:ext uri="{FF2B5EF4-FFF2-40B4-BE49-F238E27FC236}">
                    <a16:creationId xmlns:a16="http://schemas.microsoft.com/office/drawing/2014/main" id="{41B62A1C-4437-4DD4-AB02-CDE46F7DB6C1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 rot="1800004">
                <a:off x="9685674" y="2207024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" name="手繪多邊形: 圖案 552" descr="Freeform 56">
                <a:extLst>
                  <a:ext uri="{FF2B5EF4-FFF2-40B4-BE49-F238E27FC236}">
                    <a16:creationId xmlns:a16="http://schemas.microsoft.com/office/drawing/2014/main" id="{277C9943-955C-CFD4-2112-27E0D2B2A83A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 rot="5400005">
                <a:off x="10432660" y="3500836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4" name="手繪多邊形: 圖案 553" descr="Freeform 56">
                <a:extLst>
                  <a:ext uri="{FF2B5EF4-FFF2-40B4-BE49-F238E27FC236}">
                    <a16:creationId xmlns:a16="http://schemas.microsoft.com/office/drawing/2014/main" id="{CCFCC0EE-1A59-0A42-3526-80CA87338D2C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 rot="9000011">
                <a:off x="9685673" y="4794642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5" name="手繪多邊形: 圖案 554" descr="Freeform 56">
                <a:extLst>
                  <a:ext uri="{FF2B5EF4-FFF2-40B4-BE49-F238E27FC236}">
                    <a16:creationId xmlns:a16="http://schemas.microsoft.com/office/drawing/2014/main" id="{02472A7D-9CE4-D378-D2D6-E1B6985B95B5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 rot="12600001">
                <a:off x="8191712" y="4794642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6" name="手繪多邊形: 圖案 555" descr="Freeform 56">
                <a:extLst>
                  <a:ext uri="{FF2B5EF4-FFF2-40B4-BE49-F238E27FC236}">
                    <a16:creationId xmlns:a16="http://schemas.microsoft.com/office/drawing/2014/main" id="{7699A7D9-A721-3016-06B6-5280FC5BBAC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 rot="16200004">
                <a:off x="7444729" y="3500831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7" name="手繪多邊形: 圖案 556" descr="Freeform 56">
                <a:extLst>
                  <a:ext uri="{FF2B5EF4-FFF2-40B4-BE49-F238E27FC236}">
                    <a16:creationId xmlns:a16="http://schemas.microsoft.com/office/drawing/2014/main" id="{4BA166ED-8891-C32C-F48A-5DD7739E00D8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 rot="18000009">
                <a:off x="8288316" y="3125336"/>
                <a:ext cx="742973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手繪多邊形: 圖案 127" descr="Freeform 56">
                <a:extLst>
                  <a:ext uri="{FF2B5EF4-FFF2-40B4-BE49-F238E27FC236}">
                    <a16:creationId xmlns:a16="http://schemas.microsoft.com/office/drawing/2014/main" id="{CBD27113-7D05-0542-2F31-AFCC5F1A12C5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8938692" y="2749844"/>
                <a:ext cx="742972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手繪多邊形: 圖案 128" descr="Freeform 56">
                <a:extLst>
                  <a:ext uri="{FF2B5EF4-FFF2-40B4-BE49-F238E27FC236}">
                    <a16:creationId xmlns:a16="http://schemas.microsoft.com/office/drawing/2014/main" id="{1D9DA705-E2B8-6B8B-79D4-4904DE667658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 rot="3600000">
                <a:off x="9589070" y="3125338"/>
                <a:ext cx="742973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手繪多邊形: 圖案 129" descr="Freeform 56">
                <a:extLst>
                  <a:ext uri="{FF2B5EF4-FFF2-40B4-BE49-F238E27FC236}">
                    <a16:creationId xmlns:a16="http://schemas.microsoft.com/office/drawing/2014/main" id="{F2172E86-595A-F6ED-6473-CAFB82A657AF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 rot="7200009">
                <a:off x="9589070" y="3876329"/>
                <a:ext cx="742973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手繪多邊形: 圖案 130" descr="Freeform 56">
                <a:extLst>
                  <a:ext uri="{FF2B5EF4-FFF2-40B4-BE49-F238E27FC236}">
                    <a16:creationId xmlns:a16="http://schemas.microsoft.com/office/drawing/2014/main" id="{7F577CEA-7DCC-77DC-A2A8-4BB786DD0088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 rot="10800002">
                <a:off x="8938692" y="4251824"/>
                <a:ext cx="742972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手繪多邊形: 圖案 131" descr="Freeform 56">
                <a:extLst>
                  <a:ext uri="{FF2B5EF4-FFF2-40B4-BE49-F238E27FC236}">
                    <a16:creationId xmlns:a16="http://schemas.microsoft.com/office/drawing/2014/main" id="{BE118A39-B7A9-DB7D-C226-93C7E49905C6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 rot="14400000">
                <a:off x="8288312" y="3876325"/>
                <a:ext cx="742973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3" name="群組 132">
              <a:extLst>
                <a:ext uri="{FF2B5EF4-FFF2-40B4-BE49-F238E27FC236}">
                  <a16:creationId xmlns:a16="http://schemas.microsoft.com/office/drawing/2014/main" id="{8FD10CB1-5025-5639-BE99-9C2AA33E61ED}"/>
                </a:ext>
              </a:extLst>
            </p:cNvPr>
            <p:cNvGrpSpPr/>
            <p:nvPr/>
          </p:nvGrpSpPr>
          <p:grpSpPr>
            <a:xfrm>
              <a:off x="7180802" y="1582566"/>
              <a:ext cx="4258754" cy="4051652"/>
              <a:chOff x="7180802" y="1582566"/>
              <a:chExt cx="4258754" cy="4051652"/>
            </a:xfrm>
            <a:solidFill>
              <a:srgbClr val="B81365"/>
            </a:solidFill>
          </p:grpSpPr>
          <p:sp>
            <p:nvSpPr>
              <p:cNvPr id="134" name="手繪多邊形: 圖案 133" descr="Freeform 57">
                <a:extLst>
                  <a:ext uri="{FF2B5EF4-FFF2-40B4-BE49-F238E27FC236}">
                    <a16:creationId xmlns:a16="http://schemas.microsoft.com/office/drawing/2014/main" id="{2D44D475-B9B3-9FC2-91C6-A00DE3FDEC2B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 rot="19800011">
                <a:off x="8552244" y="1582566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手繪多邊形: 圖案 134" descr="Freeform 57">
                <a:extLst>
                  <a:ext uri="{FF2B5EF4-FFF2-40B4-BE49-F238E27FC236}">
                    <a16:creationId xmlns:a16="http://schemas.microsoft.com/office/drawing/2014/main" id="{921D84EC-B166-6F81-0BFA-F3CB171749C8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 rot="1800004">
                <a:off x="10310134" y="1846493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手繪多邊形: 圖案 135" descr="Freeform 57">
                <a:extLst>
                  <a:ext uri="{FF2B5EF4-FFF2-40B4-BE49-F238E27FC236}">
                    <a16:creationId xmlns:a16="http://schemas.microsoft.com/office/drawing/2014/main" id="{C4707AD6-58C1-047F-73DB-1C581EE39663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 rot="5400005">
                <a:off x="10960513" y="3500836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手繪多邊形: 圖案 136" descr="Freeform 57">
                <a:extLst>
                  <a:ext uri="{FF2B5EF4-FFF2-40B4-BE49-F238E27FC236}">
                    <a16:creationId xmlns:a16="http://schemas.microsoft.com/office/drawing/2014/main" id="{5180F7DA-A70C-F2DA-43EC-969B0DFF96F5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 rot="9000011">
                <a:off x="9852995" y="4891248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手繪多邊形: 圖案 137" descr="Freeform 57">
                <a:extLst>
                  <a:ext uri="{FF2B5EF4-FFF2-40B4-BE49-F238E27FC236}">
                    <a16:creationId xmlns:a16="http://schemas.microsoft.com/office/drawing/2014/main" id="{068CB600-6651-993D-CC1C-A8F8DE4D4548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 rot="12600001">
                <a:off x="8095107" y="4627320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手繪多邊形: 圖案 138" descr="Freeform 57">
                <a:extLst>
                  <a:ext uri="{FF2B5EF4-FFF2-40B4-BE49-F238E27FC236}">
                    <a16:creationId xmlns:a16="http://schemas.microsoft.com/office/drawing/2014/main" id="{C012AF30-B066-9F27-354A-E1DAFA6BBFA5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 rot="16200004">
                <a:off x="7444729" y="2972978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手繪多邊形: 圖案 139" descr="Freeform 57">
                <a:extLst>
                  <a:ext uri="{FF2B5EF4-FFF2-40B4-BE49-F238E27FC236}">
                    <a16:creationId xmlns:a16="http://schemas.microsoft.com/office/drawing/2014/main" id="{032A4B78-B407-52CA-4FA7-94863732CB79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 rot="18000009">
                <a:off x="8455640" y="2500875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手繪多邊形: 圖案 140" descr="Freeform 57">
                <a:extLst>
                  <a:ext uri="{FF2B5EF4-FFF2-40B4-BE49-F238E27FC236}">
                    <a16:creationId xmlns:a16="http://schemas.microsoft.com/office/drawing/2014/main" id="{40551AF5-25EE-F747-BEB1-D2826C2B838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9466547" y="2221989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手繪多邊形: 圖案 141" descr="Freeform 57">
                <a:extLst>
                  <a:ext uri="{FF2B5EF4-FFF2-40B4-BE49-F238E27FC236}">
                    <a16:creationId xmlns:a16="http://schemas.microsoft.com/office/drawing/2014/main" id="{91BAF44F-BC1D-EEAB-8364-99AC90A9409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 rot="3600000">
                <a:off x="10213531" y="2958015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手繪多邊形: 圖案 142" descr="Freeform 57">
                <a:extLst>
                  <a:ext uri="{FF2B5EF4-FFF2-40B4-BE49-F238E27FC236}">
                    <a16:creationId xmlns:a16="http://schemas.microsoft.com/office/drawing/2014/main" id="{2019EB41-DA1B-2A5E-522F-1C26388B5E9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 rot="7200009">
                <a:off x="9949603" y="3972934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手繪多邊形: 圖案 143" descr="Freeform 57">
                <a:extLst>
                  <a:ext uri="{FF2B5EF4-FFF2-40B4-BE49-F238E27FC236}">
                    <a16:creationId xmlns:a16="http://schemas.microsoft.com/office/drawing/2014/main" id="{27769F4E-AD1D-0250-DF7C-0D7D7041E5C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 rot="10800002">
                <a:off x="8938692" y="4251824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手繪多邊形: 圖案 144" descr="Freeform 57">
                <a:extLst>
                  <a:ext uri="{FF2B5EF4-FFF2-40B4-BE49-F238E27FC236}">
                    <a16:creationId xmlns:a16="http://schemas.microsoft.com/office/drawing/2014/main" id="{CA9DB723-CB53-0CDB-198D-E7747C6191EB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 rot="14400000">
                <a:off x="8191708" y="3515793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6" name="群組 145">
              <a:extLst>
                <a:ext uri="{FF2B5EF4-FFF2-40B4-BE49-F238E27FC236}">
                  <a16:creationId xmlns:a16="http://schemas.microsoft.com/office/drawing/2014/main" id="{5802FF62-A793-B1C8-E2CC-2BC9F647006D}"/>
                </a:ext>
              </a:extLst>
            </p:cNvPr>
            <p:cNvGrpSpPr/>
            <p:nvPr/>
          </p:nvGrpSpPr>
          <p:grpSpPr>
            <a:xfrm>
              <a:off x="7180802" y="1749887"/>
              <a:ext cx="4258753" cy="3717008"/>
              <a:chOff x="7180803" y="1749887"/>
              <a:chExt cx="4258753" cy="3717008"/>
            </a:xfrm>
            <a:solidFill>
              <a:srgbClr val="6A0136"/>
            </a:solidFill>
          </p:grpSpPr>
          <p:sp>
            <p:nvSpPr>
              <p:cNvPr id="147" name="手繪多邊形: 圖案 146" descr="Freeform 58">
                <a:extLst>
                  <a:ext uri="{FF2B5EF4-FFF2-40B4-BE49-F238E27FC236}">
                    <a16:creationId xmlns:a16="http://schemas.microsoft.com/office/drawing/2014/main" id="{A22FBCFB-D917-FE86-7396-D452B1AB8654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 rot="19800011">
                <a:off x="7927786" y="1749887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手繪多邊形: 圖案 147" descr="Freeform 58">
                <a:extLst>
                  <a:ext uri="{FF2B5EF4-FFF2-40B4-BE49-F238E27FC236}">
                    <a16:creationId xmlns:a16="http://schemas.microsoft.com/office/drawing/2014/main" id="{6DECB93B-CEFA-2097-8CC3-4B123997B9D3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1800004">
                <a:off x="9949603" y="1749889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手繪多邊形: 圖案 148" descr="Freeform 58">
                <a:extLst>
                  <a:ext uri="{FF2B5EF4-FFF2-40B4-BE49-F238E27FC236}">
                    <a16:creationId xmlns:a16="http://schemas.microsoft.com/office/drawing/2014/main" id="{B5EC7CB2-2A96-9D69-8B64-0D44F24BAF4C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5400005">
                <a:off x="10960513" y="3500836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手繪多邊形: 圖案 149" descr="Freeform 58">
                <a:extLst>
                  <a:ext uri="{FF2B5EF4-FFF2-40B4-BE49-F238E27FC236}">
                    <a16:creationId xmlns:a16="http://schemas.microsoft.com/office/drawing/2014/main" id="{EB6D212F-5A18-5916-DE46-DE3CE41E5585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9000011">
                <a:off x="9949598" y="5251779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手繪多邊形: 圖案 150" descr="Freeform 58">
                <a:extLst>
                  <a:ext uri="{FF2B5EF4-FFF2-40B4-BE49-F238E27FC236}">
                    <a16:creationId xmlns:a16="http://schemas.microsoft.com/office/drawing/2014/main" id="{BA6F0620-F1EC-5E6A-582A-6C084AF71D35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 rot="12600001">
                <a:off x="7927783" y="5251776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手繪多邊形: 圖案 151" descr="Freeform 58">
                <a:extLst>
                  <a:ext uri="{FF2B5EF4-FFF2-40B4-BE49-F238E27FC236}">
                    <a16:creationId xmlns:a16="http://schemas.microsoft.com/office/drawing/2014/main" id="{421DFB89-98C7-9148-5BE9-B279FB100D0E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 rot="16200004">
                <a:off x="6916876" y="3500831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手繪多邊形: 圖案 152" descr="Freeform 58">
                <a:extLst>
                  <a:ext uri="{FF2B5EF4-FFF2-40B4-BE49-F238E27FC236}">
                    <a16:creationId xmlns:a16="http://schemas.microsoft.com/office/drawing/2014/main" id="{2D36C825-3077-A38A-ADEA-93963E5A616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8000009">
                <a:off x="7831181" y="2861406"/>
                <a:ext cx="742973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手繪多邊形: 圖案 153" descr="Freeform 58">
                <a:extLst>
                  <a:ext uri="{FF2B5EF4-FFF2-40B4-BE49-F238E27FC236}">
                    <a16:creationId xmlns:a16="http://schemas.microsoft.com/office/drawing/2014/main" id="{6313B1E6-1387-C726-9D5C-5F339CE8D21A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8938692" y="2221989"/>
                <a:ext cx="742972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手繪多邊形: 圖案 154" descr="Freeform 58">
                <a:extLst>
                  <a:ext uri="{FF2B5EF4-FFF2-40B4-BE49-F238E27FC236}">
                    <a16:creationId xmlns:a16="http://schemas.microsoft.com/office/drawing/2014/main" id="{97B2BB44-90BE-E901-EF58-B6F074715D54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 rot="3600000">
                <a:off x="10046207" y="2861411"/>
                <a:ext cx="742973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手繪多邊形: 圖案 155" descr="Freeform 58">
                <a:extLst>
                  <a:ext uri="{FF2B5EF4-FFF2-40B4-BE49-F238E27FC236}">
                    <a16:creationId xmlns:a16="http://schemas.microsoft.com/office/drawing/2014/main" id="{DEAD33DF-0CFD-6DF1-2300-DDE759EC4CE2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 rot="7200009">
                <a:off x="10046205" y="4140257"/>
                <a:ext cx="742973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手繪多邊形: 圖案 156" descr="Freeform 58">
                <a:extLst>
                  <a:ext uri="{FF2B5EF4-FFF2-40B4-BE49-F238E27FC236}">
                    <a16:creationId xmlns:a16="http://schemas.microsoft.com/office/drawing/2014/main" id="{55B2A993-855A-CFF5-DC67-1F323E4707E7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10800002">
                <a:off x="8938692" y="4779679"/>
                <a:ext cx="742972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" name="手繪多邊形: 圖案 157" descr="Freeform 58">
                <a:extLst>
                  <a:ext uri="{FF2B5EF4-FFF2-40B4-BE49-F238E27FC236}">
                    <a16:creationId xmlns:a16="http://schemas.microsoft.com/office/drawing/2014/main" id="{D2E53B51-5264-E4CC-E66A-C8FFB3E61E6C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14400000">
                <a:off x="7831176" y="4140252"/>
                <a:ext cx="742973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160" name="圖片 159">
            <a:extLst>
              <a:ext uri="{FF2B5EF4-FFF2-40B4-BE49-F238E27FC236}">
                <a16:creationId xmlns:a16="http://schemas.microsoft.com/office/drawing/2014/main" id="{03EFC6E5-A3E7-3CC8-38A4-89F035C7557B}"/>
              </a:ext>
            </a:extLst>
          </p:cNvPr>
          <p:cNvPicPr>
            <a:picLocks noChangeAspect="1"/>
          </p:cNvPicPr>
          <p:nvPr/>
        </p:nvPicPr>
        <p:blipFill>
          <a:blip r:embed="rId274"/>
          <a:stretch>
            <a:fillRect/>
          </a:stretch>
        </p:blipFill>
        <p:spPr>
          <a:xfrm>
            <a:off x="2414588" y="5420712"/>
            <a:ext cx="5662613" cy="13196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789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118C0-97F3-055B-E861-16AE77B43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>
            <a:extLst>
              <a:ext uri="{FF2B5EF4-FFF2-40B4-BE49-F238E27FC236}">
                <a16:creationId xmlns:a16="http://schemas.microsoft.com/office/drawing/2014/main" id="{3EA765E4-DE19-1D0C-93A2-E97D427A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>
            <a:extLst>
              <a:ext uri="{FF2B5EF4-FFF2-40B4-BE49-F238E27FC236}">
                <a16:creationId xmlns:a16="http://schemas.microsoft.com/office/drawing/2014/main" id="{C57E1E18-F65C-61A9-E696-83EA39146AB6}"/>
              </a:ext>
            </a:extLst>
          </p:cNvPr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F197775D-02D3-DD03-3337-EA68202132F3}"/>
              </a:ext>
            </a:extLst>
          </p:cNvPr>
          <p:cNvGrpSpPr/>
          <p:nvPr/>
        </p:nvGrpSpPr>
        <p:grpSpPr>
          <a:xfrm>
            <a:off x="544891" y="4680384"/>
            <a:ext cx="1213870" cy="1046438"/>
            <a:chOff x="8862703" y="1169333"/>
            <a:chExt cx="1966684" cy="169541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1" name="手繪多邊形 210">
              <a:extLst>
                <a:ext uri="{FF2B5EF4-FFF2-40B4-BE49-F238E27FC236}">
                  <a16:creationId xmlns:a16="http://schemas.microsoft.com/office/drawing/2014/main" id="{DF8A7914-BCAF-24D0-5990-3210A9F97784}"/>
                </a:ext>
              </a:extLst>
            </p:cNvPr>
            <p:cNvSpPr/>
            <p:nvPr>
              <p:custDataLst>
                <p:tags r:id="rId268"/>
              </p:custDataLst>
            </p:nvPr>
          </p:nvSpPr>
          <p:spPr>
            <a:xfrm>
              <a:off x="9354374" y="1169333"/>
              <a:ext cx="983341" cy="1132878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手繪多邊形 211">
              <a:extLst>
                <a:ext uri="{FF2B5EF4-FFF2-40B4-BE49-F238E27FC236}">
                  <a16:creationId xmlns:a16="http://schemas.microsoft.com/office/drawing/2014/main" id="{CD0A7290-5E5D-2A99-6B61-B1ACE480F005}"/>
                </a:ext>
              </a:extLst>
            </p:cNvPr>
            <p:cNvSpPr/>
            <p:nvPr>
              <p:custDataLst>
                <p:tags r:id="rId269"/>
              </p:custDataLst>
            </p:nvPr>
          </p:nvSpPr>
          <p:spPr>
            <a:xfrm>
              <a:off x="9846045" y="2017041"/>
              <a:ext cx="983342" cy="847708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手繪多邊形 212">
              <a:extLst>
                <a:ext uri="{FF2B5EF4-FFF2-40B4-BE49-F238E27FC236}">
                  <a16:creationId xmlns:a16="http://schemas.microsoft.com/office/drawing/2014/main" id="{25EAB613-F767-A13F-4B1E-999E7A3263FB}"/>
                </a:ext>
              </a:extLst>
            </p:cNvPr>
            <p:cNvSpPr/>
            <p:nvPr>
              <p:custDataLst>
                <p:tags r:id="rId270"/>
              </p:custDataLst>
            </p:nvPr>
          </p:nvSpPr>
          <p:spPr>
            <a:xfrm>
              <a:off x="8862703" y="2017041"/>
              <a:ext cx="983341" cy="847708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70ADBBA1-8E19-B5D9-ACE1-6502DEC28023}"/>
              </a:ext>
            </a:extLst>
          </p:cNvPr>
          <p:cNvGrpSpPr/>
          <p:nvPr/>
        </p:nvGrpSpPr>
        <p:grpSpPr>
          <a:xfrm>
            <a:off x="675080" y="3493410"/>
            <a:ext cx="972519" cy="972518"/>
            <a:chOff x="2392389" y="2211847"/>
            <a:chExt cx="1276361" cy="1276360"/>
          </a:xfrm>
        </p:grpSpPr>
        <p:sp>
          <p:nvSpPr>
            <p:cNvPr id="206" name="手繪多邊形 205">
              <a:extLst>
                <a:ext uri="{FF2B5EF4-FFF2-40B4-BE49-F238E27FC236}">
                  <a16:creationId xmlns:a16="http://schemas.microsoft.com/office/drawing/2014/main" id="{77884AEB-06A3-EAE8-B65C-B90D736BF832}"/>
                </a:ext>
              </a:extLst>
            </p:cNvPr>
            <p:cNvSpPr/>
            <p:nvPr>
              <p:custDataLst>
                <p:tags r:id="rId264"/>
              </p:custDataLst>
            </p:nvPr>
          </p:nvSpPr>
          <p:spPr>
            <a:xfrm>
              <a:off x="2392389" y="2211847"/>
              <a:ext cx="435193" cy="127636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手繪多邊形 206">
              <a:extLst>
                <a:ext uri="{FF2B5EF4-FFF2-40B4-BE49-F238E27FC236}">
                  <a16:creationId xmlns:a16="http://schemas.microsoft.com/office/drawing/2014/main" id="{3C5AB010-BDBF-EB21-708C-AAC9049EF3F4}"/>
                </a:ext>
              </a:extLst>
            </p:cNvPr>
            <p:cNvSpPr/>
            <p:nvPr>
              <p:custDataLst>
                <p:tags r:id="rId265"/>
              </p:custDataLst>
            </p:nvPr>
          </p:nvSpPr>
          <p:spPr>
            <a:xfrm>
              <a:off x="3233556" y="2211847"/>
              <a:ext cx="435194" cy="1276360"/>
            </a:xfrm>
            <a:custGeom>
              <a:avLst/>
              <a:gdLst>
                <a:gd name="connsiteX0" fmla="*/ 446558 w 446558"/>
                <a:gd name="connsiteY0" fmla="*/ 0 h 1309688"/>
                <a:gd name="connsiteX1" fmla="*/ 0 w 446558"/>
                <a:gd name="connsiteY1" fmla="*/ 446558 h 1309688"/>
                <a:gd name="connsiteX2" fmla="*/ 0 w 446558"/>
                <a:gd name="connsiteY2" fmla="*/ 863131 h 1309688"/>
                <a:gd name="connsiteX3" fmla="*/ 446558 w 446558"/>
                <a:gd name="connsiteY3" fmla="*/ 1309688 h 1309688"/>
                <a:gd name="connsiteX4" fmla="*/ 446558 w 446558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8" h="1309688">
                  <a:moveTo>
                    <a:pt x="446558" y="0"/>
                  </a:moveTo>
                  <a:lnTo>
                    <a:pt x="0" y="446558"/>
                  </a:lnTo>
                  <a:lnTo>
                    <a:pt x="0" y="863131"/>
                  </a:lnTo>
                  <a:lnTo>
                    <a:pt x="446558" y="1309688"/>
                  </a:lnTo>
                  <a:lnTo>
                    <a:pt x="44655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手繪多邊形 207">
              <a:extLst>
                <a:ext uri="{FF2B5EF4-FFF2-40B4-BE49-F238E27FC236}">
                  <a16:creationId xmlns:a16="http://schemas.microsoft.com/office/drawing/2014/main" id="{F2D59A80-7303-ED90-50FB-1C7ED6EEECFC}"/>
                </a:ext>
              </a:extLst>
            </p:cNvPr>
            <p:cNvSpPr/>
            <p:nvPr>
              <p:custDataLst>
                <p:tags r:id="rId266"/>
              </p:custDataLst>
            </p:nvPr>
          </p:nvSpPr>
          <p:spPr>
            <a:xfrm>
              <a:off x="2392390" y="3053013"/>
              <a:ext cx="1276360" cy="43519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手繪多邊形 208">
              <a:extLst>
                <a:ext uri="{FF2B5EF4-FFF2-40B4-BE49-F238E27FC236}">
                  <a16:creationId xmlns:a16="http://schemas.microsoft.com/office/drawing/2014/main" id="{049E6D37-DEC1-8FA5-6833-FD1A831BD733}"/>
                </a:ext>
              </a:extLst>
            </p:cNvPr>
            <p:cNvSpPr/>
            <p:nvPr>
              <p:custDataLst>
                <p:tags r:id="rId267"/>
              </p:custDataLst>
            </p:nvPr>
          </p:nvSpPr>
          <p:spPr>
            <a:xfrm>
              <a:off x="2392390" y="2211847"/>
              <a:ext cx="1276360" cy="435194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211909AA-5C1D-9393-BAEB-82B7FAF49302}"/>
                </a:ext>
              </a:extLst>
            </p:cNvPr>
            <p:cNvSpPr/>
            <p:nvPr/>
          </p:nvSpPr>
          <p:spPr>
            <a:xfrm>
              <a:off x="2827582" y="2647041"/>
              <a:ext cx="405971" cy="4059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BDD3C02C-327C-B0F0-EEB1-6D221B2F17FA}"/>
              </a:ext>
            </a:extLst>
          </p:cNvPr>
          <p:cNvGrpSpPr/>
          <p:nvPr/>
        </p:nvGrpSpPr>
        <p:grpSpPr>
          <a:xfrm>
            <a:off x="577574" y="2179391"/>
            <a:ext cx="1153283" cy="998773"/>
            <a:chOff x="429134" y="2152185"/>
            <a:chExt cx="1513600" cy="1310819"/>
          </a:xfrm>
        </p:grpSpPr>
        <p:sp>
          <p:nvSpPr>
            <p:cNvPr id="198" name="手繪多邊形 197" descr="6">
              <a:extLst>
                <a:ext uri="{FF2B5EF4-FFF2-40B4-BE49-F238E27FC236}">
                  <a16:creationId xmlns:a16="http://schemas.microsoft.com/office/drawing/2014/main" id="{7D628A62-D60A-31EB-F7CB-28142329CEAB}"/>
                </a:ext>
              </a:extLst>
            </p:cNvPr>
            <p:cNvSpPr/>
            <p:nvPr>
              <p:custDataLst>
                <p:tags r:id="rId256"/>
              </p:custDataLst>
            </p:nvPr>
          </p:nvSpPr>
          <p:spPr bwMode="auto">
            <a:xfrm>
              <a:off x="429134" y="2152188"/>
              <a:ext cx="1513600" cy="1310816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9" name="手繪多邊形 198" descr="6">
              <a:extLst>
                <a:ext uri="{FF2B5EF4-FFF2-40B4-BE49-F238E27FC236}">
                  <a16:creationId xmlns:a16="http://schemas.microsoft.com/office/drawing/2014/main" id="{3FFAE82A-F8E4-5E2D-3FC7-3AC196BC691B}"/>
                </a:ext>
              </a:extLst>
            </p:cNvPr>
            <p:cNvSpPr/>
            <p:nvPr>
              <p:custDataLst>
                <p:tags r:id="rId257"/>
              </p:custDataLst>
            </p:nvPr>
          </p:nvSpPr>
          <p:spPr bwMode="auto">
            <a:xfrm>
              <a:off x="877606" y="2540575"/>
              <a:ext cx="616657" cy="5340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0" name="手繪多邊形 199">
              <a:extLst>
                <a:ext uri="{FF2B5EF4-FFF2-40B4-BE49-F238E27FC236}">
                  <a16:creationId xmlns:a16="http://schemas.microsoft.com/office/drawing/2014/main" id="{01488FED-91BC-6C0B-1CD3-243BCFB273C5}"/>
                </a:ext>
              </a:extLst>
            </p:cNvPr>
            <p:cNvSpPr/>
            <p:nvPr>
              <p:custDataLst>
                <p:tags r:id="rId258"/>
              </p:custDataLst>
            </p:nvPr>
          </p:nvSpPr>
          <p:spPr>
            <a:xfrm>
              <a:off x="429134" y="2152188"/>
              <a:ext cx="602635" cy="655409"/>
            </a:xfrm>
            <a:custGeom>
              <a:avLst/>
              <a:gdLst>
                <a:gd name="connsiteX0" fmla="*/ 378400 w 602636"/>
                <a:gd name="connsiteY0" fmla="*/ 0 h 655408"/>
                <a:gd name="connsiteX1" fmla="*/ 602636 w 602636"/>
                <a:gd name="connsiteY1" fmla="*/ 388387 h 655408"/>
                <a:gd name="connsiteX2" fmla="*/ 448472 w 602636"/>
                <a:gd name="connsiteY2" fmla="*/ 655408 h 655408"/>
                <a:gd name="connsiteX3" fmla="*/ 0 w 602636"/>
                <a:gd name="connsiteY3" fmla="*/ 655407 h 655408"/>
                <a:gd name="connsiteX4" fmla="*/ 378400 w 602636"/>
                <a:gd name="connsiteY4" fmla="*/ 0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378400" y="0"/>
                  </a:moveTo>
                  <a:lnTo>
                    <a:pt x="602636" y="388387"/>
                  </a:lnTo>
                  <a:lnTo>
                    <a:pt x="448472" y="655408"/>
                  </a:lnTo>
                  <a:lnTo>
                    <a:pt x="0" y="655407"/>
                  </a:lnTo>
                  <a:lnTo>
                    <a:pt x="3784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1" name="手繪多邊形 200">
              <a:extLst>
                <a:ext uri="{FF2B5EF4-FFF2-40B4-BE49-F238E27FC236}">
                  <a16:creationId xmlns:a16="http://schemas.microsoft.com/office/drawing/2014/main" id="{9ABEC298-44EA-4FE0-3A41-3B9D816CF5EE}"/>
                </a:ext>
              </a:extLst>
            </p:cNvPr>
            <p:cNvSpPr/>
            <p:nvPr>
              <p:custDataLst>
                <p:tags r:id="rId259"/>
              </p:custDataLst>
            </p:nvPr>
          </p:nvSpPr>
          <p:spPr>
            <a:xfrm>
              <a:off x="429134" y="2807595"/>
              <a:ext cx="602635" cy="655409"/>
            </a:xfrm>
            <a:custGeom>
              <a:avLst/>
              <a:gdLst>
                <a:gd name="connsiteX0" fmla="*/ 448472 w 602636"/>
                <a:gd name="connsiteY0" fmla="*/ 1 h 655408"/>
                <a:gd name="connsiteX1" fmla="*/ 602636 w 602636"/>
                <a:gd name="connsiteY1" fmla="*/ 267022 h 655408"/>
                <a:gd name="connsiteX2" fmla="*/ 378400 w 602636"/>
                <a:gd name="connsiteY2" fmla="*/ 655408 h 655408"/>
                <a:gd name="connsiteX3" fmla="*/ 0 w 602636"/>
                <a:gd name="connsiteY3" fmla="*/ 0 h 655408"/>
                <a:gd name="connsiteX4" fmla="*/ 448472 w 602636"/>
                <a:gd name="connsiteY4" fmla="*/ 1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448472" y="1"/>
                  </a:moveTo>
                  <a:lnTo>
                    <a:pt x="602636" y="267022"/>
                  </a:lnTo>
                  <a:lnTo>
                    <a:pt x="378400" y="655408"/>
                  </a:lnTo>
                  <a:lnTo>
                    <a:pt x="0" y="0"/>
                  </a:lnTo>
                  <a:lnTo>
                    <a:pt x="448472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2" name="手繪多邊形 201">
              <a:extLst>
                <a:ext uri="{FF2B5EF4-FFF2-40B4-BE49-F238E27FC236}">
                  <a16:creationId xmlns:a16="http://schemas.microsoft.com/office/drawing/2014/main" id="{348D9084-CB44-3BFC-D7DB-279DFA64DA72}"/>
                </a:ext>
              </a:extLst>
            </p:cNvPr>
            <p:cNvSpPr/>
            <p:nvPr>
              <p:custDataLst>
                <p:tags r:id="rId260"/>
              </p:custDataLst>
            </p:nvPr>
          </p:nvSpPr>
          <p:spPr>
            <a:xfrm>
              <a:off x="807534" y="3074617"/>
              <a:ext cx="756800" cy="388386"/>
            </a:xfrm>
            <a:custGeom>
              <a:avLst/>
              <a:gdLst>
                <a:gd name="connsiteX0" fmla="*/ 224236 w 756800"/>
                <a:gd name="connsiteY0" fmla="*/ 0 h 388386"/>
                <a:gd name="connsiteX1" fmla="*/ 532565 w 756800"/>
                <a:gd name="connsiteY1" fmla="*/ 0 h 388386"/>
                <a:gd name="connsiteX2" fmla="*/ 756800 w 756800"/>
                <a:gd name="connsiteY2" fmla="*/ 388386 h 388386"/>
                <a:gd name="connsiteX3" fmla="*/ 0 w 756800"/>
                <a:gd name="connsiteY3" fmla="*/ 388386 h 388386"/>
                <a:gd name="connsiteX4" fmla="*/ 224236 w 756800"/>
                <a:gd name="connsiteY4" fmla="*/ 0 h 38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6">
                  <a:moveTo>
                    <a:pt x="224236" y="0"/>
                  </a:moveTo>
                  <a:lnTo>
                    <a:pt x="532565" y="0"/>
                  </a:lnTo>
                  <a:lnTo>
                    <a:pt x="756800" y="388386"/>
                  </a:lnTo>
                  <a:lnTo>
                    <a:pt x="0" y="388386"/>
                  </a:lnTo>
                  <a:lnTo>
                    <a:pt x="22423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手繪多邊形 202">
              <a:extLst>
                <a:ext uri="{FF2B5EF4-FFF2-40B4-BE49-F238E27FC236}">
                  <a16:creationId xmlns:a16="http://schemas.microsoft.com/office/drawing/2014/main" id="{8D956247-FA65-020E-4E80-1D29C97222EA}"/>
                </a:ext>
              </a:extLst>
            </p:cNvPr>
            <p:cNvSpPr/>
            <p:nvPr>
              <p:custDataLst>
                <p:tags r:id="rId261"/>
              </p:custDataLst>
            </p:nvPr>
          </p:nvSpPr>
          <p:spPr>
            <a:xfrm>
              <a:off x="1340097" y="2807595"/>
              <a:ext cx="602635" cy="655409"/>
            </a:xfrm>
            <a:custGeom>
              <a:avLst/>
              <a:gdLst>
                <a:gd name="connsiteX0" fmla="*/ 224235 w 602635"/>
                <a:gd name="connsiteY0" fmla="*/ 655408 h 655408"/>
                <a:gd name="connsiteX1" fmla="*/ 0 w 602635"/>
                <a:gd name="connsiteY1" fmla="*/ 267022 h 655408"/>
                <a:gd name="connsiteX2" fmla="*/ 154165 w 602635"/>
                <a:gd name="connsiteY2" fmla="*/ 1 h 655408"/>
                <a:gd name="connsiteX3" fmla="*/ 602635 w 602635"/>
                <a:gd name="connsiteY3" fmla="*/ 0 h 655408"/>
                <a:gd name="connsiteX4" fmla="*/ 224235 w 602635"/>
                <a:gd name="connsiteY4" fmla="*/ 655408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224235" y="655408"/>
                  </a:moveTo>
                  <a:lnTo>
                    <a:pt x="0" y="267022"/>
                  </a:lnTo>
                  <a:lnTo>
                    <a:pt x="154165" y="1"/>
                  </a:lnTo>
                  <a:lnTo>
                    <a:pt x="602635" y="0"/>
                  </a:lnTo>
                  <a:lnTo>
                    <a:pt x="224235" y="6554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4" name="手繪多邊形 203">
              <a:extLst>
                <a:ext uri="{FF2B5EF4-FFF2-40B4-BE49-F238E27FC236}">
                  <a16:creationId xmlns:a16="http://schemas.microsoft.com/office/drawing/2014/main" id="{1DFE517F-8274-FB47-F5C1-A5AC7725CDA4}"/>
                </a:ext>
              </a:extLst>
            </p:cNvPr>
            <p:cNvSpPr/>
            <p:nvPr>
              <p:custDataLst>
                <p:tags r:id="rId262"/>
              </p:custDataLst>
            </p:nvPr>
          </p:nvSpPr>
          <p:spPr>
            <a:xfrm>
              <a:off x="1340098" y="2152186"/>
              <a:ext cx="602636" cy="655408"/>
            </a:xfrm>
            <a:custGeom>
              <a:avLst/>
              <a:gdLst>
                <a:gd name="connsiteX0" fmla="*/ 602635 w 602635"/>
                <a:gd name="connsiteY0" fmla="*/ 655407 h 655408"/>
                <a:gd name="connsiteX1" fmla="*/ 154165 w 602635"/>
                <a:gd name="connsiteY1" fmla="*/ 655408 h 655408"/>
                <a:gd name="connsiteX2" fmla="*/ 0 w 602635"/>
                <a:gd name="connsiteY2" fmla="*/ 388387 h 655408"/>
                <a:gd name="connsiteX3" fmla="*/ 224235 w 602635"/>
                <a:gd name="connsiteY3" fmla="*/ 0 h 655408"/>
                <a:gd name="connsiteX4" fmla="*/ 602635 w 602635"/>
                <a:gd name="connsiteY4" fmla="*/ 655407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602635" y="655407"/>
                  </a:moveTo>
                  <a:lnTo>
                    <a:pt x="154165" y="655408"/>
                  </a:lnTo>
                  <a:lnTo>
                    <a:pt x="0" y="388387"/>
                  </a:lnTo>
                  <a:lnTo>
                    <a:pt x="224235" y="0"/>
                  </a:lnTo>
                  <a:lnTo>
                    <a:pt x="602635" y="655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5" name="手繪多邊形 204">
              <a:extLst>
                <a:ext uri="{FF2B5EF4-FFF2-40B4-BE49-F238E27FC236}">
                  <a16:creationId xmlns:a16="http://schemas.microsoft.com/office/drawing/2014/main" id="{7EC08956-4613-CAAB-9413-5C10D7FD65C9}"/>
                </a:ext>
              </a:extLst>
            </p:cNvPr>
            <p:cNvSpPr/>
            <p:nvPr>
              <p:custDataLst>
                <p:tags r:id="rId263"/>
              </p:custDataLst>
            </p:nvPr>
          </p:nvSpPr>
          <p:spPr>
            <a:xfrm>
              <a:off x="807534" y="2152185"/>
              <a:ext cx="756800" cy="388387"/>
            </a:xfrm>
            <a:custGeom>
              <a:avLst/>
              <a:gdLst>
                <a:gd name="connsiteX0" fmla="*/ 756800 w 756800"/>
                <a:gd name="connsiteY0" fmla="*/ 0 h 388387"/>
                <a:gd name="connsiteX1" fmla="*/ 532565 w 756800"/>
                <a:gd name="connsiteY1" fmla="*/ 388387 h 388387"/>
                <a:gd name="connsiteX2" fmla="*/ 224236 w 756800"/>
                <a:gd name="connsiteY2" fmla="*/ 388387 h 388387"/>
                <a:gd name="connsiteX3" fmla="*/ 0 w 756800"/>
                <a:gd name="connsiteY3" fmla="*/ 0 h 388387"/>
                <a:gd name="connsiteX4" fmla="*/ 756800 w 756800"/>
                <a:gd name="connsiteY4" fmla="*/ 0 h 38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7">
                  <a:moveTo>
                    <a:pt x="756800" y="0"/>
                  </a:moveTo>
                  <a:lnTo>
                    <a:pt x="532565" y="388387"/>
                  </a:lnTo>
                  <a:lnTo>
                    <a:pt x="224236" y="388387"/>
                  </a:lnTo>
                  <a:lnTo>
                    <a:pt x="0" y="0"/>
                  </a:lnTo>
                  <a:lnTo>
                    <a:pt x="7568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4D3EB60-F316-E237-5BC6-E885F6C9D4BF}"/>
              </a:ext>
            </a:extLst>
          </p:cNvPr>
          <p:cNvGrpSpPr/>
          <p:nvPr/>
        </p:nvGrpSpPr>
        <p:grpSpPr>
          <a:xfrm>
            <a:off x="2731280" y="2495275"/>
            <a:ext cx="2474361" cy="2804301"/>
            <a:chOff x="8856307" y="2495276"/>
            <a:chExt cx="2474361" cy="2804301"/>
          </a:xfrm>
        </p:grpSpPr>
        <p:sp>
          <p:nvSpPr>
            <p:cNvPr id="500" name="手繪多邊形 69" descr="60">
              <a:extLst>
                <a:ext uri="{FF2B5EF4-FFF2-40B4-BE49-F238E27FC236}">
                  <a16:creationId xmlns:a16="http://schemas.microsoft.com/office/drawing/2014/main" id="{E1CCAA51-FB81-FE21-7BB7-F55C87FB0016}"/>
                </a:ext>
              </a:extLst>
            </p:cNvPr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 rot="14400001">
              <a:off x="8832367" y="4350322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7" name="手繪多邊形 69" descr="60">
              <a:extLst>
                <a:ext uri="{FF2B5EF4-FFF2-40B4-BE49-F238E27FC236}">
                  <a16:creationId xmlns:a16="http://schemas.microsoft.com/office/drawing/2014/main" id="{73C82C36-5AF0-B0BF-3B2F-9D4CD846226D}"/>
                </a:ext>
              </a:extLst>
            </p:cNvPr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 rot="10800004">
              <a:off x="9903380" y="3731255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14" name="手繪多邊形 69" descr="60">
              <a:extLst>
                <a:ext uri="{FF2B5EF4-FFF2-40B4-BE49-F238E27FC236}">
                  <a16:creationId xmlns:a16="http://schemas.microsoft.com/office/drawing/2014/main" id="{3CF5B9F8-9480-193E-72B7-EB387AB99DFB}"/>
                </a:ext>
              </a:extLst>
            </p:cNvPr>
            <p:cNvSpPr>
              <a:spLocks/>
            </p:cNvSpPr>
            <p:nvPr>
              <p:custDataLst>
                <p:tags r:id="rId251"/>
              </p:custDataLst>
            </p:nvPr>
          </p:nvSpPr>
          <p:spPr bwMode="auto">
            <a:xfrm rot="10800004">
              <a:off x="9903378" y="4967239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1" name="手繪多邊形 69" descr="60">
              <a:extLst>
                <a:ext uri="{FF2B5EF4-FFF2-40B4-BE49-F238E27FC236}">
                  <a16:creationId xmlns:a16="http://schemas.microsoft.com/office/drawing/2014/main" id="{93DC9D74-F881-E051-CD60-9C7D0D5A165B}"/>
                </a:ext>
              </a:extLst>
            </p:cNvPr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 rot="7200009">
              <a:off x="10973150" y="4348175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8" name="手繪多邊形 69" descr="60">
              <a:extLst>
                <a:ext uri="{FF2B5EF4-FFF2-40B4-BE49-F238E27FC236}">
                  <a16:creationId xmlns:a16="http://schemas.microsoft.com/office/drawing/2014/main" id="{0FE876D9-6E3C-5B71-1141-5E06F9B70539}"/>
                </a:ext>
              </a:extLst>
            </p:cNvPr>
            <p:cNvSpPr>
              <a:spLocks/>
            </p:cNvSpPr>
            <p:nvPr>
              <p:custDataLst>
                <p:tags r:id="rId253"/>
              </p:custDataLst>
            </p:nvPr>
          </p:nvSpPr>
          <p:spPr bwMode="auto">
            <a:xfrm rot="3600000">
              <a:off x="10971913" y="3112193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35" name="手繪多邊形 69" descr="60">
              <a:extLst>
                <a:ext uri="{FF2B5EF4-FFF2-40B4-BE49-F238E27FC236}">
                  <a16:creationId xmlns:a16="http://schemas.microsoft.com/office/drawing/2014/main" id="{C4FF49AC-A295-8AC1-24D8-F240ECCC17D1}"/>
                </a:ext>
              </a:extLst>
            </p:cNvPr>
            <p:cNvSpPr>
              <a:spLocks/>
            </p:cNvSpPr>
            <p:nvPr>
              <p:custDataLst>
                <p:tags r:id="rId254"/>
              </p:custDataLst>
            </p:nvPr>
          </p:nvSpPr>
          <p:spPr bwMode="auto">
            <a:xfrm>
              <a:off x="9900899" y="2495276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42" name="手繪多邊形 69" descr="60">
              <a:extLst>
                <a:ext uri="{FF2B5EF4-FFF2-40B4-BE49-F238E27FC236}">
                  <a16:creationId xmlns:a16="http://schemas.microsoft.com/office/drawing/2014/main" id="{EEA3DEF8-D424-6769-3EB0-7C01E4224A8F}"/>
                </a:ext>
              </a:extLst>
            </p:cNvPr>
            <p:cNvSpPr>
              <a:spLocks/>
            </p:cNvSpPr>
            <p:nvPr>
              <p:custDataLst>
                <p:tags r:id="rId255"/>
              </p:custDataLst>
            </p:nvPr>
          </p:nvSpPr>
          <p:spPr bwMode="auto">
            <a:xfrm rot="18000009">
              <a:off x="8831127" y="3114338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3A5C848-07B3-F437-88CD-C0B05B594C0D}"/>
              </a:ext>
            </a:extLst>
          </p:cNvPr>
          <p:cNvGrpSpPr/>
          <p:nvPr/>
        </p:nvGrpSpPr>
        <p:grpSpPr>
          <a:xfrm>
            <a:off x="2543034" y="2269652"/>
            <a:ext cx="2850855" cy="3255547"/>
            <a:chOff x="8668061" y="2269653"/>
            <a:chExt cx="2850855" cy="3255547"/>
          </a:xfrm>
          <a:solidFill>
            <a:srgbClr val="FFFF01"/>
          </a:solidFill>
        </p:grpSpPr>
        <p:sp>
          <p:nvSpPr>
            <p:cNvPr id="499" name="手繪多邊形: 圖案 498" descr="61">
              <a:extLst>
                <a:ext uri="{FF2B5EF4-FFF2-40B4-BE49-F238E27FC236}">
                  <a16:creationId xmlns:a16="http://schemas.microsoft.com/office/drawing/2014/main" id="{806F9B19-3FA6-9C95-CD77-1B9EC4F59237}"/>
                </a:ext>
              </a:extLst>
            </p:cNvPr>
            <p:cNvSpPr/>
            <p:nvPr>
              <p:custDataLst>
                <p:tags r:id="rId228"/>
              </p:custDataLst>
            </p:nvPr>
          </p:nvSpPr>
          <p:spPr>
            <a:xfrm rot="14400001">
              <a:off x="8556532" y="4543170"/>
              <a:ext cx="451159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2" name="手繪多邊形: 圖案 501" descr="61">
              <a:extLst>
                <a:ext uri="{FF2B5EF4-FFF2-40B4-BE49-F238E27FC236}">
                  <a16:creationId xmlns:a16="http://schemas.microsoft.com/office/drawing/2014/main" id="{3B02D529-24B0-C2FD-6C8E-613DF89C1675}"/>
                </a:ext>
              </a:extLst>
            </p:cNvPr>
            <p:cNvSpPr/>
            <p:nvPr>
              <p:custDataLst>
                <p:tags r:id="rId229"/>
              </p:custDataLst>
            </p:nvPr>
          </p:nvSpPr>
          <p:spPr>
            <a:xfrm rot="14400001">
              <a:off x="9152333" y="4459435"/>
              <a:ext cx="355485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4" name="手繪多邊形: 圖案 503" descr="61">
              <a:extLst>
                <a:ext uri="{FF2B5EF4-FFF2-40B4-BE49-F238E27FC236}">
                  <a16:creationId xmlns:a16="http://schemas.microsoft.com/office/drawing/2014/main" id="{2767F17A-FEA8-EC0A-E3F9-63704E6C64AF}"/>
                </a:ext>
              </a:extLst>
            </p:cNvPr>
            <p:cNvSpPr/>
            <p:nvPr>
              <p:custDataLst>
                <p:tags r:id="rId230"/>
              </p:custDataLst>
            </p:nvPr>
          </p:nvSpPr>
          <p:spPr>
            <a:xfrm rot="14400001">
              <a:off x="8878914" y="3985862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6" name="手繪多邊形: 圖案 505" descr="61">
              <a:extLst>
                <a:ext uri="{FF2B5EF4-FFF2-40B4-BE49-F238E27FC236}">
                  <a16:creationId xmlns:a16="http://schemas.microsoft.com/office/drawing/2014/main" id="{683429BB-2C74-702E-AE16-09EE37DDD593}"/>
                </a:ext>
              </a:extLst>
            </p:cNvPr>
            <p:cNvSpPr/>
            <p:nvPr>
              <p:custDataLst>
                <p:tags r:id="rId231"/>
              </p:custDataLst>
            </p:nvPr>
          </p:nvSpPr>
          <p:spPr>
            <a:xfrm rot="10800004">
              <a:off x="9869150" y="4063593"/>
              <a:ext cx="451160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9" name="手繪多邊形: 圖案 508" descr="61">
              <a:extLst>
                <a:ext uri="{FF2B5EF4-FFF2-40B4-BE49-F238E27FC236}">
                  <a16:creationId xmlns:a16="http://schemas.microsoft.com/office/drawing/2014/main" id="{F25B1E10-2889-E9E6-7B89-0ED125452D3E}"/>
                </a:ext>
              </a:extLst>
            </p:cNvPr>
            <p:cNvSpPr/>
            <p:nvPr>
              <p:custDataLst>
                <p:tags r:id="rId232"/>
              </p:custDataLst>
            </p:nvPr>
          </p:nvSpPr>
          <p:spPr>
            <a:xfrm rot="10800004">
              <a:off x="10190405" y="3505634"/>
              <a:ext cx="355486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1" name="手繪多邊形: 圖案 510" descr="61">
              <a:extLst>
                <a:ext uri="{FF2B5EF4-FFF2-40B4-BE49-F238E27FC236}">
                  <a16:creationId xmlns:a16="http://schemas.microsoft.com/office/drawing/2014/main" id="{F3795FCF-3464-6592-AF7B-A2D004F950A3}"/>
                </a:ext>
              </a:extLst>
            </p:cNvPr>
            <p:cNvSpPr/>
            <p:nvPr>
              <p:custDataLst>
                <p:tags r:id="rId233"/>
              </p:custDataLst>
            </p:nvPr>
          </p:nvSpPr>
          <p:spPr>
            <a:xfrm rot="10800004">
              <a:off x="9643571" y="3505634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3" name="手繪多邊形: 圖案 512" descr="61">
              <a:extLst>
                <a:ext uri="{FF2B5EF4-FFF2-40B4-BE49-F238E27FC236}">
                  <a16:creationId xmlns:a16="http://schemas.microsoft.com/office/drawing/2014/main" id="{61BE41D8-F2C7-7DE3-463B-93CDB49D2636}"/>
                </a:ext>
              </a:extLst>
            </p:cNvPr>
            <p:cNvSpPr/>
            <p:nvPr>
              <p:custDataLst>
                <p:tags r:id="rId234"/>
              </p:custDataLst>
            </p:nvPr>
          </p:nvSpPr>
          <p:spPr>
            <a:xfrm rot="10800004">
              <a:off x="9869147" y="5299578"/>
              <a:ext cx="451160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6" name="手繪多邊形: 圖案 515" descr="61">
              <a:extLst>
                <a:ext uri="{FF2B5EF4-FFF2-40B4-BE49-F238E27FC236}">
                  <a16:creationId xmlns:a16="http://schemas.microsoft.com/office/drawing/2014/main" id="{206695C6-4CC0-EE3F-D432-2988B6374D1F}"/>
                </a:ext>
              </a:extLst>
            </p:cNvPr>
            <p:cNvSpPr/>
            <p:nvPr>
              <p:custDataLst>
                <p:tags r:id="rId235"/>
              </p:custDataLst>
            </p:nvPr>
          </p:nvSpPr>
          <p:spPr>
            <a:xfrm rot="10800004">
              <a:off x="10190403" y="4741619"/>
              <a:ext cx="355486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8" name="手繪多邊形: 圖案 517" descr="61">
              <a:extLst>
                <a:ext uri="{FF2B5EF4-FFF2-40B4-BE49-F238E27FC236}">
                  <a16:creationId xmlns:a16="http://schemas.microsoft.com/office/drawing/2014/main" id="{BF1C445C-F328-FC11-25E0-604F884669C0}"/>
                </a:ext>
              </a:extLst>
            </p:cNvPr>
            <p:cNvSpPr/>
            <p:nvPr>
              <p:custDataLst>
                <p:tags r:id="rId236"/>
              </p:custDataLst>
            </p:nvPr>
          </p:nvSpPr>
          <p:spPr>
            <a:xfrm rot="10800004">
              <a:off x="9643569" y="4741618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0" name="手繪多邊形: 圖案 519" descr="61">
              <a:extLst>
                <a:ext uri="{FF2B5EF4-FFF2-40B4-BE49-F238E27FC236}">
                  <a16:creationId xmlns:a16="http://schemas.microsoft.com/office/drawing/2014/main" id="{CEBA0C18-AB26-A868-22E5-8B4AEF375EE0}"/>
                </a:ext>
              </a:extLst>
            </p:cNvPr>
            <p:cNvSpPr/>
            <p:nvPr>
              <p:custDataLst>
                <p:tags r:id="rId237"/>
              </p:custDataLst>
            </p:nvPr>
          </p:nvSpPr>
          <p:spPr>
            <a:xfrm rot="7200009">
              <a:off x="11180525" y="4541024"/>
              <a:ext cx="451159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3" name="手繪多邊形: 圖案 522" descr="61">
              <a:extLst>
                <a:ext uri="{FF2B5EF4-FFF2-40B4-BE49-F238E27FC236}">
                  <a16:creationId xmlns:a16="http://schemas.microsoft.com/office/drawing/2014/main" id="{8C17F9D0-3F39-CDB6-C877-BF748FA4169E}"/>
                </a:ext>
              </a:extLst>
            </p:cNvPr>
            <p:cNvSpPr/>
            <p:nvPr>
              <p:custDataLst>
                <p:tags r:id="rId238"/>
              </p:custDataLst>
            </p:nvPr>
          </p:nvSpPr>
          <p:spPr>
            <a:xfrm rot="7200009">
              <a:off x="10953818" y="3983715"/>
              <a:ext cx="355485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5" name="手繪多邊形: 圖案 524" descr="61">
              <a:extLst>
                <a:ext uri="{FF2B5EF4-FFF2-40B4-BE49-F238E27FC236}">
                  <a16:creationId xmlns:a16="http://schemas.microsoft.com/office/drawing/2014/main" id="{BEA6FBDD-CAB3-93F0-2F7C-EAF3DBAE0B7E}"/>
                </a:ext>
              </a:extLst>
            </p:cNvPr>
            <p:cNvSpPr/>
            <p:nvPr>
              <p:custDataLst>
                <p:tags r:id="rId239"/>
              </p:custDataLst>
            </p:nvPr>
          </p:nvSpPr>
          <p:spPr>
            <a:xfrm rot="7200009">
              <a:off x="10680400" y="4457287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7" name="手繪多邊形: 圖案 526" descr="61">
              <a:extLst>
                <a:ext uri="{FF2B5EF4-FFF2-40B4-BE49-F238E27FC236}">
                  <a16:creationId xmlns:a16="http://schemas.microsoft.com/office/drawing/2014/main" id="{584A7C2D-5C56-4629-D888-5FF762F86FDD}"/>
                </a:ext>
              </a:extLst>
            </p:cNvPr>
            <p:cNvSpPr/>
            <p:nvPr>
              <p:custDataLst>
                <p:tags r:id="rId240"/>
              </p:custDataLst>
            </p:nvPr>
          </p:nvSpPr>
          <p:spPr>
            <a:xfrm rot="3600000">
              <a:off x="11179286" y="3026059"/>
              <a:ext cx="451159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0" name="手繪多邊形: 圖案 529" descr="61">
              <a:extLst>
                <a:ext uri="{FF2B5EF4-FFF2-40B4-BE49-F238E27FC236}">
                  <a16:creationId xmlns:a16="http://schemas.microsoft.com/office/drawing/2014/main" id="{BB767FD8-3FC4-EAEE-FB6F-01D010770F4C}"/>
                </a:ext>
              </a:extLst>
            </p:cNvPr>
            <p:cNvSpPr/>
            <p:nvPr>
              <p:custDataLst>
                <p:tags r:id="rId241"/>
              </p:custDataLst>
            </p:nvPr>
          </p:nvSpPr>
          <p:spPr>
            <a:xfrm rot="3600000">
              <a:off x="10679160" y="2943626"/>
              <a:ext cx="355485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" name="手繪多邊形: 圖案 531" descr="61">
              <a:extLst>
                <a:ext uri="{FF2B5EF4-FFF2-40B4-BE49-F238E27FC236}">
                  <a16:creationId xmlns:a16="http://schemas.microsoft.com/office/drawing/2014/main" id="{2EDF3146-7937-84AE-91C3-964A38A5B783}"/>
                </a:ext>
              </a:extLst>
            </p:cNvPr>
            <p:cNvSpPr/>
            <p:nvPr>
              <p:custDataLst>
                <p:tags r:id="rId242"/>
              </p:custDataLst>
            </p:nvPr>
          </p:nvSpPr>
          <p:spPr>
            <a:xfrm rot="3600000">
              <a:off x="10952578" y="3417199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4" name="手繪多邊形: 圖案 533" descr="61">
              <a:extLst>
                <a:ext uri="{FF2B5EF4-FFF2-40B4-BE49-F238E27FC236}">
                  <a16:creationId xmlns:a16="http://schemas.microsoft.com/office/drawing/2014/main" id="{DB3AA142-3E98-377C-76FD-477B99907489}"/>
                </a:ext>
              </a:extLst>
            </p:cNvPr>
            <p:cNvSpPr/>
            <p:nvPr>
              <p:custDataLst>
                <p:tags r:id="rId243"/>
              </p:custDataLst>
            </p:nvPr>
          </p:nvSpPr>
          <p:spPr>
            <a:xfrm>
              <a:off x="9866667" y="2269653"/>
              <a:ext cx="451160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7" name="手繪多邊形: 圖案 536" descr="61">
              <a:extLst>
                <a:ext uri="{FF2B5EF4-FFF2-40B4-BE49-F238E27FC236}">
                  <a16:creationId xmlns:a16="http://schemas.microsoft.com/office/drawing/2014/main" id="{6E8A8FEF-77E3-EA5F-5226-E4DF9A426ADE}"/>
                </a:ext>
              </a:extLst>
            </p:cNvPr>
            <p:cNvSpPr/>
            <p:nvPr>
              <p:custDataLst>
                <p:tags r:id="rId244"/>
              </p:custDataLst>
            </p:nvPr>
          </p:nvSpPr>
          <p:spPr>
            <a:xfrm>
              <a:off x="9641087" y="2661444"/>
              <a:ext cx="355486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9" name="手繪多邊形: 圖案 538" descr="61">
              <a:extLst>
                <a:ext uri="{FF2B5EF4-FFF2-40B4-BE49-F238E27FC236}">
                  <a16:creationId xmlns:a16="http://schemas.microsoft.com/office/drawing/2014/main" id="{BFCA50CB-6A12-DA3A-3D0A-902E36707401}"/>
                </a:ext>
              </a:extLst>
            </p:cNvPr>
            <p:cNvSpPr/>
            <p:nvPr>
              <p:custDataLst>
                <p:tags r:id="rId245"/>
              </p:custDataLst>
            </p:nvPr>
          </p:nvSpPr>
          <p:spPr>
            <a:xfrm>
              <a:off x="10187924" y="2661444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1" name="手繪多邊形: 圖案 540" descr="61">
              <a:extLst>
                <a:ext uri="{FF2B5EF4-FFF2-40B4-BE49-F238E27FC236}">
                  <a16:creationId xmlns:a16="http://schemas.microsoft.com/office/drawing/2014/main" id="{2AD52E4F-B46A-99DC-525F-E38277913D8A}"/>
                </a:ext>
              </a:extLst>
            </p:cNvPr>
            <p:cNvSpPr/>
            <p:nvPr>
              <p:custDataLst>
                <p:tags r:id="rId246"/>
              </p:custDataLst>
            </p:nvPr>
          </p:nvSpPr>
          <p:spPr>
            <a:xfrm rot="18000009">
              <a:off x="8555292" y="3028207"/>
              <a:ext cx="451159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4" name="手繪多邊形: 圖案 543" descr="61">
              <a:extLst>
                <a:ext uri="{FF2B5EF4-FFF2-40B4-BE49-F238E27FC236}">
                  <a16:creationId xmlns:a16="http://schemas.microsoft.com/office/drawing/2014/main" id="{865630A7-CF30-E5DD-4EF7-3C1F3653E9CE}"/>
                </a:ext>
              </a:extLst>
            </p:cNvPr>
            <p:cNvSpPr/>
            <p:nvPr>
              <p:custDataLst>
                <p:tags r:id="rId247"/>
              </p:custDataLst>
            </p:nvPr>
          </p:nvSpPr>
          <p:spPr>
            <a:xfrm rot="18000009">
              <a:off x="8877672" y="3419347"/>
              <a:ext cx="355485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6" name="手繪多邊形: 圖案 545" descr="61">
              <a:extLst>
                <a:ext uri="{FF2B5EF4-FFF2-40B4-BE49-F238E27FC236}">
                  <a16:creationId xmlns:a16="http://schemas.microsoft.com/office/drawing/2014/main" id="{ABDF11EC-30A7-CB8B-08F3-35B42ACA54B0}"/>
                </a:ext>
              </a:extLst>
            </p:cNvPr>
            <p:cNvSpPr/>
            <p:nvPr>
              <p:custDataLst>
                <p:tags r:id="rId248"/>
              </p:custDataLst>
            </p:nvPr>
          </p:nvSpPr>
          <p:spPr>
            <a:xfrm rot="18000009">
              <a:off x="9151090" y="2945775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8C20D194-7AD1-E989-0254-788DADADB2DA}"/>
              </a:ext>
            </a:extLst>
          </p:cNvPr>
          <p:cNvGrpSpPr/>
          <p:nvPr/>
        </p:nvGrpSpPr>
        <p:grpSpPr>
          <a:xfrm>
            <a:off x="2395193" y="2269653"/>
            <a:ext cx="3146535" cy="3255546"/>
            <a:chOff x="8520220" y="2269654"/>
            <a:chExt cx="3146535" cy="3255546"/>
          </a:xfrm>
        </p:grpSpPr>
        <p:sp>
          <p:nvSpPr>
            <p:cNvPr id="501" name="手繪多邊形: 圖案 500" descr="62">
              <a:extLst>
                <a:ext uri="{FF2B5EF4-FFF2-40B4-BE49-F238E27FC236}">
                  <a16:creationId xmlns:a16="http://schemas.microsoft.com/office/drawing/2014/main" id="{E75A3F4C-9EA4-8CD4-7610-F8CEEDA047B3}"/>
                </a:ext>
              </a:extLst>
            </p:cNvPr>
            <p:cNvSpPr/>
            <p:nvPr>
              <p:custDataLst>
                <p:tags r:id="rId207"/>
              </p:custDataLst>
            </p:nvPr>
          </p:nvSpPr>
          <p:spPr>
            <a:xfrm rot="14400001">
              <a:off x="8813033" y="4655329"/>
              <a:ext cx="355485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3" name="手繪多邊形: 圖案 502" descr="62">
              <a:extLst>
                <a:ext uri="{FF2B5EF4-FFF2-40B4-BE49-F238E27FC236}">
                  <a16:creationId xmlns:a16="http://schemas.microsoft.com/office/drawing/2014/main" id="{998CF06A-9B21-F623-CE5D-15A39CA4EEB0}"/>
                </a:ext>
              </a:extLst>
            </p:cNvPr>
            <p:cNvSpPr/>
            <p:nvPr>
              <p:custDataLst>
                <p:tags r:id="rId208"/>
              </p:custDataLst>
            </p:nvPr>
          </p:nvSpPr>
          <p:spPr>
            <a:xfrm rot="14400001">
              <a:off x="9039740" y="4264190"/>
              <a:ext cx="451159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5" name="手繪多邊形: 圖案 504" descr="62">
              <a:extLst>
                <a:ext uri="{FF2B5EF4-FFF2-40B4-BE49-F238E27FC236}">
                  <a16:creationId xmlns:a16="http://schemas.microsoft.com/office/drawing/2014/main" id="{F5651EEA-2E86-8F3C-6E2B-EAB63B282FE4}"/>
                </a:ext>
              </a:extLst>
            </p:cNvPr>
            <p:cNvSpPr/>
            <p:nvPr>
              <p:custDataLst>
                <p:tags r:id="rId209"/>
              </p:custDataLst>
            </p:nvPr>
          </p:nvSpPr>
          <p:spPr>
            <a:xfrm rot="14400001">
              <a:off x="8537753" y="4180681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8" name="手繪多邊形: 圖案 507" descr="62">
              <a:extLst>
                <a:ext uri="{FF2B5EF4-FFF2-40B4-BE49-F238E27FC236}">
                  <a16:creationId xmlns:a16="http://schemas.microsoft.com/office/drawing/2014/main" id="{FFAA7A06-7F68-DAB4-ECFE-82846360717A}"/>
                </a:ext>
              </a:extLst>
            </p:cNvPr>
            <p:cNvSpPr/>
            <p:nvPr>
              <p:custDataLst>
                <p:tags r:id="rId210"/>
              </p:custDataLst>
            </p:nvPr>
          </p:nvSpPr>
          <p:spPr>
            <a:xfrm rot="10800004">
              <a:off x="10190405" y="3897426"/>
              <a:ext cx="355486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0" name="手繪多邊形: 圖案 509" descr="62">
              <a:extLst>
                <a:ext uri="{FF2B5EF4-FFF2-40B4-BE49-F238E27FC236}">
                  <a16:creationId xmlns:a16="http://schemas.microsoft.com/office/drawing/2014/main" id="{A0866026-7332-F7AB-3BC9-75AB61EB3323}"/>
                </a:ext>
              </a:extLst>
            </p:cNvPr>
            <p:cNvSpPr/>
            <p:nvPr>
              <p:custDataLst>
                <p:tags r:id="rId211"/>
              </p:custDataLst>
            </p:nvPr>
          </p:nvSpPr>
          <p:spPr>
            <a:xfrm rot="10800004">
              <a:off x="9869151" y="3505634"/>
              <a:ext cx="451160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2" name="手繪多邊形: 圖案 511" descr="62">
              <a:extLst>
                <a:ext uri="{FF2B5EF4-FFF2-40B4-BE49-F238E27FC236}">
                  <a16:creationId xmlns:a16="http://schemas.microsoft.com/office/drawing/2014/main" id="{C581E1D8-8074-885E-4B5E-F5355BCEF47C}"/>
                </a:ext>
              </a:extLst>
            </p:cNvPr>
            <p:cNvSpPr/>
            <p:nvPr>
              <p:custDataLst>
                <p:tags r:id="rId212"/>
              </p:custDataLst>
            </p:nvPr>
          </p:nvSpPr>
          <p:spPr>
            <a:xfrm rot="10800004">
              <a:off x="9641087" y="3897424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5" name="手繪多邊形: 圖案 514" descr="62">
              <a:extLst>
                <a:ext uri="{FF2B5EF4-FFF2-40B4-BE49-F238E27FC236}">
                  <a16:creationId xmlns:a16="http://schemas.microsoft.com/office/drawing/2014/main" id="{023C2DD3-6306-555C-7CA7-7C1D2594809D}"/>
                </a:ext>
              </a:extLst>
            </p:cNvPr>
            <p:cNvSpPr/>
            <p:nvPr>
              <p:custDataLst>
                <p:tags r:id="rId213"/>
              </p:custDataLst>
            </p:nvPr>
          </p:nvSpPr>
          <p:spPr>
            <a:xfrm rot="10800004">
              <a:off x="10190403" y="5133409"/>
              <a:ext cx="355486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7" name="手繪多邊形: 圖案 516" descr="62">
              <a:extLst>
                <a:ext uri="{FF2B5EF4-FFF2-40B4-BE49-F238E27FC236}">
                  <a16:creationId xmlns:a16="http://schemas.microsoft.com/office/drawing/2014/main" id="{88490E2C-999C-C92B-60AB-4975A0619123}"/>
                </a:ext>
              </a:extLst>
            </p:cNvPr>
            <p:cNvSpPr/>
            <p:nvPr>
              <p:custDataLst>
                <p:tags r:id="rId214"/>
              </p:custDataLst>
            </p:nvPr>
          </p:nvSpPr>
          <p:spPr>
            <a:xfrm rot="10800004">
              <a:off x="9869149" y="4741618"/>
              <a:ext cx="451160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9" name="手繪多邊形: 圖案 518" descr="62">
              <a:extLst>
                <a:ext uri="{FF2B5EF4-FFF2-40B4-BE49-F238E27FC236}">
                  <a16:creationId xmlns:a16="http://schemas.microsoft.com/office/drawing/2014/main" id="{A5FC6381-79DE-C4FE-C292-43D1AFA43F63}"/>
                </a:ext>
              </a:extLst>
            </p:cNvPr>
            <p:cNvSpPr/>
            <p:nvPr>
              <p:custDataLst>
                <p:tags r:id="rId215"/>
              </p:custDataLst>
            </p:nvPr>
          </p:nvSpPr>
          <p:spPr>
            <a:xfrm rot="10800004">
              <a:off x="9641084" y="5133409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" name="手繪多邊形: 圖案 521" descr="62">
              <a:extLst>
                <a:ext uri="{FF2B5EF4-FFF2-40B4-BE49-F238E27FC236}">
                  <a16:creationId xmlns:a16="http://schemas.microsoft.com/office/drawing/2014/main" id="{EEFF7CEC-1A1B-EFAD-0EC2-BB13FB560FA9}"/>
                </a:ext>
              </a:extLst>
            </p:cNvPr>
            <p:cNvSpPr/>
            <p:nvPr>
              <p:custDataLst>
                <p:tags r:id="rId216"/>
              </p:custDataLst>
            </p:nvPr>
          </p:nvSpPr>
          <p:spPr>
            <a:xfrm rot="7200009">
              <a:off x="11293117" y="4179609"/>
              <a:ext cx="355485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4" name="手繪多邊形: 圖案 523" descr="62">
              <a:extLst>
                <a:ext uri="{FF2B5EF4-FFF2-40B4-BE49-F238E27FC236}">
                  <a16:creationId xmlns:a16="http://schemas.microsoft.com/office/drawing/2014/main" id="{990A1C2A-03E3-B90C-C7CF-CE542AA34260}"/>
                </a:ext>
              </a:extLst>
            </p:cNvPr>
            <p:cNvSpPr/>
            <p:nvPr>
              <p:custDataLst>
                <p:tags r:id="rId217"/>
              </p:custDataLst>
            </p:nvPr>
          </p:nvSpPr>
          <p:spPr>
            <a:xfrm rot="7200009">
              <a:off x="10697318" y="4262043"/>
              <a:ext cx="451159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6" name="手繪多邊形: 圖案 525" descr="62">
              <a:extLst>
                <a:ext uri="{FF2B5EF4-FFF2-40B4-BE49-F238E27FC236}">
                  <a16:creationId xmlns:a16="http://schemas.microsoft.com/office/drawing/2014/main" id="{596D74D7-0BCE-7FE9-70D6-503DCAFBDF8A}"/>
                </a:ext>
              </a:extLst>
            </p:cNvPr>
            <p:cNvSpPr/>
            <p:nvPr>
              <p:custDataLst>
                <p:tags r:id="rId218"/>
              </p:custDataLst>
            </p:nvPr>
          </p:nvSpPr>
          <p:spPr>
            <a:xfrm rot="7200009">
              <a:off x="11017835" y="4654257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9" name="手繪多邊形: 圖案 528" descr="62">
              <a:extLst>
                <a:ext uri="{FF2B5EF4-FFF2-40B4-BE49-F238E27FC236}">
                  <a16:creationId xmlns:a16="http://schemas.microsoft.com/office/drawing/2014/main" id="{4117BDB3-5BB8-881F-FE77-FC4C4408549E}"/>
                </a:ext>
              </a:extLst>
            </p:cNvPr>
            <p:cNvSpPr/>
            <p:nvPr>
              <p:custDataLst>
                <p:tags r:id="rId219"/>
              </p:custDataLst>
            </p:nvPr>
          </p:nvSpPr>
          <p:spPr>
            <a:xfrm rot="3600000">
              <a:off x="11018460" y="2747733"/>
              <a:ext cx="355485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1" name="手繪多邊形: 圖案 530" descr="62">
              <a:extLst>
                <a:ext uri="{FF2B5EF4-FFF2-40B4-BE49-F238E27FC236}">
                  <a16:creationId xmlns:a16="http://schemas.microsoft.com/office/drawing/2014/main" id="{75C52BE2-0DA7-B871-A27C-CA77AEB34802}"/>
                </a:ext>
              </a:extLst>
            </p:cNvPr>
            <p:cNvSpPr/>
            <p:nvPr>
              <p:custDataLst>
                <p:tags r:id="rId220"/>
              </p:custDataLst>
            </p:nvPr>
          </p:nvSpPr>
          <p:spPr>
            <a:xfrm rot="3600000">
              <a:off x="10696078" y="3305041"/>
              <a:ext cx="451159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3" name="手繪多邊形: 圖案 532" descr="62">
              <a:extLst>
                <a:ext uri="{FF2B5EF4-FFF2-40B4-BE49-F238E27FC236}">
                  <a16:creationId xmlns:a16="http://schemas.microsoft.com/office/drawing/2014/main" id="{ACD848C2-8753-AD7A-B595-C1F22140A26B}"/>
                </a:ext>
              </a:extLst>
            </p:cNvPr>
            <p:cNvSpPr/>
            <p:nvPr>
              <p:custDataLst>
                <p:tags r:id="rId221"/>
              </p:custDataLst>
            </p:nvPr>
          </p:nvSpPr>
          <p:spPr>
            <a:xfrm rot="3600000">
              <a:off x="11291257" y="3222379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6" name="手繪多邊形: 圖案 535" descr="62">
              <a:extLst>
                <a:ext uri="{FF2B5EF4-FFF2-40B4-BE49-F238E27FC236}">
                  <a16:creationId xmlns:a16="http://schemas.microsoft.com/office/drawing/2014/main" id="{CC06A667-D83B-4308-6A62-DCAD2AEAC6D8}"/>
                </a:ext>
              </a:extLst>
            </p:cNvPr>
            <p:cNvSpPr/>
            <p:nvPr>
              <p:custDataLst>
                <p:tags r:id="rId222"/>
              </p:custDataLst>
            </p:nvPr>
          </p:nvSpPr>
          <p:spPr>
            <a:xfrm>
              <a:off x="9641087" y="2269654"/>
              <a:ext cx="355486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8" name="手繪多邊形: 圖案 537" descr="62">
              <a:extLst>
                <a:ext uri="{FF2B5EF4-FFF2-40B4-BE49-F238E27FC236}">
                  <a16:creationId xmlns:a16="http://schemas.microsoft.com/office/drawing/2014/main" id="{19AD00CA-A3F5-3BBB-531A-E3B73B55BD22}"/>
                </a:ext>
              </a:extLst>
            </p:cNvPr>
            <p:cNvSpPr/>
            <p:nvPr>
              <p:custDataLst>
                <p:tags r:id="rId223"/>
              </p:custDataLst>
            </p:nvPr>
          </p:nvSpPr>
          <p:spPr>
            <a:xfrm>
              <a:off x="9866667" y="2827614"/>
              <a:ext cx="451160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0" name="手繪多邊形: 圖案 539" descr="62">
              <a:extLst>
                <a:ext uri="{FF2B5EF4-FFF2-40B4-BE49-F238E27FC236}">
                  <a16:creationId xmlns:a16="http://schemas.microsoft.com/office/drawing/2014/main" id="{A41FCB68-8A32-6FCB-41B9-BD5128A1A989}"/>
                </a:ext>
              </a:extLst>
            </p:cNvPr>
            <p:cNvSpPr/>
            <p:nvPr>
              <p:custDataLst>
                <p:tags r:id="rId224"/>
              </p:custDataLst>
            </p:nvPr>
          </p:nvSpPr>
          <p:spPr>
            <a:xfrm>
              <a:off x="10187922" y="2269654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3" name="手繪多邊形: 圖案 542" descr="62">
              <a:extLst>
                <a:ext uri="{FF2B5EF4-FFF2-40B4-BE49-F238E27FC236}">
                  <a16:creationId xmlns:a16="http://schemas.microsoft.com/office/drawing/2014/main" id="{C2337572-E54E-60B6-9234-95F680921564}"/>
                </a:ext>
              </a:extLst>
            </p:cNvPr>
            <p:cNvSpPr/>
            <p:nvPr>
              <p:custDataLst>
                <p:tags r:id="rId225"/>
              </p:custDataLst>
            </p:nvPr>
          </p:nvSpPr>
          <p:spPr>
            <a:xfrm rot="18000009">
              <a:off x="8538373" y="3223451"/>
              <a:ext cx="355485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5" name="手繪多邊形: 圖案 544" descr="62">
              <a:extLst>
                <a:ext uri="{FF2B5EF4-FFF2-40B4-BE49-F238E27FC236}">
                  <a16:creationId xmlns:a16="http://schemas.microsoft.com/office/drawing/2014/main" id="{0289E5EA-58EB-C889-C542-627B876099D4}"/>
                </a:ext>
              </a:extLst>
            </p:cNvPr>
            <p:cNvSpPr/>
            <p:nvPr>
              <p:custDataLst>
                <p:tags r:id="rId226"/>
              </p:custDataLst>
            </p:nvPr>
          </p:nvSpPr>
          <p:spPr>
            <a:xfrm rot="18000009">
              <a:off x="9038497" y="3307188"/>
              <a:ext cx="451159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7" name="手繪多邊形: 圖案 546" descr="62">
              <a:extLst>
                <a:ext uri="{FF2B5EF4-FFF2-40B4-BE49-F238E27FC236}">
                  <a16:creationId xmlns:a16="http://schemas.microsoft.com/office/drawing/2014/main" id="{DA248CB9-2F58-3DBA-AABC-42EE3FA3918E}"/>
                </a:ext>
              </a:extLst>
            </p:cNvPr>
            <p:cNvSpPr/>
            <p:nvPr>
              <p:custDataLst>
                <p:tags r:id="rId227"/>
              </p:custDataLst>
            </p:nvPr>
          </p:nvSpPr>
          <p:spPr>
            <a:xfrm rot="18000009">
              <a:off x="8811171" y="2748805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59" name="手繪多邊形 206">
            <a:extLst>
              <a:ext uri="{FF2B5EF4-FFF2-40B4-BE49-F238E27FC236}">
                <a16:creationId xmlns:a16="http://schemas.microsoft.com/office/drawing/2014/main" id="{7B55AD11-3C0A-CB7D-ECA9-A13FD7D96C3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2600001">
            <a:off x="3227037" y="4523674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4" name="手繪多邊形 206">
            <a:extLst>
              <a:ext uri="{FF2B5EF4-FFF2-40B4-BE49-F238E27FC236}">
                <a16:creationId xmlns:a16="http://schemas.microsoft.com/office/drawing/2014/main" id="{906E43EA-1267-8239-619F-271D9E53770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9000011">
            <a:off x="4297426" y="4672748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9" name="手繪多邊形 206">
            <a:extLst>
              <a:ext uri="{FF2B5EF4-FFF2-40B4-BE49-F238E27FC236}">
                <a16:creationId xmlns:a16="http://schemas.microsoft.com/office/drawing/2014/main" id="{1FD9022B-49A0-F6E2-2453-B6AAE6C87F9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5">
            <a:off x="4961730" y="3820301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4" name="手繪多邊形 206">
            <a:extLst>
              <a:ext uri="{FF2B5EF4-FFF2-40B4-BE49-F238E27FC236}">
                <a16:creationId xmlns:a16="http://schemas.microsoft.com/office/drawing/2014/main" id="{EF2E283B-255C-E78F-9219-DA41AEE97A6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800004">
            <a:off x="4555633" y="2818775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9" name="手繪多邊形 206">
            <a:extLst>
              <a:ext uri="{FF2B5EF4-FFF2-40B4-BE49-F238E27FC236}">
                <a16:creationId xmlns:a16="http://schemas.microsoft.com/office/drawing/2014/main" id="{52C8D7C5-3C5D-D78F-740F-7BB8F091552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9800011">
            <a:off x="3485242" y="2669702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4" name="手繪多邊形 206">
            <a:extLst>
              <a:ext uri="{FF2B5EF4-FFF2-40B4-BE49-F238E27FC236}">
                <a16:creationId xmlns:a16="http://schemas.microsoft.com/office/drawing/2014/main" id="{3B2EC947-8B7E-06C5-F38D-E4F1852FF20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4">
            <a:off x="2820943" y="3522150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9" name="手繪多邊形 206">
            <a:extLst>
              <a:ext uri="{FF2B5EF4-FFF2-40B4-BE49-F238E27FC236}">
                <a16:creationId xmlns:a16="http://schemas.microsoft.com/office/drawing/2014/main" id="{D11CBD9E-96AE-8758-44B4-9E42B98E7C8F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4400000">
            <a:off x="3281601" y="3851115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4" name="手繪多邊形 206">
            <a:extLst>
              <a:ext uri="{FF2B5EF4-FFF2-40B4-BE49-F238E27FC236}">
                <a16:creationId xmlns:a16="http://schemas.microsoft.com/office/drawing/2014/main" id="{82D4D5F6-7755-4633-CDB0-2540C90D7B3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0800002">
            <a:off x="3742260" y="4289216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9" name="手繪多邊形 206">
            <a:extLst>
              <a:ext uri="{FF2B5EF4-FFF2-40B4-BE49-F238E27FC236}">
                <a16:creationId xmlns:a16="http://schemas.microsoft.com/office/drawing/2014/main" id="{E63AF748-F232-2A44-DCED-781D7A880D7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7200009">
            <a:off x="4351994" y="4109323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4" name="手繪多邊形 206">
            <a:extLst>
              <a:ext uri="{FF2B5EF4-FFF2-40B4-BE49-F238E27FC236}">
                <a16:creationId xmlns:a16="http://schemas.microsoft.com/office/drawing/2014/main" id="{CC4D8DF7-162C-60BC-0EA4-4E74A6CF3EA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3600000">
            <a:off x="4501071" y="3491330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9" name="手繪多邊形 206">
            <a:extLst>
              <a:ext uri="{FF2B5EF4-FFF2-40B4-BE49-F238E27FC236}">
                <a16:creationId xmlns:a16="http://schemas.microsoft.com/office/drawing/2014/main" id="{FE418D48-4430-9EE6-2A6E-AA453F64A5E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040408" y="3053234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E547D87-9F17-71A8-66AF-FF6C211E2A5C}"/>
              </a:ext>
            </a:extLst>
          </p:cNvPr>
          <p:cNvGrpSpPr/>
          <p:nvPr/>
        </p:nvGrpSpPr>
        <p:grpSpPr>
          <a:xfrm>
            <a:off x="2671869" y="2669702"/>
            <a:ext cx="2593188" cy="2455446"/>
            <a:chOff x="8796896" y="2669703"/>
            <a:chExt cx="2593188" cy="2455446"/>
          </a:xfrm>
        </p:grpSpPr>
        <p:sp>
          <p:nvSpPr>
            <p:cNvPr id="558" name="手繪多邊形 205" descr="42">
              <a:extLst>
                <a:ext uri="{FF2B5EF4-FFF2-40B4-BE49-F238E27FC236}">
                  <a16:creationId xmlns:a16="http://schemas.microsoft.com/office/drawing/2014/main" id="{EEE1A599-0942-B5C0-61C7-B66606B88E74}"/>
                </a:ext>
              </a:extLst>
            </p:cNvPr>
            <p:cNvSpPr/>
            <p:nvPr>
              <p:custDataLst>
                <p:tags r:id="rId195"/>
              </p:custDataLst>
            </p:nvPr>
          </p:nvSpPr>
          <p:spPr>
            <a:xfrm rot="12600001">
              <a:off x="9610268" y="4672749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3" name="手繪多邊形 205" descr="42">
              <a:extLst>
                <a:ext uri="{FF2B5EF4-FFF2-40B4-BE49-F238E27FC236}">
                  <a16:creationId xmlns:a16="http://schemas.microsoft.com/office/drawing/2014/main" id="{B374CC7E-6E59-81D1-3000-657FC8044DEC}"/>
                </a:ext>
              </a:extLst>
            </p:cNvPr>
            <p:cNvSpPr/>
            <p:nvPr>
              <p:custDataLst>
                <p:tags r:id="rId196"/>
              </p:custDataLst>
            </p:nvPr>
          </p:nvSpPr>
          <p:spPr>
            <a:xfrm rot="9000011">
              <a:off x="10680658" y="4523675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8" name="手繪多邊形 205" descr="42">
              <a:extLst>
                <a:ext uri="{FF2B5EF4-FFF2-40B4-BE49-F238E27FC236}">
                  <a16:creationId xmlns:a16="http://schemas.microsoft.com/office/drawing/2014/main" id="{5BBEF73A-924E-E2FD-72E3-AB99161CC9CA}"/>
                </a:ext>
              </a:extLst>
            </p:cNvPr>
            <p:cNvSpPr/>
            <p:nvPr>
              <p:custDataLst>
                <p:tags r:id="rId197"/>
              </p:custDataLst>
            </p:nvPr>
          </p:nvSpPr>
          <p:spPr>
            <a:xfrm rot="5400005">
              <a:off x="11086758" y="3522154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3" name="手繪多邊形 205" descr="42">
              <a:extLst>
                <a:ext uri="{FF2B5EF4-FFF2-40B4-BE49-F238E27FC236}">
                  <a16:creationId xmlns:a16="http://schemas.microsoft.com/office/drawing/2014/main" id="{B4A86B80-B25C-134F-0400-4D058D92F015}"/>
                </a:ext>
              </a:extLst>
            </p:cNvPr>
            <p:cNvSpPr/>
            <p:nvPr>
              <p:custDataLst>
                <p:tags r:id="rId198"/>
              </p:custDataLst>
            </p:nvPr>
          </p:nvSpPr>
          <p:spPr>
            <a:xfrm rot="1800004">
              <a:off x="10422457" y="2669703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8" name="手繪多邊形 205" descr="42">
              <a:extLst>
                <a:ext uri="{FF2B5EF4-FFF2-40B4-BE49-F238E27FC236}">
                  <a16:creationId xmlns:a16="http://schemas.microsoft.com/office/drawing/2014/main" id="{07257CDD-F368-323A-57FF-25848F1A0ED9}"/>
                </a:ext>
              </a:extLst>
            </p:cNvPr>
            <p:cNvSpPr/>
            <p:nvPr>
              <p:custDataLst>
                <p:tags r:id="rId199"/>
              </p:custDataLst>
            </p:nvPr>
          </p:nvSpPr>
          <p:spPr>
            <a:xfrm rot="19800011">
              <a:off x="9352066" y="2818776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3" name="手繪多邊形 205" descr="42">
              <a:extLst>
                <a:ext uri="{FF2B5EF4-FFF2-40B4-BE49-F238E27FC236}">
                  <a16:creationId xmlns:a16="http://schemas.microsoft.com/office/drawing/2014/main" id="{B8D96B4E-EAAD-EA35-3AB6-1AF65279A8C8}"/>
                </a:ext>
              </a:extLst>
            </p:cNvPr>
            <p:cNvSpPr/>
            <p:nvPr>
              <p:custDataLst>
                <p:tags r:id="rId200"/>
              </p:custDataLst>
            </p:nvPr>
          </p:nvSpPr>
          <p:spPr>
            <a:xfrm rot="16200004">
              <a:off x="8945970" y="3820299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8" name="手繪多邊形 205" descr="42">
              <a:extLst>
                <a:ext uri="{FF2B5EF4-FFF2-40B4-BE49-F238E27FC236}">
                  <a16:creationId xmlns:a16="http://schemas.microsoft.com/office/drawing/2014/main" id="{B29541E2-D176-EBA1-B4B5-23BEB6E50329}"/>
                </a:ext>
              </a:extLst>
            </p:cNvPr>
            <p:cNvSpPr/>
            <p:nvPr>
              <p:custDataLst>
                <p:tags r:id="rId201"/>
              </p:custDataLst>
            </p:nvPr>
          </p:nvSpPr>
          <p:spPr>
            <a:xfrm rot="14400000">
              <a:off x="9555702" y="4109321"/>
              <a:ext cx="154253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3" name="手繪多邊形 205" descr="42">
              <a:extLst>
                <a:ext uri="{FF2B5EF4-FFF2-40B4-BE49-F238E27FC236}">
                  <a16:creationId xmlns:a16="http://schemas.microsoft.com/office/drawing/2014/main" id="{989314ED-B8D6-3D6B-5967-DDD71B327AEC}"/>
                </a:ext>
              </a:extLst>
            </p:cNvPr>
            <p:cNvSpPr/>
            <p:nvPr>
              <p:custDataLst>
                <p:tags r:id="rId202"/>
              </p:custDataLst>
            </p:nvPr>
          </p:nvSpPr>
          <p:spPr>
            <a:xfrm rot="10800002">
              <a:off x="10165435" y="4289217"/>
              <a:ext cx="154252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8" name="手繪多邊形 205" descr="42">
              <a:extLst>
                <a:ext uri="{FF2B5EF4-FFF2-40B4-BE49-F238E27FC236}">
                  <a16:creationId xmlns:a16="http://schemas.microsoft.com/office/drawing/2014/main" id="{9BEF3C73-A614-4E6B-9820-B98C284632A2}"/>
                </a:ext>
              </a:extLst>
            </p:cNvPr>
            <p:cNvSpPr/>
            <p:nvPr>
              <p:custDataLst>
                <p:tags r:id="rId203"/>
              </p:custDataLst>
            </p:nvPr>
          </p:nvSpPr>
          <p:spPr>
            <a:xfrm rot="7200009">
              <a:off x="10626098" y="3851120"/>
              <a:ext cx="154253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3" name="手繪多邊形 205" descr="42">
              <a:extLst>
                <a:ext uri="{FF2B5EF4-FFF2-40B4-BE49-F238E27FC236}">
                  <a16:creationId xmlns:a16="http://schemas.microsoft.com/office/drawing/2014/main" id="{4B9C10E8-F9F3-7112-459B-2C9DC0D9ABAE}"/>
                </a:ext>
              </a:extLst>
            </p:cNvPr>
            <p:cNvSpPr/>
            <p:nvPr>
              <p:custDataLst>
                <p:tags r:id="rId204"/>
              </p:custDataLst>
            </p:nvPr>
          </p:nvSpPr>
          <p:spPr>
            <a:xfrm rot="3600000">
              <a:off x="10477021" y="3233128"/>
              <a:ext cx="154253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8" name="手繪多邊形 205" descr="42">
              <a:extLst>
                <a:ext uri="{FF2B5EF4-FFF2-40B4-BE49-F238E27FC236}">
                  <a16:creationId xmlns:a16="http://schemas.microsoft.com/office/drawing/2014/main" id="{4DE670DB-3D36-A643-43F6-BF51E0D25E54}"/>
                </a:ext>
              </a:extLst>
            </p:cNvPr>
            <p:cNvSpPr/>
            <p:nvPr>
              <p:custDataLst>
                <p:tags r:id="rId205"/>
              </p:custDataLst>
            </p:nvPr>
          </p:nvSpPr>
          <p:spPr>
            <a:xfrm>
              <a:off x="9867288" y="3053235"/>
              <a:ext cx="154252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3" name="手繪多邊形 205" descr="42">
              <a:extLst>
                <a:ext uri="{FF2B5EF4-FFF2-40B4-BE49-F238E27FC236}">
                  <a16:creationId xmlns:a16="http://schemas.microsoft.com/office/drawing/2014/main" id="{5CA4C5B9-1F32-07F1-A349-CDC665693149}"/>
                </a:ext>
              </a:extLst>
            </p:cNvPr>
            <p:cNvSpPr/>
            <p:nvPr>
              <p:custDataLst>
                <p:tags r:id="rId206"/>
              </p:custDataLst>
            </p:nvPr>
          </p:nvSpPr>
          <p:spPr>
            <a:xfrm rot="18000009">
              <a:off x="9406628" y="3491330"/>
              <a:ext cx="154253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14" name="手繪多邊形 206">
            <a:extLst>
              <a:ext uri="{FF2B5EF4-FFF2-40B4-BE49-F238E27FC236}">
                <a16:creationId xmlns:a16="http://schemas.microsoft.com/office/drawing/2014/main" id="{CE5DA1DE-DC6C-410D-F4CB-251653363DF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8000009">
            <a:off x="3430678" y="3233124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D439DA1-9D29-2A64-F423-715CDFF71DCE}"/>
              </a:ext>
            </a:extLst>
          </p:cNvPr>
          <p:cNvGrpSpPr/>
          <p:nvPr/>
        </p:nvGrpSpPr>
        <p:grpSpPr>
          <a:xfrm>
            <a:off x="2671870" y="2764210"/>
            <a:ext cx="2593187" cy="2266432"/>
            <a:chOff x="8796897" y="2764211"/>
            <a:chExt cx="2593187" cy="2266432"/>
          </a:xfrm>
          <a:solidFill>
            <a:srgbClr val="FFFF41"/>
          </a:solidFill>
        </p:grpSpPr>
        <p:sp>
          <p:nvSpPr>
            <p:cNvPr id="560" name="手繪多邊形 207" descr="41">
              <a:extLst>
                <a:ext uri="{FF2B5EF4-FFF2-40B4-BE49-F238E27FC236}">
                  <a16:creationId xmlns:a16="http://schemas.microsoft.com/office/drawing/2014/main" id="{BA252873-3C6C-2A93-B96C-91149E7DF392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 rot="12600001">
              <a:off x="9406628" y="4618184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1" name="手繪多邊形 208" descr="41">
              <a:extLst>
                <a:ext uri="{FF2B5EF4-FFF2-40B4-BE49-F238E27FC236}">
                  <a16:creationId xmlns:a16="http://schemas.microsoft.com/office/drawing/2014/main" id="{EC2BFF19-EB1C-8934-F8C1-A3E7EB96A8CF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 rot="12600001">
              <a:off x="9257554" y="4876387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5" name="手繪多邊形 207" descr="41">
              <a:extLst>
                <a:ext uri="{FF2B5EF4-FFF2-40B4-BE49-F238E27FC236}">
                  <a16:creationId xmlns:a16="http://schemas.microsoft.com/office/drawing/2014/main" id="{525A9742-D0D9-4BE3-6484-E98E1F65561C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 rot="9000011">
              <a:off x="10327946" y="4618185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6" name="手繪多邊形 208" descr="41">
              <a:extLst>
                <a:ext uri="{FF2B5EF4-FFF2-40B4-BE49-F238E27FC236}">
                  <a16:creationId xmlns:a16="http://schemas.microsoft.com/office/drawing/2014/main" id="{188997B7-36FC-FD29-90D2-08F3FD157E14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 rot="9000011">
              <a:off x="10477017" y="4876390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0" name="手繪多邊形 207" descr="41">
              <a:extLst>
                <a:ext uri="{FF2B5EF4-FFF2-40B4-BE49-F238E27FC236}">
                  <a16:creationId xmlns:a16="http://schemas.microsoft.com/office/drawing/2014/main" id="{8098F387-8360-BE52-22CD-9A85F0E84DF0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 rot="5400005">
              <a:off x="10788610" y="3820302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1" name="手繪多邊形 208" descr="41">
              <a:extLst>
                <a:ext uri="{FF2B5EF4-FFF2-40B4-BE49-F238E27FC236}">
                  <a16:creationId xmlns:a16="http://schemas.microsoft.com/office/drawing/2014/main" id="{63F27F01-D52C-EFB6-4378-3792BDAFC808}"/>
                </a:ext>
              </a:extLst>
            </p:cNvPr>
            <p:cNvSpPr/>
            <p:nvPr>
              <p:custDataLst>
                <p:tags r:id="rId176"/>
              </p:custDataLst>
            </p:nvPr>
          </p:nvSpPr>
          <p:spPr>
            <a:xfrm rot="5400005">
              <a:off x="11086758" y="3820302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5" name="手繪多邊形 207" descr="41">
              <a:extLst>
                <a:ext uri="{FF2B5EF4-FFF2-40B4-BE49-F238E27FC236}">
                  <a16:creationId xmlns:a16="http://schemas.microsoft.com/office/drawing/2014/main" id="{E02233D1-A070-CC4B-7DF2-595ECCA35890}"/>
                </a:ext>
              </a:extLst>
            </p:cNvPr>
            <p:cNvSpPr/>
            <p:nvPr>
              <p:custDataLst>
                <p:tags r:id="rId177"/>
              </p:custDataLst>
            </p:nvPr>
          </p:nvSpPr>
          <p:spPr>
            <a:xfrm rot="1800004">
              <a:off x="10327949" y="3022415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6" name="手繪多邊形 208" descr="41">
              <a:extLst>
                <a:ext uri="{FF2B5EF4-FFF2-40B4-BE49-F238E27FC236}">
                  <a16:creationId xmlns:a16="http://schemas.microsoft.com/office/drawing/2014/main" id="{7C8809B8-1C63-856C-CCA3-30D0B4FDCAE6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 rot="1800004">
              <a:off x="10477021" y="2764211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0" name="手繪多邊形 207" descr="41">
              <a:extLst>
                <a:ext uri="{FF2B5EF4-FFF2-40B4-BE49-F238E27FC236}">
                  <a16:creationId xmlns:a16="http://schemas.microsoft.com/office/drawing/2014/main" id="{032D7E7D-B138-C0A2-55C8-8341D089BD39}"/>
                </a:ext>
              </a:extLst>
            </p:cNvPr>
            <p:cNvSpPr/>
            <p:nvPr>
              <p:custDataLst>
                <p:tags r:id="rId179"/>
              </p:custDataLst>
            </p:nvPr>
          </p:nvSpPr>
          <p:spPr>
            <a:xfrm rot="19800011">
              <a:off x="9406630" y="3022415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1" name="手繪多邊形 208" descr="41">
              <a:extLst>
                <a:ext uri="{FF2B5EF4-FFF2-40B4-BE49-F238E27FC236}">
                  <a16:creationId xmlns:a16="http://schemas.microsoft.com/office/drawing/2014/main" id="{5AD8C6E0-0799-7960-FC80-C20395C8F759}"/>
                </a:ext>
              </a:extLst>
            </p:cNvPr>
            <p:cNvSpPr/>
            <p:nvPr>
              <p:custDataLst>
                <p:tags r:id="rId180"/>
              </p:custDataLst>
            </p:nvPr>
          </p:nvSpPr>
          <p:spPr>
            <a:xfrm rot="19800011">
              <a:off x="9257557" y="2764211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5" name="手繪多邊形 207" descr="41">
              <a:extLst>
                <a:ext uri="{FF2B5EF4-FFF2-40B4-BE49-F238E27FC236}">
                  <a16:creationId xmlns:a16="http://schemas.microsoft.com/office/drawing/2014/main" id="{F90550E7-7842-B57D-DC8C-1FC0FB2E7A12}"/>
                </a:ext>
              </a:extLst>
            </p:cNvPr>
            <p:cNvSpPr/>
            <p:nvPr>
              <p:custDataLst>
                <p:tags r:id="rId181"/>
              </p:custDataLst>
            </p:nvPr>
          </p:nvSpPr>
          <p:spPr>
            <a:xfrm rot="16200004">
              <a:off x="8945970" y="3820299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6" name="手繪多邊形 208" descr="41">
              <a:extLst>
                <a:ext uri="{FF2B5EF4-FFF2-40B4-BE49-F238E27FC236}">
                  <a16:creationId xmlns:a16="http://schemas.microsoft.com/office/drawing/2014/main" id="{E0C29916-68BF-A6D1-79FA-BF0783BE0A13}"/>
                </a:ext>
              </a:extLst>
            </p:cNvPr>
            <p:cNvSpPr/>
            <p:nvPr>
              <p:custDataLst>
                <p:tags r:id="rId182"/>
              </p:custDataLst>
            </p:nvPr>
          </p:nvSpPr>
          <p:spPr>
            <a:xfrm rot="16200004">
              <a:off x="8647824" y="3820299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0" name="手繪多邊形 207" descr="41">
              <a:extLst>
                <a:ext uri="{FF2B5EF4-FFF2-40B4-BE49-F238E27FC236}">
                  <a16:creationId xmlns:a16="http://schemas.microsoft.com/office/drawing/2014/main" id="{3707AEB2-A2F9-EDC0-F4A1-11836A75F2FB}"/>
                </a:ext>
              </a:extLst>
            </p:cNvPr>
            <p:cNvSpPr/>
            <p:nvPr>
              <p:custDataLst>
                <p:tags r:id="rId183"/>
              </p:custDataLst>
            </p:nvPr>
          </p:nvSpPr>
          <p:spPr>
            <a:xfrm rot="14400000">
              <a:off x="9461193" y="4054756"/>
              <a:ext cx="452402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1" name="手繪多邊形 208" descr="41">
              <a:extLst>
                <a:ext uri="{FF2B5EF4-FFF2-40B4-BE49-F238E27FC236}">
                  <a16:creationId xmlns:a16="http://schemas.microsoft.com/office/drawing/2014/main" id="{709B7F4D-7D81-4C08-6951-61D62F20FF57}"/>
                </a:ext>
              </a:extLst>
            </p:cNvPr>
            <p:cNvSpPr/>
            <p:nvPr>
              <p:custDataLst>
                <p:tags r:id="rId184"/>
              </p:custDataLst>
            </p:nvPr>
          </p:nvSpPr>
          <p:spPr>
            <a:xfrm rot="14400000">
              <a:off x="9202989" y="4203829"/>
              <a:ext cx="452402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5" name="手繪多邊形 207" descr="41">
              <a:extLst>
                <a:ext uri="{FF2B5EF4-FFF2-40B4-BE49-F238E27FC236}">
                  <a16:creationId xmlns:a16="http://schemas.microsoft.com/office/drawing/2014/main" id="{5FEDD9EC-9E01-DDC0-90DD-992707D3A69C}"/>
                </a:ext>
              </a:extLst>
            </p:cNvPr>
            <p:cNvSpPr/>
            <p:nvPr>
              <p:custDataLst>
                <p:tags r:id="rId185"/>
              </p:custDataLst>
            </p:nvPr>
          </p:nvSpPr>
          <p:spPr>
            <a:xfrm rot="10800002">
              <a:off x="9867287" y="4289217"/>
              <a:ext cx="452401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6" name="手繪多邊形 208" descr="41">
              <a:extLst>
                <a:ext uri="{FF2B5EF4-FFF2-40B4-BE49-F238E27FC236}">
                  <a16:creationId xmlns:a16="http://schemas.microsoft.com/office/drawing/2014/main" id="{C3ECD0E4-3920-9FDA-87BD-C72E30F19125}"/>
                </a:ext>
              </a:extLst>
            </p:cNvPr>
            <p:cNvSpPr/>
            <p:nvPr>
              <p:custDataLst>
                <p:tags r:id="rId186"/>
              </p:custDataLst>
            </p:nvPr>
          </p:nvSpPr>
          <p:spPr>
            <a:xfrm rot="10800002">
              <a:off x="9867287" y="4587365"/>
              <a:ext cx="452401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0" name="手繪多邊形 207" descr="41">
              <a:extLst>
                <a:ext uri="{FF2B5EF4-FFF2-40B4-BE49-F238E27FC236}">
                  <a16:creationId xmlns:a16="http://schemas.microsoft.com/office/drawing/2014/main" id="{F64501D7-F1DC-0853-5024-05767AEBFFDA}"/>
                </a:ext>
              </a:extLst>
            </p:cNvPr>
            <p:cNvSpPr/>
            <p:nvPr>
              <p:custDataLst>
                <p:tags r:id="rId187"/>
              </p:custDataLst>
            </p:nvPr>
          </p:nvSpPr>
          <p:spPr>
            <a:xfrm rot="7200009">
              <a:off x="10273385" y="4054759"/>
              <a:ext cx="452402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1" name="手繪多邊形 208" descr="41">
              <a:extLst>
                <a:ext uri="{FF2B5EF4-FFF2-40B4-BE49-F238E27FC236}">
                  <a16:creationId xmlns:a16="http://schemas.microsoft.com/office/drawing/2014/main" id="{AC37C4B5-4265-65D5-1186-00131C59D9EE}"/>
                </a:ext>
              </a:extLst>
            </p:cNvPr>
            <p:cNvSpPr/>
            <p:nvPr>
              <p:custDataLst>
                <p:tags r:id="rId188"/>
              </p:custDataLst>
            </p:nvPr>
          </p:nvSpPr>
          <p:spPr>
            <a:xfrm rot="7200009">
              <a:off x="10531587" y="4203833"/>
              <a:ext cx="452402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5" name="手繪多邊形 207" descr="41">
              <a:extLst>
                <a:ext uri="{FF2B5EF4-FFF2-40B4-BE49-F238E27FC236}">
                  <a16:creationId xmlns:a16="http://schemas.microsoft.com/office/drawing/2014/main" id="{99A0311E-3A27-5711-293E-D086A9364E33}"/>
                </a:ext>
              </a:extLst>
            </p:cNvPr>
            <p:cNvSpPr/>
            <p:nvPr>
              <p:custDataLst>
                <p:tags r:id="rId189"/>
              </p:custDataLst>
            </p:nvPr>
          </p:nvSpPr>
          <p:spPr>
            <a:xfrm rot="3600000">
              <a:off x="10273385" y="3585841"/>
              <a:ext cx="452402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6" name="手繪多邊形 208" descr="41">
              <a:extLst>
                <a:ext uri="{FF2B5EF4-FFF2-40B4-BE49-F238E27FC236}">
                  <a16:creationId xmlns:a16="http://schemas.microsoft.com/office/drawing/2014/main" id="{B58004AB-D05D-0001-B17A-19F14AEE02D5}"/>
                </a:ext>
              </a:extLst>
            </p:cNvPr>
            <p:cNvSpPr/>
            <p:nvPr>
              <p:custDataLst>
                <p:tags r:id="rId190"/>
              </p:custDataLst>
            </p:nvPr>
          </p:nvSpPr>
          <p:spPr>
            <a:xfrm rot="3600000">
              <a:off x="10531587" y="3436767"/>
              <a:ext cx="452402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0" name="手繪多邊形 207" descr="41">
              <a:extLst>
                <a:ext uri="{FF2B5EF4-FFF2-40B4-BE49-F238E27FC236}">
                  <a16:creationId xmlns:a16="http://schemas.microsoft.com/office/drawing/2014/main" id="{EDB2C064-B16C-B59D-9F8B-263F7C25FADA}"/>
                </a:ext>
              </a:extLst>
            </p:cNvPr>
            <p:cNvSpPr/>
            <p:nvPr>
              <p:custDataLst>
                <p:tags r:id="rId191"/>
              </p:custDataLst>
            </p:nvPr>
          </p:nvSpPr>
          <p:spPr>
            <a:xfrm>
              <a:off x="9867288" y="3351383"/>
              <a:ext cx="452401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1" name="手繪多邊形 208" descr="41">
              <a:extLst>
                <a:ext uri="{FF2B5EF4-FFF2-40B4-BE49-F238E27FC236}">
                  <a16:creationId xmlns:a16="http://schemas.microsoft.com/office/drawing/2014/main" id="{548CC7ED-9C37-3A12-B3C8-3E1198ACA011}"/>
                </a:ext>
              </a:extLst>
            </p:cNvPr>
            <p:cNvSpPr/>
            <p:nvPr>
              <p:custDataLst>
                <p:tags r:id="rId192"/>
              </p:custDataLst>
            </p:nvPr>
          </p:nvSpPr>
          <p:spPr>
            <a:xfrm>
              <a:off x="9867288" y="3053235"/>
              <a:ext cx="452401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5" name="手繪多邊形 207" descr="41">
              <a:extLst>
                <a:ext uri="{FF2B5EF4-FFF2-40B4-BE49-F238E27FC236}">
                  <a16:creationId xmlns:a16="http://schemas.microsoft.com/office/drawing/2014/main" id="{A022B920-AF43-8250-D826-F914C2CA1912}"/>
                </a:ext>
              </a:extLst>
            </p:cNvPr>
            <p:cNvSpPr/>
            <p:nvPr>
              <p:custDataLst>
                <p:tags r:id="rId193"/>
              </p:custDataLst>
            </p:nvPr>
          </p:nvSpPr>
          <p:spPr>
            <a:xfrm rot="18000009">
              <a:off x="9461194" y="3585838"/>
              <a:ext cx="452402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6" name="手繪多邊形 208" descr="41">
              <a:extLst>
                <a:ext uri="{FF2B5EF4-FFF2-40B4-BE49-F238E27FC236}">
                  <a16:creationId xmlns:a16="http://schemas.microsoft.com/office/drawing/2014/main" id="{1452355B-B17B-B788-91AA-F7ED8777DABB}"/>
                </a:ext>
              </a:extLst>
            </p:cNvPr>
            <p:cNvSpPr/>
            <p:nvPr>
              <p:custDataLst>
                <p:tags r:id="rId194"/>
              </p:custDataLst>
            </p:nvPr>
          </p:nvSpPr>
          <p:spPr>
            <a:xfrm rot="18000009">
              <a:off x="9202992" y="3436763"/>
              <a:ext cx="452402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25ACACE-8B2C-FD3B-B300-BE58999A83DF}"/>
              </a:ext>
            </a:extLst>
          </p:cNvPr>
          <p:cNvGrpSpPr/>
          <p:nvPr/>
        </p:nvGrpSpPr>
        <p:grpSpPr>
          <a:xfrm>
            <a:off x="2826122" y="2898490"/>
            <a:ext cx="2284683" cy="1997868"/>
            <a:chOff x="8951149" y="2898491"/>
            <a:chExt cx="2284683" cy="1997868"/>
          </a:xfrm>
          <a:solidFill>
            <a:srgbClr val="110040"/>
          </a:solidFill>
        </p:grpSpPr>
        <p:sp>
          <p:nvSpPr>
            <p:cNvPr id="562" name="矩形 561" descr="40">
              <a:extLst>
                <a:ext uri="{FF2B5EF4-FFF2-40B4-BE49-F238E27FC236}">
                  <a16:creationId xmlns:a16="http://schemas.microsoft.com/office/drawing/2014/main" id="{AEC8E49A-3FFC-B290-EADB-67D887D3FC09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 rot="12600001">
              <a:off x="9486345" y="4752465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7" name="矩形 566" descr="40">
              <a:extLst>
                <a:ext uri="{FF2B5EF4-FFF2-40B4-BE49-F238E27FC236}">
                  <a16:creationId xmlns:a16="http://schemas.microsoft.com/office/drawing/2014/main" id="{7EDB5244-815E-0354-96D5-625F4F1569F1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 rot="9000011">
              <a:off x="10556735" y="4752465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2" name="矩形 571" descr="40">
              <a:extLst>
                <a:ext uri="{FF2B5EF4-FFF2-40B4-BE49-F238E27FC236}">
                  <a16:creationId xmlns:a16="http://schemas.microsoft.com/office/drawing/2014/main" id="{C0F7AFCD-89E1-1C19-3E1A-0E510115231D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 rot="5400005">
              <a:off x="11091938" y="3825480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7" name="矩形 576" descr="40">
              <a:extLst>
                <a:ext uri="{FF2B5EF4-FFF2-40B4-BE49-F238E27FC236}">
                  <a16:creationId xmlns:a16="http://schemas.microsoft.com/office/drawing/2014/main" id="{453327DA-4FFB-99DC-77EE-559CB680D6E8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 rot="1800004">
              <a:off x="10556736" y="2898491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2" name="矩形 581" descr="40">
              <a:extLst>
                <a:ext uri="{FF2B5EF4-FFF2-40B4-BE49-F238E27FC236}">
                  <a16:creationId xmlns:a16="http://schemas.microsoft.com/office/drawing/2014/main" id="{6C1D048B-74BD-4AE3-B1BA-9A6A5855544B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 rot="19800011">
              <a:off x="9486345" y="2898492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7" name="矩形 586" descr="40">
              <a:extLst>
                <a:ext uri="{FF2B5EF4-FFF2-40B4-BE49-F238E27FC236}">
                  <a16:creationId xmlns:a16="http://schemas.microsoft.com/office/drawing/2014/main" id="{D2B5A8A5-5B53-DAD9-1BA4-B4F07DFB39F6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 rot="16200004">
              <a:off x="8951149" y="3825479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2" name="矩形 591" descr="40">
              <a:extLst>
                <a:ext uri="{FF2B5EF4-FFF2-40B4-BE49-F238E27FC236}">
                  <a16:creationId xmlns:a16="http://schemas.microsoft.com/office/drawing/2014/main" id="{0B6D4769-FECA-EC93-2B98-FDF21D742B5E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 rot="14400000">
              <a:off x="9486345" y="4134472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7" name="矩形 596" descr="40">
              <a:extLst>
                <a:ext uri="{FF2B5EF4-FFF2-40B4-BE49-F238E27FC236}">
                  <a16:creationId xmlns:a16="http://schemas.microsoft.com/office/drawing/2014/main" id="{545E00AF-6FB4-5CC3-6BD6-29C9DD801AE5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 rot="10800002">
              <a:off x="10021541" y="4443469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2" name="矩形 601" descr="40">
              <a:extLst>
                <a:ext uri="{FF2B5EF4-FFF2-40B4-BE49-F238E27FC236}">
                  <a16:creationId xmlns:a16="http://schemas.microsoft.com/office/drawing/2014/main" id="{0540850F-ADAD-2145-CEF2-47B7A4CF9623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 rot="7200009">
              <a:off x="10556739" y="4134474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7" name="矩形 606" descr="40">
              <a:extLst>
                <a:ext uri="{FF2B5EF4-FFF2-40B4-BE49-F238E27FC236}">
                  <a16:creationId xmlns:a16="http://schemas.microsoft.com/office/drawing/2014/main" id="{407920AF-E522-BE45-9568-B4DC022F4FBE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 rot="3600000">
              <a:off x="10556738" y="3516481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2" name="矩形 611" descr="40">
              <a:extLst>
                <a:ext uri="{FF2B5EF4-FFF2-40B4-BE49-F238E27FC236}">
                  <a16:creationId xmlns:a16="http://schemas.microsoft.com/office/drawing/2014/main" id="{25F30E66-1211-E03B-D250-FB9FE219A73F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10021541" y="3207488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7" name="矩形 616" descr="40">
              <a:extLst>
                <a:ext uri="{FF2B5EF4-FFF2-40B4-BE49-F238E27FC236}">
                  <a16:creationId xmlns:a16="http://schemas.microsoft.com/office/drawing/2014/main" id="{530EB7C2-9DA2-21C3-AF68-C4CD8EA6BEC4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 rot="18000009">
              <a:off x="9486345" y="3516481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C0E8D41B-FBF8-8759-034B-5D6CF7019A53}"/>
              </a:ext>
            </a:extLst>
          </p:cNvPr>
          <p:cNvGrpSpPr/>
          <p:nvPr/>
        </p:nvGrpSpPr>
        <p:grpSpPr>
          <a:xfrm>
            <a:off x="3076617" y="3035696"/>
            <a:ext cx="1783688" cy="1723458"/>
            <a:chOff x="9201644" y="3035697"/>
            <a:chExt cx="1783688" cy="1723458"/>
          </a:xfrm>
        </p:grpSpPr>
        <p:sp>
          <p:nvSpPr>
            <p:cNvPr id="618" name="手繪多邊形 210" descr="31">
              <a:extLst>
                <a:ext uri="{FF2B5EF4-FFF2-40B4-BE49-F238E27FC236}">
                  <a16:creationId xmlns:a16="http://schemas.microsoft.com/office/drawing/2014/main" id="{A2F43B2B-861A-9549-E9B6-17A6ADB33F7F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 rot="1800009">
              <a:off x="9688739" y="3035697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1" name="手繪多邊形 210" descr="31">
              <a:extLst>
                <a:ext uri="{FF2B5EF4-FFF2-40B4-BE49-F238E27FC236}">
                  <a16:creationId xmlns:a16="http://schemas.microsoft.com/office/drawing/2014/main" id="{55755CBB-C388-A52D-EE58-8F62ABCE6331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 rot="19800002">
              <a:off x="9201644" y="3653688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4" name="手繪多邊形 210" descr="31">
              <a:extLst>
                <a:ext uri="{FF2B5EF4-FFF2-40B4-BE49-F238E27FC236}">
                  <a16:creationId xmlns:a16="http://schemas.microsoft.com/office/drawing/2014/main" id="{562250BF-A1B6-7C62-B147-6BF749C800A6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 rot="16200002">
              <a:off x="9493294" y="4384520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7" name="手繪多邊形 210" descr="31">
              <a:extLst>
                <a:ext uri="{FF2B5EF4-FFF2-40B4-BE49-F238E27FC236}">
                  <a16:creationId xmlns:a16="http://schemas.microsoft.com/office/drawing/2014/main" id="{18F0ACF3-BFF1-54DE-01B4-AF9642C23D34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 rot="12600011">
              <a:off x="10272037" y="4497360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0" name="手繪多邊形 210" descr="31">
              <a:extLst>
                <a:ext uri="{FF2B5EF4-FFF2-40B4-BE49-F238E27FC236}">
                  <a16:creationId xmlns:a16="http://schemas.microsoft.com/office/drawing/2014/main" id="{E0603B63-3921-CB33-7CF2-47FA4F213BFB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 rot="9000002">
              <a:off x="10759132" y="3879367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3" name="手繪多邊形 210" descr="31">
              <a:extLst>
                <a:ext uri="{FF2B5EF4-FFF2-40B4-BE49-F238E27FC236}">
                  <a16:creationId xmlns:a16="http://schemas.microsoft.com/office/drawing/2014/main" id="{E953CB2D-8D81-6F41-E4B2-A9EA8D15ABBE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 rot="5400002">
              <a:off x="10467482" y="3148536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07925022-42D1-FA5F-9BF5-C8154B1BA664}"/>
              </a:ext>
            </a:extLst>
          </p:cNvPr>
          <p:cNvGrpSpPr/>
          <p:nvPr/>
        </p:nvGrpSpPr>
        <p:grpSpPr>
          <a:xfrm>
            <a:off x="3256036" y="3266311"/>
            <a:ext cx="1424848" cy="1262227"/>
            <a:chOff x="9381063" y="3266312"/>
            <a:chExt cx="1424848" cy="1262227"/>
          </a:xfrm>
        </p:grpSpPr>
        <p:sp>
          <p:nvSpPr>
            <p:cNvPr id="619" name="手繪多邊形 211" descr="33">
              <a:extLst>
                <a:ext uri="{FF2B5EF4-FFF2-40B4-BE49-F238E27FC236}">
                  <a16:creationId xmlns:a16="http://schemas.microsoft.com/office/drawing/2014/main" id="{59B7C377-3D87-E483-F20C-A657F47FEFA9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 rot="1800009">
              <a:off x="9705211" y="3266312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2" name="手繪多邊形 211" descr="33">
              <a:extLst>
                <a:ext uri="{FF2B5EF4-FFF2-40B4-BE49-F238E27FC236}">
                  <a16:creationId xmlns:a16="http://schemas.microsoft.com/office/drawing/2014/main" id="{2F06912B-7649-45B5-C82E-C295670CA183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 rot="19800002">
              <a:off x="9381063" y="3771204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5" name="手繪多邊形 211" descr="33">
              <a:extLst>
                <a:ext uri="{FF2B5EF4-FFF2-40B4-BE49-F238E27FC236}">
                  <a16:creationId xmlns:a16="http://schemas.microsoft.com/office/drawing/2014/main" id="{B8E8B6BF-7F13-AD0A-A2F2-B226FA4D9C9A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 rot="16200002">
              <a:off x="9656241" y="4304370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8" name="手繪多邊形 211" descr="33">
              <a:extLst>
                <a:ext uri="{FF2B5EF4-FFF2-40B4-BE49-F238E27FC236}">
                  <a16:creationId xmlns:a16="http://schemas.microsoft.com/office/drawing/2014/main" id="{4C79E5BE-FC2E-AAB9-1C36-14494829D296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 rot="12600011">
              <a:off x="10255564" y="4332644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1" name="手繪多邊形 211" descr="33">
              <a:extLst>
                <a:ext uri="{FF2B5EF4-FFF2-40B4-BE49-F238E27FC236}">
                  <a16:creationId xmlns:a16="http://schemas.microsoft.com/office/drawing/2014/main" id="{657ED6F5-FB18-0BDB-3464-87023799E27D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 rot="9000002">
              <a:off x="10579711" y="3827753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4" name="手繪多邊形 211" descr="33">
              <a:extLst>
                <a:ext uri="{FF2B5EF4-FFF2-40B4-BE49-F238E27FC236}">
                  <a16:creationId xmlns:a16="http://schemas.microsoft.com/office/drawing/2014/main" id="{F57AFA40-AD29-B21A-4D07-236A176B9A72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 rot="5400002">
              <a:off x="10304536" y="3294585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7B66FCF-BC98-CA37-6454-B8F4ECA8717B}"/>
              </a:ext>
            </a:extLst>
          </p:cNvPr>
          <p:cNvGrpSpPr/>
          <p:nvPr/>
        </p:nvGrpSpPr>
        <p:grpSpPr>
          <a:xfrm>
            <a:off x="3060141" y="3053232"/>
            <a:ext cx="1816638" cy="1688385"/>
            <a:chOff x="9185168" y="3053233"/>
            <a:chExt cx="1816638" cy="1688385"/>
          </a:xfrm>
        </p:grpSpPr>
        <p:sp>
          <p:nvSpPr>
            <p:cNvPr id="620" name="手繪多邊形 212" descr="32">
              <a:extLst>
                <a:ext uri="{FF2B5EF4-FFF2-40B4-BE49-F238E27FC236}">
                  <a16:creationId xmlns:a16="http://schemas.microsoft.com/office/drawing/2014/main" id="{2D8E3FFC-A6AA-5AB6-490A-DDCA67C15690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 rot="1800009">
              <a:off x="9509318" y="3153211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3" name="手繪多邊形 212" descr="32">
              <a:extLst>
                <a:ext uri="{FF2B5EF4-FFF2-40B4-BE49-F238E27FC236}">
                  <a16:creationId xmlns:a16="http://schemas.microsoft.com/office/drawing/2014/main" id="{00647A18-CB07-A5A6-9E6A-125DF1229EA6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 rot="19800002">
              <a:off x="9185168" y="3884304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6" name="手繪多邊形 212" descr="32">
              <a:extLst>
                <a:ext uri="{FF2B5EF4-FFF2-40B4-BE49-F238E27FC236}">
                  <a16:creationId xmlns:a16="http://schemas.microsoft.com/office/drawing/2014/main" id="{866BFA66-086E-CCA4-D97B-E14D634FA618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 rot="16200002">
              <a:off x="9656241" y="4530570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9" name="手繪多邊形 212" descr="32">
              <a:extLst>
                <a:ext uri="{FF2B5EF4-FFF2-40B4-BE49-F238E27FC236}">
                  <a16:creationId xmlns:a16="http://schemas.microsoft.com/office/drawing/2014/main" id="{9FB8CECE-5577-4643-78EC-C8DA02AD9204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 rot="12600011">
              <a:off x="10451459" y="4445745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2" name="手繪多邊形 212" descr="32">
              <a:extLst>
                <a:ext uri="{FF2B5EF4-FFF2-40B4-BE49-F238E27FC236}">
                  <a16:creationId xmlns:a16="http://schemas.microsoft.com/office/drawing/2014/main" id="{51705F01-7E95-8169-76A6-81B5040839A0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 rot="9000002">
              <a:off x="10775606" y="3714653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5" name="手繪多邊形 212" descr="32">
              <a:extLst>
                <a:ext uri="{FF2B5EF4-FFF2-40B4-BE49-F238E27FC236}">
                  <a16:creationId xmlns:a16="http://schemas.microsoft.com/office/drawing/2014/main" id="{AD3095DF-3305-373D-B343-FAAA75586C20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 rot="5400002">
              <a:off x="10304538" y="3068385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AA4D3727-EFF1-CC68-3CE6-61FE0AF3AFD8}"/>
              </a:ext>
            </a:extLst>
          </p:cNvPr>
          <p:cNvPicPr>
            <a:picLocks noChangeAspect="1"/>
          </p:cNvPicPr>
          <p:nvPr/>
        </p:nvPicPr>
        <p:blipFill>
          <a:blip r:embed="rId2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61" y="0"/>
            <a:ext cx="1991306" cy="1991306"/>
          </a:xfrm>
          <a:prstGeom prst="rect">
            <a:avLst/>
          </a:prstGeom>
        </p:spPr>
      </p:pic>
      <p:grpSp>
        <p:nvGrpSpPr>
          <p:cNvPr id="159" name="群組 158">
            <a:extLst>
              <a:ext uri="{FF2B5EF4-FFF2-40B4-BE49-F238E27FC236}">
                <a16:creationId xmlns:a16="http://schemas.microsoft.com/office/drawing/2014/main" id="{7B904505-DDCB-7448-A336-329C8387691D}"/>
              </a:ext>
            </a:extLst>
          </p:cNvPr>
          <p:cNvGrpSpPr/>
          <p:nvPr/>
        </p:nvGrpSpPr>
        <p:grpSpPr>
          <a:xfrm>
            <a:off x="6720801" y="935123"/>
            <a:ext cx="5178756" cy="5346540"/>
            <a:chOff x="6720801" y="935123"/>
            <a:chExt cx="5178756" cy="534654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03EC636E-2307-6757-487C-3D8F8AD8C5FD}"/>
                </a:ext>
              </a:extLst>
            </p:cNvPr>
            <p:cNvGrpSpPr/>
            <p:nvPr/>
          </p:nvGrpSpPr>
          <p:grpSpPr>
            <a:xfrm>
              <a:off x="7237664" y="1263933"/>
              <a:ext cx="4145029" cy="4688918"/>
              <a:chOff x="7237664" y="1263933"/>
              <a:chExt cx="4145029" cy="4688918"/>
            </a:xfrm>
            <a:solidFill>
              <a:srgbClr val="23C9FF"/>
            </a:solidFill>
          </p:grpSpPr>
          <p:sp>
            <p:nvSpPr>
              <p:cNvPr id="5" name="手繪多邊形 69" descr="手繪多邊形 34">
                <a:extLst>
                  <a:ext uri="{FF2B5EF4-FFF2-40B4-BE49-F238E27FC236}">
                    <a16:creationId xmlns:a16="http://schemas.microsoft.com/office/drawing/2014/main" id="{E5BE9BCB-860E-221C-ECF4-BFEEE2A776BE}"/>
                  </a:ext>
                </a:extLst>
              </p:cNvPr>
              <p:cNvSpPr>
                <a:spLocks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8946884" y="1263933"/>
                <a:ext cx="726593" cy="629248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" name="手繪多邊形 69" descr="手繪多邊形 34">
                <a:extLst>
                  <a:ext uri="{FF2B5EF4-FFF2-40B4-BE49-F238E27FC236}">
                    <a16:creationId xmlns:a16="http://schemas.microsoft.com/office/drawing/2014/main" id="{FC94565F-D171-08F5-B34B-CACE309FCCA2}"/>
                  </a:ext>
                </a:extLst>
              </p:cNvPr>
              <p:cNvSpPr>
                <a:spLocks/>
              </p:cNvSpPr>
              <p:nvPr>
                <p:custDataLst>
                  <p:tags r:id="rId135"/>
                </p:custDataLst>
              </p:nvPr>
            </p:nvSpPr>
            <p:spPr bwMode="auto">
              <a:xfrm rot="18000009">
                <a:off x="7188994" y="2278844"/>
                <a:ext cx="726593" cy="629247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7" name="手繪多邊形 69" descr="手繪多邊形 34">
                <a:extLst>
                  <a:ext uri="{FF2B5EF4-FFF2-40B4-BE49-F238E27FC236}">
                    <a16:creationId xmlns:a16="http://schemas.microsoft.com/office/drawing/2014/main" id="{BB47A61F-44AE-2141-0743-FE428018F0C0}"/>
                  </a:ext>
                </a:extLst>
              </p:cNvPr>
              <p:cNvSpPr>
                <a:spLocks/>
              </p:cNvSpPr>
              <p:nvPr>
                <p:custDataLst>
                  <p:tags r:id="rId136"/>
                </p:custDataLst>
              </p:nvPr>
            </p:nvSpPr>
            <p:spPr bwMode="auto">
              <a:xfrm rot="10800004">
                <a:off x="8946881" y="3293764"/>
                <a:ext cx="726593" cy="629248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8" name="手繪多邊形 69" descr="手繪多邊形 34">
                <a:extLst>
                  <a:ext uri="{FF2B5EF4-FFF2-40B4-BE49-F238E27FC236}">
                    <a16:creationId xmlns:a16="http://schemas.microsoft.com/office/drawing/2014/main" id="{A8F52F8B-FD3D-7E56-11FE-4203C86A6504}"/>
                  </a:ext>
                </a:extLst>
              </p:cNvPr>
              <p:cNvSpPr>
                <a:spLocks/>
              </p:cNvSpPr>
              <p:nvPr>
                <p:custDataLst>
                  <p:tags r:id="rId137"/>
                </p:custDataLst>
              </p:nvPr>
            </p:nvSpPr>
            <p:spPr bwMode="auto">
              <a:xfrm rot="14400001">
                <a:off x="7188991" y="4308682"/>
                <a:ext cx="726593" cy="629247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9" name="手繪多邊形 69" descr="手繪多邊形 34">
                <a:extLst>
                  <a:ext uri="{FF2B5EF4-FFF2-40B4-BE49-F238E27FC236}">
                    <a16:creationId xmlns:a16="http://schemas.microsoft.com/office/drawing/2014/main" id="{59861695-34BC-AEFF-6818-A6D5B0FEF717}"/>
                  </a:ext>
                </a:extLst>
              </p:cNvPr>
              <p:cNvSpPr>
                <a:spLocks/>
              </p:cNvSpPr>
              <p:nvPr>
                <p:custDataLst>
                  <p:tags r:id="rId138"/>
                </p:custDataLst>
              </p:nvPr>
            </p:nvSpPr>
            <p:spPr bwMode="auto">
              <a:xfrm rot="10800004">
                <a:off x="8946876" y="5323603"/>
                <a:ext cx="726593" cy="629248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0" name="手繪多邊形 69" descr="手繪多邊形 34">
                <a:extLst>
                  <a:ext uri="{FF2B5EF4-FFF2-40B4-BE49-F238E27FC236}">
                    <a16:creationId xmlns:a16="http://schemas.microsoft.com/office/drawing/2014/main" id="{0F6FF051-D3DC-3572-BBC7-E05412D4444E}"/>
                  </a:ext>
                </a:extLst>
              </p:cNvPr>
              <p:cNvSpPr>
                <a:spLocks/>
              </p:cNvSpPr>
              <p:nvPr>
                <p:custDataLst>
                  <p:tags r:id="rId139"/>
                </p:custDataLst>
              </p:nvPr>
            </p:nvSpPr>
            <p:spPr bwMode="auto">
              <a:xfrm rot="7200009">
                <a:off x="10704768" y="4308688"/>
                <a:ext cx="726593" cy="629247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1" name="手繪多邊形 69" descr="手繪多邊形 34">
                <a:extLst>
                  <a:ext uri="{FF2B5EF4-FFF2-40B4-BE49-F238E27FC236}">
                    <a16:creationId xmlns:a16="http://schemas.microsoft.com/office/drawing/2014/main" id="{BBDB0FD7-30BB-F9F6-13FD-C86630381E5F}"/>
                  </a:ext>
                </a:extLst>
              </p:cNvPr>
              <p:cNvSpPr>
                <a:spLocks/>
              </p:cNvSpPr>
              <p:nvPr>
                <p:custDataLst>
                  <p:tags r:id="rId140"/>
                </p:custDataLst>
              </p:nvPr>
            </p:nvSpPr>
            <p:spPr bwMode="auto">
              <a:xfrm rot="3600000">
                <a:off x="10704773" y="2278853"/>
                <a:ext cx="726593" cy="629247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0E97378C-36EB-5831-FB8D-804CB7170007}"/>
                </a:ext>
              </a:extLst>
            </p:cNvPr>
            <p:cNvGrpSpPr/>
            <p:nvPr/>
          </p:nvGrpSpPr>
          <p:grpSpPr>
            <a:xfrm>
              <a:off x="7802733" y="1893180"/>
              <a:ext cx="3014892" cy="3430425"/>
              <a:chOff x="7802733" y="1893180"/>
              <a:chExt cx="3014892" cy="3430425"/>
            </a:xfrm>
            <a:solidFill>
              <a:srgbClr val="CCD5FF"/>
            </a:solidFill>
          </p:grpSpPr>
          <p:sp>
            <p:nvSpPr>
              <p:cNvPr id="13" name="手繪多邊形: 圖案 12" descr="Freeform 35">
                <a:extLst>
                  <a:ext uri="{FF2B5EF4-FFF2-40B4-BE49-F238E27FC236}">
                    <a16:creationId xmlns:a16="http://schemas.microsoft.com/office/drawing/2014/main" id="{749BF348-B0DE-BF40-1F55-4E9B45E05691}"/>
                  </a:ext>
                </a:extLst>
              </p:cNvPr>
              <p:cNvSpPr/>
              <p:nvPr>
                <p:custDataLst>
                  <p:tags r:id="rId127"/>
                </p:custDataLst>
              </p:nvPr>
            </p:nvSpPr>
            <p:spPr>
              <a:xfrm>
                <a:off x="8938692" y="1893180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手繪多邊形: 圖案 13" descr="Freeform 35">
                <a:extLst>
                  <a:ext uri="{FF2B5EF4-FFF2-40B4-BE49-F238E27FC236}">
                    <a16:creationId xmlns:a16="http://schemas.microsoft.com/office/drawing/2014/main" id="{83B7AFE3-013E-1D49-B592-0D73A8055B12}"/>
                  </a:ext>
                </a:extLst>
              </p:cNvPr>
              <p:cNvSpPr/>
              <p:nvPr>
                <p:custDataLst>
                  <p:tags r:id="rId128"/>
                </p:custDataLst>
              </p:nvPr>
            </p:nvSpPr>
            <p:spPr>
              <a:xfrm rot="18000009">
                <a:off x="7595652" y="2668580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手繪多邊形: 圖案 14" descr="Freeform 35">
                <a:extLst>
                  <a:ext uri="{FF2B5EF4-FFF2-40B4-BE49-F238E27FC236}">
                    <a16:creationId xmlns:a16="http://schemas.microsoft.com/office/drawing/2014/main" id="{2EA24215-D8AA-4582-6430-0A25EFFE41DA}"/>
                  </a:ext>
                </a:extLst>
              </p:cNvPr>
              <p:cNvSpPr/>
              <p:nvPr>
                <p:custDataLst>
                  <p:tags r:id="rId129"/>
                </p:custDataLst>
              </p:nvPr>
            </p:nvSpPr>
            <p:spPr>
              <a:xfrm rot="10800004">
                <a:off x="8938694" y="2964957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手繪多邊形: 圖案 15" descr="Freeform 35">
                <a:extLst>
                  <a:ext uri="{FF2B5EF4-FFF2-40B4-BE49-F238E27FC236}">
                    <a16:creationId xmlns:a16="http://schemas.microsoft.com/office/drawing/2014/main" id="{546E41BA-EDC0-7A9F-CF1A-3935B10FAFDD}"/>
                  </a:ext>
                </a:extLst>
              </p:cNvPr>
              <p:cNvSpPr/>
              <p:nvPr>
                <p:custDataLst>
                  <p:tags r:id="rId130"/>
                </p:custDataLst>
              </p:nvPr>
            </p:nvSpPr>
            <p:spPr>
              <a:xfrm rot="14400001">
                <a:off x="7595651" y="4219389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手繪多邊形: 圖案 25" descr="Freeform 35">
                <a:extLst>
                  <a:ext uri="{FF2B5EF4-FFF2-40B4-BE49-F238E27FC236}">
                    <a16:creationId xmlns:a16="http://schemas.microsoft.com/office/drawing/2014/main" id="{42DBA606-BB60-A49B-1057-E22944C595BB}"/>
                  </a:ext>
                </a:extLst>
              </p:cNvPr>
              <p:cNvSpPr/>
              <p:nvPr>
                <p:custDataLst>
                  <p:tags r:id="rId131"/>
                </p:custDataLst>
              </p:nvPr>
            </p:nvSpPr>
            <p:spPr>
              <a:xfrm rot="10800004">
                <a:off x="8938689" y="4994796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手繪多邊形: 圖案 27" descr="Freeform 35">
                <a:extLst>
                  <a:ext uri="{FF2B5EF4-FFF2-40B4-BE49-F238E27FC236}">
                    <a16:creationId xmlns:a16="http://schemas.microsoft.com/office/drawing/2014/main" id="{7E95D857-8799-B4A8-24C8-4C01FDE5BA60}"/>
                  </a:ext>
                </a:extLst>
              </p:cNvPr>
              <p:cNvSpPr/>
              <p:nvPr>
                <p:custDataLst>
                  <p:tags r:id="rId132"/>
                </p:custDataLst>
              </p:nvPr>
            </p:nvSpPr>
            <p:spPr>
              <a:xfrm rot="7200009">
                <a:off x="10281730" y="4219392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手繪多邊形: 圖案 28" descr="Freeform 35">
                <a:extLst>
                  <a:ext uri="{FF2B5EF4-FFF2-40B4-BE49-F238E27FC236}">
                    <a16:creationId xmlns:a16="http://schemas.microsoft.com/office/drawing/2014/main" id="{9B92F571-ACE0-3FC4-3B8B-B3A38DC6A98C}"/>
                  </a:ext>
                </a:extLst>
              </p:cNvPr>
              <p:cNvSpPr/>
              <p:nvPr>
                <p:custDataLst>
                  <p:tags r:id="rId133"/>
                </p:custDataLst>
              </p:nvPr>
            </p:nvSpPr>
            <p:spPr>
              <a:xfrm rot="3600000">
                <a:off x="10281734" y="2668583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17B733FD-7062-02D4-E086-5D8BC4C91C82}"/>
                </a:ext>
              </a:extLst>
            </p:cNvPr>
            <p:cNvGrpSpPr/>
            <p:nvPr/>
          </p:nvGrpSpPr>
          <p:grpSpPr>
            <a:xfrm>
              <a:off x="7278029" y="1578555"/>
              <a:ext cx="4064299" cy="4059673"/>
              <a:chOff x="7278030" y="1578556"/>
              <a:chExt cx="4064299" cy="4059673"/>
            </a:xfrm>
            <a:solidFill>
              <a:srgbClr val="E7BBE3"/>
            </a:solidFill>
          </p:grpSpPr>
          <p:sp>
            <p:nvSpPr>
              <p:cNvPr id="31" name="手繪多邊形: 圖案 30" descr="Freeform 36">
                <a:extLst>
                  <a:ext uri="{FF2B5EF4-FFF2-40B4-BE49-F238E27FC236}">
                    <a16:creationId xmlns:a16="http://schemas.microsoft.com/office/drawing/2014/main" id="{13F93CC2-9497-49BC-1845-A6FB092B2A5E}"/>
                  </a:ext>
                </a:extLst>
              </p:cNvPr>
              <p:cNvSpPr/>
              <p:nvPr>
                <p:custDataLst>
                  <p:tags r:id="rId120"/>
                </p:custDataLst>
              </p:nvPr>
            </p:nvSpPr>
            <p:spPr>
              <a:xfrm>
                <a:off x="9491829" y="1578556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手繪多邊形: 圖案 31" descr="Freeform 36">
                <a:extLst>
                  <a:ext uri="{FF2B5EF4-FFF2-40B4-BE49-F238E27FC236}">
                    <a16:creationId xmlns:a16="http://schemas.microsoft.com/office/drawing/2014/main" id="{60ADB2F4-5323-664E-6001-BA2615E712E0}"/>
                  </a:ext>
                </a:extLst>
              </p:cNvPr>
              <p:cNvSpPr/>
              <p:nvPr>
                <p:custDataLst>
                  <p:tags r:id="rId121"/>
                </p:custDataLst>
              </p:nvPr>
            </p:nvSpPr>
            <p:spPr>
              <a:xfrm rot="18000009">
                <a:off x="7781398" y="2032240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手繪多邊形: 圖案 32" descr="Freeform 36">
                <a:extLst>
                  <a:ext uri="{FF2B5EF4-FFF2-40B4-BE49-F238E27FC236}">
                    <a16:creationId xmlns:a16="http://schemas.microsoft.com/office/drawing/2014/main" id="{591D53D8-C1C9-F672-2870-D0EB3A95A78B}"/>
                  </a:ext>
                </a:extLst>
              </p:cNvPr>
              <p:cNvSpPr/>
              <p:nvPr>
                <p:custDataLst>
                  <p:tags r:id="rId122"/>
                </p:custDataLst>
              </p:nvPr>
            </p:nvSpPr>
            <p:spPr>
              <a:xfrm rot="10800004">
                <a:off x="8567205" y="2964957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手繪多邊形: 圖案 33" descr="Freeform 36">
                <a:extLst>
                  <a:ext uri="{FF2B5EF4-FFF2-40B4-BE49-F238E27FC236}">
                    <a16:creationId xmlns:a16="http://schemas.microsoft.com/office/drawing/2014/main" id="{756ACCD7-5DC2-9001-0E8F-9B64BE077774}"/>
                  </a:ext>
                </a:extLst>
              </p:cNvPr>
              <p:cNvSpPr/>
              <p:nvPr>
                <p:custDataLst>
                  <p:tags r:id="rId123"/>
                </p:custDataLst>
              </p:nvPr>
            </p:nvSpPr>
            <p:spPr>
              <a:xfrm rot="14400001">
                <a:off x="7319085" y="3740361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手繪多邊形: 圖案 34" descr="Freeform 36">
                <a:extLst>
                  <a:ext uri="{FF2B5EF4-FFF2-40B4-BE49-F238E27FC236}">
                    <a16:creationId xmlns:a16="http://schemas.microsoft.com/office/drawing/2014/main" id="{FD3E4FCB-3536-63F3-9F3A-5E488D440610}"/>
                  </a:ext>
                </a:extLst>
              </p:cNvPr>
              <p:cNvSpPr/>
              <p:nvPr>
                <p:custDataLst>
                  <p:tags r:id="rId124"/>
                </p:custDataLst>
              </p:nvPr>
            </p:nvSpPr>
            <p:spPr>
              <a:xfrm rot="10800004">
                <a:off x="8567201" y="4994796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手繪多邊形: 圖案 35" descr="Freeform 36">
                <a:extLst>
                  <a:ext uri="{FF2B5EF4-FFF2-40B4-BE49-F238E27FC236}">
                    <a16:creationId xmlns:a16="http://schemas.microsoft.com/office/drawing/2014/main" id="{C1E35253-BAF4-3545-5C55-D5CAFF5C7BAC}"/>
                  </a:ext>
                </a:extLst>
              </p:cNvPr>
              <p:cNvSpPr/>
              <p:nvPr>
                <p:custDataLst>
                  <p:tags r:id="rId125"/>
                </p:custDataLst>
              </p:nvPr>
            </p:nvSpPr>
            <p:spPr>
              <a:xfrm rot="7200009">
                <a:off x="10277635" y="4541109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手繪多邊形: 圖案 36" descr="Freeform 36">
                <a:extLst>
                  <a:ext uri="{FF2B5EF4-FFF2-40B4-BE49-F238E27FC236}">
                    <a16:creationId xmlns:a16="http://schemas.microsoft.com/office/drawing/2014/main" id="{4DD0D13F-C866-093E-164C-28D091B86F6F}"/>
                  </a:ext>
                </a:extLst>
              </p:cNvPr>
              <p:cNvSpPr/>
              <p:nvPr>
                <p:custDataLst>
                  <p:tags r:id="rId126"/>
                </p:custDataLst>
              </p:nvPr>
            </p:nvSpPr>
            <p:spPr>
              <a:xfrm rot="3600000">
                <a:off x="10739951" y="2832989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48F43B59-BFA3-2182-C59F-084F8C73CF22}"/>
                </a:ext>
              </a:extLst>
            </p:cNvPr>
            <p:cNvGrpSpPr/>
            <p:nvPr/>
          </p:nvGrpSpPr>
          <p:grpSpPr>
            <a:xfrm>
              <a:off x="6720801" y="935123"/>
              <a:ext cx="5178756" cy="5346538"/>
              <a:chOff x="6720801" y="935123"/>
              <a:chExt cx="5178756" cy="5346538"/>
            </a:xfrm>
            <a:solidFill>
              <a:srgbClr val="C884A6"/>
            </a:solidFill>
          </p:grpSpPr>
          <p:sp>
            <p:nvSpPr>
              <p:cNvPr id="39" name="手繪多邊形: 圖案 38" descr="Freeform 37">
                <a:extLst>
                  <a:ext uri="{FF2B5EF4-FFF2-40B4-BE49-F238E27FC236}">
                    <a16:creationId xmlns:a16="http://schemas.microsoft.com/office/drawing/2014/main" id="{3A8C3C4F-C3F0-8C0D-D969-65DEFA7BB98D}"/>
                  </a:ext>
                </a:extLst>
              </p:cNvPr>
              <p:cNvSpPr/>
              <p:nvPr>
                <p:custDataLst>
                  <p:tags r:id="rId113"/>
                </p:custDataLst>
              </p:nvPr>
            </p:nvSpPr>
            <p:spPr>
              <a:xfrm>
                <a:off x="9491829" y="935123"/>
                <a:ext cx="561323" cy="643434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手繪多邊形: 圖案 39" descr="Freeform 37">
                <a:extLst>
                  <a:ext uri="{FF2B5EF4-FFF2-40B4-BE49-F238E27FC236}">
                    <a16:creationId xmlns:a16="http://schemas.microsoft.com/office/drawing/2014/main" id="{25686047-A360-ECA4-42E5-5F257E3EAA94}"/>
                  </a:ext>
                </a:extLst>
              </p:cNvPr>
              <p:cNvSpPr/>
              <p:nvPr>
                <p:custDataLst>
                  <p:tags r:id="rId114"/>
                </p:custDataLst>
              </p:nvPr>
            </p:nvSpPr>
            <p:spPr>
              <a:xfrm rot="18000009">
                <a:off x="7224170" y="1710522"/>
                <a:ext cx="561323" cy="643433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手繪多邊形: 圖案 40" descr="Freeform 37">
                <a:extLst>
                  <a:ext uri="{FF2B5EF4-FFF2-40B4-BE49-F238E27FC236}">
                    <a16:creationId xmlns:a16="http://schemas.microsoft.com/office/drawing/2014/main" id="{1635E17B-BA7E-B30B-825E-F312DC8BD20D}"/>
                  </a:ext>
                </a:extLst>
              </p:cNvPr>
              <p:cNvSpPr/>
              <p:nvPr>
                <p:custDataLst>
                  <p:tags r:id="rId115"/>
                </p:custDataLst>
              </p:nvPr>
            </p:nvSpPr>
            <p:spPr>
              <a:xfrm rot="10800004">
                <a:off x="8567205" y="3608388"/>
                <a:ext cx="561323" cy="643434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手繪多邊形: 圖案 41" descr="Freeform 37">
                <a:extLst>
                  <a:ext uri="{FF2B5EF4-FFF2-40B4-BE49-F238E27FC236}">
                    <a16:creationId xmlns:a16="http://schemas.microsoft.com/office/drawing/2014/main" id="{36AFC977-2CA3-3947-17F7-A0B2F3D666EB}"/>
                  </a:ext>
                </a:extLst>
              </p:cNvPr>
              <p:cNvSpPr/>
              <p:nvPr>
                <p:custDataLst>
                  <p:tags r:id="rId116"/>
                </p:custDataLst>
              </p:nvPr>
            </p:nvSpPr>
            <p:spPr>
              <a:xfrm rot="14400001">
                <a:off x="6761856" y="4062074"/>
                <a:ext cx="561323" cy="643433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手繪多邊形: 圖案 42" descr="Freeform 37">
                <a:extLst>
                  <a:ext uri="{FF2B5EF4-FFF2-40B4-BE49-F238E27FC236}">
                    <a16:creationId xmlns:a16="http://schemas.microsoft.com/office/drawing/2014/main" id="{21E0F794-D8F4-F5A2-F87C-D6665DD1361C}"/>
                  </a:ext>
                </a:extLst>
              </p:cNvPr>
              <p:cNvSpPr/>
              <p:nvPr>
                <p:custDataLst>
                  <p:tags r:id="rId117"/>
                </p:custDataLst>
              </p:nvPr>
            </p:nvSpPr>
            <p:spPr>
              <a:xfrm rot="10800004">
                <a:off x="8567201" y="5638227"/>
                <a:ext cx="561323" cy="643434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手繪多邊形: 圖案 43" descr="Freeform 37">
                <a:extLst>
                  <a:ext uri="{FF2B5EF4-FFF2-40B4-BE49-F238E27FC236}">
                    <a16:creationId xmlns:a16="http://schemas.microsoft.com/office/drawing/2014/main" id="{C8B4DC8F-B038-986B-499C-F320E569F9D7}"/>
                  </a:ext>
                </a:extLst>
              </p:cNvPr>
              <p:cNvSpPr/>
              <p:nvPr>
                <p:custDataLst>
                  <p:tags r:id="rId118"/>
                </p:custDataLst>
              </p:nvPr>
            </p:nvSpPr>
            <p:spPr>
              <a:xfrm rot="7200009">
                <a:off x="10834861" y="4862825"/>
                <a:ext cx="561323" cy="643433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手繪多邊形: 圖案 44" descr="Freeform 37">
                <a:extLst>
                  <a:ext uri="{FF2B5EF4-FFF2-40B4-BE49-F238E27FC236}">
                    <a16:creationId xmlns:a16="http://schemas.microsoft.com/office/drawing/2014/main" id="{DAC36728-D869-2372-79C2-D5E76698934C}"/>
                  </a:ext>
                </a:extLst>
              </p:cNvPr>
              <p:cNvSpPr/>
              <p:nvPr>
                <p:custDataLst>
                  <p:tags r:id="rId119"/>
                </p:custDataLst>
              </p:nvPr>
            </p:nvSpPr>
            <p:spPr>
              <a:xfrm rot="3600000">
                <a:off x="11297179" y="2511274"/>
                <a:ext cx="561323" cy="643433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A68D2E5C-AC96-D137-FE26-4D2241A6E501}"/>
                </a:ext>
              </a:extLst>
            </p:cNvPr>
            <p:cNvGrpSpPr/>
            <p:nvPr/>
          </p:nvGrpSpPr>
          <p:grpSpPr>
            <a:xfrm>
              <a:off x="6973033" y="935123"/>
              <a:ext cx="4674294" cy="5346538"/>
              <a:chOff x="6973033" y="935123"/>
              <a:chExt cx="4674294" cy="5346538"/>
            </a:xfrm>
            <a:solidFill>
              <a:srgbClr val="CCD5FF"/>
            </a:solidFill>
          </p:grpSpPr>
          <p:sp>
            <p:nvSpPr>
              <p:cNvPr id="47" name="手繪多邊形: 圖案 46" descr="Freeform 38">
                <a:extLst>
                  <a:ext uri="{FF2B5EF4-FFF2-40B4-BE49-F238E27FC236}">
                    <a16:creationId xmlns:a16="http://schemas.microsoft.com/office/drawing/2014/main" id="{DD80350F-6BBF-D78A-982B-47A4D17CA596}"/>
                  </a:ext>
                </a:extLst>
              </p:cNvPr>
              <p:cNvSpPr/>
              <p:nvPr>
                <p:custDataLst>
                  <p:tags r:id="rId106"/>
                </p:custDataLst>
              </p:nvPr>
            </p:nvSpPr>
            <p:spPr>
              <a:xfrm>
                <a:off x="8938692" y="935123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手繪多邊形: 圖案 47" descr="Freeform 38">
                <a:extLst>
                  <a:ext uri="{FF2B5EF4-FFF2-40B4-BE49-F238E27FC236}">
                    <a16:creationId xmlns:a16="http://schemas.microsoft.com/office/drawing/2014/main" id="{24E49180-9518-B5AE-B208-3F8427D9BC2E}"/>
                  </a:ext>
                </a:extLst>
              </p:cNvPr>
              <p:cNvSpPr/>
              <p:nvPr>
                <p:custDataLst>
                  <p:tags r:id="rId107"/>
                </p:custDataLst>
              </p:nvPr>
            </p:nvSpPr>
            <p:spPr>
              <a:xfrm rot="18000009">
                <a:off x="6765953" y="2189550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手繪多邊形: 圖案 48" descr="Freeform 38">
                <a:extLst>
                  <a:ext uri="{FF2B5EF4-FFF2-40B4-BE49-F238E27FC236}">
                    <a16:creationId xmlns:a16="http://schemas.microsoft.com/office/drawing/2014/main" id="{2E6AA5E8-3A64-EB40-2DCA-55CE05EE1162}"/>
                  </a:ext>
                </a:extLst>
              </p:cNvPr>
              <p:cNvSpPr/>
              <p:nvPr>
                <p:custDataLst>
                  <p:tags r:id="rId108"/>
                </p:custDataLst>
              </p:nvPr>
            </p:nvSpPr>
            <p:spPr>
              <a:xfrm rot="10800004">
                <a:off x="8938692" y="3923012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手繪多邊形: 圖案 49" descr="Freeform 38">
                <a:extLst>
                  <a:ext uri="{FF2B5EF4-FFF2-40B4-BE49-F238E27FC236}">
                    <a16:creationId xmlns:a16="http://schemas.microsoft.com/office/drawing/2014/main" id="{0F75BE30-64FD-506C-3E88-887ED83CF6CE}"/>
                  </a:ext>
                </a:extLst>
              </p:cNvPr>
              <p:cNvSpPr/>
              <p:nvPr>
                <p:custDataLst>
                  <p:tags r:id="rId109"/>
                </p:custDataLst>
              </p:nvPr>
            </p:nvSpPr>
            <p:spPr>
              <a:xfrm rot="14400001">
                <a:off x="6765951" y="4698416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手繪多邊形: 圖案 50" descr="Freeform 38">
                <a:extLst>
                  <a:ext uri="{FF2B5EF4-FFF2-40B4-BE49-F238E27FC236}">
                    <a16:creationId xmlns:a16="http://schemas.microsoft.com/office/drawing/2014/main" id="{4EC4442B-F473-3CF5-D4F9-E80D5A4F03D9}"/>
                  </a:ext>
                </a:extLst>
              </p:cNvPr>
              <p:cNvSpPr/>
              <p:nvPr>
                <p:custDataLst>
                  <p:tags r:id="rId110"/>
                </p:custDataLst>
              </p:nvPr>
            </p:nvSpPr>
            <p:spPr>
              <a:xfrm rot="10800004">
                <a:off x="8938687" y="5952851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手繪多邊形: 圖案 51" descr="Freeform 38">
                <a:extLst>
                  <a:ext uri="{FF2B5EF4-FFF2-40B4-BE49-F238E27FC236}">
                    <a16:creationId xmlns:a16="http://schemas.microsoft.com/office/drawing/2014/main" id="{4B955EA3-DCF4-539C-DA70-6A3E9B43444C}"/>
                  </a:ext>
                </a:extLst>
              </p:cNvPr>
              <p:cNvSpPr/>
              <p:nvPr>
                <p:custDataLst>
                  <p:tags r:id="rId111"/>
                </p:custDataLst>
              </p:nvPr>
            </p:nvSpPr>
            <p:spPr>
              <a:xfrm rot="7200009">
                <a:off x="11111430" y="4698421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手繪多邊形: 圖案 52" descr="Freeform 38">
                <a:extLst>
                  <a:ext uri="{FF2B5EF4-FFF2-40B4-BE49-F238E27FC236}">
                    <a16:creationId xmlns:a16="http://schemas.microsoft.com/office/drawing/2014/main" id="{8DBE4F8F-C9C6-8707-06EA-521F84F5CEBF}"/>
                  </a:ext>
                </a:extLst>
              </p:cNvPr>
              <p:cNvSpPr/>
              <p:nvPr>
                <p:custDataLst>
                  <p:tags r:id="rId112"/>
                </p:custDataLst>
              </p:nvPr>
            </p:nvSpPr>
            <p:spPr>
              <a:xfrm rot="3600000">
                <a:off x="11111435" y="2189555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865EFD8A-3BB6-A4FC-2911-B97831A934FF}"/>
                </a:ext>
              </a:extLst>
            </p:cNvPr>
            <p:cNvGrpSpPr/>
            <p:nvPr/>
          </p:nvGrpSpPr>
          <p:grpSpPr>
            <a:xfrm>
              <a:off x="6720803" y="935123"/>
              <a:ext cx="5178748" cy="5346540"/>
              <a:chOff x="6720803" y="935123"/>
              <a:chExt cx="5178748" cy="5346540"/>
            </a:xfrm>
            <a:solidFill>
              <a:srgbClr val="E7BBE3"/>
            </a:solidFill>
          </p:grpSpPr>
          <p:sp>
            <p:nvSpPr>
              <p:cNvPr id="55" name="手繪多邊形: 圖案 54" descr="Freeform 39">
                <a:extLst>
                  <a:ext uri="{FF2B5EF4-FFF2-40B4-BE49-F238E27FC236}">
                    <a16:creationId xmlns:a16="http://schemas.microsoft.com/office/drawing/2014/main" id="{F3FC25F5-9590-6A88-A506-4F26A8BCB091}"/>
                  </a:ext>
                </a:extLst>
              </p:cNvPr>
              <p:cNvSpPr/>
              <p:nvPr>
                <p:custDataLst>
                  <p:tags r:id="rId99"/>
                </p:custDataLst>
              </p:nvPr>
            </p:nvSpPr>
            <p:spPr>
              <a:xfrm>
                <a:off x="8567205" y="935123"/>
                <a:ext cx="561327" cy="643434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手繪多邊形: 圖案 55" descr="Freeform 39">
                <a:extLst>
                  <a:ext uri="{FF2B5EF4-FFF2-40B4-BE49-F238E27FC236}">
                    <a16:creationId xmlns:a16="http://schemas.microsoft.com/office/drawing/2014/main" id="{E363C4EF-21B3-32C4-2239-21F5268AFD57}"/>
                  </a:ext>
                </a:extLst>
              </p:cNvPr>
              <p:cNvSpPr/>
              <p:nvPr>
                <p:custDataLst>
                  <p:tags r:id="rId100"/>
                </p:custDataLst>
              </p:nvPr>
            </p:nvSpPr>
            <p:spPr>
              <a:xfrm rot="18000009">
                <a:off x="6761857" y="2511266"/>
                <a:ext cx="561325" cy="643433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手繪多邊形: 圖案 56" descr="Freeform 39">
                <a:extLst>
                  <a:ext uri="{FF2B5EF4-FFF2-40B4-BE49-F238E27FC236}">
                    <a16:creationId xmlns:a16="http://schemas.microsoft.com/office/drawing/2014/main" id="{1B5F1605-BF0D-EE65-0597-FE706ECAA2A3}"/>
                  </a:ext>
                </a:extLst>
              </p:cNvPr>
              <p:cNvSpPr/>
              <p:nvPr>
                <p:custDataLst>
                  <p:tags r:id="rId101"/>
                </p:custDataLst>
              </p:nvPr>
            </p:nvSpPr>
            <p:spPr>
              <a:xfrm rot="10800004">
                <a:off x="9491825" y="3608390"/>
                <a:ext cx="561327" cy="643434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手繪多邊形: 圖案 57" descr="Freeform 39">
                <a:extLst>
                  <a:ext uri="{FF2B5EF4-FFF2-40B4-BE49-F238E27FC236}">
                    <a16:creationId xmlns:a16="http://schemas.microsoft.com/office/drawing/2014/main" id="{FB3B8711-0B36-C724-0E6D-A460627EBCAE}"/>
                  </a:ext>
                </a:extLst>
              </p:cNvPr>
              <p:cNvSpPr/>
              <p:nvPr>
                <p:custDataLst>
                  <p:tags r:id="rId102"/>
                </p:custDataLst>
              </p:nvPr>
            </p:nvSpPr>
            <p:spPr>
              <a:xfrm rot="14400001">
                <a:off x="7224166" y="4862820"/>
                <a:ext cx="561325" cy="643433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手繪多邊形: 圖案 58" descr="Freeform 39">
                <a:extLst>
                  <a:ext uri="{FF2B5EF4-FFF2-40B4-BE49-F238E27FC236}">
                    <a16:creationId xmlns:a16="http://schemas.microsoft.com/office/drawing/2014/main" id="{476D4063-1DC6-A09E-8481-86C2DB48A5D6}"/>
                  </a:ext>
                </a:extLst>
              </p:cNvPr>
              <p:cNvSpPr/>
              <p:nvPr>
                <p:custDataLst>
                  <p:tags r:id="rId103"/>
                </p:custDataLst>
              </p:nvPr>
            </p:nvSpPr>
            <p:spPr>
              <a:xfrm rot="10800004">
                <a:off x="9491821" y="5638229"/>
                <a:ext cx="561327" cy="643434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手繪多邊形: 圖案 59" descr="Freeform 39">
                <a:extLst>
                  <a:ext uri="{FF2B5EF4-FFF2-40B4-BE49-F238E27FC236}">
                    <a16:creationId xmlns:a16="http://schemas.microsoft.com/office/drawing/2014/main" id="{4833BF26-F538-BF43-9397-AFD9CEE35736}"/>
                  </a:ext>
                </a:extLst>
              </p:cNvPr>
              <p:cNvSpPr/>
              <p:nvPr>
                <p:custDataLst>
                  <p:tags r:id="rId104"/>
                </p:custDataLst>
              </p:nvPr>
            </p:nvSpPr>
            <p:spPr>
              <a:xfrm rot="7200009">
                <a:off x="11297172" y="4062083"/>
                <a:ext cx="561325" cy="643433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手繪多邊形: 圖案 60" descr="Freeform 39">
                <a:extLst>
                  <a:ext uri="{FF2B5EF4-FFF2-40B4-BE49-F238E27FC236}">
                    <a16:creationId xmlns:a16="http://schemas.microsoft.com/office/drawing/2014/main" id="{21A93D52-3266-A8E6-9C84-39B83790F848}"/>
                  </a:ext>
                </a:extLst>
              </p:cNvPr>
              <p:cNvSpPr/>
              <p:nvPr>
                <p:custDataLst>
                  <p:tags r:id="rId105"/>
                </p:custDataLst>
              </p:nvPr>
            </p:nvSpPr>
            <p:spPr>
              <a:xfrm rot="3600000">
                <a:off x="10834867" y="1710528"/>
                <a:ext cx="561325" cy="643433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8E26A628-3132-66F9-2DA6-929457F42539}"/>
                </a:ext>
              </a:extLst>
            </p:cNvPr>
            <p:cNvGrpSpPr/>
            <p:nvPr/>
          </p:nvGrpSpPr>
          <p:grpSpPr>
            <a:xfrm>
              <a:off x="7278029" y="1578555"/>
              <a:ext cx="4064295" cy="4059673"/>
              <a:chOff x="7278029" y="1578556"/>
              <a:chExt cx="4064295" cy="4059673"/>
            </a:xfrm>
            <a:solidFill>
              <a:srgbClr val="C884A6"/>
            </a:solidFill>
          </p:grpSpPr>
          <p:sp>
            <p:nvSpPr>
              <p:cNvPr id="63" name="手繪多邊形: 圖案 62" descr="Freeform 40">
                <a:extLst>
                  <a:ext uri="{FF2B5EF4-FFF2-40B4-BE49-F238E27FC236}">
                    <a16:creationId xmlns:a16="http://schemas.microsoft.com/office/drawing/2014/main" id="{B0881110-AEF0-C46D-AC52-88509948EFED}"/>
                  </a:ext>
                </a:extLst>
              </p:cNvPr>
              <p:cNvSpPr/>
              <p:nvPr>
                <p:custDataLst>
                  <p:tags r:id="rId92"/>
                </p:custDataLst>
              </p:nvPr>
            </p:nvSpPr>
            <p:spPr>
              <a:xfrm>
                <a:off x="8567205" y="1578556"/>
                <a:ext cx="561327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8" name="手繪多邊形: 圖案 447" descr="Freeform 40">
                <a:extLst>
                  <a:ext uri="{FF2B5EF4-FFF2-40B4-BE49-F238E27FC236}">
                    <a16:creationId xmlns:a16="http://schemas.microsoft.com/office/drawing/2014/main" id="{FCB1D3EA-2EFE-1EC3-CE66-A2BEE3A472C4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>
              <a:xfrm rot="18000009">
                <a:off x="7319083" y="2832983"/>
                <a:ext cx="561325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9" name="手繪多邊形: 圖案 448" descr="Freeform 40">
                <a:extLst>
                  <a:ext uri="{FF2B5EF4-FFF2-40B4-BE49-F238E27FC236}">
                    <a16:creationId xmlns:a16="http://schemas.microsoft.com/office/drawing/2014/main" id="{01302076-D6BD-0318-424B-5142727CD174}"/>
                  </a:ext>
                </a:extLst>
              </p:cNvPr>
              <p:cNvSpPr/>
              <p:nvPr>
                <p:custDataLst>
                  <p:tags r:id="rId94"/>
                </p:custDataLst>
              </p:nvPr>
            </p:nvSpPr>
            <p:spPr>
              <a:xfrm rot="10800004">
                <a:off x="9491825" y="2964957"/>
                <a:ext cx="561327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0" name="手繪多邊形: 圖案 449" descr="Freeform 40">
                <a:extLst>
                  <a:ext uri="{FF2B5EF4-FFF2-40B4-BE49-F238E27FC236}">
                    <a16:creationId xmlns:a16="http://schemas.microsoft.com/office/drawing/2014/main" id="{0F6B9334-3455-4D9A-762D-A3DA41D277D0}"/>
                  </a:ext>
                </a:extLst>
              </p:cNvPr>
              <p:cNvSpPr/>
              <p:nvPr>
                <p:custDataLst>
                  <p:tags r:id="rId95"/>
                </p:custDataLst>
              </p:nvPr>
            </p:nvSpPr>
            <p:spPr>
              <a:xfrm rot="14400001">
                <a:off x="7781393" y="4541105"/>
                <a:ext cx="561325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1" name="手繪多邊形: 圖案 450" descr="Freeform 40">
                <a:extLst>
                  <a:ext uri="{FF2B5EF4-FFF2-40B4-BE49-F238E27FC236}">
                    <a16:creationId xmlns:a16="http://schemas.microsoft.com/office/drawing/2014/main" id="{E95D6979-869C-3F06-1ADB-9B82F1B5FEB8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>
              <a:xfrm rot="10800004">
                <a:off x="9491821" y="4994796"/>
                <a:ext cx="561327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2" name="手繪多邊形: 圖案 451" descr="Freeform 40">
                <a:extLst>
                  <a:ext uri="{FF2B5EF4-FFF2-40B4-BE49-F238E27FC236}">
                    <a16:creationId xmlns:a16="http://schemas.microsoft.com/office/drawing/2014/main" id="{6EC8EB0C-F04C-35B1-766D-E055E797CE45}"/>
                  </a:ext>
                </a:extLst>
              </p:cNvPr>
              <p:cNvSpPr/>
              <p:nvPr>
                <p:custDataLst>
                  <p:tags r:id="rId97"/>
                </p:custDataLst>
              </p:nvPr>
            </p:nvSpPr>
            <p:spPr>
              <a:xfrm rot="7200009">
                <a:off x="10739945" y="3740365"/>
                <a:ext cx="561325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3" name="手繪多邊形: 圖案 452" descr="Freeform 40">
                <a:extLst>
                  <a:ext uri="{FF2B5EF4-FFF2-40B4-BE49-F238E27FC236}">
                    <a16:creationId xmlns:a16="http://schemas.microsoft.com/office/drawing/2014/main" id="{AB768208-ED2F-39B5-D327-4289FFED2767}"/>
                  </a:ext>
                </a:extLst>
              </p:cNvPr>
              <p:cNvSpPr/>
              <p:nvPr>
                <p:custDataLst>
                  <p:tags r:id="rId98"/>
                </p:custDataLst>
              </p:nvPr>
            </p:nvSpPr>
            <p:spPr>
              <a:xfrm rot="3600000">
                <a:off x="10277640" y="2032244"/>
                <a:ext cx="561325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54" name="群組 453">
              <a:extLst>
                <a:ext uri="{FF2B5EF4-FFF2-40B4-BE49-F238E27FC236}">
                  <a16:creationId xmlns:a16="http://schemas.microsoft.com/office/drawing/2014/main" id="{5770EF83-9962-65BE-707E-8D36CAA657C7}"/>
                </a:ext>
              </a:extLst>
            </p:cNvPr>
            <p:cNvGrpSpPr/>
            <p:nvPr/>
          </p:nvGrpSpPr>
          <p:grpSpPr>
            <a:xfrm>
              <a:off x="7818459" y="2221984"/>
              <a:ext cx="2983437" cy="2772809"/>
              <a:chOff x="7818459" y="2221984"/>
              <a:chExt cx="2983437" cy="2772809"/>
            </a:xfrm>
            <a:solidFill>
              <a:srgbClr val="7CC6FE"/>
            </a:solidFill>
          </p:grpSpPr>
          <p:sp>
            <p:nvSpPr>
              <p:cNvPr id="455" name="手繪多邊形: 圖案 454" descr="Freeform 4">
                <a:extLst>
                  <a:ext uri="{FF2B5EF4-FFF2-40B4-BE49-F238E27FC236}">
                    <a16:creationId xmlns:a16="http://schemas.microsoft.com/office/drawing/2014/main" id="{0A145FF9-7106-54F8-8E04-E97AB01DF719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>
              <a:xfrm rot="1800009">
                <a:off x="8350805" y="2386178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6" name="手繪多邊形: 圖案 455" descr="Freeform 4">
                <a:extLst>
                  <a:ext uri="{FF2B5EF4-FFF2-40B4-BE49-F238E27FC236}">
                    <a16:creationId xmlns:a16="http://schemas.microsoft.com/office/drawing/2014/main" id="{A00BFD57-218F-14B2-5D5C-890614FB653C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>
              <a:xfrm rot="5400002">
                <a:off x="9656780" y="2246869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7" name="手繪多邊形: 圖案 456" descr="Freeform 4">
                <a:extLst>
                  <a:ext uri="{FF2B5EF4-FFF2-40B4-BE49-F238E27FC236}">
                    <a16:creationId xmlns:a16="http://schemas.microsoft.com/office/drawing/2014/main" id="{99566B86-0290-974B-B803-35EEFBEC3830}"/>
                  </a:ext>
                </a:extLst>
              </p:cNvPr>
              <p:cNvSpPr/>
              <p:nvPr>
                <p:custDataLst>
                  <p:tags r:id="rId88"/>
                </p:custDataLst>
              </p:nvPr>
            </p:nvSpPr>
            <p:spPr>
              <a:xfrm rot="9000002">
                <a:off x="10430411" y="3308226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8" name="手繪多邊形: 圖案 457" descr="Freeform 4">
                <a:extLst>
                  <a:ext uri="{FF2B5EF4-FFF2-40B4-BE49-F238E27FC236}">
                    <a16:creationId xmlns:a16="http://schemas.microsoft.com/office/drawing/2014/main" id="{D72AE8F5-15C2-23E0-BC9D-A4EE65C783E8}"/>
                  </a:ext>
                </a:extLst>
              </p:cNvPr>
              <p:cNvSpPr/>
              <p:nvPr>
                <p:custDataLst>
                  <p:tags r:id="rId89"/>
                </p:custDataLst>
              </p:nvPr>
            </p:nvSpPr>
            <p:spPr>
              <a:xfrm rot="12600011">
                <a:off x="9898066" y="4508889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9" name="手繪多邊形: 圖案 458" descr="Freeform 4">
                <a:extLst>
                  <a:ext uri="{FF2B5EF4-FFF2-40B4-BE49-F238E27FC236}">
                    <a16:creationId xmlns:a16="http://schemas.microsoft.com/office/drawing/2014/main" id="{42B8F932-073A-E705-1508-C10EF8EBC824}"/>
                  </a:ext>
                </a:extLst>
              </p:cNvPr>
              <p:cNvSpPr/>
              <p:nvPr>
                <p:custDataLst>
                  <p:tags r:id="rId90"/>
                </p:custDataLst>
              </p:nvPr>
            </p:nvSpPr>
            <p:spPr>
              <a:xfrm rot="16200002">
                <a:off x="8592091" y="4648193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0" name="手繪多邊形: 圖案 459" descr="Freeform 4">
                <a:extLst>
                  <a:ext uri="{FF2B5EF4-FFF2-40B4-BE49-F238E27FC236}">
                    <a16:creationId xmlns:a16="http://schemas.microsoft.com/office/drawing/2014/main" id="{7AA32D80-C147-A043-9CD7-580B5ECFB24B}"/>
                  </a:ext>
                </a:extLst>
              </p:cNvPr>
              <p:cNvSpPr/>
              <p:nvPr>
                <p:custDataLst>
                  <p:tags r:id="rId91"/>
                </p:custDataLst>
              </p:nvPr>
            </p:nvSpPr>
            <p:spPr>
              <a:xfrm rot="19800002">
                <a:off x="7818459" y="3586840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1" name="群組 460">
              <a:extLst>
                <a:ext uri="{FF2B5EF4-FFF2-40B4-BE49-F238E27FC236}">
                  <a16:creationId xmlns:a16="http://schemas.microsoft.com/office/drawing/2014/main" id="{13220F9F-F07E-E886-ED1C-7C000FA82E97}"/>
                </a:ext>
              </a:extLst>
            </p:cNvPr>
            <p:cNvGrpSpPr/>
            <p:nvPr/>
          </p:nvGrpSpPr>
          <p:grpSpPr>
            <a:xfrm>
              <a:off x="8140175" y="2571920"/>
              <a:ext cx="2340006" cy="2072941"/>
              <a:chOff x="8140175" y="2571920"/>
              <a:chExt cx="2340006" cy="2072941"/>
            </a:xfrm>
            <a:solidFill>
              <a:srgbClr val="E7BBE3"/>
            </a:solidFill>
          </p:grpSpPr>
          <p:sp>
            <p:nvSpPr>
              <p:cNvPr id="462" name="手繪多邊形: 圖案 461" descr="Freeform 5">
                <a:extLst>
                  <a:ext uri="{FF2B5EF4-FFF2-40B4-BE49-F238E27FC236}">
                    <a16:creationId xmlns:a16="http://schemas.microsoft.com/office/drawing/2014/main" id="{13C4AE05-EDCD-B861-9239-DABAD2A5DB74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 rot="1800009">
                <a:off x="8672519" y="2571920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3" name="手繪多邊形: 圖案 462" descr="Freeform 5">
                <a:extLst>
                  <a:ext uri="{FF2B5EF4-FFF2-40B4-BE49-F238E27FC236}">
                    <a16:creationId xmlns:a16="http://schemas.microsoft.com/office/drawing/2014/main" id="{021C257E-5F82-3771-D7D0-E7C01B23B42E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 rot="5400002">
                <a:off x="9656778" y="2618354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4" name="手繪多邊形: 圖案 463" descr="Freeform 5">
                <a:extLst>
                  <a:ext uri="{FF2B5EF4-FFF2-40B4-BE49-F238E27FC236}">
                    <a16:creationId xmlns:a16="http://schemas.microsoft.com/office/drawing/2014/main" id="{ECE16223-3007-7066-8E91-071E90F3B30A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>
              <a:xfrm rot="9000002">
                <a:off x="10108696" y="3493968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5" name="手繪多邊形: 圖案 464" descr="Freeform 5">
                <a:extLst>
                  <a:ext uri="{FF2B5EF4-FFF2-40B4-BE49-F238E27FC236}">
                    <a16:creationId xmlns:a16="http://schemas.microsoft.com/office/drawing/2014/main" id="{8AC8846F-3E36-3D37-D207-B6D2C1302205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>
              <a:xfrm rot="12600011">
                <a:off x="9576352" y="4323145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6" name="手繪多邊形: 圖案 465" descr="Freeform 5">
                <a:extLst>
                  <a:ext uri="{FF2B5EF4-FFF2-40B4-BE49-F238E27FC236}">
                    <a16:creationId xmlns:a16="http://schemas.microsoft.com/office/drawing/2014/main" id="{C4A945CB-D6DE-E9D8-BBC3-778D51297912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>
              <a:xfrm rot="16200002">
                <a:off x="8592091" y="4276710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7" name="手繪多邊形: 圖案 466" descr="Freeform 5">
                <a:extLst>
                  <a:ext uri="{FF2B5EF4-FFF2-40B4-BE49-F238E27FC236}">
                    <a16:creationId xmlns:a16="http://schemas.microsoft.com/office/drawing/2014/main" id="{9484EBDE-B386-F2C7-CBEF-8382EC1DC101}"/>
                  </a:ext>
                </a:extLst>
              </p:cNvPr>
              <p:cNvSpPr/>
              <p:nvPr>
                <p:custDataLst>
                  <p:tags r:id="rId85"/>
                </p:custDataLst>
              </p:nvPr>
            </p:nvSpPr>
            <p:spPr>
              <a:xfrm rot="19800002">
                <a:off x="8140175" y="3401099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8" name="群組 467">
              <a:extLst>
                <a:ext uri="{FF2B5EF4-FFF2-40B4-BE49-F238E27FC236}">
                  <a16:creationId xmlns:a16="http://schemas.microsoft.com/office/drawing/2014/main" id="{66226CDD-1A49-3D50-1FB7-8161988B9395}"/>
                </a:ext>
              </a:extLst>
            </p:cNvPr>
            <p:cNvGrpSpPr/>
            <p:nvPr/>
          </p:nvGrpSpPr>
          <p:grpSpPr>
            <a:xfrm>
              <a:off x="7845515" y="2193186"/>
              <a:ext cx="2929324" cy="2830411"/>
              <a:chOff x="7845516" y="2193186"/>
              <a:chExt cx="2929324" cy="2830411"/>
            </a:xfrm>
            <a:solidFill>
              <a:srgbClr val="23C9FF"/>
            </a:solidFill>
          </p:grpSpPr>
          <p:sp>
            <p:nvSpPr>
              <p:cNvPr id="469" name="手繪多邊形: 圖案 468" descr="Freeform 6">
                <a:extLst>
                  <a:ext uri="{FF2B5EF4-FFF2-40B4-BE49-F238E27FC236}">
                    <a16:creationId xmlns:a16="http://schemas.microsoft.com/office/drawing/2014/main" id="{55A2946D-EF41-315A-957B-FF431C500D5D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 rot="1800009">
                <a:off x="8645464" y="2193186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0" name="手繪多邊形: 圖案 469" descr="Freeform 6">
                <a:extLst>
                  <a:ext uri="{FF2B5EF4-FFF2-40B4-BE49-F238E27FC236}">
                    <a16:creationId xmlns:a16="http://schemas.microsoft.com/office/drawing/2014/main" id="{C25A77BA-56E8-6BC4-F676-79B695037669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 rot="5400002">
                <a:off x="9924382" y="2378500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1" name="手繪多邊形: 圖案 470" descr="Freeform 6">
                <a:extLst>
                  <a:ext uri="{FF2B5EF4-FFF2-40B4-BE49-F238E27FC236}">
                    <a16:creationId xmlns:a16="http://schemas.microsoft.com/office/drawing/2014/main" id="{5EDFA07D-37C6-90B5-5370-C706289AB334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>
              <a:xfrm rot="9000002">
                <a:off x="10403355" y="3578737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手繪多邊形: 圖案 471" descr="Freeform 6">
                <a:extLst>
                  <a:ext uri="{FF2B5EF4-FFF2-40B4-BE49-F238E27FC236}">
                    <a16:creationId xmlns:a16="http://schemas.microsoft.com/office/drawing/2014/main" id="{DAF7860D-4C3F-98AC-2498-85FE8976F731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 rot="12600011">
                <a:off x="9603406" y="4593656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3" name="手繪多邊形: 圖案 472" descr="Freeform 6">
                <a:extLst>
                  <a:ext uri="{FF2B5EF4-FFF2-40B4-BE49-F238E27FC236}">
                    <a16:creationId xmlns:a16="http://schemas.microsoft.com/office/drawing/2014/main" id="{3B394DBB-BF8D-1B16-2A56-5D5A3CD2E2EC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 rot="16200002">
                <a:off x="8324489" y="4408339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4" name="手繪多邊形: 圖案 473" descr="Freeform 6">
                <a:extLst>
                  <a:ext uri="{FF2B5EF4-FFF2-40B4-BE49-F238E27FC236}">
                    <a16:creationId xmlns:a16="http://schemas.microsoft.com/office/drawing/2014/main" id="{5DB2F3D7-4511-C01D-0972-2FA995AE63E5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>
              <a:xfrm rot="19800002">
                <a:off x="7845516" y="3208106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75" name="群組 474">
              <a:extLst>
                <a:ext uri="{FF2B5EF4-FFF2-40B4-BE49-F238E27FC236}">
                  <a16:creationId xmlns:a16="http://schemas.microsoft.com/office/drawing/2014/main" id="{D793AA91-327A-1D71-9764-FF338352D3CE}"/>
                </a:ext>
              </a:extLst>
            </p:cNvPr>
            <p:cNvGrpSpPr/>
            <p:nvPr/>
          </p:nvGrpSpPr>
          <p:grpSpPr>
            <a:xfrm>
              <a:off x="7395921" y="1929646"/>
              <a:ext cx="3828519" cy="3357492"/>
              <a:chOff x="7395921" y="1929645"/>
              <a:chExt cx="3828519" cy="3357492"/>
            </a:xfrm>
            <a:solidFill>
              <a:srgbClr val="7CC6FE"/>
            </a:solidFill>
          </p:grpSpPr>
          <p:sp>
            <p:nvSpPr>
              <p:cNvPr id="476" name="手繪多邊形 96" descr="手繪多邊形 54">
                <a:extLst>
                  <a:ext uri="{FF2B5EF4-FFF2-40B4-BE49-F238E27FC236}">
                    <a16:creationId xmlns:a16="http://schemas.microsoft.com/office/drawing/2014/main" id="{B2795C3E-F3F1-FBBC-7A78-2F959FE25A85}"/>
                  </a:ext>
                </a:extLst>
              </p:cNvPr>
              <p:cNvSpPr>
                <a:spLocks/>
              </p:cNvSpPr>
              <p:nvPr>
                <p:custDataLst>
                  <p:tags r:id="rId62"/>
                </p:custDataLst>
              </p:nvPr>
            </p:nvSpPr>
            <p:spPr bwMode="auto">
              <a:xfrm rot="19800011">
                <a:off x="8274867" y="1929645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77" name="手繪多邊形 96" descr="手繪多邊形 54">
                <a:extLst>
                  <a:ext uri="{FF2B5EF4-FFF2-40B4-BE49-F238E27FC236}">
                    <a16:creationId xmlns:a16="http://schemas.microsoft.com/office/drawing/2014/main" id="{91A05065-61A6-9722-AB48-3A5C45DDB78D}"/>
                  </a:ext>
                </a:extLst>
              </p:cNvPr>
              <p:cNvSpPr>
                <a:spLocks/>
              </p:cNvSpPr>
              <p:nvPr>
                <p:custDataLst>
                  <p:tags r:id="rId63"/>
                </p:custDataLst>
              </p:nvPr>
            </p:nvSpPr>
            <p:spPr bwMode="auto">
              <a:xfrm rot="1800004">
                <a:off x="10032755" y="1929647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78" name="手繪多邊形 96" descr="手繪多邊形 54">
                <a:extLst>
                  <a:ext uri="{FF2B5EF4-FFF2-40B4-BE49-F238E27FC236}">
                    <a16:creationId xmlns:a16="http://schemas.microsoft.com/office/drawing/2014/main" id="{10C53DA2-BA81-1379-3038-AC9FD1EAC01C}"/>
                  </a:ext>
                </a:extLst>
              </p:cNvPr>
              <p:cNvSpPr>
                <a:spLocks/>
              </p:cNvSpPr>
              <p:nvPr>
                <p:custDataLst>
                  <p:tags r:id="rId64"/>
                </p:custDataLst>
              </p:nvPr>
            </p:nvSpPr>
            <p:spPr bwMode="auto">
              <a:xfrm rot="5400005">
                <a:off x="10911703" y="3452028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79" name="手繪多邊形 96" descr="手繪多邊形 54">
                <a:extLst>
                  <a:ext uri="{FF2B5EF4-FFF2-40B4-BE49-F238E27FC236}">
                    <a16:creationId xmlns:a16="http://schemas.microsoft.com/office/drawing/2014/main" id="{8235C99F-5FCA-FCA0-EAEA-8A4DFD120A72}"/>
                  </a:ext>
                </a:extLst>
              </p:cNvPr>
              <p:cNvSpPr>
                <a:spLocks/>
              </p:cNvSpPr>
              <p:nvPr>
                <p:custDataLst>
                  <p:tags r:id="rId65"/>
                </p:custDataLst>
              </p:nvPr>
            </p:nvSpPr>
            <p:spPr bwMode="auto">
              <a:xfrm rot="9000011">
                <a:off x="10032750" y="4974400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0" name="手繪多邊形 96" descr="手繪多邊形 54">
                <a:extLst>
                  <a:ext uri="{FF2B5EF4-FFF2-40B4-BE49-F238E27FC236}">
                    <a16:creationId xmlns:a16="http://schemas.microsoft.com/office/drawing/2014/main" id="{A5A078E9-0892-3678-2786-6F03C8DF31B4}"/>
                  </a:ext>
                </a:extLst>
              </p:cNvPr>
              <p:cNvSpPr>
                <a:spLocks/>
              </p:cNvSpPr>
              <p:nvPr>
                <p:custDataLst>
                  <p:tags r:id="rId66"/>
                </p:custDataLst>
              </p:nvPr>
            </p:nvSpPr>
            <p:spPr bwMode="auto">
              <a:xfrm rot="12600001">
                <a:off x="8274864" y="4974397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1" name="手繪多邊形 96" descr="手繪多邊形 54">
                <a:extLst>
                  <a:ext uri="{FF2B5EF4-FFF2-40B4-BE49-F238E27FC236}">
                    <a16:creationId xmlns:a16="http://schemas.microsoft.com/office/drawing/2014/main" id="{78C766E2-7468-560C-3F81-CC42B6F2AC7E}"/>
                  </a:ext>
                </a:extLst>
              </p:cNvPr>
              <p:cNvSpPr>
                <a:spLocks/>
              </p:cNvSpPr>
              <p:nvPr>
                <p:custDataLst>
                  <p:tags r:id="rId67"/>
                </p:custDataLst>
              </p:nvPr>
            </p:nvSpPr>
            <p:spPr bwMode="auto">
              <a:xfrm rot="16200004">
                <a:off x="7395921" y="3452021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2" name="手繪多邊形 96" descr="手繪多邊形 54">
                <a:extLst>
                  <a:ext uri="{FF2B5EF4-FFF2-40B4-BE49-F238E27FC236}">
                    <a16:creationId xmlns:a16="http://schemas.microsoft.com/office/drawing/2014/main" id="{EA67BA2F-3EC2-B6A4-75E8-499AFB1BDEC8}"/>
                  </a:ext>
                </a:extLst>
              </p:cNvPr>
              <p:cNvSpPr>
                <a:spLocks/>
              </p:cNvSpPr>
              <p:nvPr>
                <p:custDataLst>
                  <p:tags r:id="rId68"/>
                </p:custDataLst>
              </p:nvPr>
            </p:nvSpPr>
            <p:spPr bwMode="auto">
              <a:xfrm rot="18000009">
                <a:off x="8274865" y="2944560"/>
                <a:ext cx="312739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3" name="手繪多邊形 96" descr="手繪多邊形 54">
                <a:extLst>
                  <a:ext uri="{FF2B5EF4-FFF2-40B4-BE49-F238E27FC236}">
                    <a16:creationId xmlns:a16="http://schemas.microsoft.com/office/drawing/2014/main" id="{CEE42AC5-3252-4A26-6372-E637861EFAB4}"/>
                  </a:ext>
                </a:extLst>
              </p:cNvPr>
              <p:cNvSpPr>
                <a:spLocks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9153810" y="2437107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4" name="手繪多邊形 96" descr="手繪多邊形 54">
                <a:extLst>
                  <a:ext uri="{FF2B5EF4-FFF2-40B4-BE49-F238E27FC236}">
                    <a16:creationId xmlns:a16="http://schemas.microsoft.com/office/drawing/2014/main" id="{492F4D32-3DD7-4A5B-4575-B1859C255B40}"/>
                  </a:ext>
                </a:extLst>
              </p:cNvPr>
              <p:cNvSpPr>
                <a:spLocks/>
              </p:cNvSpPr>
              <p:nvPr>
                <p:custDataLst>
                  <p:tags r:id="rId70"/>
                </p:custDataLst>
              </p:nvPr>
            </p:nvSpPr>
            <p:spPr bwMode="auto">
              <a:xfrm rot="3600000">
                <a:off x="10032757" y="2944565"/>
                <a:ext cx="312739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5" name="手繪多邊形 96" descr="手繪多邊形 54">
                <a:extLst>
                  <a:ext uri="{FF2B5EF4-FFF2-40B4-BE49-F238E27FC236}">
                    <a16:creationId xmlns:a16="http://schemas.microsoft.com/office/drawing/2014/main" id="{1EA9CBB8-A1A4-78B2-946C-74F42E9B7A00}"/>
                  </a:ext>
                </a:extLst>
              </p:cNvPr>
              <p:cNvSpPr>
                <a:spLocks/>
              </p:cNvSpPr>
              <p:nvPr>
                <p:custDataLst>
                  <p:tags r:id="rId71"/>
                </p:custDataLst>
              </p:nvPr>
            </p:nvSpPr>
            <p:spPr bwMode="auto">
              <a:xfrm rot="7200009">
                <a:off x="10032755" y="3959484"/>
                <a:ext cx="312739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6" name="手繪多邊形 96" descr="手繪多邊形 54">
                <a:extLst>
                  <a:ext uri="{FF2B5EF4-FFF2-40B4-BE49-F238E27FC236}">
                    <a16:creationId xmlns:a16="http://schemas.microsoft.com/office/drawing/2014/main" id="{4A4FB59F-EC96-8A51-D4F6-7F9B1946088A}"/>
                  </a:ext>
                </a:extLst>
              </p:cNvPr>
              <p:cNvSpPr>
                <a:spLocks/>
              </p:cNvSpPr>
              <p:nvPr>
                <p:custDataLst>
                  <p:tags r:id="rId72"/>
                </p:custDataLst>
              </p:nvPr>
            </p:nvSpPr>
            <p:spPr bwMode="auto">
              <a:xfrm rot="10800002">
                <a:off x="9153809" y="4466941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7" name="手繪多邊形 96" descr="手繪多邊形 54">
                <a:extLst>
                  <a:ext uri="{FF2B5EF4-FFF2-40B4-BE49-F238E27FC236}">
                    <a16:creationId xmlns:a16="http://schemas.microsoft.com/office/drawing/2014/main" id="{A4E0DEB8-5C5A-0D7C-8245-85FF276B2297}"/>
                  </a:ext>
                </a:extLst>
              </p:cNvPr>
              <p:cNvSpPr>
                <a:spLocks/>
              </p:cNvSpPr>
              <p:nvPr>
                <p:custDataLst>
                  <p:tags r:id="rId73"/>
                </p:custDataLst>
              </p:nvPr>
            </p:nvSpPr>
            <p:spPr bwMode="auto">
              <a:xfrm rot="14400000">
                <a:off x="8274862" y="3959478"/>
                <a:ext cx="312739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88" name="群組 487">
              <a:extLst>
                <a:ext uri="{FF2B5EF4-FFF2-40B4-BE49-F238E27FC236}">
                  <a16:creationId xmlns:a16="http://schemas.microsoft.com/office/drawing/2014/main" id="{0AB2D820-B23E-EE20-63DF-CC6029A942E4}"/>
                </a:ext>
              </a:extLst>
            </p:cNvPr>
            <p:cNvGrpSpPr/>
            <p:nvPr/>
          </p:nvGrpSpPr>
          <p:grpSpPr>
            <a:xfrm>
              <a:off x="7180802" y="1582566"/>
              <a:ext cx="4258755" cy="4051650"/>
              <a:chOff x="7180802" y="1582566"/>
              <a:chExt cx="4258755" cy="4051650"/>
            </a:xfrm>
            <a:solidFill>
              <a:srgbClr val="CCD5FF"/>
            </a:solidFill>
          </p:grpSpPr>
          <p:sp>
            <p:nvSpPr>
              <p:cNvPr id="489" name="手繪多邊形: 圖案 488" descr="Freeform 55">
                <a:extLst>
                  <a:ext uri="{FF2B5EF4-FFF2-40B4-BE49-F238E27FC236}">
                    <a16:creationId xmlns:a16="http://schemas.microsoft.com/office/drawing/2014/main" id="{341A35C7-5BF2-CEED-2DA0-1DA6A4135C3F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 rot="19800011">
                <a:off x="8095107" y="1846491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手繪多邊形: 圖案 489" descr="Freeform 55">
                <a:extLst>
                  <a:ext uri="{FF2B5EF4-FFF2-40B4-BE49-F238E27FC236}">
                    <a16:creationId xmlns:a16="http://schemas.microsoft.com/office/drawing/2014/main" id="{9BB2F8E8-C902-D041-4283-B4BC8823482B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 rot="1800004">
                <a:off x="9852999" y="1582566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1" name="手繪多邊形: 圖案 490" descr="Freeform 55">
                <a:extLst>
                  <a:ext uri="{FF2B5EF4-FFF2-40B4-BE49-F238E27FC236}">
                    <a16:creationId xmlns:a16="http://schemas.microsoft.com/office/drawing/2014/main" id="{BB89265D-836F-DFF1-50D9-CED816A639C7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 rot="5400005">
                <a:off x="10960513" y="2972984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2" name="手繪多邊形: 圖案 491" descr="Freeform 55">
                <a:extLst>
                  <a:ext uri="{FF2B5EF4-FFF2-40B4-BE49-F238E27FC236}">
                    <a16:creationId xmlns:a16="http://schemas.microsoft.com/office/drawing/2014/main" id="{EA865F22-C0AD-EC4C-E2CD-C5812E041845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 rot="9000011">
                <a:off x="10310129" y="4627323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3" name="手繪多邊形: 圖案 492" descr="Freeform 55">
                <a:extLst>
                  <a:ext uri="{FF2B5EF4-FFF2-40B4-BE49-F238E27FC236}">
                    <a16:creationId xmlns:a16="http://schemas.microsoft.com/office/drawing/2014/main" id="{FD1380A7-AD99-2EE1-B0CD-9A42D7E41937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 rot="12600001">
                <a:off x="8552241" y="4891246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手繪多邊形: 圖案 493" descr="Freeform 55">
                <a:extLst>
                  <a:ext uri="{FF2B5EF4-FFF2-40B4-BE49-F238E27FC236}">
                    <a16:creationId xmlns:a16="http://schemas.microsoft.com/office/drawing/2014/main" id="{CFDAC1C1-A6B1-3162-E528-866AE00B26A7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 rot="16200004">
                <a:off x="7444728" y="3500831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5" name="手繪多邊形: 圖案 494" descr="Freeform 55">
                <a:extLst>
                  <a:ext uri="{FF2B5EF4-FFF2-40B4-BE49-F238E27FC236}">
                    <a16:creationId xmlns:a16="http://schemas.microsoft.com/office/drawing/2014/main" id="{DFE7F229-4F2F-1DA4-23FB-95CC7BFF4A8F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 rot="18000009">
                <a:off x="8191710" y="2958012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手繪多邊形: 圖案 495" descr="Freeform 55">
                <a:extLst>
                  <a:ext uri="{FF2B5EF4-FFF2-40B4-BE49-F238E27FC236}">
                    <a16:creationId xmlns:a16="http://schemas.microsoft.com/office/drawing/2014/main" id="{ED941A1B-CAD6-FC77-CF1C-8EA47371D256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8938692" y="2221989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7" name="手繪多邊形: 圖案 496" descr="Freeform 55">
                <a:extLst>
                  <a:ext uri="{FF2B5EF4-FFF2-40B4-BE49-F238E27FC236}">
                    <a16:creationId xmlns:a16="http://schemas.microsoft.com/office/drawing/2014/main" id="{9112CA3E-1521-35C8-D801-E0702D9009AA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 rot="3600000">
                <a:off x="9949603" y="2500878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8" name="手繪多邊形: 圖案 497" descr="Freeform 55">
                <a:extLst>
                  <a:ext uri="{FF2B5EF4-FFF2-40B4-BE49-F238E27FC236}">
                    <a16:creationId xmlns:a16="http://schemas.microsoft.com/office/drawing/2014/main" id="{4B841A97-9EE2-EB18-5611-7DACE468446F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 rot="7200009">
                <a:off x="10213531" y="3515799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8" name="手繪多邊形: 圖案 547" descr="Freeform 55">
                <a:extLst>
                  <a:ext uri="{FF2B5EF4-FFF2-40B4-BE49-F238E27FC236}">
                    <a16:creationId xmlns:a16="http://schemas.microsoft.com/office/drawing/2014/main" id="{DCADDFDA-8C54-C764-80D7-CBCE09DDAE27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 rot="10800002">
                <a:off x="9466546" y="4251826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9" name="手繪多邊形: 圖案 548" descr="Freeform 55">
                <a:extLst>
                  <a:ext uri="{FF2B5EF4-FFF2-40B4-BE49-F238E27FC236}">
                    <a16:creationId xmlns:a16="http://schemas.microsoft.com/office/drawing/2014/main" id="{FBD7C3F7-1186-3786-4A49-5DB120A204AC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 rot="14400000">
                <a:off x="8455635" y="3972930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0" name="群組 549">
              <a:extLst>
                <a:ext uri="{FF2B5EF4-FFF2-40B4-BE49-F238E27FC236}">
                  <a16:creationId xmlns:a16="http://schemas.microsoft.com/office/drawing/2014/main" id="{DC4C1E1C-0455-55CA-6468-79CCA35E8E05}"/>
                </a:ext>
              </a:extLst>
            </p:cNvPr>
            <p:cNvGrpSpPr/>
            <p:nvPr/>
          </p:nvGrpSpPr>
          <p:grpSpPr>
            <a:xfrm>
              <a:off x="7708656" y="2207024"/>
              <a:ext cx="3203047" cy="2802734"/>
              <a:chOff x="7708656" y="2207024"/>
              <a:chExt cx="3203047" cy="2802734"/>
            </a:xfrm>
            <a:solidFill>
              <a:srgbClr val="E7BBE3"/>
            </a:solidFill>
          </p:grpSpPr>
          <p:sp>
            <p:nvSpPr>
              <p:cNvPr id="551" name="手繪多邊形: 圖案 550" descr="Freeform 56">
                <a:extLst>
                  <a:ext uri="{FF2B5EF4-FFF2-40B4-BE49-F238E27FC236}">
                    <a16:creationId xmlns:a16="http://schemas.microsoft.com/office/drawing/2014/main" id="{697CC3B0-6A1C-A882-33DA-AC9FE3377376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 rot="19800011">
                <a:off x="8191712" y="2207024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2" name="手繪多邊形: 圖案 551" descr="Freeform 56">
                <a:extLst>
                  <a:ext uri="{FF2B5EF4-FFF2-40B4-BE49-F238E27FC236}">
                    <a16:creationId xmlns:a16="http://schemas.microsoft.com/office/drawing/2014/main" id="{32690878-0667-CC73-F560-4AA784677AD3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 rot="1800004">
                <a:off x="9685674" y="2207024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" name="手繪多邊形: 圖案 552" descr="Freeform 56">
                <a:extLst>
                  <a:ext uri="{FF2B5EF4-FFF2-40B4-BE49-F238E27FC236}">
                    <a16:creationId xmlns:a16="http://schemas.microsoft.com/office/drawing/2014/main" id="{ED4381AE-DD46-3283-D658-3318A24F9DBE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 rot="5400005">
                <a:off x="10432660" y="3500836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4" name="手繪多邊形: 圖案 553" descr="Freeform 56">
                <a:extLst>
                  <a:ext uri="{FF2B5EF4-FFF2-40B4-BE49-F238E27FC236}">
                    <a16:creationId xmlns:a16="http://schemas.microsoft.com/office/drawing/2014/main" id="{55CBF0B6-DFDD-6B78-7BC5-1272362083ED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 rot="9000011">
                <a:off x="9685673" y="4794642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5" name="手繪多邊形: 圖案 554" descr="Freeform 56">
                <a:extLst>
                  <a:ext uri="{FF2B5EF4-FFF2-40B4-BE49-F238E27FC236}">
                    <a16:creationId xmlns:a16="http://schemas.microsoft.com/office/drawing/2014/main" id="{8BF67CE7-69ED-AD49-2A10-A96635EF43B3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 rot="12600001">
                <a:off x="8191712" y="4794642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6" name="手繪多邊形: 圖案 555" descr="Freeform 56">
                <a:extLst>
                  <a:ext uri="{FF2B5EF4-FFF2-40B4-BE49-F238E27FC236}">
                    <a16:creationId xmlns:a16="http://schemas.microsoft.com/office/drawing/2014/main" id="{8B8BD495-53D8-80D0-156B-553922092BB1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 rot="16200004">
                <a:off x="7444729" y="3500831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7" name="手繪多邊形: 圖案 556" descr="Freeform 56">
                <a:extLst>
                  <a:ext uri="{FF2B5EF4-FFF2-40B4-BE49-F238E27FC236}">
                    <a16:creationId xmlns:a16="http://schemas.microsoft.com/office/drawing/2014/main" id="{B9129289-3037-2490-252C-E6567CB8454C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 rot="18000009">
                <a:off x="8288316" y="3125336"/>
                <a:ext cx="742973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手繪多邊形: 圖案 127" descr="Freeform 56">
                <a:extLst>
                  <a:ext uri="{FF2B5EF4-FFF2-40B4-BE49-F238E27FC236}">
                    <a16:creationId xmlns:a16="http://schemas.microsoft.com/office/drawing/2014/main" id="{DC3076D3-238B-B40E-00BF-952F694D9DF5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8938692" y="2749844"/>
                <a:ext cx="742972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手繪多邊形: 圖案 128" descr="Freeform 56">
                <a:extLst>
                  <a:ext uri="{FF2B5EF4-FFF2-40B4-BE49-F238E27FC236}">
                    <a16:creationId xmlns:a16="http://schemas.microsoft.com/office/drawing/2014/main" id="{DB8FFCE5-17A6-2ED9-B899-C0AD6E1E5DE3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 rot="3600000">
                <a:off x="9589070" y="3125338"/>
                <a:ext cx="742973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手繪多邊形: 圖案 129" descr="Freeform 56">
                <a:extLst>
                  <a:ext uri="{FF2B5EF4-FFF2-40B4-BE49-F238E27FC236}">
                    <a16:creationId xmlns:a16="http://schemas.microsoft.com/office/drawing/2014/main" id="{CD518E07-3C30-6F27-AEA5-2A5570AB122E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 rot="7200009">
                <a:off x="9589070" y="3876329"/>
                <a:ext cx="742973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手繪多邊形: 圖案 130" descr="Freeform 56">
                <a:extLst>
                  <a:ext uri="{FF2B5EF4-FFF2-40B4-BE49-F238E27FC236}">
                    <a16:creationId xmlns:a16="http://schemas.microsoft.com/office/drawing/2014/main" id="{CBF881B8-8645-0F44-9BE5-2CF8C7780D5D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 rot="10800002">
                <a:off x="8938692" y="4251824"/>
                <a:ext cx="742972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手繪多邊形: 圖案 131" descr="Freeform 56">
                <a:extLst>
                  <a:ext uri="{FF2B5EF4-FFF2-40B4-BE49-F238E27FC236}">
                    <a16:creationId xmlns:a16="http://schemas.microsoft.com/office/drawing/2014/main" id="{CBA3FC3E-DA88-DCA5-C386-F21A663FD9E2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 rot="14400000">
                <a:off x="8288312" y="3876325"/>
                <a:ext cx="742973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3" name="群組 132">
              <a:extLst>
                <a:ext uri="{FF2B5EF4-FFF2-40B4-BE49-F238E27FC236}">
                  <a16:creationId xmlns:a16="http://schemas.microsoft.com/office/drawing/2014/main" id="{C7481417-FE12-6574-2C0D-D2361C37C542}"/>
                </a:ext>
              </a:extLst>
            </p:cNvPr>
            <p:cNvGrpSpPr/>
            <p:nvPr/>
          </p:nvGrpSpPr>
          <p:grpSpPr>
            <a:xfrm>
              <a:off x="7180802" y="1582566"/>
              <a:ext cx="4258754" cy="4051652"/>
              <a:chOff x="7180802" y="1582566"/>
              <a:chExt cx="4258754" cy="4051652"/>
            </a:xfrm>
            <a:solidFill>
              <a:srgbClr val="CCD5FF"/>
            </a:solidFill>
          </p:grpSpPr>
          <p:sp>
            <p:nvSpPr>
              <p:cNvPr id="134" name="手繪多邊形: 圖案 133" descr="Freeform 57">
                <a:extLst>
                  <a:ext uri="{FF2B5EF4-FFF2-40B4-BE49-F238E27FC236}">
                    <a16:creationId xmlns:a16="http://schemas.microsoft.com/office/drawing/2014/main" id="{FE58F859-325B-4934-798D-322B9CFF6ABA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 rot="19800011">
                <a:off x="8552244" y="1582566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手繪多邊形: 圖案 134" descr="Freeform 57">
                <a:extLst>
                  <a:ext uri="{FF2B5EF4-FFF2-40B4-BE49-F238E27FC236}">
                    <a16:creationId xmlns:a16="http://schemas.microsoft.com/office/drawing/2014/main" id="{3F19A4FB-9D2F-8A53-DDB1-8937518D47D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 rot="1800004">
                <a:off x="10310134" y="1846493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手繪多邊形: 圖案 135" descr="Freeform 57">
                <a:extLst>
                  <a:ext uri="{FF2B5EF4-FFF2-40B4-BE49-F238E27FC236}">
                    <a16:creationId xmlns:a16="http://schemas.microsoft.com/office/drawing/2014/main" id="{43466429-C646-78FF-799F-D36AB8F71C49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 rot="5400005">
                <a:off x="10960513" y="3500836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手繪多邊形: 圖案 136" descr="Freeform 57">
                <a:extLst>
                  <a:ext uri="{FF2B5EF4-FFF2-40B4-BE49-F238E27FC236}">
                    <a16:creationId xmlns:a16="http://schemas.microsoft.com/office/drawing/2014/main" id="{936157E0-299E-CB76-CDB4-D5007BB1DD5C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 rot="9000011">
                <a:off x="9852995" y="4891248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手繪多邊形: 圖案 137" descr="Freeform 57">
                <a:extLst>
                  <a:ext uri="{FF2B5EF4-FFF2-40B4-BE49-F238E27FC236}">
                    <a16:creationId xmlns:a16="http://schemas.microsoft.com/office/drawing/2014/main" id="{0BFC8F8B-6334-1B40-3AD5-E27172C954DE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 rot="12600001">
                <a:off x="8095107" y="4627320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手繪多邊形: 圖案 138" descr="Freeform 57">
                <a:extLst>
                  <a:ext uri="{FF2B5EF4-FFF2-40B4-BE49-F238E27FC236}">
                    <a16:creationId xmlns:a16="http://schemas.microsoft.com/office/drawing/2014/main" id="{25478C41-FC98-141B-064D-215E382B337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 rot="16200004">
                <a:off x="7444729" y="2972978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手繪多邊形: 圖案 139" descr="Freeform 57">
                <a:extLst>
                  <a:ext uri="{FF2B5EF4-FFF2-40B4-BE49-F238E27FC236}">
                    <a16:creationId xmlns:a16="http://schemas.microsoft.com/office/drawing/2014/main" id="{DB5931C5-26E3-16F1-C1B1-17563A114C45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 rot="18000009">
                <a:off x="8455640" y="2500875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手繪多邊形: 圖案 140" descr="Freeform 57">
                <a:extLst>
                  <a:ext uri="{FF2B5EF4-FFF2-40B4-BE49-F238E27FC236}">
                    <a16:creationId xmlns:a16="http://schemas.microsoft.com/office/drawing/2014/main" id="{5BE5ECA0-1CCE-4861-E0AC-E338278FA06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9466547" y="2221989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手繪多邊形: 圖案 141" descr="Freeform 57">
                <a:extLst>
                  <a:ext uri="{FF2B5EF4-FFF2-40B4-BE49-F238E27FC236}">
                    <a16:creationId xmlns:a16="http://schemas.microsoft.com/office/drawing/2014/main" id="{ACFFA763-5D6C-8E0F-E0D0-3644143AF962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 rot="3600000">
                <a:off x="10213531" y="2958015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手繪多邊形: 圖案 142" descr="Freeform 57">
                <a:extLst>
                  <a:ext uri="{FF2B5EF4-FFF2-40B4-BE49-F238E27FC236}">
                    <a16:creationId xmlns:a16="http://schemas.microsoft.com/office/drawing/2014/main" id="{4913F4CB-BB7A-8AF4-583F-B03CDE61A2A3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 rot="7200009">
                <a:off x="9949603" y="3972934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手繪多邊形: 圖案 143" descr="Freeform 57">
                <a:extLst>
                  <a:ext uri="{FF2B5EF4-FFF2-40B4-BE49-F238E27FC236}">
                    <a16:creationId xmlns:a16="http://schemas.microsoft.com/office/drawing/2014/main" id="{D82745A6-78E5-24C6-14C5-66DC4F71137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 rot="10800002">
                <a:off x="8938692" y="4251824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手繪多邊形: 圖案 144" descr="Freeform 57">
                <a:extLst>
                  <a:ext uri="{FF2B5EF4-FFF2-40B4-BE49-F238E27FC236}">
                    <a16:creationId xmlns:a16="http://schemas.microsoft.com/office/drawing/2014/main" id="{ED6B3160-1069-CBBE-0119-A65CE59D7E4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 rot="14400000">
                <a:off x="8191708" y="3515793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6" name="群組 145">
              <a:extLst>
                <a:ext uri="{FF2B5EF4-FFF2-40B4-BE49-F238E27FC236}">
                  <a16:creationId xmlns:a16="http://schemas.microsoft.com/office/drawing/2014/main" id="{407903E1-0187-5AD6-D097-40D0A48ECD55}"/>
                </a:ext>
              </a:extLst>
            </p:cNvPr>
            <p:cNvGrpSpPr/>
            <p:nvPr/>
          </p:nvGrpSpPr>
          <p:grpSpPr>
            <a:xfrm>
              <a:off x="7180802" y="1749887"/>
              <a:ext cx="4258753" cy="3717008"/>
              <a:chOff x="7180803" y="1749887"/>
              <a:chExt cx="4258753" cy="3717008"/>
            </a:xfrm>
            <a:solidFill>
              <a:srgbClr val="E7BBE3"/>
            </a:solidFill>
          </p:grpSpPr>
          <p:sp>
            <p:nvSpPr>
              <p:cNvPr id="147" name="手繪多邊形: 圖案 146" descr="Freeform 58">
                <a:extLst>
                  <a:ext uri="{FF2B5EF4-FFF2-40B4-BE49-F238E27FC236}">
                    <a16:creationId xmlns:a16="http://schemas.microsoft.com/office/drawing/2014/main" id="{8849BB5B-8CB3-0C72-4D43-DF6C80E615E0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 rot="19800011">
                <a:off x="7927786" y="1749887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手繪多邊形: 圖案 147" descr="Freeform 58">
                <a:extLst>
                  <a:ext uri="{FF2B5EF4-FFF2-40B4-BE49-F238E27FC236}">
                    <a16:creationId xmlns:a16="http://schemas.microsoft.com/office/drawing/2014/main" id="{AD73F3CC-30C0-1D1D-E1D3-5F79C0E3ED88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1800004">
                <a:off x="9949603" y="1749889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手繪多邊形: 圖案 148" descr="Freeform 58">
                <a:extLst>
                  <a:ext uri="{FF2B5EF4-FFF2-40B4-BE49-F238E27FC236}">
                    <a16:creationId xmlns:a16="http://schemas.microsoft.com/office/drawing/2014/main" id="{3D8A2EC3-11DC-3C56-405C-A971EC1FB3EE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5400005">
                <a:off x="10960513" y="3500836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手繪多邊形: 圖案 149" descr="Freeform 58">
                <a:extLst>
                  <a:ext uri="{FF2B5EF4-FFF2-40B4-BE49-F238E27FC236}">
                    <a16:creationId xmlns:a16="http://schemas.microsoft.com/office/drawing/2014/main" id="{C6327A3D-354E-640B-5941-ED6B4C42DC6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9000011">
                <a:off x="9949598" y="5251779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手繪多邊形: 圖案 150" descr="Freeform 58">
                <a:extLst>
                  <a:ext uri="{FF2B5EF4-FFF2-40B4-BE49-F238E27FC236}">
                    <a16:creationId xmlns:a16="http://schemas.microsoft.com/office/drawing/2014/main" id="{CE150E24-A32E-52CF-781D-970EB8551A0D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 rot="12600001">
                <a:off x="7927783" y="5251776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手繪多邊形: 圖案 151" descr="Freeform 58">
                <a:extLst>
                  <a:ext uri="{FF2B5EF4-FFF2-40B4-BE49-F238E27FC236}">
                    <a16:creationId xmlns:a16="http://schemas.microsoft.com/office/drawing/2014/main" id="{F0A35FED-42FA-3E98-FD8E-B2342CADE18D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 rot="16200004">
                <a:off x="6916876" y="3500831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手繪多邊形: 圖案 152" descr="Freeform 58">
                <a:extLst>
                  <a:ext uri="{FF2B5EF4-FFF2-40B4-BE49-F238E27FC236}">
                    <a16:creationId xmlns:a16="http://schemas.microsoft.com/office/drawing/2014/main" id="{8B6283FD-B7F0-3866-3AA9-33AE4BB8B17A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8000009">
                <a:off x="7831181" y="2861406"/>
                <a:ext cx="742973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手繪多邊形: 圖案 153" descr="Freeform 58">
                <a:extLst>
                  <a:ext uri="{FF2B5EF4-FFF2-40B4-BE49-F238E27FC236}">
                    <a16:creationId xmlns:a16="http://schemas.microsoft.com/office/drawing/2014/main" id="{CE4474D8-3076-6FD8-03FB-2AC3384AEE2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8938692" y="2221989"/>
                <a:ext cx="742972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手繪多邊形: 圖案 154" descr="Freeform 58">
                <a:extLst>
                  <a:ext uri="{FF2B5EF4-FFF2-40B4-BE49-F238E27FC236}">
                    <a16:creationId xmlns:a16="http://schemas.microsoft.com/office/drawing/2014/main" id="{82310A0A-37DA-0BB2-1228-C342F670C18D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 rot="3600000">
                <a:off x="10046207" y="2861411"/>
                <a:ext cx="742973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手繪多邊形: 圖案 155" descr="Freeform 58">
                <a:extLst>
                  <a:ext uri="{FF2B5EF4-FFF2-40B4-BE49-F238E27FC236}">
                    <a16:creationId xmlns:a16="http://schemas.microsoft.com/office/drawing/2014/main" id="{FA7D22C2-F987-DC2D-D479-9FCDA16BCD23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 rot="7200009">
                <a:off x="10046205" y="4140257"/>
                <a:ext cx="742973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手繪多邊形: 圖案 156" descr="Freeform 58">
                <a:extLst>
                  <a:ext uri="{FF2B5EF4-FFF2-40B4-BE49-F238E27FC236}">
                    <a16:creationId xmlns:a16="http://schemas.microsoft.com/office/drawing/2014/main" id="{C50B8E9B-A5CF-7C55-54C7-60FB77B67A7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10800002">
                <a:off x="8938692" y="4779679"/>
                <a:ext cx="742972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" name="手繪多邊形: 圖案 157" descr="Freeform 58">
                <a:extLst>
                  <a:ext uri="{FF2B5EF4-FFF2-40B4-BE49-F238E27FC236}">
                    <a16:creationId xmlns:a16="http://schemas.microsoft.com/office/drawing/2014/main" id="{2972604D-6AA7-D8D4-5BCD-DD56D3384D60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14400000">
                <a:off x="7831176" y="4140252"/>
                <a:ext cx="742973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161" name="圖片 160">
            <a:extLst>
              <a:ext uri="{FF2B5EF4-FFF2-40B4-BE49-F238E27FC236}">
                <a16:creationId xmlns:a16="http://schemas.microsoft.com/office/drawing/2014/main" id="{21A5C897-7FB5-2603-7623-01709670AE56}"/>
              </a:ext>
            </a:extLst>
          </p:cNvPr>
          <p:cNvPicPr>
            <a:picLocks noChangeAspect="1"/>
          </p:cNvPicPr>
          <p:nvPr/>
        </p:nvPicPr>
        <p:blipFill>
          <a:blip r:embed="rId274"/>
          <a:stretch>
            <a:fillRect/>
          </a:stretch>
        </p:blipFill>
        <p:spPr>
          <a:xfrm>
            <a:off x="1384300" y="5858872"/>
            <a:ext cx="4438650" cy="9295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4981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2E33C-85F7-1DFF-9C6E-85CB4E9F8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>
            <a:extLst>
              <a:ext uri="{FF2B5EF4-FFF2-40B4-BE49-F238E27FC236}">
                <a16:creationId xmlns:a16="http://schemas.microsoft.com/office/drawing/2014/main" id="{C3B4BEC2-1D24-B779-FACB-B1F82671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>
            <a:extLst>
              <a:ext uri="{FF2B5EF4-FFF2-40B4-BE49-F238E27FC236}">
                <a16:creationId xmlns:a16="http://schemas.microsoft.com/office/drawing/2014/main" id="{D405E4A9-6AFF-B24A-BCE2-4E7E7D3696C8}"/>
              </a:ext>
            </a:extLst>
          </p:cNvPr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A1F4601C-C7C9-2F6E-67D6-8C2331D7A332}"/>
              </a:ext>
            </a:extLst>
          </p:cNvPr>
          <p:cNvGrpSpPr/>
          <p:nvPr/>
        </p:nvGrpSpPr>
        <p:grpSpPr>
          <a:xfrm>
            <a:off x="544891" y="4680384"/>
            <a:ext cx="1213870" cy="1046438"/>
            <a:chOff x="8862703" y="1169333"/>
            <a:chExt cx="1966684" cy="169541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1" name="手繪多邊形 210">
              <a:extLst>
                <a:ext uri="{FF2B5EF4-FFF2-40B4-BE49-F238E27FC236}">
                  <a16:creationId xmlns:a16="http://schemas.microsoft.com/office/drawing/2014/main" id="{C4CB0E6A-4B66-E486-AC52-E7F6D5EBAA2E}"/>
                </a:ext>
              </a:extLst>
            </p:cNvPr>
            <p:cNvSpPr/>
            <p:nvPr>
              <p:custDataLst>
                <p:tags r:id="rId268"/>
              </p:custDataLst>
            </p:nvPr>
          </p:nvSpPr>
          <p:spPr>
            <a:xfrm>
              <a:off x="9354374" y="1169333"/>
              <a:ext cx="983341" cy="1132878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手繪多邊形 211">
              <a:extLst>
                <a:ext uri="{FF2B5EF4-FFF2-40B4-BE49-F238E27FC236}">
                  <a16:creationId xmlns:a16="http://schemas.microsoft.com/office/drawing/2014/main" id="{5388A93A-FF9C-9621-7B42-4643BAD400D2}"/>
                </a:ext>
              </a:extLst>
            </p:cNvPr>
            <p:cNvSpPr/>
            <p:nvPr>
              <p:custDataLst>
                <p:tags r:id="rId269"/>
              </p:custDataLst>
            </p:nvPr>
          </p:nvSpPr>
          <p:spPr>
            <a:xfrm>
              <a:off x="9846045" y="2017041"/>
              <a:ext cx="983342" cy="847708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手繪多邊形 212">
              <a:extLst>
                <a:ext uri="{FF2B5EF4-FFF2-40B4-BE49-F238E27FC236}">
                  <a16:creationId xmlns:a16="http://schemas.microsoft.com/office/drawing/2014/main" id="{51E44769-BC81-D696-B5E8-4489BBE61308}"/>
                </a:ext>
              </a:extLst>
            </p:cNvPr>
            <p:cNvSpPr/>
            <p:nvPr>
              <p:custDataLst>
                <p:tags r:id="rId270"/>
              </p:custDataLst>
            </p:nvPr>
          </p:nvSpPr>
          <p:spPr>
            <a:xfrm>
              <a:off x="8862703" y="2017041"/>
              <a:ext cx="983341" cy="847708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C6AE1A22-5A0D-3E0A-23DC-F420234FC172}"/>
              </a:ext>
            </a:extLst>
          </p:cNvPr>
          <p:cNvGrpSpPr/>
          <p:nvPr/>
        </p:nvGrpSpPr>
        <p:grpSpPr>
          <a:xfrm>
            <a:off x="675080" y="3493410"/>
            <a:ext cx="972519" cy="972518"/>
            <a:chOff x="2392389" y="2211847"/>
            <a:chExt cx="1276361" cy="1276360"/>
          </a:xfrm>
        </p:grpSpPr>
        <p:sp>
          <p:nvSpPr>
            <p:cNvPr id="206" name="手繪多邊形 205">
              <a:extLst>
                <a:ext uri="{FF2B5EF4-FFF2-40B4-BE49-F238E27FC236}">
                  <a16:creationId xmlns:a16="http://schemas.microsoft.com/office/drawing/2014/main" id="{6A5023EA-6200-5CF9-F2D0-79F68F61A65E}"/>
                </a:ext>
              </a:extLst>
            </p:cNvPr>
            <p:cNvSpPr/>
            <p:nvPr>
              <p:custDataLst>
                <p:tags r:id="rId264"/>
              </p:custDataLst>
            </p:nvPr>
          </p:nvSpPr>
          <p:spPr>
            <a:xfrm>
              <a:off x="2392389" y="2211847"/>
              <a:ext cx="435193" cy="127636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手繪多邊形 206">
              <a:extLst>
                <a:ext uri="{FF2B5EF4-FFF2-40B4-BE49-F238E27FC236}">
                  <a16:creationId xmlns:a16="http://schemas.microsoft.com/office/drawing/2014/main" id="{71A76DFB-2B32-0591-71CC-4DCB8C51D13B}"/>
                </a:ext>
              </a:extLst>
            </p:cNvPr>
            <p:cNvSpPr/>
            <p:nvPr>
              <p:custDataLst>
                <p:tags r:id="rId265"/>
              </p:custDataLst>
            </p:nvPr>
          </p:nvSpPr>
          <p:spPr>
            <a:xfrm>
              <a:off x="3233556" y="2211847"/>
              <a:ext cx="435194" cy="1276360"/>
            </a:xfrm>
            <a:custGeom>
              <a:avLst/>
              <a:gdLst>
                <a:gd name="connsiteX0" fmla="*/ 446558 w 446558"/>
                <a:gd name="connsiteY0" fmla="*/ 0 h 1309688"/>
                <a:gd name="connsiteX1" fmla="*/ 0 w 446558"/>
                <a:gd name="connsiteY1" fmla="*/ 446558 h 1309688"/>
                <a:gd name="connsiteX2" fmla="*/ 0 w 446558"/>
                <a:gd name="connsiteY2" fmla="*/ 863131 h 1309688"/>
                <a:gd name="connsiteX3" fmla="*/ 446558 w 446558"/>
                <a:gd name="connsiteY3" fmla="*/ 1309688 h 1309688"/>
                <a:gd name="connsiteX4" fmla="*/ 446558 w 446558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8" h="1309688">
                  <a:moveTo>
                    <a:pt x="446558" y="0"/>
                  </a:moveTo>
                  <a:lnTo>
                    <a:pt x="0" y="446558"/>
                  </a:lnTo>
                  <a:lnTo>
                    <a:pt x="0" y="863131"/>
                  </a:lnTo>
                  <a:lnTo>
                    <a:pt x="446558" y="1309688"/>
                  </a:lnTo>
                  <a:lnTo>
                    <a:pt x="44655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手繪多邊形 207">
              <a:extLst>
                <a:ext uri="{FF2B5EF4-FFF2-40B4-BE49-F238E27FC236}">
                  <a16:creationId xmlns:a16="http://schemas.microsoft.com/office/drawing/2014/main" id="{566D9936-3132-6E91-2D66-DD6E89AC6884}"/>
                </a:ext>
              </a:extLst>
            </p:cNvPr>
            <p:cNvSpPr/>
            <p:nvPr>
              <p:custDataLst>
                <p:tags r:id="rId266"/>
              </p:custDataLst>
            </p:nvPr>
          </p:nvSpPr>
          <p:spPr>
            <a:xfrm>
              <a:off x="2392390" y="3053013"/>
              <a:ext cx="1276360" cy="43519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手繪多邊形 208">
              <a:extLst>
                <a:ext uri="{FF2B5EF4-FFF2-40B4-BE49-F238E27FC236}">
                  <a16:creationId xmlns:a16="http://schemas.microsoft.com/office/drawing/2014/main" id="{60D4AB5C-742C-37F1-CB5A-B84446B55D8D}"/>
                </a:ext>
              </a:extLst>
            </p:cNvPr>
            <p:cNvSpPr/>
            <p:nvPr>
              <p:custDataLst>
                <p:tags r:id="rId267"/>
              </p:custDataLst>
            </p:nvPr>
          </p:nvSpPr>
          <p:spPr>
            <a:xfrm>
              <a:off x="2392390" y="2211847"/>
              <a:ext cx="1276360" cy="435194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D32EF25A-626C-6C80-5DA5-160E6E331E2A}"/>
                </a:ext>
              </a:extLst>
            </p:cNvPr>
            <p:cNvSpPr/>
            <p:nvPr/>
          </p:nvSpPr>
          <p:spPr>
            <a:xfrm>
              <a:off x="2827582" y="2647041"/>
              <a:ext cx="405971" cy="4059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D33F694A-749F-871E-C3DA-B49E2DB9F248}"/>
              </a:ext>
            </a:extLst>
          </p:cNvPr>
          <p:cNvGrpSpPr/>
          <p:nvPr/>
        </p:nvGrpSpPr>
        <p:grpSpPr>
          <a:xfrm>
            <a:off x="577574" y="2179391"/>
            <a:ext cx="1153283" cy="998773"/>
            <a:chOff x="429134" y="2152185"/>
            <a:chExt cx="1513600" cy="1310819"/>
          </a:xfrm>
        </p:grpSpPr>
        <p:sp>
          <p:nvSpPr>
            <p:cNvPr id="198" name="手繪多邊形 197" descr="6">
              <a:extLst>
                <a:ext uri="{FF2B5EF4-FFF2-40B4-BE49-F238E27FC236}">
                  <a16:creationId xmlns:a16="http://schemas.microsoft.com/office/drawing/2014/main" id="{7903008D-1143-0D59-AC05-5B9C61397CD5}"/>
                </a:ext>
              </a:extLst>
            </p:cNvPr>
            <p:cNvSpPr/>
            <p:nvPr>
              <p:custDataLst>
                <p:tags r:id="rId256"/>
              </p:custDataLst>
            </p:nvPr>
          </p:nvSpPr>
          <p:spPr bwMode="auto">
            <a:xfrm>
              <a:off x="429134" y="2152188"/>
              <a:ext cx="1513600" cy="1310816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9" name="手繪多邊形 198" descr="6">
              <a:extLst>
                <a:ext uri="{FF2B5EF4-FFF2-40B4-BE49-F238E27FC236}">
                  <a16:creationId xmlns:a16="http://schemas.microsoft.com/office/drawing/2014/main" id="{E5B44DA3-1445-8A5B-F953-4946254B3319}"/>
                </a:ext>
              </a:extLst>
            </p:cNvPr>
            <p:cNvSpPr/>
            <p:nvPr>
              <p:custDataLst>
                <p:tags r:id="rId257"/>
              </p:custDataLst>
            </p:nvPr>
          </p:nvSpPr>
          <p:spPr bwMode="auto">
            <a:xfrm>
              <a:off x="877606" y="2540575"/>
              <a:ext cx="616657" cy="5340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0" name="手繪多邊形 199">
              <a:extLst>
                <a:ext uri="{FF2B5EF4-FFF2-40B4-BE49-F238E27FC236}">
                  <a16:creationId xmlns:a16="http://schemas.microsoft.com/office/drawing/2014/main" id="{15C4AF56-C4FF-DD87-C637-C75901B7216B}"/>
                </a:ext>
              </a:extLst>
            </p:cNvPr>
            <p:cNvSpPr/>
            <p:nvPr>
              <p:custDataLst>
                <p:tags r:id="rId258"/>
              </p:custDataLst>
            </p:nvPr>
          </p:nvSpPr>
          <p:spPr>
            <a:xfrm>
              <a:off x="429134" y="2152188"/>
              <a:ext cx="602635" cy="655409"/>
            </a:xfrm>
            <a:custGeom>
              <a:avLst/>
              <a:gdLst>
                <a:gd name="connsiteX0" fmla="*/ 378400 w 602636"/>
                <a:gd name="connsiteY0" fmla="*/ 0 h 655408"/>
                <a:gd name="connsiteX1" fmla="*/ 602636 w 602636"/>
                <a:gd name="connsiteY1" fmla="*/ 388387 h 655408"/>
                <a:gd name="connsiteX2" fmla="*/ 448472 w 602636"/>
                <a:gd name="connsiteY2" fmla="*/ 655408 h 655408"/>
                <a:gd name="connsiteX3" fmla="*/ 0 w 602636"/>
                <a:gd name="connsiteY3" fmla="*/ 655407 h 655408"/>
                <a:gd name="connsiteX4" fmla="*/ 378400 w 602636"/>
                <a:gd name="connsiteY4" fmla="*/ 0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378400" y="0"/>
                  </a:moveTo>
                  <a:lnTo>
                    <a:pt x="602636" y="388387"/>
                  </a:lnTo>
                  <a:lnTo>
                    <a:pt x="448472" y="655408"/>
                  </a:lnTo>
                  <a:lnTo>
                    <a:pt x="0" y="655407"/>
                  </a:lnTo>
                  <a:lnTo>
                    <a:pt x="3784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1" name="手繪多邊形 200">
              <a:extLst>
                <a:ext uri="{FF2B5EF4-FFF2-40B4-BE49-F238E27FC236}">
                  <a16:creationId xmlns:a16="http://schemas.microsoft.com/office/drawing/2014/main" id="{C86E0F28-FEA1-1D89-2112-7DBB58432A16}"/>
                </a:ext>
              </a:extLst>
            </p:cNvPr>
            <p:cNvSpPr/>
            <p:nvPr>
              <p:custDataLst>
                <p:tags r:id="rId259"/>
              </p:custDataLst>
            </p:nvPr>
          </p:nvSpPr>
          <p:spPr>
            <a:xfrm>
              <a:off x="429134" y="2807595"/>
              <a:ext cx="602635" cy="655409"/>
            </a:xfrm>
            <a:custGeom>
              <a:avLst/>
              <a:gdLst>
                <a:gd name="connsiteX0" fmla="*/ 448472 w 602636"/>
                <a:gd name="connsiteY0" fmla="*/ 1 h 655408"/>
                <a:gd name="connsiteX1" fmla="*/ 602636 w 602636"/>
                <a:gd name="connsiteY1" fmla="*/ 267022 h 655408"/>
                <a:gd name="connsiteX2" fmla="*/ 378400 w 602636"/>
                <a:gd name="connsiteY2" fmla="*/ 655408 h 655408"/>
                <a:gd name="connsiteX3" fmla="*/ 0 w 602636"/>
                <a:gd name="connsiteY3" fmla="*/ 0 h 655408"/>
                <a:gd name="connsiteX4" fmla="*/ 448472 w 602636"/>
                <a:gd name="connsiteY4" fmla="*/ 1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448472" y="1"/>
                  </a:moveTo>
                  <a:lnTo>
                    <a:pt x="602636" y="267022"/>
                  </a:lnTo>
                  <a:lnTo>
                    <a:pt x="378400" y="655408"/>
                  </a:lnTo>
                  <a:lnTo>
                    <a:pt x="0" y="0"/>
                  </a:lnTo>
                  <a:lnTo>
                    <a:pt x="448472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2" name="手繪多邊形 201">
              <a:extLst>
                <a:ext uri="{FF2B5EF4-FFF2-40B4-BE49-F238E27FC236}">
                  <a16:creationId xmlns:a16="http://schemas.microsoft.com/office/drawing/2014/main" id="{801BAB0F-3855-74E9-B7E2-4E6CB0508E6B}"/>
                </a:ext>
              </a:extLst>
            </p:cNvPr>
            <p:cNvSpPr/>
            <p:nvPr>
              <p:custDataLst>
                <p:tags r:id="rId260"/>
              </p:custDataLst>
            </p:nvPr>
          </p:nvSpPr>
          <p:spPr>
            <a:xfrm>
              <a:off x="807534" y="3074617"/>
              <a:ext cx="756800" cy="388386"/>
            </a:xfrm>
            <a:custGeom>
              <a:avLst/>
              <a:gdLst>
                <a:gd name="connsiteX0" fmla="*/ 224236 w 756800"/>
                <a:gd name="connsiteY0" fmla="*/ 0 h 388386"/>
                <a:gd name="connsiteX1" fmla="*/ 532565 w 756800"/>
                <a:gd name="connsiteY1" fmla="*/ 0 h 388386"/>
                <a:gd name="connsiteX2" fmla="*/ 756800 w 756800"/>
                <a:gd name="connsiteY2" fmla="*/ 388386 h 388386"/>
                <a:gd name="connsiteX3" fmla="*/ 0 w 756800"/>
                <a:gd name="connsiteY3" fmla="*/ 388386 h 388386"/>
                <a:gd name="connsiteX4" fmla="*/ 224236 w 756800"/>
                <a:gd name="connsiteY4" fmla="*/ 0 h 38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6">
                  <a:moveTo>
                    <a:pt x="224236" y="0"/>
                  </a:moveTo>
                  <a:lnTo>
                    <a:pt x="532565" y="0"/>
                  </a:lnTo>
                  <a:lnTo>
                    <a:pt x="756800" y="388386"/>
                  </a:lnTo>
                  <a:lnTo>
                    <a:pt x="0" y="388386"/>
                  </a:lnTo>
                  <a:lnTo>
                    <a:pt x="22423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手繪多邊形 202">
              <a:extLst>
                <a:ext uri="{FF2B5EF4-FFF2-40B4-BE49-F238E27FC236}">
                  <a16:creationId xmlns:a16="http://schemas.microsoft.com/office/drawing/2014/main" id="{E0A65B19-66CD-12C5-3DA0-4B87101F0CE1}"/>
                </a:ext>
              </a:extLst>
            </p:cNvPr>
            <p:cNvSpPr/>
            <p:nvPr>
              <p:custDataLst>
                <p:tags r:id="rId261"/>
              </p:custDataLst>
            </p:nvPr>
          </p:nvSpPr>
          <p:spPr>
            <a:xfrm>
              <a:off x="1340097" y="2807595"/>
              <a:ext cx="602635" cy="655409"/>
            </a:xfrm>
            <a:custGeom>
              <a:avLst/>
              <a:gdLst>
                <a:gd name="connsiteX0" fmla="*/ 224235 w 602635"/>
                <a:gd name="connsiteY0" fmla="*/ 655408 h 655408"/>
                <a:gd name="connsiteX1" fmla="*/ 0 w 602635"/>
                <a:gd name="connsiteY1" fmla="*/ 267022 h 655408"/>
                <a:gd name="connsiteX2" fmla="*/ 154165 w 602635"/>
                <a:gd name="connsiteY2" fmla="*/ 1 h 655408"/>
                <a:gd name="connsiteX3" fmla="*/ 602635 w 602635"/>
                <a:gd name="connsiteY3" fmla="*/ 0 h 655408"/>
                <a:gd name="connsiteX4" fmla="*/ 224235 w 602635"/>
                <a:gd name="connsiteY4" fmla="*/ 655408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224235" y="655408"/>
                  </a:moveTo>
                  <a:lnTo>
                    <a:pt x="0" y="267022"/>
                  </a:lnTo>
                  <a:lnTo>
                    <a:pt x="154165" y="1"/>
                  </a:lnTo>
                  <a:lnTo>
                    <a:pt x="602635" y="0"/>
                  </a:lnTo>
                  <a:lnTo>
                    <a:pt x="224235" y="6554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4" name="手繪多邊形 203">
              <a:extLst>
                <a:ext uri="{FF2B5EF4-FFF2-40B4-BE49-F238E27FC236}">
                  <a16:creationId xmlns:a16="http://schemas.microsoft.com/office/drawing/2014/main" id="{321D18E1-4A22-FB60-5DE7-DD23B57EFBA8}"/>
                </a:ext>
              </a:extLst>
            </p:cNvPr>
            <p:cNvSpPr/>
            <p:nvPr>
              <p:custDataLst>
                <p:tags r:id="rId262"/>
              </p:custDataLst>
            </p:nvPr>
          </p:nvSpPr>
          <p:spPr>
            <a:xfrm>
              <a:off x="1340098" y="2152186"/>
              <a:ext cx="602636" cy="655408"/>
            </a:xfrm>
            <a:custGeom>
              <a:avLst/>
              <a:gdLst>
                <a:gd name="connsiteX0" fmla="*/ 602635 w 602635"/>
                <a:gd name="connsiteY0" fmla="*/ 655407 h 655408"/>
                <a:gd name="connsiteX1" fmla="*/ 154165 w 602635"/>
                <a:gd name="connsiteY1" fmla="*/ 655408 h 655408"/>
                <a:gd name="connsiteX2" fmla="*/ 0 w 602635"/>
                <a:gd name="connsiteY2" fmla="*/ 388387 h 655408"/>
                <a:gd name="connsiteX3" fmla="*/ 224235 w 602635"/>
                <a:gd name="connsiteY3" fmla="*/ 0 h 655408"/>
                <a:gd name="connsiteX4" fmla="*/ 602635 w 602635"/>
                <a:gd name="connsiteY4" fmla="*/ 655407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602635" y="655407"/>
                  </a:moveTo>
                  <a:lnTo>
                    <a:pt x="154165" y="655408"/>
                  </a:lnTo>
                  <a:lnTo>
                    <a:pt x="0" y="388387"/>
                  </a:lnTo>
                  <a:lnTo>
                    <a:pt x="224235" y="0"/>
                  </a:lnTo>
                  <a:lnTo>
                    <a:pt x="602635" y="655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5" name="手繪多邊形 204">
              <a:extLst>
                <a:ext uri="{FF2B5EF4-FFF2-40B4-BE49-F238E27FC236}">
                  <a16:creationId xmlns:a16="http://schemas.microsoft.com/office/drawing/2014/main" id="{3DC71FCD-E253-DE1B-F5D0-27F4235FA3EB}"/>
                </a:ext>
              </a:extLst>
            </p:cNvPr>
            <p:cNvSpPr/>
            <p:nvPr>
              <p:custDataLst>
                <p:tags r:id="rId263"/>
              </p:custDataLst>
            </p:nvPr>
          </p:nvSpPr>
          <p:spPr>
            <a:xfrm>
              <a:off x="807534" y="2152185"/>
              <a:ext cx="756800" cy="388387"/>
            </a:xfrm>
            <a:custGeom>
              <a:avLst/>
              <a:gdLst>
                <a:gd name="connsiteX0" fmla="*/ 756800 w 756800"/>
                <a:gd name="connsiteY0" fmla="*/ 0 h 388387"/>
                <a:gd name="connsiteX1" fmla="*/ 532565 w 756800"/>
                <a:gd name="connsiteY1" fmla="*/ 388387 h 388387"/>
                <a:gd name="connsiteX2" fmla="*/ 224236 w 756800"/>
                <a:gd name="connsiteY2" fmla="*/ 388387 h 388387"/>
                <a:gd name="connsiteX3" fmla="*/ 0 w 756800"/>
                <a:gd name="connsiteY3" fmla="*/ 0 h 388387"/>
                <a:gd name="connsiteX4" fmla="*/ 756800 w 756800"/>
                <a:gd name="connsiteY4" fmla="*/ 0 h 38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7">
                  <a:moveTo>
                    <a:pt x="756800" y="0"/>
                  </a:moveTo>
                  <a:lnTo>
                    <a:pt x="532565" y="388387"/>
                  </a:lnTo>
                  <a:lnTo>
                    <a:pt x="224236" y="388387"/>
                  </a:lnTo>
                  <a:lnTo>
                    <a:pt x="0" y="0"/>
                  </a:lnTo>
                  <a:lnTo>
                    <a:pt x="7568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C0AD21B-C874-2A8B-E07C-5D82806A7636}"/>
              </a:ext>
            </a:extLst>
          </p:cNvPr>
          <p:cNvGrpSpPr/>
          <p:nvPr/>
        </p:nvGrpSpPr>
        <p:grpSpPr>
          <a:xfrm>
            <a:off x="2731280" y="2495275"/>
            <a:ext cx="2474361" cy="2804301"/>
            <a:chOff x="8856307" y="2495276"/>
            <a:chExt cx="2474361" cy="2804301"/>
          </a:xfrm>
        </p:grpSpPr>
        <p:sp>
          <p:nvSpPr>
            <p:cNvPr id="500" name="手繪多邊形 69" descr="60">
              <a:extLst>
                <a:ext uri="{FF2B5EF4-FFF2-40B4-BE49-F238E27FC236}">
                  <a16:creationId xmlns:a16="http://schemas.microsoft.com/office/drawing/2014/main" id="{B11C01B0-1594-E631-6542-B272B6B560F5}"/>
                </a:ext>
              </a:extLst>
            </p:cNvPr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 rot="14400001">
              <a:off x="8832367" y="4350322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7" name="手繪多邊形 69" descr="60">
              <a:extLst>
                <a:ext uri="{FF2B5EF4-FFF2-40B4-BE49-F238E27FC236}">
                  <a16:creationId xmlns:a16="http://schemas.microsoft.com/office/drawing/2014/main" id="{A8269C87-01BD-9D80-61F3-2CC9D932092E}"/>
                </a:ext>
              </a:extLst>
            </p:cNvPr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 rot="10800004">
              <a:off x="9903380" y="3731255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14" name="手繪多邊形 69" descr="60">
              <a:extLst>
                <a:ext uri="{FF2B5EF4-FFF2-40B4-BE49-F238E27FC236}">
                  <a16:creationId xmlns:a16="http://schemas.microsoft.com/office/drawing/2014/main" id="{529D82F4-3780-5595-83CB-96796AAFF9FB}"/>
                </a:ext>
              </a:extLst>
            </p:cNvPr>
            <p:cNvSpPr>
              <a:spLocks/>
            </p:cNvSpPr>
            <p:nvPr>
              <p:custDataLst>
                <p:tags r:id="rId251"/>
              </p:custDataLst>
            </p:nvPr>
          </p:nvSpPr>
          <p:spPr bwMode="auto">
            <a:xfrm rot="10800004">
              <a:off x="9903378" y="4967239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1" name="手繪多邊形 69" descr="60">
              <a:extLst>
                <a:ext uri="{FF2B5EF4-FFF2-40B4-BE49-F238E27FC236}">
                  <a16:creationId xmlns:a16="http://schemas.microsoft.com/office/drawing/2014/main" id="{8F84F3C3-9C19-F8B6-B39A-8462ACE5C10E}"/>
                </a:ext>
              </a:extLst>
            </p:cNvPr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 rot="7200009">
              <a:off x="10973150" y="4348175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8" name="手繪多邊形 69" descr="60">
              <a:extLst>
                <a:ext uri="{FF2B5EF4-FFF2-40B4-BE49-F238E27FC236}">
                  <a16:creationId xmlns:a16="http://schemas.microsoft.com/office/drawing/2014/main" id="{369CC5A7-793D-4CCC-1DCC-69641C066A6D}"/>
                </a:ext>
              </a:extLst>
            </p:cNvPr>
            <p:cNvSpPr>
              <a:spLocks/>
            </p:cNvSpPr>
            <p:nvPr>
              <p:custDataLst>
                <p:tags r:id="rId253"/>
              </p:custDataLst>
            </p:nvPr>
          </p:nvSpPr>
          <p:spPr bwMode="auto">
            <a:xfrm rot="3600000">
              <a:off x="10971913" y="3112193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35" name="手繪多邊形 69" descr="60">
              <a:extLst>
                <a:ext uri="{FF2B5EF4-FFF2-40B4-BE49-F238E27FC236}">
                  <a16:creationId xmlns:a16="http://schemas.microsoft.com/office/drawing/2014/main" id="{EA654604-816B-1FF3-44D8-C140038B6B71}"/>
                </a:ext>
              </a:extLst>
            </p:cNvPr>
            <p:cNvSpPr>
              <a:spLocks/>
            </p:cNvSpPr>
            <p:nvPr>
              <p:custDataLst>
                <p:tags r:id="rId254"/>
              </p:custDataLst>
            </p:nvPr>
          </p:nvSpPr>
          <p:spPr bwMode="auto">
            <a:xfrm>
              <a:off x="9900899" y="2495276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42" name="手繪多邊形 69" descr="60">
              <a:extLst>
                <a:ext uri="{FF2B5EF4-FFF2-40B4-BE49-F238E27FC236}">
                  <a16:creationId xmlns:a16="http://schemas.microsoft.com/office/drawing/2014/main" id="{18961FCF-1C74-0EEC-441B-805F4E79310F}"/>
                </a:ext>
              </a:extLst>
            </p:cNvPr>
            <p:cNvSpPr>
              <a:spLocks/>
            </p:cNvSpPr>
            <p:nvPr>
              <p:custDataLst>
                <p:tags r:id="rId255"/>
              </p:custDataLst>
            </p:nvPr>
          </p:nvSpPr>
          <p:spPr bwMode="auto">
            <a:xfrm rot="18000009">
              <a:off x="8831127" y="3114338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9197D70-561A-C3F0-C427-5A0A208105D3}"/>
              </a:ext>
            </a:extLst>
          </p:cNvPr>
          <p:cNvGrpSpPr/>
          <p:nvPr/>
        </p:nvGrpSpPr>
        <p:grpSpPr>
          <a:xfrm>
            <a:off x="2543034" y="2269652"/>
            <a:ext cx="2850855" cy="3255547"/>
            <a:chOff x="8668061" y="2269653"/>
            <a:chExt cx="2850855" cy="3255547"/>
          </a:xfrm>
          <a:solidFill>
            <a:srgbClr val="FFFF01"/>
          </a:solidFill>
        </p:grpSpPr>
        <p:sp>
          <p:nvSpPr>
            <p:cNvPr id="499" name="手繪多邊形: 圖案 498" descr="61">
              <a:extLst>
                <a:ext uri="{FF2B5EF4-FFF2-40B4-BE49-F238E27FC236}">
                  <a16:creationId xmlns:a16="http://schemas.microsoft.com/office/drawing/2014/main" id="{FBA7A297-35CF-CA2A-1D24-788A8A6BB35C}"/>
                </a:ext>
              </a:extLst>
            </p:cNvPr>
            <p:cNvSpPr/>
            <p:nvPr>
              <p:custDataLst>
                <p:tags r:id="rId228"/>
              </p:custDataLst>
            </p:nvPr>
          </p:nvSpPr>
          <p:spPr>
            <a:xfrm rot="14400001">
              <a:off x="8556532" y="4543170"/>
              <a:ext cx="451159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2" name="手繪多邊形: 圖案 501" descr="61">
              <a:extLst>
                <a:ext uri="{FF2B5EF4-FFF2-40B4-BE49-F238E27FC236}">
                  <a16:creationId xmlns:a16="http://schemas.microsoft.com/office/drawing/2014/main" id="{3B122BD6-9CC6-4FB4-CAE4-08F53C887E71}"/>
                </a:ext>
              </a:extLst>
            </p:cNvPr>
            <p:cNvSpPr/>
            <p:nvPr>
              <p:custDataLst>
                <p:tags r:id="rId229"/>
              </p:custDataLst>
            </p:nvPr>
          </p:nvSpPr>
          <p:spPr>
            <a:xfrm rot="14400001">
              <a:off x="9152333" y="4459435"/>
              <a:ext cx="355485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4" name="手繪多邊形: 圖案 503" descr="61">
              <a:extLst>
                <a:ext uri="{FF2B5EF4-FFF2-40B4-BE49-F238E27FC236}">
                  <a16:creationId xmlns:a16="http://schemas.microsoft.com/office/drawing/2014/main" id="{BE6CDCF8-04D4-75C8-17A1-0BC47D7EADF7}"/>
                </a:ext>
              </a:extLst>
            </p:cNvPr>
            <p:cNvSpPr/>
            <p:nvPr>
              <p:custDataLst>
                <p:tags r:id="rId230"/>
              </p:custDataLst>
            </p:nvPr>
          </p:nvSpPr>
          <p:spPr>
            <a:xfrm rot="14400001">
              <a:off x="8878914" y="3985862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6" name="手繪多邊形: 圖案 505" descr="61">
              <a:extLst>
                <a:ext uri="{FF2B5EF4-FFF2-40B4-BE49-F238E27FC236}">
                  <a16:creationId xmlns:a16="http://schemas.microsoft.com/office/drawing/2014/main" id="{E8BFC889-5F13-0D6C-E1CC-6053D88C33E4}"/>
                </a:ext>
              </a:extLst>
            </p:cNvPr>
            <p:cNvSpPr/>
            <p:nvPr>
              <p:custDataLst>
                <p:tags r:id="rId231"/>
              </p:custDataLst>
            </p:nvPr>
          </p:nvSpPr>
          <p:spPr>
            <a:xfrm rot="10800004">
              <a:off x="9869150" y="4063593"/>
              <a:ext cx="451160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9" name="手繪多邊形: 圖案 508" descr="61">
              <a:extLst>
                <a:ext uri="{FF2B5EF4-FFF2-40B4-BE49-F238E27FC236}">
                  <a16:creationId xmlns:a16="http://schemas.microsoft.com/office/drawing/2014/main" id="{A5BBCC13-3C42-2625-99D6-3232644F6400}"/>
                </a:ext>
              </a:extLst>
            </p:cNvPr>
            <p:cNvSpPr/>
            <p:nvPr>
              <p:custDataLst>
                <p:tags r:id="rId232"/>
              </p:custDataLst>
            </p:nvPr>
          </p:nvSpPr>
          <p:spPr>
            <a:xfrm rot="10800004">
              <a:off x="10190405" y="3505634"/>
              <a:ext cx="355486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1" name="手繪多邊形: 圖案 510" descr="61">
              <a:extLst>
                <a:ext uri="{FF2B5EF4-FFF2-40B4-BE49-F238E27FC236}">
                  <a16:creationId xmlns:a16="http://schemas.microsoft.com/office/drawing/2014/main" id="{6FFE2184-0469-35B0-C947-E653C73C97E7}"/>
                </a:ext>
              </a:extLst>
            </p:cNvPr>
            <p:cNvSpPr/>
            <p:nvPr>
              <p:custDataLst>
                <p:tags r:id="rId233"/>
              </p:custDataLst>
            </p:nvPr>
          </p:nvSpPr>
          <p:spPr>
            <a:xfrm rot="10800004">
              <a:off x="9643571" y="3505634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3" name="手繪多邊形: 圖案 512" descr="61">
              <a:extLst>
                <a:ext uri="{FF2B5EF4-FFF2-40B4-BE49-F238E27FC236}">
                  <a16:creationId xmlns:a16="http://schemas.microsoft.com/office/drawing/2014/main" id="{8604CA0E-1A07-B587-8575-CC80CDD17E00}"/>
                </a:ext>
              </a:extLst>
            </p:cNvPr>
            <p:cNvSpPr/>
            <p:nvPr>
              <p:custDataLst>
                <p:tags r:id="rId234"/>
              </p:custDataLst>
            </p:nvPr>
          </p:nvSpPr>
          <p:spPr>
            <a:xfrm rot="10800004">
              <a:off x="9869147" y="5299578"/>
              <a:ext cx="451160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6" name="手繪多邊形: 圖案 515" descr="61">
              <a:extLst>
                <a:ext uri="{FF2B5EF4-FFF2-40B4-BE49-F238E27FC236}">
                  <a16:creationId xmlns:a16="http://schemas.microsoft.com/office/drawing/2014/main" id="{76241AE9-E1EF-918A-4CF9-3168109AF6A3}"/>
                </a:ext>
              </a:extLst>
            </p:cNvPr>
            <p:cNvSpPr/>
            <p:nvPr>
              <p:custDataLst>
                <p:tags r:id="rId235"/>
              </p:custDataLst>
            </p:nvPr>
          </p:nvSpPr>
          <p:spPr>
            <a:xfrm rot="10800004">
              <a:off x="10190403" y="4741619"/>
              <a:ext cx="355486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8" name="手繪多邊形: 圖案 517" descr="61">
              <a:extLst>
                <a:ext uri="{FF2B5EF4-FFF2-40B4-BE49-F238E27FC236}">
                  <a16:creationId xmlns:a16="http://schemas.microsoft.com/office/drawing/2014/main" id="{6A452147-2FC2-2D5B-04BE-6BA868E12E76}"/>
                </a:ext>
              </a:extLst>
            </p:cNvPr>
            <p:cNvSpPr/>
            <p:nvPr>
              <p:custDataLst>
                <p:tags r:id="rId236"/>
              </p:custDataLst>
            </p:nvPr>
          </p:nvSpPr>
          <p:spPr>
            <a:xfrm rot="10800004">
              <a:off x="9643569" y="4741618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0" name="手繪多邊形: 圖案 519" descr="61">
              <a:extLst>
                <a:ext uri="{FF2B5EF4-FFF2-40B4-BE49-F238E27FC236}">
                  <a16:creationId xmlns:a16="http://schemas.microsoft.com/office/drawing/2014/main" id="{B2D33BF3-B677-1D32-0792-42DFCBFC1D0E}"/>
                </a:ext>
              </a:extLst>
            </p:cNvPr>
            <p:cNvSpPr/>
            <p:nvPr>
              <p:custDataLst>
                <p:tags r:id="rId237"/>
              </p:custDataLst>
            </p:nvPr>
          </p:nvSpPr>
          <p:spPr>
            <a:xfrm rot="7200009">
              <a:off x="11180525" y="4541024"/>
              <a:ext cx="451159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3" name="手繪多邊形: 圖案 522" descr="61">
              <a:extLst>
                <a:ext uri="{FF2B5EF4-FFF2-40B4-BE49-F238E27FC236}">
                  <a16:creationId xmlns:a16="http://schemas.microsoft.com/office/drawing/2014/main" id="{762F08EE-9DEF-9CD1-A541-EC3A5CA901FF}"/>
                </a:ext>
              </a:extLst>
            </p:cNvPr>
            <p:cNvSpPr/>
            <p:nvPr>
              <p:custDataLst>
                <p:tags r:id="rId238"/>
              </p:custDataLst>
            </p:nvPr>
          </p:nvSpPr>
          <p:spPr>
            <a:xfrm rot="7200009">
              <a:off x="10953818" y="3983715"/>
              <a:ext cx="355485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5" name="手繪多邊形: 圖案 524" descr="61">
              <a:extLst>
                <a:ext uri="{FF2B5EF4-FFF2-40B4-BE49-F238E27FC236}">
                  <a16:creationId xmlns:a16="http://schemas.microsoft.com/office/drawing/2014/main" id="{AFE1297E-6D13-EED0-66BD-163630ACB552}"/>
                </a:ext>
              </a:extLst>
            </p:cNvPr>
            <p:cNvSpPr/>
            <p:nvPr>
              <p:custDataLst>
                <p:tags r:id="rId239"/>
              </p:custDataLst>
            </p:nvPr>
          </p:nvSpPr>
          <p:spPr>
            <a:xfrm rot="7200009">
              <a:off x="10680400" y="4457287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7" name="手繪多邊形: 圖案 526" descr="61">
              <a:extLst>
                <a:ext uri="{FF2B5EF4-FFF2-40B4-BE49-F238E27FC236}">
                  <a16:creationId xmlns:a16="http://schemas.microsoft.com/office/drawing/2014/main" id="{61603840-93C0-F58D-554B-1F5E9B846B53}"/>
                </a:ext>
              </a:extLst>
            </p:cNvPr>
            <p:cNvSpPr/>
            <p:nvPr>
              <p:custDataLst>
                <p:tags r:id="rId240"/>
              </p:custDataLst>
            </p:nvPr>
          </p:nvSpPr>
          <p:spPr>
            <a:xfrm rot="3600000">
              <a:off x="11179286" y="3026059"/>
              <a:ext cx="451159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0" name="手繪多邊形: 圖案 529" descr="61">
              <a:extLst>
                <a:ext uri="{FF2B5EF4-FFF2-40B4-BE49-F238E27FC236}">
                  <a16:creationId xmlns:a16="http://schemas.microsoft.com/office/drawing/2014/main" id="{21D5DFBD-FA12-7E10-595E-CE492B78C3C1}"/>
                </a:ext>
              </a:extLst>
            </p:cNvPr>
            <p:cNvSpPr/>
            <p:nvPr>
              <p:custDataLst>
                <p:tags r:id="rId241"/>
              </p:custDataLst>
            </p:nvPr>
          </p:nvSpPr>
          <p:spPr>
            <a:xfrm rot="3600000">
              <a:off x="10679160" y="2943626"/>
              <a:ext cx="355485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" name="手繪多邊形: 圖案 531" descr="61">
              <a:extLst>
                <a:ext uri="{FF2B5EF4-FFF2-40B4-BE49-F238E27FC236}">
                  <a16:creationId xmlns:a16="http://schemas.microsoft.com/office/drawing/2014/main" id="{6AC06CEF-BE56-2E17-0ACA-D86EE217C5C8}"/>
                </a:ext>
              </a:extLst>
            </p:cNvPr>
            <p:cNvSpPr/>
            <p:nvPr>
              <p:custDataLst>
                <p:tags r:id="rId242"/>
              </p:custDataLst>
            </p:nvPr>
          </p:nvSpPr>
          <p:spPr>
            <a:xfrm rot="3600000">
              <a:off x="10952578" y="3417199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4" name="手繪多邊形: 圖案 533" descr="61">
              <a:extLst>
                <a:ext uri="{FF2B5EF4-FFF2-40B4-BE49-F238E27FC236}">
                  <a16:creationId xmlns:a16="http://schemas.microsoft.com/office/drawing/2014/main" id="{35754686-C9D7-557D-48A3-1633B93B6B49}"/>
                </a:ext>
              </a:extLst>
            </p:cNvPr>
            <p:cNvSpPr/>
            <p:nvPr>
              <p:custDataLst>
                <p:tags r:id="rId243"/>
              </p:custDataLst>
            </p:nvPr>
          </p:nvSpPr>
          <p:spPr>
            <a:xfrm>
              <a:off x="9866667" y="2269653"/>
              <a:ext cx="451160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7" name="手繪多邊形: 圖案 536" descr="61">
              <a:extLst>
                <a:ext uri="{FF2B5EF4-FFF2-40B4-BE49-F238E27FC236}">
                  <a16:creationId xmlns:a16="http://schemas.microsoft.com/office/drawing/2014/main" id="{79C87AAB-1EB4-386E-F278-811305AE04ED}"/>
                </a:ext>
              </a:extLst>
            </p:cNvPr>
            <p:cNvSpPr/>
            <p:nvPr>
              <p:custDataLst>
                <p:tags r:id="rId244"/>
              </p:custDataLst>
            </p:nvPr>
          </p:nvSpPr>
          <p:spPr>
            <a:xfrm>
              <a:off x="9641087" y="2661444"/>
              <a:ext cx="355486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9" name="手繪多邊形: 圖案 538" descr="61">
              <a:extLst>
                <a:ext uri="{FF2B5EF4-FFF2-40B4-BE49-F238E27FC236}">
                  <a16:creationId xmlns:a16="http://schemas.microsoft.com/office/drawing/2014/main" id="{CFDDB8C7-0680-CA90-31EB-54C812CAF05A}"/>
                </a:ext>
              </a:extLst>
            </p:cNvPr>
            <p:cNvSpPr/>
            <p:nvPr>
              <p:custDataLst>
                <p:tags r:id="rId245"/>
              </p:custDataLst>
            </p:nvPr>
          </p:nvSpPr>
          <p:spPr>
            <a:xfrm>
              <a:off x="10187924" y="2661444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1" name="手繪多邊形: 圖案 540" descr="61">
              <a:extLst>
                <a:ext uri="{FF2B5EF4-FFF2-40B4-BE49-F238E27FC236}">
                  <a16:creationId xmlns:a16="http://schemas.microsoft.com/office/drawing/2014/main" id="{E850F466-0C0E-80F5-EA0A-88ED15E3FE4D}"/>
                </a:ext>
              </a:extLst>
            </p:cNvPr>
            <p:cNvSpPr/>
            <p:nvPr>
              <p:custDataLst>
                <p:tags r:id="rId246"/>
              </p:custDataLst>
            </p:nvPr>
          </p:nvSpPr>
          <p:spPr>
            <a:xfrm rot="18000009">
              <a:off x="8555292" y="3028207"/>
              <a:ext cx="451159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4" name="手繪多邊形: 圖案 543" descr="61">
              <a:extLst>
                <a:ext uri="{FF2B5EF4-FFF2-40B4-BE49-F238E27FC236}">
                  <a16:creationId xmlns:a16="http://schemas.microsoft.com/office/drawing/2014/main" id="{6E8A4E50-5C6F-54F8-E8BE-3DED80FD5E1B}"/>
                </a:ext>
              </a:extLst>
            </p:cNvPr>
            <p:cNvSpPr/>
            <p:nvPr>
              <p:custDataLst>
                <p:tags r:id="rId247"/>
              </p:custDataLst>
            </p:nvPr>
          </p:nvSpPr>
          <p:spPr>
            <a:xfrm rot="18000009">
              <a:off x="8877672" y="3419347"/>
              <a:ext cx="355485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6" name="手繪多邊形: 圖案 545" descr="61">
              <a:extLst>
                <a:ext uri="{FF2B5EF4-FFF2-40B4-BE49-F238E27FC236}">
                  <a16:creationId xmlns:a16="http://schemas.microsoft.com/office/drawing/2014/main" id="{FFE2E811-504C-862A-7D4D-F1AC6482D5C3}"/>
                </a:ext>
              </a:extLst>
            </p:cNvPr>
            <p:cNvSpPr/>
            <p:nvPr>
              <p:custDataLst>
                <p:tags r:id="rId248"/>
              </p:custDataLst>
            </p:nvPr>
          </p:nvSpPr>
          <p:spPr>
            <a:xfrm rot="18000009">
              <a:off x="9151090" y="2945775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2728D29-4F5D-B1B8-76D7-D64E855E02D7}"/>
              </a:ext>
            </a:extLst>
          </p:cNvPr>
          <p:cNvGrpSpPr/>
          <p:nvPr/>
        </p:nvGrpSpPr>
        <p:grpSpPr>
          <a:xfrm>
            <a:off x="2395193" y="2269653"/>
            <a:ext cx="3146535" cy="3255546"/>
            <a:chOff x="8520220" y="2269654"/>
            <a:chExt cx="3146535" cy="3255546"/>
          </a:xfrm>
        </p:grpSpPr>
        <p:sp>
          <p:nvSpPr>
            <p:cNvPr id="501" name="手繪多邊形: 圖案 500" descr="62">
              <a:extLst>
                <a:ext uri="{FF2B5EF4-FFF2-40B4-BE49-F238E27FC236}">
                  <a16:creationId xmlns:a16="http://schemas.microsoft.com/office/drawing/2014/main" id="{C2703699-8184-46DB-AAC2-AFB647D9E93E}"/>
                </a:ext>
              </a:extLst>
            </p:cNvPr>
            <p:cNvSpPr/>
            <p:nvPr>
              <p:custDataLst>
                <p:tags r:id="rId207"/>
              </p:custDataLst>
            </p:nvPr>
          </p:nvSpPr>
          <p:spPr>
            <a:xfrm rot="14400001">
              <a:off x="8813033" y="4655329"/>
              <a:ext cx="355485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3" name="手繪多邊形: 圖案 502" descr="62">
              <a:extLst>
                <a:ext uri="{FF2B5EF4-FFF2-40B4-BE49-F238E27FC236}">
                  <a16:creationId xmlns:a16="http://schemas.microsoft.com/office/drawing/2014/main" id="{47A6803C-402C-7A29-08B1-D272941EF451}"/>
                </a:ext>
              </a:extLst>
            </p:cNvPr>
            <p:cNvSpPr/>
            <p:nvPr>
              <p:custDataLst>
                <p:tags r:id="rId208"/>
              </p:custDataLst>
            </p:nvPr>
          </p:nvSpPr>
          <p:spPr>
            <a:xfrm rot="14400001">
              <a:off x="9039740" y="4264190"/>
              <a:ext cx="451159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5" name="手繪多邊形: 圖案 504" descr="62">
              <a:extLst>
                <a:ext uri="{FF2B5EF4-FFF2-40B4-BE49-F238E27FC236}">
                  <a16:creationId xmlns:a16="http://schemas.microsoft.com/office/drawing/2014/main" id="{664432D1-D21F-38AE-0D89-02BB2111F1D0}"/>
                </a:ext>
              </a:extLst>
            </p:cNvPr>
            <p:cNvSpPr/>
            <p:nvPr>
              <p:custDataLst>
                <p:tags r:id="rId209"/>
              </p:custDataLst>
            </p:nvPr>
          </p:nvSpPr>
          <p:spPr>
            <a:xfrm rot="14400001">
              <a:off x="8537753" y="4180681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8" name="手繪多邊形: 圖案 507" descr="62">
              <a:extLst>
                <a:ext uri="{FF2B5EF4-FFF2-40B4-BE49-F238E27FC236}">
                  <a16:creationId xmlns:a16="http://schemas.microsoft.com/office/drawing/2014/main" id="{B2882568-C6BF-FA84-249B-BD403027E4FF}"/>
                </a:ext>
              </a:extLst>
            </p:cNvPr>
            <p:cNvSpPr/>
            <p:nvPr>
              <p:custDataLst>
                <p:tags r:id="rId210"/>
              </p:custDataLst>
            </p:nvPr>
          </p:nvSpPr>
          <p:spPr>
            <a:xfrm rot="10800004">
              <a:off x="10190405" y="3897426"/>
              <a:ext cx="355486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0" name="手繪多邊形: 圖案 509" descr="62">
              <a:extLst>
                <a:ext uri="{FF2B5EF4-FFF2-40B4-BE49-F238E27FC236}">
                  <a16:creationId xmlns:a16="http://schemas.microsoft.com/office/drawing/2014/main" id="{BBAFF888-01AB-7271-7926-5224C87D58C6}"/>
                </a:ext>
              </a:extLst>
            </p:cNvPr>
            <p:cNvSpPr/>
            <p:nvPr>
              <p:custDataLst>
                <p:tags r:id="rId211"/>
              </p:custDataLst>
            </p:nvPr>
          </p:nvSpPr>
          <p:spPr>
            <a:xfrm rot="10800004">
              <a:off x="9869151" y="3505634"/>
              <a:ext cx="451160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2" name="手繪多邊形: 圖案 511" descr="62">
              <a:extLst>
                <a:ext uri="{FF2B5EF4-FFF2-40B4-BE49-F238E27FC236}">
                  <a16:creationId xmlns:a16="http://schemas.microsoft.com/office/drawing/2014/main" id="{5236D030-8BBD-7B12-B4AC-2A2A3F81A083}"/>
                </a:ext>
              </a:extLst>
            </p:cNvPr>
            <p:cNvSpPr/>
            <p:nvPr>
              <p:custDataLst>
                <p:tags r:id="rId212"/>
              </p:custDataLst>
            </p:nvPr>
          </p:nvSpPr>
          <p:spPr>
            <a:xfrm rot="10800004">
              <a:off x="9641087" y="3897424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5" name="手繪多邊形: 圖案 514" descr="62">
              <a:extLst>
                <a:ext uri="{FF2B5EF4-FFF2-40B4-BE49-F238E27FC236}">
                  <a16:creationId xmlns:a16="http://schemas.microsoft.com/office/drawing/2014/main" id="{36FA3391-E7C1-8961-D692-B70F914DF052}"/>
                </a:ext>
              </a:extLst>
            </p:cNvPr>
            <p:cNvSpPr/>
            <p:nvPr>
              <p:custDataLst>
                <p:tags r:id="rId213"/>
              </p:custDataLst>
            </p:nvPr>
          </p:nvSpPr>
          <p:spPr>
            <a:xfrm rot="10800004">
              <a:off x="10190403" y="5133409"/>
              <a:ext cx="355486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7" name="手繪多邊形: 圖案 516" descr="62">
              <a:extLst>
                <a:ext uri="{FF2B5EF4-FFF2-40B4-BE49-F238E27FC236}">
                  <a16:creationId xmlns:a16="http://schemas.microsoft.com/office/drawing/2014/main" id="{00EE46D1-5FDF-80F6-3FFC-4AA6E49F2D6A}"/>
                </a:ext>
              </a:extLst>
            </p:cNvPr>
            <p:cNvSpPr/>
            <p:nvPr>
              <p:custDataLst>
                <p:tags r:id="rId214"/>
              </p:custDataLst>
            </p:nvPr>
          </p:nvSpPr>
          <p:spPr>
            <a:xfrm rot="10800004">
              <a:off x="9869149" y="4741618"/>
              <a:ext cx="451160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9" name="手繪多邊形: 圖案 518" descr="62">
              <a:extLst>
                <a:ext uri="{FF2B5EF4-FFF2-40B4-BE49-F238E27FC236}">
                  <a16:creationId xmlns:a16="http://schemas.microsoft.com/office/drawing/2014/main" id="{0E18CD9C-5285-FF5B-420A-3E5C629EDBB3}"/>
                </a:ext>
              </a:extLst>
            </p:cNvPr>
            <p:cNvSpPr/>
            <p:nvPr>
              <p:custDataLst>
                <p:tags r:id="rId215"/>
              </p:custDataLst>
            </p:nvPr>
          </p:nvSpPr>
          <p:spPr>
            <a:xfrm rot="10800004">
              <a:off x="9641084" y="5133409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" name="手繪多邊形: 圖案 521" descr="62">
              <a:extLst>
                <a:ext uri="{FF2B5EF4-FFF2-40B4-BE49-F238E27FC236}">
                  <a16:creationId xmlns:a16="http://schemas.microsoft.com/office/drawing/2014/main" id="{4A668C47-7936-8D1E-2BE7-A9C6FDE95180}"/>
                </a:ext>
              </a:extLst>
            </p:cNvPr>
            <p:cNvSpPr/>
            <p:nvPr>
              <p:custDataLst>
                <p:tags r:id="rId216"/>
              </p:custDataLst>
            </p:nvPr>
          </p:nvSpPr>
          <p:spPr>
            <a:xfrm rot="7200009">
              <a:off x="11293117" y="4179609"/>
              <a:ext cx="355485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4" name="手繪多邊形: 圖案 523" descr="62">
              <a:extLst>
                <a:ext uri="{FF2B5EF4-FFF2-40B4-BE49-F238E27FC236}">
                  <a16:creationId xmlns:a16="http://schemas.microsoft.com/office/drawing/2014/main" id="{0F985EDA-3D6F-A752-69D6-7AB71CCFC79C}"/>
                </a:ext>
              </a:extLst>
            </p:cNvPr>
            <p:cNvSpPr/>
            <p:nvPr>
              <p:custDataLst>
                <p:tags r:id="rId217"/>
              </p:custDataLst>
            </p:nvPr>
          </p:nvSpPr>
          <p:spPr>
            <a:xfrm rot="7200009">
              <a:off x="10697318" y="4262043"/>
              <a:ext cx="451159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6" name="手繪多邊形: 圖案 525" descr="62">
              <a:extLst>
                <a:ext uri="{FF2B5EF4-FFF2-40B4-BE49-F238E27FC236}">
                  <a16:creationId xmlns:a16="http://schemas.microsoft.com/office/drawing/2014/main" id="{7B35D120-E2B0-EAB1-DAC6-536B8FEB8396}"/>
                </a:ext>
              </a:extLst>
            </p:cNvPr>
            <p:cNvSpPr/>
            <p:nvPr>
              <p:custDataLst>
                <p:tags r:id="rId218"/>
              </p:custDataLst>
            </p:nvPr>
          </p:nvSpPr>
          <p:spPr>
            <a:xfrm rot="7200009">
              <a:off x="11017835" y="4654257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9" name="手繪多邊形: 圖案 528" descr="62">
              <a:extLst>
                <a:ext uri="{FF2B5EF4-FFF2-40B4-BE49-F238E27FC236}">
                  <a16:creationId xmlns:a16="http://schemas.microsoft.com/office/drawing/2014/main" id="{B13CBADF-FE37-4000-1DF1-61E68ABE62B2}"/>
                </a:ext>
              </a:extLst>
            </p:cNvPr>
            <p:cNvSpPr/>
            <p:nvPr>
              <p:custDataLst>
                <p:tags r:id="rId219"/>
              </p:custDataLst>
            </p:nvPr>
          </p:nvSpPr>
          <p:spPr>
            <a:xfrm rot="3600000">
              <a:off x="11018460" y="2747733"/>
              <a:ext cx="355485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1" name="手繪多邊形: 圖案 530" descr="62">
              <a:extLst>
                <a:ext uri="{FF2B5EF4-FFF2-40B4-BE49-F238E27FC236}">
                  <a16:creationId xmlns:a16="http://schemas.microsoft.com/office/drawing/2014/main" id="{09F11624-80A2-6A90-D701-FE6C089ACBA2}"/>
                </a:ext>
              </a:extLst>
            </p:cNvPr>
            <p:cNvSpPr/>
            <p:nvPr>
              <p:custDataLst>
                <p:tags r:id="rId220"/>
              </p:custDataLst>
            </p:nvPr>
          </p:nvSpPr>
          <p:spPr>
            <a:xfrm rot="3600000">
              <a:off x="10696078" y="3305041"/>
              <a:ext cx="451159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3" name="手繪多邊形: 圖案 532" descr="62">
              <a:extLst>
                <a:ext uri="{FF2B5EF4-FFF2-40B4-BE49-F238E27FC236}">
                  <a16:creationId xmlns:a16="http://schemas.microsoft.com/office/drawing/2014/main" id="{B16DBB12-1E6D-6AC0-6E32-F6F720D226E9}"/>
                </a:ext>
              </a:extLst>
            </p:cNvPr>
            <p:cNvSpPr/>
            <p:nvPr>
              <p:custDataLst>
                <p:tags r:id="rId221"/>
              </p:custDataLst>
            </p:nvPr>
          </p:nvSpPr>
          <p:spPr>
            <a:xfrm rot="3600000">
              <a:off x="11291257" y="3222379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6" name="手繪多邊形: 圖案 535" descr="62">
              <a:extLst>
                <a:ext uri="{FF2B5EF4-FFF2-40B4-BE49-F238E27FC236}">
                  <a16:creationId xmlns:a16="http://schemas.microsoft.com/office/drawing/2014/main" id="{8A0865D4-419A-C7AE-87EB-FD9BBBD590D1}"/>
                </a:ext>
              </a:extLst>
            </p:cNvPr>
            <p:cNvSpPr/>
            <p:nvPr>
              <p:custDataLst>
                <p:tags r:id="rId222"/>
              </p:custDataLst>
            </p:nvPr>
          </p:nvSpPr>
          <p:spPr>
            <a:xfrm>
              <a:off x="9641087" y="2269654"/>
              <a:ext cx="355486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8" name="手繪多邊形: 圖案 537" descr="62">
              <a:extLst>
                <a:ext uri="{FF2B5EF4-FFF2-40B4-BE49-F238E27FC236}">
                  <a16:creationId xmlns:a16="http://schemas.microsoft.com/office/drawing/2014/main" id="{A6734BDF-CB6D-1AC1-AFA1-1828D987F651}"/>
                </a:ext>
              </a:extLst>
            </p:cNvPr>
            <p:cNvSpPr/>
            <p:nvPr>
              <p:custDataLst>
                <p:tags r:id="rId223"/>
              </p:custDataLst>
            </p:nvPr>
          </p:nvSpPr>
          <p:spPr>
            <a:xfrm>
              <a:off x="9866667" y="2827614"/>
              <a:ext cx="451160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0" name="手繪多邊形: 圖案 539" descr="62">
              <a:extLst>
                <a:ext uri="{FF2B5EF4-FFF2-40B4-BE49-F238E27FC236}">
                  <a16:creationId xmlns:a16="http://schemas.microsoft.com/office/drawing/2014/main" id="{743842A3-D0F6-0BBB-021E-D0A71E1E1C5E}"/>
                </a:ext>
              </a:extLst>
            </p:cNvPr>
            <p:cNvSpPr/>
            <p:nvPr>
              <p:custDataLst>
                <p:tags r:id="rId224"/>
              </p:custDataLst>
            </p:nvPr>
          </p:nvSpPr>
          <p:spPr>
            <a:xfrm>
              <a:off x="10187922" y="2269654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3" name="手繪多邊形: 圖案 542" descr="62">
              <a:extLst>
                <a:ext uri="{FF2B5EF4-FFF2-40B4-BE49-F238E27FC236}">
                  <a16:creationId xmlns:a16="http://schemas.microsoft.com/office/drawing/2014/main" id="{DEDD8481-9B7F-CA0B-5A12-CADDE1C613DC}"/>
                </a:ext>
              </a:extLst>
            </p:cNvPr>
            <p:cNvSpPr/>
            <p:nvPr>
              <p:custDataLst>
                <p:tags r:id="rId225"/>
              </p:custDataLst>
            </p:nvPr>
          </p:nvSpPr>
          <p:spPr>
            <a:xfrm rot="18000009">
              <a:off x="8538373" y="3223451"/>
              <a:ext cx="355485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5" name="手繪多邊形: 圖案 544" descr="62">
              <a:extLst>
                <a:ext uri="{FF2B5EF4-FFF2-40B4-BE49-F238E27FC236}">
                  <a16:creationId xmlns:a16="http://schemas.microsoft.com/office/drawing/2014/main" id="{99E1905B-A933-9C81-A69A-C37D104F8D70}"/>
                </a:ext>
              </a:extLst>
            </p:cNvPr>
            <p:cNvSpPr/>
            <p:nvPr>
              <p:custDataLst>
                <p:tags r:id="rId226"/>
              </p:custDataLst>
            </p:nvPr>
          </p:nvSpPr>
          <p:spPr>
            <a:xfrm rot="18000009">
              <a:off x="9038497" y="3307188"/>
              <a:ext cx="451159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7" name="手繪多邊形: 圖案 546" descr="62">
              <a:extLst>
                <a:ext uri="{FF2B5EF4-FFF2-40B4-BE49-F238E27FC236}">
                  <a16:creationId xmlns:a16="http://schemas.microsoft.com/office/drawing/2014/main" id="{050023FC-2721-4047-2584-72AE98610747}"/>
                </a:ext>
              </a:extLst>
            </p:cNvPr>
            <p:cNvSpPr/>
            <p:nvPr>
              <p:custDataLst>
                <p:tags r:id="rId227"/>
              </p:custDataLst>
            </p:nvPr>
          </p:nvSpPr>
          <p:spPr>
            <a:xfrm rot="18000009">
              <a:off x="8811171" y="2748805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59" name="手繪多邊形 206">
            <a:extLst>
              <a:ext uri="{FF2B5EF4-FFF2-40B4-BE49-F238E27FC236}">
                <a16:creationId xmlns:a16="http://schemas.microsoft.com/office/drawing/2014/main" id="{B9BB8F9C-4A74-3949-D807-6B8AE8E1D3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2600001">
            <a:off x="3227037" y="4523674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4" name="手繪多邊形 206">
            <a:extLst>
              <a:ext uri="{FF2B5EF4-FFF2-40B4-BE49-F238E27FC236}">
                <a16:creationId xmlns:a16="http://schemas.microsoft.com/office/drawing/2014/main" id="{840C232E-D1B2-54DC-61A1-503CCC507F0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9000011">
            <a:off x="4297426" y="4672748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9" name="手繪多邊形 206">
            <a:extLst>
              <a:ext uri="{FF2B5EF4-FFF2-40B4-BE49-F238E27FC236}">
                <a16:creationId xmlns:a16="http://schemas.microsoft.com/office/drawing/2014/main" id="{4946D6E4-5BCD-67E1-B541-8486DD68ED6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5">
            <a:off x="4961730" y="3820301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4" name="手繪多邊形 206">
            <a:extLst>
              <a:ext uri="{FF2B5EF4-FFF2-40B4-BE49-F238E27FC236}">
                <a16:creationId xmlns:a16="http://schemas.microsoft.com/office/drawing/2014/main" id="{2BDDEA4F-401A-CCF8-305E-06FC8FEC300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800004">
            <a:off x="4555633" y="2818775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9" name="手繪多邊形 206">
            <a:extLst>
              <a:ext uri="{FF2B5EF4-FFF2-40B4-BE49-F238E27FC236}">
                <a16:creationId xmlns:a16="http://schemas.microsoft.com/office/drawing/2014/main" id="{EF165269-D284-65BA-DB93-8BD037DAE3C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9800011">
            <a:off x="3485242" y="2669702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4" name="手繪多邊形 206">
            <a:extLst>
              <a:ext uri="{FF2B5EF4-FFF2-40B4-BE49-F238E27FC236}">
                <a16:creationId xmlns:a16="http://schemas.microsoft.com/office/drawing/2014/main" id="{574F9840-8170-C40D-8C65-D859D6D7B43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4">
            <a:off x="2820943" y="3522150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9" name="手繪多邊形 206">
            <a:extLst>
              <a:ext uri="{FF2B5EF4-FFF2-40B4-BE49-F238E27FC236}">
                <a16:creationId xmlns:a16="http://schemas.microsoft.com/office/drawing/2014/main" id="{F75BA79B-7066-52AB-6821-2277964FBFB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4400000">
            <a:off x="3281601" y="3851115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4" name="手繪多邊形 206">
            <a:extLst>
              <a:ext uri="{FF2B5EF4-FFF2-40B4-BE49-F238E27FC236}">
                <a16:creationId xmlns:a16="http://schemas.microsoft.com/office/drawing/2014/main" id="{ED72C06D-70A6-7CC8-3C68-13C36972298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0800002">
            <a:off x="3742260" y="4289216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9" name="手繪多邊形 206">
            <a:extLst>
              <a:ext uri="{FF2B5EF4-FFF2-40B4-BE49-F238E27FC236}">
                <a16:creationId xmlns:a16="http://schemas.microsoft.com/office/drawing/2014/main" id="{18777019-E829-6906-84C0-0DAE0A4A682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7200009">
            <a:off x="4351994" y="4109323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4" name="手繪多邊形 206">
            <a:extLst>
              <a:ext uri="{FF2B5EF4-FFF2-40B4-BE49-F238E27FC236}">
                <a16:creationId xmlns:a16="http://schemas.microsoft.com/office/drawing/2014/main" id="{CF49276D-33B0-CDAD-3BB3-E541B837F3E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3600000">
            <a:off x="4501071" y="3491330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9" name="手繪多邊形 206">
            <a:extLst>
              <a:ext uri="{FF2B5EF4-FFF2-40B4-BE49-F238E27FC236}">
                <a16:creationId xmlns:a16="http://schemas.microsoft.com/office/drawing/2014/main" id="{C7CE06EC-9255-4710-A48D-FB91711A830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040408" y="3053234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0A4B9D0-0505-D925-1A96-550406CF830D}"/>
              </a:ext>
            </a:extLst>
          </p:cNvPr>
          <p:cNvGrpSpPr/>
          <p:nvPr/>
        </p:nvGrpSpPr>
        <p:grpSpPr>
          <a:xfrm>
            <a:off x="2671869" y="2669702"/>
            <a:ext cx="2593188" cy="2455446"/>
            <a:chOff x="8796896" y="2669703"/>
            <a:chExt cx="2593188" cy="2455446"/>
          </a:xfrm>
        </p:grpSpPr>
        <p:sp>
          <p:nvSpPr>
            <p:cNvPr id="558" name="手繪多邊形 205" descr="42">
              <a:extLst>
                <a:ext uri="{FF2B5EF4-FFF2-40B4-BE49-F238E27FC236}">
                  <a16:creationId xmlns:a16="http://schemas.microsoft.com/office/drawing/2014/main" id="{6D8418F0-F386-67C0-E043-71259077F2FF}"/>
                </a:ext>
              </a:extLst>
            </p:cNvPr>
            <p:cNvSpPr/>
            <p:nvPr>
              <p:custDataLst>
                <p:tags r:id="rId195"/>
              </p:custDataLst>
            </p:nvPr>
          </p:nvSpPr>
          <p:spPr>
            <a:xfrm rot="12600001">
              <a:off x="9610268" y="4672749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3" name="手繪多邊形 205" descr="42">
              <a:extLst>
                <a:ext uri="{FF2B5EF4-FFF2-40B4-BE49-F238E27FC236}">
                  <a16:creationId xmlns:a16="http://schemas.microsoft.com/office/drawing/2014/main" id="{3807E0A9-E461-07D1-A7FD-EC19B84C64CD}"/>
                </a:ext>
              </a:extLst>
            </p:cNvPr>
            <p:cNvSpPr/>
            <p:nvPr>
              <p:custDataLst>
                <p:tags r:id="rId196"/>
              </p:custDataLst>
            </p:nvPr>
          </p:nvSpPr>
          <p:spPr>
            <a:xfrm rot="9000011">
              <a:off x="10680658" y="4523675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8" name="手繪多邊形 205" descr="42">
              <a:extLst>
                <a:ext uri="{FF2B5EF4-FFF2-40B4-BE49-F238E27FC236}">
                  <a16:creationId xmlns:a16="http://schemas.microsoft.com/office/drawing/2014/main" id="{8670D551-8054-CA7D-60D7-AA6CD92BBCBB}"/>
                </a:ext>
              </a:extLst>
            </p:cNvPr>
            <p:cNvSpPr/>
            <p:nvPr>
              <p:custDataLst>
                <p:tags r:id="rId197"/>
              </p:custDataLst>
            </p:nvPr>
          </p:nvSpPr>
          <p:spPr>
            <a:xfrm rot="5400005">
              <a:off x="11086758" y="3522154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3" name="手繪多邊形 205" descr="42">
              <a:extLst>
                <a:ext uri="{FF2B5EF4-FFF2-40B4-BE49-F238E27FC236}">
                  <a16:creationId xmlns:a16="http://schemas.microsoft.com/office/drawing/2014/main" id="{8571CB18-C684-BB0F-8B97-8C78E5A5D7FC}"/>
                </a:ext>
              </a:extLst>
            </p:cNvPr>
            <p:cNvSpPr/>
            <p:nvPr>
              <p:custDataLst>
                <p:tags r:id="rId198"/>
              </p:custDataLst>
            </p:nvPr>
          </p:nvSpPr>
          <p:spPr>
            <a:xfrm rot="1800004">
              <a:off x="10422457" y="2669703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8" name="手繪多邊形 205" descr="42">
              <a:extLst>
                <a:ext uri="{FF2B5EF4-FFF2-40B4-BE49-F238E27FC236}">
                  <a16:creationId xmlns:a16="http://schemas.microsoft.com/office/drawing/2014/main" id="{D63BF746-0D18-AB7C-1315-C0BAB0E20EC7}"/>
                </a:ext>
              </a:extLst>
            </p:cNvPr>
            <p:cNvSpPr/>
            <p:nvPr>
              <p:custDataLst>
                <p:tags r:id="rId199"/>
              </p:custDataLst>
            </p:nvPr>
          </p:nvSpPr>
          <p:spPr>
            <a:xfrm rot="19800011">
              <a:off x="9352066" y="2818776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3" name="手繪多邊形 205" descr="42">
              <a:extLst>
                <a:ext uri="{FF2B5EF4-FFF2-40B4-BE49-F238E27FC236}">
                  <a16:creationId xmlns:a16="http://schemas.microsoft.com/office/drawing/2014/main" id="{8F6A22E1-32C8-6774-BC44-22B5218CFBE8}"/>
                </a:ext>
              </a:extLst>
            </p:cNvPr>
            <p:cNvSpPr/>
            <p:nvPr>
              <p:custDataLst>
                <p:tags r:id="rId200"/>
              </p:custDataLst>
            </p:nvPr>
          </p:nvSpPr>
          <p:spPr>
            <a:xfrm rot="16200004">
              <a:off x="8945970" y="3820299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8" name="手繪多邊形 205" descr="42">
              <a:extLst>
                <a:ext uri="{FF2B5EF4-FFF2-40B4-BE49-F238E27FC236}">
                  <a16:creationId xmlns:a16="http://schemas.microsoft.com/office/drawing/2014/main" id="{F473B94A-F37F-12E7-C1AD-9417142C5E5C}"/>
                </a:ext>
              </a:extLst>
            </p:cNvPr>
            <p:cNvSpPr/>
            <p:nvPr>
              <p:custDataLst>
                <p:tags r:id="rId201"/>
              </p:custDataLst>
            </p:nvPr>
          </p:nvSpPr>
          <p:spPr>
            <a:xfrm rot="14400000">
              <a:off x="9555702" y="4109321"/>
              <a:ext cx="154253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3" name="手繪多邊形 205" descr="42">
              <a:extLst>
                <a:ext uri="{FF2B5EF4-FFF2-40B4-BE49-F238E27FC236}">
                  <a16:creationId xmlns:a16="http://schemas.microsoft.com/office/drawing/2014/main" id="{7319E589-D055-60B2-ABB8-6AC2B749E68B}"/>
                </a:ext>
              </a:extLst>
            </p:cNvPr>
            <p:cNvSpPr/>
            <p:nvPr>
              <p:custDataLst>
                <p:tags r:id="rId202"/>
              </p:custDataLst>
            </p:nvPr>
          </p:nvSpPr>
          <p:spPr>
            <a:xfrm rot="10800002">
              <a:off x="10165435" y="4289217"/>
              <a:ext cx="154252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8" name="手繪多邊形 205" descr="42">
              <a:extLst>
                <a:ext uri="{FF2B5EF4-FFF2-40B4-BE49-F238E27FC236}">
                  <a16:creationId xmlns:a16="http://schemas.microsoft.com/office/drawing/2014/main" id="{1AF326B8-C8CE-97A7-B000-1F96C929BEF3}"/>
                </a:ext>
              </a:extLst>
            </p:cNvPr>
            <p:cNvSpPr/>
            <p:nvPr>
              <p:custDataLst>
                <p:tags r:id="rId203"/>
              </p:custDataLst>
            </p:nvPr>
          </p:nvSpPr>
          <p:spPr>
            <a:xfrm rot="7200009">
              <a:off x="10626098" y="3851120"/>
              <a:ext cx="154253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3" name="手繪多邊形 205" descr="42">
              <a:extLst>
                <a:ext uri="{FF2B5EF4-FFF2-40B4-BE49-F238E27FC236}">
                  <a16:creationId xmlns:a16="http://schemas.microsoft.com/office/drawing/2014/main" id="{8B592626-A244-D128-57F0-EBDFA9EB7342}"/>
                </a:ext>
              </a:extLst>
            </p:cNvPr>
            <p:cNvSpPr/>
            <p:nvPr>
              <p:custDataLst>
                <p:tags r:id="rId204"/>
              </p:custDataLst>
            </p:nvPr>
          </p:nvSpPr>
          <p:spPr>
            <a:xfrm rot="3600000">
              <a:off x="10477021" y="3233128"/>
              <a:ext cx="154253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8" name="手繪多邊形 205" descr="42">
              <a:extLst>
                <a:ext uri="{FF2B5EF4-FFF2-40B4-BE49-F238E27FC236}">
                  <a16:creationId xmlns:a16="http://schemas.microsoft.com/office/drawing/2014/main" id="{5996E5D4-5B66-5CD0-D252-DAC333C67A9E}"/>
                </a:ext>
              </a:extLst>
            </p:cNvPr>
            <p:cNvSpPr/>
            <p:nvPr>
              <p:custDataLst>
                <p:tags r:id="rId205"/>
              </p:custDataLst>
            </p:nvPr>
          </p:nvSpPr>
          <p:spPr>
            <a:xfrm>
              <a:off x="9867288" y="3053235"/>
              <a:ext cx="154252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3" name="手繪多邊形 205" descr="42">
              <a:extLst>
                <a:ext uri="{FF2B5EF4-FFF2-40B4-BE49-F238E27FC236}">
                  <a16:creationId xmlns:a16="http://schemas.microsoft.com/office/drawing/2014/main" id="{FC2032E7-561E-CDCE-C0C7-837E7AFF617E}"/>
                </a:ext>
              </a:extLst>
            </p:cNvPr>
            <p:cNvSpPr/>
            <p:nvPr>
              <p:custDataLst>
                <p:tags r:id="rId206"/>
              </p:custDataLst>
            </p:nvPr>
          </p:nvSpPr>
          <p:spPr>
            <a:xfrm rot="18000009">
              <a:off x="9406628" y="3491330"/>
              <a:ext cx="154253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14" name="手繪多邊形 206">
            <a:extLst>
              <a:ext uri="{FF2B5EF4-FFF2-40B4-BE49-F238E27FC236}">
                <a16:creationId xmlns:a16="http://schemas.microsoft.com/office/drawing/2014/main" id="{F7C3467B-B21C-2BE1-4A4C-1C0741324A8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8000009">
            <a:off x="3430678" y="3233124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0072405-742D-427F-41A9-66F5BF4B8032}"/>
              </a:ext>
            </a:extLst>
          </p:cNvPr>
          <p:cNvGrpSpPr/>
          <p:nvPr/>
        </p:nvGrpSpPr>
        <p:grpSpPr>
          <a:xfrm>
            <a:off x="2671870" y="2764210"/>
            <a:ext cx="2593187" cy="2266432"/>
            <a:chOff x="8796897" y="2764211"/>
            <a:chExt cx="2593187" cy="2266432"/>
          </a:xfrm>
          <a:solidFill>
            <a:srgbClr val="FFFF41"/>
          </a:solidFill>
        </p:grpSpPr>
        <p:sp>
          <p:nvSpPr>
            <p:cNvPr id="560" name="手繪多邊形 207" descr="41">
              <a:extLst>
                <a:ext uri="{FF2B5EF4-FFF2-40B4-BE49-F238E27FC236}">
                  <a16:creationId xmlns:a16="http://schemas.microsoft.com/office/drawing/2014/main" id="{DA9FB96E-7D3A-F44C-4B3B-E5A869B796CA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 rot="12600001">
              <a:off x="9406628" y="4618184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1" name="手繪多邊形 208" descr="41">
              <a:extLst>
                <a:ext uri="{FF2B5EF4-FFF2-40B4-BE49-F238E27FC236}">
                  <a16:creationId xmlns:a16="http://schemas.microsoft.com/office/drawing/2014/main" id="{3A95FADB-A50A-6649-EB21-6850FF1B8CA8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 rot="12600001">
              <a:off x="9257554" y="4876387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5" name="手繪多邊形 207" descr="41">
              <a:extLst>
                <a:ext uri="{FF2B5EF4-FFF2-40B4-BE49-F238E27FC236}">
                  <a16:creationId xmlns:a16="http://schemas.microsoft.com/office/drawing/2014/main" id="{C82B9BE4-8AA2-2A88-D880-7396B8FC001F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 rot="9000011">
              <a:off x="10327946" y="4618185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6" name="手繪多邊形 208" descr="41">
              <a:extLst>
                <a:ext uri="{FF2B5EF4-FFF2-40B4-BE49-F238E27FC236}">
                  <a16:creationId xmlns:a16="http://schemas.microsoft.com/office/drawing/2014/main" id="{B728701B-716B-5C5F-5E6A-F3A9EF421631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 rot="9000011">
              <a:off x="10477017" y="4876390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0" name="手繪多邊形 207" descr="41">
              <a:extLst>
                <a:ext uri="{FF2B5EF4-FFF2-40B4-BE49-F238E27FC236}">
                  <a16:creationId xmlns:a16="http://schemas.microsoft.com/office/drawing/2014/main" id="{03E9D4C1-CE8E-69AA-F91E-D9896ED596EC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 rot="5400005">
              <a:off x="10788610" y="3820302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1" name="手繪多邊形 208" descr="41">
              <a:extLst>
                <a:ext uri="{FF2B5EF4-FFF2-40B4-BE49-F238E27FC236}">
                  <a16:creationId xmlns:a16="http://schemas.microsoft.com/office/drawing/2014/main" id="{D257BCC9-FE59-0262-060A-DB5CD7D385BF}"/>
                </a:ext>
              </a:extLst>
            </p:cNvPr>
            <p:cNvSpPr/>
            <p:nvPr>
              <p:custDataLst>
                <p:tags r:id="rId176"/>
              </p:custDataLst>
            </p:nvPr>
          </p:nvSpPr>
          <p:spPr>
            <a:xfrm rot="5400005">
              <a:off x="11086758" y="3820302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5" name="手繪多邊形 207" descr="41">
              <a:extLst>
                <a:ext uri="{FF2B5EF4-FFF2-40B4-BE49-F238E27FC236}">
                  <a16:creationId xmlns:a16="http://schemas.microsoft.com/office/drawing/2014/main" id="{64E32D7F-D348-E5E7-72E0-1963ADCAC138}"/>
                </a:ext>
              </a:extLst>
            </p:cNvPr>
            <p:cNvSpPr/>
            <p:nvPr>
              <p:custDataLst>
                <p:tags r:id="rId177"/>
              </p:custDataLst>
            </p:nvPr>
          </p:nvSpPr>
          <p:spPr>
            <a:xfrm rot="1800004">
              <a:off x="10327949" y="3022415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6" name="手繪多邊形 208" descr="41">
              <a:extLst>
                <a:ext uri="{FF2B5EF4-FFF2-40B4-BE49-F238E27FC236}">
                  <a16:creationId xmlns:a16="http://schemas.microsoft.com/office/drawing/2014/main" id="{4F735DF1-D0AA-EF99-0CDD-02CA063D6B78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 rot="1800004">
              <a:off x="10477021" y="2764211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0" name="手繪多邊形 207" descr="41">
              <a:extLst>
                <a:ext uri="{FF2B5EF4-FFF2-40B4-BE49-F238E27FC236}">
                  <a16:creationId xmlns:a16="http://schemas.microsoft.com/office/drawing/2014/main" id="{CA152CBE-1B86-E6CB-B949-FC41F746FD2E}"/>
                </a:ext>
              </a:extLst>
            </p:cNvPr>
            <p:cNvSpPr/>
            <p:nvPr>
              <p:custDataLst>
                <p:tags r:id="rId179"/>
              </p:custDataLst>
            </p:nvPr>
          </p:nvSpPr>
          <p:spPr>
            <a:xfrm rot="19800011">
              <a:off x="9406630" y="3022415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1" name="手繪多邊形 208" descr="41">
              <a:extLst>
                <a:ext uri="{FF2B5EF4-FFF2-40B4-BE49-F238E27FC236}">
                  <a16:creationId xmlns:a16="http://schemas.microsoft.com/office/drawing/2014/main" id="{507EA51A-A748-1555-1F40-F51DEE64BD97}"/>
                </a:ext>
              </a:extLst>
            </p:cNvPr>
            <p:cNvSpPr/>
            <p:nvPr>
              <p:custDataLst>
                <p:tags r:id="rId180"/>
              </p:custDataLst>
            </p:nvPr>
          </p:nvSpPr>
          <p:spPr>
            <a:xfrm rot="19800011">
              <a:off x="9257557" y="2764211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5" name="手繪多邊形 207" descr="41">
              <a:extLst>
                <a:ext uri="{FF2B5EF4-FFF2-40B4-BE49-F238E27FC236}">
                  <a16:creationId xmlns:a16="http://schemas.microsoft.com/office/drawing/2014/main" id="{2715E5B1-ECF8-A03C-DAD3-A21A6793C127}"/>
                </a:ext>
              </a:extLst>
            </p:cNvPr>
            <p:cNvSpPr/>
            <p:nvPr>
              <p:custDataLst>
                <p:tags r:id="rId181"/>
              </p:custDataLst>
            </p:nvPr>
          </p:nvSpPr>
          <p:spPr>
            <a:xfrm rot="16200004">
              <a:off x="8945970" y="3820299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6" name="手繪多邊形 208" descr="41">
              <a:extLst>
                <a:ext uri="{FF2B5EF4-FFF2-40B4-BE49-F238E27FC236}">
                  <a16:creationId xmlns:a16="http://schemas.microsoft.com/office/drawing/2014/main" id="{F147DD44-7E06-8E34-F997-45C32C6F84F9}"/>
                </a:ext>
              </a:extLst>
            </p:cNvPr>
            <p:cNvSpPr/>
            <p:nvPr>
              <p:custDataLst>
                <p:tags r:id="rId182"/>
              </p:custDataLst>
            </p:nvPr>
          </p:nvSpPr>
          <p:spPr>
            <a:xfrm rot="16200004">
              <a:off x="8647824" y="3820299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0" name="手繪多邊形 207" descr="41">
              <a:extLst>
                <a:ext uri="{FF2B5EF4-FFF2-40B4-BE49-F238E27FC236}">
                  <a16:creationId xmlns:a16="http://schemas.microsoft.com/office/drawing/2014/main" id="{52467DFD-7D37-06CC-5498-66FDCC942F10}"/>
                </a:ext>
              </a:extLst>
            </p:cNvPr>
            <p:cNvSpPr/>
            <p:nvPr>
              <p:custDataLst>
                <p:tags r:id="rId183"/>
              </p:custDataLst>
            </p:nvPr>
          </p:nvSpPr>
          <p:spPr>
            <a:xfrm rot="14400000">
              <a:off x="9461193" y="4054756"/>
              <a:ext cx="452402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1" name="手繪多邊形 208" descr="41">
              <a:extLst>
                <a:ext uri="{FF2B5EF4-FFF2-40B4-BE49-F238E27FC236}">
                  <a16:creationId xmlns:a16="http://schemas.microsoft.com/office/drawing/2014/main" id="{7393E14B-61C5-B81A-4C10-CADBBACB0F82}"/>
                </a:ext>
              </a:extLst>
            </p:cNvPr>
            <p:cNvSpPr/>
            <p:nvPr>
              <p:custDataLst>
                <p:tags r:id="rId184"/>
              </p:custDataLst>
            </p:nvPr>
          </p:nvSpPr>
          <p:spPr>
            <a:xfrm rot="14400000">
              <a:off x="9202989" y="4203829"/>
              <a:ext cx="452402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5" name="手繪多邊形 207" descr="41">
              <a:extLst>
                <a:ext uri="{FF2B5EF4-FFF2-40B4-BE49-F238E27FC236}">
                  <a16:creationId xmlns:a16="http://schemas.microsoft.com/office/drawing/2014/main" id="{97F9F6CA-5C9E-DA77-4E86-7C1E9C672F51}"/>
                </a:ext>
              </a:extLst>
            </p:cNvPr>
            <p:cNvSpPr/>
            <p:nvPr>
              <p:custDataLst>
                <p:tags r:id="rId185"/>
              </p:custDataLst>
            </p:nvPr>
          </p:nvSpPr>
          <p:spPr>
            <a:xfrm rot="10800002">
              <a:off x="9867287" y="4289217"/>
              <a:ext cx="452401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6" name="手繪多邊形 208" descr="41">
              <a:extLst>
                <a:ext uri="{FF2B5EF4-FFF2-40B4-BE49-F238E27FC236}">
                  <a16:creationId xmlns:a16="http://schemas.microsoft.com/office/drawing/2014/main" id="{9B3D1799-7D55-6960-8BF3-7C10CC805204}"/>
                </a:ext>
              </a:extLst>
            </p:cNvPr>
            <p:cNvSpPr/>
            <p:nvPr>
              <p:custDataLst>
                <p:tags r:id="rId186"/>
              </p:custDataLst>
            </p:nvPr>
          </p:nvSpPr>
          <p:spPr>
            <a:xfrm rot="10800002">
              <a:off x="9867287" y="4587365"/>
              <a:ext cx="452401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0" name="手繪多邊形 207" descr="41">
              <a:extLst>
                <a:ext uri="{FF2B5EF4-FFF2-40B4-BE49-F238E27FC236}">
                  <a16:creationId xmlns:a16="http://schemas.microsoft.com/office/drawing/2014/main" id="{4D3038D0-26A0-EE8A-159E-B80634A1D67E}"/>
                </a:ext>
              </a:extLst>
            </p:cNvPr>
            <p:cNvSpPr/>
            <p:nvPr>
              <p:custDataLst>
                <p:tags r:id="rId187"/>
              </p:custDataLst>
            </p:nvPr>
          </p:nvSpPr>
          <p:spPr>
            <a:xfrm rot="7200009">
              <a:off x="10273385" y="4054759"/>
              <a:ext cx="452402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1" name="手繪多邊形 208" descr="41">
              <a:extLst>
                <a:ext uri="{FF2B5EF4-FFF2-40B4-BE49-F238E27FC236}">
                  <a16:creationId xmlns:a16="http://schemas.microsoft.com/office/drawing/2014/main" id="{1C1784D0-690F-372D-37C6-7B0529810BAE}"/>
                </a:ext>
              </a:extLst>
            </p:cNvPr>
            <p:cNvSpPr/>
            <p:nvPr>
              <p:custDataLst>
                <p:tags r:id="rId188"/>
              </p:custDataLst>
            </p:nvPr>
          </p:nvSpPr>
          <p:spPr>
            <a:xfrm rot="7200009">
              <a:off x="10531587" y="4203833"/>
              <a:ext cx="452402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5" name="手繪多邊形 207" descr="41">
              <a:extLst>
                <a:ext uri="{FF2B5EF4-FFF2-40B4-BE49-F238E27FC236}">
                  <a16:creationId xmlns:a16="http://schemas.microsoft.com/office/drawing/2014/main" id="{4237956A-041C-03FE-4BE2-1D95D509AECD}"/>
                </a:ext>
              </a:extLst>
            </p:cNvPr>
            <p:cNvSpPr/>
            <p:nvPr>
              <p:custDataLst>
                <p:tags r:id="rId189"/>
              </p:custDataLst>
            </p:nvPr>
          </p:nvSpPr>
          <p:spPr>
            <a:xfrm rot="3600000">
              <a:off x="10273385" y="3585841"/>
              <a:ext cx="452402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6" name="手繪多邊形 208" descr="41">
              <a:extLst>
                <a:ext uri="{FF2B5EF4-FFF2-40B4-BE49-F238E27FC236}">
                  <a16:creationId xmlns:a16="http://schemas.microsoft.com/office/drawing/2014/main" id="{82BBD6D7-9731-587D-B097-F8F3746FBE9A}"/>
                </a:ext>
              </a:extLst>
            </p:cNvPr>
            <p:cNvSpPr/>
            <p:nvPr>
              <p:custDataLst>
                <p:tags r:id="rId190"/>
              </p:custDataLst>
            </p:nvPr>
          </p:nvSpPr>
          <p:spPr>
            <a:xfrm rot="3600000">
              <a:off x="10531587" y="3436767"/>
              <a:ext cx="452402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0" name="手繪多邊形 207" descr="41">
              <a:extLst>
                <a:ext uri="{FF2B5EF4-FFF2-40B4-BE49-F238E27FC236}">
                  <a16:creationId xmlns:a16="http://schemas.microsoft.com/office/drawing/2014/main" id="{796E7F14-6C9F-7A8F-1E66-FC96576EC93E}"/>
                </a:ext>
              </a:extLst>
            </p:cNvPr>
            <p:cNvSpPr/>
            <p:nvPr>
              <p:custDataLst>
                <p:tags r:id="rId191"/>
              </p:custDataLst>
            </p:nvPr>
          </p:nvSpPr>
          <p:spPr>
            <a:xfrm>
              <a:off x="9867288" y="3351383"/>
              <a:ext cx="452401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1" name="手繪多邊形 208" descr="41">
              <a:extLst>
                <a:ext uri="{FF2B5EF4-FFF2-40B4-BE49-F238E27FC236}">
                  <a16:creationId xmlns:a16="http://schemas.microsoft.com/office/drawing/2014/main" id="{F748E438-F94B-1AC9-D5B5-EF3DA8215A5C}"/>
                </a:ext>
              </a:extLst>
            </p:cNvPr>
            <p:cNvSpPr/>
            <p:nvPr>
              <p:custDataLst>
                <p:tags r:id="rId192"/>
              </p:custDataLst>
            </p:nvPr>
          </p:nvSpPr>
          <p:spPr>
            <a:xfrm>
              <a:off x="9867288" y="3053235"/>
              <a:ext cx="452401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5" name="手繪多邊形 207" descr="41">
              <a:extLst>
                <a:ext uri="{FF2B5EF4-FFF2-40B4-BE49-F238E27FC236}">
                  <a16:creationId xmlns:a16="http://schemas.microsoft.com/office/drawing/2014/main" id="{C97D4CCB-BAC4-DCAD-22F4-8031BEAFFDF8}"/>
                </a:ext>
              </a:extLst>
            </p:cNvPr>
            <p:cNvSpPr/>
            <p:nvPr>
              <p:custDataLst>
                <p:tags r:id="rId193"/>
              </p:custDataLst>
            </p:nvPr>
          </p:nvSpPr>
          <p:spPr>
            <a:xfrm rot="18000009">
              <a:off x="9461194" y="3585838"/>
              <a:ext cx="452402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6" name="手繪多邊形 208" descr="41">
              <a:extLst>
                <a:ext uri="{FF2B5EF4-FFF2-40B4-BE49-F238E27FC236}">
                  <a16:creationId xmlns:a16="http://schemas.microsoft.com/office/drawing/2014/main" id="{3312F936-B6B2-9A44-D4FA-0783B6D2799D}"/>
                </a:ext>
              </a:extLst>
            </p:cNvPr>
            <p:cNvSpPr/>
            <p:nvPr>
              <p:custDataLst>
                <p:tags r:id="rId194"/>
              </p:custDataLst>
            </p:nvPr>
          </p:nvSpPr>
          <p:spPr>
            <a:xfrm rot="18000009">
              <a:off x="9202992" y="3436763"/>
              <a:ext cx="452402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02273F2-DDD5-B927-2B6E-F6C8C4C25FC4}"/>
              </a:ext>
            </a:extLst>
          </p:cNvPr>
          <p:cNvGrpSpPr/>
          <p:nvPr/>
        </p:nvGrpSpPr>
        <p:grpSpPr>
          <a:xfrm>
            <a:off x="2826122" y="2898490"/>
            <a:ext cx="2284683" cy="1997868"/>
            <a:chOff x="8951149" y="2898491"/>
            <a:chExt cx="2284683" cy="1997868"/>
          </a:xfrm>
          <a:solidFill>
            <a:srgbClr val="110040"/>
          </a:solidFill>
        </p:grpSpPr>
        <p:sp>
          <p:nvSpPr>
            <p:cNvPr id="562" name="矩形 561" descr="40">
              <a:extLst>
                <a:ext uri="{FF2B5EF4-FFF2-40B4-BE49-F238E27FC236}">
                  <a16:creationId xmlns:a16="http://schemas.microsoft.com/office/drawing/2014/main" id="{B3DE3606-3630-3634-D6E6-BD50D2FB3590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 rot="12600001">
              <a:off x="9486345" y="4752465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7" name="矩形 566" descr="40">
              <a:extLst>
                <a:ext uri="{FF2B5EF4-FFF2-40B4-BE49-F238E27FC236}">
                  <a16:creationId xmlns:a16="http://schemas.microsoft.com/office/drawing/2014/main" id="{A4E8A083-0FBF-A343-C2B0-8DD9781B55B2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 rot="9000011">
              <a:off x="10556735" y="4752465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2" name="矩形 571" descr="40">
              <a:extLst>
                <a:ext uri="{FF2B5EF4-FFF2-40B4-BE49-F238E27FC236}">
                  <a16:creationId xmlns:a16="http://schemas.microsoft.com/office/drawing/2014/main" id="{42E3E8F1-4FD9-2226-E8FD-B34755B6D2C7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 rot="5400005">
              <a:off x="11091938" y="3825480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7" name="矩形 576" descr="40">
              <a:extLst>
                <a:ext uri="{FF2B5EF4-FFF2-40B4-BE49-F238E27FC236}">
                  <a16:creationId xmlns:a16="http://schemas.microsoft.com/office/drawing/2014/main" id="{541B831B-51B3-5B13-DD99-5D1BEC2FAB69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 rot="1800004">
              <a:off x="10556736" y="2898491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2" name="矩形 581" descr="40">
              <a:extLst>
                <a:ext uri="{FF2B5EF4-FFF2-40B4-BE49-F238E27FC236}">
                  <a16:creationId xmlns:a16="http://schemas.microsoft.com/office/drawing/2014/main" id="{DFA42FB8-0CA5-F2E7-2285-80EC23F7E308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 rot="19800011">
              <a:off x="9486345" y="2898492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7" name="矩形 586" descr="40">
              <a:extLst>
                <a:ext uri="{FF2B5EF4-FFF2-40B4-BE49-F238E27FC236}">
                  <a16:creationId xmlns:a16="http://schemas.microsoft.com/office/drawing/2014/main" id="{11A74842-2CB6-FEC3-4E5B-9DFB8D592AF8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 rot="16200004">
              <a:off x="8951149" y="3825479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2" name="矩形 591" descr="40">
              <a:extLst>
                <a:ext uri="{FF2B5EF4-FFF2-40B4-BE49-F238E27FC236}">
                  <a16:creationId xmlns:a16="http://schemas.microsoft.com/office/drawing/2014/main" id="{EF9572E9-12DC-F09E-6E6D-EC865E8D34A7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 rot="14400000">
              <a:off x="9486345" y="4134472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7" name="矩形 596" descr="40">
              <a:extLst>
                <a:ext uri="{FF2B5EF4-FFF2-40B4-BE49-F238E27FC236}">
                  <a16:creationId xmlns:a16="http://schemas.microsoft.com/office/drawing/2014/main" id="{5E598C84-F38C-4C60-C4E7-D9C0B3BDF67E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 rot="10800002">
              <a:off x="10021541" y="4443469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2" name="矩形 601" descr="40">
              <a:extLst>
                <a:ext uri="{FF2B5EF4-FFF2-40B4-BE49-F238E27FC236}">
                  <a16:creationId xmlns:a16="http://schemas.microsoft.com/office/drawing/2014/main" id="{893F2E86-8ADA-ED7B-2908-D45B9066C2A1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 rot="7200009">
              <a:off x="10556739" y="4134474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7" name="矩形 606" descr="40">
              <a:extLst>
                <a:ext uri="{FF2B5EF4-FFF2-40B4-BE49-F238E27FC236}">
                  <a16:creationId xmlns:a16="http://schemas.microsoft.com/office/drawing/2014/main" id="{679D105F-EE5E-E1E2-53CA-C9CA3FB78279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 rot="3600000">
              <a:off x="10556738" y="3516481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2" name="矩形 611" descr="40">
              <a:extLst>
                <a:ext uri="{FF2B5EF4-FFF2-40B4-BE49-F238E27FC236}">
                  <a16:creationId xmlns:a16="http://schemas.microsoft.com/office/drawing/2014/main" id="{F98623B7-6760-46AD-3C2E-754C6A6FAD02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10021541" y="3207488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7" name="矩形 616" descr="40">
              <a:extLst>
                <a:ext uri="{FF2B5EF4-FFF2-40B4-BE49-F238E27FC236}">
                  <a16:creationId xmlns:a16="http://schemas.microsoft.com/office/drawing/2014/main" id="{951B3FCC-63BA-4358-5B21-59A228B6DFB2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 rot="18000009">
              <a:off x="9486345" y="3516481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9BC8098-84B1-022A-D3AA-F3BF4CC28323}"/>
              </a:ext>
            </a:extLst>
          </p:cNvPr>
          <p:cNvGrpSpPr/>
          <p:nvPr/>
        </p:nvGrpSpPr>
        <p:grpSpPr>
          <a:xfrm>
            <a:off x="3076617" y="3035696"/>
            <a:ext cx="1783688" cy="1723458"/>
            <a:chOff x="9201644" y="3035697"/>
            <a:chExt cx="1783688" cy="1723458"/>
          </a:xfrm>
        </p:grpSpPr>
        <p:sp>
          <p:nvSpPr>
            <p:cNvPr id="618" name="手繪多邊形 210" descr="31">
              <a:extLst>
                <a:ext uri="{FF2B5EF4-FFF2-40B4-BE49-F238E27FC236}">
                  <a16:creationId xmlns:a16="http://schemas.microsoft.com/office/drawing/2014/main" id="{2A0F3D4F-20FB-64A5-C68F-D2F7C77BA949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 rot="1800009">
              <a:off x="9688739" y="3035697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1" name="手繪多邊形 210" descr="31">
              <a:extLst>
                <a:ext uri="{FF2B5EF4-FFF2-40B4-BE49-F238E27FC236}">
                  <a16:creationId xmlns:a16="http://schemas.microsoft.com/office/drawing/2014/main" id="{DBFC49EA-651C-BB07-B68B-6827A6B5173D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 rot="19800002">
              <a:off x="9201644" y="3653688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4" name="手繪多邊形 210" descr="31">
              <a:extLst>
                <a:ext uri="{FF2B5EF4-FFF2-40B4-BE49-F238E27FC236}">
                  <a16:creationId xmlns:a16="http://schemas.microsoft.com/office/drawing/2014/main" id="{6C325DBA-221B-FFCB-3FE4-FEAA5C44F3AE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 rot="16200002">
              <a:off x="9493294" y="4384520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7" name="手繪多邊形 210" descr="31">
              <a:extLst>
                <a:ext uri="{FF2B5EF4-FFF2-40B4-BE49-F238E27FC236}">
                  <a16:creationId xmlns:a16="http://schemas.microsoft.com/office/drawing/2014/main" id="{520AF445-C43F-9000-6102-823820F134F3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 rot="12600011">
              <a:off x="10272037" y="4497360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0" name="手繪多邊形 210" descr="31">
              <a:extLst>
                <a:ext uri="{FF2B5EF4-FFF2-40B4-BE49-F238E27FC236}">
                  <a16:creationId xmlns:a16="http://schemas.microsoft.com/office/drawing/2014/main" id="{618313CD-10CA-9BEF-0151-4400F9E5F7C2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 rot="9000002">
              <a:off x="10759132" y="3879367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3" name="手繪多邊形 210" descr="31">
              <a:extLst>
                <a:ext uri="{FF2B5EF4-FFF2-40B4-BE49-F238E27FC236}">
                  <a16:creationId xmlns:a16="http://schemas.microsoft.com/office/drawing/2014/main" id="{110F731E-02C7-536E-D27B-771E6F8572B2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 rot="5400002">
              <a:off x="10467482" y="3148536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4A31B00-8791-AC49-18F4-6C775179BAF3}"/>
              </a:ext>
            </a:extLst>
          </p:cNvPr>
          <p:cNvGrpSpPr/>
          <p:nvPr/>
        </p:nvGrpSpPr>
        <p:grpSpPr>
          <a:xfrm>
            <a:off x="3256036" y="3266311"/>
            <a:ext cx="1424848" cy="1262227"/>
            <a:chOff x="9381063" y="3266312"/>
            <a:chExt cx="1424848" cy="1262227"/>
          </a:xfrm>
        </p:grpSpPr>
        <p:sp>
          <p:nvSpPr>
            <p:cNvPr id="619" name="手繪多邊形 211" descr="33">
              <a:extLst>
                <a:ext uri="{FF2B5EF4-FFF2-40B4-BE49-F238E27FC236}">
                  <a16:creationId xmlns:a16="http://schemas.microsoft.com/office/drawing/2014/main" id="{B2E5B790-A6FE-549E-3B03-635C85C7733E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 rot="1800009">
              <a:off x="9705211" y="3266312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2" name="手繪多邊形 211" descr="33">
              <a:extLst>
                <a:ext uri="{FF2B5EF4-FFF2-40B4-BE49-F238E27FC236}">
                  <a16:creationId xmlns:a16="http://schemas.microsoft.com/office/drawing/2014/main" id="{22DEF17B-1C91-9A4D-DA70-D46B262E5CF0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 rot="19800002">
              <a:off x="9381063" y="3771204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5" name="手繪多邊形 211" descr="33">
              <a:extLst>
                <a:ext uri="{FF2B5EF4-FFF2-40B4-BE49-F238E27FC236}">
                  <a16:creationId xmlns:a16="http://schemas.microsoft.com/office/drawing/2014/main" id="{5F7314F4-D722-90CE-2B46-2644B0E30AEA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 rot="16200002">
              <a:off x="9656241" y="4304370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8" name="手繪多邊形 211" descr="33">
              <a:extLst>
                <a:ext uri="{FF2B5EF4-FFF2-40B4-BE49-F238E27FC236}">
                  <a16:creationId xmlns:a16="http://schemas.microsoft.com/office/drawing/2014/main" id="{8E8B98CD-2555-B893-51B5-A4BFA5C2B358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 rot="12600011">
              <a:off x="10255564" y="4332644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1" name="手繪多邊形 211" descr="33">
              <a:extLst>
                <a:ext uri="{FF2B5EF4-FFF2-40B4-BE49-F238E27FC236}">
                  <a16:creationId xmlns:a16="http://schemas.microsoft.com/office/drawing/2014/main" id="{DF27591E-7BC4-5772-2EC6-943A4D054739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 rot="9000002">
              <a:off x="10579711" y="3827753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4" name="手繪多邊形 211" descr="33">
              <a:extLst>
                <a:ext uri="{FF2B5EF4-FFF2-40B4-BE49-F238E27FC236}">
                  <a16:creationId xmlns:a16="http://schemas.microsoft.com/office/drawing/2014/main" id="{203A1EF9-5F1A-5D5B-B784-41B365A4FDC1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 rot="5400002">
              <a:off x="10304536" y="3294585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70F1821-260C-B25B-2E99-06AC87E3F63A}"/>
              </a:ext>
            </a:extLst>
          </p:cNvPr>
          <p:cNvGrpSpPr/>
          <p:nvPr/>
        </p:nvGrpSpPr>
        <p:grpSpPr>
          <a:xfrm>
            <a:off x="3060141" y="3053232"/>
            <a:ext cx="1816638" cy="1688385"/>
            <a:chOff x="9185168" y="3053233"/>
            <a:chExt cx="1816638" cy="1688385"/>
          </a:xfrm>
        </p:grpSpPr>
        <p:sp>
          <p:nvSpPr>
            <p:cNvPr id="620" name="手繪多邊形 212" descr="32">
              <a:extLst>
                <a:ext uri="{FF2B5EF4-FFF2-40B4-BE49-F238E27FC236}">
                  <a16:creationId xmlns:a16="http://schemas.microsoft.com/office/drawing/2014/main" id="{D417921A-DCD0-5E5D-E441-ED87CECF2302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 rot="1800009">
              <a:off x="9509318" y="3153211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3" name="手繪多邊形 212" descr="32">
              <a:extLst>
                <a:ext uri="{FF2B5EF4-FFF2-40B4-BE49-F238E27FC236}">
                  <a16:creationId xmlns:a16="http://schemas.microsoft.com/office/drawing/2014/main" id="{72ECC7EE-94FF-7519-8F4E-433C94573C7D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 rot="19800002">
              <a:off x="9185168" y="3884304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6" name="手繪多邊形 212" descr="32">
              <a:extLst>
                <a:ext uri="{FF2B5EF4-FFF2-40B4-BE49-F238E27FC236}">
                  <a16:creationId xmlns:a16="http://schemas.microsoft.com/office/drawing/2014/main" id="{D2013486-C53C-F39A-F7E5-ECC7584F58A6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 rot="16200002">
              <a:off x="9656241" y="4530570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9" name="手繪多邊形 212" descr="32">
              <a:extLst>
                <a:ext uri="{FF2B5EF4-FFF2-40B4-BE49-F238E27FC236}">
                  <a16:creationId xmlns:a16="http://schemas.microsoft.com/office/drawing/2014/main" id="{F97E0B5F-3921-A837-6D29-A2273D4B8253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 rot="12600011">
              <a:off x="10451459" y="4445745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2" name="手繪多邊形 212" descr="32">
              <a:extLst>
                <a:ext uri="{FF2B5EF4-FFF2-40B4-BE49-F238E27FC236}">
                  <a16:creationId xmlns:a16="http://schemas.microsoft.com/office/drawing/2014/main" id="{6EB4B72B-6D38-DB06-733E-B770B15D5409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 rot="9000002">
              <a:off x="10775606" y="3714653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5" name="手繪多邊形 212" descr="32">
              <a:extLst>
                <a:ext uri="{FF2B5EF4-FFF2-40B4-BE49-F238E27FC236}">
                  <a16:creationId xmlns:a16="http://schemas.microsoft.com/office/drawing/2014/main" id="{9E658EA2-6628-C9F6-3B7D-EE2346624FE5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 rot="5400002">
              <a:off x="10304538" y="3068385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CD0734F3-6998-D8D1-68A4-FB9FEA549C89}"/>
              </a:ext>
            </a:extLst>
          </p:cNvPr>
          <p:cNvPicPr>
            <a:picLocks noChangeAspect="1"/>
          </p:cNvPicPr>
          <p:nvPr/>
        </p:nvPicPr>
        <p:blipFill>
          <a:blip r:embed="rId2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61" y="0"/>
            <a:ext cx="1991306" cy="1991306"/>
          </a:xfrm>
          <a:prstGeom prst="rect">
            <a:avLst/>
          </a:prstGeom>
        </p:spPr>
      </p:pic>
      <p:grpSp>
        <p:nvGrpSpPr>
          <p:cNvPr id="159" name="群組 158">
            <a:extLst>
              <a:ext uri="{FF2B5EF4-FFF2-40B4-BE49-F238E27FC236}">
                <a16:creationId xmlns:a16="http://schemas.microsoft.com/office/drawing/2014/main" id="{565AF94B-D3FD-C8B6-254F-48B93E69F28A}"/>
              </a:ext>
            </a:extLst>
          </p:cNvPr>
          <p:cNvGrpSpPr/>
          <p:nvPr/>
        </p:nvGrpSpPr>
        <p:grpSpPr>
          <a:xfrm>
            <a:off x="6720801" y="935123"/>
            <a:ext cx="5178756" cy="5346540"/>
            <a:chOff x="6720801" y="935123"/>
            <a:chExt cx="5178756" cy="534654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0E53E7A9-0376-D07B-9DC8-C52603319154}"/>
                </a:ext>
              </a:extLst>
            </p:cNvPr>
            <p:cNvGrpSpPr/>
            <p:nvPr/>
          </p:nvGrpSpPr>
          <p:grpSpPr>
            <a:xfrm>
              <a:off x="7237664" y="1263933"/>
              <a:ext cx="4145029" cy="4688918"/>
              <a:chOff x="7237664" y="1263933"/>
              <a:chExt cx="4145029" cy="4688918"/>
            </a:xfrm>
            <a:solidFill>
              <a:srgbClr val="F9E0D9"/>
            </a:solidFill>
          </p:grpSpPr>
          <p:sp>
            <p:nvSpPr>
              <p:cNvPr id="5" name="手繪多邊形 69" descr="手繪多邊形 34">
                <a:extLst>
                  <a:ext uri="{FF2B5EF4-FFF2-40B4-BE49-F238E27FC236}">
                    <a16:creationId xmlns:a16="http://schemas.microsoft.com/office/drawing/2014/main" id="{2B816023-98C5-8C96-9691-860DAC8EC075}"/>
                  </a:ext>
                </a:extLst>
              </p:cNvPr>
              <p:cNvSpPr>
                <a:spLocks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8946884" y="1263933"/>
                <a:ext cx="726593" cy="629248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" name="手繪多邊形 69" descr="手繪多邊形 34">
                <a:extLst>
                  <a:ext uri="{FF2B5EF4-FFF2-40B4-BE49-F238E27FC236}">
                    <a16:creationId xmlns:a16="http://schemas.microsoft.com/office/drawing/2014/main" id="{9EB12461-FF00-60D5-1F8A-96F3281726E6}"/>
                  </a:ext>
                </a:extLst>
              </p:cNvPr>
              <p:cNvSpPr>
                <a:spLocks/>
              </p:cNvSpPr>
              <p:nvPr>
                <p:custDataLst>
                  <p:tags r:id="rId135"/>
                </p:custDataLst>
              </p:nvPr>
            </p:nvSpPr>
            <p:spPr bwMode="auto">
              <a:xfrm rot="18000009">
                <a:off x="7188994" y="2278844"/>
                <a:ext cx="726593" cy="629247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7" name="手繪多邊形 69" descr="手繪多邊形 34">
                <a:extLst>
                  <a:ext uri="{FF2B5EF4-FFF2-40B4-BE49-F238E27FC236}">
                    <a16:creationId xmlns:a16="http://schemas.microsoft.com/office/drawing/2014/main" id="{8D3BE5DF-E89C-E33C-3010-986F89AA0BCB}"/>
                  </a:ext>
                </a:extLst>
              </p:cNvPr>
              <p:cNvSpPr>
                <a:spLocks/>
              </p:cNvSpPr>
              <p:nvPr>
                <p:custDataLst>
                  <p:tags r:id="rId136"/>
                </p:custDataLst>
              </p:nvPr>
            </p:nvSpPr>
            <p:spPr bwMode="auto">
              <a:xfrm rot="10800004">
                <a:off x="8946881" y="3293764"/>
                <a:ext cx="726593" cy="629248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8" name="手繪多邊形 69" descr="手繪多邊形 34">
                <a:extLst>
                  <a:ext uri="{FF2B5EF4-FFF2-40B4-BE49-F238E27FC236}">
                    <a16:creationId xmlns:a16="http://schemas.microsoft.com/office/drawing/2014/main" id="{1B99E06B-158F-B6ED-9554-A54894124B20}"/>
                  </a:ext>
                </a:extLst>
              </p:cNvPr>
              <p:cNvSpPr>
                <a:spLocks/>
              </p:cNvSpPr>
              <p:nvPr>
                <p:custDataLst>
                  <p:tags r:id="rId137"/>
                </p:custDataLst>
              </p:nvPr>
            </p:nvSpPr>
            <p:spPr bwMode="auto">
              <a:xfrm rot="14400001">
                <a:off x="7188991" y="4308682"/>
                <a:ext cx="726593" cy="629247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9" name="手繪多邊形 69" descr="手繪多邊形 34">
                <a:extLst>
                  <a:ext uri="{FF2B5EF4-FFF2-40B4-BE49-F238E27FC236}">
                    <a16:creationId xmlns:a16="http://schemas.microsoft.com/office/drawing/2014/main" id="{82238A90-CA87-CD08-90E4-B6ADDFF968E3}"/>
                  </a:ext>
                </a:extLst>
              </p:cNvPr>
              <p:cNvSpPr>
                <a:spLocks/>
              </p:cNvSpPr>
              <p:nvPr>
                <p:custDataLst>
                  <p:tags r:id="rId138"/>
                </p:custDataLst>
              </p:nvPr>
            </p:nvSpPr>
            <p:spPr bwMode="auto">
              <a:xfrm rot="10800004">
                <a:off x="8946876" y="5323603"/>
                <a:ext cx="726593" cy="629248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0" name="手繪多邊形 69" descr="手繪多邊形 34">
                <a:extLst>
                  <a:ext uri="{FF2B5EF4-FFF2-40B4-BE49-F238E27FC236}">
                    <a16:creationId xmlns:a16="http://schemas.microsoft.com/office/drawing/2014/main" id="{A3EA1147-46FE-7C74-38E5-1925B7D2F016}"/>
                  </a:ext>
                </a:extLst>
              </p:cNvPr>
              <p:cNvSpPr>
                <a:spLocks/>
              </p:cNvSpPr>
              <p:nvPr>
                <p:custDataLst>
                  <p:tags r:id="rId139"/>
                </p:custDataLst>
              </p:nvPr>
            </p:nvSpPr>
            <p:spPr bwMode="auto">
              <a:xfrm rot="7200009">
                <a:off x="10704768" y="4308688"/>
                <a:ext cx="726593" cy="629247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1" name="手繪多邊形 69" descr="手繪多邊形 34">
                <a:extLst>
                  <a:ext uri="{FF2B5EF4-FFF2-40B4-BE49-F238E27FC236}">
                    <a16:creationId xmlns:a16="http://schemas.microsoft.com/office/drawing/2014/main" id="{A6098AC9-99DB-6881-30D6-F97F440FF204}"/>
                  </a:ext>
                </a:extLst>
              </p:cNvPr>
              <p:cNvSpPr>
                <a:spLocks/>
              </p:cNvSpPr>
              <p:nvPr>
                <p:custDataLst>
                  <p:tags r:id="rId140"/>
                </p:custDataLst>
              </p:nvPr>
            </p:nvSpPr>
            <p:spPr bwMode="auto">
              <a:xfrm rot="3600000">
                <a:off x="10704773" y="2278853"/>
                <a:ext cx="726593" cy="629247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5DA085F5-6AEA-D599-0F1B-9C4D32450BE1}"/>
                </a:ext>
              </a:extLst>
            </p:cNvPr>
            <p:cNvGrpSpPr/>
            <p:nvPr/>
          </p:nvGrpSpPr>
          <p:grpSpPr>
            <a:xfrm>
              <a:off x="7802733" y="1893180"/>
              <a:ext cx="3014892" cy="3430425"/>
              <a:chOff x="7802733" y="1893180"/>
              <a:chExt cx="3014892" cy="3430425"/>
            </a:xfrm>
            <a:solidFill>
              <a:srgbClr val="7D6167"/>
            </a:solidFill>
          </p:grpSpPr>
          <p:sp>
            <p:nvSpPr>
              <p:cNvPr id="13" name="手繪多邊形: 圖案 12" descr="Freeform 35">
                <a:extLst>
                  <a:ext uri="{FF2B5EF4-FFF2-40B4-BE49-F238E27FC236}">
                    <a16:creationId xmlns:a16="http://schemas.microsoft.com/office/drawing/2014/main" id="{C9918211-5B35-8E20-5D2B-5635D7EF14AD}"/>
                  </a:ext>
                </a:extLst>
              </p:cNvPr>
              <p:cNvSpPr/>
              <p:nvPr>
                <p:custDataLst>
                  <p:tags r:id="rId127"/>
                </p:custDataLst>
              </p:nvPr>
            </p:nvSpPr>
            <p:spPr>
              <a:xfrm>
                <a:off x="8938692" y="1893180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手繪多邊形: 圖案 13" descr="Freeform 35">
                <a:extLst>
                  <a:ext uri="{FF2B5EF4-FFF2-40B4-BE49-F238E27FC236}">
                    <a16:creationId xmlns:a16="http://schemas.microsoft.com/office/drawing/2014/main" id="{F37863B1-2509-A761-0CEF-745B194DFA4B}"/>
                  </a:ext>
                </a:extLst>
              </p:cNvPr>
              <p:cNvSpPr/>
              <p:nvPr>
                <p:custDataLst>
                  <p:tags r:id="rId128"/>
                </p:custDataLst>
              </p:nvPr>
            </p:nvSpPr>
            <p:spPr>
              <a:xfrm rot="18000009">
                <a:off x="7595652" y="2668580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手繪多邊形: 圖案 14" descr="Freeform 35">
                <a:extLst>
                  <a:ext uri="{FF2B5EF4-FFF2-40B4-BE49-F238E27FC236}">
                    <a16:creationId xmlns:a16="http://schemas.microsoft.com/office/drawing/2014/main" id="{59EBCAE6-EE4F-2373-AF19-FAC42AD04C8D}"/>
                  </a:ext>
                </a:extLst>
              </p:cNvPr>
              <p:cNvSpPr/>
              <p:nvPr>
                <p:custDataLst>
                  <p:tags r:id="rId129"/>
                </p:custDataLst>
              </p:nvPr>
            </p:nvSpPr>
            <p:spPr>
              <a:xfrm rot="10800004">
                <a:off x="8938694" y="2964957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手繪多邊形: 圖案 15" descr="Freeform 35">
                <a:extLst>
                  <a:ext uri="{FF2B5EF4-FFF2-40B4-BE49-F238E27FC236}">
                    <a16:creationId xmlns:a16="http://schemas.microsoft.com/office/drawing/2014/main" id="{E84FEFC2-4CCD-C399-A2B8-01E72EE68014}"/>
                  </a:ext>
                </a:extLst>
              </p:cNvPr>
              <p:cNvSpPr/>
              <p:nvPr>
                <p:custDataLst>
                  <p:tags r:id="rId130"/>
                </p:custDataLst>
              </p:nvPr>
            </p:nvSpPr>
            <p:spPr>
              <a:xfrm rot="14400001">
                <a:off x="7595651" y="4219389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手繪多邊形: 圖案 25" descr="Freeform 35">
                <a:extLst>
                  <a:ext uri="{FF2B5EF4-FFF2-40B4-BE49-F238E27FC236}">
                    <a16:creationId xmlns:a16="http://schemas.microsoft.com/office/drawing/2014/main" id="{97803C4C-D5BF-9E0D-4A96-F01981E60FDF}"/>
                  </a:ext>
                </a:extLst>
              </p:cNvPr>
              <p:cNvSpPr/>
              <p:nvPr>
                <p:custDataLst>
                  <p:tags r:id="rId131"/>
                </p:custDataLst>
              </p:nvPr>
            </p:nvSpPr>
            <p:spPr>
              <a:xfrm rot="10800004">
                <a:off x="8938689" y="4994796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手繪多邊形: 圖案 27" descr="Freeform 35">
                <a:extLst>
                  <a:ext uri="{FF2B5EF4-FFF2-40B4-BE49-F238E27FC236}">
                    <a16:creationId xmlns:a16="http://schemas.microsoft.com/office/drawing/2014/main" id="{68E95260-8C77-5AEA-972B-9CA50EE87398}"/>
                  </a:ext>
                </a:extLst>
              </p:cNvPr>
              <p:cNvSpPr/>
              <p:nvPr>
                <p:custDataLst>
                  <p:tags r:id="rId132"/>
                </p:custDataLst>
              </p:nvPr>
            </p:nvSpPr>
            <p:spPr>
              <a:xfrm rot="7200009">
                <a:off x="10281730" y="4219392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手繪多邊形: 圖案 28" descr="Freeform 35">
                <a:extLst>
                  <a:ext uri="{FF2B5EF4-FFF2-40B4-BE49-F238E27FC236}">
                    <a16:creationId xmlns:a16="http://schemas.microsoft.com/office/drawing/2014/main" id="{8240CDEC-C223-97C8-FCB7-0BC97CCF83BD}"/>
                  </a:ext>
                </a:extLst>
              </p:cNvPr>
              <p:cNvSpPr/>
              <p:nvPr>
                <p:custDataLst>
                  <p:tags r:id="rId133"/>
                </p:custDataLst>
              </p:nvPr>
            </p:nvSpPr>
            <p:spPr>
              <a:xfrm rot="3600000">
                <a:off x="10281734" y="2668583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6F424D5A-7912-40E0-73D1-64CF275B3A77}"/>
                </a:ext>
              </a:extLst>
            </p:cNvPr>
            <p:cNvGrpSpPr/>
            <p:nvPr/>
          </p:nvGrpSpPr>
          <p:grpSpPr>
            <a:xfrm>
              <a:off x="7278029" y="1578555"/>
              <a:ext cx="4064299" cy="4059673"/>
              <a:chOff x="7278030" y="1578556"/>
              <a:chExt cx="4064299" cy="4059673"/>
            </a:xfrm>
            <a:solidFill>
              <a:srgbClr val="754F5B"/>
            </a:solidFill>
          </p:grpSpPr>
          <p:sp>
            <p:nvSpPr>
              <p:cNvPr id="31" name="手繪多邊形: 圖案 30" descr="Freeform 36">
                <a:extLst>
                  <a:ext uri="{FF2B5EF4-FFF2-40B4-BE49-F238E27FC236}">
                    <a16:creationId xmlns:a16="http://schemas.microsoft.com/office/drawing/2014/main" id="{A58B9D67-0D9E-ACE3-743F-9F7104D5E0C9}"/>
                  </a:ext>
                </a:extLst>
              </p:cNvPr>
              <p:cNvSpPr/>
              <p:nvPr>
                <p:custDataLst>
                  <p:tags r:id="rId120"/>
                </p:custDataLst>
              </p:nvPr>
            </p:nvSpPr>
            <p:spPr>
              <a:xfrm>
                <a:off x="9491829" y="1578556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手繪多邊形: 圖案 31" descr="Freeform 36">
                <a:extLst>
                  <a:ext uri="{FF2B5EF4-FFF2-40B4-BE49-F238E27FC236}">
                    <a16:creationId xmlns:a16="http://schemas.microsoft.com/office/drawing/2014/main" id="{9CC565E1-F2AC-E7FE-7E46-4EB15DEA36D6}"/>
                  </a:ext>
                </a:extLst>
              </p:cNvPr>
              <p:cNvSpPr/>
              <p:nvPr>
                <p:custDataLst>
                  <p:tags r:id="rId121"/>
                </p:custDataLst>
              </p:nvPr>
            </p:nvSpPr>
            <p:spPr>
              <a:xfrm rot="18000009">
                <a:off x="7781398" y="2032240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手繪多邊形: 圖案 32" descr="Freeform 36">
                <a:extLst>
                  <a:ext uri="{FF2B5EF4-FFF2-40B4-BE49-F238E27FC236}">
                    <a16:creationId xmlns:a16="http://schemas.microsoft.com/office/drawing/2014/main" id="{6B5B119D-45EE-B83A-4F1C-58D387583C77}"/>
                  </a:ext>
                </a:extLst>
              </p:cNvPr>
              <p:cNvSpPr/>
              <p:nvPr>
                <p:custDataLst>
                  <p:tags r:id="rId122"/>
                </p:custDataLst>
              </p:nvPr>
            </p:nvSpPr>
            <p:spPr>
              <a:xfrm rot="10800004">
                <a:off x="8567205" y="2964957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手繪多邊形: 圖案 33" descr="Freeform 36">
                <a:extLst>
                  <a:ext uri="{FF2B5EF4-FFF2-40B4-BE49-F238E27FC236}">
                    <a16:creationId xmlns:a16="http://schemas.microsoft.com/office/drawing/2014/main" id="{6A1461A3-2A3C-99D5-3CEE-9B65CBE4193F}"/>
                  </a:ext>
                </a:extLst>
              </p:cNvPr>
              <p:cNvSpPr/>
              <p:nvPr>
                <p:custDataLst>
                  <p:tags r:id="rId123"/>
                </p:custDataLst>
              </p:nvPr>
            </p:nvSpPr>
            <p:spPr>
              <a:xfrm rot="14400001">
                <a:off x="7319085" y="3740361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手繪多邊形: 圖案 34" descr="Freeform 36">
                <a:extLst>
                  <a:ext uri="{FF2B5EF4-FFF2-40B4-BE49-F238E27FC236}">
                    <a16:creationId xmlns:a16="http://schemas.microsoft.com/office/drawing/2014/main" id="{E9AA2220-ECC8-354D-A5EB-892224B97FE0}"/>
                  </a:ext>
                </a:extLst>
              </p:cNvPr>
              <p:cNvSpPr/>
              <p:nvPr>
                <p:custDataLst>
                  <p:tags r:id="rId124"/>
                </p:custDataLst>
              </p:nvPr>
            </p:nvSpPr>
            <p:spPr>
              <a:xfrm rot="10800004">
                <a:off x="8567201" y="4994796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手繪多邊形: 圖案 35" descr="Freeform 36">
                <a:extLst>
                  <a:ext uri="{FF2B5EF4-FFF2-40B4-BE49-F238E27FC236}">
                    <a16:creationId xmlns:a16="http://schemas.microsoft.com/office/drawing/2014/main" id="{613B29DF-0688-D6B9-664C-DC52092D70D7}"/>
                  </a:ext>
                </a:extLst>
              </p:cNvPr>
              <p:cNvSpPr/>
              <p:nvPr>
                <p:custDataLst>
                  <p:tags r:id="rId125"/>
                </p:custDataLst>
              </p:nvPr>
            </p:nvSpPr>
            <p:spPr>
              <a:xfrm rot="7200009">
                <a:off x="10277635" y="4541109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手繪多邊形: 圖案 36" descr="Freeform 36">
                <a:extLst>
                  <a:ext uri="{FF2B5EF4-FFF2-40B4-BE49-F238E27FC236}">
                    <a16:creationId xmlns:a16="http://schemas.microsoft.com/office/drawing/2014/main" id="{FE3E106D-DC26-08EF-3E58-0D6361CDD54B}"/>
                  </a:ext>
                </a:extLst>
              </p:cNvPr>
              <p:cNvSpPr/>
              <p:nvPr>
                <p:custDataLst>
                  <p:tags r:id="rId126"/>
                </p:custDataLst>
              </p:nvPr>
            </p:nvSpPr>
            <p:spPr>
              <a:xfrm rot="3600000">
                <a:off x="10739951" y="2832989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9DB24C78-4A30-32BD-BA79-C3432C9C1A46}"/>
                </a:ext>
              </a:extLst>
            </p:cNvPr>
            <p:cNvGrpSpPr/>
            <p:nvPr/>
          </p:nvGrpSpPr>
          <p:grpSpPr>
            <a:xfrm>
              <a:off x="6720801" y="935123"/>
              <a:ext cx="5178756" cy="5346538"/>
              <a:chOff x="6720801" y="935123"/>
              <a:chExt cx="5178756" cy="5346538"/>
            </a:xfrm>
            <a:solidFill>
              <a:srgbClr val="E6DBD0"/>
            </a:solidFill>
          </p:grpSpPr>
          <p:sp>
            <p:nvSpPr>
              <p:cNvPr id="39" name="手繪多邊形: 圖案 38" descr="Freeform 37">
                <a:extLst>
                  <a:ext uri="{FF2B5EF4-FFF2-40B4-BE49-F238E27FC236}">
                    <a16:creationId xmlns:a16="http://schemas.microsoft.com/office/drawing/2014/main" id="{1BCF9B20-0CB6-C3A3-25A9-0DEDA918DB8B}"/>
                  </a:ext>
                </a:extLst>
              </p:cNvPr>
              <p:cNvSpPr/>
              <p:nvPr>
                <p:custDataLst>
                  <p:tags r:id="rId113"/>
                </p:custDataLst>
              </p:nvPr>
            </p:nvSpPr>
            <p:spPr>
              <a:xfrm>
                <a:off x="9491829" y="935123"/>
                <a:ext cx="561323" cy="643434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手繪多邊形: 圖案 39" descr="Freeform 37">
                <a:extLst>
                  <a:ext uri="{FF2B5EF4-FFF2-40B4-BE49-F238E27FC236}">
                    <a16:creationId xmlns:a16="http://schemas.microsoft.com/office/drawing/2014/main" id="{86D01EDB-5169-B676-14BC-9B1AC966944D}"/>
                  </a:ext>
                </a:extLst>
              </p:cNvPr>
              <p:cNvSpPr/>
              <p:nvPr>
                <p:custDataLst>
                  <p:tags r:id="rId114"/>
                </p:custDataLst>
              </p:nvPr>
            </p:nvSpPr>
            <p:spPr>
              <a:xfrm rot="18000009">
                <a:off x="7224170" y="1710522"/>
                <a:ext cx="561323" cy="643433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手繪多邊形: 圖案 40" descr="Freeform 37">
                <a:extLst>
                  <a:ext uri="{FF2B5EF4-FFF2-40B4-BE49-F238E27FC236}">
                    <a16:creationId xmlns:a16="http://schemas.microsoft.com/office/drawing/2014/main" id="{3B89FDF3-F665-40AD-C963-46EFF540E52E}"/>
                  </a:ext>
                </a:extLst>
              </p:cNvPr>
              <p:cNvSpPr/>
              <p:nvPr>
                <p:custDataLst>
                  <p:tags r:id="rId115"/>
                </p:custDataLst>
              </p:nvPr>
            </p:nvSpPr>
            <p:spPr>
              <a:xfrm rot="10800004">
                <a:off x="8567205" y="3608388"/>
                <a:ext cx="561323" cy="643434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手繪多邊形: 圖案 41" descr="Freeform 37">
                <a:extLst>
                  <a:ext uri="{FF2B5EF4-FFF2-40B4-BE49-F238E27FC236}">
                    <a16:creationId xmlns:a16="http://schemas.microsoft.com/office/drawing/2014/main" id="{ED1A3794-C2C9-E9EE-29F0-EA264252BA17}"/>
                  </a:ext>
                </a:extLst>
              </p:cNvPr>
              <p:cNvSpPr/>
              <p:nvPr>
                <p:custDataLst>
                  <p:tags r:id="rId116"/>
                </p:custDataLst>
              </p:nvPr>
            </p:nvSpPr>
            <p:spPr>
              <a:xfrm rot="14400001">
                <a:off x="6761856" y="4062074"/>
                <a:ext cx="561323" cy="643433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手繪多邊形: 圖案 42" descr="Freeform 37">
                <a:extLst>
                  <a:ext uri="{FF2B5EF4-FFF2-40B4-BE49-F238E27FC236}">
                    <a16:creationId xmlns:a16="http://schemas.microsoft.com/office/drawing/2014/main" id="{1C38B5AA-2CF6-818B-AE72-CBF75DA9BB4F}"/>
                  </a:ext>
                </a:extLst>
              </p:cNvPr>
              <p:cNvSpPr/>
              <p:nvPr>
                <p:custDataLst>
                  <p:tags r:id="rId117"/>
                </p:custDataLst>
              </p:nvPr>
            </p:nvSpPr>
            <p:spPr>
              <a:xfrm rot="10800004">
                <a:off x="8567201" y="5638227"/>
                <a:ext cx="561323" cy="643434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手繪多邊形: 圖案 43" descr="Freeform 37">
                <a:extLst>
                  <a:ext uri="{FF2B5EF4-FFF2-40B4-BE49-F238E27FC236}">
                    <a16:creationId xmlns:a16="http://schemas.microsoft.com/office/drawing/2014/main" id="{995987F2-F17C-447C-55A6-A0A38DBBFA4F}"/>
                  </a:ext>
                </a:extLst>
              </p:cNvPr>
              <p:cNvSpPr/>
              <p:nvPr>
                <p:custDataLst>
                  <p:tags r:id="rId118"/>
                </p:custDataLst>
              </p:nvPr>
            </p:nvSpPr>
            <p:spPr>
              <a:xfrm rot="7200009">
                <a:off x="10834861" y="4862825"/>
                <a:ext cx="561323" cy="643433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手繪多邊形: 圖案 44" descr="Freeform 37">
                <a:extLst>
                  <a:ext uri="{FF2B5EF4-FFF2-40B4-BE49-F238E27FC236}">
                    <a16:creationId xmlns:a16="http://schemas.microsoft.com/office/drawing/2014/main" id="{16D35CAD-C6F8-DFC4-E745-6D2170ECEE55}"/>
                  </a:ext>
                </a:extLst>
              </p:cNvPr>
              <p:cNvSpPr/>
              <p:nvPr>
                <p:custDataLst>
                  <p:tags r:id="rId119"/>
                </p:custDataLst>
              </p:nvPr>
            </p:nvSpPr>
            <p:spPr>
              <a:xfrm rot="3600000">
                <a:off x="11297179" y="2511274"/>
                <a:ext cx="561323" cy="643433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056EB9AA-4CF7-8209-BB71-06D1FA1FE278}"/>
                </a:ext>
              </a:extLst>
            </p:cNvPr>
            <p:cNvGrpSpPr/>
            <p:nvPr/>
          </p:nvGrpSpPr>
          <p:grpSpPr>
            <a:xfrm>
              <a:off x="6973033" y="935123"/>
              <a:ext cx="4674294" cy="5346538"/>
              <a:chOff x="6973033" y="935123"/>
              <a:chExt cx="4674294" cy="5346538"/>
            </a:xfrm>
            <a:solidFill>
              <a:srgbClr val="7D6167"/>
            </a:solidFill>
          </p:grpSpPr>
          <p:sp>
            <p:nvSpPr>
              <p:cNvPr id="47" name="手繪多邊形: 圖案 46" descr="Freeform 38">
                <a:extLst>
                  <a:ext uri="{FF2B5EF4-FFF2-40B4-BE49-F238E27FC236}">
                    <a16:creationId xmlns:a16="http://schemas.microsoft.com/office/drawing/2014/main" id="{D403E525-9466-F36B-98E0-BBF0B95DBDCB}"/>
                  </a:ext>
                </a:extLst>
              </p:cNvPr>
              <p:cNvSpPr/>
              <p:nvPr>
                <p:custDataLst>
                  <p:tags r:id="rId106"/>
                </p:custDataLst>
              </p:nvPr>
            </p:nvSpPr>
            <p:spPr>
              <a:xfrm>
                <a:off x="8938692" y="935123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手繪多邊形: 圖案 47" descr="Freeform 38">
                <a:extLst>
                  <a:ext uri="{FF2B5EF4-FFF2-40B4-BE49-F238E27FC236}">
                    <a16:creationId xmlns:a16="http://schemas.microsoft.com/office/drawing/2014/main" id="{D40267C3-4803-4CDD-97A3-09D778201017}"/>
                  </a:ext>
                </a:extLst>
              </p:cNvPr>
              <p:cNvSpPr/>
              <p:nvPr>
                <p:custDataLst>
                  <p:tags r:id="rId107"/>
                </p:custDataLst>
              </p:nvPr>
            </p:nvSpPr>
            <p:spPr>
              <a:xfrm rot="18000009">
                <a:off x="6765953" y="2189550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手繪多邊形: 圖案 48" descr="Freeform 38">
                <a:extLst>
                  <a:ext uri="{FF2B5EF4-FFF2-40B4-BE49-F238E27FC236}">
                    <a16:creationId xmlns:a16="http://schemas.microsoft.com/office/drawing/2014/main" id="{EBDFE925-C2B3-70F0-0DD3-7E8602671FBB}"/>
                  </a:ext>
                </a:extLst>
              </p:cNvPr>
              <p:cNvSpPr/>
              <p:nvPr>
                <p:custDataLst>
                  <p:tags r:id="rId108"/>
                </p:custDataLst>
              </p:nvPr>
            </p:nvSpPr>
            <p:spPr>
              <a:xfrm rot="10800004">
                <a:off x="8938692" y="3923012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手繪多邊形: 圖案 49" descr="Freeform 38">
                <a:extLst>
                  <a:ext uri="{FF2B5EF4-FFF2-40B4-BE49-F238E27FC236}">
                    <a16:creationId xmlns:a16="http://schemas.microsoft.com/office/drawing/2014/main" id="{34421104-2BA1-6850-D9B1-E16CE68F547F}"/>
                  </a:ext>
                </a:extLst>
              </p:cNvPr>
              <p:cNvSpPr/>
              <p:nvPr>
                <p:custDataLst>
                  <p:tags r:id="rId109"/>
                </p:custDataLst>
              </p:nvPr>
            </p:nvSpPr>
            <p:spPr>
              <a:xfrm rot="14400001">
                <a:off x="6765951" y="4698416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手繪多邊形: 圖案 50" descr="Freeform 38">
                <a:extLst>
                  <a:ext uri="{FF2B5EF4-FFF2-40B4-BE49-F238E27FC236}">
                    <a16:creationId xmlns:a16="http://schemas.microsoft.com/office/drawing/2014/main" id="{F0491F5C-3524-3CE0-E4C2-A8ECAAFD70AC}"/>
                  </a:ext>
                </a:extLst>
              </p:cNvPr>
              <p:cNvSpPr/>
              <p:nvPr>
                <p:custDataLst>
                  <p:tags r:id="rId110"/>
                </p:custDataLst>
              </p:nvPr>
            </p:nvSpPr>
            <p:spPr>
              <a:xfrm rot="10800004">
                <a:off x="8938687" y="5952851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手繪多邊形: 圖案 51" descr="Freeform 38">
                <a:extLst>
                  <a:ext uri="{FF2B5EF4-FFF2-40B4-BE49-F238E27FC236}">
                    <a16:creationId xmlns:a16="http://schemas.microsoft.com/office/drawing/2014/main" id="{2B0EFCBE-0520-DCD5-AA85-F2871B7E81BB}"/>
                  </a:ext>
                </a:extLst>
              </p:cNvPr>
              <p:cNvSpPr/>
              <p:nvPr>
                <p:custDataLst>
                  <p:tags r:id="rId111"/>
                </p:custDataLst>
              </p:nvPr>
            </p:nvSpPr>
            <p:spPr>
              <a:xfrm rot="7200009">
                <a:off x="11111430" y="4698421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手繪多邊形: 圖案 52" descr="Freeform 38">
                <a:extLst>
                  <a:ext uri="{FF2B5EF4-FFF2-40B4-BE49-F238E27FC236}">
                    <a16:creationId xmlns:a16="http://schemas.microsoft.com/office/drawing/2014/main" id="{0B7E6956-C34D-A404-7C46-A305D72C6266}"/>
                  </a:ext>
                </a:extLst>
              </p:cNvPr>
              <p:cNvSpPr/>
              <p:nvPr>
                <p:custDataLst>
                  <p:tags r:id="rId112"/>
                </p:custDataLst>
              </p:nvPr>
            </p:nvSpPr>
            <p:spPr>
              <a:xfrm rot="3600000">
                <a:off x="11111435" y="2189555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EFD2A74-A016-2392-EBDA-152B92BFC881}"/>
                </a:ext>
              </a:extLst>
            </p:cNvPr>
            <p:cNvGrpSpPr/>
            <p:nvPr/>
          </p:nvGrpSpPr>
          <p:grpSpPr>
            <a:xfrm>
              <a:off x="6720803" y="935123"/>
              <a:ext cx="5178748" cy="5346540"/>
              <a:chOff x="6720803" y="935123"/>
              <a:chExt cx="5178748" cy="5346540"/>
            </a:xfrm>
            <a:solidFill>
              <a:srgbClr val="754F5B"/>
            </a:solidFill>
          </p:grpSpPr>
          <p:sp>
            <p:nvSpPr>
              <p:cNvPr id="55" name="手繪多邊形: 圖案 54" descr="Freeform 39">
                <a:extLst>
                  <a:ext uri="{FF2B5EF4-FFF2-40B4-BE49-F238E27FC236}">
                    <a16:creationId xmlns:a16="http://schemas.microsoft.com/office/drawing/2014/main" id="{E5527B91-88D2-EF67-6D14-02D11906A13C}"/>
                  </a:ext>
                </a:extLst>
              </p:cNvPr>
              <p:cNvSpPr/>
              <p:nvPr>
                <p:custDataLst>
                  <p:tags r:id="rId99"/>
                </p:custDataLst>
              </p:nvPr>
            </p:nvSpPr>
            <p:spPr>
              <a:xfrm>
                <a:off x="8567205" y="935123"/>
                <a:ext cx="561327" cy="643434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手繪多邊形: 圖案 55" descr="Freeform 39">
                <a:extLst>
                  <a:ext uri="{FF2B5EF4-FFF2-40B4-BE49-F238E27FC236}">
                    <a16:creationId xmlns:a16="http://schemas.microsoft.com/office/drawing/2014/main" id="{7F3438EC-1027-EC24-F65B-B69345426A06}"/>
                  </a:ext>
                </a:extLst>
              </p:cNvPr>
              <p:cNvSpPr/>
              <p:nvPr>
                <p:custDataLst>
                  <p:tags r:id="rId100"/>
                </p:custDataLst>
              </p:nvPr>
            </p:nvSpPr>
            <p:spPr>
              <a:xfrm rot="18000009">
                <a:off x="6761857" y="2511266"/>
                <a:ext cx="561325" cy="643433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手繪多邊形: 圖案 56" descr="Freeform 39">
                <a:extLst>
                  <a:ext uri="{FF2B5EF4-FFF2-40B4-BE49-F238E27FC236}">
                    <a16:creationId xmlns:a16="http://schemas.microsoft.com/office/drawing/2014/main" id="{3D6F5902-F473-1367-18CD-BBED4508ED90}"/>
                  </a:ext>
                </a:extLst>
              </p:cNvPr>
              <p:cNvSpPr/>
              <p:nvPr>
                <p:custDataLst>
                  <p:tags r:id="rId101"/>
                </p:custDataLst>
              </p:nvPr>
            </p:nvSpPr>
            <p:spPr>
              <a:xfrm rot="10800004">
                <a:off x="9491825" y="3608390"/>
                <a:ext cx="561327" cy="643434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手繪多邊形: 圖案 57" descr="Freeform 39">
                <a:extLst>
                  <a:ext uri="{FF2B5EF4-FFF2-40B4-BE49-F238E27FC236}">
                    <a16:creationId xmlns:a16="http://schemas.microsoft.com/office/drawing/2014/main" id="{E128B7C3-4A95-0177-AD5F-93D236036C91}"/>
                  </a:ext>
                </a:extLst>
              </p:cNvPr>
              <p:cNvSpPr/>
              <p:nvPr>
                <p:custDataLst>
                  <p:tags r:id="rId102"/>
                </p:custDataLst>
              </p:nvPr>
            </p:nvSpPr>
            <p:spPr>
              <a:xfrm rot="14400001">
                <a:off x="7224166" y="4862820"/>
                <a:ext cx="561325" cy="643433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手繪多邊形: 圖案 58" descr="Freeform 39">
                <a:extLst>
                  <a:ext uri="{FF2B5EF4-FFF2-40B4-BE49-F238E27FC236}">
                    <a16:creationId xmlns:a16="http://schemas.microsoft.com/office/drawing/2014/main" id="{E478776D-4319-1DAA-FF80-AF43593E77A5}"/>
                  </a:ext>
                </a:extLst>
              </p:cNvPr>
              <p:cNvSpPr/>
              <p:nvPr>
                <p:custDataLst>
                  <p:tags r:id="rId103"/>
                </p:custDataLst>
              </p:nvPr>
            </p:nvSpPr>
            <p:spPr>
              <a:xfrm rot="10800004">
                <a:off x="9491821" y="5638229"/>
                <a:ext cx="561327" cy="643434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手繪多邊形: 圖案 59" descr="Freeform 39">
                <a:extLst>
                  <a:ext uri="{FF2B5EF4-FFF2-40B4-BE49-F238E27FC236}">
                    <a16:creationId xmlns:a16="http://schemas.microsoft.com/office/drawing/2014/main" id="{7D050986-346F-AB8F-5722-9B1920CEAA5A}"/>
                  </a:ext>
                </a:extLst>
              </p:cNvPr>
              <p:cNvSpPr/>
              <p:nvPr>
                <p:custDataLst>
                  <p:tags r:id="rId104"/>
                </p:custDataLst>
              </p:nvPr>
            </p:nvSpPr>
            <p:spPr>
              <a:xfrm rot="7200009">
                <a:off x="11297172" y="4062083"/>
                <a:ext cx="561325" cy="643433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手繪多邊形: 圖案 60" descr="Freeform 39">
                <a:extLst>
                  <a:ext uri="{FF2B5EF4-FFF2-40B4-BE49-F238E27FC236}">
                    <a16:creationId xmlns:a16="http://schemas.microsoft.com/office/drawing/2014/main" id="{BB5D9147-E813-BBA6-2F4A-FDA37DE8CB0D}"/>
                  </a:ext>
                </a:extLst>
              </p:cNvPr>
              <p:cNvSpPr/>
              <p:nvPr>
                <p:custDataLst>
                  <p:tags r:id="rId105"/>
                </p:custDataLst>
              </p:nvPr>
            </p:nvSpPr>
            <p:spPr>
              <a:xfrm rot="3600000">
                <a:off x="10834867" y="1710528"/>
                <a:ext cx="561325" cy="643433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6B0E64F7-4B71-5EF9-C900-96768B07C37B}"/>
                </a:ext>
              </a:extLst>
            </p:cNvPr>
            <p:cNvGrpSpPr/>
            <p:nvPr/>
          </p:nvGrpSpPr>
          <p:grpSpPr>
            <a:xfrm>
              <a:off x="7278029" y="1578555"/>
              <a:ext cx="4064295" cy="4059673"/>
              <a:chOff x="7278029" y="1578556"/>
              <a:chExt cx="4064295" cy="4059673"/>
            </a:xfrm>
            <a:solidFill>
              <a:srgbClr val="E6DBD0"/>
            </a:solidFill>
          </p:grpSpPr>
          <p:sp>
            <p:nvSpPr>
              <p:cNvPr id="63" name="手繪多邊形: 圖案 62" descr="Freeform 40">
                <a:extLst>
                  <a:ext uri="{FF2B5EF4-FFF2-40B4-BE49-F238E27FC236}">
                    <a16:creationId xmlns:a16="http://schemas.microsoft.com/office/drawing/2014/main" id="{48C2E3FA-CEC6-A1AB-F552-C67F9AA5C96D}"/>
                  </a:ext>
                </a:extLst>
              </p:cNvPr>
              <p:cNvSpPr/>
              <p:nvPr>
                <p:custDataLst>
                  <p:tags r:id="rId92"/>
                </p:custDataLst>
              </p:nvPr>
            </p:nvSpPr>
            <p:spPr>
              <a:xfrm>
                <a:off x="8567205" y="1578556"/>
                <a:ext cx="561327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8" name="手繪多邊形: 圖案 447" descr="Freeform 40">
                <a:extLst>
                  <a:ext uri="{FF2B5EF4-FFF2-40B4-BE49-F238E27FC236}">
                    <a16:creationId xmlns:a16="http://schemas.microsoft.com/office/drawing/2014/main" id="{4B6C5A04-2795-AD75-9424-C36003B1F907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>
              <a:xfrm rot="18000009">
                <a:off x="7319083" y="2832983"/>
                <a:ext cx="561325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9" name="手繪多邊形: 圖案 448" descr="Freeform 40">
                <a:extLst>
                  <a:ext uri="{FF2B5EF4-FFF2-40B4-BE49-F238E27FC236}">
                    <a16:creationId xmlns:a16="http://schemas.microsoft.com/office/drawing/2014/main" id="{936CEFB2-D892-4FDA-9F11-24C6945CCA50}"/>
                  </a:ext>
                </a:extLst>
              </p:cNvPr>
              <p:cNvSpPr/>
              <p:nvPr>
                <p:custDataLst>
                  <p:tags r:id="rId94"/>
                </p:custDataLst>
              </p:nvPr>
            </p:nvSpPr>
            <p:spPr>
              <a:xfrm rot="10800004">
                <a:off x="9491825" y="2964957"/>
                <a:ext cx="561327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0" name="手繪多邊形: 圖案 449" descr="Freeform 40">
                <a:extLst>
                  <a:ext uri="{FF2B5EF4-FFF2-40B4-BE49-F238E27FC236}">
                    <a16:creationId xmlns:a16="http://schemas.microsoft.com/office/drawing/2014/main" id="{B7BB5626-BE60-7251-64F7-F4D990221170}"/>
                  </a:ext>
                </a:extLst>
              </p:cNvPr>
              <p:cNvSpPr/>
              <p:nvPr>
                <p:custDataLst>
                  <p:tags r:id="rId95"/>
                </p:custDataLst>
              </p:nvPr>
            </p:nvSpPr>
            <p:spPr>
              <a:xfrm rot="14400001">
                <a:off x="7781393" y="4541105"/>
                <a:ext cx="561325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1" name="手繪多邊形: 圖案 450" descr="Freeform 40">
                <a:extLst>
                  <a:ext uri="{FF2B5EF4-FFF2-40B4-BE49-F238E27FC236}">
                    <a16:creationId xmlns:a16="http://schemas.microsoft.com/office/drawing/2014/main" id="{9825C8DE-FB9F-A24D-EF6D-001AF8C3531D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>
              <a:xfrm rot="10800004">
                <a:off x="9491821" y="4994796"/>
                <a:ext cx="561327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2" name="手繪多邊形: 圖案 451" descr="Freeform 40">
                <a:extLst>
                  <a:ext uri="{FF2B5EF4-FFF2-40B4-BE49-F238E27FC236}">
                    <a16:creationId xmlns:a16="http://schemas.microsoft.com/office/drawing/2014/main" id="{5FB539D3-FA11-BBA6-5804-E4FE89F167C2}"/>
                  </a:ext>
                </a:extLst>
              </p:cNvPr>
              <p:cNvSpPr/>
              <p:nvPr>
                <p:custDataLst>
                  <p:tags r:id="rId97"/>
                </p:custDataLst>
              </p:nvPr>
            </p:nvSpPr>
            <p:spPr>
              <a:xfrm rot="7200009">
                <a:off x="10739945" y="3740365"/>
                <a:ext cx="561325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3" name="手繪多邊形: 圖案 452" descr="Freeform 40">
                <a:extLst>
                  <a:ext uri="{FF2B5EF4-FFF2-40B4-BE49-F238E27FC236}">
                    <a16:creationId xmlns:a16="http://schemas.microsoft.com/office/drawing/2014/main" id="{BA59AAAA-3D68-ED95-7B6D-D3207484D5D1}"/>
                  </a:ext>
                </a:extLst>
              </p:cNvPr>
              <p:cNvSpPr/>
              <p:nvPr>
                <p:custDataLst>
                  <p:tags r:id="rId98"/>
                </p:custDataLst>
              </p:nvPr>
            </p:nvSpPr>
            <p:spPr>
              <a:xfrm rot="3600000">
                <a:off x="10277640" y="2032244"/>
                <a:ext cx="561325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54" name="群組 453">
              <a:extLst>
                <a:ext uri="{FF2B5EF4-FFF2-40B4-BE49-F238E27FC236}">
                  <a16:creationId xmlns:a16="http://schemas.microsoft.com/office/drawing/2014/main" id="{0F07BC48-F133-102D-5010-611BAD3CDCD4}"/>
                </a:ext>
              </a:extLst>
            </p:cNvPr>
            <p:cNvGrpSpPr/>
            <p:nvPr/>
          </p:nvGrpSpPr>
          <p:grpSpPr>
            <a:xfrm>
              <a:off x="7818459" y="2221984"/>
              <a:ext cx="2983437" cy="2772809"/>
              <a:chOff x="7818459" y="2221984"/>
              <a:chExt cx="2983437" cy="2772809"/>
            </a:xfrm>
            <a:solidFill>
              <a:srgbClr val="7D6167"/>
            </a:solidFill>
          </p:grpSpPr>
          <p:sp>
            <p:nvSpPr>
              <p:cNvPr id="455" name="手繪多邊形: 圖案 454" descr="Freeform 4">
                <a:extLst>
                  <a:ext uri="{FF2B5EF4-FFF2-40B4-BE49-F238E27FC236}">
                    <a16:creationId xmlns:a16="http://schemas.microsoft.com/office/drawing/2014/main" id="{2802FA15-9F76-BFD8-6E0B-7B0D08645F03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>
              <a:xfrm rot="1800009">
                <a:off x="8350805" y="2386178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6" name="手繪多邊形: 圖案 455" descr="Freeform 4">
                <a:extLst>
                  <a:ext uri="{FF2B5EF4-FFF2-40B4-BE49-F238E27FC236}">
                    <a16:creationId xmlns:a16="http://schemas.microsoft.com/office/drawing/2014/main" id="{DAB39E5A-1DBA-EE3B-552A-284E87C0DEE5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>
              <a:xfrm rot="5400002">
                <a:off x="9656780" y="2246869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7" name="手繪多邊形: 圖案 456" descr="Freeform 4">
                <a:extLst>
                  <a:ext uri="{FF2B5EF4-FFF2-40B4-BE49-F238E27FC236}">
                    <a16:creationId xmlns:a16="http://schemas.microsoft.com/office/drawing/2014/main" id="{04193FEB-B172-0A54-B051-1ED51DA31C2C}"/>
                  </a:ext>
                </a:extLst>
              </p:cNvPr>
              <p:cNvSpPr/>
              <p:nvPr>
                <p:custDataLst>
                  <p:tags r:id="rId88"/>
                </p:custDataLst>
              </p:nvPr>
            </p:nvSpPr>
            <p:spPr>
              <a:xfrm rot="9000002">
                <a:off x="10430411" y="3308226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8" name="手繪多邊形: 圖案 457" descr="Freeform 4">
                <a:extLst>
                  <a:ext uri="{FF2B5EF4-FFF2-40B4-BE49-F238E27FC236}">
                    <a16:creationId xmlns:a16="http://schemas.microsoft.com/office/drawing/2014/main" id="{5B3B474E-3061-52BA-E882-E99614A788F1}"/>
                  </a:ext>
                </a:extLst>
              </p:cNvPr>
              <p:cNvSpPr/>
              <p:nvPr>
                <p:custDataLst>
                  <p:tags r:id="rId89"/>
                </p:custDataLst>
              </p:nvPr>
            </p:nvSpPr>
            <p:spPr>
              <a:xfrm rot="12600011">
                <a:off x="9898066" y="4508889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9" name="手繪多邊形: 圖案 458" descr="Freeform 4">
                <a:extLst>
                  <a:ext uri="{FF2B5EF4-FFF2-40B4-BE49-F238E27FC236}">
                    <a16:creationId xmlns:a16="http://schemas.microsoft.com/office/drawing/2014/main" id="{0476906A-5F46-35E7-8174-16A4236C428F}"/>
                  </a:ext>
                </a:extLst>
              </p:cNvPr>
              <p:cNvSpPr/>
              <p:nvPr>
                <p:custDataLst>
                  <p:tags r:id="rId90"/>
                </p:custDataLst>
              </p:nvPr>
            </p:nvSpPr>
            <p:spPr>
              <a:xfrm rot="16200002">
                <a:off x="8592091" y="4648193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0" name="手繪多邊形: 圖案 459" descr="Freeform 4">
                <a:extLst>
                  <a:ext uri="{FF2B5EF4-FFF2-40B4-BE49-F238E27FC236}">
                    <a16:creationId xmlns:a16="http://schemas.microsoft.com/office/drawing/2014/main" id="{8B04A9CF-F463-7C8B-067D-D05C5B2487B9}"/>
                  </a:ext>
                </a:extLst>
              </p:cNvPr>
              <p:cNvSpPr/>
              <p:nvPr>
                <p:custDataLst>
                  <p:tags r:id="rId91"/>
                </p:custDataLst>
              </p:nvPr>
            </p:nvSpPr>
            <p:spPr>
              <a:xfrm rot="19800002">
                <a:off x="7818459" y="3586840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1" name="群組 460">
              <a:extLst>
                <a:ext uri="{FF2B5EF4-FFF2-40B4-BE49-F238E27FC236}">
                  <a16:creationId xmlns:a16="http://schemas.microsoft.com/office/drawing/2014/main" id="{5AE1161B-2B02-0762-E6BF-EC70E19FBACA}"/>
                </a:ext>
              </a:extLst>
            </p:cNvPr>
            <p:cNvGrpSpPr/>
            <p:nvPr/>
          </p:nvGrpSpPr>
          <p:grpSpPr>
            <a:xfrm>
              <a:off x="8140175" y="2571920"/>
              <a:ext cx="2340006" cy="2072941"/>
              <a:chOff x="8140175" y="2571920"/>
              <a:chExt cx="2340006" cy="2072941"/>
            </a:xfrm>
            <a:solidFill>
              <a:srgbClr val="754F5B"/>
            </a:solidFill>
          </p:grpSpPr>
          <p:sp>
            <p:nvSpPr>
              <p:cNvPr id="462" name="手繪多邊形: 圖案 461" descr="Freeform 5">
                <a:extLst>
                  <a:ext uri="{FF2B5EF4-FFF2-40B4-BE49-F238E27FC236}">
                    <a16:creationId xmlns:a16="http://schemas.microsoft.com/office/drawing/2014/main" id="{77682E18-9356-462F-6647-37045B5F3807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 rot="1800009">
                <a:off x="8672519" y="2571920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3" name="手繪多邊形: 圖案 462" descr="Freeform 5">
                <a:extLst>
                  <a:ext uri="{FF2B5EF4-FFF2-40B4-BE49-F238E27FC236}">
                    <a16:creationId xmlns:a16="http://schemas.microsoft.com/office/drawing/2014/main" id="{D3E98215-897D-B1FB-0262-C6DE492158B9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 rot="5400002">
                <a:off x="9656778" y="2618354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4" name="手繪多邊形: 圖案 463" descr="Freeform 5">
                <a:extLst>
                  <a:ext uri="{FF2B5EF4-FFF2-40B4-BE49-F238E27FC236}">
                    <a16:creationId xmlns:a16="http://schemas.microsoft.com/office/drawing/2014/main" id="{342AD78D-8C70-70EB-2364-D5BC400ADEA7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>
              <a:xfrm rot="9000002">
                <a:off x="10108696" y="3493968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5" name="手繪多邊形: 圖案 464" descr="Freeform 5">
                <a:extLst>
                  <a:ext uri="{FF2B5EF4-FFF2-40B4-BE49-F238E27FC236}">
                    <a16:creationId xmlns:a16="http://schemas.microsoft.com/office/drawing/2014/main" id="{764C90C4-616C-8E53-A352-2E41D75581C1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>
              <a:xfrm rot="12600011">
                <a:off x="9576352" y="4323145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6" name="手繪多邊形: 圖案 465" descr="Freeform 5">
                <a:extLst>
                  <a:ext uri="{FF2B5EF4-FFF2-40B4-BE49-F238E27FC236}">
                    <a16:creationId xmlns:a16="http://schemas.microsoft.com/office/drawing/2014/main" id="{EF8125C0-21BD-0BE2-3758-74998FF8C98B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>
              <a:xfrm rot="16200002">
                <a:off x="8592091" y="4276710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7" name="手繪多邊形: 圖案 466" descr="Freeform 5">
                <a:extLst>
                  <a:ext uri="{FF2B5EF4-FFF2-40B4-BE49-F238E27FC236}">
                    <a16:creationId xmlns:a16="http://schemas.microsoft.com/office/drawing/2014/main" id="{14D6D46B-382F-3C3F-8F3E-B1A3C3E24FCF}"/>
                  </a:ext>
                </a:extLst>
              </p:cNvPr>
              <p:cNvSpPr/>
              <p:nvPr>
                <p:custDataLst>
                  <p:tags r:id="rId85"/>
                </p:custDataLst>
              </p:nvPr>
            </p:nvSpPr>
            <p:spPr>
              <a:xfrm rot="19800002">
                <a:off x="8140175" y="3401099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8" name="群組 467">
              <a:extLst>
                <a:ext uri="{FF2B5EF4-FFF2-40B4-BE49-F238E27FC236}">
                  <a16:creationId xmlns:a16="http://schemas.microsoft.com/office/drawing/2014/main" id="{98354CB2-8BD8-3070-3CFF-52388BB2E46E}"/>
                </a:ext>
              </a:extLst>
            </p:cNvPr>
            <p:cNvGrpSpPr/>
            <p:nvPr/>
          </p:nvGrpSpPr>
          <p:grpSpPr>
            <a:xfrm>
              <a:off x="7845515" y="2193186"/>
              <a:ext cx="2929324" cy="2830411"/>
              <a:chOff x="7845516" y="2193186"/>
              <a:chExt cx="2929324" cy="2830411"/>
            </a:xfrm>
            <a:solidFill>
              <a:srgbClr val="E6DBD0"/>
            </a:solidFill>
          </p:grpSpPr>
          <p:sp>
            <p:nvSpPr>
              <p:cNvPr id="469" name="手繪多邊形: 圖案 468" descr="Freeform 6">
                <a:extLst>
                  <a:ext uri="{FF2B5EF4-FFF2-40B4-BE49-F238E27FC236}">
                    <a16:creationId xmlns:a16="http://schemas.microsoft.com/office/drawing/2014/main" id="{D3F3A2BE-4AC8-0E59-A8D9-D678DCE69D95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 rot="1800009">
                <a:off x="8645464" y="2193186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0" name="手繪多邊形: 圖案 469" descr="Freeform 6">
                <a:extLst>
                  <a:ext uri="{FF2B5EF4-FFF2-40B4-BE49-F238E27FC236}">
                    <a16:creationId xmlns:a16="http://schemas.microsoft.com/office/drawing/2014/main" id="{58471E28-7C38-02C7-8CF3-418D9E31B73D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 rot="5400002">
                <a:off x="9924382" y="2378500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1" name="手繪多邊形: 圖案 470" descr="Freeform 6">
                <a:extLst>
                  <a:ext uri="{FF2B5EF4-FFF2-40B4-BE49-F238E27FC236}">
                    <a16:creationId xmlns:a16="http://schemas.microsoft.com/office/drawing/2014/main" id="{DF5B878D-2418-CD24-3140-631CDD9AE4A5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>
              <a:xfrm rot="9000002">
                <a:off x="10403355" y="3578737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手繪多邊形: 圖案 471" descr="Freeform 6">
                <a:extLst>
                  <a:ext uri="{FF2B5EF4-FFF2-40B4-BE49-F238E27FC236}">
                    <a16:creationId xmlns:a16="http://schemas.microsoft.com/office/drawing/2014/main" id="{FA3DA21A-7127-94D1-726E-803B0E80BC53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 rot="12600011">
                <a:off x="9603406" y="4593656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3" name="手繪多邊形: 圖案 472" descr="Freeform 6">
                <a:extLst>
                  <a:ext uri="{FF2B5EF4-FFF2-40B4-BE49-F238E27FC236}">
                    <a16:creationId xmlns:a16="http://schemas.microsoft.com/office/drawing/2014/main" id="{E83A5E60-7F33-F3B5-D749-B3AEBFB12E63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 rot="16200002">
                <a:off x="8324489" y="4408339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4" name="手繪多邊形: 圖案 473" descr="Freeform 6">
                <a:extLst>
                  <a:ext uri="{FF2B5EF4-FFF2-40B4-BE49-F238E27FC236}">
                    <a16:creationId xmlns:a16="http://schemas.microsoft.com/office/drawing/2014/main" id="{2F4EFAD5-BDA0-03AF-EDEC-3B537EBDC07C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>
              <a:xfrm rot="19800002">
                <a:off x="7845516" y="3208106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75" name="群組 474">
              <a:extLst>
                <a:ext uri="{FF2B5EF4-FFF2-40B4-BE49-F238E27FC236}">
                  <a16:creationId xmlns:a16="http://schemas.microsoft.com/office/drawing/2014/main" id="{A7CE6EB9-ED30-5FBD-1719-ADBA2E3BE98D}"/>
                </a:ext>
              </a:extLst>
            </p:cNvPr>
            <p:cNvGrpSpPr/>
            <p:nvPr/>
          </p:nvGrpSpPr>
          <p:grpSpPr>
            <a:xfrm>
              <a:off x="7395921" y="1929646"/>
              <a:ext cx="3828519" cy="3357492"/>
              <a:chOff x="7395921" y="1929645"/>
              <a:chExt cx="3828519" cy="3357492"/>
            </a:xfrm>
            <a:solidFill>
              <a:srgbClr val="5D4954"/>
            </a:solidFill>
          </p:grpSpPr>
          <p:sp>
            <p:nvSpPr>
              <p:cNvPr id="476" name="手繪多邊形 96" descr="手繪多邊形 54">
                <a:extLst>
                  <a:ext uri="{FF2B5EF4-FFF2-40B4-BE49-F238E27FC236}">
                    <a16:creationId xmlns:a16="http://schemas.microsoft.com/office/drawing/2014/main" id="{61012E57-B370-7994-BF24-9BE03E738F8F}"/>
                  </a:ext>
                </a:extLst>
              </p:cNvPr>
              <p:cNvSpPr>
                <a:spLocks/>
              </p:cNvSpPr>
              <p:nvPr>
                <p:custDataLst>
                  <p:tags r:id="rId62"/>
                </p:custDataLst>
              </p:nvPr>
            </p:nvSpPr>
            <p:spPr bwMode="auto">
              <a:xfrm rot="19800011">
                <a:off x="8274867" y="1929645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77" name="手繪多邊形 96" descr="手繪多邊形 54">
                <a:extLst>
                  <a:ext uri="{FF2B5EF4-FFF2-40B4-BE49-F238E27FC236}">
                    <a16:creationId xmlns:a16="http://schemas.microsoft.com/office/drawing/2014/main" id="{BF10881A-03BF-BCAE-1EE7-1F01FD16ED85}"/>
                  </a:ext>
                </a:extLst>
              </p:cNvPr>
              <p:cNvSpPr>
                <a:spLocks/>
              </p:cNvSpPr>
              <p:nvPr>
                <p:custDataLst>
                  <p:tags r:id="rId63"/>
                </p:custDataLst>
              </p:nvPr>
            </p:nvSpPr>
            <p:spPr bwMode="auto">
              <a:xfrm rot="1800004">
                <a:off x="10032755" y="1929647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78" name="手繪多邊形 96" descr="手繪多邊形 54">
                <a:extLst>
                  <a:ext uri="{FF2B5EF4-FFF2-40B4-BE49-F238E27FC236}">
                    <a16:creationId xmlns:a16="http://schemas.microsoft.com/office/drawing/2014/main" id="{F87B0E7C-2409-0CD8-AC3D-BA2CACCE619F}"/>
                  </a:ext>
                </a:extLst>
              </p:cNvPr>
              <p:cNvSpPr>
                <a:spLocks/>
              </p:cNvSpPr>
              <p:nvPr>
                <p:custDataLst>
                  <p:tags r:id="rId64"/>
                </p:custDataLst>
              </p:nvPr>
            </p:nvSpPr>
            <p:spPr bwMode="auto">
              <a:xfrm rot="5400005">
                <a:off x="10911703" y="3452028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79" name="手繪多邊形 96" descr="手繪多邊形 54">
                <a:extLst>
                  <a:ext uri="{FF2B5EF4-FFF2-40B4-BE49-F238E27FC236}">
                    <a16:creationId xmlns:a16="http://schemas.microsoft.com/office/drawing/2014/main" id="{C0E3B283-B359-C316-35A7-8FF8ABB30287}"/>
                  </a:ext>
                </a:extLst>
              </p:cNvPr>
              <p:cNvSpPr>
                <a:spLocks/>
              </p:cNvSpPr>
              <p:nvPr>
                <p:custDataLst>
                  <p:tags r:id="rId65"/>
                </p:custDataLst>
              </p:nvPr>
            </p:nvSpPr>
            <p:spPr bwMode="auto">
              <a:xfrm rot="9000011">
                <a:off x="10032750" y="4974400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0" name="手繪多邊形 96" descr="手繪多邊形 54">
                <a:extLst>
                  <a:ext uri="{FF2B5EF4-FFF2-40B4-BE49-F238E27FC236}">
                    <a16:creationId xmlns:a16="http://schemas.microsoft.com/office/drawing/2014/main" id="{B95BDC15-796F-493E-D37D-05443E0FE81F}"/>
                  </a:ext>
                </a:extLst>
              </p:cNvPr>
              <p:cNvSpPr>
                <a:spLocks/>
              </p:cNvSpPr>
              <p:nvPr>
                <p:custDataLst>
                  <p:tags r:id="rId66"/>
                </p:custDataLst>
              </p:nvPr>
            </p:nvSpPr>
            <p:spPr bwMode="auto">
              <a:xfrm rot="12600001">
                <a:off x="8274864" y="4974397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1" name="手繪多邊形 96" descr="手繪多邊形 54">
                <a:extLst>
                  <a:ext uri="{FF2B5EF4-FFF2-40B4-BE49-F238E27FC236}">
                    <a16:creationId xmlns:a16="http://schemas.microsoft.com/office/drawing/2014/main" id="{B06D2424-CDA7-DC14-9A4D-A64B36090923}"/>
                  </a:ext>
                </a:extLst>
              </p:cNvPr>
              <p:cNvSpPr>
                <a:spLocks/>
              </p:cNvSpPr>
              <p:nvPr>
                <p:custDataLst>
                  <p:tags r:id="rId67"/>
                </p:custDataLst>
              </p:nvPr>
            </p:nvSpPr>
            <p:spPr bwMode="auto">
              <a:xfrm rot="16200004">
                <a:off x="7395921" y="3452021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2" name="手繪多邊形 96" descr="手繪多邊形 54">
                <a:extLst>
                  <a:ext uri="{FF2B5EF4-FFF2-40B4-BE49-F238E27FC236}">
                    <a16:creationId xmlns:a16="http://schemas.microsoft.com/office/drawing/2014/main" id="{F45CF0D5-4368-4699-FBEB-4391E1C5D0C3}"/>
                  </a:ext>
                </a:extLst>
              </p:cNvPr>
              <p:cNvSpPr>
                <a:spLocks/>
              </p:cNvSpPr>
              <p:nvPr>
                <p:custDataLst>
                  <p:tags r:id="rId68"/>
                </p:custDataLst>
              </p:nvPr>
            </p:nvSpPr>
            <p:spPr bwMode="auto">
              <a:xfrm rot="18000009">
                <a:off x="8274865" y="2944560"/>
                <a:ext cx="312739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3" name="手繪多邊形 96" descr="手繪多邊形 54">
                <a:extLst>
                  <a:ext uri="{FF2B5EF4-FFF2-40B4-BE49-F238E27FC236}">
                    <a16:creationId xmlns:a16="http://schemas.microsoft.com/office/drawing/2014/main" id="{CB9FE9F0-745B-9F67-F045-24461946F054}"/>
                  </a:ext>
                </a:extLst>
              </p:cNvPr>
              <p:cNvSpPr>
                <a:spLocks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9153810" y="2437107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4" name="手繪多邊形 96" descr="手繪多邊形 54">
                <a:extLst>
                  <a:ext uri="{FF2B5EF4-FFF2-40B4-BE49-F238E27FC236}">
                    <a16:creationId xmlns:a16="http://schemas.microsoft.com/office/drawing/2014/main" id="{255B9D18-E241-9007-C5C2-189E0628A3E6}"/>
                  </a:ext>
                </a:extLst>
              </p:cNvPr>
              <p:cNvSpPr>
                <a:spLocks/>
              </p:cNvSpPr>
              <p:nvPr>
                <p:custDataLst>
                  <p:tags r:id="rId70"/>
                </p:custDataLst>
              </p:nvPr>
            </p:nvSpPr>
            <p:spPr bwMode="auto">
              <a:xfrm rot="3600000">
                <a:off x="10032757" y="2944565"/>
                <a:ext cx="312739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5" name="手繪多邊形 96" descr="手繪多邊形 54">
                <a:extLst>
                  <a:ext uri="{FF2B5EF4-FFF2-40B4-BE49-F238E27FC236}">
                    <a16:creationId xmlns:a16="http://schemas.microsoft.com/office/drawing/2014/main" id="{C6480777-07AF-9653-88CF-93721D5EF7FD}"/>
                  </a:ext>
                </a:extLst>
              </p:cNvPr>
              <p:cNvSpPr>
                <a:spLocks/>
              </p:cNvSpPr>
              <p:nvPr>
                <p:custDataLst>
                  <p:tags r:id="rId71"/>
                </p:custDataLst>
              </p:nvPr>
            </p:nvSpPr>
            <p:spPr bwMode="auto">
              <a:xfrm rot="7200009">
                <a:off x="10032755" y="3959484"/>
                <a:ext cx="312739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6" name="手繪多邊形 96" descr="手繪多邊形 54">
                <a:extLst>
                  <a:ext uri="{FF2B5EF4-FFF2-40B4-BE49-F238E27FC236}">
                    <a16:creationId xmlns:a16="http://schemas.microsoft.com/office/drawing/2014/main" id="{9F392CC2-D195-14F4-0DBE-8B03635D05DD}"/>
                  </a:ext>
                </a:extLst>
              </p:cNvPr>
              <p:cNvSpPr>
                <a:spLocks/>
              </p:cNvSpPr>
              <p:nvPr>
                <p:custDataLst>
                  <p:tags r:id="rId72"/>
                </p:custDataLst>
              </p:nvPr>
            </p:nvSpPr>
            <p:spPr bwMode="auto">
              <a:xfrm rot="10800002">
                <a:off x="9153809" y="4466941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7" name="手繪多邊形 96" descr="手繪多邊形 54">
                <a:extLst>
                  <a:ext uri="{FF2B5EF4-FFF2-40B4-BE49-F238E27FC236}">
                    <a16:creationId xmlns:a16="http://schemas.microsoft.com/office/drawing/2014/main" id="{E593F4C6-E216-BABE-6216-49E694E4A90D}"/>
                  </a:ext>
                </a:extLst>
              </p:cNvPr>
              <p:cNvSpPr>
                <a:spLocks/>
              </p:cNvSpPr>
              <p:nvPr>
                <p:custDataLst>
                  <p:tags r:id="rId73"/>
                </p:custDataLst>
              </p:nvPr>
            </p:nvSpPr>
            <p:spPr bwMode="auto">
              <a:xfrm rot="14400000">
                <a:off x="8274862" y="3959478"/>
                <a:ext cx="312739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88" name="群組 487">
              <a:extLst>
                <a:ext uri="{FF2B5EF4-FFF2-40B4-BE49-F238E27FC236}">
                  <a16:creationId xmlns:a16="http://schemas.microsoft.com/office/drawing/2014/main" id="{8AEB7BBB-9EDA-47DA-8753-458A7BD8FA1C}"/>
                </a:ext>
              </a:extLst>
            </p:cNvPr>
            <p:cNvGrpSpPr/>
            <p:nvPr/>
          </p:nvGrpSpPr>
          <p:grpSpPr>
            <a:xfrm>
              <a:off x="7180802" y="1582566"/>
              <a:ext cx="4258755" cy="4051650"/>
              <a:chOff x="7180802" y="1582566"/>
              <a:chExt cx="4258755" cy="4051650"/>
            </a:xfrm>
            <a:solidFill>
              <a:srgbClr val="7D6167"/>
            </a:solidFill>
          </p:grpSpPr>
          <p:sp>
            <p:nvSpPr>
              <p:cNvPr id="489" name="手繪多邊形: 圖案 488" descr="Freeform 55">
                <a:extLst>
                  <a:ext uri="{FF2B5EF4-FFF2-40B4-BE49-F238E27FC236}">
                    <a16:creationId xmlns:a16="http://schemas.microsoft.com/office/drawing/2014/main" id="{63AE1BD1-5BFD-3348-7ACE-0BFF654C7B31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 rot="19800011">
                <a:off x="8095107" y="1846491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手繪多邊形: 圖案 489" descr="Freeform 55">
                <a:extLst>
                  <a:ext uri="{FF2B5EF4-FFF2-40B4-BE49-F238E27FC236}">
                    <a16:creationId xmlns:a16="http://schemas.microsoft.com/office/drawing/2014/main" id="{E32196C7-6100-E70B-AC9C-3CFC507CCCBA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 rot="1800004">
                <a:off x="9852999" y="1582566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1" name="手繪多邊形: 圖案 490" descr="Freeform 55">
                <a:extLst>
                  <a:ext uri="{FF2B5EF4-FFF2-40B4-BE49-F238E27FC236}">
                    <a16:creationId xmlns:a16="http://schemas.microsoft.com/office/drawing/2014/main" id="{E24F5565-62B4-9053-277B-75491979258C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 rot="5400005">
                <a:off x="10960513" y="2972984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2" name="手繪多邊形: 圖案 491" descr="Freeform 55">
                <a:extLst>
                  <a:ext uri="{FF2B5EF4-FFF2-40B4-BE49-F238E27FC236}">
                    <a16:creationId xmlns:a16="http://schemas.microsoft.com/office/drawing/2014/main" id="{0C9C9DF5-8470-A802-68B9-362E42F6944F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 rot="9000011">
                <a:off x="10310129" y="4627323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3" name="手繪多邊形: 圖案 492" descr="Freeform 55">
                <a:extLst>
                  <a:ext uri="{FF2B5EF4-FFF2-40B4-BE49-F238E27FC236}">
                    <a16:creationId xmlns:a16="http://schemas.microsoft.com/office/drawing/2014/main" id="{0E7725C9-0CBB-4913-308C-7E40EA183C37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 rot="12600001">
                <a:off x="8552241" y="4891246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手繪多邊形: 圖案 493" descr="Freeform 55">
                <a:extLst>
                  <a:ext uri="{FF2B5EF4-FFF2-40B4-BE49-F238E27FC236}">
                    <a16:creationId xmlns:a16="http://schemas.microsoft.com/office/drawing/2014/main" id="{F002155D-3FF3-5EC7-C3A4-85296C94107D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 rot="16200004">
                <a:off x="7444728" y="3500831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5" name="手繪多邊形: 圖案 494" descr="Freeform 55">
                <a:extLst>
                  <a:ext uri="{FF2B5EF4-FFF2-40B4-BE49-F238E27FC236}">
                    <a16:creationId xmlns:a16="http://schemas.microsoft.com/office/drawing/2014/main" id="{4087B8CA-7A71-6FCF-77D0-F22C7FA1A316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 rot="18000009">
                <a:off x="8191710" y="2958012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手繪多邊形: 圖案 495" descr="Freeform 55">
                <a:extLst>
                  <a:ext uri="{FF2B5EF4-FFF2-40B4-BE49-F238E27FC236}">
                    <a16:creationId xmlns:a16="http://schemas.microsoft.com/office/drawing/2014/main" id="{D00DCB51-964F-94B5-4F75-EA19F3F77B52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8938692" y="2221989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7" name="手繪多邊形: 圖案 496" descr="Freeform 55">
                <a:extLst>
                  <a:ext uri="{FF2B5EF4-FFF2-40B4-BE49-F238E27FC236}">
                    <a16:creationId xmlns:a16="http://schemas.microsoft.com/office/drawing/2014/main" id="{2473A097-784B-B0EB-0710-DE1234C4D581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 rot="3600000">
                <a:off x="9949603" y="2500878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8" name="手繪多邊形: 圖案 497" descr="Freeform 55">
                <a:extLst>
                  <a:ext uri="{FF2B5EF4-FFF2-40B4-BE49-F238E27FC236}">
                    <a16:creationId xmlns:a16="http://schemas.microsoft.com/office/drawing/2014/main" id="{5F7C4799-3271-F5C5-9379-FFA68832A865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 rot="7200009">
                <a:off x="10213531" y="3515799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8" name="手繪多邊形: 圖案 547" descr="Freeform 55">
                <a:extLst>
                  <a:ext uri="{FF2B5EF4-FFF2-40B4-BE49-F238E27FC236}">
                    <a16:creationId xmlns:a16="http://schemas.microsoft.com/office/drawing/2014/main" id="{B414FCCF-8229-0B67-A307-A597419ED53D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 rot="10800002">
                <a:off x="9466546" y="4251826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9" name="手繪多邊形: 圖案 548" descr="Freeform 55">
                <a:extLst>
                  <a:ext uri="{FF2B5EF4-FFF2-40B4-BE49-F238E27FC236}">
                    <a16:creationId xmlns:a16="http://schemas.microsoft.com/office/drawing/2014/main" id="{487C2D90-FD5C-BBC3-8AF9-97200124440F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 rot="14400000">
                <a:off x="8455635" y="3972930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0" name="群組 549">
              <a:extLst>
                <a:ext uri="{FF2B5EF4-FFF2-40B4-BE49-F238E27FC236}">
                  <a16:creationId xmlns:a16="http://schemas.microsoft.com/office/drawing/2014/main" id="{A3A15F55-CED8-43E8-C4E3-77AAB29F4674}"/>
                </a:ext>
              </a:extLst>
            </p:cNvPr>
            <p:cNvGrpSpPr/>
            <p:nvPr/>
          </p:nvGrpSpPr>
          <p:grpSpPr>
            <a:xfrm>
              <a:off x="7708656" y="2207024"/>
              <a:ext cx="3203047" cy="2802734"/>
              <a:chOff x="7708656" y="2207024"/>
              <a:chExt cx="3203047" cy="2802734"/>
            </a:xfrm>
            <a:solidFill>
              <a:srgbClr val="F9E0D9"/>
            </a:solidFill>
          </p:grpSpPr>
          <p:sp>
            <p:nvSpPr>
              <p:cNvPr id="551" name="手繪多邊形: 圖案 550" descr="Freeform 56">
                <a:extLst>
                  <a:ext uri="{FF2B5EF4-FFF2-40B4-BE49-F238E27FC236}">
                    <a16:creationId xmlns:a16="http://schemas.microsoft.com/office/drawing/2014/main" id="{E01F0E77-C622-4693-1411-84E93029BC6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 rot="19800011">
                <a:off x="8191712" y="2207024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2" name="手繪多邊形: 圖案 551" descr="Freeform 56">
                <a:extLst>
                  <a:ext uri="{FF2B5EF4-FFF2-40B4-BE49-F238E27FC236}">
                    <a16:creationId xmlns:a16="http://schemas.microsoft.com/office/drawing/2014/main" id="{1B660D80-BB71-B0E1-796D-7D3087AB3F7C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 rot="1800004">
                <a:off x="9685674" y="2207024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" name="手繪多邊形: 圖案 552" descr="Freeform 56">
                <a:extLst>
                  <a:ext uri="{FF2B5EF4-FFF2-40B4-BE49-F238E27FC236}">
                    <a16:creationId xmlns:a16="http://schemas.microsoft.com/office/drawing/2014/main" id="{9D36C59F-67B7-54CA-6723-E1DDF2E5ED5F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 rot="5400005">
                <a:off x="10432660" y="3500836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4" name="手繪多邊形: 圖案 553" descr="Freeform 56">
                <a:extLst>
                  <a:ext uri="{FF2B5EF4-FFF2-40B4-BE49-F238E27FC236}">
                    <a16:creationId xmlns:a16="http://schemas.microsoft.com/office/drawing/2014/main" id="{1BF43CEC-AEA4-ADAA-7F79-FBD61495D5F0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 rot="9000011">
                <a:off x="9685673" y="4794642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5" name="手繪多邊形: 圖案 554" descr="Freeform 56">
                <a:extLst>
                  <a:ext uri="{FF2B5EF4-FFF2-40B4-BE49-F238E27FC236}">
                    <a16:creationId xmlns:a16="http://schemas.microsoft.com/office/drawing/2014/main" id="{75BE9ADB-8966-BE21-8255-67FAD0224374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 rot="12600001">
                <a:off x="8191712" y="4794642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6" name="手繪多邊形: 圖案 555" descr="Freeform 56">
                <a:extLst>
                  <a:ext uri="{FF2B5EF4-FFF2-40B4-BE49-F238E27FC236}">
                    <a16:creationId xmlns:a16="http://schemas.microsoft.com/office/drawing/2014/main" id="{5C9A0CB7-B5F4-C7E1-96E2-3C0FB6426F4B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 rot="16200004">
                <a:off x="7444729" y="3500831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7" name="手繪多邊形: 圖案 556" descr="Freeform 56">
                <a:extLst>
                  <a:ext uri="{FF2B5EF4-FFF2-40B4-BE49-F238E27FC236}">
                    <a16:creationId xmlns:a16="http://schemas.microsoft.com/office/drawing/2014/main" id="{29F8AB20-E5A6-8EF8-FED1-26D224528AB1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 rot="18000009">
                <a:off x="8288316" y="3125336"/>
                <a:ext cx="742973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手繪多邊形: 圖案 127" descr="Freeform 56">
                <a:extLst>
                  <a:ext uri="{FF2B5EF4-FFF2-40B4-BE49-F238E27FC236}">
                    <a16:creationId xmlns:a16="http://schemas.microsoft.com/office/drawing/2014/main" id="{96882DF5-6EC1-E151-8343-632CE18CEF97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8938692" y="2749844"/>
                <a:ext cx="742972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手繪多邊形: 圖案 128" descr="Freeform 56">
                <a:extLst>
                  <a:ext uri="{FF2B5EF4-FFF2-40B4-BE49-F238E27FC236}">
                    <a16:creationId xmlns:a16="http://schemas.microsoft.com/office/drawing/2014/main" id="{A3D281CB-F8D5-7056-2C9A-5252181A1A3C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 rot="3600000">
                <a:off x="9589070" y="3125338"/>
                <a:ext cx="742973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手繪多邊形: 圖案 129" descr="Freeform 56">
                <a:extLst>
                  <a:ext uri="{FF2B5EF4-FFF2-40B4-BE49-F238E27FC236}">
                    <a16:creationId xmlns:a16="http://schemas.microsoft.com/office/drawing/2014/main" id="{447320A9-19F7-497F-814B-9BA0D0C54258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 rot="7200009">
                <a:off x="9589070" y="3876329"/>
                <a:ext cx="742973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手繪多邊形: 圖案 130" descr="Freeform 56">
                <a:extLst>
                  <a:ext uri="{FF2B5EF4-FFF2-40B4-BE49-F238E27FC236}">
                    <a16:creationId xmlns:a16="http://schemas.microsoft.com/office/drawing/2014/main" id="{20CB8833-2309-2997-AD4D-E19A5947BE01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 rot="10800002">
                <a:off x="8938692" y="4251824"/>
                <a:ext cx="742972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手繪多邊形: 圖案 131" descr="Freeform 56">
                <a:extLst>
                  <a:ext uri="{FF2B5EF4-FFF2-40B4-BE49-F238E27FC236}">
                    <a16:creationId xmlns:a16="http://schemas.microsoft.com/office/drawing/2014/main" id="{8C4484DB-3CEC-9BB6-6F57-0C17CA0B3214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 rot="14400000">
                <a:off x="8288312" y="3876325"/>
                <a:ext cx="742973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3" name="群組 132">
              <a:extLst>
                <a:ext uri="{FF2B5EF4-FFF2-40B4-BE49-F238E27FC236}">
                  <a16:creationId xmlns:a16="http://schemas.microsoft.com/office/drawing/2014/main" id="{9B7F81A0-B9B8-C24C-9B1C-B26A157A43E4}"/>
                </a:ext>
              </a:extLst>
            </p:cNvPr>
            <p:cNvGrpSpPr/>
            <p:nvPr/>
          </p:nvGrpSpPr>
          <p:grpSpPr>
            <a:xfrm>
              <a:off x="7180802" y="1582566"/>
              <a:ext cx="4258754" cy="4051652"/>
              <a:chOff x="7180802" y="1582566"/>
              <a:chExt cx="4258754" cy="4051652"/>
            </a:xfrm>
            <a:solidFill>
              <a:srgbClr val="7D6167"/>
            </a:solidFill>
          </p:grpSpPr>
          <p:sp>
            <p:nvSpPr>
              <p:cNvPr id="134" name="手繪多邊形: 圖案 133" descr="Freeform 57">
                <a:extLst>
                  <a:ext uri="{FF2B5EF4-FFF2-40B4-BE49-F238E27FC236}">
                    <a16:creationId xmlns:a16="http://schemas.microsoft.com/office/drawing/2014/main" id="{855B1076-BEAC-E9C8-D4F6-3D48DD78E08E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 rot="19800011">
                <a:off x="8552244" y="1582566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手繪多邊形: 圖案 134" descr="Freeform 57">
                <a:extLst>
                  <a:ext uri="{FF2B5EF4-FFF2-40B4-BE49-F238E27FC236}">
                    <a16:creationId xmlns:a16="http://schemas.microsoft.com/office/drawing/2014/main" id="{84916BC8-AE78-8AF3-E433-0204DEAB14F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 rot="1800004">
                <a:off x="10310134" y="1846493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手繪多邊形: 圖案 135" descr="Freeform 57">
                <a:extLst>
                  <a:ext uri="{FF2B5EF4-FFF2-40B4-BE49-F238E27FC236}">
                    <a16:creationId xmlns:a16="http://schemas.microsoft.com/office/drawing/2014/main" id="{604B6AB8-4B4C-6EBE-2931-FA20310745A9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 rot="5400005">
                <a:off x="10960513" y="3500836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手繪多邊形: 圖案 136" descr="Freeform 57">
                <a:extLst>
                  <a:ext uri="{FF2B5EF4-FFF2-40B4-BE49-F238E27FC236}">
                    <a16:creationId xmlns:a16="http://schemas.microsoft.com/office/drawing/2014/main" id="{25131740-EC37-5B4A-3A29-810B396446F2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 rot="9000011">
                <a:off x="9852995" y="4891248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手繪多邊形: 圖案 137" descr="Freeform 57">
                <a:extLst>
                  <a:ext uri="{FF2B5EF4-FFF2-40B4-BE49-F238E27FC236}">
                    <a16:creationId xmlns:a16="http://schemas.microsoft.com/office/drawing/2014/main" id="{02CC3886-7C60-789C-7863-65E0D5C8332A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 rot="12600001">
                <a:off x="8095107" y="4627320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手繪多邊形: 圖案 138" descr="Freeform 57">
                <a:extLst>
                  <a:ext uri="{FF2B5EF4-FFF2-40B4-BE49-F238E27FC236}">
                    <a16:creationId xmlns:a16="http://schemas.microsoft.com/office/drawing/2014/main" id="{44B5F25A-F0AA-DBD3-3F3F-E9493753BAA3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 rot="16200004">
                <a:off x="7444729" y="2972978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手繪多邊形: 圖案 139" descr="Freeform 57">
                <a:extLst>
                  <a:ext uri="{FF2B5EF4-FFF2-40B4-BE49-F238E27FC236}">
                    <a16:creationId xmlns:a16="http://schemas.microsoft.com/office/drawing/2014/main" id="{43E6BFA6-7D1B-6A94-389E-02AEFF3E8CA3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 rot="18000009">
                <a:off x="8455640" y="2500875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手繪多邊形: 圖案 140" descr="Freeform 57">
                <a:extLst>
                  <a:ext uri="{FF2B5EF4-FFF2-40B4-BE49-F238E27FC236}">
                    <a16:creationId xmlns:a16="http://schemas.microsoft.com/office/drawing/2014/main" id="{46F648DA-F41F-FBA2-90B8-4D14A35E2A72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9466547" y="2221989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手繪多邊形: 圖案 141" descr="Freeform 57">
                <a:extLst>
                  <a:ext uri="{FF2B5EF4-FFF2-40B4-BE49-F238E27FC236}">
                    <a16:creationId xmlns:a16="http://schemas.microsoft.com/office/drawing/2014/main" id="{918F67A3-93AA-011F-F074-5043165C316C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 rot="3600000">
                <a:off x="10213531" y="2958015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手繪多邊形: 圖案 142" descr="Freeform 57">
                <a:extLst>
                  <a:ext uri="{FF2B5EF4-FFF2-40B4-BE49-F238E27FC236}">
                    <a16:creationId xmlns:a16="http://schemas.microsoft.com/office/drawing/2014/main" id="{A2B0AC42-878F-843E-F792-7AAC9B7EE211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 rot="7200009">
                <a:off x="9949603" y="3972934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手繪多邊形: 圖案 143" descr="Freeform 57">
                <a:extLst>
                  <a:ext uri="{FF2B5EF4-FFF2-40B4-BE49-F238E27FC236}">
                    <a16:creationId xmlns:a16="http://schemas.microsoft.com/office/drawing/2014/main" id="{8ED57851-C146-5332-9170-3C78AA88A96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 rot="10800002">
                <a:off x="8938692" y="4251824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手繪多邊形: 圖案 144" descr="Freeform 57">
                <a:extLst>
                  <a:ext uri="{FF2B5EF4-FFF2-40B4-BE49-F238E27FC236}">
                    <a16:creationId xmlns:a16="http://schemas.microsoft.com/office/drawing/2014/main" id="{C3B87D51-55A9-030B-9411-B1D85CDF621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 rot="14400000">
                <a:off x="8191708" y="3515793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6" name="群組 145">
              <a:extLst>
                <a:ext uri="{FF2B5EF4-FFF2-40B4-BE49-F238E27FC236}">
                  <a16:creationId xmlns:a16="http://schemas.microsoft.com/office/drawing/2014/main" id="{3A838C25-F10E-4183-EDE9-A3615BBD6652}"/>
                </a:ext>
              </a:extLst>
            </p:cNvPr>
            <p:cNvGrpSpPr/>
            <p:nvPr/>
          </p:nvGrpSpPr>
          <p:grpSpPr>
            <a:xfrm>
              <a:off x="7180802" y="1749887"/>
              <a:ext cx="4258753" cy="3717008"/>
              <a:chOff x="7180803" y="1749887"/>
              <a:chExt cx="4258753" cy="3717008"/>
            </a:xfrm>
            <a:solidFill>
              <a:srgbClr val="F9E0D9"/>
            </a:solidFill>
          </p:grpSpPr>
          <p:sp>
            <p:nvSpPr>
              <p:cNvPr id="147" name="手繪多邊形: 圖案 146" descr="Freeform 58">
                <a:extLst>
                  <a:ext uri="{FF2B5EF4-FFF2-40B4-BE49-F238E27FC236}">
                    <a16:creationId xmlns:a16="http://schemas.microsoft.com/office/drawing/2014/main" id="{53F13555-ED3B-A1B8-D8BD-512CE1ABFFA2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 rot="19800011">
                <a:off x="7927786" y="1749887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手繪多邊形: 圖案 147" descr="Freeform 58">
                <a:extLst>
                  <a:ext uri="{FF2B5EF4-FFF2-40B4-BE49-F238E27FC236}">
                    <a16:creationId xmlns:a16="http://schemas.microsoft.com/office/drawing/2014/main" id="{F1FA62E5-8FC2-F90D-B0F3-2055D605D55E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1800004">
                <a:off x="9949603" y="1749889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手繪多邊形: 圖案 148" descr="Freeform 58">
                <a:extLst>
                  <a:ext uri="{FF2B5EF4-FFF2-40B4-BE49-F238E27FC236}">
                    <a16:creationId xmlns:a16="http://schemas.microsoft.com/office/drawing/2014/main" id="{91570094-4C36-0FAC-8CB6-947696487ACC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5400005">
                <a:off x="10960513" y="3500836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手繪多邊形: 圖案 149" descr="Freeform 58">
                <a:extLst>
                  <a:ext uri="{FF2B5EF4-FFF2-40B4-BE49-F238E27FC236}">
                    <a16:creationId xmlns:a16="http://schemas.microsoft.com/office/drawing/2014/main" id="{5E6441B9-9B31-A8CA-D559-089ADDBD2E9C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9000011">
                <a:off x="9949598" y="5251779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手繪多邊形: 圖案 150" descr="Freeform 58">
                <a:extLst>
                  <a:ext uri="{FF2B5EF4-FFF2-40B4-BE49-F238E27FC236}">
                    <a16:creationId xmlns:a16="http://schemas.microsoft.com/office/drawing/2014/main" id="{818E8AB8-B7CC-2313-5B10-3B3E188C91BF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 rot="12600001">
                <a:off x="7927783" y="5251776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手繪多邊形: 圖案 151" descr="Freeform 58">
                <a:extLst>
                  <a:ext uri="{FF2B5EF4-FFF2-40B4-BE49-F238E27FC236}">
                    <a16:creationId xmlns:a16="http://schemas.microsoft.com/office/drawing/2014/main" id="{CC481B9A-D2FE-4377-7EC6-1D3D34A4A3C4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 rot="16200004">
                <a:off x="6916876" y="3500831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手繪多邊形: 圖案 152" descr="Freeform 58">
                <a:extLst>
                  <a:ext uri="{FF2B5EF4-FFF2-40B4-BE49-F238E27FC236}">
                    <a16:creationId xmlns:a16="http://schemas.microsoft.com/office/drawing/2014/main" id="{994B608C-AFE1-AF17-E061-DA42485AD66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8000009">
                <a:off x="7831181" y="2861406"/>
                <a:ext cx="742973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手繪多邊形: 圖案 153" descr="Freeform 58">
                <a:extLst>
                  <a:ext uri="{FF2B5EF4-FFF2-40B4-BE49-F238E27FC236}">
                    <a16:creationId xmlns:a16="http://schemas.microsoft.com/office/drawing/2014/main" id="{3FD7AF16-42A9-940E-3489-2EF5A0EABD73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8938692" y="2221989"/>
                <a:ext cx="742972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手繪多邊形: 圖案 154" descr="Freeform 58">
                <a:extLst>
                  <a:ext uri="{FF2B5EF4-FFF2-40B4-BE49-F238E27FC236}">
                    <a16:creationId xmlns:a16="http://schemas.microsoft.com/office/drawing/2014/main" id="{2F614DBD-1718-CFBE-512F-7044C9D0AC4D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 rot="3600000">
                <a:off x="10046207" y="2861411"/>
                <a:ext cx="742973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手繪多邊形: 圖案 155" descr="Freeform 58">
                <a:extLst>
                  <a:ext uri="{FF2B5EF4-FFF2-40B4-BE49-F238E27FC236}">
                    <a16:creationId xmlns:a16="http://schemas.microsoft.com/office/drawing/2014/main" id="{DA45081F-A2B4-1DDB-8754-1485F11B9FA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 rot="7200009">
                <a:off x="10046205" y="4140257"/>
                <a:ext cx="742973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手繪多邊形: 圖案 156" descr="Freeform 58">
                <a:extLst>
                  <a:ext uri="{FF2B5EF4-FFF2-40B4-BE49-F238E27FC236}">
                    <a16:creationId xmlns:a16="http://schemas.microsoft.com/office/drawing/2014/main" id="{680E681E-3E36-2977-3634-C1AC1C7AB036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10800002">
                <a:off x="8938692" y="4779679"/>
                <a:ext cx="742972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" name="手繪多邊形: 圖案 157" descr="Freeform 58">
                <a:extLst>
                  <a:ext uri="{FF2B5EF4-FFF2-40B4-BE49-F238E27FC236}">
                    <a16:creationId xmlns:a16="http://schemas.microsoft.com/office/drawing/2014/main" id="{50EC9330-2F82-DAD4-B178-191BCA2AA986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14400000">
                <a:off x="7831176" y="4140252"/>
                <a:ext cx="742973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160" name="圖片 159">
            <a:extLst>
              <a:ext uri="{FF2B5EF4-FFF2-40B4-BE49-F238E27FC236}">
                <a16:creationId xmlns:a16="http://schemas.microsoft.com/office/drawing/2014/main" id="{D7529AB4-E011-D464-E953-390ED59DBF58}"/>
              </a:ext>
            </a:extLst>
          </p:cNvPr>
          <p:cNvPicPr>
            <a:picLocks noChangeAspect="1"/>
          </p:cNvPicPr>
          <p:nvPr/>
        </p:nvPicPr>
        <p:blipFill>
          <a:blip r:embed="rId274"/>
          <a:stretch>
            <a:fillRect/>
          </a:stretch>
        </p:blipFill>
        <p:spPr>
          <a:xfrm>
            <a:off x="1854200" y="5644122"/>
            <a:ext cx="5207000" cy="12138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188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763E8-FE5F-F9BE-E549-2DB425598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>
            <a:extLst>
              <a:ext uri="{FF2B5EF4-FFF2-40B4-BE49-F238E27FC236}">
                <a16:creationId xmlns:a16="http://schemas.microsoft.com/office/drawing/2014/main" id="{7618EC10-A18F-076E-617C-CF392B8B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>
            <a:extLst>
              <a:ext uri="{FF2B5EF4-FFF2-40B4-BE49-F238E27FC236}">
                <a16:creationId xmlns:a16="http://schemas.microsoft.com/office/drawing/2014/main" id="{16697734-914E-2CAC-F892-0029341E9A1D}"/>
              </a:ext>
            </a:extLst>
          </p:cNvPr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D975A887-000A-9227-BBA2-0D3966FB955E}"/>
              </a:ext>
            </a:extLst>
          </p:cNvPr>
          <p:cNvGrpSpPr/>
          <p:nvPr/>
        </p:nvGrpSpPr>
        <p:grpSpPr>
          <a:xfrm>
            <a:off x="544891" y="4680384"/>
            <a:ext cx="1213870" cy="1046438"/>
            <a:chOff x="8862703" y="1169333"/>
            <a:chExt cx="1966684" cy="169541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1" name="手繪多邊形 210">
              <a:extLst>
                <a:ext uri="{FF2B5EF4-FFF2-40B4-BE49-F238E27FC236}">
                  <a16:creationId xmlns:a16="http://schemas.microsoft.com/office/drawing/2014/main" id="{2665C960-39A1-9776-3B64-8411577623B8}"/>
                </a:ext>
              </a:extLst>
            </p:cNvPr>
            <p:cNvSpPr/>
            <p:nvPr>
              <p:custDataLst>
                <p:tags r:id="rId268"/>
              </p:custDataLst>
            </p:nvPr>
          </p:nvSpPr>
          <p:spPr>
            <a:xfrm>
              <a:off x="9354374" y="1169333"/>
              <a:ext cx="983341" cy="1132878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手繪多邊形 211">
              <a:extLst>
                <a:ext uri="{FF2B5EF4-FFF2-40B4-BE49-F238E27FC236}">
                  <a16:creationId xmlns:a16="http://schemas.microsoft.com/office/drawing/2014/main" id="{004693CA-FFEB-9A2F-481B-4F4B436B4469}"/>
                </a:ext>
              </a:extLst>
            </p:cNvPr>
            <p:cNvSpPr/>
            <p:nvPr>
              <p:custDataLst>
                <p:tags r:id="rId269"/>
              </p:custDataLst>
            </p:nvPr>
          </p:nvSpPr>
          <p:spPr>
            <a:xfrm>
              <a:off x="9846045" y="2017041"/>
              <a:ext cx="983342" cy="847708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手繪多邊形 212">
              <a:extLst>
                <a:ext uri="{FF2B5EF4-FFF2-40B4-BE49-F238E27FC236}">
                  <a16:creationId xmlns:a16="http://schemas.microsoft.com/office/drawing/2014/main" id="{595B2A0E-143F-4FFE-82BE-3502BEB1428F}"/>
                </a:ext>
              </a:extLst>
            </p:cNvPr>
            <p:cNvSpPr/>
            <p:nvPr>
              <p:custDataLst>
                <p:tags r:id="rId270"/>
              </p:custDataLst>
            </p:nvPr>
          </p:nvSpPr>
          <p:spPr>
            <a:xfrm>
              <a:off x="8862703" y="2017041"/>
              <a:ext cx="983341" cy="847708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8B21B404-04C7-EAA4-72DA-43509392EFB3}"/>
              </a:ext>
            </a:extLst>
          </p:cNvPr>
          <p:cNvGrpSpPr/>
          <p:nvPr/>
        </p:nvGrpSpPr>
        <p:grpSpPr>
          <a:xfrm>
            <a:off x="675080" y="3493410"/>
            <a:ext cx="972519" cy="972518"/>
            <a:chOff x="2392389" y="2211847"/>
            <a:chExt cx="1276361" cy="1276360"/>
          </a:xfrm>
        </p:grpSpPr>
        <p:sp>
          <p:nvSpPr>
            <p:cNvPr id="206" name="手繪多邊形 205">
              <a:extLst>
                <a:ext uri="{FF2B5EF4-FFF2-40B4-BE49-F238E27FC236}">
                  <a16:creationId xmlns:a16="http://schemas.microsoft.com/office/drawing/2014/main" id="{A74AEC94-2598-152A-0D70-8912F2A3D48F}"/>
                </a:ext>
              </a:extLst>
            </p:cNvPr>
            <p:cNvSpPr/>
            <p:nvPr>
              <p:custDataLst>
                <p:tags r:id="rId264"/>
              </p:custDataLst>
            </p:nvPr>
          </p:nvSpPr>
          <p:spPr>
            <a:xfrm>
              <a:off x="2392389" y="2211847"/>
              <a:ext cx="435193" cy="127636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手繪多邊形 206">
              <a:extLst>
                <a:ext uri="{FF2B5EF4-FFF2-40B4-BE49-F238E27FC236}">
                  <a16:creationId xmlns:a16="http://schemas.microsoft.com/office/drawing/2014/main" id="{C14E3FAC-38B5-54EF-F82F-CC3B8479C700}"/>
                </a:ext>
              </a:extLst>
            </p:cNvPr>
            <p:cNvSpPr/>
            <p:nvPr>
              <p:custDataLst>
                <p:tags r:id="rId265"/>
              </p:custDataLst>
            </p:nvPr>
          </p:nvSpPr>
          <p:spPr>
            <a:xfrm>
              <a:off x="3233556" y="2211847"/>
              <a:ext cx="435194" cy="1276360"/>
            </a:xfrm>
            <a:custGeom>
              <a:avLst/>
              <a:gdLst>
                <a:gd name="connsiteX0" fmla="*/ 446558 w 446558"/>
                <a:gd name="connsiteY0" fmla="*/ 0 h 1309688"/>
                <a:gd name="connsiteX1" fmla="*/ 0 w 446558"/>
                <a:gd name="connsiteY1" fmla="*/ 446558 h 1309688"/>
                <a:gd name="connsiteX2" fmla="*/ 0 w 446558"/>
                <a:gd name="connsiteY2" fmla="*/ 863131 h 1309688"/>
                <a:gd name="connsiteX3" fmla="*/ 446558 w 446558"/>
                <a:gd name="connsiteY3" fmla="*/ 1309688 h 1309688"/>
                <a:gd name="connsiteX4" fmla="*/ 446558 w 446558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8" h="1309688">
                  <a:moveTo>
                    <a:pt x="446558" y="0"/>
                  </a:moveTo>
                  <a:lnTo>
                    <a:pt x="0" y="446558"/>
                  </a:lnTo>
                  <a:lnTo>
                    <a:pt x="0" y="863131"/>
                  </a:lnTo>
                  <a:lnTo>
                    <a:pt x="446558" y="1309688"/>
                  </a:lnTo>
                  <a:lnTo>
                    <a:pt x="44655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手繪多邊形 207">
              <a:extLst>
                <a:ext uri="{FF2B5EF4-FFF2-40B4-BE49-F238E27FC236}">
                  <a16:creationId xmlns:a16="http://schemas.microsoft.com/office/drawing/2014/main" id="{3AB3BED3-F1EE-815F-A9A7-1A96B52AFEA7}"/>
                </a:ext>
              </a:extLst>
            </p:cNvPr>
            <p:cNvSpPr/>
            <p:nvPr>
              <p:custDataLst>
                <p:tags r:id="rId266"/>
              </p:custDataLst>
            </p:nvPr>
          </p:nvSpPr>
          <p:spPr>
            <a:xfrm>
              <a:off x="2392390" y="3053013"/>
              <a:ext cx="1276360" cy="43519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手繪多邊形 208">
              <a:extLst>
                <a:ext uri="{FF2B5EF4-FFF2-40B4-BE49-F238E27FC236}">
                  <a16:creationId xmlns:a16="http://schemas.microsoft.com/office/drawing/2014/main" id="{D035966B-871B-6E6E-F1CA-3BBC6871B9C9}"/>
                </a:ext>
              </a:extLst>
            </p:cNvPr>
            <p:cNvSpPr/>
            <p:nvPr>
              <p:custDataLst>
                <p:tags r:id="rId267"/>
              </p:custDataLst>
            </p:nvPr>
          </p:nvSpPr>
          <p:spPr>
            <a:xfrm>
              <a:off x="2392390" y="2211847"/>
              <a:ext cx="1276360" cy="435194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C8C5523E-279A-640F-23B7-0C39871245A1}"/>
                </a:ext>
              </a:extLst>
            </p:cNvPr>
            <p:cNvSpPr/>
            <p:nvPr/>
          </p:nvSpPr>
          <p:spPr>
            <a:xfrm>
              <a:off x="2827582" y="2647041"/>
              <a:ext cx="405971" cy="4059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139AF4FA-75E0-2B7C-5F91-3C24F998BBAA}"/>
              </a:ext>
            </a:extLst>
          </p:cNvPr>
          <p:cNvGrpSpPr/>
          <p:nvPr/>
        </p:nvGrpSpPr>
        <p:grpSpPr>
          <a:xfrm>
            <a:off x="577574" y="2179391"/>
            <a:ext cx="1153283" cy="998773"/>
            <a:chOff x="429134" y="2152185"/>
            <a:chExt cx="1513600" cy="1310819"/>
          </a:xfrm>
        </p:grpSpPr>
        <p:sp>
          <p:nvSpPr>
            <p:cNvPr id="198" name="手繪多邊形 197" descr="6">
              <a:extLst>
                <a:ext uri="{FF2B5EF4-FFF2-40B4-BE49-F238E27FC236}">
                  <a16:creationId xmlns:a16="http://schemas.microsoft.com/office/drawing/2014/main" id="{5D306B0A-189D-A2FC-035A-477AD533F731}"/>
                </a:ext>
              </a:extLst>
            </p:cNvPr>
            <p:cNvSpPr/>
            <p:nvPr>
              <p:custDataLst>
                <p:tags r:id="rId256"/>
              </p:custDataLst>
            </p:nvPr>
          </p:nvSpPr>
          <p:spPr bwMode="auto">
            <a:xfrm>
              <a:off x="429134" y="2152188"/>
              <a:ext cx="1513600" cy="1310816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9" name="手繪多邊形 198" descr="6">
              <a:extLst>
                <a:ext uri="{FF2B5EF4-FFF2-40B4-BE49-F238E27FC236}">
                  <a16:creationId xmlns:a16="http://schemas.microsoft.com/office/drawing/2014/main" id="{336942FD-41A6-253C-ED07-6E41C9F1F95D}"/>
                </a:ext>
              </a:extLst>
            </p:cNvPr>
            <p:cNvSpPr/>
            <p:nvPr>
              <p:custDataLst>
                <p:tags r:id="rId257"/>
              </p:custDataLst>
            </p:nvPr>
          </p:nvSpPr>
          <p:spPr bwMode="auto">
            <a:xfrm>
              <a:off x="877606" y="2540575"/>
              <a:ext cx="616657" cy="5340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0" name="手繪多邊形 199">
              <a:extLst>
                <a:ext uri="{FF2B5EF4-FFF2-40B4-BE49-F238E27FC236}">
                  <a16:creationId xmlns:a16="http://schemas.microsoft.com/office/drawing/2014/main" id="{20BD7EB3-CF7F-84F9-7D0A-FDCFBC9BE184}"/>
                </a:ext>
              </a:extLst>
            </p:cNvPr>
            <p:cNvSpPr/>
            <p:nvPr>
              <p:custDataLst>
                <p:tags r:id="rId258"/>
              </p:custDataLst>
            </p:nvPr>
          </p:nvSpPr>
          <p:spPr>
            <a:xfrm>
              <a:off x="429134" y="2152188"/>
              <a:ext cx="602635" cy="655409"/>
            </a:xfrm>
            <a:custGeom>
              <a:avLst/>
              <a:gdLst>
                <a:gd name="connsiteX0" fmla="*/ 378400 w 602636"/>
                <a:gd name="connsiteY0" fmla="*/ 0 h 655408"/>
                <a:gd name="connsiteX1" fmla="*/ 602636 w 602636"/>
                <a:gd name="connsiteY1" fmla="*/ 388387 h 655408"/>
                <a:gd name="connsiteX2" fmla="*/ 448472 w 602636"/>
                <a:gd name="connsiteY2" fmla="*/ 655408 h 655408"/>
                <a:gd name="connsiteX3" fmla="*/ 0 w 602636"/>
                <a:gd name="connsiteY3" fmla="*/ 655407 h 655408"/>
                <a:gd name="connsiteX4" fmla="*/ 378400 w 602636"/>
                <a:gd name="connsiteY4" fmla="*/ 0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378400" y="0"/>
                  </a:moveTo>
                  <a:lnTo>
                    <a:pt x="602636" y="388387"/>
                  </a:lnTo>
                  <a:lnTo>
                    <a:pt x="448472" y="655408"/>
                  </a:lnTo>
                  <a:lnTo>
                    <a:pt x="0" y="655407"/>
                  </a:lnTo>
                  <a:lnTo>
                    <a:pt x="3784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1" name="手繪多邊形 200">
              <a:extLst>
                <a:ext uri="{FF2B5EF4-FFF2-40B4-BE49-F238E27FC236}">
                  <a16:creationId xmlns:a16="http://schemas.microsoft.com/office/drawing/2014/main" id="{F7A90334-0859-73D8-73EA-AD3207629F33}"/>
                </a:ext>
              </a:extLst>
            </p:cNvPr>
            <p:cNvSpPr/>
            <p:nvPr>
              <p:custDataLst>
                <p:tags r:id="rId259"/>
              </p:custDataLst>
            </p:nvPr>
          </p:nvSpPr>
          <p:spPr>
            <a:xfrm>
              <a:off x="429134" y="2807595"/>
              <a:ext cx="602635" cy="655409"/>
            </a:xfrm>
            <a:custGeom>
              <a:avLst/>
              <a:gdLst>
                <a:gd name="connsiteX0" fmla="*/ 448472 w 602636"/>
                <a:gd name="connsiteY0" fmla="*/ 1 h 655408"/>
                <a:gd name="connsiteX1" fmla="*/ 602636 w 602636"/>
                <a:gd name="connsiteY1" fmla="*/ 267022 h 655408"/>
                <a:gd name="connsiteX2" fmla="*/ 378400 w 602636"/>
                <a:gd name="connsiteY2" fmla="*/ 655408 h 655408"/>
                <a:gd name="connsiteX3" fmla="*/ 0 w 602636"/>
                <a:gd name="connsiteY3" fmla="*/ 0 h 655408"/>
                <a:gd name="connsiteX4" fmla="*/ 448472 w 602636"/>
                <a:gd name="connsiteY4" fmla="*/ 1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448472" y="1"/>
                  </a:moveTo>
                  <a:lnTo>
                    <a:pt x="602636" y="267022"/>
                  </a:lnTo>
                  <a:lnTo>
                    <a:pt x="378400" y="655408"/>
                  </a:lnTo>
                  <a:lnTo>
                    <a:pt x="0" y="0"/>
                  </a:lnTo>
                  <a:lnTo>
                    <a:pt x="448472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2" name="手繪多邊形 201">
              <a:extLst>
                <a:ext uri="{FF2B5EF4-FFF2-40B4-BE49-F238E27FC236}">
                  <a16:creationId xmlns:a16="http://schemas.microsoft.com/office/drawing/2014/main" id="{ABD236C5-C899-10FD-92C8-9D8508E15360}"/>
                </a:ext>
              </a:extLst>
            </p:cNvPr>
            <p:cNvSpPr/>
            <p:nvPr>
              <p:custDataLst>
                <p:tags r:id="rId260"/>
              </p:custDataLst>
            </p:nvPr>
          </p:nvSpPr>
          <p:spPr>
            <a:xfrm>
              <a:off x="807534" y="3074617"/>
              <a:ext cx="756800" cy="388386"/>
            </a:xfrm>
            <a:custGeom>
              <a:avLst/>
              <a:gdLst>
                <a:gd name="connsiteX0" fmla="*/ 224236 w 756800"/>
                <a:gd name="connsiteY0" fmla="*/ 0 h 388386"/>
                <a:gd name="connsiteX1" fmla="*/ 532565 w 756800"/>
                <a:gd name="connsiteY1" fmla="*/ 0 h 388386"/>
                <a:gd name="connsiteX2" fmla="*/ 756800 w 756800"/>
                <a:gd name="connsiteY2" fmla="*/ 388386 h 388386"/>
                <a:gd name="connsiteX3" fmla="*/ 0 w 756800"/>
                <a:gd name="connsiteY3" fmla="*/ 388386 h 388386"/>
                <a:gd name="connsiteX4" fmla="*/ 224236 w 756800"/>
                <a:gd name="connsiteY4" fmla="*/ 0 h 38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6">
                  <a:moveTo>
                    <a:pt x="224236" y="0"/>
                  </a:moveTo>
                  <a:lnTo>
                    <a:pt x="532565" y="0"/>
                  </a:lnTo>
                  <a:lnTo>
                    <a:pt x="756800" y="388386"/>
                  </a:lnTo>
                  <a:lnTo>
                    <a:pt x="0" y="388386"/>
                  </a:lnTo>
                  <a:lnTo>
                    <a:pt x="22423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手繪多邊形 202">
              <a:extLst>
                <a:ext uri="{FF2B5EF4-FFF2-40B4-BE49-F238E27FC236}">
                  <a16:creationId xmlns:a16="http://schemas.microsoft.com/office/drawing/2014/main" id="{548D7D0E-B1F8-2CD3-C537-4B048BDCDA9E}"/>
                </a:ext>
              </a:extLst>
            </p:cNvPr>
            <p:cNvSpPr/>
            <p:nvPr>
              <p:custDataLst>
                <p:tags r:id="rId261"/>
              </p:custDataLst>
            </p:nvPr>
          </p:nvSpPr>
          <p:spPr>
            <a:xfrm>
              <a:off x="1340097" y="2807595"/>
              <a:ext cx="602635" cy="655409"/>
            </a:xfrm>
            <a:custGeom>
              <a:avLst/>
              <a:gdLst>
                <a:gd name="connsiteX0" fmla="*/ 224235 w 602635"/>
                <a:gd name="connsiteY0" fmla="*/ 655408 h 655408"/>
                <a:gd name="connsiteX1" fmla="*/ 0 w 602635"/>
                <a:gd name="connsiteY1" fmla="*/ 267022 h 655408"/>
                <a:gd name="connsiteX2" fmla="*/ 154165 w 602635"/>
                <a:gd name="connsiteY2" fmla="*/ 1 h 655408"/>
                <a:gd name="connsiteX3" fmla="*/ 602635 w 602635"/>
                <a:gd name="connsiteY3" fmla="*/ 0 h 655408"/>
                <a:gd name="connsiteX4" fmla="*/ 224235 w 602635"/>
                <a:gd name="connsiteY4" fmla="*/ 655408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224235" y="655408"/>
                  </a:moveTo>
                  <a:lnTo>
                    <a:pt x="0" y="267022"/>
                  </a:lnTo>
                  <a:lnTo>
                    <a:pt x="154165" y="1"/>
                  </a:lnTo>
                  <a:lnTo>
                    <a:pt x="602635" y="0"/>
                  </a:lnTo>
                  <a:lnTo>
                    <a:pt x="224235" y="6554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4" name="手繪多邊形 203">
              <a:extLst>
                <a:ext uri="{FF2B5EF4-FFF2-40B4-BE49-F238E27FC236}">
                  <a16:creationId xmlns:a16="http://schemas.microsoft.com/office/drawing/2014/main" id="{C0C1E894-4F09-942A-A541-A0C0BB0E5288}"/>
                </a:ext>
              </a:extLst>
            </p:cNvPr>
            <p:cNvSpPr/>
            <p:nvPr>
              <p:custDataLst>
                <p:tags r:id="rId262"/>
              </p:custDataLst>
            </p:nvPr>
          </p:nvSpPr>
          <p:spPr>
            <a:xfrm>
              <a:off x="1340098" y="2152186"/>
              <a:ext cx="602636" cy="655408"/>
            </a:xfrm>
            <a:custGeom>
              <a:avLst/>
              <a:gdLst>
                <a:gd name="connsiteX0" fmla="*/ 602635 w 602635"/>
                <a:gd name="connsiteY0" fmla="*/ 655407 h 655408"/>
                <a:gd name="connsiteX1" fmla="*/ 154165 w 602635"/>
                <a:gd name="connsiteY1" fmla="*/ 655408 h 655408"/>
                <a:gd name="connsiteX2" fmla="*/ 0 w 602635"/>
                <a:gd name="connsiteY2" fmla="*/ 388387 h 655408"/>
                <a:gd name="connsiteX3" fmla="*/ 224235 w 602635"/>
                <a:gd name="connsiteY3" fmla="*/ 0 h 655408"/>
                <a:gd name="connsiteX4" fmla="*/ 602635 w 602635"/>
                <a:gd name="connsiteY4" fmla="*/ 655407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602635" y="655407"/>
                  </a:moveTo>
                  <a:lnTo>
                    <a:pt x="154165" y="655408"/>
                  </a:lnTo>
                  <a:lnTo>
                    <a:pt x="0" y="388387"/>
                  </a:lnTo>
                  <a:lnTo>
                    <a:pt x="224235" y="0"/>
                  </a:lnTo>
                  <a:lnTo>
                    <a:pt x="602635" y="655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5" name="手繪多邊形 204">
              <a:extLst>
                <a:ext uri="{FF2B5EF4-FFF2-40B4-BE49-F238E27FC236}">
                  <a16:creationId xmlns:a16="http://schemas.microsoft.com/office/drawing/2014/main" id="{F5DF8CC3-5A7F-CC37-649E-AA3CDB6E86DC}"/>
                </a:ext>
              </a:extLst>
            </p:cNvPr>
            <p:cNvSpPr/>
            <p:nvPr>
              <p:custDataLst>
                <p:tags r:id="rId263"/>
              </p:custDataLst>
            </p:nvPr>
          </p:nvSpPr>
          <p:spPr>
            <a:xfrm>
              <a:off x="807534" y="2152185"/>
              <a:ext cx="756800" cy="388387"/>
            </a:xfrm>
            <a:custGeom>
              <a:avLst/>
              <a:gdLst>
                <a:gd name="connsiteX0" fmla="*/ 756800 w 756800"/>
                <a:gd name="connsiteY0" fmla="*/ 0 h 388387"/>
                <a:gd name="connsiteX1" fmla="*/ 532565 w 756800"/>
                <a:gd name="connsiteY1" fmla="*/ 388387 h 388387"/>
                <a:gd name="connsiteX2" fmla="*/ 224236 w 756800"/>
                <a:gd name="connsiteY2" fmla="*/ 388387 h 388387"/>
                <a:gd name="connsiteX3" fmla="*/ 0 w 756800"/>
                <a:gd name="connsiteY3" fmla="*/ 0 h 388387"/>
                <a:gd name="connsiteX4" fmla="*/ 756800 w 756800"/>
                <a:gd name="connsiteY4" fmla="*/ 0 h 38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7">
                  <a:moveTo>
                    <a:pt x="756800" y="0"/>
                  </a:moveTo>
                  <a:lnTo>
                    <a:pt x="532565" y="388387"/>
                  </a:lnTo>
                  <a:lnTo>
                    <a:pt x="224236" y="388387"/>
                  </a:lnTo>
                  <a:lnTo>
                    <a:pt x="0" y="0"/>
                  </a:lnTo>
                  <a:lnTo>
                    <a:pt x="7568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26A6455-8A09-A02C-261E-4C82CDBAB967}"/>
              </a:ext>
            </a:extLst>
          </p:cNvPr>
          <p:cNvGrpSpPr/>
          <p:nvPr/>
        </p:nvGrpSpPr>
        <p:grpSpPr>
          <a:xfrm>
            <a:off x="2731280" y="2495275"/>
            <a:ext cx="2474361" cy="2804301"/>
            <a:chOff x="8856307" y="2495276"/>
            <a:chExt cx="2474361" cy="2804301"/>
          </a:xfrm>
        </p:grpSpPr>
        <p:sp>
          <p:nvSpPr>
            <p:cNvPr id="500" name="手繪多邊形 69" descr="60">
              <a:extLst>
                <a:ext uri="{FF2B5EF4-FFF2-40B4-BE49-F238E27FC236}">
                  <a16:creationId xmlns:a16="http://schemas.microsoft.com/office/drawing/2014/main" id="{23CDB0A8-C5E1-9004-B8ED-9213E94864D0}"/>
                </a:ext>
              </a:extLst>
            </p:cNvPr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 rot="14400001">
              <a:off x="8832367" y="4350322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7" name="手繪多邊形 69" descr="60">
              <a:extLst>
                <a:ext uri="{FF2B5EF4-FFF2-40B4-BE49-F238E27FC236}">
                  <a16:creationId xmlns:a16="http://schemas.microsoft.com/office/drawing/2014/main" id="{EE4D9A05-71CD-6ACD-BEBE-20B07065271C}"/>
                </a:ext>
              </a:extLst>
            </p:cNvPr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 rot="10800004">
              <a:off x="9903380" y="3731255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14" name="手繪多邊形 69" descr="60">
              <a:extLst>
                <a:ext uri="{FF2B5EF4-FFF2-40B4-BE49-F238E27FC236}">
                  <a16:creationId xmlns:a16="http://schemas.microsoft.com/office/drawing/2014/main" id="{2E13C95F-F8D0-77DB-795E-53399756BE10}"/>
                </a:ext>
              </a:extLst>
            </p:cNvPr>
            <p:cNvSpPr>
              <a:spLocks/>
            </p:cNvSpPr>
            <p:nvPr>
              <p:custDataLst>
                <p:tags r:id="rId251"/>
              </p:custDataLst>
            </p:nvPr>
          </p:nvSpPr>
          <p:spPr bwMode="auto">
            <a:xfrm rot="10800004">
              <a:off x="9903378" y="4967239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1" name="手繪多邊形 69" descr="60">
              <a:extLst>
                <a:ext uri="{FF2B5EF4-FFF2-40B4-BE49-F238E27FC236}">
                  <a16:creationId xmlns:a16="http://schemas.microsoft.com/office/drawing/2014/main" id="{48A74F26-FE72-4D7C-FDE1-82A4B2CBECC8}"/>
                </a:ext>
              </a:extLst>
            </p:cNvPr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 rot="7200009">
              <a:off x="10973150" y="4348175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8" name="手繪多邊形 69" descr="60">
              <a:extLst>
                <a:ext uri="{FF2B5EF4-FFF2-40B4-BE49-F238E27FC236}">
                  <a16:creationId xmlns:a16="http://schemas.microsoft.com/office/drawing/2014/main" id="{E885CFBF-FA1A-B228-A6E8-09868A85E198}"/>
                </a:ext>
              </a:extLst>
            </p:cNvPr>
            <p:cNvSpPr>
              <a:spLocks/>
            </p:cNvSpPr>
            <p:nvPr>
              <p:custDataLst>
                <p:tags r:id="rId253"/>
              </p:custDataLst>
            </p:nvPr>
          </p:nvSpPr>
          <p:spPr bwMode="auto">
            <a:xfrm rot="3600000">
              <a:off x="10971913" y="3112193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35" name="手繪多邊形 69" descr="60">
              <a:extLst>
                <a:ext uri="{FF2B5EF4-FFF2-40B4-BE49-F238E27FC236}">
                  <a16:creationId xmlns:a16="http://schemas.microsoft.com/office/drawing/2014/main" id="{870CF3EB-060D-0BD0-76AD-1216C38FF218}"/>
                </a:ext>
              </a:extLst>
            </p:cNvPr>
            <p:cNvSpPr>
              <a:spLocks/>
            </p:cNvSpPr>
            <p:nvPr>
              <p:custDataLst>
                <p:tags r:id="rId254"/>
              </p:custDataLst>
            </p:nvPr>
          </p:nvSpPr>
          <p:spPr bwMode="auto">
            <a:xfrm>
              <a:off x="9900899" y="2495276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42" name="手繪多邊形 69" descr="60">
              <a:extLst>
                <a:ext uri="{FF2B5EF4-FFF2-40B4-BE49-F238E27FC236}">
                  <a16:creationId xmlns:a16="http://schemas.microsoft.com/office/drawing/2014/main" id="{2BA39E45-43B0-D7B2-97BA-B968952C686D}"/>
                </a:ext>
              </a:extLst>
            </p:cNvPr>
            <p:cNvSpPr>
              <a:spLocks/>
            </p:cNvSpPr>
            <p:nvPr>
              <p:custDataLst>
                <p:tags r:id="rId255"/>
              </p:custDataLst>
            </p:nvPr>
          </p:nvSpPr>
          <p:spPr bwMode="auto">
            <a:xfrm rot="18000009">
              <a:off x="8831127" y="3114338"/>
              <a:ext cx="382698" cy="332338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44D9D27-3A77-A68A-E00D-A6EDB867A8F1}"/>
              </a:ext>
            </a:extLst>
          </p:cNvPr>
          <p:cNvGrpSpPr/>
          <p:nvPr/>
        </p:nvGrpSpPr>
        <p:grpSpPr>
          <a:xfrm>
            <a:off x="2543034" y="2269652"/>
            <a:ext cx="2850855" cy="3255547"/>
            <a:chOff x="8668061" y="2269653"/>
            <a:chExt cx="2850855" cy="3255547"/>
          </a:xfrm>
          <a:solidFill>
            <a:srgbClr val="FFFF01"/>
          </a:solidFill>
        </p:grpSpPr>
        <p:sp>
          <p:nvSpPr>
            <p:cNvPr id="499" name="手繪多邊形: 圖案 498" descr="61">
              <a:extLst>
                <a:ext uri="{FF2B5EF4-FFF2-40B4-BE49-F238E27FC236}">
                  <a16:creationId xmlns:a16="http://schemas.microsoft.com/office/drawing/2014/main" id="{018DE640-3EBA-2197-814B-99C739C8E989}"/>
                </a:ext>
              </a:extLst>
            </p:cNvPr>
            <p:cNvSpPr/>
            <p:nvPr>
              <p:custDataLst>
                <p:tags r:id="rId228"/>
              </p:custDataLst>
            </p:nvPr>
          </p:nvSpPr>
          <p:spPr>
            <a:xfrm rot="14400001">
              <a:off x="8556532" y="4543170"/>
              <a:ext cx="451159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2" name="手繪多邊形: 圖案 501" descr="61">
              <a:extLst>
                <a:ext uri="{FF2B5EF4-FFF2-40B4-BE49-F238E27FC236}">
                  <a16:creationId xmlns:a16="http://schemas.microsoft.com/office/drawing/2014/main" id="{592284B8-6615-EE74-0BEF-384A15078CB4}"/>
                </a:ext>
              </a:extLst>
            </p:cNvPr>
            <p:cNvSpPr/>
            <p:nvPr>
              <p:custDataLst>
                <p:tags r:id="rId229"/>
              </p:custDataLst>
            </p:nvPr>
          </p:nvSpPr>
          <p:spPr>
            <a:xfrm rot="14400001">
              <a:off x="9152333" y="4459435"/>
              <a:ext cx="355485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4" name="手繪多邊形: 圖案 503" descr="61">
              <a:extLst>
                <a:ext uri="{FF2B5EF4-FFF2-40B4-BE49-F238E27FC236}">
                  <a16:creationId xmlns:a16="http://schemas.microsoft.com/office/drawing/2014/main" id="{923CD936-5D84-C7CC-1148-5E79E52BD6A1}"/>
                </a:ext>
              </a:extLst>
            </p:cNvPr>
            <p:cNvSpPr/>
            <p:nvPr>
              <p:custDataLst>
                <p:tags r:id="rId230"/>
              </p:custDataLst>
            </p:nvPr>
          </p:nvSpPr>
          <p:spPr>
            <a:xfrm rot="14400001">
              <a:off x="8878914" y="3985862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6" name="手繪多邊形: 圖案 505" descr="61">
              <a:extLst>
                <a:ext uri="{FF2B5EF4-FFF2-40B4-BE49-F238E27FC236}">
                  <a16:creationId xmlns:a16="http://schemas.microsoft.com/office/drawing/2014/main" id="{D35D88B7-F83C-705C-8334-52D41853D7A7}"/>
                </a:ext>
              </a:extLst>
            </p:cNvPr>
            <p:cNvSpPr/>
            <p:nvPr>
              <p:custDataLst>
                <p:tags r:id="rId231"/>
              </p:custDataLst>
            </p:nvPr>
          </p:nvSpPr>
          <p:spPr>
            <a:xfrm rot="10800004">
              <a:off x="9869150" y="4063593"/>
              <a:ext cx="451160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9" name="手繪多邊形: 圖案 508" descr="61">
              <a:extLst>
                <a:ext uri="{FF2B5EF4-FFF2-40B4-BE49-F238E27FC236}">
                  <a16:creationId xmlns:a16="http://schemas.microsoft.com/office/drawing/2014/main" id="{1BBAD81A-1E5A-38C8-B156-826AF3E5B83C}"/>
                </a:ext>
              </a:extLst>
            </p:cNvPr>
            <p:cNvSpPr/>
            <p:nvPr>
              <p:custDataLst>
                <p:tags r:id="rId232"/>
              </p:custDataLst>
            </p:nvPr>
          </p:nvSpPr>
          <p:spPr>
            <a:xfrm rot="10800004">
              <a:off x="10190405" y="3505634"/>
              <a:ext cx="355486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1" name="手繪多邊形: 圖案 510" descr="61">
              <a:extLst>
                <a:ext uri="{FF2B5EF4-FFF2-40B4-BE49-F238E27FC236}">
                  <a16:creationId xmlns:a16="http://schemas.microsoft.com/office/drawing/2014/main" id="{C437A76B-EE89-705A-80F8-82773B01D289}"/>
                </a:ext>
              </a:extLst>
            </p:cNvPr>
            <p:cNvSpPr/>
            <p:nvPr>
              <p:custDataLst>
                <p:tags r:id="rId233"/>
              </p:custDataLst>
            </p:nvPr>
          </p:nvSpPr>
          <p:spPr>
            <a:xfrm rot="10800004">
              <a:off x="9643571" y="3505634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3" name="手繪多邊形: 圖案 512" descr="61">
              <a:extLst>
                <a:ext uri="{FF2B5EF4-FFF2-40B4-BE49-F238E27FC236}">
                  <a16:creationId xmlns:a16="http://schemas.microsoft.com/office/drawing/2014/main" id="{61F90C91-588C-7C09-F253-95EC98460568}"/>
                </a:ext>
              </a:extLst>
            </p:cNvPr>
            <p:cNvSpPr/>
            <p:nvPr>
              <p:custDataLst>
                <p:tags r:id="rId234"/>
              </p:custDataLst>
            </p:nvPr>
          </p:nvSpPr>
          <p:spPr>
            <a:xfrm rot="10800004">
              <a:off x="9869147" y="5299578"/>
              <a:ext cx="451160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6" name="手繪多邊形: 圖案 515" descr="61">
              <a:extLst>
                <a:ext uri="{FF2B5EF4-FFF2-40B4-BE49-F238E27FC236}">
                  <a16:creationId xmlns:a16="http://schemas.microsoft.com/office/drawing/2014/main" id="{993E9027-6C9F-FF62-43BC-F7FF6EEFEAA9}"/>
                </a:ext>
              </a:extLst>
            </p:cNvPr>
            <p:cNvSpPr/>
            <p:nvPr>
              <p:custDataLst>
                <p:tags r:id="rId235"/>
              </p:custDataLst>
            </p:nvPr>
          </p:nvSpPr>
          <p:spPr>
            <a:xfrm rot="10800004">
              <a:off x="10190403" y="4741619"/>
              <a:ext cx="355486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8" name="手繪多邊形: 圖案 517" descr="61">
              <a:extLst>
                <a:ext uri="{FF2B5EF4-FFF2-40B4-BE49-F238E27FC236}">
                  <a16:creationId xmlns:a16="http://schemas.microsoft.com/office/drawing/2014/main" id="{5EB0BF2C-4A99-0850-A4F6-B704822C3E0F}"/>
                </a:ext>
              </a:extLst>
            </p:cNvPr>
            <p:cNvSpPr/>
            <p:nvPr>
              <p:custDataLst>
                <p:tags r:id="rId236"/>
              </p:custDataLst>
            </p:nvPr>
          </p:nvSpPr>
          <p:spPr>
            <a:xfrm rot="10800004">
              <a:off x="9643569" y="4741618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0" name="手繪多邊形: 圖案 519" descr="61">
              <a:extLst>
                <a:ext uri="{FF2B5EF4-FFF2-40B4-BE49-F238E27FC236}">
                  <a16:creationId xmlns:a16="http://schemas.microsoft.com/office/drawing/2014/main" id="{6B415BE0-3FBA-0BBC-B631-96E03CBF303E}"/>
                </a:ext>
              </a:extLst>
            </p:cNvPr>
            <p:cNvSpPr/>
            <p:nvPr>
              <p:custDataLst>
                <p:tags r:id="rId237"/>
              </p:custDataLst>
            </p:nvPr>
          </p:nvSpPr>
          <p:spPr>
            <a:xfrm rot="7200009">
              <a:off x="11180525" y="4541024"/>
              <a:ext cx="451159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3" name="手繪多邊形: 圖案 522" descr="61">
              <a:extLst>
                <a:ext uri="{FF2B5EF4-FFF2-40B4-BE49-F238E27FC236}">
                  <a16:creationId xmlns:a16="http://schemas.microsoft.com/office/drawing/2014/main" id="{7C858786-60E6-BBDC-96D9-08BB99641D37}"/>
                </a:ext>
              </a:extLst>
            </p:cNvPr>
            <p:cNvSpPr/>
            <p:nvPr>
              <p:custDataLst>
                <p:tags r:id="rId238"/>
              </p:custDataLst>
            </p:nvPr>
          </p:nvSpPr>
          <p:spPr>
            <a:xfrm rot="7200009">
              <a:off x="10953818" y="3983715"/>
              <a:ext cx="355485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5" name="手繪多邊形: 圖案 524" descr="61">
              <a:extLst>
                <a:ext uri="{FF2B5EF4-FFF2-40B4-BE49-F238E27FC236}">
                  <a16:creationId xmlns:a16="http://schemas.microsoft.com/office/drawing/2014/main" id="{11B62F8D-3C8D-5915-4DD4-E311FEE76723}"/>
                </a:ext>
              </a:extLst>
            </p:cNvPr>
            <p:cNvSpPr/>
            <p:nvPr>
              <p:custDataLst>
                <p:tags r:id="rId239"/>
              </p:custDataLst>
            </p:nvPr>
          </p:nvSpPr>
          <p:spPr>
            <a:xfrm rot="7200009">
              <a:off x="10680400" y="4457287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7" name="手繪多邊形: 圖案 526" descr="61">
              <a:extLst>
                <a:ext uri="{FF2B5EF4-FFF2-40B4-BE49-F238E27FC236}">
                  <a16:creationId xmlns:a16="http://schemas.microsoft.com/office/drawing/2014/main" id="{36C456A1-35B3-4D48-CA59-D706A5F936FA}"/>
                </a:ext>
              </a:extLst>
            </p:cNvPr>
            <p:cNvSpPr/>
            <p:nvPr>
              <p:custDataLst>
                <p:tags r:id="rId240"/>
              </p:custDataLst>
            </p:nvPr>
          </p:nvSpPr>
          <p:spPr>
            <a:xfrm rot="3600000">
              <a:off x="11179286" y="3026059"/>
              <a:ext cx="451159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0" name="手繪多邊形: 圖案 529" descr="61">
              <a:extLst>
                <a:ext uri="{FF2B5EF4-FFF2-40B4-BE49-F238E27FC236}">
                  <a16:creationId xmlns:a16="http://schemas.microsoft.com/office/drawing/2014/main" id="{E41B3F15-9F51-8E07-8DE9-C7DB9BE8504E}"/>
                </a:ext>
              </a:extLst>
            </p:cNvPr>
            <p:cNvSpPr/>
            <p:nvPr>
              <p:custDataLst>
                <p:tags r:id="rId241"/>
              </p:custDataLst>
            </p:nvPr>
          </p:nvSpPr>
          <p:spPr>
            <a:xfrm rot="3600000">
              <a:off x="10679160" y="2943626"/>
              <a:ext cx="355485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" name="手繪多邊形: 圖案 531" descr="61">
              <a:extLst>
                <a:ext uri="{FF2B5EF4-FFF2-40B4-BE49-F238E27FC236}">
                  <a16:creationId xmlns:a16="http://schemas.microsoft.com/office/drawing/2014/main" id="{BB459E5A-AE6F-255F-CAC1-40F43624F8F9}"/>
                </a:ext>
              </a:extLst>
            </p:cNvPr>
            <p:cNvSpPr/>
            <p:nvPr>
              <p:custDataLst>
                <p:tags r:id="rId242"/>
              </p:custDataLst>
            </p:nvPr>
          </p:nvSpPr>
          <p:spPr>
            <a:xfrm rot="3600000">
              <a:off x="10952578" y="3417199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4" name="手繪多邊形: 圖案 533" descr="61">
              <a:extLst>
                <a:ext uri="{FF2B5EF4-FFF2-40B4-BE49-F238E27FC236}">
                  <a16:creationId xmlns:a16="http://schemas.microsoft.com/office/drawing/2014/main" id="{7239BC04-9C3F-0DF8-B670-0F70654930A0}"/>
                </a:ext>
              </a:extLst>
            </p:cNvPr>
            <p:cNvSpPr/>
            <p:nvPr>
              <p:custDataLst>
                <p:tags r:id="rId243"/>
              </p:custDataLst>
            </p:nvPr>
          </p:nvSpPr>
          <p:spPr>
            <a:xfrm>
              <a:off x="9866667" y="2269653"/>
              <a:ext cx="451160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7" name="手繪多邊形: 圖案 536" descr="61">
              <a:extLst>
                <a:ext uri="{FF2B5EF4-FFF2-40B4-BE49-F238E27FC236}">
                  <a16:creationId xmlns:a16="http://schemas.microsoft.com/office/drawing/2014/main" id="{DD04D454-68EA-BC92-9E0D-CF2C1D5584EC}"/>
                </a:ext>
              </a:extLst>
            </p:cNvPr>
            <p:cNvSpPr/>
            <p:nvPr>
              <p:custDataLst>
                <p:tags r:id="rId244"/>
              </p:custDataLst>
            </p:nvPr>
          </p:nvSpPr>
          <p:spPr>
            <a:xfrm>
              <a:off x="9641087" y="2661444"/>
              <a:ext cx="355486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9" name="手繪多邊形: 圖案 538" descr="61">
              <a:extLst>
                <a:ext uri="{FF2B5EF4-FFF2-40B4-BE49-F238E27FC236}">
                  <a16:creationId xmlns:a16="http://schemas.microsoft.com/office/drawing/2014/main" id="{1CD73ACE-7164-9EAD-087D-275342D137AD}"/>
                </a:ext>
              </a:extLst>
            </p:cNvPr>
            <p:cNvSpPr/>
            <p:nvPr>
              <p:custDataLst>
                <p:tags r:id="rId245"/>
              </p:custDataLst>
            </p:nvPr>
          </p:nvSpPr>
          <p:spPr>
            <a:xfrm>
              <a:off x="10187924" y="2661444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1" name="手繪多邊形: 圖案 540" descr="61">
              <a:extLst>
                <a:ext uri="{FF2B5EF4-FFF2-40B4-BE49-F238E27FC236}">
                  <a16:creationId xmlns:a16="http://schemas.microsoft.com/office/drawing/2014/main" id="{59675CAB-8CD9-7BBF-DFC0-AE5C38623522}"/>
                </a:ext>
              </a:extLst>
            </p:cNvPr>
            <p:cNvSpPr/>
            <p:nvPr>
              <p:custDataLst>
                <p:tags r:id="rId246"/>
              </p:custDataLst>
            </p:nvPr>
          </p:nvSpPr>
          <p:spPr>
            <a:xfrm rot="18000009">
              <a:off x="8555292" y="3028207"/>
              <a:ext cx="451159" cy="225622"/>
            </a:xfrm>
            <a:custGeom>
              <a:avLst/>
              <a:gdLst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  <a:gd name="connsiteX5" fmla="*/ 0 w 576641"/>
                <a:gd name="connsiteY5" fmla="*/ 0 h 287583"/>
                <a:gd name="connsiteX0" fmla="*/ 0 w 576641"/>
                <a:gd name="connsiteY0" fmla="*/ 0 h 287583"/>
                <a:gd name="connsiteX1" fmla="*/ 166036 w 576641"/>
                <a:gd name="connsiteY1" fmla="*/ 287583 h 287583"/>
                <a:gd name="connsiteX2" fmla="*/ 410605 w 576641"/>
                <a:gd name="connsiteY2" fmla="*/ 287583 h 287583"/>
                <a:gd name="connsiteX3" fmla="*/ 576641 w 576641"/>
                <a:gd name="connsiteY3" fmla="*/ 0 h 287583"/>
                <a:gd name="connsiteX4" fmla="*/ 0 w 576641"/>
                <a:gd name="connsiteY4" fmla="*/ 0 h 28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3">
                  <a:moveTo>
                    <a:pt x="0" y="0"/>
                  </a:moveTo>
                  <a:lnTo>
                    <a:pt x="166036" y="287583"/>
                  </a:lnTo>
                  <a:lnTo>
                    <a:pt x="410605" y="287583"/>
                  </a:lnTo>
                  <a:lnTo>
                    <a:pt x="57664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4" name="手繪多邊形: 圖案 543" descr="61">
              <a:extLst>
                <a:ext uri="{FF2B5EF4-FFF2-40B4-BE49-F238E27FC236}">
                  <a16:creationId xmlns:a16="http://schemas.microsoft.com/office/drawing/2014/main" id="{F6CF6EF8-1289-1C0C-BEA3-364F526756B9}"/>
                </a:ext>
              </a:extLst>
            </p:cNvPr>
            <p:cNvSpPr/>
            <p:nvPr>
              <p:custDataLst>
                <p:tags r:id="rId247"/>
              </p:custDataLst>
            </p:nvPr>
          </p:nvSpPr>
          <p:spPr>
            <a:xfrm rot="18000009">
              <a:off x="8877672" y="3419347"/>
              <a:ext cx="355485" cy="391790"/>
            </a:xfrm>
            <a:custGeom>
              <a:avLst/>
              <a:gdLst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  <a:gd name="connsiteX5" fmla="*/ 0 w 454357"/>
                <a:gd name="connsiteY5" fmla="*/ 0 h 499385"/>
                <a:gd name="connsiteX0" fmla="*/ 0 w 454357"/>
                <a:gd name="connsiteY0" fmla="*/ 0 h 499385"/>
                <a:gd name="connsiteX1" fmla="*/ 288321 w 454357"/>
                <a:gd name="connsiteY1" fmla="*/ 499385 h 499385"/>
                <a:gd name="connsiteX2" fmla="*/ 454357 w 454357"/>
                <a:gd name="connsiteY2" fmla="*/ 211803 h 499385"/>
                <a:gd name="connsiteX3" fmla="*/ 332073 w 454357"/>
                <a:gd name="connsiteY3" fmla="*/ 0 h 499385"/>
                <a:gd name="connsiteX4" fmla="*/ 0 w 45435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5">
                  <a:moveTo>
                    <a:pt x="0" y="0"/>
                  </a:moveTo>
                  <a:lnTo>
                    <a:pt x="288321" y="499385"/>
                  </a:lnTo>
                  <a:lnTo>
                    <a:pt x="454357" y="211803"/>
                  </a:lnTo>
                  <a:lnTo>
                    <a:pt x="332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6" name="手繪多邊形: 圖案 545" descr="61">
              <a:extLst>
                <a:ext uri="{FF2B5EF4-FFF2-40B4-BE49-F238E27FC236}">
                  <a16:creationId xmlns:a16="http://schemas.microsoft.com/office/drawing/2014/main" id="{C107D18E-1B1B-66D6-6F29-368646A8554C}"/>
                </a:ext>
              </a:extLst>
            </p:cNvPr>
            <p:cNvSpPr/>
            <p:nvPr>
              <p:custDataLst>
                <p:tags r:id="rId248"/>
              </p:custDataLst>
            </p:nvPr>
          </p:nvSpPr>
          <p:spPr>
            <a:xfrm rot="18000009">
              <a:off x="9151090" y="2945775"/>
              <a:ext cx="355485" cy="391790"/>
            </a:xfrm>
            <a:custGeom>
              <a:avLst/>
              <a:gdLst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  <a:gd name="connsiteX5" fmla="*/ 0 w 454356"/>
                <a:gd name="connsiteY5" fmla="*/ 211803 h 499385"/>
                <a:gd name="connsiteX0" fmla="*/ 0 w 454356"/>
                <a:gd name="connsiteY0" fmla="*/ 211803 h 499385"/>
                <a:gd name="connsiteX1" fmla="*/ 166036 w 454356"/>
                <a:gd name="connsiteY1" fmla="*/ 499385 h 499385"/>
                <a:gd name="connsiteX2" fmla="*/ 454356 w 454356"/>
                <a:gd name="connsiteY2" fmla="*/ 0 h 499385"/>
                <a:gd name="connsiteX3" fmla="*/ 122285 w 454356"/>
                <a:gd name="connsiteY3" fmla="*/ 0 h 499385"/>
                <a:gd name="connsiteX4" fmla="*/ 0 w 454356"/>
                <a:gd name="connsiteY4" fmla="*/ 211803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6" h="499385">
                  <a:moveTo>
                    <a:pt x="0" y="211803"/>
                  </a:moveTo>
                  <a:lnTo>
                    <a:pt x="166036" y="499385"/>
                  </a:lnTo>
                  <a:lnTo>
                    <a:pt x="454356" y="0"/>
                  </a:lnTo>
                  <a:lnTo>
                    <a:pt x="122285" y="0"/>
                  </a:lnTo>
                  <a:lnTo>
                    <a:pt x="0" y="211803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DA94022-3BF4-C965-E9A9-00F3E37246C5}"/>
              </a:ext>
            </a:extLst>
          </p:cNvPr>
          <p:cNvGrpSpPr/>
          <p:nvPr/>
        </p:nvGrpSpPr>
        <p:grpSpPr>
          <a:xfrm>
            <a:off x="2395193" y="2269653"/>
            <a:ext cx="3146535" cy="3255546"/>
            <a:chOff x="8520220" y="2269654"/>
            <a:chExt cx="3146535" cy="3255546"/>
          </a:xfrm>
        </p:grpSpPr>
        <p:sp>
          <p:nvSpPr>
            <p:cNvPr id="501" name="手繪多邊形: 圖案 500" descr="62">
              <a:extLst>
                <a:ext uri="{FF2B5EF4-FFF2-40B4-BE49-F238E27FC236}">
                  <a16:creationId xmlns:a16="http://schemas.microsoft.com/office/drawing/2014/main" id="{01642B6A-0E89-BD7F-5543-D219149191B8}"/>
                </a:ext>
              </a:extLst>
            </p:cNvPr>
            <p:cNvSpPr/>
            <p:nvPr>
              <p:custDataLst>
                <p:tags r:id="rId207"/>
              </p:custDataLst>
            </p:nvPr>
          </p:nvSpPr>
          <p:spPr>
            <a:xfrm rot="14400001">
              <a:off x="8813033" y="4655329"/>
              <a:ext cx="355485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3" name="手繪多邊形: 圖案 502" descr="62">
              <a:extLst>
                <a:ext uri="{FF2B5EF4-FFF2-40B4-BE49-F238E27FC236}">
                  <a16:creationId xmlns:a16="http://schemas.microsoft.com/office/drawing/2014/main" id="{C4E59154-010C-2EC5-326A-CCAD71B40307}"/>
                </a:ext>
              </a:extLst>
            </p:cNvPr>
            <p:cNvSpPr/>
            <p:nvPr>
              <p:custDataLst>
                <p:tags r:id="rId208"/>
              </p:custDataLst>
            </p:nvPr>
          </p:nvSpPr>
          <p:spPr>
            <a:xfrm rot="14400001">
              <a:off x="9039740" y="4264190"/>
              <a:ext cx="451159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5" name="手繪多邊形: 圖案 504" descr="62">
              <a:extLst>
                <a:ext uri="{FF2B5EF4-FFF2-40B4-BE49-F238E27FC236}">
                  <a16:creationId xmlns:a16="http://schemas.microsoft.com/office/drawing/2014/main" id="{555C6C53-87C5-7E55-7BE3-DDA071DB849C}"/>
                </a:ext>
              </a:extLst>
            </p:cNvPr>
            <p:cNvSpPr/>
            <p:nvPr>
              <p:custDataLst>
                <p:tags r:id="rId209"/>
              </p:custDataLst>
            </p:nvPr>
          </p:nvSpPr>
          <p:spPr>
            <a:xfrm rot="14400001">
              <a:off x="8537753" y="4180681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8" name="手繪多邊形: 圖案 507" descr="62">
              <a:extLst>
                <a:ext uri="{FF2B5EF4-FFF2-40B4-BE49-F238E27FC236}">
                  <a16:creationId xmlns:a16="http://schemas.microsoft.com/office/drawing/2014/main" id="{86F3D601-6DA7-5CD2-507D-7C63A8E51D4B}"/>
                </a:ext>
              </a:extLst>
            </p:cNvPr>
            <p:cNvSpPr/>
            <p:nvPr>
              <p:custDataLst>
                <p:tags r:id="rId210"/>
              </p:custDataLst>
            </p:nvPr>
          </p:nvSpPr>
          <p:spPr>
            <a:xfrm rot="10800004">
              <a:off x="10190405" y="3897426"/>
              <a:ext cx="355486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0" name="手繪多邊形: 圖案 509" descr="62">
              <a:extLst>
                <a:ext uri="{FF2B5EF4-FFF2-40B4-BE49-F238E27FC236}">
                  <a16:creationId xmlns:a16="http://schemas.microsoft.com/office/drawing/2014/main" id="{8E51D34F-65EC-C8B2-FB19-D14E0B54AA5E}"/>
                </a:ext>
              </a:extLst>
            </p:cNvPr>
            <p:cNvSpPr/>
            <p:nvPr>
              <p:custDataLst>
                <p:tags r:id="rId211"/>
              </p:custDataLst>
            </p:nvPr>
          </p:nvSpPr>
          <p:spPr>
            <a:xfrm rot="10800004">
              <a:off x="9869151" y="3505634"/>
              <a:ext cx="451160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2" name="手繪多邊形: 圖案 511" descr="62">
              <a:extLst>
                <a:ext uri="{FF2B5EF4-FFF2-40B4-BE49-F238E27FC236}">
                  <a16:creationId xmlns:a16="http://schemas.microsoft.com/office/drawing/2014/main" id="{9A2C947F-ECE6-2123-F9E3-E826F9AF9817}"/>
                </a:ext>
              </a:extLst>
            </p:cNvPr>
            <p:cNvSpPr/>
            <p:nvPr>
              <p:custDataLst>
                <p:tags r:id="rId212"/>
              </p:custDataLst>
            </p:nvPr>
          </p:nvSpPr>
          <p:spPr>
            <a:xfrm rot="10800004">
              <a:off x="9641087" y="3897424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5" name="手繪多邊形: 圖案 514" descr="62">
              <a:extLst>
                <a:ext uri="{FF2B5EF4-FFF2-40B4-BE49-F238E27FC236}">
                  <a16:creationId xmlns:a16="http://schemas.microsoft.com/office/drawing/2014/main" id="{27BC0FDA-53BC-C32D-855C-4B5F12F73403}"/>
                </a:ext>
              </a:extLst>
            </p:cNvPr>
            <p:cNvSpPr/>
            <p:nvPr>
              <p:custDataLst>
                <p:tags r:id="rId213"/>
              </p:custDataLst>
            </p:nvPr>
          </p:nvSpPr>
          <p:spPr>
            <a:xfrm rot="10800004">
              <a:off x="10190403" y="5133409"/>
              <a:ext cx="355486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7" name="手繪多邊形: 圖案 516" descr="62">
              <a:extLst>
                <a:ext uri="{FF2B5EF4-FFF2-40B4-BE49-F238E27FC236}">
                  <a16:creationId xmlns:a16="http://schemas.microsoft.com/office/drawing/2014/main" id="{6263677C-B044-17E1-5D51-3E542895F0BF}"/>
                </a:ext>
              </a:extLst>
            </p:cNvPr>
            <p:cNvSpPr/>
            <p:nvPr>
              <p:custDataLst>
                <p:tags r:id="rId214"/>
              </p:custDataLst>
            </p:nvPr>
          </p:nvSpPr>
          <p:spPr>
            <a:xfrm rot="10800004">
              <a:off x="9869149" y="4741618"/>
              <a:ext cx="451160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9" name="手繪多邊形: 圖案 518" descr="62">
              <a:extLst>
                <a:ext uri="{FF2B5EF4-FFF2-40B4-BE49-F238E27FC236}">
                  <a16:creationId xmlns:a16="http://schemas.microsoft.com/office/drawing/2014/main" id="{C6646422-0893-CABE-3DB8-1537FC552975}"/>
                </a:ext>
              </a:extLst>
            </p:cNvPr>
            <p:cNvSpPr/>
            <p:nvPr>
              <p:custDataLst>
                <p:tags r:id="rId215"/>
              </p:custDataLst>
            </p:nvPr>
          </p:nvSpPr>
          <p:spPr>
            <a:xfrm rot="10800004">
              <a:off x="9641084" y="5133409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" name="手繪多邊形: 圖案 521" descr="62">
              <a:extLst>
                <a:ext uri="{FF2B5EF4-FFF2-40B4-BE49-F238E27FC236}">
                  <a16:creationId xmlns:a16="http://schemas.microsoft.com/office/drawing/2014/main" id="{0B6594E8-B7A3-E6EA-1978-820471F46397}"/>
                </a:ext>
              </a:extLst>
            </p:cNvPr>
            <p:cNvSpPr/>
            <p:nvPr>
              <p:custDataLst>
                <p:tags r:id="rId216"/>
              </p:custDataLst>
            </p:nvPr>
          </p:nvSpPr>
          <p:spPr>
            <a:xfrm rot="7200009">
              <a:off x="11293117" y="4179609"/>
              <a:ext cx="355485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4" name="手繪多邊形: 圖案 523" descr="62">
              <a:extLst>
                <a:ext uri="{FF2B5EF4-FFF2-40B4-BE49-F238E27FC236}">
                  <a16:creationId xmlns:a16="http://schemas.microsoft.com/office/drawing/2014/main" id="{9D1E141C-9824-D3CC-9B26-82D50DC5F07C}"/>
                </a:ext>
              </a:extLst>
            </p:cNvPr>
            <p:cNvSpPr/>
            <p:nvPr>
              <p:custDataLst>
                <p:tags r:id="rId217"/>
              </p:custDataLst>
            </p:nvPr>
          </p:nvSpPr>
          <p:spPr>
            <a:xfrm rot="7200009">
              <a:off x="10697318" y="4262043"/>
              <a:ext cx="451159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6" name="手繪多邊形: 圖案 525" descr="62">
              <a:extLst>
                <a:ext uri="{FF2B5EF4-FFF2-40B4-BE49-F238E27FC236}">
                  <a16:creationId xmlns:a16="http://schemas.microsoft.com/office/drawing/2014/main" id="{EF3F9A2C-8971-1832-0FA6-3B95696E222C}"/>
                </a:ext>
              </a:extLst>
            </p:cNvPr>
            <p:cNvSpPr/>
            <p:nvPr>
              <p:custDataLst>
                <p:tags r:id="rId218"/>
              </p:custDataLst>
            </p:nvPr>
          </p:nvSpPr>
          <p:spPr>
            <a:xfrm rot="7200009">
              <a:off x="11017835" y="4654257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9" name="手繪多邊形: 圖案 528" descr="62">
              <a:extLst>
                <a:ext uri="{FF2B5EF4-FFF2-40B4-BE49-F238E27FC236}">
                  <a16:creationId xmlns:a16="http://schemas.microsoft.com/office/drawing/2014/main" id="{174B9B5C-D112-5996-D113-0B38F14E9049}"/>
                </a:ext>
              </a:extLst>
            </p:cNvPr>
            <p:cNvSpPr/>
            <p:nvPr>
              <p:custDataLst>
                <p:tags r:id="rId219"/>
              </p:custDataLst>
            </p:nvPr>
          </p:nvSpPr>
          <p:spPr>
            <a:xfrm rot="3600000">
              <a:off x="11018460" y="2747733"/>
              <a:ext cx="355485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1" name="手繪多邊形: 圖案 530" descr="62">
              <a:extLst>
                <a:ext uri="{FF2B5EF4-FFF2-40B4-BE49-F238E27FC236}">
                  <a16:creationId xmlns:a16="http://schemas.microsoft.com/office/drawing/2014/main" id="{A3165595-FDFE-98FC-F0D4-945059301D63}"/>
                </a:ext>
              </a:extLst>
            </p:cNvPr>
            <p:cNvSpPr/>
            <p:nvPr>
              <p:custDataLst>
                <p:tags r:id="rId220"/>
              </p:custDataLst>
            </p:nvPr>
          </p:nvSpPr>
          <p:spPr>
            <a:xfrm rot="3600000">
              <a:off x="10696078" y="3305041"/>
              <a:ext cx="451159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3" name="手繪多邊形: 圖案 532" descr="62">
              <a:extLst>
                <a:ext uri="{FF2B5EF4-FFF2-40B4-BE49-F238E27FC236}">
                  <a16:creationId xmlns:a16="http://schemas.microsoft.com/office/drawing/2014/main" id="{A73BED14-C23B-B3E9-47A8-710D60D5A1E5}"/>
                </a:ext>
              </a:extLst>
            </p:cNvPr>
            <p:cNvSpPr/>
            <p:nvPr>
              <p:custDataLst>
                <p:tags r:id="rId221"/>
              </p:custDataLst>
            </p:nvPr>
          </p:nvSpPr>
          <p:spPr>
            <a:xfrm rot="3600000">
              <a:off x="11291257" y="3222379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6" name="手繪多邊形: 圖案 535" descr="62">
              <a:extLst>
                <a:ext uri="{FF2B5EF4-FFF2-40B4-BE49-F238E27FC236}">
                  <a16:creationId xmlns:a16="http://schemas.microsoft.com/office/drawing/2014/main" id="{41B54BBB-6FC1-809B-6E6E-3BDFB8151C7E}"/>
                </a:ext>
              </a:extLst>
            </p:cNvPr>
            <p:cNvSpPr/>
            <p:nvPr>
              <p:custDataLst>
                <p:tags r:id="rId222"/>
              </p:custDataLst>
            </p:nvPr>
          </p:nvSpPr>
          <p:spPr>
            <a:xfrm>
              <a:off x="9641087" y="2269654"/>
              <a:ext cx="355486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8" name="手繪多邊形: 圖案 537" descr="62">
              <a:extLst>
                <a:ext uri="{FF2B5EF4-FFF2-40B4-BE49-F238E27FC236}">
                  <a16:creationId xmlns:a16="http://schemas.microsoft.com/office/drawing/2014/main" id="{991C9064-411E-F0F5-F671-ED1974A79705}"/>
                </a:ext>
              </a:extLst>
            </p:cNvPr>
            <p:cNvSpPr/>
            <p:nvPr>
              <p:custDataLst>
                <p:tags r:id="rId223"/>
              </p:custDataLst>
            </p:nvPr>
          </p:nvSpPr>
          <p:spPr>
            <a:xfrm>
              <a:off x="9866667" y="2827614"/>
              <a:ext cx="451160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0" name="手繪多邊形: 圖案 539" descr="62">
              <a:extLst>
                <a:ext uri="{FF2B5EF4-FFF2-40B4-BE49-F238E27FC236}">
                  <a16:creationId xmlns:a16="http://schemas.microsoft.com/office/drawing/2014/main" id="{BF521C41-E0D1-4F1C-2B61-47FA45737A00}"/>
                </a:ext>
              </a:extLst>
            </p:cNvPr>
            <p:cNvSpPr/>
            <p:nvPr>
              <p:custDataLst>
                <p:tags r:id="rId224"/>
              </p:custDataLst>
            </p:nvPr>
          </p:nvSpPr>
          <p:spPr>
            <a:xfrm>
              <a:off x="10187922" y="2269654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3" name="手繪多邊形: 圖案 542" descr="62">
              <a:extLst>
                <a:ext uri="{FF2B5EF4-FFF2-40B4-BE49-F238E27FC236}">
                  <a16:creationId xmlns:a16="http://schemas.microsoft.com/office/drawing/2014/main" id="{15EE395B-0686-5A40-DF27-6460C0E742A0}"/>
                </a:ext>
              </a:extLst>
            </p:cNvPr>
            <p:cNvSpPr/>
            <p:nvPr>
              <p:custDataLst>
                <p:tags r:id="rId225"/>
              </p:custDataLst>
            </p:nvPr>
          </p:nvSpPr>
          <p:spPr>
            <a:xfrm rot="18000009">
              <a:off x="8538373" y="3223451"/>
              <a:ext cx="355485" cy="391791"/>
            </a:xfrm>
            <a:custGeom>
              <a:avLst/>
              <a:gdLst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  <a:gd name="connsiteX5" fmla="*/ 288321 w 454357"/>
                <a:gd name="connsiteY5" fmla="*/ 0 h 499386"/>
                <a:gd name="connsiteX0" fmla="*/ 288321 w 454357"/>
                <a:gd name="connsiteY0" fmla="*/ 0 h 499386"/>
                <a:gd name="connsiteX1" fmla="*/ 0 w 454357"/>
                <a:gd name="connsiteY1" fmla="*/ 499386 h 499386"/>
                <a:gd name="connsiteX2" fmla="*/ 332073 w 454357"/>
                <a:gd name="connsiteY2" fmla="*/ 499386 h 499386"/>
                <a:gd name="connsiteX3" fmla="*/ 454357 w 454357"/>
                <a:gd name="connsiteY3" fmla="*/ 287583 h 499386"/>
                <a:gd name="connsiteX4" fmla="*/ 288321 w 45435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57" h="499386">
                  <a:moveTo>
                    <a:pt x="288321" y="0"/>
                  </a:moveTo>
                  <a:lnTo>
                    <a:pt x="0" y="499386"/>
                  </a:lnTo>
                  <a:lnTo>
                    <a:pt x="332073" y="499386"/>
                  </a:lnTo>
                  <a:lnTo>
                    <a:pt x="454357" y="287583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5" name="手繪多邊形: 圖案 544" descr="62">
              <a:extLst>
                <a:ext uri="{FF2B5EF4-FFF2-40B4-BE49-F238E27FC236}">
                  <a16:creationId xmlns:a16="http://schemas.microsoft.com/office/drawing/2014/main" id="{ACFBCC97-DB01-4B41-92F3-995C4A615DAB}"/>
                </a:ext>
              </a:extLst>
            </p:cNvPr>
            <p:cNvSpPr/>
            <p:nvPr>
              <p:custDataLst>
                <p:tags r:id="rId226"/>
              </p:custDataLst>
            </p:nvPr>
          </p:nvSpPr>
          <p:spPr>
            <a:xfrm rot="18000009">
              <a:off x="9038497" y="3307188"/>
              <a:ext cx="451159" cy="225621"/>
            </a:xfrm>
            <a:custGeom>
              <a:avLst/>
              <a:gdLst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  <a:gd name="connsiteX5" fmla="*/ 0 w 576641"/>
                <a:gd name="connsiteY5" fmla="*/ 287582 h 287582"/>
                <a:gd name="connsiteX0" fmla="*/ 0 w 576641"/>
                <a:gd name="connsiteY0" fmla="*/ 287582 h 287582"/>
                <a:gd name="connsiteX1" fmla="*/ 576641 w 576641"/>
                <a:gd name="connsiteY1" fmla="*/ 287582 h 287582"/>
                <a:gd name="connsiteX2" fmla="*/ 410605 w 576641"/>
                <a:gd name="connsiteY2" fmla="*/ 0 h 287582"/>
                <a:gd name="connsiteX3" fmla="*/ 166036 w 576641"/>
                <a:gd name="connsiteY3" fmla="*/ 0 h 287582"/>
                <a:gd name="connsiteX4" fmla="*/ 0 w 576641"/>
                <a:gd name="connsiteY4" fmla="*/ 287582 h 2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87582">
                  <a:moveTo>
                    <a:pt x="0" y="287582"/>
                  </a:moveTo>
                  <a:lnTo>
                    <a:pt x="576641" y="287582"/>
                  </a:lnTo>
                  <a:lnTo>
                    <a:pt x="410605" y="0"/>
                  </a:lnTo>
                  <a:lnTo>
                    <a:pt x="166036" y="0"/>
                  </a:lnTo>
                  <a:lnTo>
                    <a:pt x="0" y="28758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7" name="手繪多邊形: 圖案 546" descr="62">
              <a:extLst>
                <a:ext uri="{FF2B5EF4-FFF2-40B4-BE49-F238E27FC236}">
                  <a16:creationId xmlns:a16="http://schemas.microsoft.com/office/drawing/2014/main" id="{6BD52862-46A5-9E0A-CF7E-EB8B5E32F031}"/>
                </a:ext>
              </a:extLst>
            </p:cNvPr>
            <p:cNvSpPr/>
            <p:nvPr>
              <p:custDataLst>
                <p:tags r:id="rId227"/>
              </p:custDataLst>
            </p:nvPr>
          </p:nvSpPr>
          <p:spPr>
            <a:xfrm rot="18000009">
              <a:off x="8811171" y="2748805"/>
              <a:ext cx="357969" cy="391791"/>
            </a:xfrm>
            <a:custGeom>
              <a:avLst/>
              <a:gdLst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  <a:gd name="connsiteX5" fmla="*/ 457531 w 457531"/>
                <a:gd name="connsiteY5" fmla="*/ 489861 h 499386"/>
                <a:gd name="connsiteX0" fmla="*/ 457531 w 457531"/>
                <a:gd name="connsiteY0" fmla="*/ 489861 h 499386"/>
                <a:gd name="connsiteX1" fmla="*/ 166036 w 457531"/>
                <a:gd name="connsiteY1" fmla="*/ 0 h 499386"/>
                <a:gd name="connsiteX2" fmla="*/ 0 w 457531"/>
                <a:gd name="connsiteY2" fmla="*/ 287583 h 499386"/>
                <a:gd name="connsiteX3" fmla="*/ 122285 w 457531"/>
                <a:gd name="connsiteY3" fmla="*/ 499386 h 499386"/>
                <a:gd name="connsiteX4" fmla="*/ 457531 w 457531"/>
                <a:gd name="connsiteY4" fmla="*/ 489861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531" h="499386">
                  <a:moveTo>
                    <a:pt x="457531" y="489861"/>
                  </a:moveTo>
                  <a:lnTo>
                    <a:pt x="166036" y="0"/>
                  </a:lnTo>
                  <a:lnTo>
                    <a:pt x="0" y="287583"/>
                  </a:lnTo>
                  <a:lnTo>
                    <a:pt x="122285" y="499386"/>
                  </a:lnTo>
                  <a:lnTo>
                    <a:pt x="457531" y="48986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59" name="手繪多邊形 206">
            <a:extLst>
              <a:ext uri="{FF2B5EF4-FFF2-40B4-BE49-F238E27FC236}">
                <a16:creationId xmlns:a16="http://schemas.microsoft.com/office/drawing/2014/main" id="{FA96889E-F1AD-B5DD-5387-59D193E8290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2600001">
            <a:off x="3227037" y="4523674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4" name="手繪多邊形 206">
            <a:extLst>
              <a:ext uri="{FF2B5EF4-FFF2-40B4-BE49-F238E27FC236}">
                <a16:creationId xmlns:a16="http://schemas.microsoft.com/office/drawing/2014/main" id="{DC0F4DA7-7A11-E305-DB90-EB4E1C2FC7C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9000011">
            <a:off x="4297426" y="4672748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9" name="手繪多邊形 206">
            <a:extLst>
              <a:ext uri="{FF2B5EF4-FFF2-40B4-BE49-F238E27FC236}">
                <a16:creationId xmlns:a16="http://schemas.microsoft.com/office/drawing/2014/main" id="{860787EB-05B6-87DD-DD72-1CFDA7F9A07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5">
            <a:off x="4961730" y="3820301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4" name="手繪多邊形 206">
            <a:extLst>
              <a:ext uri="{FF2B5EF4-FFF2-40B4-BE49-F238E27FC236}">
                <a16:creationId xmlns:a16="http://schemas.microsoft.com/office/drawing/2014/main" id="{F87D7108-333C-6040-C921-A032227C24F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800004">
            <a:off x="4555633" y="2818775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9" name="手繪多邊形 206">
            <a:extLst>
              <a:ext uri="{FF2B5EF4-FFF2-40B4-BE49-F238E27FC236}">
                <a16:creationId xmlns:a16="http://schemas.microsoft.com/office/drawing/2014/main" id="{CE84063C-5523-7BB0-696D-B01464CF978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9800011">
            <a:off x="3485242" y="2669702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4" name="手繪多邊形 206">
            <a:extLst>
              <a:ext uri="{FF2B5EF4-FFF2-40B4-BE49-F238E27FC236}">
                <a16:creationId xmlns:a16="http://schemas.microsoft.com/office/drawing/2014/main" id="{7ECC5699-4625-6584-8E22-51ECBB527FC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4">
            <a:off x="2820943" y="3522150"/>
            <a:ext cx="154253" cy="452400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9" name="手繪多邊形 206">
            <a:extLst>
              <a:ext uri="{FF2B5EF4-FFF2-40B4-BE49-F238E27FC236}">
                <a16:creationId xmlns:a16="http://schemas.microsoft.com/office/drawing/2014/main" id="{7E5A815D-2ED9-DC3D-1F14-95624EA4D92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4400000">
            <a:off x="3281601" y="3851115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4" name="手繪多邊形 206">
            <a:extLst>
              <a:ext uri="{FF2B5EF4-FFF2-40B4-BE49-F238E27FC236}">
                <a16:creationId xmlns:a16="http://schemas.microsoft.com/office/drawing/2014/main" id="{AA182AA7-EACF-0F46-0013-D9D06E9349B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0800002">
            <a:off x="3742260" y="4289216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9" name="手繪多邊形 206">
            <a:extLst>
              <a:ext uri="{FF2B5EF4-FFF2-40B4-BE49-F238E27FC236}">
                <a16:creationId xmlns:a16="http://schemas.microsoft.com/office/drawing/2014/main" id="{08AA5DB3-6A8E-005F-6DC5-4C9558568D2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7200009">
            <a:off x="4351994" y="4109323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4" name="手繪多邊形 206">
            <a:extLst>
              <a:ext uri="{FF2B5EF4-FFF2-40B4-BE49-F238E27FC236}">
                <a16:creationId xmlns:a16="http://schemas.microsoft.com/office/drawing/2014/main" id="{A8C2350E-F861-8A74-D70F-5DEA31FECB6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3600000">
            <a:off x="4501071" y="3491330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9" name="手繪多邊形 206">
            <a:extLst>
              <a:ext uri="{FF2B5EF4-FFF2-40B4-BE49-F238E27FC236}">
                <a16:creationId xmlns:a16="http://schemas.microsoft.com/office/drawing/2014/main" id="{C8277BC0-0964-BD84-5868-7AC9AA94332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040408" y="3053234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385EBA7-4839-06F2-AA93-79D6057A3620}"/>
              </a:ext>
            </a:extLst>
          </p:cNvPr>
          <p:cNvGrpSpPr/>
          <p:nvPr/>
        </p:nvGrpSpPr>
        <p:grpSpPr>
          <a:xfrm>
            <a:off x="2671869" y="2669702"/>
            <a:ext cx="2593188" cy="2455446"/>
            <a:chOff x="8796896" y="2669703"/>
            <a:chExt cx="2593188" cy="2455446"/>
          </a:xfrm>
        </p:grpSpPr>
        <p:sp>
          <p:nvSpPr>
            <p:cNvPr id="558" name="手繪多邊形 205" descr="42">
              <a:extLst>
                <a:ext uri="{FF2B5EF4-FFF2-40B4-BE49-F238E27FC236}">
                  <a16:creationId xmlns:a16="http://schemas.microsoft.com/office/drawing/2014/main" id="{836234D3-233C-EC84-5E91-6A3055A59CAE}"/>
                </a:ext>
              </a:extLst>
            </p:cNvPr>
            <p:cNvSpPr/>
            <p:nvPr>
              <p:custDataLst>
                <p:tags r:id="rId195"/>
              </p:custDataLst>
            </p:nvPr>
          </p:nvSpPr>
          <p:spPr>
            <a:xfrm rot="12600001">
              <a:off x="9610268" y="4672749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3" name="手繪多邊形 205" descr="42">
              <a:extLst>
                <a:ext uri="{FF2B5EF4-FFF2-40B4-BE49-F238E27FC236}">
                  <a16:creationId xmlns:a16="http://schemas.microsoft.com/office/drawing/2014/main" id="{BEF38C05-0307-9A8D-3E06-312EEAECD9B6}"/>
                </a:ext>
              </a:extLst>
            </p:cNvPr>
            <p:cNvSpPr/>
            <p:nvPr>
              <p:custDataLst>
                <p:tags r:id="rId196"/>
              </p:custDataLst>
            </p:nvPr>
          </p:nvSpPr>
          <p:spPr>
            <a:xfrm rot="9000011">
              <a:off x="10680658" y="4523675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8" name="手繪多邊形 205" descr="42">
              <a:extLst>
                <a:ext uri="{FF2B5EF4-FFF2-40B4-BE49-F238E27FC236}">
                  <a16:creationId xmlns:a16="http://schemas.microsoft.com/office/drawing/2014/main" id="{7AA1C798-21D8-3F7F-265E-6621312E6C5C}"/>
                </a:ext>
              </a:extLst>
            </p:cNvPr>
            <p:cNvSpPr/>
            <p:nvPr>
              <p:custDataLst>
                <p:tags r:id="rId197"/>
              </p:custDataLst>
            </p:nvPr>
          </p:nvSpPr>
          <p:spPr>
            <a:xfrm rot="5400005">
              <a:off x="11086758" y="3522154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3" name="手繪多邊形 205" descr="42">
              <a:extLst>
                <a:ext uri="{FF2B5EF4-FFF2-40B4-BE49-F238E27FC236}">
                  <a16:creationId xmlns:a16="http://schemas.microsoft.com/office/drawing/2014/main" id="{D252F5B6-4729-A028-8FBB-5BDBE456E48E}"/>
                </a:ext>
              </a:extLst>
            </p:cNvPr>
            <p:cNvSpPr/>
            <p:nvPr>
              <p:custDataLst>
                <p:tags r:id="rId198"/>
              </p:custDataLst>
            </p:nvPr>
          </p:nvSpPr>
          <p:spPr>
            <a:xfrm rot="1800004">
              <a:off x="10422457" y="2669703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8" name="手繪多邊形 205" descr="42">
              <a:extLst>
                <a:ext uri="{FF2B5EF4-FFF2-40B4-BE49-F238E27FC236}">
                  <a16:creationId xmlns:a16="http://schemas.microsoft.com/office/drawing/2014/main" id="{A15CF814-8316-8A84-3C8C-A1BE9A0BC184}"/>
                </a:ext>
              </a:extLst>
            </p:cNvPr>
            <p:cNvSpPr/>
            <p:nvPr>
              <p:custDataLst>
                <p:tags r:id="rId199"/>
              </p:custDataLst>
            </p:nvPr>
          </p:nvSpPr>
          <p:spPr>
            <a:xfrm rot="19800011">
              <a:off x="9352066" y="2818776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3" name="手繪多邊形 205" descr="42">
              <a:extLst>
                <a:ext uri="{FF2B5EF4-FFF2-40B4-BE49-F238E27FC236}">
                  <a16:creationId xmlns:a16="http://schemas.microsoft.com/office/drawing/2014/main" id="{FB7DF65E-105B-A125-7AA8-369AF9B86197}"/>
                </a:ext>
              </a:extLst>
            </p:cNvPr>
            <p:cNvSpPr/>
            <p:nvPr>
              <p:custDataLst>
                <p:tags r:id="rId200"/>
              </p:custDataLst>
            </p:nvPr>
          </p:nvSpPr>
          <p:spPr>
            <a:xfrm rot="16200004">
              <a:off x="8945970" y="3820299"/>
              <a:ext cx="154252" cy="45240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8" name="手繪多邊形 205" descr="42">
              <a:extLst>
                <a:ext uri="{FF2B5EF4-FFF2-40B4-BE49-F238E27FC236}">
                  <a16:creationId xmlns:a16="http://schemas.microsoft.com/office/drawing/2014/main" id="{C10A8BFA-0B3E-20BB-0BB2-3FC9F4C7D858}"/>
                </a:ext>
              </a:extLst>
            </p:cNvPr>
            <p:cNvSpPr/>
            <p:nvPr>
              <p:custDataLst>
                <p:tags r:id="rId201"/>
              </p:custDataLst>
            </p:nvPr>
          </p:nvSpPr>
          <p:spPr>
            <a:xfrm rot="14400000">
              <a:off x="9555702" y="4109321"/>
              <a:ext cx="154253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3" name="手繪多邊形 205" descr="42">
              <a:extLst>
                <a:ext uri="{FF2B5EF4-FFF2-40B4-BE49-F238E27FC236}">
                  <a16:creationId xmlns:a16="http://schemas.microsoft.com/office/drawing/2014/main" id="{6EEA11D0-DD79-0119-E438-0596C2E38621}"/>
                </a:ext>
              </a:extLst>
            </p:cNvPr>
            <p:cNvSpPr/>
            <p:nvPr>
              <p:custDataLst>
                <p:tags r:id="rId202"/>
              </p:custDataLst>
            </p:nvPr>
          </p:nvSpPr>
          <p:spPr>
            <a:xfrm rot="10800002">
              <a:off x="10165435" y="4289217"/>
              <a:ext cx="154252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8" name="手繪多邊形 205" descr="42">
              <a:extLst>
                <a:ext uri="{FF2B5EF4-FFF2-40B4-BE49-F238E27FC236}">
                  <a16:creationId xmlns:a16="http://schemas.microsoft.com/office/drawing/2014/main" id="{CE03A3EF-C4B0-9FB3-E7EB-BFDF32A7F97B}"/>
                </a:ext>
              </a:extLst>
            </p:cNvPr>
            <p:cNvSpPr/>
            <p:nvPr>
              <p:custDataLst>
                <p:tags r:id="rId203"/>
              </p:custDataLst>
            </p:nvPr>
          </p:nvSpPr>
          <p:spPr>
            <a:xfrm rot="7200009">
              <a:off x="10626098" y="3851120"/>
              <a:ext cx="154253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3" name="手繪多邊形 205" descr="42">
              <a:extLst>
                <a:ext uri="{FF2B5EF4-FFF2-40B4-BE49-F238E27FC236}">
                  <a16:creationId xmlns:a16="http://schemas.microsoft.com/office/drawing/2014/main" id="{F1838A63-9F8D-F1F8-55B9-440E72B5706D}"/>
                </a:ext>
              </a:extLst>
            </p:cNvPr>
            <p:cNvSpPr/>
            <p:nvPr>
              <p:custDataLst>
                <p:tags r:id="rId204"/>
              </p:custDataLst>
            </p:nvPr>
          </p:nvSpPr>
          <p:spPr>
            <a:xfrm rot="3600000">
              <a:off x="10477021" y="3233128"/>
              <a:ext cx="154253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8" name="手繪多邊形 205" descr="42">
              <a:extLst>
                <a:ext uri="{FF2B5EF4-FFF2-40B4-BE49-F238E27FC236}">
                  <a16:creationId xmlns:a16="http://schemas.microsoft.com/office/drawing/2014/main" id="{701DC559-B502-F2B3-F953-E2DA09E376EC}"/>
                </a:ext>
              </a:extLst>
            </p:cNvPr>
            <p:cNvSpPr/>
            <p:nvPr>
              <p:custDataLst>
                <p:tags r:id="rId205"/>
              </p:custDataLst>
            </p:nvPr>
          </p:nvSpPr>
          <p:spPr>
            <a:xfrm>
              <a:off x="9867288" y="3053235"/>
              <a:ext cx="154252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3" name="手繪多邊形 205" descr="42">
              <a:extLst>
                <a:ext uri="{FF2B5EF4-FFF2-40B4-BE49-F238E27FC236}">
                  <a16:creationId xmlns:a16="http://schemas.microsoft.com/office/drawing/2014/main" id="{56D7EB1E-67BF-B8E1-929E-D943A266139D}"/>
                </a:ext>
              </a:extLst>
            </p:cNvPr>
            <p:cNvSpPr/>
            <p:nvPr>
              <p:custDataLst>
                <p:tags r:id="rId206"/>
              </p:custDataLst>
            </p:nvPr>
          </p:nvSpPr>
          <p:spPr>
            <a:xfrm rot="18000009">
              <a:off x="9406628" y="3491330"/>
              <a:ext cx="154253" cy="452401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14" name="手繪多邊形 206">
            <a:extLst>
              <a:ext uri="{FF2B5EF4-FFF2-40B4-BE49-F238E27FC236}">
                <a16:creationId xmlns:a16="http://schemas.microsoft.com/office/drawing/2014/main" id="{13CB09F3-2246-F24B-3B10-0693F41575E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8000009">
            <a:off x="3430678" y="3233124"/>
            <a:ext cx="154253" cy="452401"/>
          </a:xfrm>
          <a:custGeom>
            <a:avLst/>
            <a:gdLst>
              <a:gd name="connsiteX0" fmla="*/ 446558 w 446558"/>
              <a:gd name="connsiteY0" fmla="*/ 0 h 1309688"/>
              <a:gd name="connsiteX1" fmla="*/ 0 w 446558"/>
              <a:gd name="connsiteY1" fmla="*/ 446558 h 1309688"/>
              <a:gd name="connsiteX2" fmla="*/ 0 w 446558"/>
              <a:gd name="connsiteY2" fmla="*/ 863131 h 1309688"/>
              <a:gd name="connsiteX3" fmla="*/ 446558 w 446558"/>
              <a:gd name="connsiteY3" fmla="*/ 1309688 h 1309688"/>
              <a:gd name="connsiteX4" fmla="*/ 446558 w 446558"/>
              <a:gd name="connsiteY4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58" h="1309688">
                <a:moveTo>
                  <a:pt x="446558" y="0"/>
                </a:moveTo>
                <a:lnTo>
                  <a:pt x="0" y="446558"/>
                </a:lnTo>
                <a:lnTo>
                  <a:pt x="0" y="863131"/>
                </a:lnTo>
                <a:lnTo>
                  <a:pt x="446558" y="1309688"/>
                </a:lnTo>
                <a:lnTo>
                  <a:pt x="446558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4481CA9-A27C-6296-7DA5-4DB05098E62B}"/>
              </a:ext>
            </a:extLst>
          </p:cNvPr>
          <p:cNvGrpSpPr/>
          <p:nvPr/>
        </p:nvGrpSpPr>
        <p:grpSpPr>
          <a:xfrm>
            <a:off x="2671870" y="2764210"/>
            <a:ext cx="2593187" cy="2266432"/>
            <a:chOff x="8796897" y="2764211"/>
            <a:chExt cx="2593187" cy="2266432"/>
          </a:xfrm>
          <a:solidFill>
            <a:srgbClr val="FFFF41"/>
          </a:solidFill>
        </p:grpSpPr>
        <p:sp>
          <p:nvSpPr>
            <p:cNvPr id="560" name="手繪多邊形 207" descr="41">
              <a:extLst>
                <a:ext uri="{FF2B5EF4-FFF2-40B4-BE49-F238E27FC236}">
                  <a16:creationId xmlns:a16="http://schemas.microsoft.com/office/drawing/2014/main" id="{658C9A92-8D4B-44A1-744F-7DDFFD1C94CD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 rot="12600001">
              <a:off x="9406628" y="4618184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1" name="手繪多邊形 208" descr="41">
              <a:extLst>
                <a:ext uri="{FF2B5EF4-FFF2-40B4-BE49-F238E27FC236}">
                  <a16:creationId xmlns:a16="http://schemas.microsoft.com/office/drawing/2014/main" id="{219849D3-3F6B-3928-6835-8EED15677224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 rot="12600001">
              <a:off x="9257554" y="4876387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5" name="手繪多邊形 207" descr="41">
              <a:extLst>
                <a:ext uri="{FF2B5EF4-FFF2-40B4-BE49-F238E27FC236}">
                  <a16:creationId xmlns:a16="http://schemas.microsoft.com/office/drawing/2014/main" id="{FED623CF-98CB-40EE-22E1-3A694693099B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 rot="9000011">
              <a:off x="10327946" y="4618185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6" name="手繪多邊形 208" descr="41">
              <a:extLst>
                <a:ext uri="{FF2B5EF4-FFF2-40B4-BE49-F238E27FC236}">
                  <a16:creationId xmlns:a16="http://schemas.microsoft.com/office/drawing/2014/main" id="{26DCC0BA-55BC-FE99-4DA4-3B6F5A7F3F04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 rot="9000011">
              <a:off x="10477017" y="4876390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0" name="手繪多邊形 207" descr="41">
              <a:extLst>
                <a:ext uri="{FF2B5EF4-FFF2-40B4-BE49-F238E27FC236}">
                  <a16:creationId xmlns:a16="http://schemas.microsoft.com/office/drawing/2014/main" id="{9E43CA69-21BF-39F5-9D02-ECDCD887644A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 rot="5400005">
              <a:off x="10788610" y="3820302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1" name="手繪多邊形 208" descr="41">
              <a:extLst>
                <a:ext uri="{FF2B5EF4-FFF2-40B4-BE49-F238E27FC236}">
                  <a16:creationId xmlns:a16="http://schemas.microsoft.com/office/drawing/2014/main" id="{9021513C-3943-9910-4C44-7FC297481843}"/>
                </a:ext>
              </a:extLst>
            </p:cNvPr>
            <p:cNvSpPr/>
            <p:nvPr>
              <p:custDataLst>
                <p:tags r:id="rId176"/>
              </p:custDataLst>
            </p:nvPr>
          </p:nvSpPr>
          <p:spPr>
            <a:xfrm rot="5400005">
              <a:off x="11086758" y="3820302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5" name="手繪多邊形 207" descr="41">
              <a:extLst>
                <a:ext uri="{FF2B5EF4-FFF2-40B4-BE49-F238E27FC236}">
                  <a16:creationId xmlns:a16="http://schemas.microsoft.com/office/drawing/2014/main" id="{173AEADA-D099-FFA9-0998-99890325AA94}"/>
                </a:ext>
              </a:extLst>
            </p:cNvPr>
            <p:cNvSpPr/>
            <p:nvPr>
              <p:custDataLst>
                <p:tags r:id="rId177"/>
              </p:custDataLst>
            </p:nvPr>
          </p:nvSpPr>
          <p:spPr>
            <a:xfrm rot="1800004">
              <a:off x="10327949" y="3022415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6" name="手繪多邊形 208" descr="41">
              <a:extLst>
                <a:ext uri="{FF2B5EF4-FFF2-40B4-BE49-F238E27FC236}">
                  <a16:creationId xmlns:a16="http://schemas.microsoft.com/office/drawing/2014/main" id="{874CFC11-5BF2-65DE-01E0-4979FF918067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 rot="1800004">
              <a:off x="10477021" y="2764211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0" name="手繪多邊形 207" descr="41">
              <a:extLst>
                <a:ext uri="{FF2B5EF4-FFF2-40B4-BE49-F238E27FC236}">
                  <a16:creationId xmlns:a16="http://schemas.microsoft.com/office/drawing/2014/main" id="{C6EA06F2-9F51-E74B-25CC-18E0A7B7A357}"/>
                </a:ext>
              </a:extLst>
            </p:cNvPr>
            <p:cNvSpPr/>
            <p:nvPr>
              <p:custDataLst>
                <p:tags r:id="rId179"/>
              </p:custDataLst>
            </p:nvPr>
          </p:nvSpPr>
          <p:spPr>
            <a:xfrm rot="19800011">
              <a:off x="9406630" y="3022415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1" name="手繪多邊形 208" descr="41">
              <a:extLst>
                <a:ext uri="{FF2B5EF4-FFF2-40B4-BE49-F238E27FC236}">
                  <a16:creationId xmlns:a16="http://schemas.microsoft.com/office/drawing/2014/main" id="{72B41B4C-06B2-ADC2-CE28-785CE86B79D7}"/>
                </a:ext>
              </a:extLst>
            </p:cNvPr>
            <p:cNvSpPr/>
            <p:nvPr>
              <p:custDataLst>
                <p:tags r:id="rId180"/>
              </p:custDataLst>
            </p:nvPr>
          </p:nvSpPr>
          <p:spPr>
            <a:xfrm rot="19800011">
              <a:off x="9257557" y="2764211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5" name="手繪多邊形 207" descr="41">
              <a:extLst>
                <a:ext uri="{FF2B5EF4-FFF2-40B4-BE49-F238E27FC236}">
                  <a16:creationId xmlns:a16="http://schemas.microsoft.com/office/drawing/2014/main" id="{2CB74EB2-ABDF-A65C-2D9A-AD474A56A7F5}"/>
                </a:ext>
              </a:extLst>
            </p:cNvPr>
            <p:cNvSpPr/>
            <p:nvPr>
              <p:custDataLst>
                <p:tags r:id="rId181"/>
              </p:custDataLst>
            </p:nvPr>
          </p:nvSpPr>
          <p:spPr>
            <a:xfrm rot="16200004">
              <a:off x="8945970" y="3820299"/>
              <a:ext cx="452400" cy="154252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6" name="手繪多邊形 208" descr="41">
              <a:extLst>
                <a:ext uri="{FF2B5EF4-FFF2-40B4-BE49-F238E27FC236}">
                  <a16:creationId xmlns:a16="http://schemas.microsoft.com/office/drawing/2014/main" id="{B5E9402E-157C-67B7-682E-FB87F5B02173}"/>
                </a:ext>
              </a:extLst>
            </p:cNvPr>
            <p:cNvSpPr/>
            <p:nvPr>
              <p:custDataLst>
                <p:tags r:id="rId182"/>
              </p:custDataLst>
            </p:nvPr>
          </p:nvSpPr>
          <p:spPr>
            <a:xfrm rot="16200004">
              <a:off x="8647824" y="3820299"/>
              <a:ext cx="452400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0" name="手繪多邊形 207" descr="41">
              <a:extLst>
                <a:ext uri="{FF2B5EF4-FFF2-40B4-BE49-F238E27FC236}">
                  <a16:creationId xmlns:a16="http://schemas.microsoft.com/office/drawing/2014/main" id="{15E7A652-B7AE-CAD1-8A82-262C14EFFBE0}"/>
                </a:ext>
              </a:extLst>
            </p:cNvPr>
            <p:cNvSpPr/>
            <p:nvPr>
              <p:custDataLst>
                <p:tags r:id="rId183"/>
              </p:custDataLst>
            </p:nvPr>
          </p:nvSpPr>
          <p:spPr>
            <a:xfrm rot="14400000">
              <a:off x="9461193" y="4054756"/>
              <a:ext cx="452402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1" name="手繪多邊形 208" descr="41">
              <a:extLst>
                <a:ext uri="{FF2B5EF4-FFF2-40B4-BE49-F238E27FC236}">
                  <a16:creationId xmlns:a16="http://schemas.microsoft.com/office/drawing/2014/main" id="{FD7E02ED-6405-9ADD-892B-635B7ABE4133}"/>
                </a:ext>
              </a:extLst>
            </p:cNvPr>
            <p:cNvSpPr/>
            <p:nvPr>
              <p:custDataLst>
                <p:tags r:id="rId184"/>
              </p:custDataLst>
            </p:nvPr>
          </p:nvSpPr>
          <p:spPr>
            <a:xfrm rot="14400000">
              <a:off x="9202989" y="4203829"/>
              <a:ext cx="452402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5" name="手繪多邊形 207" descr="41">
              <a:extLst>
                <a:ext uri="{FF2B5EF4-FFF2-40B4-BE49-F238E27FC236}">
                  <a16:creationId xmlns:a16="http://schemas.microsoft.com/office/drawing/2014/main" id="{A05EB287-D5D7-CC20-D0E3-CA6A907C286A}"/>
                </a:ext>
              </a:extLst>
            </p:cNvPr>
            <p:cNvSpPr/>
            <p:nvPr>
              <p:custDataLst>
                <p:tags r:id="rId185"/>
              </p:custDataLst>
            </p:nvPr>
          </p:nvSpPr>
          <p:spPr>
            <a:xfrm rot="10800002">
              <a:off x="9867287" y="4289217"/>
              <a:ext cx="452401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6" name="手繪多邊形 208" descr="41">
              <a:extLst>
                <a:ext uri="{FF2B5EF4-FFF2-40B4-BE49-F238E27FC236}">
                  <a16:creationId xmlns:a16="http://schemas.microsoft.com/office/drawing/2014/main" id="{165864EE-19FE-C109-DA4C-3747B17E4104}"/>
                </a:ext>
              </a:extLst>
            </p:cNvPr>
            <p:cNvSpPr/>
            <p:nvPr>
              <p:custDataLst>
                <p:tags r:id="rId186"/>
              </p:custDataLst>
            </p:nvPr>
          </p:nvSpPr>
          <p:spPr>
            <a:xfrm rot="10800002">
              <a:off x="9867287" y="4587365"/>
              <a:ext cx="452401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0" name="手繪多邊形 207" descr="41">
              <a:extLst>
                <a:ext uri="{FF2B5EF4-FFF2-40B4-BE49-F238E27FC236}">
                  <a16:creationId xmlns:a16="http://schemas.microsoft.com/office/drawing/2014/main" id="{D449006A-BE52-5655-4E96-C8146E6A9326}"/>
                </a:ext>
              </a:extLst>
            </p:cNvPr>
            <p:cNvSpPr/>
            <p:nvPr>
              <p:custDataLst>
                <p:tags r:id="rId187"/>
              </p:custDataLst>
            </p:nvPr>
          </p:nvSpPr>
          <p:spPr>
            <a:xfrm rot="7200009">
              <a:off x="10273385" y="4054759"/>
              <a:ext cx="452402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1" name="手繪多邊形 208" descr="41">
              <a:extLst>
                <a:ext uri="{FF2B5EF4-FFF2-40B4-BE49-F238E27FC236}">
                  <a16:creationId xmlns:a16="http://schemas.microsoft.com/office/drawing/2014/main" id="{9E5115CD-F89B-F010-69BE-DF1C9FCA74EA}"/>
                </a:ext>
              </a:extLst>
            </p:cNvPr>
            <p:cNvSpPr/>
            <p:nvPr>
              <p:custDataLst>
                <p:tags r:id="rId188"/>
              </p:custDataLst>
            </p:nvPr>
          </p:nvSpPr>
          <p:spPr>
            <a:xfrm rot="7200009">
              <a:off x="10531587" y="4203833"/>
              <a:ext cx="452402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5" name="手繪多邊形 207" descr="41">
              <a:extLst>
                <a:ext uri="{FF2B5EF4-FFF2-40B4-BE49-F238E27FC236}">
                  <a16:creationId xmlns:a16="http://schemas.microsoft.com/office/drawing/2014/main" id="{AD2CACAD-8872-2A73-BA05-54EFC6405846}"/>
                </a:ext>
              </a:extLst>
            </p:cNvPr>
            <p:cNvSpPr/>
            <p:nvPr>
              <p:custDataLst>
                <p:tags r:id="rId189"/>
              </p:custDataLst>
            </p:nvPr>
          </p:nvSpPr>
          <p:spPr>
            <a:xfrm rot="3600000">
              <a:off x="10273385" y="3585841"/>
              <a:ext cx="452402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6" name="手繪多邊形 208" descr="41">
              <a:extLst>
                <a:ext uri="{FF2B5EF4-FFF2-40B4-BE49-F238E27FC236}">
                  <a16:creationId xmlns:a16="http://schemas.microsoft.com/office/drawing/2014/main" id="{3B21A952-05AF-4775-9239-036F05272DC6}"/>
                </a:ext>
              </a:extLst>
            </p:cNvPr>
            <p:cNvSpPr/>
            <p:nvPr>
              <p:custDataLst>
                <p:tags r:id="rId190"/>
              </p:custDataLst>
            </p:nvPr>
          </p:nvSpPr>
          <p:spPr>
            <a:xfrm rot="3600000">
              <a:off x="10531587" y="3436767"/>
              <a:ext cx="452402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0" name="手繪多邊形 207" descr="41">
              <a:extLst>
                <a:ext uri="{FF2B5EF4-FFF2-40B4-BE49-F238E27FC236}">
                  <a16:creationId xmlns:a16="http://schemas.microsoft.com/office/drawing/2014/main" id="{6877EA79-57ED-7BD5-1414-6F2A7DB4E1D9}"/>
                </a:ext>
              </a:extLst>
            </p:cNvPr>
            <p:cNvSpPr/>
            <p:nvPr>
              <p:custDataLst>
                <p:tags r:id="rId191"/>
              </p:custDataLst>
            </p:nvPr>
          </p:nvSpPr>
          <p:spPr>
            <a:xfrm>
              <a:off x="9867288" y="3351383"/>
              <a:ext cx="452401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1" name="手繪多邊形 208" descr="41">
              <a:extLst>
                <a:ext uri="{FF2B5EF4-FFF2-40B4-BE49-F238E27FC236}">
                  <a16:creationId xmlns:a16="http://schemas.microsoft.com/office/drawing/2014/main" id="{6B60F556-701D-6230-906A-3806C0A0E66D}"/>
                </a:ext>
              </a:extLst>
            </p:cNvPr>
            <p:cNvSpPr/>
            <p:nvPr>
              <p:custDataLst>
                <p:tags r:id="rId192"/>
              </p:custDataLst>
            </p:nvPr>
          </p:nvSpPr>
          <p:spPr>
            <a:xfrm>
              <a:off x="9867288" y="3053235"/>
              <a:ext cx="452401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5" name="手繪多邊形 207" descr="41">
              <a:extLst>
                <a:ext uri="{FF2B5EF4-FFF2-40B4-BE49-F238E27FC236}">
                  <a16:creationId xmlns:a16="http://schemas.microsoft.com/office/drawing/2014/main" id="{0AB1AB7B-64C0-566E-80FE-8EA24AC08C09}"/>
                </a:ext>
              </a:extLst>
            </p:cNvPr>
            <p:cNvSpPr/>
            <p:nvPr>
              <p:custDataLst>
                <p:tags r:id="rId193"/>
              </p:custDataLst>
            </p:nvPr>
          </p:nvSpPr>
          <p:spPr>
            <a:xfrm rot="18000009">
              <a:off x="9461194" y="3585838"/>
              <a:ext cx="452402" cy="15425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6" name="手繪多邊形 208" descr="41">
              <a:extLst>
                <a:ext uri="{FF2B5EF4-FFF2-40B4-BE49-F238E27FC236}">
                  <a16:creationId xmlns:a16="http://schemas.microsoft.com/office/drawing/2014/main" id="{EE69D3F4-653A-D02E-1B05-E80E2A7AC0C3}"/>
                </a:ext>
              </a:extLst>
            </p:cNvPr>
            <p:cNvSpPr/>
            <p:nvPr>
              <p:custDataLst>
                <p:tags r:id="rId194"/>
              </p:custDataLst>
            </p:nvPr>
          </p:nvSpPr>
          <p:spPr>
            <a:xfrm rot="18000009">
              <a:off x="9202992" y="3436763"/>
              <a:ext cx="452402" cy="154253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E083A13-6F6F-FD45-6A1C-467B7F5E8930}"/>
              </a:ext>
            </a:extLst>
          </p:cNvPr>
          <p:cNvGrpSpPr/>
          <p:nvPr/>
        </p:nvGrpSpPr>
        <p:grpSpPr>
          <a:xfrm>
            <a:off x="2826122" y="2898490"/>
            <a:ext cx="2284683" cy="1997868"/>
            <a:chOff x="8951149" y="2898491"/>
            <a:chExt cx="2284683" cy="1997868"/>
          </a:xfrm>
          <a:solidFill>
            <a:srgbClr val="110040"/>
          </a:solidFill>
        </p:grpSpPr>
        <p:sp>
          <p:nvSpPr>
            <p:cNvPr id="562" name="矩形 561" descr="40">
              <a:extLst>
                <a:ext uri="{FF2B5EF4-FFF2-40B4-BE49-F238E27FC236}">
                  <a16:creationId xmlns:a16="http://schemas.microsoft.com/office/drawing/2014/main" id="{E637C9CD-C489-E58F-10D7-9129F73CF5BE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 rot="12600001">
              <a:off x="9486345" y="4752465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7" name="矩形 566" descr="40">
              <a:extLst>
                <a:ext uri="{FF2B5EF4-FFF2-40B4-BE49-F238E27FC236}">
                  <a16:creationId xmlns:a16="http://schemas.microsoft.com/office/drawing/2014/main" id="{DD35A202-AFFB-FC09-CE6B-FBC2F207851E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 rot="9000011">
              <a:off x="10556735" y="4752465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2" name="矩形 571" descr="40">
              <a:extLst>
                <a:ext uri="{FF2B5EF4-FFF2-40B4-BE49-F238E27FC236}">
                  <a16:creationId xmlns:a16="http://schemas.microsoft.com/office/drawing/2014/main" id="{F73A276C-3E87-2C10-FE02-00310669E0E2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 rot="5400005">
              <a:off x="11091938" y="3825480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7" name="矩形 576" descr="40">
              <a:extLst>
                <a:ext uri="{FF2B5EF4-FFF2-40B4-BE49-F238E27FC236}">
                  <a16:creationId xmlns:a16="http://schemas.microsoft.com/office/drawing/2014/main" id="{49F8B817-48F1-1579-3A88-38CC4F03B6C2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 rot="1800004">
              <a:off x="10556736" y="2898491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2" name="矩形 581" descr="40">
              <a:extLst>
                <a:ext uri="{FF2B5EF4-FFF2-40B4-BE49-F238E27FC236}">
                  <a16:creationId xmlns:a16="http://schemas.microsoft.com/office/drawing/2014/main" id="{A611AB60-BB33-CED6-320F-ACB0D3F31825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 rot="19800011">
              <a:off x="9486345" y="2898492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7" name="矩形 586" descr="40">
              <a:extLst>
                <a:ext uri="{FF2B5EF4-FFF2-40B4-BE49-F238E27FC236}">
                  <a16:creationId xmlns:a16="http://schemas.microsoft.com/office/drawing/2014/main" id="{DD26705D-97D9-75E2-A709-96326AE0E222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 rot="16200004">
              <a:off x="8951149" y="3825479"/>
              <a:ext cx="143894" cy="14389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2" name="矩形 591" descr="40">
              <a:extLst>
                <a:ext uri="{FF2B5EF4-FFF2-40B4-BE49-F238E27FC236}">
                  <a16:creationId xmlns:a16="http://schemas.microsoft.com/office/drawing/2014/main" id="{760017DB-5C72-2D49-BCE3-191FC45C2ADF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 rot="14400000">
              <a:off x="9486345" y="4134472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7" name="矩形 596" descr="40">
              <a:extLst>
                <a:ext uri="{FF2B5EF4-FFF2-40B4-BE49-F238E27FC236}">
                  <a16:creationId xmlns:a16="http://schemas.microsoft.com/office/drawing/2014/main" id="{A6DF7D3C-6A37-B311-7683-C58427F45C0E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 rot="10800002">
              <a:off x="10021541" y="4443469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2" name="矩形 601" descr="40">
              <a:extLst>
                <a:ext uri="{FF2B5EF4-FFF2-40B4-BE49-F238E27FC236}">
                  <a16:creationId xmlns:a16="http://schemas.microsoft.com/office/drawing/2014/main" id="{EB103F27-273D-B110-46B5-46A77F0C714E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 rot="7200009">
              <a:off x="10556739" y="4134474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7" name="矩形 606" descr="40">
              <a:extLst>
                <a:ext uri="{FF2B5EF4-FFF2-40B4-BE49-F238E27FC236}">
                  <a16:creationId xmlns:a16="http://schemas.microsoft.com/office/drawing/2014/main" id="{B433333C-752C-DBC1-A863-22CBF33AE500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 rot="3600000">
              <a:off x="10556738" y="3516481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2" name="矩形 611" descr="40">
              <a:extLst>
                <a:ext uri="{FF2B5EF4-FFF2-40B4-BE49-F238E27FC236}">
                  <a16:creationId xmlns:a16="http://schemas.microsoft.com/office/drawing/2014/main" id="{9658EF8B-3C61-A771-A37C-9F9D24D88492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10021541" y="3207488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7" name="矩形 616" descr="40">
              <a:extLst>
                <a:ext uri="{FF2B5EF4-FFF2-40B4-BE49-F238E27FC236}">
                  <a16:creationId xmlns:a16="http://schemas.microsoft.com/office/drawing/2014/main" id="{081963D9-A961-58B8-EEE4-5736C6BB16FD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 rot="18000009">
              <a:off x="9486345" y="3516481"/>
              <a:ext cx="143895" cy="143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857A551-8CED-AE33-CE56-A45548E3B9F3}"/>
              </a:ext>
            </a:extLst>
          </p:cNvPr>
          <p:cNvGrpSpPr/>
          <p:nvPr/>
        </p:nvGrpSpPr>
        <p:grpSpPr>
          <a:xfrm>
            <a:off x="3076617" y="3035696"/>
            <a:ext cx="1783688" cy="1723458"/>
            <a:chOff x="9201644" y="3035697"/>
            <a:chExt cx="1783688" cy="1723458"/>
          </a:xfrm>
        </p:grpSpPr>
        <p:sp>
          <p:nvSpPr>
            <p:cNvPr id="618" name="手繪多邊形 210" descr="31">
              <a:extLst>
                <a:ext uri="{FF2B5EF4-FFF2-40B4-BE49-F238E27FC236}">
                  <a16:creationId xmlns:a16="http://schemas.microsoft.com/office/drawing/2014/main" id="{CBB1C41F-5C7B-46B8-F3EC-88BDFAE764DC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 rot="1800009">
              <a:off x="9688739" y="3035697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1" name="手繪多邊形 210" descr="31">
              <a:extLst>
                <a:ext uri="{FF2B5EF4-FFF2-40B4-BE49-F238E27FC236}">
                  <a16:creationId xmlns:a16="http://schemas.microsoft.com/office/drawing/2014/main" id="{A6731D60-1380-6722-8E4F-C8FB97BA1F20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 rot="19800002">
              <a:off x="9201644" y="3653688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4" name="手繪多邊形 210" descr="31">
              <a:extLst>
                <a:ext uri="{FF2B5EF4-FFF2-40B4-BE49-F238E27FC236}">
                  <a16:creationId xmlns:a16="http://schemas.microsoft.com/office/drawing/2014/main" id="{39CD1BC8-9DC6-D753-4D98-370202DA5FC3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 rot="16200002">
              <a:off x="9493294" y="4384520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7" name="手繪多邊形 210" descr="31">
              <a:extLst>
                <a:ext uri="{FF2B5EF4-FFF2-40B4-BE49-F238E27FC236}">
                  <a16:creationId xmlns:a16="http://schemas.microsoft.com/office/drawing/2014/main" id="{5EE58038-BF2B-8424-B67E-3F26B46036DF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 rot="12600011">
              <a:off x="10272037" y="4497360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0" name="手繪多邊形 210" descr="31">
              <a:extLst>
                <a:ext uri="{FF2B5EF4-FFF2-40B4-BE49-F238E27FC236}">
                  <a16:creationId xmlns:a16="http://schemas.microsoft.com/office/drawing/2014/main" id="{16942DB1-8E6E-B8F9-2576-DBFDD7642CE1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 rot="9000002">
              <a:off x="10759132" y="3879367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3" name="手繪多邊形 210" descr="31">
              <a:extLst>
                <a:ext uri="{FF2B5EF4-FFF2-40B4-BE49-F238E27FC236}">
                  <a16:creationId xmlns:a16="http://schemas.microsoft.com/office/drawing/2014/main" id="{E065FDE6-B538-3812-1D71-D97D245FC24E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 rot="5400002">
              <a:off x="10467482" y="3148536"/>
              <a:ext cx="226200" cy="261795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EB91BDC7-0DA4-96D1-DE7F-8FB35764EEF7}"/>
              </a:ext>
            </a:extLst>
          </p:cNvPr>
          <p:cNvGrpSpPr/>
          <p:nvPr/>
        </p:nvGrpSpPr>
        <p:grpSpPr>
          <a:xfrm>
            <a:off x="3256036" y="3266311"/>
            <a:ext cx="1424848" cy="1262227"/>
            <a:chOff x="9381063" y="3266312"/>
            <a:chExt cx="1424848" cy="1262227"/>
          </a:xfrm>
        </p:grpSpPr>
        <p:sp>
          <p:nvSpPr>
            <p:cNvPr id="619" name="手繪多邊形 211" descr="33">
              <a:extLst>
                <a:ext uri="{FF2B5EF4-FFF2-40B4-BE49-F238E27FC236}">
                  <a16:creationId xmlns:a16="http://schemas.microsoft.com/office/drawing/2014/main" id="{8D739A69-099B-3DDA-614C-890177B81360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 rot="1800009">
              <a:off x="9705211" y="3266312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2" name="手繪多邊形 211" descr="33">
              <a:extLst>
                <a:ext uri="{FF2B5EF4-FFF2-40B4-BE49-F238E27FC236}">
                  <a16:creationId xmlns:a16="http://schemas.microsoft.com/office/drawing/2014/main" id="{8ABDF06C-D183-199C-DACF-B3A63D5700E4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 rot="19800002">
              <a:off x="9381063" y="3771204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5" name="手繪多邊形 211" descr="33">
              <a:extLst>
                <a:ext uri="{FF2B5EF4-FFF2-40B4-BE49-F238E27FC236}">
                  <a16:creationId xmlns:a16="http://schemas.microsoft.com/office/drawing/2014/main" id="{CEAA1864-6035-D715-47D5-1E40A128878D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 rot="16200002">
              <a:off x="9656241" y="4304370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8" name="手繪多邊形 211" descr="33">
              <a:extLst>
                <a:ext uri="{FF2B5EF4-FFF2-40B4-BE49-F238E27FC236}">
                  <a16:creationId xmlns:a16="http://schemas.microsoft.com/office/drawing/2014/main" id="{2663B7C3-9AE2-DA4E-026A-5780937FD935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 rot="12600011">
              <a:off x="10255564" y="4332644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1" name="手繪多邊形 211" descr="33">
              <a:extLst>
                <a:ext uri="{FF2B5EF4-FFF2-40B4-BE49-F238E27FC236}">
                  <a16:creationId xmlns:a16="http://schemas.microsoft.com/office/drawing/2014/main" id="{AE3E94A9-AE3D-3201-0B25-9181F8B6A1EB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 rot="9000002">
              <a:off x="10579711" y="3827753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4" name="手繪多邊形 211" descr="33">
              <a:extLst>
                <a:ext uri="{FF2B5EF4-FFF2-40B4-BE49-F238E27FC236}">
                  <a16:creationId xmlns:a16="http://schemas.microsoft.com/office/drawing/2014/main" id="{733BC267-10B6-4670-B099-389A0BD4A20B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 rot="5400002">
              <a:off x="10304536" y="3294585"/>
              <a:ext cx="226200" cy="195895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7D56E7C-02E0-6DF1-0795-1C8F8170F2BD}"/>
              </a:ext>
            </a:extLst>
          </p:cNvPr>
          <p:cNvGrpSpPr/>
          <p:nvPr/>
        </p:nvGrpSpPr>
        <p:grpSpPr>
          <a:xfrm>
            <a:off x="3060141" y="3053232"/>
            <a:ext cx="1816638" cy="1688385"/>
            <a:chOff x="9185168" y="3053233"/>
            <a:chExt cx="1816638" cy="1688385"/>
          </a:xfrm>
        </p:grpSpPr>
        <p:sp>
          <p:nvSpPr>
            <p:cNvPr id="620" name="手繪多邊形 212" descr="32">
              <a:extLst>
                <a:ext uri="{FF2B5EF4-FFF2-40B4-BE49-F238E27FC236}">
                  <a16:creationId xmlns:a16="http://schemas.microsoft.com/office/drawing/2014/main" id="{E25494D9-2D62-80E3-8CD7-1268928AA158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 rot="1800009">
              <a:off x="9509318" y="3153211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3" name="手繪多邊形 212" descr="32">
              <a:extLst>
                <a:ext uri="{FF2B5EF4-FFF2-40B4-BE49-F238E27FC236}">
                  <a16:creationId xmlns:a16="http://schemas.microsoft.com/office/drawing/2014/main" id="{87644FE9-DA72-2ECA-37CD-444CD1542C58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 rot="19800002">
              <a:off x="9185168" y="3884304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6" name="手繪多邊形 212" descr="32">
              <a:extLst>
                <a:ext uri="{FF2B5EF4-FFF2-40B4-BE49-F238E27FC236}">
                  <a16:creationId xmlns:a16="http://schemas.microsoft.com/office/drawing/2014/main" id="{CF2EFCEB-01D7-6495-CD90-1888E8387DA0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 rot="16200002">
              <a:off x="9656241" y="4530570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9" name="手繪多邊形 212" descr="32">
              <a:extLst>
                <a:ext uri="{FF2B5EF4-FFF2-40B4-BE49-F238E27FC236}">
                  <a16:creationId xmlns:a16="http://schemas.microsoft.com/office/drawing/2014/main" id="{59946E0D-106A-496F-D422-8BDECEB71B4A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 rot="12600011">
              <a:off x="10451459" y="4445745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2" name="手繪多邊形 212" descr="32">
              <a:extLst>
                <a:ext uri="{FF2B5EF4-FFF2-40B4-BE49-F238E27FC236}">
                  <a16:creationId xmlns:a16="http://schemas.microsoft.com/office/drawing/2014/main" id="{1BE70398-917F-2114-D544-935F7D9100B0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 rot="9000002">
              <a:off x="10775606" y="3714653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5" name="手繪多邊形 212" descr="32">
              <a:extLst>
                <a:ext uri="{FF2B5EF4-FFF2-40B4-BE49-F238E27FC236}">
                  <a16:creationId xmlns:a16="http://schemas.microsoft.com/office/drawing/2014/main" id="{29E3086A-E7F8-8FD0-835F-B9865A2DDF16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 rot="5400002">
              <a:off x="10304538" y="3068385"/>
              <a:ext cx="226200" cy="195895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9207344D-B1CA-EDE2-E56B-8FD24D6B1C5E}"/>
              </a:ext>
            </a:extLst>
          </p:cNvPr>
          <p:cNvPicPr>
            <a:picLocks noChangeAspect="1"/>
          </p:cNvPicPr>
          <p:nvPr/>
        </p:nvPicPr>
        <p:blipFill>
          <a:blip r:embed="rId2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61" y="0"/>
            <a:ext cx="1991306" cy="1991306"/>
          </a:xfrm>
          <a:prstGeom prst="rect">
            <a:avLst/>
          </a:prstGeom>
        </p:spPr>
      </p:pic>
      <p:grpSp>
        <p:nvGrpSpPr>
          <p:cNvPr id="159" name="群組 158">
            <a:extLst>
              <a:ext uri="{FF2B5EF4-FFF2-40B4-BE49-F238E27FC236}">
                <a16:creationId xmlns:a16="http://schemas.microsoft.com/office/drawing/2014/main" id="{4E239B43-2F7D-9C51-DD2B-186C7CDBDEE6}"/>
              </a:ext>
            </a:extLst>
          </p:cNvPr>
          <p:cNvGrpSpPr/>
          <p:nvPr/>
        </p:nvGrpSpPr>
        <p:grpSpPr>
          <a:xfrm>
            <a:off x="6720801" y="935123"/>
            <a:ext cx="5178756" cy="5346540"/>
            <a:chOff x="6720801" y="935123"/>
            <a:chExt cx="5178756" cy="534654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B4A82E5E-13D1-908E-3DC8-380B366C9A54}"/>
                </a:ext>
              </a:extLst>
            </p:cNvPr>
            <p:cNvGrpSpPr/>
            <p:nvPr/>
          </p:nvGrpSpPr>
          <p:grpSpPr>
            <a:xfrm>
              <a:off x="7237664" y="1263933"/>
              <a:ext cx="4145029" cy="4688918"/>
              <a:chOff x="7237664" y="1263933"/>
              <a:chExt cx="4145029" cy="4688918"/>
            </a:xfrm>
            <a:solidFill>
              <a:srgbClr val="503D42"/>
            </a:solidFill>
          </p:grpSpPr>
          <p:sp>
            <p:nvSpPr>
              <p:cNvPr id="5" name="手繪多邊形 69" descr="手繪多邊形 34">
                <a:extLst>
                  <a:ext uri="{FF2B5EF4-FFF2-40B4-BE49-F238E27FC236}">
                    <a16:creationId xmlns:a16="http://schemas.microsoft.com/office/drawing/2014/main" id="{45B1D21D-2CD0-EFFD-468D-AC9AD742D17F}"/>
                  </a:ext>
                </a:extLst>
              </p:cNvPr>
              <p:cNvSpPr>
                <a:spLocks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8946884" y="1263933"/>
                <a:ext cx="726593" cy="629248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" name="手繪多邊形 69" descr="手繪多邊形 34">
                <a:extLst>
                  <a:ext uri="{FF2B5EF4-FFF2-40B4-BE49-F238E27FC236}">
                    <a16:creationId xmlns:a16="http://schemas.microsoft.com/office/drawing/2014/main" id="{080DDA6F-4A5B-51E0-2F70-B786D3B447E7}"/>
                  </a:ext>
                </a:extLst>
              </p:cNvPr>
              <p:cNvSpPr>
                <a:spLocks/>
              </p:cNvSpPr>
              <p:nvPr>
                <p:custDataLst>
                  <p:tags r:id="rId135"/>
                </p:custDataLst>
              </p:nvPr>
            </p:nvSpPr>
            <p:spPr bwMode="auto">
              <a:xfrm rot="18000009">
                <a:off x="7188994" y="2278844"/>
                <a:ext cx="726593" cy="629247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7" name="手繪多邊形 69" descr="手繪多邊形 34">
                <a:extLst>
                  <a:ext uri="{FF2B5EF4-FFF2-40B4-BE49-F238E27FC236}">
                    <a16:creationId xmlns:a16="http://schemas.microsoft.com/office/drawing/2014/main" id="{4DC63642-38A7-2F94-F504-810A87240F9C}"/>
                  </a:ext>
                </a:extLst>
              </p:cNvPr>
              <p:cNvSpPr>
                <a:spLocks/>
              </p:cNvSpPr>
              <p:nvPr>
                <p:custDataLst>
                  <p:tags r:id="rId136"/>
                </p:custDataLst>
              </p:nvPr>
            </p:nvSpPr>
            <p:spPr bwMode="auto">
              <a:xfrm rot="10800004">
                <a:off x="8946881" y="3293764"/>
                <a:ext cx="726593" cy="629248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8" name="手繪多邊形 69" descr="手繪多邊形 34">
                <a:extLst>
                  <a:ext uri="{FF2B5EF4-FFF2-40B4-BE49-F238E27FC236}">
                    <a16:creationId xmlns:a16="http://schemas.microsoft.com/office/drawing/2014/main" id="{6D1A7DE9-7C01-89B6-B0BB-896D777984B6}"/>
                  </a:ext>
                </a:extLst>
              </p:cNvPr>
              <p:cNvSpPr>
                <a:spLocks/>
              </p:cNvSpPr>
              <p:nvPr>
                <p:custDataLst>
                  <p:tags r:id="rId137"/>
                </p:custDataLst>
              </p:nvPr>
            </p:nvSpPr>
            <p:spPr bwMode="auto">
              <a:xfrm rot="14400001">
                <a:off x="7188991" y="4308682"/>
                <a:ext cx="726593" cy="629247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9" name="手繪多邊形 69" descr="手繪多邊形 34">
                <a:extLst>
                  <a:ext uri="{FF2B5EF4-FFF2-40B4-BE49-F238E27FC236}">
                    <a16:creationId xmlns:a16="http://schemas.microsoft.com/office/drawing/2014/main" id="{DC08CCF4-4B7C-9384-3288-308EA0B92C4A}"/>
                  </a:ext>
                </a:extLst>
              </p:cNvPr>
              <p:cNvSpPr>
                <a:spLocks/>
              </p:cNvSpPr>
              <p:nvPr>
                <p:custDataLst>
                  <p:tags r:id="rId138"/>
                </p:custDataLst>
              </p:nvPr>
            </p:nvSpPr>
            <p:spPr bwMode="auto">
              <a:xfrm rot="10800004">
                <a:off x="8946876" y="5323603"/>
                <a:ext cx="726593" cy="629248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0" name="手繪多邊形 69" descr="手繪多邊形 34">
                <a:extLst>
                  <a:ext uri="{FF2B5EF4-FFF2-40B4-BE49-F238E27FC236}">
                    <a16:creationId xmlns:a16="http://schemas.microsoft.com/office/drawing/2014/main" id="{CB89224F-335C-1BFB-9547-4FCADE430651}"/>
                  </a:ext>
                </a:extLst>
              </p:cNvPr>
              <p:cNvSpPr>
                <a:spLocks/>
              </p:cNvSpPr>
              <p:nvPr>
                <p:custDataLst>
                  <p:tags r:id="rId139"/>
                </p:custDataLst>
              </p:nvPr>
            </p:nvSpPr>
            <p:spPr bwMode="auto">
              <a:xfrm rot="7200009">
                <a:off x="10704768" y="4308688"/>
                <a:ext cx="726593" cy="629247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1" name="手繪多邊形 69" descr="手繪多邊形 34">
                <a:extLst>
                  <a:ext uri="{FF2B5EF4-FFF2-40B4-BE49-F238E27FC236}">
                    <a16:creationId xmlns:a16="http://schemas.microsoft.com/office/drawing/2014/main" id="{790D345A-D739-CA94-DFAB-6046CA328927}"/>
                  </a:ext>
                </a:extLst>
              </p:cNvPr>
              <p:cNvSpPr>
                <a:spLocks/>
              </p:cNvSpPr>
              <p:nvPr>
                <p:custDataLst>
                  <p:tags r:id="rId140"/>
                </p:custDataLst>
              </p:nvPr>
            </p:nvSpPr>
            <p:spPr bwMode="auto">
              <a:xfrm rot="3600000">
                <a:off x="10704773" y="2278853"/>
                <a:ext cx="726593" cy="629247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790EE0ED-103D-6F52-2BAA-1F399A8D4C4B}"/>
                </a:ext>
              </a:extLst>
            </p:cNvPr>
            <p:cNvGrpSpPr/>
            <p:nvPr/>
          </p:nvGrpSpPr>
          <p:grpSpPr>
            <a:xfrm>
              <a:off x="7802733" y="1893180"/>
              <a:ext cx="3014892" cy="3430425"/>
              <a:chOff x="7802733" y="1893180"/>
              <a:chExt cx="3014892" cy="3430425"/>
            </a:xfrm>
            <a:solidFill>
              <a:srgbClr val="748B75"/>
            </a:solidFill>
          </p:grpSpPr>
          <p:sp>
            <p:nvSpPr>
              <p:cNvPr id="13" name="手繪多邊形: 圖案 12" descr="Freeform 35">
                <a:extLst>
                  <a:ext uri="{FF2B5EF4-FFF2-40B4-BE49-F238E27FC236}">
                    <a16:creationId xmlns:a16="http://schemas.microsoft.com/office/drawing/2014/main" id="{E32DC2AE-ABB1-BFA5-7E44-794A1884B699}"/>
                  </a:ext>
                </a:extLst>
              </p:cNvPr>
              <p:cNvSpPr/>
              <p:nvPr>
                <p:custDataLst>
                  <p:tags r:id="rId127"/>
                </p:custDataLst>
              </p:nvPr>
            </p:nvSpPr>
            <p:spPr>
              <a:xfrm>
                <a:off x="8938692" y="1893180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手繪多邊形: 圖案 13" descr="Freeform 35">
                <a:extLst>
                  <a:ext uri="{FF2B5EF4-FFF2-40B4-BE49-F238E27FC236}">
                    <a16:creationId xmlns:a16="http://schemas.microsoft.com/office/drawing/2014/main" id="{C2509D7D-9DB2-2BEC-C1DA-BCA1F06C7842}"/>
                  </a:ext>
                </a:extLst>
              </p:cNvPr>
              <p:cNvSpPr/>
              <p:nvPr>
                <p:custDataLst>
                  <p:tags r:id="rId128"/>
                </p:custDataLst>
              </p:nvPr>
            </p:nvSpPr>
            <p:spPr>
              <a:xfrm rot="18000009">
                <a:off x="7595652" y="2668580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手繪多邊形: 圖案 14" descr="Freeform 35">
                <a:extLst>
                  <a:ext uri="{FF2B5EF4-FFF2-40B4-BE49-F238E27FC236}">
                    <a16:creationId xmlns:a16="http://schemas.microsoft.com/office/drawing/2014/main" id="{39985DF6-A194-F8D5-FA8C-58DA28EA5D6B}"/>
                  </a:ext>
                </a:extLst>
              </p:cNvPr>
              <p:cNvSpPr/>
              <p:nvPr>
                <p:custDataLst>
                  <p:tags r:id="rId129"/>
                </p:custDataLst>
              </p:nvPr>
            </p:nvSpPr>
            <p:spPr>
              <a:xfrm rot="10800004">
                <a:off x="8938694" y="2964957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手繪多邊形: 圖案 15" descr="Freeform 35">
                <a:extLst>
                  <a:ext uri="{FF2B5EF4-FFF2-40B4-BE49-F238E27FC236}">
                    <a16:creationId xmlns:a16="http://schemas.microsoft.com/office/drawing/2014/main" id="{01F088D3-56C4-3697-969F-1CD4ECBCAC93}"/>
                  </a:ext>
                </a:extLst>
              </p:cNvPr>
              <p:cNvSpPr/>
              <p:nvPr>
                <p:custDataLst>
                  <p:tags r:id="rId130"/>
                </p:custDataLst>
              </p:nvPr>
            </p:nvSpPr>
            <p:spPr>
              <a:xfrm rot="14400001">
                <a:off x="7595651" y="4219389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手繪多邊形: 圖案 25" descr="Freeform 35">
                <a:extLst>
                  <a:ext uri="{FF2B5EF4-FFF2-40B4-BE49-F238E27FC236}">
                    <a16:creationId xmlns:a16="http://schemas.microsoft.com/office/drawing/2014/main" id="{7F9DC2E7-84E2-51C3-B79B-D62AD7C90AD0}"/>
                  </a:ext>
                </a:extLst>
              </p:cNvPr>
              <p:cNvSpPr/>
              <p:nvPr>
                <p:custDataLst>
                  <p:tags r:id="rId131"/>
                </p:custDataLst>
              </p:nvPr>
            </p:nvSpPr>
            <p:spPr>
              <a:xfrm rot="10800004">
                <a:off x="8938689" y="4994796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手繪多邊形: 圖案 27" descr="Freeform 35">
                <a:extLst>
                  <a:ext uri="{FF2B5EF4-FFF2-40B4-BE49-F238E27FC236}">
                    <a16:creationId xmlns:a16="http://schemas.microsoft.com/office/drawing/2014/main" id="{5A173947-0E4C-9DB5-6FF2-3DE716366751}"/>
                  </a:ext>
                </a:extLst>
              </p:cNvPr>
              <p:cNvSpPr/>
              <p:nvPr>
                <p:custDataLst>
                  <p:tags r:id="rId132"/>
                </p:custDataLst>
              </p:nvPr>
            </p:nvSpPr>
            <p:spPr>
              <a:xfrm rot="7200009">
                <a:off x="10281730" y="4219392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手繪多邊形: 圖案 28" descr="Freeform 35">
                <a:extLst>
                  <a:ext uri="{FF2B5EF4-FFF2-40B4-BE49-F238E27FC236}">
                    <a16:creationId xmlns:a16="http://schemas.microsoft.com/office/drawing/2014/main" id="{F65E38B9-B440-6604-2AD0-FDE731FEF8D1}"/>
                  </a:ext>
                </a:extLst>
              </p:cNvPr>
              <p:cNvSpPr/>
              <p:nvPr>
                <p:custDataLst>
                  <p:tags r:id="rId133"/>
                </p:custDataLst>
              </p:nvPr>
            </p:nvSpPr>
            <p:spPr>
              <a:xfrm rot="3600000">
                <a:off x="10281734" y="2668583"/>
                <a:ext cx="742973" cy="328809"/>
              </a:xfrm>
              <a:custGeom>
                <a:avLst/>
                <a:gdLst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  <a:gd name="connsiteX5" fmla="*/ 147339 w 576641"/>
                  <a:gd name="connsiteY5" fmla="*/ 0 h 255197"/>
                  <a:gd name="connsiteX0" fmla="*/ 147339 w 576641"/>
                  <a:gd name="connsiteY0" fmla="*/ 0 h 255197"/>
                  <a:gd name="connsiteX1" fmla="*/ 0 w 576641"/>
                  <a:gd name="connsiteY1" fmla="*/ 255197 h 255197"/>
                  <a:gd name="connsiteX2" fmla="*/ 576641 w 576641"/>
                  <a:gd name="connsiteY2" fmla="*/ 255197 h 255197"/>
                  <a:gd name="connsiteX3" fmla="*/ 429303 w 576641"/>
                  <a:gd name="connsiteY3" fmla="*/ 0 h 255197"/>
                  <a:gd name="connsiteX4" fmla="*/ 147339 w 576641"/>
                  <a:gd name="connsiteY4" fmla="*/ 0 h 25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7">
                    <a:moveTo>
                      <a:pt x="147339" y="0"/>
                    </a:moveTo>
                    <a:lnTo>
                      <a:pt x="0" y="255197"/>
                    </a:lnTo>
                    <a:lnTo>
                      <a:pt x="576641" y="255197"/>
                    </a:lnTo>
                    <a:lnTo>
                      <a:pt x="429303" y="0"/>
                    </a:lnTo>
                    <a:lnTo>
                      <a:pt x="14733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B56D2CD8-0BB5-B7A2-C185-FA6FEFEA443A}"/>
                </a:ext>
              </a:extLst>
            </p:cNvPr>
            <p:cNvGrpSpPr/>
            <p:nvPr/>
          </p:nvGrpSpPr>
          <p:grpSpPr>
            <a:xfrm>
              <a:off x="7278029" y="1578555"/>
              <a:ext cx="4064299" cy="4059673"/>
              <a:chOff x="7278030" y="1578556"/>
              <a:chExt cx="4064299" cy="4059673"/>
            </a:xfrm>
            <a:solidFill>
              <a:srgbClr val="F5FBEF"/>
            </a:solidFill>
          </p:grpSpPr>
          <p:sp>
            <p:nvSpPr>
              <p:cNvPr id="31" name="手繪多邊形: 圖案 30" descr="Freeform 36">
                <a:extLst>
                  <a:ext uri="{FF2B5EF4-FFF2-40B4-BE49-F238E27FC236}">
                    <a16:creationId xmlns:a16="http://schemas.microsoft.com/office/drawing/2014/main" id="{7CB7ABD6-E61C-1071-4457-D40C2368757E}"/>
                  </a:ext>
                </a:extLst>
              </p:cNvPr>
              <p:cNvSpPr/>
              <p:nvPr>
                <p:custDataLst>
                  <p:tags r:id="rId120"/>
                </p:custDataLst>
              </p:nvPr>
            </p:nvSpPr>
            <p:spPr>
              <a:xfrm>
                <a:off x="9491829" y="1578556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手繪多邊形: 圖案 31" descr="Freeform 36">
                <a:extLst>
                  <a:ext uri="{FF2B5EF4-FFF2-40B4-BE49-F238E27FC236}">
                    <a16:creationId xmlns:a16="http://schemas.microsoft.com/office/drawing/2014/main" id="{02EDECFE-62CD-E74B-37AB-6672D07B26DF}"/>
                  </a:ext>
                </a:extLst>
              </p:cNvPr>
              <p:cNvSpPr/>
              <p:nvPr>
                <p:custDataLst>
                  <p:tags r:id="rId121"/>
                </p:custDataLst>
              </p:nvPr>
            </p:nvSpPr>
            <p:spPr>
              <a:xfrm rot="18000009">
                <a:off x="7781398" y="2032240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手繪多邊形: 圖案 32" descr="Freeform 36">
                <a:extLst>
                  <a:ext uri="{FF2B5EF4-FFF2-40B4-BE49-F238E27FC236}">
                    <a16:creationId xmlns:a16="http://schemas.microsoft.com/office/drawing/2014/main" id="{7940C828-93D9-7998-8181-F467D137F646}"/>
                  </a:ext>
                </a:extLst>
              </p:cNvPr>
              <p:cNvSpPr/>
              <p:nvPr>
                <p:custDataLst>
                  <p:tags r:id="rId122"/>
                </p:custDataLst>
              </p:nvPr>
            </p:nvSpPr>
            <p:spPr>
              <a:xfrm rot="10800004">
                <a:off x="8567205" y="2964957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手繪多邊形: 圖案 33" descr="Freeform 36">
                <a:extLst>
                  <a:ext uri="{FF2B5EF4-FFF2-40B4-BE49-F238E27FC236}">
                    <a16:creationId xmlns:a16="http://schemas.microsoft.com/office/drawing/2014/main" id="{72BF688C-7EB9-1214-4612-B36730039CEF}"/>
                  </a:ext>
                </a:extLst>
              </p:cNvPr>
              <p:cNvSpPr/>
              <p:nvPr>
                <p:custDataLst>
                  <p:tags r:id="rId123"/>
                </p:custDataLst>
              </p:nvPr>
            </p:nvSpPr>
            <p:spPr>
              <a:xfrm rot="14400001">
                <a:off x="7319085" y="3740361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手繪多邊形: 圖案 34" descr="Freeform 36">
                <a:extLst>
                  <a:ext uri="{FF2B5EF4-FFF2-40B4-BE49-F238E27FC236}">
                    <a16:creationId xmlns:a16="http://schemas.microsoft.com/office/drawing/2014/main" id="{07E783AC-73F3-74B9-60AC-F5D1D611D6A1}"/>
                  </a:ext>
                </a:extLst>
              </p:cNvPr>
              <p:cNvSpPr/>
              <p:nvPr>
                <p:custDataLst>
                  <p:tags r:id="rId124"/>
                </p:custDataLst>
              </p:nvPr>
            </p:nvSpPr>
            <p:spPr>
              <a:xfrm rot="10800004">
                <a:off x="8567201" y="4994796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手繪多邊形: 圖案 35" descr="Freeform 36">
                <a:extLst>
                  <a:ext uri="{FF2B5EF4-FFF2-40B4-BE49-F238E27FC236}">
                    <a16:creationId xmlns:a16="http://schemas.microsoft.com/office/drawing/2014/main" id="{95C8A252-86B1-A8D3-C756-A95BF35A0864}"/>
                  </a:ext>
                </a:extLst>
              </p:cNvPr>
              <p:cNvSpPr/>
              <p:nvPr>
                <p:custDataLst>
                  <p:tags r:id="rId125"/>
                </p:custDataLst>
              </p:nvPr>
            </p:nvSpPr>
            <p:spPr>
              <a:xfrm rot="7200009">
                <a:off x="10277635" y="4541109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手繪多邊形: 圖案 36" descr="Freeform 36">
                <a:extLst>
                  <a:ext uri="{FF2B5EF4-FFF2-40B4-BE49-F238E27FC236}">
                    <a16:creationId xmlns:a16="http://schemas.microsoft.com/office/drawing/2014/main" id="{1F6BB577-0401-481A-9AC9-A43F3C0764C9}"/>
                  </a:ext>
                </a:extLst>
              </p:cNvPr>
              <p:cNvSpPr/>
              <p:nvPr>
                <p:custDataLst>
                  <p:tags r:id="rId126"/>
                </p:custDataLst>
              </p:nvPr>
            </p:nvSpPr>
            <p:spPr>
              <a:xfrm rot="3600000">
                <a:off x="10739951" y="2832989"/>
                <a:ext cx="561323" cy="643433"/>
              </a:xfrm>
              <a:custGeom>
                <a:avLst/>
                <a:gdLst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  <a:gd name="connsiteX5" fmla="*/ 0 w 435658"/>
                  <a:gd name="connsiteY5" fmla="*/ 244188 h 499385"/>
                  <a:gd name="connsiteX0" fmla="*/ 0 w 435658"/>
                  <a:gd name="connsiteY0" fmla="*/ 244188 h 499385"/>
                  <a:gd name="connsiteX1" fmla="*/ 147338 w 435658"/>
                  <a:gd name="connsiteY1" fmla="*/ 499385 h 499385"/>
                  <a:gd name="connsiteX2" fmla="*/ 435658 w 435658"/>
                  <a:gd name="connsiteY2" fmla="*/ 0 h 499385"/>
                  <a:gd name="connsiteX3" fmla="*/ 140982 w 435658"/>
                  <a:gd name="connsiteY3" fmla="*/ 0 h 499385"/>
                  <a:gd name="connsiteX4" fmla="*/ 0 w 435658"/>
                  <a:gd name="connsiteY4" fmla="*/ 244188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5">
                    <a:moveTo>
                      <a:pt x="0" y="244188"/>
                    </a:moveTo>
                    <a:lnTo>
                      <a:pt x="147338" y="499385"/>
                    </a:lnTo>
                    <a:lnTo>
                      <a:pt x="435658" y="0"/>
                    </a:lnTo>
                    <a:lnTo>
                      <a:pt x="140982" y="0"/>
                    </a:lnTo>
                    <a:lnTo>
                      <a:pt x="0" y="24418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4E7A83F-767F-73E5-6F97-EA03BCE3B07E}"/>
                </a:ext>
              </a:extLst>
            </p:cNvPr>
            <p:cNvGrpSpPr/>
            <p:nvPr/>
          </p:nvGrpSpPr>
          <p:grpSpPr>
            <a:xfrm>
              <a:off x="6720801" y="935123"/>
              <a:ext cx="5178756" cy="5346538"/>
              <a:chOff x="6720801" y="935123"/>
              <a:chExt cx="5178756" cy="5346538"/>
            </a:xfrm>
            <a:solidFill>
              <a:srgbClr val="92AD94"/>
            </a:solidFill>
          </p:grpSpPr>
          <p:sp>
            <p:nvSpPr>
              <p:cNvPr id="39" name="手繪多邊形: 圖案 38" descr="Freeform 37">
                <a:extLst>
                  <a:ext uri="{FF2B5EF4-FFF2-40B4-BE49-F238E27FC236}">
                    <a16:creationId xmlns:a16="http://schemas.microsoft.com/office/drawing/2014/main" id="{83176D85-3926-C4A6-4006-FF8EA3583B7C}"/>
                  </a:ext>
                </a:extLst>
              </p:cNvPr>
              <p:cNvSpPr/>
              <p:nvPr>
                <p:custDataLst>
                  <p:tags r:id="rId113"/>
                </p:custDataLst>
              </p:nvPr>
            </p:nvSpPr>
            <p:spPr>
              <a:xfrm>
                <a:off x="9491829" y="935123"/>
                <a:ext cx="561323" cy="643434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手繪多邊形: 圖案 39" descr="Freeform 37">
                <a:extLst>
                  <a:ext uri="{FF2B5EF4-FFF2-40B4-BE49-F238E27FC236}">
                    <a16:creationId xmlns:a16="http://schemas.microsoft.com/office/drawing/2014/main" id="{1B799C97-2B82-3F68-0EEC-AED4E894960F}"/>
                  </a:ext>
                </a:extLst>
              </p:cNvPr>
              <p:cNvSpPr/>
              <p:nvPr>
                <p:custDataLst>
                  <p:tags r:id="rId114"/>
                </p:custDataLst>
              </p:nvPr>
            </p:nvSpPr>
            <p:spPr>
              <a:xfrm rot="18000009">
                <a:off x="7224170" y="1710522"/>
                <a:ext cx="561323" cy="643433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手繪多邊形: 圖案 40" descr="Freeform 37">
                <a:extLst>
                  <a:ext uri="{FF2B5EF4-FFF2-40B4-BE49-F238E27FC236}">
                    <a16:creationId xmlns:a16="http://schemas.microsoft.com/office/drawing/2014/main" id="{1FEB11AF-B362-92D3-2E1E-98ABC48A674E}"/>
                  </a:ext>
                </a:extLst>
              </p:cNvPr>
              <p:cNvSpPr/>
              <p:nvPr>
                <p:custDataLst>
                  <p:tags r:id="rId115"/>
                </p:custDataLst>
              </p:nvPr>
            </p:nvSpPr>
            <p:spPr>
              <a:xfrm rot="10800004">
                <a:off x="8567205" y="3608388"/>
                <a:ext cx="561323" cy="643434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手繪多邊形: 圖案 41" descr="Freeform 37">
                <a:extLst>
                  <a:ext uri="{FF2B5EF4-FFF2-40B4-BE49-F238E27FC236}">
                    <a16:creationId xmlns:a16="http://schemas.microsoft.com/office/drawing/2014/main" id="{23456BE5-DE79-26C8-B8A4-B58FBF210A91}"/>
                  </a:ext>
                </a:extLst>
              </p:cNvPr>
              <p:cNvSpPr/>
              <p:nvPr>
                <p:custDataLst>
                  <p:tags r:id="rId116"/>
                </p:custDataLst>
              </p:nvPr>
            </p:nvSpPr>
            <p:spPr>
              <a:xfrm rot="14400001">
                <a:off x="6761856" y="4062074"/>
                <a:ext cx="561323" cy="643433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手繪多邊形: 圖案 42" descr="Freeform 37">
                <a:extLst>
                  <a:ext uri="{FF2B5EF4-FFF2-40B4-BE49-F238E27FC236}">
                    <a16:creationId xmlns:a16="http://schemas.microsoft.com/office/drawing/2014/main" id="{D9532589-7888-86FA-568A-CB665CA0CF5E}"/>
                  </a:ext>
                </a:extLst>
              </p:cNvPr>
              <p:cNvSpPr/>
              <p:nvPr>
                <p:custDataLst>
                  <p:tags r:id="rId117"/>
                </p:custDataLst>
              </p:nvPr>
            </p:nvSpPr>
            <p:spPr>
              <a:xfrm rot="10800004">
                <a:off x="8567201" y="5638227"/>
                <a:ext cx="561323" cy="643434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手繪多邊形: 圖案 43" descr="Freeform 37">
                <a:extLst>
                  <a:ext uri="{FF2B5EF4-FFF2-40B4-BE49-F238E27FC236}">
                    <a16:creationId xmlns:a16="http://schemas.microsoft.com/office/drawing/2014/main" id="{23AB1E39-93CF-4362-12A6-5DCA48E70C59}"/>
                  </a:ext>
                </a:extLst>
              </p:cNvPr>
              <p:cNvSpPr/>
              <p:nvPr>
                <p:custDataLst>
                  <p:tags r:id="rId118"/>
                </p:custDataLst>
              </p:nvPr>
            </p:nvSpPr>
            <p:spPr>
              <a:xfrm rot="7200009">
                <a:off x="10834861" y="4862825"/>
                <a:ext cx="561323" cy="643433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手繪多邊形: 圖案 44" descr="Freeform 37">
                <a:extLst>
                  <a:ext uri="{FF2B5EF4-FFF2-40B4-BE49-F238E27FC236}">
                    <a16:creationId xmlns:a16="http://schemas.microsoft.com/office/drawing/2014/main" id="{441E5C18-A573-24DF-A923-339C0CE4DC3A}"/>
                  </a:ext>
                </a:extLst>
              </p:cNvPr>
              <p:cNvSpPr/>
              <p:nvPr>
                <p:custDataLst>
                  <p:tags r:id="rId119"/>
                </p:custDataLst>
              </p:nvPr>
            </p:nvSpPr>
            <p:spPr>
              <a:xfrm rot="3600000">
                <a:off x="11297179" y="2511274"/>
                <a:ext cx="561323" cy="643433"/>
              </a:xfrm>
              <a:custGeom>
                <a:avLst/>
                <a:gdLst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  <a:gd name="connsiteX5" fmla="*/ 140982 w 435658"/>
                  <a:gd name="connsiteY5" fmla="*/ 499386 h 499386"/>
                  <a:gd name="connsiteX0" fmla="*/ 140982 w 435658"/>
                  <a:gd name="connsiteY0" fmla="*/ 499386 h 499386"/>
                  <a:gd name="connsiteX1" fmla="*/ 435658 w 435658"/>
                  <a:gd name="connsiteY1" fmla="*/ 499386 h 499386"/>
                  <a:gd name="connsiteX2" fmla="*/ 147338 w 435658"/>
                  <a:gd name="connsiteY2" fmla="*/ 0 h 499386"/>
                  <a:gd name="connsiteX3" fmla="*/ 0 w 435658"/>
                  <a:gd name="connsiteY3" fmla="*/ 255198 h 499386"/>
                  <a:gd name="connsiteX4" fmla="*/ 140982 w 435658"/>
                  <a:gd name="connsiteY4" fmla="*/ 499386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58" h="499386">
                    <a:moveTo>
                      <a:pt x="140982" y="499386"/>
                    </a:moveTo>
                    <a:lnTo>
                      <a:pt x="435658" y="499386"/>
                    </a:lnTo>
                    <a:lnTo>
                      <a:pt x="147338" y="0"/>
                    </a:lnTo>
                    <a:lnTo>
                      <a:pt x="0" y="255198"/>
                    </a:lnTo>
                    <a:lnTo>
                      <a:pt x="140982" y="499386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E2F1D5CB-DDA9-250E-82B2-75CFDBD3B2C9}"/>
                </a:ext>
              </a:extLst>
            </p:cNvPr>
            <p:cNvGrpSpPr/>
            <p:nvPr/>
          </p:nvGrpSpPr>
          <p:grpSpPr>
            <a:xfrm>
              <a:off x="6973033" y="935123"/>
              <a:ext cx="4674294" cy="5346538"/>
              <a:chOff x="6973033" y="935123"/>
              <a:chExt cx="4674294" cy="5346538"/>
            </a:xfrm>
            <a:solidFill>
              <a:srgbClr val="748B75"/>
            </a:solidFill>
          </p:grpSpPr>
          <p:sp>
            <p:nvSpPr>
              <p:cNvPr id="47" name="手繪多邊形: 圖案 46" descr="Freeform 38">
                <a:extLst>
                  <a:ext uri="{FF2B5EF4-FFF2-40B4-BE49-F238E27FC236}">
                    <a16:creationId xmlns:a16="http://schemas.microsoft.com/office/drawing/2014/main" id="{7D748F36-6CDF-E2ED-ACDE-E4D631066172}"/>
                  </a:ext>
                </a:extLst>
              </p:cNvPr>
              <p:cNvSpPr/>
              <p:nvPr>
                <p:custDataLst>
                  <p:tags r:id="rId106"/>
                </p:custDataLst>
              </p:nvPr>
            </p:nvSpPr>
            <p:spPr>
              <a:xfrm>
                <a:off x="8938692" y="935123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手繪多邊形: 圖案 47" descr="Freeform 38">
                <a:extLst>
                  <a:ext uri="{FF2B5EF4-FFF2-40B4-BE49-F238E27FC236}">
                    <a16:creationId xmlns:a16="http://schemas.microsoft.com/office/drawing/2014/main" id="{93FA628B-F216-44E7-1325-BCDFD870EF91}"/>
                  </a:ext>
                </a:extLst>
              </p:cNvPr>
              <p:cNvSpPr/>
              <p:nvPr>
                <p:custDataLst>
                  <p:tags r:id="rId107"/>
                </p:custDataLst>
              </p:nvPr>
            </p:nvSpPr>
            <p:spPr>
              <a:xfrm rot="18000009">
                <a:off x="6765953" y="2189550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手繪多邊形: 圖案 48" descr="Freeform 38">
                <a:extLst>
                  <a:ext uri="{FF2B5EF4-FFF2-40B4-BE49-F238E27FC236}">
                    <a16:creationId xmlns:a16="http://schemas.microsoft.com/office/drawing/2014/main" id="{8F2376A7-8036-E675-9DBD-67396FFC30AC}"/>
                  </a:ext>
                </a:extLst>
              </p:cNvPr>
              <p:cNvSpPr/>
              <p:nvPr>
                <p:custDataLst>
                  <p:tags r:id="rId108"/>
                </p:custDataLst>
              </p:nvPr>
            </p:nvSpPr>
            <p:spPr>
              <a:xfrm rot="10800004">
                <a:off x="8938692" y="3923012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手繪多邊形: 圖案 49" descr="Freeform 38">
                <a:extLst>
                  <a:ext uri="{FF2B5EF4-FFF2-40B4-BE49-F238E27FC236}">
                    <a16:creationId xmlns:a16="http://schemas.microsoft.com/office/drawing/2014/main" id="{1DC53250-5DB8-8018-46C5-7565F34ECEC1}"/>
                  </a:ext>
                </a:extLst>
              </p:cNvPr>
              <p:cNvSpPr/>
              <p:nvPr>
                <p:custDataLst>
                  <p:tags r:id="rId109"/>
                </p:custDataLst>
              </p:nvPr>
            </p:nvSpPr>
            <p:spPr>
              <a:xfrm rot="14400001">
                <a:off x="6765951" y="4698416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手繪多邊形: 圖案 50" descr="Freeform 38">
                <a:extLst>
                  <a:ext uri="{FF2B5EF4-FFF2-40B4-BE49-F238E27FC236}">
                    <a16:creationId xmlns:a16="http://schemas.microsoft.com/office/drawing/2014/main" id="{6FA1F527-566D-0CDB-968D-1E93564EC898}"/>
                  </a:ext>
                </a:extLst>
              </p:cNvPr>
              <p:cNvSpPr/>
              <p:nvPr>
                <p:custDataLst>
                  <p:tags r:id="rId110"/>
                </p:custDataLst>
              </p:nvPr>
            </p:nvSpPr>
            <p:spPr>
              <a:xfrm rot="10800004">
                <a:off x="8938687" y="5952851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手繪多邊形: 圖案 51" descr="Freeform 38">
                <a:extLst>
                  <a:ext uri="{FF2B5EF4-FFF2-40B4-BE49-F238E27FC236}">
                    <a16:creationId xmlns:a16="http://schemas.microsoft.com/office/drawing/2014/main" id="{BA63BE9D-DE87-6C89-A18F-1ECC7B47010F}"/>
                  </a:ext>
                </a:extLst>
              </p:cNvPr>
              <p:cNvSpPr/>
              <p:nvPr>
                <p:custDataLst>
                  <p:tags r:id="rId111"/>
                </p:custDataLst>
              </p:nvPr>
            </p:nvSpPr>
            <p:spPr>
              <a:xfrm rot="7200009">
                <a:off x="11111430" y="4698421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手繪多邊形: 圖案 52" descr="Freeform 38">
                <a:extLst>
                  <a:ext uri="{FF2B5EF4-FFF2-40B4-BE49-F238E27FC236}">
                    <a16:creationId xmlns:a16="http://schemas.microsoft.com/office/drawing/2014/main" id="{61F02454-43A7-CF50-03FE-F99B1AE99CB4}"/>
                  </a:ext>
                </a:extLst>
              </p:cNvPr>
              <p:cNvSpPr/>
              <p:nvPr>
                <p:custDataLst>
                  <p:tags r:id="rId112"/>
                </p:custDataLst>
              </p:nvPr>
            </p:nvSpPr>
            <p:spPr>
              <a:xfrm rot="3600000">
                <a:off x="11111435" y="2189555"/>
                <a:ext cx="742973" cy="328810"/>
              </a:xfrm>
              <a:custGeom>
                <a:avLst/>
                <a:gdLst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  <a:gd name="connsiteX5" fmla="*/ 429303 w 576641"/>
                  <a:gd name="connsiteY5" fmla="*/ 255198 h 255198"/>
                  <a:gd name="connsiteX0" fmla="*/ 429303 w 576641"/>
                  <a:gd name="connsiteY0" fmla="*/ 255198 h 255198"/>
                  <a:gd name="connsiteX1" fmla="*/ 576641 w 576641"/>
                  <a:gd name="connsiteY1" fmla="*/ 0 h 255198"/>
                  <a:gd name="connsiteX2" fmla="*/ 0 w 576641"/>
                  <a:gd name="connsiteY2" fmla="*/ 0 h 255198"/>
                  <a:gd name="connsiteX3" fmla="*/ 147339 w 576641"/>
                  <a:gd name="connsiteY3" fmla="*/ 255198 h 255198"/>
                  <a:gd name="connsiteX4" fmla="*/ 429303 w 576641"/>
                  <a:gd name="connsiteY4" fmla="*/ 255198 h 25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1" h="255198">
                    <a:moveTo>
                      <a:pt x="429303" y="255198"/>
                    </a:moveTo>
                    <a:lnTo>
                      <a:pt x="576641" y="0"/>
                    </a:lnTo>
                    <a:lnTo>
                      <a:pt x="0" y="0"/>
                    </a:lnTo>
                    <a:lnTo>
                      <a:pt x="147339" y="255198"/>
                    </a:lnTo>
                    <a:lnTo>
                      <a:pt x="429303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EE41D5C-3B73-C103-87B6-34135C4F6811}"/>
                </a:ext>
              </a:extLst>
            </p:cNvPr>
            <p:cNvGrpSpPr/>
            <p:nvPr/>
          </p:nvGrpSpPr>
          <p:grpSpPr>
            <a:xfrm>
              <a:off x="6720803" y="935123"/>
              <a:ext cx="5178748" cy="5346540"/>
              <a:chOff x="6720803" y="935123"/>
              <a:chExt cx="5178748" cy="5346540"/>
            </a:xfrm>
            <a:solidFill>
              <a:srgbClr val="F5FBEF"/>
            </a:solidFill>
          </p:grpSpPr>
          <p:sp>
            <p:nvSpPr>
              <p:cNvPr id="55" name="手繪多邊形: 圖案 54" descr="Freeform 39">
                <a:extLst>
                  <a:ext uri="{FF2B5EF4-FFF2-40B4-BE49-F238E27FC236}">
                    <a16:creationId xmlns:a16="http://schemas.microsoft.com/office/drawing/2014/main" id="{BA44FBEC-DCF4-DCBA-ED74-970F0C6254AB}"/>
                  </a:ext>
                </a:extLst>
              </p:cNvPr>
              <p:cNvSpPr/>
              <p:nvPr>
                <p:custDataLst>
                  <p:tags r:id="rId99"/>
                </p:custDataLst>
              </p:nvPr>
            </p:nvSpPr>
            <p:spPr>
              <a:xfrm>
                <a:off x="8567205" y="935123"/>
                <a:ext cx="561327" cy="643434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手繪多邊形: 圖案 55" descr="Freeform 39">
                <a:extLst>
                  <a:ext uri="{FF2B5EF4-FFF2-40B4-BE49-F238E27FC236}">
                    <a16:creationId xmlns:a16="http://schemas.microsoft.com/office/drawing/2014/main" id="{F9238B17-51A2-35C0-61D7-AB0F77A630A5}"/>
                  </a:ext>
                </a:extLst>
              </p:cNvPr>
              <p:cNvSpPr/>
              <p:nvPr>
                <p:custDataLst>
                  <p:tags r:id="rId100"/>
                </p:custDataLst>
              </p:nvPr>
            </p:nvSpPr>
            <p:spPr>
              <a:xfrm rot="18000009">
                <a:off x="6761857" y="2511266"/>
                <a:ext cx="561325" cy="643433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手繪多邊形: 圖案 56" descr="Freeform 39">
                <a:extLst>
                  <a:ext uri="{FF2B5EF4-FFF2-40B4-BE49-F238E27FC236}">
                    <a16:creationId xmlns:a16="http://schemas.microsoft.com/office/drawing/2014/main" id="{5466FB03-FFD9-4A68-A40B-40F3ECD87D40}"/>
                  </a:ext>
                </a:extLst>
              </p:cNvPr>
              <p:cNvSpPr/>
              <p:nvPr>
                <p:custDataLst>
                  <p:tags r:id="rId101"/>
                </p:custDataLst>
              </p:nvPr>
            </p:nvSpPr>
            <p:spPr>
              <a:xfrm rot="10800004">
                <a:off x="9491825" y="3608390"/>
                <a:ext cx="561327" cy="643434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手繪多邊形: 圖案 57" descr="Freeform 39">
                <a:extLst>
                  <a:ext uri="{FF2B5EF4-FFF2-40B4-BE49-F238E27FC236}">
                    <a16:creationId xmlns:a16="http://schemas.microsoft.com/office/drawing/2014/main" id="{DFC4DF09-C647-2CDE-79F2-69857B1B55CF}"/>
                  </a:ext>
                </a:extLst>
              </p:cNvPr>
              <p:cNvSpPr/>
              <p:nvPr>
                <p:custDataLst>
                  <p:tags r:id="rId102"/>
                </p:custDataLst>
              </p:nvPr>
            </p:nvSpPr>
            <p:spPr>
              <a:xfrm rot="14400001">
                <a:off x="7224166" y="4862820"/>
                <a:ext cx="561325" cy="643433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手繪多邊形: 圖案 58" descr="Freeform 39">
                <a:extLst>
                  <a:ext uri="{FF2B5EF4-FFF2-40B4-BE49-F238E27FC236}">
                    <a16:creationId xmlns:a16="http://schemas.microsoft.com/office/drawing/2014/main" id="{C8DC0284-7AA2-1B0F-5040-102D56810ADC}"/>
                  </a:ext>
                </a:extLst>
              </p:cNvPr>
              <p:cNvSpPr/>
              <p:nvPr>
                <p:custDataLst>
                  <p:tags r:id="rId103"/>
                </p:custDataLst>
              </p:nvPr>
            </p:nvSpPr>
            <p:spPr>
              <a:xfrm rot="10800004">
                <a:off x="9491821" y="5638229"/>
                <a:ext cx="561327" cy="643434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手繪多邊形: 圖案 59" descr="Freeform 39">
                <a:extLst>
                  <a:ext uri="{FF2B5EF4-FFF2-40B4-BE49-F238E27FC236}">
                    <a16:creationId xmlns:a16="http://schemas.microsoft.com/office/drawing/2014/main" id="{57A8B3C2-3EB7-05AD-8BAE-238D7172C230}"/>
                  </a:ext>
                </a:extLst>
              </p:cNvPr>
              <p:cNvSpPr/>
              <p:nvPr>
                <p:custDataLst>
                  <p:tags r:id="rId104"/>
                </p:custDataLst>
              </p:nvPr>
            </p:nvSpPr>
            <p:spPr>
              <a:xfrm rot="7200009">
                <a:off x="11297172" y="4062083"/>
                <a:ext cx="561325" cy="643433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手繪多邊形: 圖案 60" descr="Freeform 39">
                <a:extLst>
                  <a:ext uri="{FF2B5EF4-FFF2-40B4-BE49-F238E27FC236}">
                    <a16:creationId xmlns:a16="http://schemas.microsoft.com/office/drawing/2014/main" id="{BB936A51-722A-00D9-2FC4-F442EE201BF5}"/>
                  </a:ext>
                </a:extLst>
              </p:cNvPr>
              <p:cNvSpPr/>
              <p:nvPr>
                <p:custDataLst>
                  <p:tags r:id="rId105"/>
                </p:custDataLst>
              </p:nvPr>
            </p:nvSpPr>
            <p:spPr>
              <a:xfrm rot="3600000">
                <a:off x="10834867" y="1710528"/>
                <a:ext cx="561325" cy="643433"/>
              </a:xfrm>
              <a:custGeom>
                <a:avLst/>
                <a:gdLst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  <a:gd name="connsiteX5" fmla="*/ 435660 w 435660"/>
                  <a:gd name="connsiteY5" fmla="*/ 255198 h 499386"/>
                  <a:gd name="connsiteX0" fmla="*/ 435660 w 435660"/>
                  <a:gd name="connsiteY0" fmla="*/ 255198 h 499386"/>
                  <a:gd name="connsiteX1" fmla="*/ 288321 w 435660"/>
                  <a:gd name="connsiteY1" fmla="*/ 0 h 499386"/>
                  <a:gd name="connsiteX2" fmla="*/ 0 w 435660"/>
                  <a:gd name="connsiteY2" fmla="*/ 499386 h 499386"/>
                  <a:gd name="connsiteX3" fmla="*/ 294678 w 435660"/>
                  <a:gd name="connsiteY3" fmla="*/ 499386 h 499386"/>
                  <a:gd name="connsiteX4" fmla="*/ 435660 w 435660"/>
                  <a:gd name="connsiteY4" fmla="*/ 255198 h 49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6">
                    <a:moveTo>
                      <a:pt x="435660" y="255198"/>
                    </a:moveTo>
                    <a:lnTo>
                      <a:pt x="288321" y="0"/>
                    </a:lnTo>
                    <a:lnTo>
                      <a:pt x="0" y="499386"/>
                    </a:lnTo>
                    <a:lnTo>
                      <a:pt x="294678" y="499386"/>
                    </a:lnTo>
                    <a:lnTo>
                      <a:pt x="435660" y="25519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C06206F7-203D-1F37-CA6A-0413975F4EA5}"/>
                </a:ext>
              </a:extLst>
            </p:cNvPr>
            <p:cNvGrpSpPr/>
            <p:nvPr/>
          </p:nvGrpSpPr>
          <p:grpSpPr>
            <a:xfrm>
              <a:off x="7278029" y="1578555"/>
              <a:ext cx="4064295" cy="4059673"/>
              <a:chOff x="7278029" y="1578556"/>
              <a:chExt cx="4064295" cy="4059673"/>
            </a:xfrm>
            <a:solidFill>
              <a:srgbClr val="92AD94"/>
            </a:solidFill>
          </p:grpSpPr>
          <p:sp>
            <p:nvSpPr>
              <p:cNvPr id="63" name="手繪多邊形: 圖案 62" descr="Freeform 40">
                <a:extLst>
                  <a:ext uri="{FF2B5EF4-FFF2-40B4-BE49-F238E27FC236}">
                    <a16:creationId xmlns:a16="http://schemas.microsoft.com/office/drawing/2014/main" id="{99D4CD45-113A-D444-F6BD-111CB5EA09CA}"/>
                  </a:ext>
                </a:extLst>
              </p:cNvPr>
              <p:cNvSpPr/>
              <p:nvPr>
                <p:custDataLst>
                  <p:tags r:id="rId92"/>
                </p:custDataLst>
              </p:nvPr>
            </p:nvSpPr>
            <p:spPr>
              <a:xfrm>
                <a:off x="8567205" y="1578556"/>
                <a:ext cx="561327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8" name="手繪多邊形: 圖案 447" descr="Freeform 40">
                <a:extLst>
                  <a:ext uri="{FF2B5EF4-FFF2-40B4-BE49-F238E27FC236}">
                    <a16:creationId xmlns:a16="http://schemas.microsoft.com/office/drawing/2014/main" id="{5C059803-A736-A75E-2585-FAADAEBF6422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>
              <a:xfrm rot="18000009">
                <a:off x="7319083" y="2832983"/>
                <a:ext cx="561325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9" name="手繪多邊形: 圖案 448" descr="Freeform 40">
                <a:extLst>
                  <a:ext uri="{FF2B5EF4-FFF2-40B4-BE49-F238E27FC236}">
                    <a16:creationId xmlns:a16="http://schemas.microsoft.com/office/drawing/2014/main" id="{865EBBDD-3BDF-DB3E-B83D-4FC3815103C6}"/>
                  </a:ext>
                </a:extLst>
              </p:cNvPr>
              <p:cNvSpPr/>
              <p:nvPr>
                <p:custDataLst>
                  <p:tags r:id="rId94"/>
                </p:custDataLst>
              </p:nvPr>
            </p:nvSpPr>
            <p:spPr>
              <a:xfrm rot="10800004">
                <a:off x="9491825" y="2964957"/>
                <a:ext cx="561327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0" name="手繪多邊形: 圖案 449" descr="Freeform 40">
                <a:extLst>
                  <a:ext uri="{FF2B5EF4-FFF2-40B4-BE49-F238E27FC236}">
                    <a16:creationId xmlns:a16="http://schemas.microsoft.com/office/drawing/2014/main" id="{5774779C-0E63-3CC5-1302-A7AB2F323F9D}"/>
                  </a:ext>
                </a:extLst>
              </p:cNvPr>
              <p:cNvSpPr/>
              <p:nvPr>
                <p:custDataLst>
                  <p:tags r:id="rId95"/>
                </p:custDataLst>
              </p:nvPr>
            </p:nvSpPr>
            <p:spPr>
              <a:xfrm rot="14400001">
                <a:off x="7781393" y="4541105"/>
                <a:ext cx="561325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1" name="手繪多邊形: 圖案 450" descr="Freeform 40">
                <a:extLst>
                  <a:ext uri="{FF2B5EF4-FFF2-40B4-BE49-F238E27FC236}">
                    <a16:creationId xmlns:a16="http://schemas.microsoft.com/office/drawing/2014/main" id="{C086C054-A6DC-5268-3DB1-287593BCE99E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>
              <a:xfrm rot="10800004">
                <a:off x="9491821" y="4994796"/>
                <a:ext cx="561327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2" name="手繪多邊形: 圖案 451" descr="Freeform 40">
                <a:extLst>
                  <a:ext uri="{FF2B5EF4-FFF2-40B4-BE49-F238E27FC236}">
                    <a16:creationId xmlns:a16="http://schemas.microsoft.com/office/drawing/2014/main" id="{0288CEC3-2DB5-4BE0-C0CB-DE12E89AE147}"/>
                  </a:ext>
                </a:extLst>
              </p:cNvPr>
              <p:cNvSpPr/>
              <p:nvPr>
                <p:custDataLst>
                  <p:tags r:id="rId97"/>
                </p:custDataLst>
              </p:nvPr>
            </p:nvSpPr>
            <p:spPr>
              <a:xfrm rot="7200009">
                <a:off x="10739945" y="3740365"/>
                <a:ext cx="561325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3" name="手繪多邊形: 圖案 452" descr="Freeform 40">
                <a:extLst>
                  <a:ext uri="{FF2B5EF4-FFF2-40B4-BE49-F238E27FC236}">
                    <a16:creationId xmlns:a16="http://schemas.microsoft.com/office/drawing/2014/main" id="{765EE400-3782-8A55-C03C-3880C1D4D3B6}"/>
                  </a:ext>
                </a:extLst>
              </p:cNvPr>
              <p:cNvSpPr/>
              <p:nvPr>
                <p:custDataLst>
                  <p:tags r:id="rId98"/>
                </p:custDataLst>
              </p:nvPr>
            </p:nvSpPr>
            <p:spPr>
              <a:xfrm rot="3600000">
                <a:off x="10277640" y="2032244"/>
                <a:ext cx="561325" cy="643433"/>
              </a:xfrm>
              <a:custGeom>
                <a:avLst/>
                <a:gdLst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  <a:gd name="connsiteX5" fmla="*/ 294678 w 435660"/>
                  <a:gd name="connsiteY5" fmla="*/ 0 h 499385"/>
                  <a:gd name="connsiteX0" fmla="*/ 294678 w 435660"/>
                  <a:gd name="connsiteY0" fmla="*/ 0 h 499385"/>
                  <a:gd name="connsiteX1" fmla="*/ 0 w 435660"/>
                  <a:gd name="connsiteY1" fmla="*/ 0 h 499385"/>
                  <a:gd name="connsiteX2" fmla="*/ 288321 w 435660"/>
                  <a:gd name="connsiteY2" fmla="*/ 499385 h 499385"/>
                  <a:gd name="connsiteX3" fmla="*/ 435660 w 435660"/>
                  <a:gd name="connsiteY3" fmla="*/ 244188 h 499385"/>
                  <a:gd name="connsiteX4" fmla="*/ 294678 w 435660"/>
                  <a:gd name="connsiteY4" fmla="*/ 0 h 4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60" h="499385">
                    <a:moveTo>
                      <a:pt x="294678" y="0"/>
                    </a:moveTo>
                    <a:lnTo>
                      <a:pt x="0" y="0"/>
                    </a:lnTo>
                    <a:lnTo>
                      <a:pt x="288321" y="499385"/>
                    </a:lnTo>
                    <a:lnTo>
                      <a:pt x="435660" y="244188"/>
                    </a:lnTo>
                    <a:lnTo>
                      <a:pt x="29467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54" name="群組 453">
              <a:extLst>
                <a:ext uri="{FF2B5EF4-FFF2-40B4-BE49-F238E27FC236}">
                  <a16:creationId xmlns:a16="http://schemas.microsoft.com/office/drawing/2014/main" id="{CE3A4D9B-D648-0906-F387-3C015AC41E80}"/>
                </a:ext>
              </a:extLst>
            </p:cNvPr>
            <p:cNvGrpSpPr/>
            <p:nvPr/>
          </p:nvGrpSpPr>
          <p:grpSpPr>
            <a:xfrm>
              <a:off x="7818459" y="2221984"/>
              <a:ext cx="2983437" cy="2772809"/>
              <a:chOff x="7818459" y="2221984"/>
              <a:chExt cx="2983437" cy="2772809"/>
            </a:xfrm>
            <a:solidFill>
              <a:srgbClr val="748B75"/>
            </a:solidFill>
          </p:grpSpPr>
          <p:sp>
            <p:nvSpPr>
              <p:cNvPr id="455" name="手繪多邊形: 圖案 454" descr="Freeform 4">
                <a:extLst>
                  <a:ext uri="{FF2B5EF4-FFF2-40B4-BE49-F238E27FC236}">
                    <a16:creationId xmlns:a16="http://schemas.microsoft.com/office/drawing/2014/main" id="{C21D3B7C-3D78-F138-8E6B-AFE68DC19868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>
              <a:xfrm rot="1800009">
                <a:off x="8350805" y="2386178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6" name="手繪多邊形: 圖案 455" descr="Freeform 4">
                <a:extLst>
                  <a:ext uri="{FF2B5EF4-FFF2-40B4-BE49-F238E27FC236}">
                    <a16:creationId xmlns:a16="http://schemas.microsoft.com/office/drawing/2014/main" id="{82E88CF4-C03D-D973-77AB-28AAC6C9C3E5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>
              <a:xfrm rot="5400002">
                <a:off x="9656780" y="2246869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7" name="手繪多邊形: 圖案 456" descr="Freeform 4">
                <a:extLst>
                  <a:ext uri="{FF2B5EF4-FFF2-40B4-BE49-F238E27FC236}">
                    <a16:creationId xmlns:a16="http://schemas.microsoft.com/office/drawing/2014/main" id="{37A66DD6-BBAC-509B-A5EC-D36E931013B2}"/>
                  </a:ext>
                </a:extLst>
              </p:cNvPr>
              <p:cNvSpPr/>
              <p:nvPr>
                <p:custDataLst>
                  <p:tags r:id="rId88"/>
                </p:custDataLst>
              </p:nvPr>
            </p:nvSpPr>
            <p:spPr>
              <a:xfrm rot="9000002">
                <a:off x="10430411" y="3308226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8" name="手繪多邊形: 圖案 457" descr="Freeform 4">
                <a:extLst>
                  <a:ext uri="{FF2B5EF4-FFF2-40B4-BE49-F238E27FC236}">
                    <a16:creationId xmlns:a16="http://schemas.microsoft.com/office/drawing/2014/main" id="{BD2BBAEA-3248-F9DF-A78D-8F238B9B0E88}"/>
                  </a:ext>
                </a:extLst>
              </p:cNvPr>
              <p:cNvSpPr/>
              <p:nvPr>
                <p:custDataLst>
                  <p:tags r:id="rId89"/>
                </p:custDataLst>
              </p:nvPr>
            </p:nvSpPr>
            <p:spPr>
              <a:xfrm rot="12600011">
                <a:off x="9898066" y="4508889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9" name="手繪多邊形: 圖案 458" descr="Freeform 4">
                <a:extLst>
                  <a:ext uri="{FF2B5EF4-FFF2-40B4-BE49-F238E27FC236}">
                    <a16:creationId xmlns:a16="http://schemas.microsoft.com/office/drawing/2014/main" id="{3BCEB1C8-6033-37C3-779B-70F1543B4BC5}"/>
                  </a:ext>
                </a:extLst>
              </p:cNvPr>
              <p:cNvSpPr/>
              <p:nvPr>
                <p:custDataLst>
                  <p:tags r:id="rId90"/>
                </p:custDataLst>
              </p:nvPr>
            </p:nvSpPr>
            <p:spPr>
              <a:xfrm rot="16200002">
                <a:off x="8592091" y="4648193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0" name="手繪多邊形: 圖案 459" descr="Freeform 4">
                <a:extLst>
                  <a:ext uri="{FF2B5EF4-FFF2-40B4-BE49-F238E27FC236}">
                    <a16:creationId xmlns:a16="http://schemas.microsoft.com/office/drawing/2014/main" id="{7D6EDDC7-C18B-E3A8-AE22-40F49378946D}"/>
                  </a:ext>
                </a:extLst>
              </p:cNvPr>
              <p:cNvSpPr/>
              <p:nvPr>
                <p:custDataLst>
                  <p:tags r:id="rId91"/>
                </p:custDataLst>
              </p:nvPr>
            </p:nvSpPr>
            <p:spPr>
              <a:xfrm rot="19800002">
                <a:off x="7818459" y="3586840"/>
                <a:ext cx="371485" cy="321716"/>
              </a:xfrm>
              <a:custGeom>
                <a:avLst/>
                <a:gdLst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  <a:gd name="connsiteX5" fmla="*/ 606934 w 606934"/>
                  <a:gd name="connsiteY5" fmla="*/ 176011 h 523219"/>
                  <a:gd name="connsiteX0" fmla="*/ 606934 w 606934"/>
                  <a:gd name="connsiteY0" fmla="*/ 176011 h 523219"/>
                  <a:gd name="connsiteX1" fmla="*/ 303468 w 606934"/>
                  <a:gd name="connsiteY1" fmla="*/ 0 h 523219"/>
                  <a:gd name="connsiteX2" fmla="*/ 0 w 606934"/>
                  <a:gd name="connsiteY2" fmla="*/ 523219 h 523219"/>
                  <a:gd name="connsiteX3" fmla="*/ 606934 w 606934"/>
                  <a:gd name="connsiteY3" fmla="*/ 523219 h 523219"/>
                  <a:gd name="connsiteX4" fmla="*/ 606934 w 606934"/>
                  <a:gd name="connsiteY4" fmla="*/ 176011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523219">
                    <a:moveTo>
                      <a:pt x="606934" y="176011"/>
                    </a:moveTo>
                    <a:lnTo>
                      <a:pt x="303468" y="0"/>
                    </a:lnTo>
                    <a:lnTo>
                      <a:pt x="0" y="523219"/>
                    </a:lnTo>
                    <a:lnTo>
                      <a:pt x="606934" y="523219"/>
                    </a:lnTo>
                    <a:lnTo>
                      <a:pt x="606934" y="176011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1" name="群組 460">
              <a:extLst>
                <a:ext uri="{FF2B5EF4-FFF2-40B4-BE49-F238E27FC236}">
                  <a16:creationId xmlns:a16="http://schemas.microsoft.com/office/drawing/2014/main" id="{E66F2661-31D6-1167-A5C8-30B7BCD69EDE}"/>
                </a:ext>
              </a:extLst>
            </p:cNvPr>
            <p:cNvGrpSpPr/>
            <p:nvPr/>
          </p:nvGrpSpPr>
          <p:grpSpPr>
            <a:xfrm>
              <a:off x="8140175" y="2571920"/>
              <a:ext cx="2340006" cy="2072941"/>
              <a:chOff x="8140175" y="2571920"/>
              <a:chExt cx="2340006" cy="2072941"/>
            </a:xfrm>
            <a:solidFill>
              <a:srgbClr val="92AD94"/>
            </a:solidFill>
          </p:grpSpPr>
          <p:sp>
            <p:nvSpPr>
              <p:cNvPr id="462" name="手繪多邊形: 圖案 461" descr="Freeform 5">
                <a:extLst>
                  <a:ext uri="{FF2B5EF4-FFF2-40B4-BE49-F238E27FC236}">
                    <a16:creationId xmlns:a16="http://schemas.microsoft.com/office/drawing/2014/main" id="{6D90CA4F-6F20-3178-5B6D-689094A073A7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 rot="1800009">
                <a:off x="8672519" y="2571920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3" name="手繪多邊形: 圖案 462" descr="Freeform 5">
                <a:extLst>
                  <a:ext uri="{FF2B5EF4-FFF2-40B4-BE49-F238E27FC236}">
                    <a16:creationId xmlns:a16="http://schemas.microsoft.com/office/drawing/2014/main" id="{4235D0F1-D809-D6B4-407B-A814C70828C4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 rot="5400002">
                <a:off x="9656778" y="2618354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4" name="手繪多邊形: 圖案 463" descr="Freeform 5">
                <a:extLst>
                  <a:ext uri="{FF2B5EF4-FFF2-40B4-BE49-F238E27FC236}">
                    <a16:creationId xmlns:a16="http://schemas.microsoft.com/office/drawing/2014/main" id="{8F8B528C-75E9-0559-064A-3244F6744A5C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>
              <a:xfrm rot="9000002">
                <a:off x="10108696" y="3493968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5" name="手繪多邊形: 圖案 464" descr="Freeform 5">
                <a:extLst>
                  <a:ext uri="{FF2B5EF4-FFF2-40B4-BE49-F238E27FC236}">
                    <a16:creationId xmlns:a16="http://schemas.microsoft.com/office/drawing/2014/main" id="{43A61DEF-AB43-E695-676F-0CD569E556CF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>
              <a:xfrm rot="12600011">
                <a:off x="9576352" y="4323145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6" name="手繪多邊形: 圖案 465" descr="Freeform 5">
                <a:extLst>
                  <a:ext uri="{FF2B5EF4-FFF2-40B4-BE49-F238E27FC236}">
                    <a16:creationId xmlns:a16="http://schemas.microsoft.com/office/drawing/2014/main" id="{6125FB2D-5AEE-A43F-85EC-88B04B0C7F56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>
              <a:xfrm rot="16200002">
                <a:off x="8592091" y="4276710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7" name="手繪多邊形: 圖案 466" descr="Freeform 5">
                <a:extLst>
                  <a:ext uri="{FF2B5EF4-FFF2-40B4-BE49-F238E27FC236}">
                    <a16:creationId xmlns:a16="http://schemas.microsoft.com/office/drawing/2014/main" id="{52F79F08-6A27-0152-F3B6-54C8D43A6AFA}"/>
                  </a:ext>
                </a:extLst>
              </p:cNvPr>
              <p:cNvSpPr/>
              <p:nvPr>
                <p:custDataLst>
                  <p:tags r:id="rId85"/>
                </p:custDataLst>
              </p:nvPr>
            </p:nvSpPr>
            <p:spPr>
              <a:xfrm rot="19800002">
                <a:off x="8140175" y="3401099"/>
                <a:ext cx="371485" cy="321716"/>
              </a:xfrm>
              <a:custGeom>
                <a:avLst/>
                <a:gdLst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  <a:gd name="connsiteX5" fmla="*/ 303468 w 606935"/>
                  <a:gd name="connsiteY5" fmla="*/ 0 h 523219"/>
                  <a:gd name="connsiteX0" fmla="*/ 303468 w 606935"/>
                  <a:gd name="connsiteY0" fmla="*/ 0 h 523219"/>
                  <a:gd name="connsiteX1" fmla="*/ 0 w 606935"/>
                  <a:gd name="connsiteY1" fmla="*/ 176011 h 523219"/>
                  <a:gd name="connsiteX2" fmla="*/ 0 w 606935"/>
                  <a:gd name="connsiteY2" fmla="*/ 523219 h 523219"/>
                  <a:gd name="connsiteX3" fmla="*/ 606935 w 606935"/>
                  <a:gd name="connsiteY3" fmla="*/ 523219 h 523219"/>
                  <a:gd name="connsiteX4" fmla="*/ 303468 w 606935"/>
                  <a:gd name="connsiteY4" fmla="*/ 0 h 52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5" h="523219">
                    <a:moveTo>
                      <a:pt x="303468" y="0"/>
                    </a:moveTo>
                    <a:lnTo>
                      <a:pt x="0" y="176011"/>
                    </a:lnTo>
                    <a:lnTo>
                      <a:pt x="0" y="523219"/>
                    </a:lnTo>
                    <a:lnTo>
                      <a:pt x="606935" y="523219"/>
                    </a:lnTo>
                    <a:lnTo>
                      <a:pt x="303468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8" name="群組 467">
              <a:extLst>
                <a:ext uri="{FF2B5EF4-FFF2-40B4-BE49-F238E27FC236}">
                  <a16:creationId xmlns:a16="http://schemas.microsoft.com/office/drawing/2014/main" id="{E547A398-1DBD-1456-A71F-249E91D2BDA4}"/>
                </a:ext>
              </a:extLst>
            </p:cNvPr>
            <p:cNvGrpSpPr/>
            <p:nvPr/>
          </p:nvGrpSpPr>
          <p:grpSpPr>
            <a:xfrm>
              <a:off x="7845515" y="2193186"/>
              <a:ext cx="2929324" cy="2830411"/>
              <a:chOff x="7845516" y="2193186"/>
              <a:chExt cx="2929324" cy="2830411"/>
            </a:xfrm>
            <a:solidFill>
              <a:srgbClr val="F5FBEF"/>
            </a:solidFill>
          </p:grpSpPr>
          <p:sp>
            <p:nvSpPr>
              <p:cNvPr id="469" name="手繪多邊形: 圖案 468" descr="Freeform 6">
                <a:extLst>
                  <a:ext uri="{FF2B5EF4-FFF2-40B4-BE49-F238E27FC236}">
                    <a16:creationId xmlns:a16="http://schemas.microsoft.com/office/drawing/2014/main" id="{B9FEE0F2-6F5F-FB5C-4371-2D7532A6D78E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 rot="1800009">
                <a:off x="8645464" y="2193186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0" name="手繪多邊形: 圖案 469" descr="Freeform 6">
                <a:extLst>
                  <a:ext uri="{FF2B5EF4-FFF2-40B4-BE49-F238E27FC236}">
                    <a16:creationId xmlns:a16="http://schemas.microsoft.com/office/drawing/2014/main" id="{BAF896E3-82FC-B56E-F6E4-2E0E7898B236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 rot="5400002">
                <a:off x="9924382" y="2378500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1" name="手繪多邊形: 圖案 470" descr="Freeform 6">
                <a:extLst>
                  <a:ext uri="{FF2B5EF4-FFF2-40B4-BE49-F238E27FC236}">
                    <a16:creationId xmlns:a16="http://schemas.microsoft.com/office/drawing/2014/main" id="{DD8CABC4-D17F-4890-EC7C-54E58E6604FE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>
              <a:xfrm rot="9000002">
                <a:off x="10403355" y="3578737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手繪多邊形: 圖案 471" descr="Freeform 6">
                <a:extLst>
                  <a:ext uri="{FF2B5EF4-FFF2-40B4-BE49-F238E27FC236}">
                    <a16:creationId xmlns:a16="http://schemas.microsoft.com/office/drawing/2014/main" id="{9C42CA74-AF8E-F409-6141-3EB8D0C382BD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 rot="12600011">
                <a:off x="9603406" y="4593656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3" name="手繪多邊形: 圖案 472" descr="Freeform 6">
                <a:extLst>
                  <a:ext uri="{FF2B5EF4-FFF2-40B4-BE49-F238E27FC236}">
                    <a16:creationId xmlns:a16="http://schemas.microsoft.com/office/drawing/2014/main" id="{4C274591-B9F4-4989-77FD-E20209F8FC2C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 rot="16200002">
                <a:off x="8324489" y="4408339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4" name="手繪多邊形: 圖案 473" descr="Freeform 6">
                <a:extLst>
                  <a:ext uri="{FF2B5EF4-FFF2-40B4-BE49-F238E27FC236}">
                    <a16:creationId xmlns:a16="http://schemas.microsoft.com/office/drawing/2014/main" id="{773166DB-1035-4474-5167-044DD258C42D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>
              <a:xfrm rot="19800002">
                <a:off x="7845516" y="3208106"/>
                <a:ext cx="371485" cy="429941"/>
              </a:xfrm>
              <a:custGeom>
                <a:avLst/>
                <a:gdLst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  <a:gd name="connsiteX5" fmla="*/ 606934 w 606934"/>
                  <a:gd name="connsiteY5" fmla="*/ 523218 h 699229"/>
                  <a:gd name="connsiteX0" fmla="*/ 606934 w 606934"/>
                  <a:gd name="connsiteY0" fmla="*/ 523218 h 699229"/>
                  <a:gd name="connsiteX1" fmla="*/ 303467 w 606934"/>
                  <a:gd name="connsiteY1" fmla="*/ 0 h 699229"/>
                  <a:gd name="connsiteX2" fmla="*/ 0 w 606934"/>
                  <a:gd name="connsiteY2" fmla="*/ 523218 h 699229"/>
                  <a:gd name="connsiteX3" fmla="*/ 303466 w 606934"/>
                  <a:gd name="connsiteY3" fmla="*/ 699229 h 699229"/>
                  <a:gd name="connsiteX4" fmla="*/ 606934 w 606934"/>
                  <a:gd name="connsiteY4" fmla="*/ 523218 h 69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934" h="699229">
                    <a:moveTo>
                      <a:pt x="606934" y="523218"/>
                    </a:moveTo>
                    <a:lnTo>
                      <a:pt x="303467" y="0"/>
                    </a:lnTo>
                    <a:lnTo>
                      <a:pt x="0" y="523218"/>
                    </a:lnTo>
                    <a:lnTo>
                      <a:pt x="303466" y="699229"/>
                    </a:lnTo>
                    <a:lnTo>
                      <a:pt x="606934" y="52321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75" name="群組 474">
              <a:extLst>
                <a:ext uri="{FF2B5EF4-FFF2-40B4-BE49-F238E27FC236}">
                  <a16:creationId xmlns:a16="http://schemas.microsoft.com/office/drawing/2014/main" id="{25B94902-E0CB-2D7D-604D-C7785667D5A4}"/>
                </a:ext>
              </a:extLst>
            </p:cNvPr>
            <p:cNvGrpSpPr/>
            <p:nvPr/>
          </p:nvGrpSpPr>
          <p:grpSpPr>
            <a:xfrm>
              <a:off x="7395921" y="1929646"/>
              <a:ext cx="3828519" cy="3357492"/>
              <a:chOff x="7395921" y="1929645"/>
              <a:chExt cx="3828519" cy="3357492"/>
            </a:xfrm>
            <a:solidFill>
              <a:srgbClr val="84C318"/>
            </a:solidFill>
          </p:grpSpPr>
          <p:sp>
            <p:nvSpPr>
              <p:cNvPr id="476" name="手繪多邊形 96" descr="手繪多邊形 54">
                <a:extLst>
                  <a:ext uri="{FF2B5EF4-FFF2-40B4-BE49-F238E27FC236}">
                    <a16:creationId xmlns:a16="http://schemas.microsoft.com/office/drawing/2014/main" id="{C1BEA19B-A7EF-BF14-D010-844AC5CF30F3}"/>
                  </a:ext>
                </a:extLst>
              </p:cNvPr>
              <p:cNvSpPr>
                <a:spLocks/>
              </p:cNvSpPr>
              <p:nvPr>
                <p:custDataLst>
                  <p:tags r:id="rId62"/>
                </p:custDataLst>
              </p:nvPr>
            </p:nvSpPr>
            <p:spPr bwMode="auto">
              <a:xfrm rot="19800011">
                <a:off x="8274867" y="1929645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77" name="手繪多邊形 96" descr="手繪多邊形 54">
                <a:extLst>
                  <a:ext uri="{FF2B5EF4-FFF2-40B4-BE49-F238E27FC236}">
                    <a16:creationId xmlns:a16="http://schemas.microsoft.com/office/drawing/2014/main" id="{B9695D48-34BC-7239-BD01-279AED42414F}"/>
                  </a:ext>
                </a:extLst>
              </p:cNvPr>
              <p:cNvSpPr>
                <a:spLocks/>
              </p:cNvSpPr>
              <p:nvPr>
                <p:custDataLst>
                  <p:tags r:id="rId63"/>
                </p:custDataLst>
              </p:nvPr>
            </p:nvSpPr>
            <p:spPr bwMode="auto">
              <a:xfrm rot="1800004">
                <a:off x="10032755" y="1929647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78" name="手繪多邊形 96" descr="手繪多邊形 54">
                <a:extLst>
                  <a:ext uri="{FF2B5EF4-FFF2-40B4-BE49-F238E27FC236}">
                    <a16:creationId xmlns:a16="http://schemas.microsoft.com/office/drawing/2014/main" id="{D492B2D9-85D2-E956-A28E-C8C3A1755506}"/>
                  </a:ext>
                </a:extLst>
              </p:cNvPr>
              <p:cNvSpPr>
                <a:spLocks/>
              </p:cNvSpPr>
              <p:nvPr>
                <p:custDataLst>
                  <p:tags r:id="rId64"/>
                </p:custDataLst>
              </p:nvPr>
            </p:nvSpPr>
            <p:spPr bwMode="auto">
              <a:xfrm rot="5400005">
                <a:off x="10911703" y="3452028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79" name="手繪多邊形 96" descr="手繪多邊形 54">
                <a:extLst>
                  <a:ext uri="{FF2B5EF4-FFF2-40B4-BE49-F238E27FC236}">
                    <a16:creationId xmlns:a16="http://schemas.microsoft.com/office/drawing/2014/main" id="{0C290815-C439-852D-DB14-6E875A4C30FA}"/>
                  </a:ext>
                </a:extLst>
              </p:cNvPr>
              <p:cNvSpPr>
                <a:spLocks/>
              </p:cNvSpPr>
              <p:nvPr>
                <p:custDataLst>
                  <p:tags r:id="rId65"/>
                </p:custDataLst>
              </p:nvPr>
            </p:nvSpPr>
            <p:spPr bwMode="auto">
              <a:xfrm rot="9000011">
                <a:off x="10032750" y="4974400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0" name="手繪多邊形 96" descr="手繪多邊形 54">
                <a:extLst>
                  <a:ext uri="{FF2B5EF4-FFF2-40B4-BE49-F238E27FC236}">
                    <a16:creationId xmlns:a16="http://schemas.microsoft.com/office/drawing/2014/main" id="{0077C83E-56B5-E51B-AA55-57DCE1431571}"/>
                  </a:ext>
                </a:extLst>
              </p:cNvPr>
              <p:cNvSpPr>
                <a:spLocks/>
              </p:cNvSpPr>
              <p:nvPr>
                <p:custDataLst>
                  <p:tags r:id="rId66"/>
                </p:custDataLst>
              </p:nvPr>
            </p:nvSpPr>
            <p:spPr bwMode="auto">
              <a:xfrm rot="12600001">
                <a:off x="8274864" y="4974397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1" name="手繪多邊形 96" descr="手繪多邊形 54">
                <a:extLst>
                  <a:ext uri="{FF2B5EF4-FFF2-40B4-BE49-F238E27FC236}">
                    <a16:creationId xmlns:a16="http://schemas.microsoft.com/office/drawing/2014/main" id="{28B80388-1528-5758-2B86-D9FF338B9E9E}"/>
                  </a:ext>
                </a:extLst>
              </p:cNvPr>
              <p:cNvSpPr>
                <a:spLocks/>
              </p:cNvSpPr>
              <p:nvPr>
                <p:custDataLst>
                  <p:tags r:id="rId67"/>
                </p:custDataLst>
              </p:nvPr>
            </p:nvSpPr>
            <p:spPr bwMode="auto">
              <a:xfrm rot="16200004">
                <a:off x="7395921" y="3452021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2" name="手繪多邊形 96" descr="手繪多邊形 54">
                <a:extLst>
                  <a:ext uri="{FF2B5EF4-FFF2-40B4-BE49-F238E27FC236}">
                    <a16:creationId xmlns:a16="http://schemas.microsoft.com/office/drawing/2014/main" id="{B06D61C2-D5E6-CA92-0C4A-504DD2C563E0}"/>
                  </a:ext>
                </a:extLst>
              </p:cNvPr>
              <p:cNvSpPr>
                <a:spLocks/>
              </p:cNvSpPr>
              <p:nvPr>
                <p:custDataLst>
                  <p:tags r:id="rId68"/>
                </p:custDataLst>
              </p:nvPr>
            </p:nvSpPr>
            <p:spPr bwMode="auto">
              <a:xfrm rot="18000009">
                <a:off x="8274865" y="2944560"/>
                <a:ext cx="312739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3" name="手繪多邊形 96" descr="手繪多邊形 54">
                <a:extLst>
                  <a:ext uri="{FF2B5EF4-FFF2-40B4-BE49-F238E27FC236}">
                    <a16:creationId xmlns:a16="http://schemas.microsoft.com/office/drawing/2014/main" id="{669BB662-57AB-26E1-FD14-DCB5B9893337}"/>
                  </a:ext>
                </a:extLst>
              </p:cNvPr>
              <p:cNvSpPr>
                <a:spLocks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9153810" y="2437107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4" name="手繪多邊形 96" descr="手繪多邊形 54">
                <a:extLst>
                  <a:ext uri="{FF2B5EF4-FFF2-40B4-BE49-F238E27FC236}">
                    <a16:creationId xmlns:a16="http://schemas.microsoft.com/office/drawing/2014/main" id="{523A2840-4E37-F619-5B8F-5E0B021F6008}"/>
                  </a:ext>
                </a:extLst>
              </p:cNvPr>
              <p:cNvSpPr>
                <a:spLocks/>
              </p:cNvSpPr>
              <p:nvPr>
                <p:custDataLst>
                  <p:tags r:id="rId70"/>
                </p:custDataLst>
              </p:nvPr>
            </p:nvSpPr>
            <p:spPr bwMode="auto">
              <a:xfrm rot="3600000">
                <a:off x="10032757" y="2944565"/>
                <a:ext cx="312739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5" name="手繪多邊形 96" descr="手繪多邊形 54">
                <a:extLst>
                  <a:ext uri="{FF2B5EF4-FFF2-40B4-BE49-F238E27FC236}">
                    <a16:creationId xmlns:a16="http://schemas.microsoft.com/office/drawing/2014/main" id="{032531D9-EAE7-FBDA-CD69-7A752589F674}"/>
                  </a:ext>
                </a:extLst>
              </p:cNvPr>
              <p:cNvSpPr>
                <a:spLocks/>
              </p:cNvSpPr>
              <p:nvPr>
                <p:custDataLst>
                  <p:tags r:id="rId71"/>
                </p:custDataLst>
              </p:nvPr>
            </p:nvSpPr>
            <p:spPr bwMode="auto">
              <a:xfrm rot="7200009">
                <a:off x="10032755" y="3959484"/>
                <a:ext cx="312739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6" name="手繪多邊形 96" descr="手繪多邊形 54">
                <a:extLst>
                  <a:ext uri="{FF2B5EF4-FFF2-40B4-BE49-F238E27FC236}">
                    <a16:creationId xmlns:a16="http://schemas.microsoft.com/office/drawing/2014/main" id="{9DA02B6D-F9B7-8A6A-45C8-5A4EE250BFC8}"/>
                  </a:ext>
                </a:extLst>
              </p:cNvPr>
              <p:cNvSpPr>
                <a:spLocks/>
              </p:cNvSpPr>
              <p:nvPr>
                <p:custDataLst>
                  <p:tags r:id="rId72"/>
                </p:custDataLst>
              </p:nvPr>
            </p:nvSpPr>
            <p:spPr bwMode="auto">
              <a:xfrm rot="10800002">
                <a:off x="9153809" y="4466941"/>
                <a:ext cx="312737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87" name="手繪多邊形 96" descr="手繪多邊形 54">
                <a:extLst>
                  <a:ext uri="{FF2B5EF4-FFF2-40B4-BE49-F238E27FC236}">
                    <a16:creationId xmlns:a16="http://schemas.microsoft.com/office/drawing/2014/main" id="{E253522F-CBB3-70AF-21EE-58195E1A65A9}"/>
                  </a:ext>
                </a:extLst>
              </p:cNvPr>
              <p:cNvSpPr>
                <a:spLocks/>
              </p:cNvSpPr>
              <p:nvPr>
                <p:custDataLst>
                  <p:tags r:id="rId73"/>
                </p:custDataLst>
              </p:nvPr>
            </p:nvSpPr>
            <p:spPr bwMode="auto">
              <a:xfrm rot="14400000">
                <a:off x="8274862" y="3959478"/>
                <a:ext cx="312739" cy="312737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88" name="群組 487">
              <a:extLst>
                <a:ext uri="{FF2B5EF4-FFF2-40B4-BE49-F238E27FC236}">
                  <a16:creationId xmlns:a16="http://schemas.microsoft.com/office/drawing/2014/main" id="{21F769BA-8348-ADF1-DF60-C8F39ECE1878}"/>
                </a:ext>
              </a:extLst>
            </p:cNvPr>
            <p:cNvGrpSpPr/>
            <p:nvPr/>
          </p:nvGrpSpPr>
          <p:grpSpPr>
            <a:xfrm>
              <a:off x="7180802" y="1582566"/>
              <a:ext cx="4258755" cy="4051650"/>
              <a:chOff x="7180802" y="1582566"/>
              <a:chExt cx="4258755" cy="4051650"/>
            </a:xfrm>
            <a:solidFill>
              <a:srgbClr val="748B75"/>
            </a:solidFill>
          </p:grpSpPr>
          <p:sp>
            <p:nvSpPr>
              <p:cNvPr id="489" name="手繪多邊形: 圖案 488" descr="Freeform 55">
                <a:extLst>
                  <a:ext uri="{FF2B5EF4-FFF2-40B4-BE49-F238E27FC236}">
                    <a16:creationId xmlns:a16="http://schemas.microsoft.com/office/drawing/2014/main" id="{D2612A53-8C37-EDFB-D039-284056A86341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 rot="19800011">
                <a:off x="8095107" y="1846491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手繪多邊形: 圖案 489" descr="Freeform 55">
                <a:extLst>
                  <a:ext uri="{FF2B5EF4-FFF2-40B4-BE49-F238E27FC236}">
                    <a16:creationId xmlns:a16="http://schemas.microsoft.com/office/drawing/2014/main" id="{F246C365-3C0E-D961-53DA-0348C0C45250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 rot="1800004">
                <a:off x="9852999" y="1582566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1" name="手繪多邊形: 圖案 490" descr="Freeform 55">
                <a:extLst>
                  <a:ext uri="{FF2B5EF4-FFF2-40B4-BE49-F238E27FC236}">
                    <a16:creationId xmlns:a16="http://schemas.microsoft.com/office/drawing/2014/main" id="{2CB4902A-CA8F-252A-F268-CF8726B0E471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 rot="5400005">
                <a:off x="10960513" y="2972984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2" name="手繪多邊形: 圖案 491" descr="Freeform 55">
                <a:extLst>
                  <a:ext uri="{FF2B5EF4-FFF2-40B4-BE49-F238E27FC236}">
                    <a16:creationId xmlns:a16="http://schemas.microsoft.com/office/drawing/2014/main" id="{0CC1867F-0352-E8E4-E64F-281C5B202191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 rot="9000011">
                <a:off x="10310129" y="4627323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3" name="手繪多邊形: 圖案 492" descr="Freeform 55">
                <a:extLst>
                  <a:ext uri="{FF2B5EF4-FFF2-40B4-BE49-F238E27FC236}">
                    <a16:creationId xmlns:a16="http://schemas.microsoft.com/office/drawing/2014/main" id="{E824A252-E94A-80B4-08EB-471386F0CBDE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 rot="12600001">
                <a:off x="8552241" y="4891246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手繪多邊形: 圖案 493" descr="Freeform 55">
                <a:extLst>
                  <a:ext uri="{FF2B5EF4-FFF2-40B4-BE49-F238E27FC236}">
                    <a16:creationId xmlns:a16="http://schemas.microsoft.com/office/drawing/2014/main" id="{E760E27B-E337-84A9-D79B-C62DE07C96B9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 rot="16200004">
                <a:off x="7444728" y="3500831"/>
                <a:ext cx="215118" cy="742970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5" name="手繪多邊形: 圖案 494" descr="Freeform 55">
                <a:extLst>
                  <a:ext uri="{FF2B5EF4-FFF2-40B4-BE49-F238E27FC236}">
                    <a16:creationId xmlns:a16="http://schemas.microsoft.com/office/drawing/2014/main" id="{9C0202F5-21A5-CBA5-A5DA-9F7DD236864F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 rot="18000009">
                <a:off x="8191710" y="2958012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手繪多邊形: 圖案 495" descr="Freeform 55">
                <a:extLst>
                  <a:ext uri="{FF2B5EF4-FFF2-40B4-BE49-F238E27FC236}">
                    <a16:creationId xmlns:a16="http://schemas.microsoft.com/office/drawing/2014/main" id="{A70E0B11-E8EE-FD66-B7E5-1B7B9B1CE8F1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8938692" y="2221989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7" name="手繪多邊形: 圖案 496" descr="Freeform 55">
                <a:extLst>
                  <a:ext uri="{FF2B5EF4-FFF2-40B4-BE49-F238E27FC236}">
                    <a16:creationId xmlns:a16="http://schemas.microsoft.com/office/drawing/2014/main" id="{2097B168-48E9-CE01-7B50-8E55359311A3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 rot="3600000">
                <a:off x="9949603" y="2500878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8" name="手繪多邊形: 圖案 497" descr="Freeform 55">
                <a:extLst>
                  <a:ext uri="{FF2B5EF4-FFF2-40B4-BE49-F238E27FC236}">
                    <a16:creationId xmlns:a16="http://schemas.microsoft.com/office/drawing/2014/main" id="{E1B8DF50-D33A-31BD-AF68-A43F50BB5FA8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 rot="7200009">
                <a:off x="10213531" y="3515799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8" name="手繪多邊形: 圖案 547" descr="Freeform 55">
                <a:extLst>
                  <a:ext uri="{FF2B5EF4-FFF2-40B4-BE49-F238E27FC236}">
                    <a16:creationId xmlns:a16="http://schemas.microsoft.com/office/drawing/2014/main" id="{9319B47E-664F-4714-14DF-F1F0CE8846AC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 rot="10800002">
                <a:off x="9466546" y="4251826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9" name="手繪多邊形: 圖案 548" descr="Freeform 55">
                <a:extLst>
                  <a:ext uri="{FF2B5EF4-FFF2-40B4-BE49-F238E27FC236}">
                    <a16:creationId xmlns:a16="http://schemas.microsoft.com/office/drawing/2014/main" id="{40F87BE0-D86F-774B-E7C3-72032DA678D5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 rot="14400000">
                <a:off x="8455635" y="3972930"/>
                <a:ext cx="215118" cy="742972"/>
              </a:xfrm>
              <a:custGeom>
                <a:avLst/>
                <a:gdLst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  <a:gd name="connsiteX5" fmla="*/ 281580 w 281580"/>
                  <a:gd name="connsiteY5" fmla="*/ 281579 h 972517"/>
                  <a:gd name="connsiteX0" fmla="*/ 281580 w 281580"/>
                  <a:gd name="connsiteY0" fmla="*/ 281579 h 972517"/>
                  <a:gd name="connsiteX1" fmla="*/ 0 w 281580"/>
                  <a:gd name="connsiteY1" fmla="*/ 0 h 972517"/>
                  <a:gd name="connsiteX2" fmla="*/ 0 w 281580"/>
                  <a:gd name="connsiteY2" fmla="*/ 972517 h 972517"/>
                  <a:gd name="connsiteX3" fmla="*/ 281580 w 281580"/>
                  <a:gd name="connsiteY3" fmla="*/ 690939 h 972517"/>
                  <a:gd name="connsiteX4" fmla="*/ 281580 w 281580"/>
                  <a:gd name="connsiteY4" fmla="*/ 28157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80" h="972517">
                    <a:moveTo>
                      <a:pt x="281580" y="281579"/>
                    </a:moveTo>
                    <a:lnTo>
                      <a:pt x="0" y="0"/>
                    </a:lnTo>
                    <a:lnTo>
                      <a:pt x="0" y="972517"/>
                    </a:lnTo>
                    <a:lnTo>
                      <a:pt x="281580" y="690939"/>
                    </a:lnTo>
                    <a:lnTo>
                      <a:pt x="28158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0" name="群組 549">
              <a:extLst>
                <a:ext uri="{FF2B5EF4-FFF2-40B4-BE49-F238E27FC236}">
                  <a16:creationId xmlns:a16="http://schemas.microsoft.com/office/drawing/2014/main" id="{3834B5FC-DD4E-45DF-5AFA-1DF5B895989C}"/>
                </a:ext>
              </a:extLst>
            </p:cNvPr>
            <p:cNvGrpSpPr/>
            <p:nvPr/>
          </p:nvGrpSpPr>
          <p:grpSpPr>
            <a:xfrm>
              <a:off x="7708656" y="2207024"/>
              <a:ext cx="3203047" cy="2802734"/>
              <a:chOff x="7708656" y="2207024"/>
              <a:chExt cx="3203047" cy="2802734"/>
            </a:xfrm>
            <a:solidFill>
              <a:srgbClr val="92AD94"/>
            </a:solidFill>
          </p:grpSpPr>
          <p:sp>
            <p:nvSpPr>
              <p:cNvPr id="551" name="手繪多邊形: 圖案 550" descr="Freeform 56">
                <a:extLst>
                  <a:ext uri="{FF2B5EF4-FFF2-40B4-BE49-F238E27FC236}">
                    <a16:creationId xmlns:a16="http://schemas.microsoft.com/office/drawing/2014/main" id="{4BCE9B22-D294-96FA-9B83-0922F8D07FD1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 rot="19800011">
                <a:off x="8191712" y="2207024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2" name="手繪多邊形: 圖案 551" descr="Freeform 56">
                <a:extLst>
                  <a:ext uri="{FF2B5EF4-FFF2-40B4-BE49-F238E27FC236}">
                    <a16:creationId xmlns:a16="http://schemas.microsoft.com/office/drawing/2014/main" id="{97BF058E-A95C-2899-4E88-A6D5A6158FE9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 rot="1800004">
                <a:off x="9685674" y="2207024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" name="手繪多邊形: 圖案 552" descr="Freeform 56">
                <a:extLst>
                  <a:ext uri="{FF2B5EF4-FFF2-40B4-BE49-F238E27FC236}">
                    <a16:creationId xmlns:a16="http://schemas.microsoft.com/office/drawing/2014/main" id="{E038120B-1053-97E0-17D8-CF240B769F5E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 rot="5400005">
                <a:off x="10432660" y="3500836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4" name="手繪多邊形: 圖案 553" descr="Freeform 56">
                <a:extLst>
                  <a:ext uri="{FF2B5EF4-FFF2-40B4-BE49-F238E27FC236}">
                    <a16:creationId xmlns:a16="http://schemas.microsoft.com/office/drawing/2014/main" id="{9C3C9A66-B214-B593-DA8A-0DE6077F4965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 rot="9000011">
                <a:off x="9685673" y="4794642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5" name="手繪多邊形: 圖案 554" descr="Freeform 56">
                <a:extLst>
                  <a:ext uri="{FF2B5EF4-FFF2-40B4-BE49-F238E27FC236}">
                    <a16:creationId xmlns:a16="http://schemas.microsoft.com/office/drawing/2014/main" id="{EF5910BA-2FBE-70CD-F534-C967121905B4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 rot="12600001">
                <a:off x="8191712" y="4794642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6" name="手繪多邊形: 圖案 555" descr="Freeform 56">
                <a:extLst>
                  <a:ext uri="{FF2B5EF4-FFF2-40B4-BE49-F238E27FC236}">
                    <a16:creationId xmlns:a16="http://schemas.microsoft.com/office/drawing/2014/main" id="{D9279EC3-F38A-D2C5-4A29-285324332A43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 rot="16200004">
                <a:off x="7444729" y="3500831"/>
                <a:ext cx="742970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7" name="手繪多邊形: 圖案 556" descr="Freeform 56">
                <a:extLst>
                  <a:ext uri="{FF2B5EF4-FFF2-40B4-BE49-F238E27FC236}">
                    <a16:creationId xmlns:a16="http://schemas.microsoft.com/office/drawing/2014/main" id="{3FED4B8A-0AD6-A945-9742-7F3DD025A6AF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 rot="18000009">
                <a:off x="8288316" y="3125336"/>
                <a:ext cx="742973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手繪多邊形: 圖案 127" descr="Freeform 56">
                <a:extLst>
                  <a:ext uri="{FF2B5EF4-FFF2-40B4-BE49-F238E27FC236}">
                    <a16:creationId xmlns:a16="http://schemas.microsoft.com/office/drawing/2014/main" id="{71236ABE-0672-0CD8-CD10-3F5AC7DF103E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8938692" y="2749844"/>
                <a:ext cx="742972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手繪多邊形: 圖案 128" descr="Freeform 56">
                <a:extLst>
                  <a:ext uri="{FF2B5EF4-FFF2-40B4-BE49-F238E27FC236}">
                    <a16:creationId xmlns:a16="http://schemas.microsoft.com/office/drawing/2014/main" id="{443412E3-8312-AE53-785D-5E56B98218FA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 rot="3600000">
                <a:off x="9589070" y="3125338"/>
                <a:ext cx="742973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手繪多邊形: 圖案 129" descr="Freeform 56">
                <a:extLst>
                  <a:ext uri="{FF2B5EF4-FFF2-40B4-BE49-F238E27FC236}">
                    <a16:creationId xmlns:a16="http://schemas.microsoft.com/office/drawing/2014/main" id="{94504BD0-B22C-2C74-27B7-865F380CEA86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 rot="7200009">
                <a:off x="9589070" y="3876329"/>
                <a:ext cx="742973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手繪多邊形: 圖案 130" descr="Freeform 56">
                <a:extLst>
                  <a:ext uri="{FF2B5EF4-FFF2-40B4-BE49-F238E27FC236}">
                    <a16:creationId xmlns:a16="http://schemas.microsoft.com/office/drawing/2014/main" id="{54D86AAF-06DA-7131-27D3-680B063858EE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 rot="10800002">
                <a:off x="8938692" y="4251824"/>
                <a:ext cx="742972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手繪多邊形: 圖案 131" descr="Freeform 56">
                <a:extLst>
                  <a:ext uri="{FF2B5EF4-FFF2-40B4-BE49-F238E27FC236}">
                    <a16:creationId xmlns:a16="http://schemas.microsoft.com/office/drawing/2014/main" id="{F3FDC463-A7FF-D4BE-2F64-4FE3D3725BDA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 rot="14400000">
                <a:off x="8288312" y="3876325"/>
                <a:ext cx="742973" cy="215116"/>
              </a:xfrm>
              <a:custGeom>
                <a:avLst/>
                <a:gdLst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  <a:gd name="connsiteX5" fmla="*/ 281580 w 972518"/>
                  <a:gd name="connsiteY5" fmla="*/ 0 h 281578"/>
                  <a:gd name="connsiteX0" fmla="*/ 281580 w 972518"/>
                  <a:gd name="connsiteY0" fmla="*/ 0 h 281578"/>
                  <a:gd name="connsiteX1" fmla="*/ 0 w 972518"/>
                  <a:gd name="connsiteY1" fmla="*/ 281578 h 281578"/>
                  <a:gd name="connsiteX2" fmla="*/ 972518 w 972518"/>
                  <a:gd name="connsiteY2" fmla="*/ 281578 h 281578"/>
                  <a:gd name="connsiteX3" fmla="*/ 690940 w 972518"/>
                  <a:gd name="connsiteY3" fmla="*/ 0 h 281578"/>
                  <a:gd name="connsiteX4" fmla="*/ 281580 w 972518"/>
                  <a:gd name="connsiteY4" fmla="*/ 0 h 28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8">
                    <a:moveTo>
                      <a:pt x="281580" y="0"/>
                    </a:moveTo>
                    <a:lnTo>
                      <a:pt x="0" y="281578"/>
                    </a:lnTo>
                    <a:lnTo>
                      <a:pt x="972518" y="281578"/>
                    </a:lnTo>
                    <a:lnTo>
                      <a:pt x="690940" y="0"/>
                    </a:lnTo>
                    <a:lnTo>
                      <a:pt x="28158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3" name="群組 132">
              <a:extLst>
                <a:ext uri="{FF2B5EF4-FFF2-40B4-BE49-F238E27FC236}">
                  <a16:creationId xmlns:a16="http://schemas.microsoft.com/office/drawing/2014/main" id="{79AAE48E-92FF-DEEA-1323-CE722A6A8A19}"/>
                </a:ext>
              </a:extLst>
            </p:cNvPr>
            <p:cNvGrpSpPr/>
            <p:nvPr/>
          </p:nvGrpSpPr>
          <p:grpSpPr>
            <a:xfrm>
              <a:off x="7180802" y="1582566"/>
              <a:ext cx="4258754" cy="4051652"/>
              <a:chOff x="7180802" y="1582566"/>
              <a:chExt cx="4258754" cy="4051652"/>
            </a:xfrm>
            <a:solidFill>
              <a:srgbClr val="748B75"/>
            </a:solidFill>
          </p:grpSpPr>
          <p:sp>
            <p:nvSpPr>
              <p:cNvPr id="134" name="手繪多邊形: 圖案 133" descr="Freeform 57">
                <a:extLst>
                  <a:ext uri="{FF2B5EF4-FFF2-40B4-BE49-F238E27FC236}">
                    <a16:creationId xmlns:a16="http://schemas.microsoft.com/office/drawing/2014/main" id="{F759EE95-303B-F8FE-7E46-3B2B354488C5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 rot="19800011">
                <a:off x="8552244" y="1582566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手繪多邊形: 圖案 134" descr="Freeform 57">
                <a:extLst>
                  <a:ext uri="{FF2B5EF4-FFF2-40B4-BE49-F238E27FC236}">
                    <a16:creationId xmlns:a16="http://schemas.microsoft.com/office/drawing/2014/main" id="{E670A71A-B239-D69D-BDC5-1F920F618F40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 rot="1800004">
                <a:off x="10310134" y="1846493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手繪多邊形: 圖案 135" descr="Freeform 57">
                <a:extLst>
                  <a:ext uri="{FF2B5EF4-FFF2-40B4-BE49-F238E27FC236}">
                    <a16:creationId xmlns:a16="http://schemas.microsoft.com/office/drawing/2014/main" id="{49365167-C31A-4D51-2758-1268947C1A79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 rot="5400005">
                <a:off x="10960513" y="3500836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手繪多邊形: 圖案 136" descr="Freeform 57">
                <a:extLst>
                  <a:ext uri="{FF2B5EF4-FFF2-40B4-BE49-F238E27FC236}">
                    <a16:creationId xmlns:a16="http://schemas.microsoft.com/office/drawing/2014/main" id="{7E2DE518-530D-2015-4136-A1A65FC4930E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 rot="9000011">
                <a:off x="9852995" y="4891248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手繪多邊形: 圖案 137" descr="Freeform 57">
                <a:extLst>
                  <a:ext uri="{FF2B5EF4-FFF2-40B4-BE49-F238E27FC236}">
                    <a16:creationId xmlns:a16="http://schemas.microsoft.com/office/drawing/2014/main" id="{D11CD84F-36DA-8219-75E8-B78EB0B69D32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 rot="12600001">
                <a:off x="8095107" y="4627320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手繪多邊形: 圖案 138" descr="Freeform 57">
                <a:extLst>
                  <a:ext uri="{FF2B5EF4-FFF2-40B4-BE49-F238E27FC236}">
                    <a16:creationId xmlns:a16="http://schemas.microsoft.com/office/drawing/2014/main" id="{D72762B0-7FD4-5993-89A3-267325E6B645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 rot="16200004">
                <a:off x="7444729" y="2972978"/>
                <a:ext cx="215116" cy="742970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手繪多邊形: 圖案 139" descr="Freeform 57">
                <a:extLst>
                  <a:ext uri="{FF2B5EF4-FFF2-40B4-BE49-F238E27FC236}">
                    <a16:creationId xmlns:a16="http://schemas.microsoft.com/office/drawing/2014/main" id="{31E445B8-F0B0-9836-47EE-15226DF6A8C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 rot="18000009">
                <a:off x="8455640" y="2500875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手繪多邊形: 圖案 140" descr="Freeform 57">
                <a:extLst>
                  <a:ext uri="{FF2B5EF4-FFF2-40B4-BE49-F238E27FC236}">
                    <a16:creationId xmlns:a16="http://schemas.microsoft.com/office/drawing/2014/main" id="{DFEC387C-BCA5-F9E0-21C1-1AA14B8C81F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9466547" y="2221989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手繪多邊形: 圖案 141" descr="Freeform 57">
                <a:extLst>
                  <a:ext uri="{FF2B5EF4-FFF2-40B4-BE49-F238E27FC236}">
                    <a16:creationId xmlns:a16="http://schemas.microsoft.com/office/drawing/2014/main" id="{52A51306-0805-4F80-B29B-C900C75128E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 rot="3600000">
                <a:off x="10213531" y="2958015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手繪多邊形: 圖案 142" descr="Freeform 57">
                <a:extLst>
                  <a:ext uri="{FF2B5EF4-FFF2-40B4-BE49-F238E27FC236}">
                    <a16:creationId xmlns:a16="http://schemas.microsoft.com/office/drawing/2014/main" id="{D91FCAF6-FDD7-2DC3-A909-DFF10EACD866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 rot="7200009">
                <a:off x="9949603" y="3972934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手繪多邊形: 圖案 143" descr="Freeform 57">
                <a:extLst>
                  <a:ext uri="{FF2B5EF4-FFF2-40B4-BE49-F238E27FC236}">
                    <a16:creationId xmlns:a16="http://schemas.microsoft.com/office/drawing/2014/main" id="{D52D31E6-D8DE-B88D-DE97-E9A392680F14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 rot="10800002">
                <a:off x="8938692" y="4251824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手繪多邊形: 圖案 144" descr="Freeform 57">
                <a:extLst>
                  <a:ext uri="{FF2B5EF4-FFF2-40B4-BE49-F238E27FC236}">
                    <a16:creationId xmlns:a16="http://schemas.microsoft.com/office/drawing/2014/main" id="{6191D1C5-126F-4303-DE1F-06E16715F825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 rot="14400000">
                <a:off x="8191708" y="3515793"/>
                <a:ext cx="215116" cy="742972"/>
              </a:xfrm>
              <a:custGeom>
                <a:avLst/>
                <a:gdLst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  <a:gd name="connsiteX5" fmla="*/ 0 w 281578"/>
                  <a:gd name="connsiteY5" fmla="*/ 690939 h 972517"/>
                  <a:gd name="connsiteX0" fmla="*/ 0 w 281578"/>
                  <a:gd name="connsiteY0" fmla="*/ 690939 h 972517"/>
                  <a:gd name="connsiteX1" fmla="*/ 281578 w 281578"/>
                  <a:gd name="connsiteY1" fmla="*/ 972517 h 972517"/>
                  <a:gd name="connsiteX2" fmla="*/ 281578 w 281578"/>
                  <a:gd name="connsiteY2" fmla="*/ 0 h 972517"/>
                  <a:gd name="connsiteX3" fmla="*/ 0 w 281578"/>
                  <a:gd name="connsiteY3" fmla="*/ 281579 h 972517"/>
                  <a:gd name="connsiteX4" fmla="*/ 0 w 281578"/>
                  <a:gd name="connsiteY4" fmla="*/ 690939 h 97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78" h="972517">
                    <a:moveTo>
                      <a:pt x="0" y="690939"/>
                    </a:moveTo>
                    <a:lnTo>
                      <a:pt x="281578" y="972517"/>
                    </a:lnTo>
                    <a:lnTo>
                      <a:pt x="281578" y="0"/>
                    </a:lnTo>
                    <a:lnTo>
                      <a:pt x="0" y="281579"/>
                    </a:lnTo>
                    <a:lnTo>
                      <a:pt x="0" y="69093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6" name="群組 145">
              <a:extLst>
                <a:ext uri="{FF2B5EF4-FFF2-40B4-BE49-F238E27FC236}">
                  <a16:creationId xmlns:a16="http://schemas.microsoft.com/office/drawing/2014/main" id="{7582330E-B343-DCE6-4A84-B44C92765B57}"/>
                </a:ext>
              </a:extLst>
            </p:cNvPr>
            <p:cNvGrpSpPr/>
            <p:nvPr/>
          </p:nvGrpSpPr>
          <p:grpSpPr>
            <a:xfrm>
              <a:off x="7180802" y="1749887"/>
              <a:ext cx="4258753" cy="3717008"/>
              <a:chOff x="7180803" y="1749887"/>
              <a:chExt cx="4258753" cy="3717008"/>
            </a:xfrm>
            <a:solidFill>
              <a:srgbClr val="92AD94"/>
            </a:solidFill>
          </p:grpSpPr>
          <p:sp>
            <p:nvSpPr>
              <p:cNvPr id="147" name="手繪多邊形: 圖案 146" descr="Freeform 58">
                <a:extLst>
                  <a:ext uri="{FF2B5EF4-FFF2-40B4-BE49-F238E27FC236}">
                    <a16:creationId xmlns:a16="http://schemas.microsoft.com/office/drawing/2014/main" id="{3CDD63D3-DAFE-2CCF-AAFB-4F7E2D58A5B6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 rot="19800011">
                <a:off x="7927786" y="1749887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手繪多邊形: 圖案 147" descr="Freeform 58">
                <a:extLst>
                  <a:ext uri="{FF2B5EF4-FFF2-40B4-BE49-F238E27FC236}">
                    <a16:creationId xmlns:a16="http://schemas.microsoft.com/office/drawing/2014/main" id="{86CD033D-05B5-4A10-4498-4E66A2ACA7B4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1800004">
                <a:off x="9949603" y="1749889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手繪多邊形: 圖案 148" descr="Freeform 58">
                <a:extLst>
                  <a:ext uri="{FF2B5EF4-FFF2-40B4-BE49-F238E27FC236}">
                    <a16:creationId xmlns:a16="http://schemas.microsoft.com/office/drawing/2014/main" id="{B20AFB1E-3AC6-FCBE-4484-92A83F33202E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5400005">
                <a:off x="10960513" y="3500836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手繪多邊形: 圖案 149" descr="Freeform 58">
                <a:extLst>
                  <a:ext uri="{FF2B5EF4-FFF2-40B4-BE49-F238E27FC236}">
                    <a16:creationId xmlns:a16="http://schemas.microsoft.com/office/drawing/2014/main" id="{284163EE-79F7-B0D7-CA6A-D3FBEB3CD36B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9000011">
                <a:off x="9949598" y="5251779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手繪多邊形: 圖案 150" descr="Freeform 58">
                <a:extLst>
                  <a:ext uri="{FF2B5EF4-FFF2-40B4-BE49-F238E27FC236}">
                    <a16:creationId xmlns:a16="http://schemas.microsoft.com/office/drawing/2014/main" id="{5FE67847-1446-9BAF-8D3C-5FBBB47E97F9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 rot="12600001">
                <a:off x="7927783" y="5251776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手繪多邊形: 圖案 151" descr="Freeform 58">
                <a:extLst>
                  <a:ext uri="{FF2B5EF4-FFF2-40B4-BE49-F238E27FC236}">
                    <a16:creationId xmlns:a16="http://schemas.microsoft.com/office/drawing/2014/main" id="{E4191E64-C78E-EC52-185E-189505DCD6DE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 rot="16200004">
                <a:off x="6916876" y="3500831"/>
                <a:ext cx="742970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手繪多邊形: 圖案 152" descr="Freeform 58">
                <a:extLst>
                  <a:ext uri="{FF2B5EF4-FFF2-40B4-BE49-F238E27FC236}">
                    <a16:creationId xmlns:a16="http://schemas.microsoft.com/office/drawing/2014/main" id="{A3B9DC9B-2EA9-2E79-8C9F-893E982CA232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8000009">
                <a:off x="7831181" y="2861406"/>
                <a:ext cx="742973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手繪多邊形: 圖案 153" descr="Freeform 58">
                <a:extLst>
                  <a:ext uri="{FF2B5EF4-FFF2-40B4-BE49-F238E27FC236}">
                    <a16:creationId xmlns:a16="http://schemas.microsoft.com/office/drawing/2014/main" id="{72A65F81-9D61-4461-035F-67DF5E271387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8938692" y="2221989"/>
                <a:ext cx="742972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手繪多邊形: 圖案 154" descr="Freeform 58">
                <a:extLst>
                  <a:ext uri="{FF2B5EF4-FFF2-40B4-BE49-F238E27FC236}">
                    <a16:creationId xmlns:a16="http://schemas.microsoft.com/office/drawing/2014/main" id="{AE25AA02-F78C-D8C4-54A6-AFBEC0F7275B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 rot="3600000">
                <a:off x="10046207" y="2861411"/>
                <a:ext cx="742973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手繪多邊形: 圖案 155" descr="Freeform 58">
                <a:extLst>
                  <a:ext uri="{FF2B5EF4-FFF2-40B4-BE49-F238E27FC236}">
                    <a16:creationId xmlns:a16="http://schemas.microsoft.com/office/drawing/2014/main" id="{B532181C-DC69-F10E-7E11-414231FC5E04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 rot="7200009">
                <a:off x="10046205" y="4140257"/>
                <a:ext cx="742973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手繪多邊形: 圖案 156" descr="Freeform 58">
                <a:extLst>
                  <a:ext uri="{FF2B5EF4-FFF2-40B4-BE49-F238E27FC236}">
                    <a16:creationId xmlns:a16="http://schemas.microsoft.com/office/drawing/2014/main" id="{62433499-3012-B712-7CF5-8F5DE9A98E6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10800002">
                <a:off x="8938692" y="4779679"/>
                <a:ext cx="742972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" name="手繪多邊形: 圖案 157" descr="Freeform 58">
                <a:extLst>
                  <a:ext uri="{FF2B5EF4-FFF2-40B4-BE49-F238E27FC236}">
                    <a16:creationId xmlns:a16="http://schemas.microsoft.com/office/drawing/2014/main" id="{EA0CED7B-5ED8-F36C-802E-48009BA441C2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14400000">
                <a:off x="7831176" y="4140252"/>
                <a:ext cx="742973" cy="215116"/>
              </a:xfrm>
              <a:custGeom>
                <a:avLst/>
                <a:gdLst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  <a:gd name="connsiteX5" fmla="*/ 690940 w 972518"/>
                  <a:gd name="connsiteY5" fmla="*/ 281579 h 281579"/>
                  <a:gd name="connsiteX0" fmla="*/ 690940 w 972518"/>
                  <a:gd name="connsiteY0" fmla="*/ 281579 h 281579"/>
                  <a:gd name="connsiteX1" fmla="*/ 972518 w 972518"/>
                  <a:gd name="connsiteY1" fmla="*/ 0 h 281579"/>
                  <a:gd name="connsiteX2" fmla="*/ 0 w 972518"/>
                  <a:gd name="connsiteY2" fmla="*/ 0 h 281579"/>
                  <a:gd name="connsiteX3" fmla="*/ 281580 w 972518"/>
                  <a:gd name="connsiteY3" fmla="*/ 281579 h 281579"/>
                  <a:gd name="connsiteX4" fmla="*/ 690940 w 972518"/>
                  <a:gd name="connsiteY4" fmla="*/ 281579 h 28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2518" h="281579">
                    <a:moveTo>
                      <a:pt x="690940" y="281579"/>
                    </a:moveTo>
                    <a:lnTo>
                      <a:pt x="972518" y="0"/>
                    </a:lnTo>
                    <a:lnTo>
                      <a:pt x="0" y="0"/>
                    </a:lnTo>
                    <a:lnTo>
                      <a:pt x="281580" y="281579"/>
                    </a:lnTo>
                    <a:lnTo>
                      <a:pt x="690940" y="281579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161" name="圖片 160">
            <a:extLst>
              <a:ext uri="{FF2B5EF4-FFF2-40B4-BE49-F238E27FC236}">
                <a16:creationId xmlns:a16="http://schemas.microsoft.com/office/drawing/2014/main" id="{5418BB7E-75AA-0F9F-A9C9-3EA93BB18727}"/>
              </a:ext>
            </a:extLst>
          </p:cNvPr>
          <p:cNvPicPr>
            <a:picLocks noChangeAspect="1"/>
          </p:cNvPicPr>
          <p:nvPr/>
        </p:nvPicPr>
        <p:blipFill>
          <a:blip r:embed="rId274"/>
          <a:stretch>
            <a:fillRect/>
          </a:stretch>
        </p:blipFill>
        <p:spPr>
          <a:xfrm>
            <a:off x="1965960" y="6073140"/>
            <a:ext cx="4362136" cy="7848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966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/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sp>
        <p:nvSpPr>
          <p:cNvPr id="71" name="手繪多邊形 70" descr="6"/>
          <p:cNvSpPr/>
          <p:nvPr>
            <p:custDataLst>
              <p:tags r:id="rId2"/>
            </p:custDataLst>
          </p:nvPr>
        </p:nvSpPr>
        <p:spPr bwMode="auto">
          <a:xfrm rot="10800004">
            <a:off x="3516058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2" name="手繪多邊形 71" descr="4"/>
          <p:cNvSpPr/>
          <p:nvPr>
            <p:custDataLst>
              <p:tags r:id="rId3"/>
            </p:custDataLst>
          </p:nvPr>
        </p:nvSpPr>
        <p:spPr bwMode="auto">
          <a:xfrm rot="14400000">
            <a:off x="3207062" y="398022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3" name="手繪多邊形 72" descr="4"/>
          <p:cNvSpPr/>
          <p:nvPr>
            <p:custDataLst>
              <p:tags r:id="rId4"/>
            </p:custDataLst>
          </p:nvPr>
        </p:nvSpPr>
        <p:spPr bwMode="auto">
          <a:xfrm rot="10800002">
            <a:off x="3742258" y="4289216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4" name="手繪多邊形 73" descr="4"/>
          <p:cNvSpPr/>
          <p:nvPr>
            <p:custDataLst>
              <p:tags r:id="rId5"/>
            </p:custDataLst>
          </p:nvPr>
        </p:nvSpPr>
        <p:spPr bwMode="auto">
          <a:xfrm rot="7200009">
            <a:off x="4277456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5" name="手繪多邊形 74" descr="4"/>
          <p:cNvSpPr/>
          <p:nvPr>
            <p:custDataLst>
              <p:tags r:id="rId6"/>
            </p:custDataLst>
          </p:nvPr>
        </p:nvSpPr>
        <p:spPr bwMode="auto">
          <a:xfrm rot="3600000">
            <a:off x="4277456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6" name="手繪多邊形 75" descr="4"/>
          <p:cNvSpPr/>
          <p:nvPr>
            <p:custDataLst>
              <p:tags r:id="rId7"/>
            </p:custDataLst>
          </p:nvPr>
        </p:nvSpPr>
        <p:spPr bwMode="auto">
          <a:xfrm>
            <a:off x="3742259" y="3053235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7" name="手繪多邊形 76" descr="4"/>
          <p:cNvSpPr/>
          <p:nvPr>
            <p:custDataLst>
              <p:tags r:id="rId8"/>
            </p:custDataLst>
          </p:nvPr>
        </p:nvSpPr>
        <p:spPr bwMode="auto">
          <a:xfrm rot="18000009">
            <a:off x="3207063" y="336222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8" name="手繪多邊形 77" descr="3"/>
          <p:cNvSpPr/>
          <p:nvPr>
            <p:custDataLst>
              <p:tags r:id="rId9"/>
            </p:custDataLst>
          </p:nvPr>
        </p:nvSpPr>
        <p:spPr bwMode="auto">
          <a:xfrm rot="1800009">
            <a:off x="3418111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9" name="手繪多邊形 78" descr="3"/>
          <p:cNvSpPr/>
          <p:nvPr>
            <p:custDataLst>
              <p:tags r:id="rId10"/>
            </p:custDataLst>
          </p:nvPr>
        </p:nvSpPr>
        <p:spPr bwMode="auto">
          <a:xfrm rot="19800002">
            <a:off x="2996015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0" name="手繪多邊形 79" descr="3"/>
          <p:cNvSpPr/>
          <p:nvPr>
            <p:custDataLst>
              <p:tags r:id="rId11"/>
            </p:custDataLst>
          </p:nvPr>
        </p:nvSpPr>
        <p:spPr bwMode="auto">
          <a:xfrm rot="16200002">
            <a:off x="3320164" y="431952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1" name="手繪多邊形 80" descr="3"/>
          <p:cNvSpPr/>
          <p:nvPr>
            <p:custDataLst>
              <p:tags r:id="rId12"/>
            </p:custDataLst>
          </p:nvPr>
        </p:nvSpPr>
        <p:spPr bwMode="auto">
          <a:xfrm rot="12600011">
            <a:off x="4066408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2" name="手繪多邊形 81" descr="3"/>
          <p:cNvSpPr/>
          <p:nvPr>
            <p:custDataLst>
              <p:tags r:id="rId13"/>
            </p:custDataLst>
          </p:nvPr>
        </p:nvSpPr>
        <p:spPr bwMode="auto">
          <a:xfrm rot="9000002">
            <a:off x="4488504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3" name="手繪多邊形 82" descr="3"/>
          <p:cNvSpPr/>
          <p:nvPr>
            <p:custDataLst>
              <p:tags r:id="rId14"/>
            </p:custDataLst>
          </p:nvPr>
        </p:nvSpPr>
        <p:spPr bwMode="auto">
          <a:xfrm rot="5400002">
            <a:off x="4164355" y="308353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4" name="手繪多邊形 83" descr="4"/>
          <p:cNvSpPr/>
          <p:nvPr>
            <p:custDataLst>
              <p:tags r:id="rId15"/>
            </p:custDataLst>
          </p:nvPr>
        </p:nvSpPr>
        <p:spPr bwMode="auto">
          <a:xfrm rot="12600001">
            <a:off x="3207063" y="4598211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5" name="手繪多邊形 84" descr="4"/>
          <p:cNvSpPr/>
          <p:nvPr>
            <p:custDataLst>
              <p:tags r:id="rId16"/>
            </p:custDataLst>
          </p:nvPr>
        </p:nvSpPr>
        <p:spPr bwMode="auto">
          <a:xfrm rot="9000011">
            <a:off x="4277454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6" name="手繪多邊形 85" descr="4"/>
          <p:cNvSpPr/>
          <p:nvPr>
            <p:custDataLst>
              <p:tags r:id="rId17"/>
            </p:custDataLst>
          </p:nvPr>
        </p:nvSpPr>
        <p:spPr bwMode="auto">
          <a:xfrm rot="5400005">
            <a:off x="4812654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7" name="手繪多邊形 86" descr="4"/>
          <p:cNvSpPr/>
          <p:nvPr>
            <p:custDataLst>
              <p:tags r:id="rId18"/>
            </p:custDataLst>
          </p:nvPr>
        </p:nvSpPr>
        <p:spPr bwMode="auto">
          <a:xfrm rot="1800004">
            <a:off x="4277456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8" name="手繪多邊形 87" descr="4"/>
          <p:cNvSpPr/>
          <p:nvPr>
            <p:custDataLst>
              <p:tags r:id="rId19"/>
            </p:custDataLst>
          </p:nvPr>
        </p:nvSpPr>
        <p:spPr bwMode="auto">
          <a:xfrm rot="19800011">
            <a:off x="3207064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9" name="手繪多邊形 88" descr="4"/>
          <p:cNvSpPr/>
          <p:nvPr>
            <p:custDataLst>
              <p:tags r:id="rId20"/>
            </p:custDataLst>
          </p:nvPr>
        </p:nvSpPr>
        <p:spPr bwMode="auto">
          <a:xfrm rot="16200004">
            <a:off x="2671867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0" name="手繪多邊形 89" descr="6"/>
          <p:cNvSpPr/>
          <p:nvPr>
            <p:custDataLst>
              <p:tags r:id="rId21"/>
            </p:custDataLst>
          </p:nvPr>
        </p:nvSpPr>
        <p:spPr bwMode="auto">
          <a:xfrm rot="10800004">
            <a:off x="3516055" y="4741617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1" name="手繪多邊形 90" descr="6"/>
          <p:cNvSpPr/>
          <p:nvPr>
            <p:custDataLst>
              <p:tags r:id="rId22"/>
            </p:custDataLst>
          </p:nvPr>
        </p:nvSpPr>
        <p:spPr bwMode="auto">
          <a:xfrm rot="7200009">
            <a:off x="4586449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2" name="手繪多邊形 91" descr="6"/>
          <p:cNvSpPr/>
          <p:nvPr>
            <p:custDataLst>
              <p:tags r:id="rId23"/>
            </p:custDataLst>
          </p:nvPr>
        </p:nvSpPr>
        <p:spPr bwMode="auto">
          <a:xfrm rot="3600000">
            <a:off x="4586452" y="2887644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3" name="手繪多邊形 92" descr="6"/>
          <p:cNvSpPr/>
          <p:nvPr>
            <p:custDataLst>
              <p:tags r:id="rId24"/>
            </p:custDataLst>
          </p:nvPr>
        </p:nvSpPr>
        <p:spPr bwMode="auto">
          <a:xfrm>
            <a:off x="3516058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4" name="手繪多邊形 93" descr="6"/>
          <p:cNvSpPr/>
          <p:nvPr>
            <p:custDataLst>
              <p:tags r:id="rId25"/>
            </p:custDataLst>
          </p:nvPr>
        </p:nvSpPr>
        <p:spPr bwMode="auto">
          <a:xfrm rot="18000009">
            <a:off x="2445666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5" name="手繪多邊形 94" descr="6"/>
          <p:cNvSpPr/>
          <p:nvPr>
            <p:custDataLst>
              <p:tags r:id="rId26"/>
            </p:custDataLst>
          </p:nvPr>
        </p:nvSpPr>
        <p:spPr bwMode="auto">
          <a:xfrm rot="14400001">
            <a:off x="2445665" y="4123626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544891" y="4680384"/>
            <a:ext cx="1213870" cy="1046438"/>
            <a:chOff x="544891" y="4680384"/>
            <a:chExt cx="1213870" cy="1046438"/>
          </a:xfrm>
        </p:grpSpPr>
        <p:sp>
          <p:nvSpPr>
            <p:cNvPr id="98" name="手繪多邊形 97" descr="3"/>
            <p:cNvSpPr/>
            <p:nvPr>
              <p:custDataLst>
                <p:tags r:id="rId38"/>
              </p:custDataLst>
            </p:nvPr>
          </p:nvSpPr>
          <p:spPr bwMode="auto">
            <a:xfrm>
              <a:off x="544891" y="4680384"/>
              <a:ext cx="1213870" cy="1046438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848357" y="5203603"/>
              <a:ext cx="606935" cy="523218"/>
            </a:xfrm>
            <a:custGeom>
              <a:avLst/>
              <a:gdLst>
                <a:gd name="connsiteX0" fmla="*/ 0 w 606935"/>
                <a:gd name="connsiteY0" fmla="*/ 0 h 523218"/>
                <a:gd name="connsiteX1" fmla="*/ 303468 w 606935"/>
                <a:gd name="connsiteY1" fmla="*/ 523218 h 523218"/>
                <a:gd name="connsiteX2" fmla="*/ 606935 w 606935"/>
                <a:gd name="connsiteY2" fmla="*/ 0 h 523218"/>
                <a:gd name="connsiteX3" fmla="*/ 0 w 606935"/>
                <a:gd name="connsiteY3" fmla="*/ 0 h 52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935" h="523218">
                  <a:moveTo>
                    <a:pt x="0" y="0"/>
                  </a:moveTo>
                  <a:lnTo>
                    <a:pt x="303468" y="523218"/>
                  </a:lnTo>
                  <a:lnTo>
                    <a:pt x="606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75080" y="3493409"/>
            <a:ext cx="972518" cy="972518"/>
            <a:chOff x="675080" y="3493409"/>
            <a:chExt cx="972518" cy="972518"/>
          </a:xfrm>
        </p:grpSpPr>
        <p:sp>
          <p:nvSpPr>
            <p:cNvPr id="23" name="手繪多邊形 22"/>
            <p:cNvSpPr/>
            <p:nvPr>
              <p:custDataLst>
                <p:tags r:id="rId34"/>
              </p:custDataLst>
            </p:nvPr>
          </p:nvSpPr>
          <p:spPr>
            <a:xfrm>
              <a:off x="675080" y="3493409"/>
              <a:ext cx="972518" cy="486259"/>
            </a:xfrm>
            <a:custGeom>
              <a:avLst/>
              <a:gdLst>
                <a:gd name="connsiteX0" fmla="*/ 0 w 972518"/>
                <a:gd name="connsiteY0" fmla="*/ 0 h 486259"/>
                <a:gd name="connsiteX1" fmla="*/ 267530 w 972518"/>
                <a:gd name="connsiteY1" fmla="*/ 486259 h 486259"/>
                <a:gd name="connsiteX2" fmla="*/ 486258 w 972518"/>
                <a:gd name="connsiteY2" fmla="*/ 267531 h 486259"/>
                <a:gd name="connsiteX3" fmla="*/ 972518 w 972518"/>
                <a:gd name="connsiteY3" fmla="*/ 0 h 486259"/>
                <a:gd name="connsiteX4" fmla="*/ 0 w 972518"/>
                <a:gd name="connsiteY4" fmla="*/ 0 h 48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2518" h="486259">
                  <a:moveTo>
                    <a:pt x="0" y="0"/>
                  </a:moveTo>
                  <a:lnTo>
                    <a:pt x="267530" y="486259"/>
                  </a:lnTo>
                  <a:lnTo>
                    <a:pt x="486258" y="267531"/>
                  </a:lnTo>
                  <a:lnTo>
                    <a:pt x="9725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2700000">
              <a:off x="1006674" y="3825005"/>
              <a:ext cx="309328" cy="3093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 24"/>
            <p:cNvSpPr/>
            <p:nvPr>
              <p:custDataLst>
                <p:tags r:id="rId35"/>
              </p:custDataLst>
            </p:nvPr>
          </p:nvSpPr>
          <p:spPr>
            <a:xfrm>
              <a:off x="1161338" y="3493409"/>
              <a:ext cx="486260" cy="972517"/>
            </a:xfrm>
            <a:custGeom>
              <a:avLst/>
              <a:gdLst>
                <a:gd name="connsiteX0" fmla="*/ 486260 w 486260"/>
                <a:gd name="connsiteY0" fmla="*/ 0 h 972517"/>
                <a:gd name="connsiteX1" fmla="*/ 0 w 486260"/>
                <a:gd name="connsiteY1" fmla="*/ 267531 h 972517"/>
                <a:gd name="connsiteX2" fmla="*/ 218728 w 486260"/>
                <a:gd name="connsiteY2" fmla="*/ 486259 h 972517"/>
                <a:gd name="connsiteX3" fmla="*/ 486260 w 486260"/>
                <a:gd name="connsiteY3" fmla="*/ 972517 h 972517"/>
                <a:gd name="connsiteX4" fmla="*/ 486260 w 486260"/>
                <a:gd name="connsiteY4" fmla="*/ 0 h 97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260" h="972517">
                  <a:moveTo>
                    <a:pt x="486260" y="0"/>
                  </a:moveTo>
                  <a:lnTo>
                    <a:pt x="0" y="267531"/>
                  </a:lnTo>
                  <a:lnTo>
                    <a:pt x="218728" y="486259"/>
                  </a:lnTo>
                  <a:lnTo>
                    <a:pt x="486260" y="972517"/>
                  </a:lnTo>
                  <a:lnTo>
                    <a:pt x="48626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手繪多邊形 26"/>
            <p:cNvSpPr/>
            <p:nvPr>
              <p:custDataLst>
                <p:tags r:id="rId36"/>
              </p:custDataLst>
            </p:nvPr>
          </p:nvSpPr>
          <p:spPr>
            <a:xfrm>
              <a:off x="675080" y="3979669"/>
              <a:ext cx="972518" cy="486258"/>
            </a:xfrm>
            <a:custGeom>
              <a:avLst/>
              <a:gdLst>
                <a:gd name="connsiteX0" fmla="*/ 704986 w 972518"/>
                <a:gd name="connsiteY0" fmla="*/ 0 h 486258"/>
                <a:gd name="connsiteX1" fmla="*/ 972518 w 972518"/>
                <a:gd name="connsiteY1" fmla="*/ 486258 h 486258"/>
                <a:gd name="connsiteX2" fmla="*/ 0 w 972518"/>
                <a:gd name="connsiteY2" fmla="*/ 486258 h 486258"/>
                <a:gd name="connsiteX3" fmla="*/ 486258 w 972518"/>
                <a:gd name="connsiteY3" fmla="*/ 218728 h 486258"/>
                <a:gd name="connsiteX4" fmla="*/ 704986 w 972518"/>
                <a:gd name="connsiteY4" fmla="*/ 0 h 48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2518" h="486258">
                  <a:moveTo>
                    <a:pt x="704986" y="0"/>
                  </a:moveTo>
                  <a:lnTo>
                    <a:pt x="972518" y="486258"/>
                  </a:lnTo>
                  <a:lnTo>
                    <a:pt x="0" y="486258"/>
                  </a:lnTo>
                  <a:lnTo>
                    <a:pt x="486258" y="218728"/>
                  </a:lnTo>
                  <a:lnTo>
                    <a:pt x="70498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手繪多邊形 28"/>
            <p:cNvSpPr/>
            <p:nvPr>
              <p:custDataLst>
                <p:tags r:id="rId37"/>
              </p:custDataLst>
            </p:nvPr>
          </p:nvSpPr>
          <p:spPr>
            <a:xfrm>
              <a:off x="675080" y="3493409"/>
              <a:ext cx="486258" cy="972517"/>
            </a:xfrm>
            <a:custGeom>
              <a:avLst/>
              <a:gdLst>
                <a:gd name="connsiteX0" fmla="*/ 0 w 486258"/>
                <a:gd name="connsiteY0" fmla="*/ 972517 h 972517"/>
                <a:gd name="connsiteX1" fmla="*/ 486258 w 486258"/>
                <a:gd name="connsiteY1" fmla="*/ 704987 h 972517"/>
                <a:gd name="connsiteX2" fmla="*/ 267530 w 486258"/>
                <a:gd name="connsiteY2" fmla="*/ 486259 h 972517"/>
                <a:gd name="connsiteX3" fmla="*/ 0 w 486258"/>
                <a:gd name="connsiteY3" fmla="*/ 0 h 972517"/>
                <a:gd name="connsiteX4" fmla="*/ 0 w 486258"/>
                <a:gd name="connsiteY4" fmla="*/ 972517 h 97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258" h="972517">
                  <a:moveTo>
                    <a:pt x="0" y="972517"/>
                  </a:moveTo>
                  <a:lnTo>
                    <a:pt x="486258" y="704987"/>
                  </a:lnTo>
                  <a:lnTo>
                    <a:pt x="267530" y="486259"/>
                  </a:lnTo>
                  <a:lnTo>
                    <a:pt x="0" y="0"/>
                  </a:lnTo>
                  <a:lnTo>
                    <a:pt x="0" y="97251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77573" y="2179391"/>
            <a:ext cx="1153282" cy="998771"/>
            <a:chOff x="577573" y="2179391"/>
            <a:chExt cx="1153282" cy="998771"/>
          </a:xfrm>
        </p:grpSpPr>
        <p:sp>
          <p:nvSpPr>
            <p:cNvPr id="32" name="手繪多邊形 31" descr="6"/>
            <p:cNvSpPr/>
            <p:nvPr>
              <p:custDataLst>
                <p:tags r:id="rId27"/>
              </p:custDataLst>
            </p:nvPr>
          </p:nvSpPr>
          <p:spPr bwMode="auto">
            <a:xfrm>
              <a:off x="919286" y="2475323"/>
              <a:ext cx="469860" cy="406911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1" name="手繪多邊形 50"/>
            <p:cNvSpPr/>
            <p:nvPr>
              <p:custDataLst>
                <p:tags r:id="rId28"/>
              </p:custDataLst>
            </p:nvPr>
          </p:nvSpPr>
          <p:spPr>
            <a:xfrm>
              <a:off x="577573" y="2179392"/>
              <a:ext cx="459177" cy="499386"/>
            </a:xfrm>
            <a:custGeom>
              <a:avLst/>
              <a:gdLst>
                <a:gd name="connsiteX0" fmla="*/ 288321 w 459177"/>
                <a:gd name="connsiteY0" fmla="*/ 0 h 499386"/>
                <a:gd name="connsiteX1" fmla="*/ 459177 w 459177"/>
                <a:gd name="connsiteY1" fmla="*/ 295931 h 499386"/>
                <a:gd name="connsiteX2" fmla="*/ 341712 w 459177"/>
                <a:gd name="connsiteY2" fmla="*/ 499386 h 499386"/>
                <a:gd name="connsiteX3" fmla="*/ 0 w 459177"/>
                <a:gd name="connsiteY3" fmla="*/ 499386 h 499386"/>
                <a:gd name="connsiteX4" fmla="*/ 288321 w 459177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177" h="499386">
                  <a:moveTo>
                    <a:pt x="288321" y="0"/>
                  </a:moveTo>
                  <a:lnTo>
                    <a:pt x="459177" y="295931"/>
                  </a:lnTo>
                  <a:lnTo>
                    <a:pt x="341712" y="499386"/>
                  </a:lnTo>
                  <a:lnTo>
                    <a:pt x="0" y="499386"/>
                  </a:lnTo>
                  <a:lnTo>
                    <a:pt x="28832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手繪多邊形 52"/>
            <p:cNvSpPr/>
            <p:nvPr>
              <p:custDataLst>
                <p:tags r:id="rId29"/>
              </p:custDataLst>
            </p:nvPr>
          </p:nvSpPr>
          <p:spPr>
            <a:xfrm>
              <a:off x="1271680" y="2179392"/>
              <a:ext cx="459175" cy="499386"/>
            </a:xfrm>
            <a:custGeom>
              <a:avLst/>
              <a:gdLst>
                <a:gd name="connsiteX0" fmla="*/ 170855 w 459175"/>
                <a:gd name="connsiteY0" fmla="*/ 0 h 499386"/>
                <a:gd name="connsiteX1" fmla="*/ 0 w 459175"/>
                <a:gd name="connsiteY1" fmla="*/ 295931 h 499386"/>
                <a:gd name="connsiteX2" fmla="*/ 117465 w 459175"/>
                <a:gd name="connsiteY2" fmla="*/ 499386 h 499386"/>
                <a:gd name="connsiteX3" fmla="*/ 459175 w 459175"/>
                <a:gd name="connsiteY3" fmla="*/ 499386 h 499386"/>
                <a:gd name="connsiteX4" fmla="*/ 170855 w 459175"/>
                <a:gd name="connsiteY4" fmla="*/ 0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175" h="499386">
                  <a:moveTo>
                    <a:pt x="170855" y="0"/>
                  </a:moveTo>
                  <a:lnTo>
                    <a:pt x="0" y="295931"/>
                  </a:lnTo>
                  <a:lnTo>
                    <a:pt x="117465" y="499386"/>
                  </a:lnTo>
                  <a:lnTo>
                    <a:pt x="459175" y="499386"/>
                  </a:lnTo>
                  <a:lnTo>
                    <a:pt x="17085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5" name="手繪多邊形 54"/>
            <p:cNvSpPr/>
            <p:nvPr>
              <p:custDataLst>
                <p:tags r:id="rId30"/>
              </p:custDataLst>
            </p:nvPr>
          </p:nvSpPr>
          <p:spPr>
            <a:xfrm>
              <a:off x="865894" y="2882233"/>
              <a:ext cx="576641" cy="295929"/>
            </a:xfrm>
            <a:custGeom>
              <a:avLst/>
              <a:gdLst>
                <a:gd name="connsiteX0" fmla="*/ 0 w 576641"/>
                <a:gd name="connsiteY0" fmla="*/ 295929 h 295929"/>
                <a:gd name="connsiteX1" fmla="*/ 170856 w 576641"/>
                <a:gd name="connsiteY1" fmla="*/ 0 h 295929"/>
                <a:gd name="connsiteX2" fmla="*/ 405786 w 576641"/>
                <a:gd name="connsiteY2" fmla="*/ 0 h 295929"/>
                <a:gd name="connsiteX3" fmla="*/ 576641 w 576641"/>
                <a:gd name="connsiteY3" fmla="*/ 295929 h 295929"/>
                <a:gd name="connsiteX4" fmla="*/ 0 w 576641"/>
                <a:gd name="connsiteY4" fmla="*/ 295929 h 295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95929">
                  <a:moveTo>
                    <a:pt x="0" y="295929"/>
                  </a:moveTo>
                  <a:lnTo>
                    <a:pt x="170856" y="0"/>
                  </a:lnTo>
                  <a:lnTo>
                    <a:pt x="405786" y="0"/>
                  </a:lnTo>
                  <a:lnTo>
                    <a:pt x="576641" y="295929"/>
                  </a:lnTo>
                  <a:lnTo>
                    <a:pt x="0" y="29592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手繪多邊形 56"/>
            <p:cNvSpPr/>
            <p:nvPr>
              <p:custDataLst>
                <p:tags r:id="rId31"/>
              </p:custDataLst>
            </p:nvPr>
          </p:nvSpPr>
          <p:spPr>
            <a:xfrm>
              <a:off x="577573" y="2678777"/>
              <a:ext cx="459177" cy="499385"/>
            </a:xfrm>
            <a:custGeom>
              <a:avLst/>
              <a:gdLst>
                <a:gd name="connsiteX0" fmla="*/ 0 w 459177"/>
                <a:gd name="connsiteY0" fmla="*/ 0 h 499385"/>
                <a:gd name="connsiteX1" fmla="*/ 341712 w 459177"/>
                <a:gd name="connsiteY1" fmla="*/ 0 h 499385"/>
                <a:gd name="connsiteX2" fmla="*/ 459177 w 459177"/>
                <a:gd name="connsiteY2" fmla="*/ 203456 h 499385"/>
                <a:gd name="connsiteX3" fmla="*/ 288321 w 459177"/>
                <a:gd name="connsiteY3" fmla="*/ 499385 h 499385"/>
                <a:gd name="connsiteX4" fmla="*/ 0 w 459177"/>
                <a:gd name="connsiteY4" fmla="*/ 0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177" h="499385">
                  <a:moveTo>
                    <a:pt x="0" y="0"/>
                  </a:moveTo>
                  <a:lnTo>
                    <a:pt x="341712" y="0"/>
                  </a:lnTo>
                  <a:lnTo>
                    <a:pt x="459177" y="203456"/>
                  </a:lnTo>
                  <a:lnTo>
                    <a:pt x="288321" y="499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手繪多邊形 58"/>
            <p:cNvSpPr/>
            <p:nvPr>
              <p:custDataLst>
                <p:tags r:id="rId32"/>
              </p:custDataLst>
            </p:nvPr>
          </p:nvSpPr>
          <p:spPr>
            <a:xfrm>
              <a:off x="1271680" y="2678777"/>
              <a:ext cx="459175" cy="499385"/>
            </a:xfrm>
            <a:custGeom>
              <a:avLst/>
              <a:gdLst>
                <a:gd name="connsiteX0" fmla="*/ 170855 w 459175"/>
                <a:gd name="connsiteY0" fmla="*/ 499385 h 499385"/>
                <a:gd name="connsiteX1" fmla="*/ 0 w 459175"/>
                <a:gd name="connsiteY1" fmla="*/ 203456 h 499385"/>
                <a:gd name="connsiteX2" fmla="*/ 117465 w 459175"/>
                <a:gd name="connsiteY2" fmla="*/ 0 h 499385"/>
                <a:gd name="connsiteX3" fmla="*/ 459175 w 459175"/>
                <a:gd name="connsiteY3" fmla="*/ 0 h 499385"/>
                <a:gd name="connsiteX4" fmla="*/ 170855 w 459175"/>
                <a:gd name="connsiteY4" fmla="*/ 499385 h 4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175" h="499385">
                  <a:moveTo>
                    <a:pt x="170855" y="499385"/>
                  </a:moveTo>
                  <a:lnTo>
                    <a:pt x="0" y="203456"/>
                  </a:lnTo>
                  <a:lnTo>
                    <a:pt x="117465" y="0"/>
                  </a:lnTo>
                  <a:lnTo>
                    <a:pt x="459175" y="0"/>
                  </a:lnTo>
                  <a:lnTo>
                    <a:pt x="170855" y="49938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手繪多邊形 60"/>
            <p:cNvSpPr/>
            <p:nvPr>
              <p:custDataLst>
                <p:tags r:id="rId33"/>
              </p:custDataLst>
            </p:nvPr>
          </p:nvSpPr>
          <p:spPr>
            <a:xfrm>
              <a:off x="865894" y="2179391"/>
              <a:ext cx="576641" cy="295931"/>
            </a:xfrm>
            <a:custGeom>
              <a:avLst/>
              <a:gdLst>
                <a:gd name="connsiteX0" fmla="*/ 576641 w 576641"/>
                <a:gd name="connsiteY0" fmla="*/ 0 h 295931"/>
                <a:gd name="connsiteX1" fmla="*/ 0 w 576641"/>
                <a:gd name="connsiteY1" fmla="*/ 0 h 295931"/>
                <a:gd name="connsiteX2" fmla="*/ 170856 w 576641"/>
                <a:gd name="connsiteY2" fmla="*/ 295931 h 295931"/>
                <a:gd name="connsiteX3" fmla="*/ 405786 w 576641"/>
                <a:gd name="connsiteY3" fmla="*/ 295931 h 295931"/>
                <a:gd name="connsiteX4" fmla="*/ 576641 w 576641"/>
                <a:gd name="connsiteY4" fmla="*/ 0 h 29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1" h="295931">
                  <a:moveTo>
                    <a:pt x="576641" y="0"/>
                  </a:moveTo>
                  <a:lnTo>
                    <a:pt x="0" y="0"/>
                  </a:lnTo>
                  <a:lnTo>
                    <a:pt x="170856" y="295931"/>
                  </a:lnTo>
                  <a:lnTo>
                    <a:pt x="405786" y="295931"/>
                  </a:lnTo>
                  <a:lnTo>
                    <a:pt x="57664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47894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– </a:t>
            </a:r>
            <a:r>
              <a:rPr lang="en-US" altLang="zh-TW" dirty="0">
                <a:solidFill>
                  <a:srgbClr val="000063"/>
                </a:solidFill>
              </a:rPr>
              <a:t>Division - </a:t>
            </a:r>
            <a:r>
              <a:rPr lang="zh-TW" altLang="en-US" dirty="0">
                <a:solidFill>
                  <a:srgbClr val="000063"/>
                </a:solidFill>
              </a:rPr>
              <a:t>練習</a:t>
            </a:r>
            <a:endParaRPr lang="zh-TW" altLang="en-US" dirty="0"/>
          </a:p>
        </p:txBody>
      </p:sp>
      <p:sp>
        <p:nvSpPr>
          <p:cNvPr id="3" name="Rectangle 316 3"/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sp>
        <p:nvSpPr>
          <p:cNvPr id="71" name="手繪多邊形 70" descr="6"/>
          <p:cNvSpPr/>
          <p:nvPr>
            <p:custDataLst>
              <p:tags r:id="rId2"/>
            </p:custDataLst>
          </p:nvPr>
        </p:nvSpPr>
        <p:spPr bwMode="auto">
          <a:xfrm rot="10800004">
            <a:off x="3516058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2" name="手繪多邊形 71" descr="4"/>
          <p:cNvSpPr/>
          <p:nvPr>
            <p:custDataLst>
              <p:tags r:id="rId3"/>
            </p:custDataLst>
          </p:nvPr>
        </p:nvSpPr>
        <p:spPr bwMode="auto">
          <a:xfrm rot="14400000">
            <a:off x="3207062" y="398022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3" name="手繪多邊形 72" descr="4"/>
          <p:cNvSpPr/>
          <p:nvPr>
            <p:custDataLst>
              <p:tags r:id="rId4"/>
            </p:custDataLst>
          </p:nvPr>
        </p:nvSpPr>
        <p:spPr bwMode="auto">
          <a:xfrm rot="10800002">
            <a:off x="3742258" y="4289216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4" name="手繪多邊形 73" descr="4"/>
          <p:cNvSpPr/>
          <p:nvPr>
            <p:custDataLst>
              <p:tags r:id="rId5"/>
            </p:custDataLst>
          </p:nvPr>
        </p:nvSpPr>
        <p:spPr bwMode="auto">
          <a:xfrm rot="7200009">
            <a:off x="4277456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5" name="手繪多邊形 74" descr="4"/>
          <p:cNvSpPr/>
          <p:nvPr>
            <p:custDataLst>
              <p:tags r:id="rId6"/>
            </p:custDataLst>
          </p:nvPr>
        </p:nvSpPr>
        <p:spPr bwMode="auto">
          <a:xfrm rot="3600000">
            <a:off x="4277456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6" name="手繪多邊形 75" descr="4"/>
          <p:cNvSpPr/>
          <p:nvPr>
            <p:custDataLst>
              <p:tags r:id="rId7"/>
            </p:custDataLst>
          </p:nvPr>
        </p:nvSpPr>
        <p:spPr bwMode="auto">
          <a:xfrm>
            <a:off x="3742259" y="3053235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7" name="手繪多邊形 76" descr="4"/>
          <p:cNvSpPr/>
          <p:nvPr>
            <p:custDataLst>
              <p:tags r:id="rId8"/>
            </p:custDataLst>
          </p:nvPr>
        </p:nvSpPr>
        <p:spPr bwMode="auto">
          <a:xfrm rot="18000009">
            <a:off x="3207063" y="336222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8" name="手繪多邊形 77" descr="3"/>
          <p:cNvSpPr/>
          <p:nvPr>
            <p:custDataLst>
              <p:tags r:id="rId9"/>
            </p:custDataLst>
          </p:nvPr>
        </p:nvSpPr>
        <p:spPr bwMode="auto">
          <a:xfrm rot="1800009">
            <a:off x="3418111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9" name="手繪多邊形 78" descr="3"/>
          <p:cNvSpPr/>
          <p:nvPr>
            <p:custDataLst>
              <p:tags r:id="rId10"/>
            </p:custDataLst>
          </p:nvPr>
        </p:nvSpPr>
        <p:spPr bwMode="auto">
          <a:xfrm rot="19800002">
            <a:off x="2996015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0" name="手繪多邊形 79" descr="3"/>
          <p:cNvSpPr/>
          <p:nvPr>
            <p:custDataLst>
              <p:tags r:id="rId11"/>
            </p:custDataLst>
          </p:nvPr>
        </p:nvSpPr>
        <p:spPr bwMode="auto">
          <a:xfrm rot="16200002">
            <a:off x="3320164" y="431952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1" name="手繪多邊形 80" descr="3"/>
          <p:cNvSpPr/>
          <p:nvPr>
            <p:custDataLst>
              <p:tags r:id="rId12"/>
            </p:custDataLst>
          </p:nvPr>
        </p:nvSpPr>
        <p:spPr bwMode="auto">
          <a:xfrm rot="12600011">
            <a:off x="4066408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2" name="手繪多邊形 81" descr="3"/>
          <p:cNvSpPr/>
          <p:nvPr>
            <p:custDataLst>
              <p:tags r:id="rId13"/>
            </p:custDataLst>
          </p:nvPr>
        </p:nvSpPr>
        <p:spPr bwMode="auto">
          <a:xfrm rot="9000002">
            <a:off x="4488504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3" name="手繪多邊形 82" descr="3"/>
          <p:cNvSpPr/>
          <p:nvPr>
            <p:custDataLst>
              <p:tags r:id="rId14"/>
            </p:custDataLst>
          </p:nvPr>
        </p:nvSpPr>
        <p:spPr bwMode="auto">
          <a:xfrm rot="5400002">
            <a:off x="4164355" y="308353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4" name="手繪多邊形 83" descr="4"/>
          <p:cNvSpPr/>
          <p:nvPr>
            <p:custDataLst>
              <p:tags r:id="rId15"/>
            </p:custDataLst>
          </p:nvPr>
        </p:nvSpPr>
        <p:spPr bwMode="auto">
          <a:xfrm rot="12600001">
            <a:off x="3207063" y="4598211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5" name="手繪多邊形 84" descr="4"/>
          <p:cNvSpPr/>
          <p:nvPr>
            <p:custDataLst>
              <p:tags r:id="rId16"/>
            </p:custDataLst>
          </p:nvPr>
        </p:nvSpPr>
        <p:spPr bwMode="auto">
          <a:xfrm rot="9000011">
            <a:off x="4277454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6" name="手繪多邊形 85" descr="4"/>
          <p:cNvSpPr/>
          <p:nvPr>
            <p:custDataLst>
              <p:tags r:id="rId17"/>
            </p:custDataLst>
          </p:nvPr>
        </p:nvSpPr>
        <p:spPr bwMode="auto">
          <a:xfrm rot="5400005">
            <a:off x="4812654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7" name="手繪多邊形 86" descr="4"/>
          <p:cNvSpPr/>
          <p:nvPr>
            <p:custDataLst>
              <p:tags r:id="rId18"/>
            </p:custDataLst>
          </p:nvPr>
        </p:nvSpPr>
        <p:spPr bwMode="auto">
          <a:xfrm rot="1800004">
            <a:off x="4277456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8" name="手繪多邊形 87" descr="4"/>
          <p:cNvSpPr/>
          <p:nvPr>
            <p:custDataLst>
              <p:tags r:id="rId19"/>
            </p:custDataLst>
          </p:nvPr>
        </p:nvSpPr>
        <p:spPr bwMode="auto">
          <a:xfrm rot="19800011">
            <a:off x="3207064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9" name="手繪多邊形 88" descr="4"/>
          <p:cNvSpPr/>
          <p:nvPr>
            <p:custDataLst>
              <p:tags r:id="rId20"/>
            </p:custDataLst>
          </p:nvPr>
        </p:nvSpPr>
        <p:spPr bwMode="auto">
          <a:xfrm rot="16200004">
            <a:off x="2671867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0" name="手繪多邊形 89" descr="6"/>
          <p:cNvSpPr/>
          <p:nvPr>
            <p:custDataLst>
              <p:tags r:id="rId21"/>
            </p:custDataLst>
          </p:nvPr>
        </p:nvSpPr>
        <p:spPr bwMode="auto">
          <a:xfrm rot="10800004">
            <a:off x="3516055" y="4741617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1" name="手繪多邊形 90" descr="6"/>
          <p:cNvSpPr/>
          <p:nvPr>
            <p:custDataLst>
              <p:tags r:id="rId22"/>
            </p:custDataLst>
          </p:nvPr>
        </p:nvSpPr>
        <p:spPr bwMode="auto">
          <a:xfrm rot="7200009">
            <a:off x="4586449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2" name="手繪多邊形 91" descr="6"/>
          <p:cNvSpPr/>
          <p:nvPr>
            <p:custDataLst>
              <p:tags r:id="rId23"/>
            </p:custDataLst>
          </p:nvPr>
        </p:nvSpPr>
        <p:spPr bwMode="auto">
          <a:xfrm rot="3600000">
            <a:off x="4586452" y="2887644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3" name="手繪多邊形 92" descr="6"/>
          <p:cNvSpPr/>
          <p:nvPr>
            <p:custDataLst>
              <p:tags r:id="rId24"/>
            </p:custDataLst>
          </p:nvPr>
        </p:nvSpPr>
        <p:spPr bwMode="auto">
          <a:xfrm>
            <a:off x="3516058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4" name="手繪多邊形 93" descr="6"/>
          <p:cNvSpPr/>
          <p:nvPr>
            <p:custDataLst>
              <p:tags r:id="rId25"/>
            </p:custDataLst>
          </p:nvPr>
        </p:nvSpPr>
        <p:spPr bwMode="auto">
          <a:xfrm rot="18000009">
            <a:off x="2445666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5" name="手繪多邊形 94" descr="6"/>
          <p:cNvSpPr/>
          <p:nvPr>
            <p:custDataLst>
              <p:tags r:id="rId26"/>
            </p:custDataLst>
          </p:nvPr>
        </p:nvSpPr>
        <p:spPr bwMode="auto">
          <a:xfrm rot="14400001">
            <a:off x="2445665" y="4123626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0" name="手繪多邊形 69" descr="6"/>
          <p:cNvSpPr/>
          <p:nvPr>
            <p:custDataLst>
              <p:tags r:id="rId27"/>
            </p:custDataLst>
          </p:nvPr>
        </p:nvSpPr>
        <p:spPr bwMode="auto">
          <a:xfrm>
            <a:off x="577574" y="2179392"/>
            <a:ext cx="1153283" cy="99877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7" name="手繪多邊形 96" descr="4"/>
          <p:cNvSpPr/>
          <p:nvPr>
            <p:custDataLst>
              <p:tags r:id="rId28"/>
            </p:custDataLst>
          </p:nvPr>
        </p:nvSpPr>
        <p:spPr bwMode="auto">
          <a:xfrm>
            <a:off x="675080" y="3493410"/>
            <a:ext cx="972519" cy="97251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8" name="手繪多邊形 97" descr="3"/>
          <p:cNvSpPr/>
          <p:nvPr>
            <p:custDataLst>
              <p:tags r:id="rId29"/>
            </p:custDataLst>
          </p:nvPr>
        </p:nvSpPr>
        <p:spPr bwMode="auto">
          <a:xfrm>
            <a:off x="544891" y="4680384"/>
            <a:ext cx="1213870" cy="1046438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40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鑲嵌的轉化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Dual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+mn-ea"/>
                <a:cs typeface="Times New Roman" panose="02020603050405020304" pitchFamily="18" charset="0"/>
              </a:rPr>
              <a:t>以多邊形當端點</a:t>
            </a:r>
            <a:r>
              <a:rPr lang="en-US" altLang="zh-TW" b="1" dirty="0">
                <a:latin typeface="+mn-ea"/>
                <a:cs typeface="Times New Roman" panose="02020603050405020304" pitchFamily="18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179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/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sp>
        <p:nvSpPr>
          <p:cNvPr id="71" name="手繪多邊形 70" descr="6"/>
          <p:cNvSpPr/>
          <p:nvPr>
            <p:custDataLst>
              <p:tags r:id="rId2"/>
            </p:custDataLst>
          </p:nvPr>
        </p:nvSpPr>
        <p:spPr bwMode="auto">
          <a:xfrm rot="10800004">
            <a:off x="3516058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2" name="手繪多邊形 71" descr="4"/>
          <p:cNvSpPr/>
          <p:nvPr>
            <p:custDataLst>
              <p:tags r:id="rId3"/>
            </p:custDataLst>
          </p:nvPr>
        </p:nvSpPr>
        <p:spPr bwMode="auto">
          <a:xfrm rot="14400000">
            <a:off x="3207062" y="398022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3" name="手繪多邊形 72" descr="4"/>
          <p:cNvSpPr/>
          <p:nvPr>
            <p:custDataLst>
              <p:tags r:id="rId4"/>
            </p:custDataLst>
          </p:nvPr>
        </p:nvSpPr>
        <p:spPr bwMode="auto">
          <a:xfrm rot="10800002">
            <a:off x="3742258" y="4289216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4" name="手繪多邊形 73" descr="4"/>
          <p:cNvSpPr/>
          <p:nvPr>
            <p:custDataLst>
              <p:tags r:id="rId5"/>
            </p:custDataLst>
          </p:nvPr>
        </p:nvSpPr>
        <p:spPr bwMode="auto">
          <a:xfrm rot="7200009">
            <a:off x="4277456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5" name="手繪多邊形 74" descr="4"/>
          <p:cNvSpPr/>
          <p:nvPr>
            <p:custDataLst>
              <p:tags r:id="rId6"/>
            </p:custDataLst>
          </p:nvPr>
        </p:nvSpPr>
        <p:spPr bwMode="auto">
          <a:xfrm rot="3600000">
            <a:off x="4277456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6" name="手繪多邊形 75" descr="4"/>
          <p:cNvSpPr/>
          <p:nvPr>
            <p:custDataLst>
              <p:tags r:id="rId7"/>
            </p:custDataLst>
          </p:nvPr>
        </p:nvSpPr>
        <p:spPr bwMode="auto">
          <a:xfrm>
            <a:off x="3742259" y="3053235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7" name="手繪多邊形 76" descr="4"/>
          <p:cNvSpPr/>
          <p:nvPr>
            <p:custDataLst>
              <p:tags r:id="rId8"/>
            </p:custDataLst>
          </p:nvPr>
        </p:nvSpPr>
        <p:spPr bwMode="auto">
          <a:xfrm rot="18000009">
            <a:off x="3207063" y="336222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8" name="手繪多邊形 77" descr="3"/>
          <p:cNvSpPr/>
          <p:nvPr>
            <p:custDataLst>
              <p:tags r:id="rId9"/>
            </p:custDataLst>
          </p:nvPr>
        </p:nvSpPr>
        <p:spPr bwMode="auto">
          <a:xfrm rot="1800009">
            <a:off x="3418111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9" name="手繪多邊形 78" descr="3"/>
          <p:cNvSpPr/>
          <p:nvPr>
            <p:custDataLst>
              <p:tags r:id="rId10"/>
            </p:custDataLst>
          </p:nvPr>
        </p:nvSpPr>
        <p:spPr bwMode="auto">
          <a:xfrm rot="19800002">
            <a:off x="2996015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0" name="手繪多邊形 79" descr="3"/>
          <p:cNvSpPr/>
          <p:nvPr>
            <p:custDataLst>
              <p:tags r:id="rId11"/>
            </p:custDataLst>
          </p:nvPr>
        </p:nvSpPr>
        <p:spPr bwMode="auto">
          <a:xfrm rot="16200002">
            <a:off x="3320164" y="431952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1" name="手繪多邊形 80" descr="3"/>
          <p:cNvSpPr/>
          <p:nvPr>
            <p:custDataLst>
              <p:tags r:id="rId12"/>
            </p:custDataLst>
          </p:nvPr>
        </p:nvSpPr>
        <p:spPr bwMode="auto">
          <a:xfrm rot="12600011">
            <a:off x="4066408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2" name="手繪多邊形 81" descr="3"/>
          <p:cNvSpPr/>
          <p:nvPr>
            <p:custDataLst>
              <p:tags r:id="rId13"/>
            </p:custDataLst>
          </p:nvPr>
        </p:nvSpPr>
        <p:spPr bwMode="auto">
          <a:xfrm rot="9000002">
            <a:off x="4488504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3" name="手繪多邊形 82" descr="3"/>
          <p:cNvSpPr/>
          <p:nvPr>
            <p:custDataLst>
              <p:tags r:id="rId14"/>
            </p:custDataLst>
          </p:nvPr>
        </p:nvSpPr>
        <p:spPr bwMode="auto">
          <a:xfrm rot="5400002">
            <a:off x="4164355" y="308353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4" name="手繪多邊形 83" descr="4"/>
          <p:cNvSpPr/>
          <p:nvPr>
            <p:custDataLst>
              <p:tags r:id="rId15"/>
            </p:custDataLst>
          </p:nvPr>
        </p:nvSpPr>
        <p:spPr bwMode="auto">
          <a:xfrm rot="12600001">
            <a:off x="3207063" y="4598211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5" name="手繪多邊形 84" descr="4"/>
          <p:cNvSpPr/>
          <p:nvPr>
            <p:custDataLst>
              <p:tags r:id="rId16"/>
            </p:custDataLst>
          </p:nvPr>
        </p:nvSpPr>
        <p:spPr bwMode="auto">
          <a:xfrm rot="9000011">
            <a:off x="4277454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6" name="手繪多邊形 85" descr="4"/>
          <p:cNvSpPr/>
          <p:nvPr>
            <p:custDataLst>
              <p:tags r:id="rId17"/>
            </p:custDataLst>
          </p:nvPr>
        </p:nvSpPr>
        <p:spPr bwMode="auto">
          <a:xfrm rot="5400005">
            <a:off x="4812654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7" name="手繪多邊形 86" descr="4"/>
          <p:cNvSpPr/>
          <p:nvPr>
            <p:custDataLst>
              <p:tags r:id="rId18"/>
            </p:custDataLst>
          </p:nvPr>
        </p:nvSpPr>
        <p:spPr bwMode="auto">
          <a:xfrm rot="1800004">
            <a:off x="4277456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8" name="手繪多邊形 87" descr="4"/>
          <p:cNvSpPr/>
          <p:nvPr>
            <p:custDataLst>
              <p:tags r:id="rId19"/>
            </p:custDataLst>
          </p:nvPr>
        </p:nvSpPr>
        <p:spPr bwMode="auto">
          <a:xfrm rot="19800011">
            <a:off x="3207064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9" name="手繪多邊形 88" descr="4"/>
          <p:cNvSpPr/>
          <p:nvPr>
            <p:custDataLst>
              <p:tags r:id="rId20"/>
            </p:custDataLst>
          </p:nvPr>
        </p:nvSpPr>
        <p:spPr bwMode="auto">
          <a:xfrm rot="16200004">
            <a:off x="2671867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0" name="手繪多邊形 89" descr="6"/>
          <p:cNvSpPr/>
          <p:nvPr>
            <p:custDataLst>
              <p:tags r:id="rId21"/>
            </p:custDataLst>
          </p:nvPr>
        </p:nvSpPr>
        <p:spPr bwMode="auto">
          <a:xfrm rot="10800004">
            <a:off x="3516055" y="4741617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1" name="手繪多邊形 90" descr="6"/>
          <p:cNvSpPr/>
          <p:nvPr>
            <p:custDataLst>
              <p:tags r:id="rId22"/>
            </p:custDataLst>
          </p:nvPr>
        </p:nvSpPr>
        <p:spPr bwMode="auto">
          <a:xfrm rot="7200009">
            <a:off x="4586449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2" name="手繪多邊形 91" descr="6"/>
          <p:cNvSpPr/>
          <p:nvPr>
            <p:custDataLst>
              <p:tags r:id="rId23"/>
            </p:custDataLst>
          </p:nvPr>
        </p:nvSpPr>
        <p:spPr bwMode="auto">
          <a:xfrm rot="3600000">
            <a:off x="4586452" y="2887644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3" name="手繪多邊形 92" descr="6"/>
          <p:cNvSpPr/>
          <p:nvPr>
            <p:custDataLst>
              <p:tags r:id="rId24"/>
            </p:custDataLst>
          </p:nvPr>
        </p:nvSpPr>
        <p:spPr bwMode="auto">
          <a:xfrm>
            <a:off x="3516058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4" name="手繪多邊形 93" descr="6"/>
          <p:cNvSpPr/>
          <p:nvPr>
            <p:custDataLst>
              <p:tags r:id="rId25"/>
            </p:custDataLst>
          </p:nvPr>
        </p:nvSpPr>
        <p:spPr bwMode="auto">
          <a:xfrm rot="18000009">
            <a:off x="2445666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5" name="手繪多邊形 94" descr="6"/>
          <p:cNvSpPr/>
          <p:nvPr>
            <p:custDataLst>
              <p:tags r:id="rId26"/>
            </p:custDataLst>
          </p:nvPr>
        </p:nvSpPr>
        <p:spPr bwMode="auto">
          <a:xfrm rot="14400001">
            <a:off x="2445665" y="4123626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0" name="手繪多邊形 69" descr="6"/>
          <p:cNvSpPr/>
          <p:nvPr>
            <p:custDataLst>
              <p:tags r:id="rId27"/>
            </p:custDataLst>
          </p:nvPr>
        </p:nvSpPr>
        <p:spPr bwMode="auto">
          <a:xfrm>
            <a:off x="577574" y="2179392"/>
            <a:ext cx="1153283" cy="99877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7" name="手繪多邊形 96" descr="4"/>
          <p:cNvSpPr/>
          <p:nvPr>
            <p:custDataLst>
              <p:tags r:id="rId28"/>
            </p:custDataLst>
          </p:nvPr>
        </p:nvSpPr>
        <p:spPr bwMode="auto">
          <a:xfrm>
            <a:off x="675080" y="3493410"/>
            <a:ext cx="972519" cy="97251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8" name="手繪多邊形 97" descr="3"/>
          <p:cNvSpPr/>
          <p:nvPr>
            <p:custDataLst>
              <p:tags r:id="rId29"/>
            </p:custDataLst>
          </p:nvPr>
        </p:nvSpPr>
        <p:spPr bwMode="auto">
          <a:xfrm>
            <a:off x="544891" y="4680384"/>
            <a:ext cx="1213870" cy="1046438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B055DDB0-472F-4EBE-B56B-DBD69FEAEA5E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757712" y="1387879"/>
            <a:ext cx="2815774" cy="4909554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96D72AAF-C5EB-4886-BC38-5F8302D7DFD2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9416150" y="381000"/>
            <a:ext cx="226785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8.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複製選項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657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463 118786"/>
          <p:cNvSpPr>
            <a:spLocks noChangeArrowheads="1"/>
          </p:cNvSpPr>
          <p:nvPr/>
        </p:nvSpPr>
        <p:spPr bwMode="auto">
          <a:xfrm>
            <a:off x="5167314" y="13795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" name="Title 463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sp>
        <p:nvSpPr>
          <p:cNvPr id="3" name="Rectangle 463 3"/>
          <p:cNvSpPr/>
          <p:nvPr/>
        </p:nvSpPr>
        <p:spPr>
          <a:xfrm>
            <a:off x="838200" y="151803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Dual</a:t>
            </a:r>
            <a:r>
              <a:rPr lang="zh-TW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以多邊形中心當端點，相鄰的多邊形相連。</a:t>
            </a:r>
            <a:br>
              <a:rPr lang="en-US" altLang="zh-TW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新圖與原圖兩者可互相轉化。</a:t>
            </a:r>
            <a:br>
              <a:rPr lang="en-US" altLang="zh-TW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故稱對偶</a:t>
            </a:r>
            <a:r>
              <a:rPr lang="en-US" altLang="zh-TW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(dual)</a:t>
            </a:r>
          </a:p>
        </p:txBody>
      </p:sp>
      <p:sp>
        <p:nvSpPr>
          <p:cNvPr id="8" name="Isosceles 463 8"/>
          <p:cNvSpPr/>
          <p:nvPr>
            <p:custDataLst>
              <p:tags r:id="rId2"/>
            </p:custDataLst>
          </p:nvPr>
        </p:nvSpPr>
        <p:spPr>
          <a:xfrm rot="21599996">
            <a:off x="1568394" y="4140326"/>
            <a:ext cx="559176" cy="482048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Isosceles 463 9"/>
          <p:cNvSpPr/>
          <p:nvPr>
            <p:custDataLst>
              <p:tags r:id="rId3"/>
            </p:custDataLst>
          </p:nvPr>
        </p:nvSpPr>
        <p:spPr>
          <a:xfrm rot="10800000">
            <a:off x="1568395" y="4622375"/>
            <a:ext cx="559176" cy="482048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463 10"/>
          <p:cNvSpPr/>
          <p:nvPr>
            <p:custDataLst>
              <p:tags r:id="rId4"/>
            </p:custDataLst>
          </p:nvPr>
        </p:nvSpPr>
        <p:spPr>
          <a:xfrm rot="18006821">
            <a:off x="1188534" y="3962927"/>
            <a:ext cx="557261" cy="55726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463 11"/>
          <p:cNvSpPr/>
          <p:nvPr>
            <p:custDataLst>
              <p:tags r:id="rId5"/>
            </p:custDataLst>
          </p:nvPr>
        </p:nvSpPr>
        <p:spPr>
          <a:xfrm rot="3593170">
            <a:off x="1950169" y="3962926"/>
            <a:ext cx="557261" cy="55726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463 12"/>
          <p:cNvSpPr/>
          <p:nvPr>
            <p:custDataLst>
              <p:tags r:id="rId6"/>
            </p:custDataLst>
          </p:nvPr>
        </p:nvSpPr>
        <p:spPr>
          <a:xfrm rot="7206826">
            <a:off x="1950170" y="4724562"/>
            <a:ext cx="557261" cy="55726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463 13"/>
          <p:cNvSpPr/>
          <p:nvPr>
            <p:custDataLst>
              <p:tags r:id="rId7"/>
            </p:custDataLst>
          </p:nvPr>
        </p:nvSpPr>
        <p:spPr>
          <a:xfrm rot="14393178">
            <a:off x="1188534" y="4724562"/>
            <a:ext cx="557261" cy="55726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Isosceles 463 14"/>
          <p:cNvSpPr/>
          <p:nvPr>
            <p:custDataLst>
              <p:tags r:id="rId8"/>
            </p:custDataLst>
          </p:nvPr>
        </p:nvSpPr>
        <p:spPr>
          <a:xfrm rot="12606818">
            <a:off x="928229" y="4450162"/>
            <a:ext cx="557260" cy="48039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Isosceles 463 15"/>
          <p:cNvSpPr/>
          <p:nvPr>
            <p:custDataLst>
              <p:tags r:id="rId9"/>
            </p:custDataLst>
          </p:nvPr>
        </p:nvSpPr>
        <p:spPr>
          <a:xfrm rot="1806820">
            <a:off x="1448839" y="3552555"/>
            <a:ext cx="557260" cy="48039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Isosceles 463 16"/>
          <p:cNvSpPr/>
          <p:nvPr>
            <p:custDataLst>
              <p:tags r:id="rId10"/>
            </p:custDataLst>
          </p:nvPr>
        </p:nvSpPr>
        <p:spPr>
          <a:xfrm rot="19793170">
            <a:off x="1689863" y="3552555"/>
            <a:ext cx="557260" cy="48039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Isosceles 463 17"/>
          <p:cNvSpPr/>
          <p:nvPr>
            <p:custDataLst>
              <p:tags r:id="rId11"/>
            </p:custDataLst>
          </p:nvPr>
        </p:nvSpPr>
        <p:spPr>
          <a:xfrm rot="8993169">
            <a:off x="2210477" y="4450159"/>
            <a:ext cx="557260" cy="48039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Isosceles 463 18"/>
          <p:cNvSpPr/>
          <p:nvPr>
            <p:custDataLst>
              <p:tags r:id="rId12"/>
            </p:custDataLst>
          </p:nvPr>
        </p:nvSpPr>
        <p:spPr>
          <a:xfrm rot="12606826">
            <a:off x="1689865" y="5211797"/>
            <a:ext cx="557260" cy="48039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Isosceles 463 19"/>
          <p:cNvSpPr/>
          <p:nvPr>
            <p:custDataLst>
              <p:tags r:id="rId13"/>
            </p:custDataLst>
          </p:nvPr>
        </p:nvSpPr>
        <p:spPr>
          <a:xfrm rot="8993177">
            <a:off x="1448841" y="5211797"/>
            <a:ext cx="557260" cy="48039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8801" name="群組 118800"/>
          <p:cNvGrpSpPr/>
          <p:nvPr/>
        </p:nvGrpSpPr>
        <p:grpSpPr>
          <a:xfrm>
            <a:off x="3773096" y="3544337"/>
            <a:ext cx="1839508" cy="2139639"/>
            <a:chOff x="4432293" y="3544337"/>
            <a:chExt cx="1839508" cy="2139639"/>
          </a:xfrm>
        </p:grpSpPr>
        <p:sp>
          <p:nvSpPr>
            <p:cNvPr id="22" name="Rectangle 463 22"/>
            <p:cNvSpPr/>
            <p:nvPr>
              <p:custDataLst>
                <p:tags r:id="rId59"/>
              </p:custDataLst>
            </p:nvPr>
          </p:nvSpPr>
          <p:spPr>
            <a:xfrm rot="18006821">
              <a:off x="4692598" y="3954709"/>
              <a:ext cx="557261" cy="557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Rectangle 463 23"/>
            <p:cNvSpPr/>
            <p:nvPr>
              <p:custDataLst>
                <p:tags r:id="rId60"/>
              </p:custDataLst>
            </p:nvPr>
          </p:nvSpPr>
          <p:spPr>
            <a:xfrm rot="3593170">
              <a:off x="5454233" y="3954708"/>
              <a:ext cx="557261" cy="557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Rectangle 463 24"/>
            <p:cNvSpPr/>
            <p:nvPr>
              <p:custDataLst>
                <p:tags r:id="rId61"/>
              </p:custDataLst>
            </p:nvPr>
          </p:nvSpPr>
          <p:spPr>
            <a:xfrm rot="7206826">
              <a:off x="5454234" y="4716344"/>
              <a:ext cx="557261" cy="557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Rectangle 463 25"/>
            <p:cNvSpPr/>
            <p:nvPr>
              <p:custDataLst>
                <p:tags r:id="rId62"/>
              </p:custDataLst>
            </p:nvPr>
          </p:nvSpPr>
          <p:spPr>
            <a:xfrm rot="14393178">
              <a:off x="4692598" y="4716344"/>
              <a:ext cx="557261" cy="557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Isosceles 463 20"/>
            <p:cNvSpPr/>
            <p:nvPr>
              <p:custDataLst>
                <p:tags r:id="rId63"/>
              </p:custDataLst>
            </p:nvPr>
          </p:nvSpPr>
          <p:spPr>
            <a:xfrm rot="21599996">
              <a:off x="5072458" y="4132108"/>
              <a:ext cx="559176" cy="48204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Isosceles 463 21"/>
            <p:cNvSpPr/>
            <p:nvPr>
              <p:custDataLst>
                <p:tags r:id="rId64"/>
              </p:custDataLst>
            </p:nvPr>
          </p:nvSpPr>
          <p:spPr>
            <a:xfrm rot="10800000">
              <a:off x="5072459" y="4614157"/>
              <a:ext cx="559176" cy="48204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Isosceles 463 26"/>
            <p:cNvSpPr/>
            <p:nvPr>
              <p:custDataLst>
                <p:tags r:id="rId65"/>
              </p:custDataLst>
            </p:nvPr>
          </p:nvSpPr>
          <p:spPr>
            <a:xfrm rot="12606818">
              <a:off x="4432293" y="4441944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Isosceles 463 27"/>
            <p:cNvSpPr/>
            <p:nvPr>
              <p:custDataLst>
                <p:tags r:id="rId66"/>
              </p:custDataLst>
            </p:nvPr>
          </p:nvSpPr>
          <p:spPr>
            <a:xfrm rot="1806820">
              <a:off x="4952903" y="3544337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Isosceles 463 28"/>
            <p:cNvSpPr/>
            <p:nvPr>
              <p:custDataLst>
                <p:tags r:id="rId67"/>
              </p:custDataLst>
            </p:nvPr>
          </p:nvSpPr>
          <p:spPr>
            <a:xfrm rot="19793170">
              <a:off x="5193927" y="3544337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Isosceles 463 29"/>
            <p:cNvSpPr/>
            <p:nvPr>
              <p:custDataLst>
                <p:tags r:id="rId68"/>
              </p:custDataLst>
            </p:nvPr>
          </p:nvSpPr>
          <p:spPr>
            <a:xfrm rot="8993169">
              <a:off x="5714541" y="4441941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Isosceles 463 30"/>
            <p:cNvSpPr/>
            <p:nvPr>
              <p:custDataLst>
                <p:tags r:id="rId69"/>
              </p:custDataLst>
            </p:nvPr>
          </p:nvSpPr>
          <p:spPr>
            <a:xfrm rot="12606826">
              <a:off x="5193929" y="5203579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Isosceles 463 31"/>
            <p:cNvSpPr/>
            <p:nvPr>
              <p:custDataLst>
                <p:tags r:id="rId70"/>
              </p:custDataLst>
            </p:nvPr>
          </p:nvSpPr>
          <p:spPr>
            <a:xfrm rot="8993177">
              <a:off x="4952905" y="5203579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Oval 463 34"/>
            <p:cNvSpPr/>
            <p:nvPr>
              <p:custDataLst>
                <p:tags r:id="rId71"/>
              </p:custDataLst>
            </p:nvPr>
          </p:nvSpPr>
          <p:spPr>
            <a:xfrm>
              <a:off x="4712810" y="45751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Oval 463 38"/>
            <p:cNvSpPr/>
            <p:nvPr>
              <p:custDataLst>
                <p:tags r:id="rId72"/>
              </p:custDataLst>
            </p:nvPr>
          </p:nvSpPr>
          <p:spPr>
            <a:xfrm>
              <a:off x="5313946" y="4415006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Oval 463 42"/>
            <p:cNvSpPr/>
            <p:nvPr>
              <p:custDataLst>
                <p:tags r:id="rId73"/>
              </p:custDataLst>
            </p:nvPr>
          </p:nvSpPr>
          <p:spPr>
            <a:xfrm>
              <a:off x="5915084" y="4575097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Oval 463 46"/>
            <p:cNvSpPr/>
            <p:nvPr>
              <p:custDataLst>
                <p:tags r:id="rId74"/>
              </p:custDataLst>
            </p:nvPr>
          </p:nvSpPr>
          <p:spPr>
            <a:xfrm>
              <a:off x="5313948" y="473710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Oval 463 50"/>
            <p:cNvSpPr/>
            <p:nvPr>
              <p:custDataLst>
                <p:tags r:id="rId75"/>
              </p:custDataLst>
            </p:nvPr>
          </p:nvSpPr>
          <p:spPr>
            <a:xfrm>
              <a:off x="5153448" y="533673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Oval 463 54"/>
            <p:cNvSpPr/>
            <p:nvPr>
              <p:custDataLst>
                <p:tags r:id="rId76"/>
              </p:custDataLst>
            </p:nvPr>
          </p:nvSpPr>
          <p:spPr>
            <a:xfrm>
              <a:off x="5474446" y="533673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Oval 463 58"/>
            <p:cNvSpPr/>
            <p:nvPr>
              <p:custDataLst>
                <p:tags r:id="rId77"/>
              </p:custDataLst>
            </p:nvPr>
          </p:nvSpPr>
          <p:spPr>
            <a:xfrm>
              <a:off x="5153446" y="381537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Oval 463 62"/>
            <p:cNvSpPr/>
            <p:nvPr>
              <p:custDataLst>
                <p:tags r:id="rId78"/>
              </p:custDataLst>
            </p:nvPr>
          </p:nvSpPr>
          <p:spPr>
            <a:xfrm>
              <a:off x="5474443" y="381537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788" name="Oval 463 118788"/>
            <p:cNvSpPr/>
            <p:nvPr>
              <p:custDataLst>
                <p:tags r:id="rId79"/>
              </p:custDataLst>
            </p:nvPr>
          </p:nvSpPr>
          <p:spPr>
            <a:xfrm>
              <a:off x="4933129" y="419524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789" name="Oval 463 118789"/>
            <p:cNvSpPr/>
            <p:nvPr>
              <p:custDataLst>
                <p:tags r:id="rId80"/>
              </p:custDataLst>
            </p:nvPr>
          </p:nvSpPr>
          <p:spPr>
            <a:xfrm>
              <a:off x="5694764" y="4195239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790" name="Oval 463 118790"/>
            <p:cNvSpPr/>
            <p:nvPr>
              <p:custDataLst>
                <p:tags r:id="rId81"/>
              </p:custDataLst>
            </p:nvPr>
          </p:nvSpPr>
          <p:spPr>
            <a:xfrm>
              <a:off x="4933129" y="495687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791" name="Oval 463 118791"/>
            <p:cNvSpPr/>
            <p:nvPr>
              <p:custDataLst>
                <p:tags r:id="rId82"/>
              </p:custDataLst>
            </p:nvPr>
          </p:nvSpPr>
          <p:spPr>
            <a:xfrm>
              <a:off x="5694764" y="495687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8800" name="群組 118799"/>
          <p:cNvGrpSpPr/>
          <p:nvPr/>
        </p:nvGrpSpPr>
        <p:grpSpPr>
          <a:xfrm>
            <a:off x="6579398" y="3675506"/>
            <a:ext cx="1839508" cy="2139639"/>
            <a:chOff x="7041185" y="3675506"/>
            <a:chExt cx="1839508" cy="2139639"/>
          </a:xfrm>
        </p:grpSpPr>
        <p:sp>
          <p:nvSpPr>
            <p:cNvPr id="78" name="Rectangle 463 78"/>
            <p:cNvSpPr/>
            <p:nvPr>
              <p:custDataLst>
                <p:tags r:id="rId31"/>
              </p:custDataLst>
            </p:nvPr>
          </p:nvSpPr>
          <p:spPr>
            <a:xfrm rot="18006821">
              <a:off x="7301490" y="4085878"/>
              <a:ext cx="557261" cy="557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Rectangle 463 79"/>
            <p:cNvSpPr/>
            <p:nvPr>
              <p:custDataLst>
                <p:tags r:id="rId32"/>
              </p:custDataLst>
            </p:nvPr>
          </p:nvSpPr>
          <p:spPr>
            <a:xfrm rot="3593170">
              <a:off x="8063125" y="4085877"/>
              <a:ext cx="557261" cy="557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Rectangle 463 80"/>
            <p:cNvSpPr/>
            <p:nvPr>
              <p:custDataLst>
                <p:tags r:id="rId33"/>
              </p:custDataLst>
            </p:nvPr>
          </p:nvSpPr>
          <p:spPr>
            <a:xfrm rot="7206826">
              <a:off x="8063126" y="4847513"/>
              <a:ext cx="557261" cy="557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Rectangle 463 81"/>
            <p:cNvSpPr/>
            <p:nvPr>
              <p:custDataLst>
                <p:tags r:id="rId34"/>
              </p:custDataLst>
            </p:nvPr>
          </p:nvSpPr>
          <p:spPr>
            <a:xfrm rot="14393178">
              <a:off x="7301490" y="4847513"/>
              <a:ext cx="557261" cy="557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Isosceles 463 82"/>
            <p:cNvSpPr/>
            <p:nvPr>
              <p:custDataLst>
                <p:tags r:id="rId35"/>
              </p:custDataLst>
            </p:nvPr>
          </p:nvSpPr>
          <p:spPr>
            <a:xfrm rot="21599996">
              <a:off x="7681350" y="4263277"/>
              <a:ext cx="559176" cy="48204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Isosceles 463 83"/>
            <p:cNvSpPr/>
            <p:nvPr>
              <p:custDataLst>
                <p:tags r:id="rId36"/>
              </p:custDataLst>
            </p:nvPr>
          </p:nvSpPr>
          <p:spPr>
            <a:xfrm rot="10800000">
              <a:off x="7681351" y="4745326"/>
              <a:ext cx="559176" cy="48204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Isosceles 463 84"/>
            <p:cNvSpPr/>
            <p:nvPr>
              <p:custDataLst>
                <p:tags r:id="rId37"/>
              </p:custDataLst>
            </p:nvPr>
          </p:nvSpPr>
          <p:spPr>
            <a:xfrm rot="12606818">
              <a:off x="7041185" y="4573113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Isosceles 463 85"/>
            <p:cNvSpPr/>
            <p:nvPr>
              <p:custDataLst>
                <p:tags r:id="rId38"/>
              </p:custDataLst>
            </p:nvPr>
          </p:nvSpPr>
          <p:spPr>
            <a:xfrm rot="1806820">
              <a:off x="7561795" y="3675506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Isosceles 463 86"/>
            <p:cNvSpPr/>
            <p:nvPr>
              <p:custDataLst>
                <p:tags r:id="rId39"/>
              </p:custDataLst>
            </p:nvPr>
          </p:nvSpPr>
          <p:spPr>
            <a:xfrm rot="19793170">
              <a:off x="7802819" y="3675506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Isosceles 463 87"/>
            <p:cNvSpPr/>
            <p:nvPr>
              <p:custDataLst>
                <p:tags r:id="rId40"/>
              </p:custDataLst>
            </p:nvPr>
          </p:nvSpPr>
          <p:spPr>
            <a:xfrm rot="8993169">
              <a:off x="8323433" y="4573110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Isosceles 463 88"/>
            <p:cNvSpPr/>
            <p:nvPr>
              <p:custDataLst>
                <p:tags r:id="rId41"/>
              </p:custDataLst>
            </p:nvPr>
          </p:nvSpPr>
          <p:spPr>
            <a:xfrm rot="12606826">
              <a:off x="7802821" y="5334748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Isosceles 463 89"/>
            <p:cNvSpPr/>
            <p:nvPr>
              <p:custDataLst>
                <p:tags r:id="rId42"/>
              </p:custDataLst>
            </p:nvPr>
          </p:nvSpPr>
          <p:spPr>
            <a:xfrm rot="8993177">
              <a:off x="7561797" y="5334748"/>
              <a:ext cx="557260" cy="48039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Oval 463 90"/>
            <p:cNvSpPr/>
            <p:nvPr>
              <p:custDataLst>
                <p:tags r:id="rId43"/>
              </p:custDataLst>
            </p:nvPr>
          </p:nvSpPr>
          <p:spPr>
            <a:xfrm>
              <a:off x="7321702" y="4706269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Oval 463 91"/>
            <p:cNvSpPr/>
            <p:nvPr>
              <p:custDataLst>
                <p:tags r:id="rId44"/>
              </p:custDataLst>
            </p:nvPr>
          </p:nvSpPr>
          <p:spPr>
            <a:xfrm>
              <a:off x="7922838" y="454617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Oval 463 92"/>
            <p:cNvSpPr/>
            <p:nvPr>
              <p:custDataLst>
                <p:tags r:id="rId45"/>
              </p:custDataLst>
            </p:nvPr>
          </p:nvSpPr>
          <p:spPr>
            <a:xfrm>
              <a:off x="8523976" y="4706266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Oval 463 93"/>
            <p:cNvSpPr/>
            <p:nvPr>
              <p:custDataLst>
                <p:tags r:id="rId46"/>
              </p:custDataLst>
            </p:nvPr>
          </p:nvSpPr>
          <p:spPr>
            <a:xfrm>
              <a:off x="7922840" y="4868277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Oval 463 94"/>
            <p:cNvSpPr/>
            <p:nvPr>
              <p:custDataLst>
                <p:tags r:id="rId47"/>
              </p:custDataLst>
            </p:nvPr>
          </p:nvSpPr>
          <p:spPr>
            <a:xfrm>
              <a:off x="7762340" y="546790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Oval 463 95"/>
            <p:cNvSpPr/>
            <p:nvPr>
              <p:custDataLst>
                <p:tags r:id="rId48"/>
              </p:custDataLst>
            </p:nvPr>
          </p:nvSpPr>
          <p:spPr>
            <a:xfrm>
              <a:off x="8083338" y="546790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Oval 463 96"/>
            <p:cNvSpPr/>
            <p:nvPr>
              <p:custDataLst>
                <p:tags r:id="rId49"/>
              </p:custDataLst>
            </p:nvPr>
          </p:nvSpPr>
          <p:spPr>
            <a:xfrm>
              <a:off x="7762338" y="3946547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Oval 463 97"/>
            <p:cNvSpPr/>
            <p:nvPr>
              <p:custDataLst>
                <p:tags r:id="rId50"/>
              </p:custDataLst>
            </p:nvPr>
          </p:nvSpPr>
          <p:spPr>
            <a:xfrm>
              <a:off x="8083335" y="3946547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Oval 463 98"/>
            <p:cNvSpPr/>
            <p:nvPr>
              <p:custDataLst>
                <p:tags r:id="rId51"/>
              </p:custDataLst>
            </p:nvPr>
          </p:nvSpPr>
          <p:spPr>
            <a:xfrm>
              <a:off x="7542021" y="4326409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Oval 463 99"/>
            <p:cNvSpPr/>
            <p:nvPr>
              <p:custDataLst>
                <p:tags r:id="rId52"/>
              </p:custDataLst>
            </p:nvPr>
          </p:nvSpPr>
          <p:spPr>
            <a:xfrm>
              <a:off x="8303656" y="432640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Oval 463 100"/>
            <p:cNvSpPr/>
            <p:nvPr>
              <p:custDataLst>
                <p:tags r:id="rId53"/>
              </p:custDataLst>
            </p:nvPr>
          </p:nvSpPr>
          <p:spPr>
            <a:xfrm>
              <a:off x="7542021" y="508804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Oval 463 101"/>
            <p:cNvSpPr/>
            <p:nvPr>
              <p:custDataLst>
                <p:tags r:id="rId54"/>
              </p:custDataLst>
            </p:nvPr>
          </p:nvSpPr>
          <p:spPr>
            <a:xfrm>
              <a:off x="8303656" y="508804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Freeform 463 102"/>
            <p:cNvSpPr/>
            <p:nvPr>
              <p:custDataLst>
                <p:tags r:id="rId55"/>
              </p:custDataLst>
            </p:nvPr>
          </p:nvSpPr>
          <p:spPr>
            <a:xfrm>
              <a:off x="7960938" y="4364508"/>
              <a:ext cx="601139" cy="761637"/>
            </a:xfrm>
            <a:custGeom>
              <a:avLst/>
              <a:gdLst/>
              <a:ahLst/>
              <a:cxnLst/>
              <a:rect l="0" t="0" r="0" b="0"/>
              <a:pathLst>
                <a:path w="601139" h="761637">
                  <a:moveTo>
                    <a:pt x="380818" y="0"/>
                  </a:moveTo>
                  <a:lnTo>
                    <a:pt x="0" y="219767"/>
                  </a:lnTo>
                  <a:lnTo>
                    <a:pt x="2" y="541869"/>
                  </a:lnTo>
                  <a:lnTo>
                    <a:pt x="380818" y="761636"/>
                  </a:lnTo>
                  <a:lnTo>
                    <a:pt x="601138" y="379858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6600FF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Freeform 463 103"/>
            <p:cNvSpPr/>
            <p:nvPr>
              <p:custDataLst>
                <p:tags r:id="rId56"/>
              </p:custDataLst>
            </p:nvPr>
          </p:nvSpPr>
          <p:spPr>
            <a:xfrm>
              <a:off x="7359802" y="4364509"/>
              <a:ext cx="601139" cy="761636"/>
            </a:xfrm>
            <a:custGeom>
              <a:avLst/>
              <a:gdLst/>
              <a:ahLst/>
              <a:cxnLst/>
              <a:rect l="0" t="0" r="0" b="0"/>
              <a:pathLst>
                <a:path w="601139" h="761636">
                  <a:moveTo>
                    <a:pt x="0" y="379860"/>
                  </a:moveTo>
                  <a:lnTo>
                    <a:pt x="220319" y="761635"/>
                  </a:lnTo>
                  <a:lnTo>
                    <a:pt x="601138" y="541868"/>
                  </a:lnTo>
                  <a:lnTo>
                    <a:pt x="601136" y="219766"/>
                  </a:lnTo>
                  <a:lnTo>
                    <a:pt x="220319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6600FF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Freeform 463 104"/>
            <p:cNvSpPr/>
            <p:nvPr>
              <p:custDataLst>
                <p:tags r:id="rId57"/>
              </p:custDataLst>
            </p:nvPr>
          </p:nvSpPr>
          <p:spPr>
            <a:xfrm>
              <a:off x="7580121" y="3984647"/>
              <a:ext cx="761636" cy="599629"/>
            </a:xfrm>
            <a:custGeom>
              <a:avLst/>
              <a:gdLst/>
              <a:ahLst/>
              <a:cxnLst/>
              <a:rect l="0" t="0" r="0" b="0"/>
              <a:pathLst>
                <a:path w="761636" h="599629">
                  <a:moveTo>
                    <a:pt x="220317" y="0"/>
                  </a:moveTo>
                  <a:lnTo>
                    <a:pt x="0" y="379862"/>
                  </a:lnTo>
                  <a:lnTo>
                    <a:pt x="380817" y="599628"/>
                  </a:lnTo>
                  <a:lnTo>
                    <a:pt x="761635" y="379861"/>
                  </a:lnTo>
                  <a:lnTo>
                    <a:pt x="541314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6600FF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Freeform 463 105"/>
            <p:cNvSpPr/>
            <p:nvPr>
              <p:custDataLst>
                <p:tags r:id="rId58"/>
              </p:custDataLst>
            </p:nvPr>
          </p:nvSpPr>
          <p:spPr>
            <a:xfrm>
              <a:off x="7580121" y="4906377"/>
              <a:ext cx="761636" cy="599628"/>
            </a:xfrm>
            <a:custGeom>
              <a:avLst/>
              <a:gdLst/>
              <a:ahLst/>
              <a:cxnLst/>
              <a:rect l="0" t="0" r="0" b="0"/>
              <a:pathLst>
                <a:path w="761636" h="599628">
                  <a:moveTo>
                    <a:pt x="380819" y="0"/>
                  </a:moveTo>
                  <a:lnTo>
                    <a:pt x="0" y="219767"/>
                  </a:lnTo>
                  <a:lnTo>
                    <a:pt x="220319" y="599627"/>
                  </a:lnTo>
                  <a:lnTo>
                    <a:pt x="541317" y="599627"/>
                  </a:lnTo>
                  <a:lnTo>
                    <a:pt x="761635" y="219767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6600FF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8798" name="群組 118797"/>
          <p:cNvGrpSpPr/>
          <p:nvPr/>
        </p:nvGrpSpPr>
        <p:grpSpPr>
          <a:xfrm>
            <a:off x="9385700" y="3675506"/>
            <a:ext cx="1839508" cy="2139639"/>
            <a:chOff x="9672410" y="3675506"/>
            <a:chExt cx="1839508" cy="2139639"/>
          </a:xfrm>
        </p:grpSpPr>
        <p:grpSp>
          <p:nvGrpSpPr>
            <p:cNvPr id="118797" name="群組 118796"/>
            <p:cNvGrpSpPr/>
            <p:nvPr/>
          </p:nvGrpSpPr>
          <p:grpSpPr>
            <a:xfrm>
              <a:off x="9672410" y="3675506"/>
              <a:ext cx="1839508" cy="2139639"/>
              <a:chOff x="9672410" y="3675506"/>
              <a:chExt cx="1839508" cy="2139639"/>
            </a:xfrm>
          </p:grpSpPr>
          <p:sp>
            <p:nvSpPr>
              <p:cNvPr id="106" name="Rectangle 463 106"/>
              <p:cNvSpPr/>
              <p:nvPr>
                <p:custDataLst>
                  <p:tags r:id="rId19"/>
                </p:custDataLst>
              </p:nvPr>
            </p:nvSpPr>
            <p:spPr>
              <a:xfrm rot="18006821">
                <a:off x="9932715" y="4085878"/>
                <a:ext cx="557261" cy="557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Rectangle 463 107"/>
              <p:cNvSpPr/>
              <p:nvPr>
                <p:custDataLst>
                  <p:tags r:id="rId20"/>
                </p:custDataLst>
              </p:nvPr>
            </p:nvSpPr>
            <p:spPr>
              <a:xfrm rot="3593170">
                <a:off x="10694350" y="4085877"/>
                <a:ext cx="557261" cy="557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Rectangle 463 108"/>
              <p:cNvSpPr/>
              <p:nvPr>
                <p:custDataLst>
                  <p:tags r:id="rId21"/>
                </p:custDataLst>
              </p:nvPr>
            </p:nvSpPr>
            <p:spPr>
              <a:xfrm rot="7206826">
                <a:off x="10694351" y="4847513"/>
                <a:ext cx="557261" cy="557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Rectangle 463 109"/>
              <p:cNvSpPr/>
              <p:nvPr>
                <p:custDataLst>
                  <p:tags r:id="rId22"/>
                </p:custDataLst>
              </p:nvPr>
            </p:nvSpPr>
            <p:spPr>
              <a:xfrm rot="14393178">
                <a:off x="9932715" y="4847513"/>
                <a:ext cx="557261" cy="557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Isosceles 463 112"/>
              <p:cNvSpPr/>
              <p:nvPr>
                <p:custDataLst>
                  <p:tags r:id="rId23"/>
                </p:custDataLst>
              </p:nvPr>
            </p:nvSpPr>
            <p:spPr>
              <a:xfrm rot="12606818">
                <a:off x="9672410" y="4573113"/>
                <a:ext cx="557260" cy="4803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Isosceles 463 113"/>
              <p:cNvSpPr/>
              <p:nvPr>
                <p:custDataLst>
                  <p:tags r:id="rId24"/>
                </p:custDataLst>
              </p:nvPr>
            </p:nvSpPr>
            <p:spPr>
              <a:xfrm rot="1806820">
                <a:off x="10193020" y="3675506"/>
                <a:ext cx="557260" cy="4803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Isosceles 463 114"/>
              <p:cNvSpPr/>
              <p:nvPr>
                <p:custDataLst>
                  <p:tags r:id="rId25"/>
                </p:custDataLst>
              </p:nvPr>
            </p:nvSpPr>
            <p:spPr>
              <a:xfrm rot="19793170">
                <a:off x="10434044" y="3675506"/>
                <a:ext cx="557260" cy="4803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Isosceles 463 115"/>
              <p:cNvSpPr/>
              <p:nvPr>
                <p:custDataLst>
                  <p:tags r:id="rId26"/>
                </p:custDataLst>
              </p:nvPr>
            </p:nvSpPr>
            <p:spPr>
              <a:xfrm rot="8993169">
                <a:off x="10954658" y="4573110"/>
                <a:ext cx="557260" cy="4803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Isosceles 463 116"/>
              <p:cNvSpPr/>
              <p:nvPr>
                <p:custDataLst>
                  <p:tags r:id="rId27"/>
                </p:custDataLst>
              </p:nvPr>
            </p:nvSpPr>
            <p:spPr>
              <a:xfrm rot="12606826">
                <a:off x="10434046" y="5334748"/>
                <a:ext cx="557260" cy="4803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Isosceles 463 117"/>
              <p:cNvSpPr/>
              <p:nvPr>
                <p:custDataLst>
                  <p:tags r:id="rId28"/>
                </p:custDataLst>
              </p:nvPr>
            </p:nvSpPr>
            <p:spPr>
              <a:xfrm rot="8993177">
                <a:off x="10193022" y="5334748"/>
                <a:ext cx="557260" cy="4803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Isosceles 463 110"/>
              <p:cNvSpPr/>
              <p:nvPr>
                <p:custDataLst>
                  <p:tags r:id="rId29"/>
                </p:custDataLst>
              </p:nvPr>
            </p:nvSpPr>
            <p:spPr>
              <a:xfrm rot="21599996">
                <a:off x="10312575" y="4263277"/>
                <a:ext cx="559176" cy="48204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Isosceles 463 111"/>
              <p:cNvSpPr/>
              <p:nvPr>
                <p:custDataLst>
                  <p:tags r:id="rId30"/>
                </p:custDataLst>
              </p:nvPr>
            </p:nvSpPr>
            <p:spPr>
              <a:xfrm rot="10800000">
                <a:off x="10312576" y="4745326"/>
                <a:ext cx="559176" cy="48204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0" name="Freeform 463 130"/>
            <p:cNvSpPr/>
            <p:nvPr>
              <p:custDataLst>
                <p:tags r:id="rId15"/>
              </p:custDataLst>
            </p:nvPr>
          </p:nvSpPr>
          <p:spPr>
            <a:xfrm>
              <a:off x="10592163" y="4364508"/>
              <a:ext cx="601139" cy="761637"/>
            </a:xfrm>
            <a:custGeom>
              <a:avLst/>
              <a:gdLst/>
              <a:ahLst/>
              <a:cxnLst/>
              <a:rect l="0" t="0" r="0" b="0"/>
              <a:pathLst>
                <a:path w="601139" h="761637">
                  <a:moveTo>
                    <a:pt x="380818" y="0"/>
                  </a:moveTo>
                  <a:lnTo>
                    <a:pt x="0" y="219767"/>
                  </a:lnTo>
                  <a:lnTo>
                    <a:pt x="2" y="541869"/>
                  </a:lnTo>
                  <a:lnTo>
                    <a:pt x="380818" y="761636"/>
                  </a:lnTo>
                  <a:lnTo>
                    <a:pt x="601138" y="379858"/>
                  </a:lnTo>
                  <a:close/>
                </a:path>
              </a:pathLst>
            </a:custGeom>
            <a:noFill/>
            <a:ln w="28575" cap="flat" cmpd="sng" algn="ctr">
              <a:solidFill>
                <a:srgbClr val="6600FF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Freeform 463 131"/>
            <p:cNvSpPr/>
            <p:nvPr>
              <p:custDataLst>
                <p:tags r:id="rId16"/>
              </p:custDataLst>
            </p:nvPr>
          </p:nvSpPr>
          <p:spPr>
            <a:xfrm>
              <a:off x="9991027" y="4364509"/>
              <a:ext cx="601139" cy="761636"/>
            </a:xfrm>
            <a:custGeom>
              <a:avLst/>
              <a:gdLst/>
              <a:ahLst/>
              <a:cxnLst/>
              <a:rect l="0" t="0" r="0" b="0"/>
              <a:pathLst>
                <a:path w="601139" h="761636">
                  <a:moveTo>
                    <a:pt x="0" y="379860"/>
                  </a:moveTo>
                  <a:lnTo>
                    <a:pt x="220319" y="761635"/>
                  </a:lnTo>
                  <a:lnTo>
                    <a:pt x="601138" y="541868"/>
                  </a:lnTo>
                  <a:lnTo>
                    <a:pt x="601136" y="219766"/>
                  </a:lnTo>
                  <a:lnTo>
                    <a:pt x="220319" y="0"/>
                  </a:lnTo>
                  <a:close/>
                </a:path>
              </a:pathLst>
            </a:custGeom>
            <a:noFill/>
            <a:ln w="28575" cap="flat" cmpd="sng" algn="ctr">
              <a:solidFill>
                <a:srgbClr val="6600FF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Freeform 463 132"/>
            <p:cNvSpPr/>
            <p:nvPr>
              <p:custDataLst>
                <p:tags r:id="rId17"/>
              </p:custDataLst>
            </p:nvPr>
          </p:nvSpPr>
          <p:spPr>
            <a:xfrm>
              <a:off x="10211346" y="3984647"/>
              <a:ext cx="761636" cy="599629"/>
            </a:xfrm>
            <a:custGeom>
              <a:avLst/>
              <a:gdLst/>
              <a:ahLst/>
              <a:cxnLst/>
              <a:rect l="0" t="0" r="0" b="0"/>
              <a:pathLst>
                <a:path w="761636" h="599629">
                  <a:moveTo>
                    <a:pt x="220317" y="0"/>
                  </a:moveTo>
                  <a:lnTo>
                    <a:pt x="0" y="379862"/>
                  </a:lnTo>
                  <a:lnTo>
                    <a:pt x="380817" y="599628"/>
                  </a:lnTo>
                  <a:lnTo>
                    <a:pt x="761635" y="379861"/>
                  </a:lnTo>
                  <a:lnTo>
                    <a:pt x="541314" y="0"/>
                  </a:lnTo>
                  <a:close/>
                </a:path>
              </a:pathLst>
            </a:custGeom>
            <a:noFill/>
            <a:ln w="28575" cap="flat" cmpd="sng" algn="ctr">
              <a:solidFill>
                <a:srgbClr val="6600FF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Freeform 463 133"/>
            <p:cNvSpPr/>
            <p:nvPr>
              <p:custDataLst>
                <p:tags r:id="rId18"/>
              </p:custDataLst>
            </p:nvPr>
          </p:nvSpPr>
          <p:spPr>
            <a:xfrm>
              <a:off x="10211346" y="4906377"/>
              <a:ext cx="761636" cy="599628"/>
            </a:xfrm>
            <a:custGeom>
              <a:avLst/>
              <a:gdLst/>
              <a:ahLst/>
              <a:cxnLst/>
              <a:rect l="0" t="0" r="0" b="0"/>
              <a:pathLst>
                <a:path w="761636" h="599628">
                  <a:moveTo>
                    <a:pt x="380819" y="0"/>
                  </a:moveTo>
                  <a:lnTo>
                    <a:pt x="0" y="219767"/>
                  </a:lnTo>
                  <a:lnTo>
                    <a:pt x="220319" y="599627"/>
                  </a:lnTo>
                  <a:lnTo>
                    <a:pt x="541317" y="599627"/>
                  </a:lnTo>
                  <a:lnTo>
                    <a:pt x="761635" y="219767"/>
                  </a:lnTo>
                  <a:close/>
                </a:path>
              </a:pathLst>
            </a:custGeom>
            <a:noFill/>
            <a:ln w="28575" cap="flat" cmpd="sng" algn="ctr">
              <a:solidFill>
                <a:srgbClr val="6600FF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圓角矩形 3"/>
          <p:cNvSpPr/>
          <p:nvPr>
            <p:custDataLst>
              <p:tags r:id="rId14"/>
            </p:custDataLst>
          </p:nvPr>
        </p:nvSpPr>
        <p:spPr>
          <a:xfrm>
            <a:off x="4645676" y="6157332"/>
            <a:ext cx="293467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中心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幾何中心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252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527 5"/>
          <p:cNvSpPr/>
          <p:nvPr>
            <p:custDataLst>
              <p:tags r:id="rId2"/>
            </p:custDataLst>
          </p:nvPr>
        </p:nvSpPr>
        <p:spPr>
          <a:xfrm rot="21599996">
            <a:off x="4101568" y="2800413"/>
            <a:ext cx="790096" cy="68111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Isosceles 527 6"/>
          <p:cNvSpPr/>
          <p:nvPr>
            <p:custDataLst>
              <p:tags r:id="rId3"/>
            </p:custDataLst>
          </p:nvPr>
        </p:nvSpPr>
        <p:spPr>
          <a:xfrm rot="10800000">
            <a:off x="4101570" y="3481532"/>
            <a:ext cx="790096" cy="68111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527 7"/>
          <p:cNvSpPr/>
          <p:nvPr>
            <p:custDataLst>
              <p:tags r:id="rId4"/>
            </p:custDataLst>
          </p:nvPr>
        </p:nvSpPr>
        <p:spPr>
          <a:xfrm rot="18006821">
            <a:off x="3564840" y="2549755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527 8"/>
          <p:cNvSpPr/>
          <p:nvPr>
            <p:custDataLst>
              <p:tags r:id="rId5"/>
            </p:custDataLst>
          </p:nvPr>
        </p:nvSpPr>
        <p:spPr>
          <a:xfrm rot="3593170">
            <a:off x="4641003" y="2549754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527 9"/>
          <p:cNvSpPr/>
          <p:nvPr>
            <p:custDataLst>
              <p:tags r:id="rId6"/>
            </p:custDataLst>
          </p:nvPr>
        </p:nvSpPr>
        <p:spPr>
          <a:xfrm rot="7206826">
            <a:off x="4641004" y="3625918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527 10"/>
          <p:cNvSpPr/>
          <p:nvPr>
            <p:custDataLst>
              <p:tags r:id="rId7"/>
            </p:custDataLst>
          </p:nvPr>
        </p:nvSpPr>
        <p:spPr>
          <a:xfrm rot="14393178">
            <a:off x="3564840" y="3625918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Isosceles 527 11"/>
          <p:cNvSpPr/>
          <p:nvPr>
            <p:custDataLst>
              <p:tags r:id="rId8"/>
            </p:custDataLst>
          </p:nvPr>
        </p:nvSpPr>
        <p:spPr>
          <a:xfrm rot="12606818">
            <a:off x="3197038" y="3238201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Isosceles 527 12"/>
          <p:cNvSpPr/>
          <p:nvPr>
            <p:custDataLst>
              <p:tags r:id="rId9"/>
            </p:custDataLst>
          </p:nvPr>
        </p:nvSpPr>
        <p:spPr>
          <a:xfrm rot="1806820">
            <a:off x="3932642" y="196991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Isosceles 527 13"/>
          <p:cNvSpPr/>
          <p:nvPr>
            <p:custDataLst>
              <p:tags r:id="rId10"/>
            </p:custDataLst>
          </p:nvPr>
        </p:nvSpPr>
        <p:spPr>
          <a:xfrm rot="19793170">
            <a:off x="4273200" y="196991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Isosceles 527 14"/>
          <p:cNvSpPr/>
          <p:nvPr>
            <p:custDataLst>
              <p:tags r:id="rId11"/>
            </p:custDataLst>
          </p:nvPr>
        </p:nvSpPr>
        <p:spPr>
          <a:xfrm rot="8993169">
            <a:off x="5008809" y="3238196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Isosceles 527 15"/>
          <p:cNvSpPr/>
          <p:nvPr>
            <p:custDataLst>
              <p:tags r:id="rId12"/>
            </p:custDataLst>
          </p:nvPr>
        </p:nvSpPr>
        <p:spPr>
          <a:xfrm rot="12606826">
            <a:off x="4273203" y="431436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Isosceles 527 16"/>
          <p:cNvSpPr/>
          <p:nvPr>
            <p:custDataLst>
              <p:tags r:id="rId13"/>
            </p:custDataLst>
          </p:nvPr>
        </p:nvSpPr>
        <p:spPr>
          <a:xfrm rot="8993177">
            <a:off x="3932644" y="431436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117142" y="1969914"/>
            <a:ext cx="2599160" cy="3023234"/>
            <a:chOff x="117142" y="1969914"/>
            <a:chExt cx="2599160" cy="3023234"/>
          </a:xfrm>
        </p:grpSpPr>
        <p:sp>
          <p:nvSpPr>
            <p:cNvPr id="77" name="Rectangle 527 77"/>
            <p:cNvSpPr/>
            <p:nvPr>
              <p:custDataLst>
                <p:tags r:id="rId26"/>
              </p:custDataLst>
            </p:nvPr>
          </p:nvSpPr>
          <p:spPr>
            <a:xfrm rot="18006821">
              <a:off x="484945" y="2549755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Rectangle 527 78"/>
            <p:cNvSpPr/>
            <p:nvPr>
              <p:custDataLst>
                <p:tags r:id="rId27"/>
              </p:custDataLst>
            </p:nvPr>
          </p:nvSpPr>
          <p:spPr>
            <a:xfrm rot="3593170">
              <a:off x="1561108" y="2549754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Isosceles 527 82"/>
            <p:cNvSpPr/>
            <p:nvPr>
              <p:custDataLst>
                <p:tags r:id="rId28"/>
              </p:custDataLst>
            </p:nvPr>
          </p:nvSpPr>
          <p:spPr>
            <a:xfrm rot="1806820">
              <a:off x="852747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Isosceles 527 83"/>
            <p:cNvSpPr/>
            <p:nvPr>
              <p:custDataLst>
                <p:tags r:id="rId29"/>
              </p:custDataLst>
            </p:nvPr>
          </p:nvSpPr>
          <p:spPr>
            <a:xfrm rot="19793170">
              <a:off x="1193306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1021673" y="2800413"/>
              <a:ext cx="790097" cy="1362236"/>
              <a:chOff x="1021673" y="2800413"/>
              <a:chExt cx="790097" cy="1362236"/>
            </a:xfrm>
          </p:grpSpPr>
          <p:sp>
            <p:nvSpPr>
              <p:cNvPr id="75" name="Isosceles 527 75"/>
              <p:cNvSpPr/>
              <p:nvPr>
                <p:custDataLst>
                  <p:tags r:id="rId38"/>
                </p:custDataLst>
              </p:nvPr>
            </p:nvSpPr>
            <p:spPr>
              <a:xfrm rot="21599996">
                <a:off x="1021673" y="2800413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Isosceles 527 76"/>
              <p:cNvSpPr/>
              <p:nvPr>
                <p:custDataLst>
                  <p:tags r:id="rId39"/>
                </p:custDataLst>
              </p:nvPr>
            </p:nvSpPr>
            <p:spPr>
              <a:xfrm rot="10800000">
                <a:off x="1021674" y="3481532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9" name="Rectangle 527 79"/>
            <p:cNvSpPr/>
            <p:nvPr>
              <p:custDataLst>
                <p:tags r:id="rId30"/>
              </p:custDataLst>
            </p:nvPr>
          </p:nvSpPr>
          <p:spPr>
            <a:xfrm rot="7206826">
              <a:off x="1561108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Rectangle 527 80"/>
            <p:cNvSpPr/>
            <p:nvPr>
              <p:custDataLst>
                <p:tags r:id="rId31"/>
              </p:custDataLst>
            </p:nvPr>
          </p:nvSpPr>
          <p:spPr>
            <a:xfrm rot="14393178">
              <a:off x="484944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Isosceles 527 81"/>
            <p:cNvSpPr/>
            <p:nvPr>
              <p:custDataLst>
                <p:tags r:id="rId32"/>
              </p:custDataLst>
            </p:nvPr>
          </p:nvSpPr>
          <p:spPr>
            <a:xfrm rot="12606818">
              <a:off x="117142" y="3238201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Isosceles 527 84"/>
            <p:cNvSpPr/>
            <p:nvPr>
              <p:custDataLst>
                <p:tags r:id="rId33"/>
              </p:custDataLst>
            </p:nvPr>
          </p:nvSpPr>
          <p:spPr>
            <a:xfrm rot="8993169">
              <a:off x="1928913" y="3238196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Isosceles 527 85"/>
            <p:cNvSpPr/>
            <p:nvPr>
              <p:custDataLst>
                <p:tags r:id="rId34"/>
              </p:custDataLst>
            </p:nvPr>
          </p:nvSpPr>
          <p:spPr>
            <a:xfrm rot="12606826">
              <a:off x="1193307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Isosceles 527 86"/>
            <p:cNvSpPr/>
            <p:nvPr>
              <p:custDataLst>
                <p:tags r:id="rId35"/>
              </p:custDataLst>
            </p:nvPr>
          </p:nvSpPr>
          <p:spPr>
            <a:xfrm rot="8993177">
              <a:off x="852749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1" name="Straight 527 101"/>
            <p:cNvCxnSpPr/>
            <p:nvPr>
              <p:custDataLst>
                <p:tags r:id="rId36"/>
              </p:custDataLst>
            </p:nvPr>
          </p:nvCxnSpPr>
          <p:spPr>
            <a:xfrm flipV="1">
              <a:off x="1416723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527 103"/>
            <p:cNvCxnSpPr/>
            <p:nvPr>
              <p:custDataLst>
                <p:tags r:id="rId37"/>
              </p:custDataLst>
            </p:nvPr>
          </p:nvCxnSpPr>
          <p:spPr>
            <a:xfrm>
              <a:off x="1021675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標題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sp>
        <p:nvSpPr>
          <p:cNvPr id="25" name="Isosceles 527 5">
            <a:extLst>
              <a:ext uri="{FF2B5EF4-FFF2-40B4-BE49-F238E27FC236}">
                <a16:creationId xmlns:a16="http://schemas.microsoft.com/office/drawing/2014/main" id="{C47F3103-6595-19DA-83E5-C3EACF72EE1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21599996">
            <a:off x="9136947" y="2800413"/>
            <a:ext cx="790096" cy="68111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Isosceles 527 6">
            <a:extLst>
              <a:ext uri="{FF2B5EF4-FFF2-40B4-BE49-F238E27FC236}">
                <a16:creationId xmlns:a16="http://schemas.microsoft.com/office/drawing/2014/main" id="{6D530357-E9EF-2B08-9042-531E9CB3A13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0800000">
            <a:off x="9136949" y="3481532"/>
            <a:ext cx="790096" cy="68111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Rectangle 527 7">
            <a:extLst>
              <a:ext uri="{FF2B5EF4-FFF2-40B4-BE49-F238E27FC236}">
                <a16:creationId xmlns:a16="http://schemas.microsoft.com/office/drawing/2014/main" id="{5E841CF4-8248-5B44-347C-E1CFF04660FF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18006821">
            <a:off x="8600219" y="2549755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Rectangle 527 8">
            <a:extLst>
              <a:ext uri="{FF2B5EF4-FFF2-40B4-BE49-F238E27FC236}">
                <a16:creationId xmlns:a16="http://schemas.microsoft.com/office/drawing/2014/main" id="{A4804236-3957-2AD8-E98F-673EE1842F4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3593170">
            <a:off x="9676382" y="2549754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Rectangle 527 9">
            <a:extLst>
              <a:ext uri="{FF2B5EF4-FFF2-40B4-BE49-F238E27FC236}">
                <a16:creationId xmlns:a16="http://schemas.microsoft.com/office/drawing/2014/main" id="{602D8A26-564B-0E22-14E4-E36F1DFC538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7206826">
            <a:off x="9676383" y="3625918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Rectangle 527 10">
            <a:extLst>
              <a:ext uri="{FF2B5EF4-FFF2-40B4-BE49-F238E27FC236}">
                <a16:creationId xmlns:a16="http://schemas.microsoft.com/office/drawing/2014/main" id="{292B31F3-B4CD-CFD3-3966-1C4683D284D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14393178">
            <a:off x="8600219" y="3625918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Isosceles 527 11">
            <a:extLst>
              <a:ext uri="{FF2B5EF4-FFF2-40B4-BE49-F238E27FC236}">
                <a16:creationId xmlns:a16="http://schemas.microsoft.com/office/drawing/2014/main" id="{D3FA9143-7148-855E-0096-03D9A2665FB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12606818">
            <a:off x="8232417" y="3238201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Isosceles 527 12">
            <a:extLst>
              <a:ext uri="{FF2B5EF4-FFF2-40B4-BE49-F238E27FC236}">
                <a16:creationId xmlns:a16="http://schemas.microsoft.com/office/drawing/2014/main" id="{F55ECCE5-3475-B228-D4CE-AFBD9C61B19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1806820">
            <a:off x="8968021" y="196991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Isosceles 527 13">
            <a:extLst>
              <a:ext uri="{FF2B5EF4-FFF2-40B4-BE49-F238E27FC236}">
                <a16:creationId xmlns:a16="http://schemas.microsoft.com/office/drawing/2014/main" id="{57E7FBB1-8E08-04B7-F384-8FB9D2FCFA16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rot="19793170">
            <a:off x="9308579" y="196991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Isosceles 527 14">
            <a:extLst>
              <a:ext uri="{FF2B5EF4-FFF2-40B4-BE49-F238E27FC236}">
                <a16:creationId xmlns:a16="http://schemas.microsoft.com/office/drawing/2014/main" id="{E6A9EF0C-1F1D-696F-8EC8-B5B61025FB10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rot="8993169">
            <a:off x="10044188" y="3238196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Isosceles 527 15">
            <a:extLst>
              <a:ext uri="{FF2B5EF4-FFF2-40B4-BE49-F238E27FC236}">
                <a16:creationId xmlns:a16="http://schemas.microsoft.com/office/drawing/2014/main" id="{BCEE4682-B976-490E-61E6-1029B1CE3197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rot="12606826">
            <a:off x="9308582" y="431436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Isosceles 527 16">
            <a:extLst>
              <a:ext uri="{FF2B5EF4-FFF2-40B4-BE49-F238E27FC236}">
                <a16:creationId xmlns:a16="http://schemas.microsoft.com/office/drawing/2014/main" id="{B6A3FE31-F561-17ED-EDBD-C2530FD48089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rot="8993177">
            <a:off x="8968023" y="431436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0857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527 77"/>
          <p:cNvSpPr/>
          <p:nvPr>
            <p:custDataLst>
              <p:tags r:id="rId2"/>
            </p:custDataLst>
          </p:nvPr>
        </p:nvSpPr>
        <p:spPr>
          <a:xfrm rot="18006821">
            <a:off x="484945" y="2549755"/>
            <a:ext cx="787390" cy="787390"/>
          </a:xfrm>
          <a:prstGeom prst="rect">
            <a:avLst/>
          </a:prstGeom>
          <a:solidFill>
            <a:schemeClr val="accent5">
              <a:alpha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Rectangle 527 78"/>
          <p:cNvSpPr/>
          <p:nvPr>
            <p:custDataLst>
              <p:tags r:id="rId3"/>
            </p:custDataLst>
          </p:nvPr>
        </p:nvSpPr>
        <p:spPr>
          <a:xfrm rot="3593170">
            <a:off x="1561108" y="2549754"/>
            <a:ext cx="787390" cy="787390"/>
          </a:xfrm>
          <a:prstGeom prst="rect">
            <a:avLst/>
          </a:prstGeom>
          <a:solidFill>
            <a:schemeClr val="accent5">
              <a:alpha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Isosceles 527 82"/>
          <p:cNvSpPr/>
          <p:nvPr>
            <p:custDataLst>
              <p:tags r:id="rId4"/>
            </p:custDataLst>
          </p:nvPr>
        </p:nvSpPr>
        <p:spPr>
          <a:xfrm rot="1806820">
            <a:off x="852747" y="1969914"/>
            <a:ext cx="787389" cy="678784"/>
          </a:xfrm>
          <a:prstGeom prst="triangle">
            <a:avLst/>
          </a:prstGeom>
          <a:solidFill>
            <a:srgbClr val="CC9900">
              <a:alpha val="50196"/>
            </a:srgbClr>
          </a:solid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Isosceles 527 83"/>
          <p:cNvSpPr/>
          <p:nvPr>
            <p:custDataLst>
              <p:tags r:id="rId5"/>
            </p:custDataLst>
          </p:nvPr>
        </p:nvSpPr>
        <p:spPr>
          <a:xfrm rot="19793170">
            <a:off x="1193306" y="1969914"/>
            <a:ext cx="787389" cy="678784"/>
          </a:xfrm>
          <a:prstGeom prst="triangle">
            <a:avLst/>
          </a:prstGeom>
          <a:solidFill>
            <a:srgbClr val="CC9900">
              <a:alpha val="50196"/>
            </a:srgbClr>
          </a:solid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1021673" y="2800413"/>
            <a:ext cx="790097" cy="1362236"/>
            <a:chOff x="1021673" y="2800413"/>
            <a:chExt cx="790097" cy="1362236"/>
          </a:xfrm>
        </p:grpSpPr>
        <p:sp>
          <p:nvSpPr>
            <p:cNvPr id="75" name="Isosceles 527 75"/>
            <p:cNvSpPr/>
            <p:nvPr>
              <p:custDataLst>
                <p:tags r:id="rId63"/>
              </p:custDataLst>
            </p:nvPr>
          </p:nvSpPr>
          <p:spPr>
            <a:xfrm rot="21599996">
              <a:off x="1021673" y="2800413"/>
              <a:ext cx="790096" cy="681117"/>
            </a:xfrm>
            <a:prstGeom prst="triangle">
              <a:avLst/>
            </a:prstGeom>
            <a:solidFill>
              <a:srgbClr val="000000">
                <a:alpha val="0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Isosceles 527 76"/>
            <p:cNvSpPr/>
            <p:nvPr>
              <p:custDataLst>
                <p:tags r:id="rId64"/>
              </p:custDataLst>
            </p:nvPr>
          </p:nvSpPr>
          <p:spPr>
            <a:xfrm rot="10800000">
              <a:off x="1021674" y="3481532"/>
              <a:ext cx="790096" cy="681117"/>
            </a:xfrm>
            <a:prstGeom prst="triangle">
              <a:avLst/>
            </a:prstGeom>
            <a:solidFill>
              <a:srgbClr val="000000">
                <a:alpha val="0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9" name="Rectangle 527 79"/>
          <p:cNvSpPr/>
          <p:nvPr>
            <p:custDataLst>
              <p:tags r:id="rId6"/>
            </p:custDataLst>
          </p:nvPr>
        </p:nvSpPr>
        <p:spPr>
          <a:xfrm rot="7206826">
            <a:off x="1561108" y="3625918"/>
            <a:ext cx="787390" cy="787390"/>
          </a:xfrm>
          <a:prstGeom prst="rect">
            <a:avLst/>
          </a:prstGeom>
          <a:solidFill>
            <a:schemeClr val="accent5">
              <a:alpha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Rectangle 527 80"/>
          <p:cNvSpPr/>
          <p:nvPr>
            <p:custDataLst>
              <p:tags r:id="rId7"/>
            </p:custDataLst>
          </p:nvPr>
        </p:nvSpPr>
        <p:spPr>
          <a:xfrm rot="14393178">
            <a:off x="484944" y="3625918"/>
            <a:ext cx="787390" cy="787390"/>
          </a:xfrm>
          <a:prstGeom prst="rect">
            <a:avLst/>
          </a:prstGeom>
          <a:solidFill>
            <a:schemeClr val="accent5">
              <a:alpha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Isosceles 527 81"/>
          <p:cNvSpPr/>
          <p:nvPr>
            <p:custDataLst>
              <p:tags r:id="rId8"/>
            </p:custDataLst>
          </p:nvPr>
        </p:nvSpPr>
        <p:spPr>
          <a:xfrm rot="12606818">
            <a:off x="117142" y="3238201"/>
            <a:ext cx="787389" cy="678784"/>
          </a:xfrm>
          <a:prstGeom prst="triangle">
            <a:avLst/>
          </a:prstGeom>
          <a:solidFill>
            <a:srgbClr val="CC9900">
              <a:alpha val="50196"/>
            </a:srgbClr>
          </a:solid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Isosceles 527 84"/>
          <p:cNvSpPr/>
          <p:nvPr>
            <p:custDataLst>
              <p:tags r:id="rId9"/>
            </p:custDataLst>
          </p:nvPr>
        </p:nvSpPr>
        <p:spPr>
          <a:xfrm rot="8993169">
            <a:off x="1928913" y="3238196"/>
            <a:ext cx="787389" cy="678784"/>
          </a:xfrm>
          <a:prstGeom prst="triangle">
            <a:avLst/>
          </a:prstGeom>
          <a:solidFill>
            <a:srgbClr val="CC9900">
              <a:alpha val="50196"/>
            </a:srgbClr>
          </a:solid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Isosceles 527 85"/>
          <p:cNvSpPr/>
          <p:nvPr>
            <p:custDataLst>
              <p:tags r:id="rId10"/>
            </p:custDataLst>
          </p:nvPr>
        </p:nvSpPr>
        <p:spPr>
          <a:xfrm rot="12606826">
            <a:off x="1193307" y="4314364"/>
            <a:ext cx="787389" cy="678784"/>
          </a:xfrm>
          <a:prstGeom prst="triangle">
            <a:avLst/>
          </a:prstGeom>
          <a:solidFill>
            <a:srgbClr val="CC9900">
              <a:alpha val="50196"/>
            </a:srgbClr>
          </a:solid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Isosceles 527 86"/>
          <p:cNvSpPr/>
          <p:nvPr>
            <p:custDataLst>
              <p:tags r:id="rId11"/>
            </p:custDataLst>
          </p:nvPr>
        </p:nvSpPr>
        <p:spPr>
          <a:xfrm rot="8993177">
            <a:off x="852749" y="4314364"/>
            <a:ext cx="787389" cy="678784"/>
          </a:xfrm>
          <a:prstGeom prst="triangle">
            <a:avLst/>
          </a:prstGeom>
          <a:solidFill>
            <a:srgbClr val="CC9900">
              <a:alpha val="50196"/>
            </a:srgbClr>
          </a:solid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Straight 527 101"/>
          <p:cNvCxnSpPr/>
          <p:nvPr>
            <p:custDataLst>
              <p:tags r:id="rId12"/>
            </p:custDataLst>
          </p:nvPr>
        </p:nvCxnSpPr>
        <p:spPr>
          <a:xfrm flipV="1">
            <a:off x="1416723" y="3481532"/>
            <a:ext cx="395048" cy="6811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527 103"/>
          <p:cNvCxnSpPr/>
          <p:nvPr>
            <p:custDataLst>
              <p:tags r:id="rId13"/>
            </p:custDataLst>
          </p:nvPr>
        </p:nvCxnSpPr>
        <p:spPr>
          <a:xfrm>
            <a:off x="1021675" y="3481532"/>
            <a:ext cx="395048" cy="6811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標題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sp>
        <p:nvSpPr>
          <p:cNvPr id="5" name="Isosceles 527 5"/>
          <p:cNvSpPr/>
          <p:nvPr>
            <p:custDataLst>
              <p:tags r:id="rId14"/>
            </p:custDataLst>
          </p:nvPr>
        </p:nvSpPr>
        <p:spPr>
          <a:xfrm rot="21599996">
            <a:off x="4101568" y="2800413"/>
            <a:ext cx="790096" cy="68111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Isosceles 527 6"/>
          <p:cNvSpPr/>
          <p:nvPr>
            <p:custDataLst>
              <p:tags r:id="rId15"/>
            </p:custDataLst>
          </p:nvPr>
        </p:nvSpPr>
        <p:spPr>
          <a:xfrm rot="10800000">
            <a:off x="4101570" y="3481532"/>
            <a:ext cx="790096" cy="68111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527 7"/>
          <p:cNvSpPr/>
          <p:nvPr>
            <p:custDataLst>
              <p:tags r:id="rId16"/>
            </p:custDataLst>
          </p:nvPr>
        </p:nvSpPr>
        <p:spPr>
          <a:xfrm rot="18006821">
            <a:off x="3564840" y="2549755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527 8"/>
          <p:cNvSpPr/>
          <p:nvPr>
            <p:custDataLst>
              <p:tags r:id="rId17"/>
            </p:custDataLst>
          </p:nvPr>
        </p:nvSpPr>
        <p:spPr>
          <a:xfrm rot="3593170">
            <a:off x="4641003" y="2549754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527 9"/>
          <p:cNvSpPr/>
          <p:nvPr>
            <p:custDataLst>
              <p:tags r:id="rId18"/>
            </p:custDataLst>
          </p:nvPr>
        </p:nvSpPr>
        <p:spPr>
          <a:xfrm rot="7206826">
            <a:off x="4641004" y="3625918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527 10"/>
          <p:cNvSpPr/>
          <p:nvPr>
            <p:custDataLst>
              <p:tags r:id="rId19"/>
            </p:custDataLst>
          </p:nvPr>
        </p:nvSpPr>
        <p:spPr>
          <a:xfrm rot="14393178">
            <a:off x="3564840" y="3625918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Isosceles 527 11"/>
          <p:cNvSpPr/>
          <p:nvPr>
            <p:custDataLst>
              <p:tags r:id="rId20"/>
            </p:custDataLst>
          </p:nvPr>
        </p:nvSpPr>
        <p:spPr>
          <a:xfrm rot="12606818">
            <a:off x="3197038" y="3238201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Isosceles 527 12"/>
          <p:cNvSpPr/>
          <p:nvPr>
            <p:custDataLst>
              <p:tags r:id="rId21"/>
            </p:custDataLst>
          </p:nvPr>
        </p:nvSpPr>
        <p:spPr>
          <a:xfrm rot="1806820">
            <a:off x="3932642" y="196991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Isosceles 527 13"/>
          <p:cNvSpPr/>
          <p:nvPr>
            <p:custDataLst>
              <p:tags r:id="rId22"/>
            </p:custDataLst>
          </p:nvPr>
        </p:nvSpPr>
        <p:spPr>
          <a:xfrm rot="19793170">
            <a:off x="4273200" y="196991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Isosceles 527 14"/>
          <p:cNvSpPr/>
          <p:nvPr>
            <p:custDataLst>
              <p:tags r:id="rId23"/>
            </p:custDataLst>
          </p:nvPr>
        </p:nvSpPr>
        <p:spPr>
          <a:xfrm rot="8993169">
            <a:off x="5008809" y="3238196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Isosceles 527 15"/>
          <p:cNvSpPr/>
          <p:nvPr>
            <p:custDataLst>
              <p:tags r:id="rId24"/>
            </p:custDataLst>
          </p:nvPr>
        </p:nvSpPr>
        <p:spPr>
          <a:xfrm rot="12606826">
            <a:off x="4273203" y="431436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Isosceles 527 16"/>
          <p:cNvSpPr/>
          <p:nvPr>
            <p:custDataLst>
              <p:tags r:id="rId25"/>
            </p:custDataLst>
          </p:nvPr>
        </p:nvSpPr>
        <p:spPr>
          <a:xfrm rot="8993177">
            <a:off x="3932644" y="431436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/>
          <p:cNvSpPr/>
          <p:nvPr>
            <p:custDataLst>
              <p:tags r:id="rId26"/>
            </p:custDataLst>
          </p:nvPr>
        </p:nvSpPr>
        <p:spPr>
          <a:xfrm>
            <a:off x="4420413" y="3178289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>
            <p:custDataLst>
              <p:tags r:id="rId27"/>
            </p:custDataLst>
          </p:nvPr>
        </p:nvSpPr>
        <p:spPr>
          <a:xfrm>
            <a:off x="4420414" y="363236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>
            <p:custDataLst>
              <p:tags r:id="rId28"/>
            </p:custDataLst>
          </p:nvPr>
        </p:nvSpPr>
        <p:spPr>
          <a:xfrm>
            <a:off x="3882335" y="286725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>
            <p:custDataLst>
              <p:tags r:id="rId29"/>
            </p:custDataLst>
          </p:nvPr>
        </p:nvSpPr>
        <p:spPr>
          <a:xfrm>
            <a:off x="4958494" y="286724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>
            <p:custDataLst>
              <p:tags r:id="rId30"/>
            </p:custDataLst>
          </p:nvPr>
        </p:nvSpPr>
        <p:spPr>
          <a:xfrm>
            <a:off x="4958495" y="3943409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>
            <p:custDataLst>
              <p:tags r:id="rId31"/>
            </p:custDataLst>
          </p:nvPr>
        </p:nvSpPr>
        <p:spPr>
          <a:xfrm>
            <a:off x="3882334" y="394341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>
            <p:custDataLst>
              <p:tags r:id="rId32"/>
            </p:custDataLst>
          </p:nvPr>
        </p:nvSpPr>
        <p:spPr>
          <a:xfrm>
            <a:off x="3571289" y="3403531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>
            <p:custDataLst>
              <p:tags r:id="rId33"/>
            </p:custDataLst>
          </p:nvPr>
        </p:nvSpPr>
        <p:spPr>
          <a:xfrm>
            <a:off x="4193379" y="2330969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>
            <p:custDataLst>
              <p:tags r:id="rId34"/>
            </p:custDataLst>
          </p:nvPr>
        </p:nvSpPr>
        <p:spPr>
          <a:xfrm>
            <a:off x="4647454" y="233096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>
            <p:custDataLst>
              <p:tags r:id="rId35"/>
            </p:custDataLst>
          </p:nvPr>
        </p:nvSpPr>
        <p:spPr>
          <a:xfrm>
            <a:off x="5269535" y="340352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>
            <p:custDataLst>
              <p:tags r:id="rId36"/>
            </p:custDataLst>
          </p:nvPr>
        </p:nvSpPr>
        <p:spPr>
          <a:xfrm>
            <a:off x="4647451" y="44796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>
            <p:custDataLst>
              <p:tags r:id="rId37"/>
            </p:custDataLst>
          </p:nvPr>
        </p:nvSpPr>
        <p:spPr>
          <a:xfrm>
            <a:off x="4193381" y="44796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>
            <p:custDataLst>
              <p:tags r:id="rId38"/>
            </p:custDataLst>
          </p:nvPr>
        </p:nvSpPr>
        <p:spPr>
          <a:xfrm>
            <a:off x="4556466" y="6279995"/>
            <a:ext cx="293467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中心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幾何中心</a:t>
            </a:r>
          </a:p>
        </p:txBody>
      </p:sp>
      <p:sp>
        <p:nvSpPr>
          <p:cNvPr id="17" name="Isosceles 527 5">
            <a:extLst>
              <a:ext uri="{FF2B5EF4-FFF2-40B4-BE49-F238E27FC236}">
                <a16:creationId xmlns:a16="http://schemas.microsoft.com/office/drawing/2014/main" id="{19C7F48E-E9E4-259A-E2A4-1EEE11F59F6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 rot="21599996">
            <a:off x="9136946" y="2800414"/>
            <a:ext cx="790096" cy="68111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Isosceles 527 6">
            <a:extLst>
              <a:ext uri="{FF2B5EF4-FFF2-40B4-BE49-F238E27FC236}">
                <a16:creationId xmlns:a16="http://schemas.microsoft.com/office/drawing/2014/main" id="{A7ED70B0-D6B4-CC3D-0290-A441B7ABD108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 rot="10800000">
            <a:off x="9136949" y="3481532"/>
            <a:ext cx="790096" cy="681117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Rectangle 527 7">
            <a:extLst>
              <a:ext uri="{FF2B5EF4-FFF2-40B4-BE49-F238E27FC236}">
                <a16:creationId xmlns:a16="http://schemas.microsoft.com/office/drawing/2014/main" id="{B5A76D9A-2652-CB39-A54E-6216A46C248D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 rot="18006821">
            <a:off x="8600219" y="2549755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Rectangle 527 8">
            <a:extLst>
              <a:ext uri="{FF2B5EF4-FFF2-40B4-BE49-F238E27FC236}">
                <a16:creationId xmlns:a16="http://schemas.microsoft.com/office/drawing/2014/main" id="{0980A41E-AF3C-7A9C-075F-D3185D4B560F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 rot="3593170">
            <a:off x="9676383" y="2549754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Rectangle 527 9">
            <a:extLst>
              <a:ext uri="{FF2B5EF4-FFF2-40B4-BE49-F238E27FC236}">
                <a16:creationId xmlns:a16="http://schemas.microsoft.com/office/drawing/2014/main" id="{303D90F5-C17D-596B-FE3A-29FE4F00580A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 rot="7206826">
            <a:off x="9676383" y="3625917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Rectangle 527 10">
            <a:extLst>
              <a:ext uri="{FF2B5EF4-FFF2-40B4-BE49-F238E27FC236}">
                <a16:creationId xmlns:a16="http://schemas.microsoft.com/office/drawing/2014/main" id="{AC3D0BCF-E62F-F992-B36C-779C50530A4D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 rot="14393178">
            <a:off x="8600219" y="3625917"/>
            <a:ext cx="787390" cy="787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Isosceles 527 11">
            <a:extLst>
              <a:ext uri="{FF2B5EF4-FFF2-40B4-BE49-F238E27FC236}">
                <a16:creationId xmlns:a16="http://schemas.microsoft.com/office/drawing/2014/main" id="{053A3C99-418E-0455-78EE-5BCBA54928D6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 rot="12606818">
            <a:off x="8232417" y="3238202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Isosceles 527 12">
            <a:extLst>
              <a:ext uri="{FF2B5EF4-FFF2-40B4-BE49-F238E27FC236}">
                <a16:creationId xmlns:a16="http://schemas.microsoft.com/office/drawing/2014/main" id="{20CCCE06-CEF5-E79C-222A-94D8F8C9E431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 rot="1806820">
            <a:off x="8968021" y="1969913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Isosceles 527 13">
            <a:extLst>
              <a:ext uri="{FF2B5EF4-FFF2-40B4-BE49-F238E27FC236}">
                <a16:creationId xmlns:a16="http://schemas.microsoft.com/office/drawing/2014/main" id="{B883575F-9C27-92A1-9534-92C28BE5F71C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 rot="19793170">
            <a:off x="9308579" y="1969913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Isosceles 527 14">
            <a:extLst>
              <a:ext uri="{FF2B5EF4-FFF2-40B4-BE49-F238E27FC236}">
                <a16:creationId xmlns:a16="http://schemas.microsoft.com/office/drawing/2014/main" id="{E282913F-236D-65AF-D2D2-87F9E7E3E616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 rot="8993169">
            <a:off x="10044188" y="3238197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Isosceles 527 15">
            <a:extLst>
              <a:ext uri="{FF2B5EF4-FFF2-40B4-BE49-F238E27FC236}">
                <a16:creationId xmlns:a16="http://schemas.microsoft.com/office/drawing/2014/main" id="{22D10EAC-B68C-3F07-6829-CD1A65B96DA2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 rot="12606826">
            <a:off x="9308582" y="431436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Isosceles 527 16">
            <a:extLst>
              <a:ext uri="{FF2B5EF4-FFF2-40B4-BE49-F238E27FC236}">
                <a16:creationId xmlns:a16="http://schemas.microsoft.com/office/drawing/2014/main" id="{DD6B21B1-DE47-33F3-706E-E54C15BC1EA5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 rot="8993177">
            <a:off x="8968024" y="4314364"/>
            <a:ext cx="787389" cy="678784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80E6A2-C300-97BA-45A4-5A5A2BDA607F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9468484" y="3190989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0030FA0D-A6F4-D570-ABA0-792D7101993B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468479" y="364506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61E26D96-2C7D-ED0D-F005-7580A00F77B8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8930417" y="2879953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C3233013-750E-3E22-B3E1-F6B3EF26B53C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10006571" y="287994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AF426738-1220-20E2-27A2-33D5F9A6A96A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10006570" y="3956107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59B6A14-01F2-0D7D-B090-509E58820924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8930416" y="395611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FF79387C-BDC4-2D16-0330-0BBD51EBDDDF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8619361" y="3416231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6B2A3A59-0ECD-1441-7DAF-F0FE749261BD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9241478" y="234366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88CE1EF0-7B36-64AB-DADE-47B4DEB89723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9695537" y="2343664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7A43EB06-2A4D-EB71-8916-82B621D831ED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10317631" y="341623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89A787AE-ABB0-470A-2E3F-1AF4F37FCD35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9695517" y="4492390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CE1B4ED0-7F49-A2F5-A6D7-B39865972571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9241473" y="4492393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9785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群組 139"/>
          <p:cNvGrpSpPr/>
          <p:nvPr/>
        </p:nvGrpSpPr>
        <p:grpSpPr>
          <a:xfrm>
            <a:off x="3197038" y="1969914"/>
            <a:ext cx="2599160" cy="3023234"/>
            <a:chOff x="3197038" y="1969914"/>
            <a:chExt cx="2599160" cy="3023234"/>
          </a:xfrm>
        </p:grpSpPr>
        <p:sp>
          <p:nvSpPr>
            <p:cNvPr id="141" name="Isosceles 527 5"/>
            <p:cNvSpPr/>
            <p:nvPr>
              <p:custDataLst>
                <p:tags r:id="rId33"/>
              </p:custDataLst>
            </p:nvPr>
          </p:nvSpPr>
          <p:spPr>
            <a:xfrm rot="21599996">
              <a:off x="4101568" y="2800413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Isosceles 527 6"/>
            <p:cNvSpPr/>
            <p:nvPr>
              <p:custDataLst>
                <p:tags r:id="rId34"/>
              </p:custDataLst>
            </p:nvPr>
          </p:nvSpPr>
          <p:spPr>
            <a:xfrm rot="10800000">
              <a:off x="4101570" y="3481532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Rectangle 527 7"/>
            <p:cNvSpPr/>
            <p:nvPr>
              <p:custDataLst>
                <p:tags r:id="rId35"/>
              </p:custDataLst>
            </p:nvPr>
          </p:nvSpPr>
          <p:spPr>
            <a:xfrm rot="18006821">
              <a:off x="3564840" y="2549755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Rectangle 527 8"/>
            <p:cNvSpPr/>
            <p:nvPr>
              <p:custDataLst>
                <p:tags r:id="rId36"/>
              </p:custDataLst>
            </p:nvPr>
          </p:nvSpPr>
          <p:spPr>
            <a:xfrm rot="3593170">
              <a:off x="4641003" y="2549754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Rectangle 527 9"/>
            <p:cNvSpPr/>
            <p:nvPr>
              <p:custDataLst>
                <p:tags r:id="rId37"/>
              </p:custDataLst>
            </p:nvPr>
          </p:nvSpPr>
          <p:spPr>
            <a:xfrm rot="7206826">
              <a:off x="4641004" y="3625918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Rectangle 527 10"/>
            <p:cNvSpPr/>
            <p:nvPr>
              <p:custDataLst>
                <p:tags r:id="rId38"/>
              </p:custDataLst>
            </p:nvPr>
          </p:nvSpPr>
          <p:spPr>
            <a:xfrm rot="14393178">
              <a:off x="3564840" y="3625918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Isosceles 527 11"/>
            <p:cNvSpPr/>
            <p:nvPr>
              <p:custDataLst>
                <p:tags r:id="rId39"/>
              </p:custDataLst>
            </p:nvPr>
          </p:nvSpPr>
          <p:spPr>
            <a:xfrm rot="12606818">
              <a:off x="3197038" y="3238201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Isosceles 527 12"/>
            <p:cNvSpPr/>
            <p:nvPr>
              <p:custDataLst>
                <p:tags r:id="rId40"/>
              </p:custDataLst>
            </p:nvPr>
          </p:nvSpPr>
          <p:spPr>
            <a:xfrm rot="1806820">
              <a:off x="3932642" y="196991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Isosceles 527 13"/>
            <p:cNvSpPr/>
            <p:nvPr>
              <p:custDataLst>
                <p:tags r:id="rId41"/>
              </p:custDataLst>
            </p:nvPr>
          </p:nvSpPr>
          <p:spPr>
            <a:xfrm rot="19793170">
              <a:off x="4273200" y="196991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Isosceles 527 14"/>
            <p:cNvSpPr/>
            <p:nvPr>
              <p:custDataLst>
                <p:tags r:id="rId42"/>
              </p:custDataLst>
            </p:nvPr>
          </p:nvSpPr>
          <p:spPr>
            <a:xfrm rot="8993169">
              <a:off x="5008809" y="3238196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Isosceles 527 15"/>
            <p:cNvSpPr/>
            <p:nvPr>
              <p:custDataLst>
                <p:tags r:id="rId43"/>
              </p:custDataLst>
            </p:nvPr>
          </p:nvSpPr>
          <p:spPr>
            <a:xfrm rot="12606826">
              <a:off x="4273203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Isosceles 527 16"/>
            <p:cNvSpPr/>
            <p:nvPr>
              <p:custDataLst>
                <p:tags r:id="rId44"/>
              </p:custDataLst>
            </p:nvPr>
          </p:nvSpPr>
          <p:spPr>
            <a:xfrm rot="8993177">
              <a:off x="3932644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橢圓 152"/>
            <p:cNvSpPr/>
            <p:nvPr>
              <p:custDataLst>
                <p:tags r:id="rId45"/>
              </p:custDataLst>
            </p:nvPr>
          </p:nvSpPr>
          <p:spPr>
            <a:xfrm>
              <a:off x="4420413" y="317828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橢圓 153"/>
            <p:cNvSpPr/>
            <p:nvPr>
              <p:custDataLst>
                <p:tags r:id="rId46"/>
              </p:custDataLst>
            </p:nvPr>
          </p:nvSpPr>
          <p:spPr>
            <a:xfrm>
              <a:off x="4420414" y="3632368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橢圓 154"/>
            <p:cNvSpPr/>
            <p:nvPr>
              <p:custDataLst>
                <p:tags r:id="rId47"/>
              </p:custDataLst>
            </p:nvPr>
          </p:nvSpPr>
          <p:spPr>
            <a:xfrm>
              <a:off x="3882335" y="286725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橢圓 155"/>
            <p:cNvSpPr/>
            <p:nvPr>
              <p:custDataLst>
                <p:tags r:id="rId48"/>
              </p:custDataLst>
            </p:nvPr>
          </p:nvSpPr>
          <p:spPr>
            <a:xfrm>
              <a:off x="4958494" y="286724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橢圓 156"/>
            <p:cNvSpPr/>
            <p:nvPr>
              <p:custDataLst>
                <p:tags r:id="rId49"/>
              </p:custDataLst>
            </p:nvPr>
          </p:nvSpPr>
          <p:spPr>
            <a:xfrm>
              <a:off x="4958495" y="394340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橢圓 157"/>
            <p:cNvSpPr/>
            <p:nvPr>
              <p:custDataLst>
                <p:tags r:id="rId50"/>
              </p:custDataLst>
            </p:nvPr>
          </p:nvSpPr>
          <p:spPr>
            <a:xfrm>
              <a:off x="3882334" y="3943412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/>
            <p:cNvSpPr/>
            <p:nvPr>
              <p:custDataLst>
                <p:tags r:id="rId51"/>
              </p:custDataLst>
            </p:nvPr>
          </p:nvSpPr>
          <p:spPr>
            <a:xfrm>
              <a:off x="3571289" y="3403531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橢圓 159"/>
            <p:cNvSpPr/>
            <p:nvPr>
              <p:custDataLst>
                <p:tags r:id="rId52"/>
              </p:custDataLst>
            </p:nvPr>
          </p:nvSpPr>
          <p:spPr>
            <a:xfrm>
              <a:off x="4193379" y="233096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橢圓 160"/>
            <p:cNvSpPr/>
            <p:nvPr>
              <p:custDataLst>
                <p:tags r:id="rId53"/>
              </p:custDataLst>
            </p:nvPr>
          </p:nvSpPr>
          <p:spPr>
            <a:xfrm>
              <a:off x="4647454" y="233096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橢圓 161"/>
            <p:cNvSpPr/>
            <p:nvPr>
              <p:custDataLst>
                <p:tags r:id="rId54"/>
              </p:custDataLst>
            </p:nvPr>
          </p:nvSpPr>
          <p:spPr>
            <a:xfrm>
              <a:off x="5269535" y="340352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橢圓 162"/>
            <p:cNvSpPr/>
            <p:nvPr>
              <p:custDataLst>
                <p:tags r:id="rId55"/>
              </p:custDataLst>
            </p:nvPr>
          </p:nvSpPr>
          <p:spPr>
            <a:xfrm>
              <a:off x="4647451" y="447969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橢圓 163"/>
            <p:cNvSpPr/>
            <p:nvPr>
              <p:custDataLst>
                <p:tags r:id="rId56"/>
              </p:custDataLst>
            </p:nvPr>
          </p:nvSpPr>
          <p:spPr>
            <a:xfrm>
              <a:off x="4193381" y="447969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grpSp>
        <p:nvGrpSpPr>
          <p:cNvPr id="87" name="群組 86"/>
          <p:cNvGrpSpPr/>
          <p:nvPr/>
        </p:nvGrpSpPr>
        <p:grpSpPr>
          <a:xfrm>
            <a:off x="117142" y="1969914"/>
            <a:ext cx="2599160" cy="3023234"/>
            <a:chOff x="117142" y="1969914"/>
            <a:chExt cx="2599160" cy="3023234"/>
          </a:xfrm>
        </p:grpSpPr>
        <p:sp>
          <p:nvSpPr>
            <p:cNvPr id="88" name="Rectangle 527 77"/>
            <p:cNvSpPr/>
            <p:nvPr>
              <p:custDataLst>
                <p:tags r:id="rId19"/>
              </p:custDataLst>
            </p:nvPr>
          </p:nvSpPr>
          <p:spPr>
            <a:xfrm rot="18006821">
              <a:off x="484945" y="2549755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Rectangle 527 78"/>
            <p:cNvSpPr/>
            <p:nvPr>
              <p:custDataLst>
                <p:tags r:id="rId20"/>
              </p:custDataLst>
            </p:nvPr>
          </p:nvSpPr>
          <p:spPr>
            <a:xfrm rot="3593170">
              <a:off x="1561108" y="2549754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Isosceles 527 82"/>
            <p:cNvSpPr/>
            <p:nvPr>
              <p:custDataLst>
                <p:tags r:id="rId21"/>
              </p:custDataLst>
            </p:nvPr>
          </p:nvSpPr>
          <p:spPr>
            <a:xfrm rot="1806820">
              <a:off x="852747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Isosceles 527 83"/>
            <p:cNvSpPr/>
            <p:nvPr>
              <p:custDataLst>
                <p:tags r:id="rId22"/>
              </p:custDataLst>
            </p:nvPr>
          </p:nvSpPr>
          <p:spPr>
            <a:xfrm rot="19793170">
              <a:off x="1193306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2" name="群組 91"/>
            <p:cNvGrpSpPr/>
            <p:nvPr/>
          </p:nvGrpSpPr>
          <p:grpSpPr>
            <a:xfrm>
              <a:off x="1021673" y="2800413"/>
              <a:ext cx="790097" cy="1362236"/>
              <a:chOff x="1021673" y="2800413"/>
              <a:chExt cx="790097" cy="1362236"/>
            </a:xfrm>
          </p:grpSpPr>
          <p:sp>
            <p:nvSpPr>
              <p:cNvPr id="106" name="Isosceles 527 75"/>
              <p:cNvSpPr/>
              <p:nvPr>
                <p:custDataLst>
                  <p:tags r:id="rId31"/>
                </p:custDataLst>
              </p:nvPr>
            </p:nvSpPr>
            <p:spPr>
              <a:xfrm rot="21599996">
                <a:off x="1021673" y="2800413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Isosceles 527 76"/>
              <p:cNvSpPr/>
              <p:nvPr>
                <p:custDataLst>
                  <p:tags r:id="rId32"/>
                </p:custDataLst>
              </p:nvPr>
            </p:nvSpPr>
            <p:spPr>
              <a:xfrm rot="10800000">
                <a:off x="1021674" y="3481532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3" name="Rectangle 527 79"/>
            <p:cNvSpPr/>
            <p:nvPr>
              <p:custDataLst>
                <p:tags r:id="rId23"/>
              </p:custDataLst>
            </p:nvPr>
          </p:nvSpPr>
          <p:spPr>
            <a:xfrm rot="7206826">
              <a:off x="1561108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Rectangle 527 80"/>
            <p:cNvSpPr/>
            <p:nvPr>
              <p:custDataLst>
                <p:tags r:id="rId24"/>
              </p:custDataLst>
            </p:nvPr>
          </p:nvSpPr>
          <p:spPr>
            <a:xfrm rot="14393178">
              <a:off x="484944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Isosceles 527 81"/>
            <p:cNvSpPr/>
            <p:nvPr>
              <p:custDataLst>
                <p:tags r:id="rId25"/>
              </p:custDataLst>
            </p:nvPr>
          </p:nvSpPr>
          <p:spPr>
            <a:xfrm rot="12606818">
              <a:off x="117142" y="3238201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Isosceles 527 84"/>
            <p:cNvSpPr/>
            <p:nvPr>
              <p:custDataLst>
                <p:tags r:id="rId26"/>
              </p:custDataLst>
            </p:nvPr>
          </p:nvSpPr>
          <p:spPr>
            <a:xfrm rot="8993169">
              <a:off x="1928913" y="3238196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Isosceles 527 85"/>
            <p:cNvSpPr/>
            <p:nvPr>
              <p:custDataLst>
                <p:tags r:id="rId27"/>
              </p:custDataLst>
            </p:nvPr>
          </p:nvSpPr>
          <p:spPr>
            <a:xfrm rot="12606826">
              <a:off x="1193307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Isosceles 527 86"/>
            <p:cNvSpPr/>
            <p:nvPr>
              <p:custDataLst>
                <p:tags r:id="rId28"/>
              </p:custDataLst>
            </p:nvPr>
          </p:nvSpPr>
          <p:spPr>
            <a:xfrm rot="8993177">
              <a:off x="852749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Straight 527 101"/>
            <p:cNvCxnSpPr/>
            <p:nvPr>
              <p:custDataLst>
                <p:tags r:id="rId29"/>
              </p:custDataLst>
            </p:nvPr>
          </p:nvCxnSpPr>
          <p:spPr>
            <a:xfrm flipV="1">
              <a:off x="1416723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527 103"/>
            <p:cNvCxnSpPr/>
            <p:nvPr>
              <p:custDataLst>
                <p:tags r:id="rId30"/>
              </p:custDataLst>
            </p:nvPr>
          </p:nvCxnSpPr>
          <p:spPr>
            <a:xfrm>
              <a:off x="1021675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Freeform 256 99"/>
          <p:cNvSpPr/>
          <p:nvPr>
            <p:custDataLst>
              <p:tags r:id="rId2"/>
            </p:custDataLst>
          </p:nvPr>
        </p:nvSpPr>
        <p:spPr>
          <a:xfrm>
            <a:off x="3963494" y="2408068"/>
            <a:ext cx="1076164" cy="847469"/>
          </a:xfrm>
          <a:custGeom>
            <a:avLst/>
            <a:gdLst/>
            <a:ahLst/>
            <a:cxnLst/>
            <a:rect l="0" t="0" r="0" b="0"/>
            <a:pathLst>
              <a:path w="1666236" h="1312145">
                <a:moveTo>
                  <a:pt x="1185451" y="0"/>
                </a:moveTo>
                <a:lnTo>
                  <a:pt x="480781" y="0"/>
                </a:lnTo>
                <a:lnTo>
                  <a:pt x="0" y="828938"/>
                </a:lnTo>
                <a:lnTo>
                  <a:pt x="833118" y="1312144"/>
                </a:lnTo>
                <a:lnTo>
                  <a:pt x="1666235" y="828936"/>
                </a:lnTo>
                <a:close/>
              </a:path>
            </a:pathLst>
          </a:custGeom>
          <a:solidFill>
            <a:srgbClr val="FFFF00">
              <a:alpha val="40000"/>
            </a:srgbClr>
          </a:solidFill>
          <a:ln w="5715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527AFB6-B3DF-61FF-6E6E-588BE47B7A4C}"/>
              </a:ext>
            </a:extLst>
          </p:cNvPr>
          <p:cNvGrpSpPr/>
          <p:nvPr/>
        </p:nvGrpSpPr>
        <p:grpSpPr>
          <a:xfrm>
            <a:off x="8232417" y="1969913"/>
            <a:ext cx="2599160" cy="3023235"/>
            <a:chOff x="8232417" y="1969913"/>
            <a:chExt cx="2599160" cy="3023235"/>
          </a:xfrm>
        </p:grpSpPr>
        <p:sp>
          <p:nvSpPr>
            <p:cNvPr id="2" name="Isosceles 527 5">
              <a:extLst>
                <a:ext uri="{FF2B5EF4-FFF2-40B4-BE49-F238E27FC236}">
                  <a16:creationId xmlns:a16="http://schemas.microsoft.com/office/drawing/2014/main" id="{D28DC6EC-E96D-3444-0631-FE1393B02E4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21599996">
              <a:off x="9136946" y="2800414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Isosceles 527 6">
              <a:extLst>
                <a:ext uri="{FF2B5EF4-FFF2-40B4-BE49-F238E27FC236}">
                  <a16:creationId xmlns:a16="http://schemas.microsoft.com/office/drawing/2014/main" id="{E0BC9EFD-F31D-74C4-554F-5AD63A247B8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10800000">
              <a:off x="9136949" y="3481532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527 7">
              <a:extLst>
                <a:ext uri="{FF2B5EF4-FFF2-40B4-BE49-F238E27FC236}">
                  <a16:creationId xmlns:a16="http://schemas.microsoft.com/office/drawing/2014/main" id="{3D3BC313-9A20-92EA-8F17-8F0CEBB8520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8006821">
              <a:off x="8600219" y="2549755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527 8">
              <a:extLst>
                <a:ext uri="{FF2B5EF4-FFF2-40B4-BE49-F238E27FC236}">
                  <a16:creationId xmlns:a16="http://schemas.microsoft.com/office/drawing/2014/main" id="{DF955F60-9204-031B-AC7F-36CE528D47C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3593170">
              <a:off x="9676383" y="2549754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527 9">
              <a:extLst>
                <a:ext uri="{FF2B5EF4-FFF2-40B4-BE49-F238E27FC236}">
                  <a16:creationId xmlns:a16="http://schemas.microsoft.com/office/drawing/2014/main" id="{327BB0B0-4118-F7B9-5E4E-7411B124092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7206826">
              <a:off x="9676383" y="3625917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ectangle 527 10">
              <a:extLst>
                <a:ext uri="{FF2B5EF4-FFF2-40B4-BE49-F238E27FC236}">
                  <a16:creationId xmlns:a16="http://schemas.microsoft.com/office/drawing/2014/main" id="{73200BA1-A6F2-EA24-8824-7CC1CF2C287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4393178">
              <a:off x="8600219" y="3625917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Isosceles 527 11">
              <a:extLst>
                <a:ext uri="{FF2B5EF4-FFF2-40B4-BE49-F238E27FC236}">
                  <a16:creationId xmlns:a16="http://schemas.microsoft.com/office/drawing/2014/main" id="{0A6ACAC4-DE9D-E7E5-FB61-91DDBE4FC82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2606818">
              <a:off x="8232417" y="3238202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Isosceles 527 12">
              <a:extLst>
                <a:ext uri="{FF2B5EF4-FFF2-40B4-BE49-F238E27FC236}">
                  <a16:creationId xmlns:a16="http://schemas.microsoft.com/office/drawing/2014/main" id="{6B406EC5-F2D5-DF1B-2D35-196DC119D97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806820">
              <a:off x="8968021" y="1969913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Isosceles 527 13">
              <a:extLst>
                <a:ext uri="{FF2B5EF4-FFF2-40B4-BE49-F238E27FC236}">
                  <a16:creationId xmlns:a16="http://schemas.microsoft.com/office/drawing/2014/main" id="{9E7926BA-C0E0-A953-515C-10862671DF1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9793170">
              <a:off x="9308579" y="1969913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Isosceles 527 14">
              <a:extLst>
                <a:ext uri="{FF2B5EF4-FFF2-40B4-BE49-F238E27FC236}">
                  <a16:creationId xmlns:a16="http://schemas.microsoft.com/office/drawing/2014/main" id="{2D4EF3E3-ACA0-A798-4522-5BA2792A1AF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8993169">
              <a:off x="10044188" y="3238197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Isosceles 527 15">
              <a:extLst>
                <a:ext uri="{FF2B5EF4-FFF2-40B4-BE49-F238E27FC236}">
                  <a16:creationId xmlns:a16="http://schemas.microsoft.com/office/drawing/2014/main" id="{6716332C-BBB4-859A-3C3E-3BFDD82D3D9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12606826">
              <a:off x="9308582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Isosceles 527 16">
              <a:extLst>
                <a:ext uri="{FF2B5EF4-FFF2-40B4-BE49-F238E27FC236}">
                  <a16:creationId xmlns:a16="http://schemas.microsoft.com/office/drawing/2014/main" id="{668CB08B-96CD-1361-02EF-1CEC553B5FF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8993177">
              <a:off x="8968024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18C2CA13-EF6E-CC47-BDC5-8A9FC27A151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993915" y="2407163"/>
              <a:ext cx="1076155" cy="847325"/>
            </a:xfrm>
            <a:custGeom>
              <a:avLst/>
              <a:gdLst>
                <a:gd name="connsiteX0" fmla="*/ 311062 w 1076155"/>
                <a:gd name="connsiteY0" fmla="*/ 4 h 847325"/>
                <a:gd name="connsiteX1" fmla="*/ 0 w 1076155"/>
                <a:gd name="connsiteY1" fmla="*/ 536290 h 847325"/>
                <a:gd name="connsiteX2" fmla="*/ 538068 w 1076155"/>
                <a:gd name="connsiteY2" fmla="*/ 847325 h 847325"/>
                <a:gd name="connsiteX3" fmla="*/ 1076155 w 1076155"/>
                <a:gd name="connsiteY3" fmla="*/ 536284 h 847325"/>
                <a:gd name="connsiteX4" fmla="*/ 765121 w 1076155"/>
                <a:gd name="connsiteY4" fmla="*/ 0 h 847325"/>
                <a:gd name="connsiteX5" fmla="*/ 311062 w 1076155"/>
                <a:gd name="connsiteY5" fmla="*/ 4 h 847325"/>
                <a:gd name="connsiteX6" fmla="*/ 311062 w 1076155"/>
                <a:gd name="connsiteY6" fmla="*/ 4 h 847325"/>
                <a:gd name="connsiteX0" fmla="*/ 311062 w 1076155"/>
                <a:gd name="connsiteY0" fmla="*/ 4 h 847325"/>
                <a:gd name="connsiteX1" fmla="*/ 0 w 1076155"/>
                <a:gd name="connsiteY1" fmla="*/ 536290 h 847325"/>
                <a:gd name="connsiteX2" fmla="*/ 538068 w 1076155"/>
                <a:gd name="connsiteY2" fmla="*/ 847325 h 847325"/>
                <a:gd name="connsiteX3" fmla="*/ 1076155 w 1076155"/>
                <a:gd name="connsiteY3" fmla="*/ 536284 h 847325"/>
                <a:gd name="connsiteX4" fmla="*/ 765121 w 1076155"/>
                <a:gd name="connsiteY4" fmla="*/ 0 h 847325"/>
                <a:gd name="connsiteX5" fmla="*/ 311062 w 1076155"/>
                <a:gd name="connsiteY5" fmla="*/ 4 h 8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55" h="847325">
                  <a:moveTo>
                    <a:pt x="311062" y="4"/>
                  </a:moveTo>
                  <a:lnTo>
                    <a:pt x="0" y="536290"/>
                  </a:lnTo>
                  <a:lnTo>
                    <a:pt x="538068" y="847325"/>
                  </a:lnTo>
                  <a:lnTo>
                    <a:pt x="1076155" y="536284"/>
                  </a:lnTo>
                  <a:lnTo>
                    <a:pt x="765121" y="0"/>
                  </a:lnTo>
                  <a:lnTo>
                    <a:pt x="311062" y="4"/>
                  </a:lnTo>
                  <a:close/>
                </a:path>
              </a:pathLst>
            </a:custGeom>
            <a:solidFill>
              <a:srgbClr val="E8EBE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9B878CCC-0567-231A-EDDB-0F2EEE70C4C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682860" y="2943454"/>
              <a:ext cx="849123" cy="1076158"/>
            </a:xfrm>
            <a:custGeom>
              <a:avLst/>
              <a:gdLst>
                <a:gd name="connsiteX0" fmla="*/ 311055 w 849123"/>
                <a:gd name="connsiteY0" fmla="*/ 0 h 1076158"/>
                <a:gd name="connsiteX1" fmla="*/ 0 w 849123"/>
                <a:gd name="connsiteY1" fmla="*/ 536277 h 1076158"/>
                <a:gd name="connsiteX2" fmla="*/ 311055 w 849123"/>
                <a:gd name="connsiteY2" fmla="*/ 1076158 h 1076158"/>
                <a:gd name="connsiteX3" fmla="*/ 849118 w 849123"/>
                <a:gd name="connsiteY3" fmla="*/ 765114 h 1076158"/>
                <a:gd name="connsiteX4" fmla="*/ 849123 w 849123"/>
                <a:gd name="connsiteY4" fmla="*/ 311035 h 1076158"/>
                <a:gd name="connsiteX5" fmla="*/ 311055 w 849123"/>
                <a:gd name="connsiteY5" fmla="*/ 0 h 1076158"/>
                <a:gd name="connsiteX6" fmla="*/ 311055 w 849123"/>
                <a:gd name="connsiteY6" fmla="*/ 0 h 1076158"/>
                <a:gd name="connsiteX0" fmla="*/ 311055 w 849123"/>
                <a:gd name="connsiteY0" fmla="*/ 0 h 1076158"/>
                <a:gd name="connsiteX1" fmla="*/ 0 w 849123"/>
                <a:gd name="connsiteY1" fmla="*/ 536277 h 1076158"/>
                <a:gd name="connsiteX2" fmla="*/ 311055 w 849123"/>
                <a:gd name="connsiteY2" fmla="*/ 1076158 h 1076158"/>
                <a:gd name="connsiteX3" fmla="*/ 849118 w 849123"/>
                <a:gd name="connsiteY3" fmla="*/ 765114 h 1076158"/>
                <a:gd name="connsiteX4" fmla="*/ 849123 w 849123"/>
                <a:gd name="connsiteY4" fmla="*/ 311035 h 1076158"/>
                <a:gd name="connsiteX5" fmla="*/ 311055 w 849123"/>
                <a:gd name="connsiteY5" fmla="*/ 0 h 107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123" h="1076158">
                  <a:moveTo>
                    <a:pt x="311055" y="0"/>
                  </a:moveTo>
                  <a:lnTo>
                    <a:pt x="0" y="536277"/>
                  </a:lnTo>
                  <a:lnTo>
                    <a:pt x="311055" y="1076158"/>
                  </a:lnTo>
                  <a:lnTo>
                    <a:pt x="849118" y="765114"/>
                  </a:lnTo>
                  <a:lnTo>
                    <a:pt x="849123" y="311035"/>
                  </a:lnTo>
                  <a:lnTo>
                    <a:pt x="311055" y="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1601ECA6-583E-2F0A-5864-61AE8644AB04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8993916" y="3708568"/>
              <a:ext cx="1076154" cy="847324"/>
            </a:xfrm>
            <a:custGeom>
              <a:avLst/>
              <a:gdLst>
                <a:gd name="connsiteX0" fmla="*/ 538063 w 1076154"/>
                <a:gd name="connsiteY0" fmla="*/ 0 h 847324"/>
                <a:gd name="connsiteX1" fmla="*/ 0 w 1076154"/>
                <a:gd name="connsiteY1" fmla="*/ 311044 h 847324"/>
                <a:gd name="connsiteX2" fmla="*/ 311056 w 1076154"/>
                <a:gd name="connsiteY2" fmla="*/ 847324 h 847324"/>
                <a:gd name="connsiteX3" fmla="*/ 765101 w 1076154"/>
                <a:gd name="connsiteY3" fmla="*/ 847322 h 847324"/>
                <a:gd name="connsiteX4" fmla="*/ 1076154 w 1076154"/>
                <a:gd name="connsiteY4" fmla="*/ 311039 h 847324"/>
                <a:gd name="connsiteX5" fmla="*/ 538063 w 1076154"/>
                <a:gd name="connsiteY5" fmla="*/ 0 h 847324"/>
                <a:gd name="connsiteX6" fmla="*/ 538063 w 1076154"/>
                <a:gd name="connsiteY6" fmla="*/ 0 h 847324"/>
                <a:gd name="connsiteX0" fmla="*/ 538063 w 1076154"/>
                <a:gd name="connsiteY0" fmla="*/ 0 h 847324"/>
                <a:gd name="connsiteX1" fmla="*/ 0 w 1076154"/>
                <a:gd name="connsiteY1" fmla="*/ 311044 h 847324"/>
                <a:gd name="connsiteX2" fmla="*/ 311056 w 1076154"/>
                <a:gd name="connsiteY2" fmla="*/ 847324 h 847324"/>
                <a:gd name="connsiteX3" fmla="*/ 765101 w 1076154"/>
                <a:gd name="connsiteY3" fmla="*/ 847322 h 847324"/>
                <a:gd name="connsiteX4" fmla="*/ 1076154 w 1076154"/>
                <a:gd name="connsiteY4" fmla="*/ 311039 h 847324"/>
                <a:gd name="connsiteX5" fmla="*/ 538063 w 1076154"/>
                <a:gd name="connsiteY5" fmla="*/ 0 h 84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54" h="847324">
                  <a:moveTo>
                    <a:pt x="538063" y="0"/>
                  </a:moveTo>
                  <a:lnTo>
                    <a:pt x="0" y="311044"/>
                  </a:lnTo>
                  <a:lnTo>
                    <a:pt x="311056" y="847324"/>
                  </a:lnTo>
                  <a:lnTo>
                    <a:pt x="765101" y="847322"/>
                  </a:lnTo>
                  <a:lnTo>
                    <a:pt x="1076154" y="311039"/>
                  </a:lnTo>
                  <a:lnTo>
                    <a:pt x="538063" y="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E447E540-2337-F399-5113-714542B49F1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531979" y="2943447"/>
              <a:ext cx="849152" cy="1076159"/>
            </a:xfrm>
            <a:custGeom>
              <a:avLst/>
              <a:gdLst>
                <a:gd name="connsiteX0" fmla="*/ 538092 w 849152"/>
                <a:gd name="connsiteY0" fmla="*/ 0 h 1076159"/>
                <a:gd name="connsiteX1" fmla="*/ 5 w 849152"/>
                <a:gd name="connsiteY1" fmla="*/ 311041 h 1076159"/>
                <a:gd name="connsiteX2" fmla="*/ 0 w 849152"/>
                <a:gd name="connsiteY2" fmla="*/ 765120 h 1076159"/>
                <a:gd name="connsiteX3" fmla="*/ 538091 w 849152"/>
                <a:gd name="connsiteY3" fmla="*/ 1076159 h 1076159"/>
                <a:gd name="connsiteX4" fmla="*/ 849152 w 849152"/>
                <a:gd name="connsiteY4" fmla="*/ 536287 h 1076159"/>
                <a:gd name="connsiteX5" fmla="*/ 538092 w 849152"/>
                <a:gd name="connsiteY5" fmla="*/ 0 h 1076159"/>
                <a:gd name="connsiteX6" fmla="*/ 538092 w 849152"/>
                <a:gd name="connsiteY6" fmla="*/ 0 h 1076159"/>
                <a:gd name="connsiteX0" fmla="*/ 538092 w 849152"/>
                <a:gd name="connsiteY0" fmla="*/ 0 h 1076159"/>
                <a:gd name="connsiteX1" fmla="*/ 5 w 849152"/>
                <a:gd name="connsiteY1" fmla="*/ 311041 h 1076159"/>
                <a:gd name="connsiteX2" fmla="*/ 0 w 849152"/>
                <a:gd name="connsiteY2" fmla="*/ 765120 h 1076159"/>
                <a:gd name="connsiteX3" fmla="*/ 538091 w 849152"/>
                <a:gd name="connsiteY3" fmla="*/ 1076159 h 1076159"/>
                <a:gd name="connsiteX4" fmla="*/ 849152 w 849152"/>
                <a:gd name="connsiteY4" fmla="*/ 536287 h 1076159"/>
                <a:gd name="connsiteX5" fmla="*/ 538092 w 849152"/>
                <a:gd name="connsiteY5" fmla="*/ 0 h 1076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152" h="1076159">
                  <a:moveTo>
                    <a:pt x="538092" y="0"/>
                  </a:moveTo>
                  <a:lnTo>
                    <a:pt x="5" y="311041"/>
                  </a:lnTo>
                  <a:lnTo>
                    <a:pt x="0" y="765120"/>
                  </a:lnTo>
                  <a:lnTo>
                    <a:pt x="538091" y="1076159"/>
                  </a:lnTo>
                  <a:lnTo>
                    <a:pt x="849152" y="536287"/>
                  </a:lnTo>
                  <a:lnTo>
                    <a:pt x="538092" y="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33" name="圖片 32">
            <a:extLst>
              <a:ext uri="{FF2B5EF4-FFF2-40B4-BE49-F238E27FC236}">
                <a16:creationId xmlns:a16="http://schemas.microsoft.com/office/drawing/2014/main" id="{84B09D98-FF9F-A91E-5D6F-D2F524434016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6263640" y="5612680"/>
            <a:ext cx="5684520" cy="12453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4456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群組 139"/>
          <p:cNvGrpSpPr/>
          <p:nvPr/>
        </p:nvGrpSpPr>
        <p:grpSpPr>
          <a:xfrm>
            <a:off x="3197038" y="1969914"/>
            <a:ext cx="2599160" cy="3023234"/>
            <a:chOff x="3197038" y="1969914"/>
            <a:chExt cx="2599160" cy="3023234"/>
          </a:xfrm>
        </p:grpSpPr>
        <p:sp>
          <p:nvSpPr>
            <p:cNvPr id="141" name="Isosceles 527 5"/>
            <p:cNvSpPr/>
            <p:nvPr>
              <p:custDataLst>
                <p:tags r:id="rId34"/>
              </p:custDataLst>
            </p:nvPr>
          </p:nvSpPr>
          <p:spPr>
            <a:xfrm rot="21599996">
              <a:off x="4101568" y="2800413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Isosceles 527 6"/>
            <p:cNvSpPr/>
            <p:nvPr>
              <p:custDataLst>
                <p:tags r:id="rId35"/>
              </p:custDataLst>
            </p:nvPr>
          </p:nvSpPr>
          <p:spPr>
            <a:xfrm rot="10800000">
              <a:off x="4101570" y="3481532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Rectangle 527 7"/>
            <p:cNvSpPr/>
            <p:nvPr>
              <p:custDataLst>
                <p:tags r:id="rId36"/>
              </p:custDataLst>
            </p:nvPr>
          </p:nvSpPr>
          <p:spPr>
            <a:xfrm rot="18006821">
              <a:off x="3564840" y="2549755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Rectangle 527 8"/>
            <p:cNvSpPr/>
            <p:nvPr>
              <p:custDataLst>
                <p:tags r:id="rId37"/>
              </p:custDataLst>
            </p:nvPr>
          </p:nvSpPr>
          <p:spPr>
            <a:xfrm rot="3593170">
              <a:off x="4641003" y="2549754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Rectangle 527 9"/>
            <p:cNvSpPr/>
            <p:nvPr>
              <p:custDataLst>
                <p:tags r:id="rId38"/>
              </p:custDataLst>
            </p:nvPr>
          </p:nvSpPr>
          <p:spPr>
            <a:xfrm rot="7206826">
              <a:off x="4641004" y="3625918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Rectangle 527 10"/>
            <p:cNvSpPr/>
            <p:nvPr>
              <p:custDataLst>
                <p:tags r:id="rId39"/>
              </p:custDataLst>
            </p:nvPr>
          </p:nvSpPr>
          <p:spPr>
            <a:xfrm rot="14393178">
              <a:off x="3564840" y="3625918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Isosceles 527 11"/>
            <p:cNvSpPr/>
            <p:nvPr>
              <p:custDataLst>
                <p:tags r:id="rId40"/>
              </p:custDataLst>
            </p:nvPr>
          </p:nvSpPr>
          <p:spPr>
            <a:xfrm rot="12606818">
              <a:off x="3197038" y="3238201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Isosceles 527 12"/>
            <p:cNvSpPr/>
            <p:nvPr>
              <p:custDataLst>
                <p:tags r:id="rId41"/>
              </p:custDataLst>
            </p:nvPr>
          </p:nvSpPr>
          <p:spPr>
            <a:xfrm rot="1806820">
              <a:off x="3932642" y="196991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Isosceles 527 13"/>
            <p:cNvSpPr/>
            <p:nvPr>
              <p:custDataLst>
                <p:tags r:id="rId42"/>
              </p:custDataLst>
            </p:nvPr>
          </p:nvSpPr>
          <p:spPr>
            <a:xfrm rot="19793170">
              <a:off x="4273200" y="196991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Isosceles 527 14"/>
            <p:cNvSpPr/>
            <p:nvPr>
              <p:custDataLst>
                <p:tags r:id="rId43"/>
              </p:custDataLst>
            </p:nvPr>
          </p:nvSpPr>
          <p:spPr>
            <a:xfrm rot="8993169">
              <a:off x="5008809" y="3238196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Isosceles 527 15"/>
            <p:cNvSpPr/>
            <p:nvPr>
              <p:custDataLst>
                <p:tags r:id="rId44"/>
              </p:custDataLst>
            </p:nvPr>
          </p:nvSpPr>
          <p:spPr>
            <a:xfrm rot="12606826">
              <a:off x="4273203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Isosceles 527 16"/>
            <p:cNvSpPr/>
            <p:nvPr>
              <p:custDataLst>
                <p:tags r:id="rId45"/>
              </p:custDataLst>
            </p:nvPr>
          </p:nvSpPr>
          <p:spPr>
            <a:xfrm rot="8993177">
              <a:off x="3932644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橢圓 152"/>
            <p:cNvSpPr/>
            <p:nvPr>
              <p:custDataLst>
                <p:tags r:id="rId46"/>
              </p:custDataLst>
            </p:nvPr>
          </p:nvSpPr>
          <p:spPr>
            <a:xfrm>
              <a:off x="4420413" y="317828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橢圓 153"/>
            <p:cNvSpPr/>
            <p:nvPr>
              <p:custDataLst>
                <p:tags r:id="rId47"/>
              </p:custDataLst>
            </p:nvPr>
          </p:nvSpPr>
          <p:spPr>
            <a:xfrm>
              <a:off x="4420414" y="3632368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橢圓 154"/>
            <p:cNvSpPr/>
            <p:nvPr>
              <p:custDataLst>
                <p:tags r:id="rId48"/>
              </p:custDataLst>
            </p:nvPr>
          </p:nvSpPr>
          <p:spPr>
            <a:xfrm>
              <a:off x="3882335" y="286725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橢圓 155"/>
            <p:cNvSpPr/>
            <p:nvPr>
              <p:custDataLst>
                <p:tags r:id="rId49"/>
              </p:custDataLst>
            </p:nvPr>
          </p:nvSpPr>
          <p:spPr>
            <a:xfrm>
              <a:off x="4958494" y="286724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橢圓 156"/>
            <p:cNvSpPr/>
            <p:nvPr>
              <p:custDataLst>
                <p:tags r:id="rId50"/>
              </p:custDataLst>
            </p:nvPr>
          </p:nvSpPr>
          <p:spPr>
            <a:xfrm>
              <a:off x="4958495" y="394340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橢圓 157"/>
            <p:cNvSpPr/>
            <p:nvPr>
              <p:custDataLst>
                <p:tags r:id="rId51"/>
              </p:custDataLst>
            </p:nvPr>
          </p:nvSpPr>
          <p:spPr>
            <a:xfrm>
              <a:off x="3882334" y="3943412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/>
            <p:cNvSpPr/>
            <p:nvPr>
              <p:custDataLst>
                <p:tags r:id="rId52"/>
              </p:custDataLst>
            </p:nvPr>
          </p:nvSpPr>
          <p:spPr>
            <a:xfrm>
              <a:off x="3571289" y="3403531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橢圓 159"/>
            <p:cNvSpPr/>
            <p:nvPr>
              <p:custDataLst>
                <p:tags r:id="rId53"/>
              </p:custDataLst>
            </p:nvPr>
          </p:nvSpPr>
          <p:spPr>
            <a:xfrm>
              <a:off x="4193379" y="233096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橢圓 160"/>
            <p:cNvSpPr/>
            <p:nvPr>
              <p:custDataLst>
                <p:tags r:id="rId54"/>
              </p:custDataLst>
            </p:nvPr>
          </p:nvSpPr>
          <p:spPr>
            <a:xfrm>
              <a:off x="4647454" y="233096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橢圓 161"/>
            <p:cNvSpPr/>
            <p:nvPr>
              <p:custDataLst>
                <p:tags r:id="rId55"/>
              </p:custDataLst>
            </p:nvPr>
          </p:nvSpPr>
          <p:spPr>
            <a:xfrm>
              <a:off x="5269535" y="340352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橢圓 162"/>
            <p:cNvSpPr/>
            <p:nvPr>
              <p:custDataLst>
                <p:tags r:id="rId56"/>
              </p:custDataLst>
            </p:nvPr>
          </p:nvSpPr>
          <p:spPr>
            <a:xfrm>
              <a:off x="4647451" y="447969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橢圓 163"/>
            <p:cNvSpPr/>
            <p:nvPr>
              <p:custDataLst>
                <p:tags r:id="rId57"/>
              </p:custDataLst>
            </p:nvPr>
          </p:nvSpPr>
          <p:spPr>
            <a:xfrm>
              <a:off x="4193381" y="447969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grpSp>
        <p:nvGrpSpPr>
          <p:cNvPr id="87" name="群組 86"/>
          <p:cNvGrpSpPr/>
          <p:nvPr/>
        </p:nvGrpSpPr>
        <p:grpSpPr>
          <a:xfrm>
            <a:off x="117142" y="1969914"/>
            <a:ext cx="2599160" cy="3023234"/>
            <a:chOff x="117142" y="1969914"/>
            <a:chExt cx="2599160" cy="3023234"/>
          </a:xfrm>
        </p:grpSpPr>
        <p:sp>
          <p:nvSpPr>
            <p:cNvPr id="88" name="Rectangle 527 77"/>
            <p:cNvSpPr/>
            <p:nvPr>
              <p:custDataLst>
                <p:tags r:id="rId20"/>
              </p:custDataLst>
            </p:nvPr>
          </p:nvSpPr>
          <p:spPr>
            <a:xfrm rot="18006821">
              <a:off x="484945" y="2549755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Rectangle 527 78"/>
            <p:cNvSpPr/>
            <p:nvPr>
              <p:custDataLst>
                <p:tags r:id="rId21"/>
              </p:custDataLst>
            </p:nvPr>
          </p:nvSpPr>
          <p:spPr>
            <a:xfrm rot="3593170">
              <a:off x="1561108" y="2549754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Isosceles 527 82"/>
            <p:cNvSpPr/>
            <p:nvPr>
              <p:custDataLst>
                <p:tags r:id="rId22"/>
              </p:custDataLst>
            </p:nvPr>
          </p:nvSpPr>
          <p:spPr>
            <a:xfrm rot="1806820">
              <a:off x="852747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Isosceles 527 83"/>
            <p:cNvSpPr/>
            <p:nvPr>
              <p:custDataLst>
                <p:tags r:id="rId23"/>
              </p:custDataLst>
            </p:nvPr>
          </p:nvSpPr>
          <p:spPr>
            <a:xfrm rot="19793170">
              <a:off x="1193306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2" name="群組 91"/>
            <p:cNvGrpSpPr/>
            <p:nvPr/>
          </p:nvGrpSpPr>
          <p:grpSpPr>
            <a:xfrm>
              <a:off x="1021673" y="2800413"/>
              <a:ext cx="790097" cy="1362236"/>
              <a:chOff x="1021673" y="2800413"/>
              <a:chExt cx="790097" cy="1362236"/>
            </a:xfrm>
          </p:grpSpPr>
          <p:sp>
            <p:nvSpPr>
              <p:cNvPr id="106" name="Isosceles 527 75"/>
              <p:cNvSpPr/>
              <p:nvPr>
                <p:custDataLst>
                  <p:tags r:id="rId32"/>
                </p:custDataLst>
              </p:nvPr>
            </p:nvSpPr>
            <p:spPr>
              <a:xfrm rot="21599996">
                <a:off x="1021673" y="2800413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Isosceles 527 76"/>
              <p:cNvSpPr/>
              <p:nvPr>
                <p:custDataLst>
                  <p:tags r:id="rId33"/>
                </p:custDataLst>
              </p:nvPr>
            </p:nvSpPr>
            <p:spPr>
              <a:xfrm rot="10800000">
                <a:off x="1021674" y="3481532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3" name="Rectangle 527 79"/>
            <p:cNvSpPr/>
            <p:nvPr>
              <p:custDataLst>
                <p:tags r:id="rId24"/>
              </p:custDataLst>
            </p:nvPr>
          </p:nvSpPr>
          <p:spPr>
            <a:xfrm rot="7206826">
              <a:off x="1561108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Rectangle 527 80"/>
            <p:cNvSpPr/>
            <p:nvPr>
              <p:custDataLst>
                <p:tags r:id="rId25"/>
              </p:custDataLst>
            </p:nvPr>
          </p:nvSpPr>
          <p:spPr>
            <a:xfrm rot="14393178">
              <a:off x="484944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Isosceles 527 81"/>
            <p:cNvSpPr/>
            <p:nvPr>
              <p:custDataLst>
                <p:tags r:id="rId26"/>
              </p:custDataLst>
            </p:nvPr>
          </p:nvSpPr>
          <p:spPr>
            <a:xfrm rot="12606818">
              <a:off x="117142" y="3238201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Isosceles 527 84"/>
            <p:cNvSpPr/>
            <p:nvPr>
              <p:custDataLst>
                <p:tags r:id="rId27"/>
              </p:custDataLst>
            </p:nvPr>
          </p:nvSpPr>
          <p:spPr>
            <a:xfrm rot="8993169">
              <a:off x="1928913" y="3238196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Isosceles 527 85"/>
            <p:cNvSpPr/>
            <p:nvPr>
              <p:custDataLst>
                <p:tags r:id="rId28"/>
              </p:custDataLst>
            </p:nvPr>
          </p:nvSpPr>
          <p:spPr>
            <a:xfrm rot="12606826">
              <a:off x="1193307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Isosceles 527 86"/>
            <p:cNvSpPr/>
            <p:nvPr>
              <p:custDataLst>
                <p:tags r:id="rId29"/>
              </p:custDataLst>
            </p:nvPr>
          </p:nvSpPr>
          <p:spPr>
            <a:xfrm rot="8993177">
              <a:off x="852749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Straight 527 101"/>
            <p:cNvCxnSpPr/>
            <p:nvPr>
              <p:custDataLst>
                <p:tags r:id="rId30"/>
              </p:custDataLst>
            </p:nvPr>
          </p:nvCxnSpPr>
          <p:spPr>
            <a:xfrm flipV="1">
              <a:off x="1416723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527 103"/>
            <p:cNvCxnSpPr/>
            <p:nvPr>
              <p:custDataLst>
                <p:tags r:id="rId31"/>
              </p:custDataLst>
            </p:nvPr>
          </p:nvCxnSpPr>
          <p:spPr>
            <a:xfrm>
              <a:off x="1021675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群組 134"/>
          <p:cNvGrpSpPr/>
          <p:nvPr/>
        </p:nvGrpSpPr>
        <p:grpSpPr>
          <a:xfrm>
            <a:off x="3652973" y="2408068"/>
            <a:ext cx="1386685" cy="1611547"/>
            <a:chOff x="7341945" y="1664176"/>
            <a:chExt cx="2147018" cy="2495174"/>
          </a:xfrm>
        </p:grpSpPr>
        <p:sp>
          <p:nvSpPr>
            <p:cNvPr id="136" name="Freeform 256 99"/>
            <p:cNvSpPr/>
            <p:nvPr>
              <p:custDataLst>
                <p:tags r:id="rId18"/>
              </p:custDataLst>
            </p:nvPr>
          </p:nvSpPr>
          <p:spPr>
            <a:xfrm>
              <a:off x="7822727" y="1664176"/>
              <a:ext cx="1666236" cy="1312145"/>
            </a:xfrm>
            <a:custGeom>
              <a:avLst/>
              <a:gdLst/>
              <a:ahLst/>
              <a:cxnLst/>
              <a:rect l="0" t="0" r="0" b="0"/>
              <a:pathLst>
                <a:path w="1666236" h="1312145">
                  <a:moveTo>
                    <a:pt x="1185451" y="0"/>
                  </a:moveTo>
                  <a:lnTo>
                    <a:pt x="480781" y="0"/>
                  </a:lnTo>
                  <a:lnTo>
                    <a:pt x="0" y="828938"/>
                  </a:lnTo>
                  <a:lnTo>
                    <a:pt x="833118" y="1312144"/>
                  </a:lnTo>
                  <a:lnTo>
                    <a:pt x="1666235" y="828936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Freeform 256 100"/>
            <p:cNvSpPr/>
            <p:nvPr>
              <p:custDataLst>
                <p:tags r:id="rId19"/>
              </p:custDataLst>
            </p:nvPr>
          </p:nvSpPr>
          <p:spPr>
            <a:xfrm>
              <a:off x="7341945" y="2493114"/>
              <a:ext cx="1313903" cy="1666236"/>
            </a:xfrm>
            <a:custGeom>
              <a:avLst/>
              <a:gdLst/>
              <a:ahLst/>
              <a:cxnLst/>
              <a:rect l="0" t="0" r="0" b="0"/>
              <a:pathLst>
                <a:path w="1313903" h="1666236">
                  <a:moveTo>
                    <a:pt x="480782" y="0"/>
                  </a:moveTo>
                  <a:lnTo>
                    <a:pt x="1313900" y="483206"/>
                  </a:lnTo>
                  <a:lnTo>
                    <a:pt x="1313902" y="1183027"/>
                  </a:lnTo>
                  <a:lnTo>
                    <a:pt x="480782" y="1666235"/>
                  </a:lnTo>
                  <a:lnTo>
                    <a:pt x="0" y="828936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Isosceles 527 5">
            <a:extLst>
              <a:ext uri="{FF2B5EF4-FFF2-40B4-BE49-F238E27FC236}">
                <a16:creationId xmlns:a16="http://schemas.microsoft.com/office/drawing/2014/main" id="{6B7AECAB-12AF-5C17-B92C-97135A570DB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1599996">
            <a:off x="9136946" y="2800414"/>
            <a:ext cx="790096" cy="681117"/>
          </a:xfrm>
          <a:prstGeom prst="triangle">
            <a:avLst/>
          </a:prstGeom>
          <a:solidFill>
            <a:srgbClr val="999AC6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Isosceles 527 6">
            <a:extLst>
              <a:ext uri="{FF2B5EF4-FFF2-40B4-BE49-F238E27FC236}">
                <a16:creationId xmlns:a16="http://schemas.microsoft.com/office/drawing/2014/main" id="{498A2E85-8211-BC6D-E796-675937F4A3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9136949" y="3481532"/>
            <a:ext cx="790096" cy="681117"/>
          </a:xfrm>
          <a:prstGeom prst="triangle">
            <a:avLst/>
          </a:prstGeom>
          <a:solidFill>
            <a:srgbClr val="E8EBE4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Rectangle 527 7">
            <a:extLst>
              <a:ext uri="{FF2B5EF4-FFF2-40B4-BE49-F238E27FC236}">
                <a16:creationId xmlns:a16="http://schemas.microsoft.com/office/drawing/2014/main" id="{B3CA58A5-D9EF-E341-3088-48E4AE0E802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8006821">
            <a:off x="8600219" y="2549755"/>
            <a:ext cx="787390" cy="787390"/>
          </a:xfrm>
          <a:prstGeom prst="rect">
            <a:avLst/>
          </a:prstGeom>
          <a:solidFill>
            <a:srgbClr val="B8BACF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Rectangle 527 8">
            <a:extLst>
              <a:ext uri="{FF2B5EF4-FFF2-40B4-BE49-F238E27FC236}">
                <a16:creationId xmlns:a16="http://schemas.microsoft.com/office/drawing/2014/main" id="{82B650EC-C7B7-6BAC-B358-CFAD9000FA1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3593170">
            <a:off x="9676383" y="2549754"/>
            <a:ext cx="787390" cy="787390"/>
          </a:xfrm>
          <a:prstGeom prst="rect">
            <a:avLst/>
          </a:prstGeom>
          <a:solidFill>
            <a:srgbClr val="D2D5DD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Rectangle 527 9">
            <a:extLst>
              <a:ext uri="{FF2B5EF4-FFF2-40B4-BE49-F238E27FC236}">
                <a16:creationId xmlns:a16="http://schemas.microsoft.com/office/drawing/2014/main" id="{5EFC320C-6AEF-6F86-14C4-36793F9ACBB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7206826">
            <a:off x="9676383" y="3625917"/>
            <a:ext cx="787390" cy="787390"/>
          </a:xfrm>
          <a:prstGeom prst="rect">
            <a:avLst/>
          </a:prstGeom>
          <a:solidFill>
            <a:srgbClr val="798071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Rectangle 527 10">
            <a:extLst>
              <a:ext uri="{FF2B5EF4-FFF2-40B4-BE49-F238E27FC236}">
                <a16:creationId xmlns:a16="http://schemas.microsoft.com/office/drawing/2014/main" id="{EC0DA5B6-7938-1244-A4FF-71DFC7F3FCC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4393178">
            <a:off x="8600219" y="3625917"/>
            <a:ext cx="787390" cy="787390"/>
          </a:xfrm>
          <a:prstGeom prst="rect">
            <a:avLst/>
          </a:prstGeom>
          <a:solidFill>
            <a:srgbClr val="798071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Isosceles 527 11">
            <a:extLst>
              <a:ext uri="{FF2B5EF4-FFF2-40B4-BE49-F238E27FC236}">
                <a16:creationId xmlns:a16="http://schemas.microsoft.com/office/drawing/2014/main" id="{325CC971-2A2C-6469-58A8-58370D3F975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2606818">
            <a:off x="8232417" y="3238202"/>
            <a:ext cx="787389" cy="678784"/>
          </a:xfrm>
          <a:prstGeom prst="triangle">
            <a:avLst/>
          </a:prstGeom>
          <a:solidFill>
            <a:srgbClr val="999AC6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Isosceles 527 12">
            <a:extLst>
              <a:ext uri="{FF2B5EF4-FFF2-40B4-BE49-F238E27FC236}">
                <a16:creationId xmlns:a16="http://schemas.microsoft.com/office/drawing/2014/main" id="{12B90120-F7C6-839B-2350-D28AD92C897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806820">
            <a:off x="8968021" y="1969913"/>
            <a:ext cx="787389" cy="678784"/>
          </a:xfrm>
          <a:prstGeom prst="triangle">
            <a:avLst/>
          </a:prstGeom>
          <a:solidFill>
            <a:srgbClr val="798071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Isosceles 527 13">
            <a:extLst>
              <a:ext uri="{FF2B5EF4-FFF2-40B4-BE49-F238E27FC236}">
                <a16:creationId xmlns:a16="http://schemas.microsoft.com/office/drawing/2014/main" id="{B482AA51-ADE4-B009-E99F-CE1BE0B9A38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19793170">
            <a:off x="9308579" y="1969913"/>
            <a:ext cx="787389" cy="678784"/>
          </a:xfrm>
          <a:prstGeom prst="triangle">
            <a:avLst/>
          </a:prstGeom>
          <a:solidFill>
            <a:srgbClr val="B8BACF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Isosceles 527 14">
            <a:extLst>
              <a:ext uri="{FF2B5EF4-FFF2-40B4-BE49-F238E27FC236}">
                <a16:creationId xmlns:a16="http://schemas.microsoft.com/office/drawing/2014/main" id="{215B53B7-A820-F19D-20F9-A63FDA4C4E4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8993169">
            <a:off x="10044188" y="3238197"/>
            <a:ext cx="787389" cy="678784"/>
          </a:xfrm>
          <a:prstGeom prst="triangle">
            <a:avLst/>
          </a:prstGeom>
          <a:solidFill>
            <a:srgbClr val="E8EBE4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Isosceles 527 15">
            <a:extLst>
              <a:ext uri="{FF2B5EF4-FFF2-40B4-BE49-F238E27FC236}">
                <a16:creationId xmlns:a16="http://schemas.microsoft.com/office/drawing/2014/main" id="{5A3D02D7-1B97-4444-B60A-1E47A138730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12606826">
            <a:off x="9308582" y="4314364"/>
            <a:ext cx="787389" cy="678784"/>
          </a:xfrm>
          <a:prstGeom prst="triangle">
            <a:avLst/>
          </a:prstGeom>
          <a:solidFill>
            <a:srgbClr val="D2D5DD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Isosceles 527 16">
            <a:extLst>
              <a:ext uri="{FF2B5EF4-FFF2-40B4-BE49-F238E27FC236}">
                <a16:creationId xmlns:a16="http://schemas.microsoft.com/office/drawing/2014/main" id="{5B7047FD-6FA7-5B51-DF40-01BEE83DB62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8993177">
            <a:off x="8968024" y="4314364"/>
            <a:ext cx="787389" cy="678784"/>
          </a:xfrm>
          <a:prstGeom prst="triangle">
            <a:avLst/>
          </a:prstGeom>
          <a:solidFill>
            <a:srgbClr val="E8EBE4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74131ABE-0F90-0312-BB7C-B411A3E71E7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993916" y="2407164"/>
            <a:ext cx="1076155" cy="847325"/>
          </a:xfrm>
          <a:custGeom>
            <a:avLst/>
            <a:gdLst>
              <a:gd name="connsiteX0" fmla="*/ 311062 w 1076155"/>
              <a:gd name="connsiteY0" fmla="*/ 4 h 847325"/>
              <a:gd name="connsiteX1" fmla="*/ 0 w 1076155"/>
              <a:gd name="connsiteY1" fmla="*/ 536290 h 847325"/>
              <a:gd name="connsiteX2" fmla="*/ 538068 w 1076155"/>
              <a:gd name="connsiteY2" fmla="*/ 847325 h 847325"/>
              <a:gd name="connsiteX3" fmla="*/ 1076155 w 1076155"/>
              <a:gd name="connsiteY3" fmla="*/ 536284 h 847325"/>
              <a:gd name="connsiteX4" fmla="*/ 765121 w 1076155"/>
              <a:gd name="connsiteY4" fmla="*/ 0 h 847325"/>
              <a:gd name="connsiteX5" fmla="*/ 311062 w 1076155"/>
              <a:gd name="connsiteY5" fmla="*/ 4 h 847325"/>
              <a:gd name="connsiteX6" fmla="*/ 311062 w 1076155"/>
              <a:gd name="connsiteY6" fmla="*/ 4 h 847325"/>
              <a:gd name="connsiteX0" fmla="*/ 311062 w 1076155"/>
              <a:gd name="connsiteY0" fmla="*/ 4 h 847325"/>
              <a:gd name="connsiteX1" fmla="*/ 0 w 1076155"/>
              <a:gd name="connsiteY1" fmla="*/ 536290 h 847325"/>
              <a:gd name="connsiteX2" fmla="*/ 538068 w 1076155"/>
              <a:gd name="connsiteY2" fmla="*/ 847325 h 847325"/>
              <a:gd name="connsiteX3" fmla="*/ 1076155 w 1076155"/>
              <a:gd name="connsiteY3" fmla="*/ 536284 h 847325"/>
              <a:gd name="connsiteX4" fmla="*/ 765121 w 1076155"/>
              <a:gd name="connsiteY4" fmla="*/ 0 h 847325"/>
              <a:gd name="connsiteX5" fmla="*/ 311062 w 1076155"/>
              <a:gd name="connsiteY5" fmla="*/ 4 h 84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155" h="847325">
                <a:moveTo>
                  <a:pt x="311062" y="4"/>
                </a:moveTo>
                <a:lnTo>
                  <a:pt x="0" y="536290"/>
                </a:lnTo>
                <a:lnTo>
                  <a:pt x="538068" y="847325"/>
                </a:lnTo>
                <a:lnTo>
                  <a:pt x="1076155" y="536284"/>
                </a:lnTo>
                <a:lnTo>
                  <a:pt x="765121" y="0"/>
                </a:lnTo>
                <a:lnTo>
                  <a:pt x="311062" y="4"/>
                </a:lnTo>
                <a:close/>
              </a:path>
            </a:pathLst>
          </a:custGeom>
          <a:solidFill>
            <a:srgbClr val="E8EBE4">
              <a:alpha val="6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0" name="手繪多邊形: 圖案 59">
            <a:extLst>
              <a:ext uri="{FF2B5EF4-FFF2-40B4-BE49-F238E27FC236}">
                <a16:creationId xmlns:a16="http://schemas.microsoft.com/office/drawing/2014/main" id="{2B86EE08-339B-3D7C-9297-0454674F908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682861" y="2943454"/>
            <a:ext cx="849123" cy="1076158"/>
          </a:xfrm>
          <a:custGeom>
            <a:avLst/>
            <a:gdLst>
              <a:gd name="connsiteX0" fmla="*/ 311055 w 849123"/>
              <a:gd name="connsiteY0" fmla="*/ 0 h 1076158"/>
              <a:gd name="connsiteX1" fmla="*/ 0 w 849123"/>
              <a:gd name="connsiteY1" fmla="*/ 536277 h 1076158"/>
              <a:gd name="connsiteX2" fmla="*/ 311055 w 849123"/>
              <a:gd name="connsiteY2" fmla="*/ 1076158 h 1076158"/>
              <a:gd name="connsiteX3" fmla="*/ 849118 w 849123"/>
              <a:gd name="connsiteY3" fmla="*/ 765114 h 1076158"/>
              <a:gd name="connsiteX4" fmla="*/ 849123 w 849123"/>
              <a:gd name="connsiteY4" fmla="*/ 311035 h 1076158"/>
              <a:gd name="connsiteX5" fmla="*/ 311055 w 849123"/>
              <a:gd name="connsiteY5" fmla="*/ 0 h 1076158"/>
              <a:gd name="connsiteX6" fmla="*/ 311055 w 849123"/>
              <a:gd name="connsiteY6" fmla="*/ 0 h 1076158"/>
              <a:gd name="connsiteX0" fmla="*/ 311055 w 849123"/>
              <a:gd name="connsiteY0" fmla="*/ 0 h 1076158"/>
              <a:gd name="connsiteX1" fmla="*/ 0 w 849123"/>
              <a:gd name="connsiteY1" fmla="*/ 536277 h 1076158"/>
              <a:gd name="connsiteX2" fmla="*/ 311055 w 849123"/>
              <a:gd name="connsiteY2" fmla="*/ 1076158 h 1076158"/>
              <a:gd name="connsiteX3" fmla="*/ 849118 w 849123"/>
              <a:gd name="connsiteY3" fmla="*/ 765114 h 1076158"/>
              <a:gd name="connsiteX4" fmla="*/ 849123 w 849123"/>
              <a:gd name="connsiteY4" fmla="*/ 311035 h 1076158"/>
              <a:gd name="connsiteX5" fmla="*/ 311055 w 849123"/>
              <a:gd name="connsiteY5" fmla="*/ 0 h 107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9123" h="1076158">
                <a:moveTo>
                  <a:pt x="311055" y="0"/>
                </a:moveTo>
                <a:lnTo>
                  <a:pt x="0" y="536277"/>
                </a:lnTo>
                <a:lnTo>
                  <a:pt x="311055" y="1076158"/>
                </a:lnTo>
                <a:lnTo>
                  <a:pt x="849118" y="765114"/>
                </a:lnTo>
                <a:lnTo>
                  <a:pt x="849123" y="311035"/>
                </a:lnTo>
                <a:lnTo>
                  <a:pt x="311055" y="0"/>
                </a:lnTo>
                <a:close/>
              </a:path>
            </a:pathLst>
          </a:custGeom>
          <a:solidFill>
            <a:srgbClr val="D2D5DD">
              <a:alpha val="6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1" name="手繪多邊形: 圖案 60">
            <a:extLst>
              <a:ext uri="{FF2B5EF4-FFF2-40B4-BE49-F238E27FC236}">
                <a16:creationId xmlns:a16="http://schemas.microsoft.com/office/drawing/2014/main" id="{EEB70E80-6E9A-9BE2-7B8A-1469FE05B29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993916" y="3708568"/>
            <a:ext cx="1076154" cy="847324"/>
          </a:xfrm>
          <a:custGeom>
            <a:avLst/>
            <a:gdLst>
              <a:gd name="connsiteX0" fmla="*/ 538063 w 1076154"/>
              <a:gd name="connsiteY0" fmla="*/ 0 h 847324"/>
              <a:gd name="connsiteX1" fmla="*/ 0 w 1076154"/>
              <a:gd name="connsiteY1" fmla="*/ 311044 h 847324"/>
              <a:gd name="connsiteX2" fmla="*/ 311056 w 1076154"/>
              <a:gd name="connsiteY2" fmla="*/ 847324 h 847324"/>
              <a:gd name="connsiteX3" fmla="*/ 765101 w 1076154"/>
              <a:gd name="connsiteY3" fmla="*/ 847322 h 847324"/>
              <a:gd name="connsiteX4" fmla="*/ 1076154 w 1076154"/>
              <a:gd name="connsiteY4" fmla="*/ 311039 h 847324"/>
              <a:gd name="connsiteX5" fmla="*/ 538063 w 1076154"/>
              <a:gd name="connsiteY5" fmla="*/ 0 h 847324"/>
              <a:gd name="connsiteX6" fmla="*/ 538063 w 1076154"/>
              <a:gd name="connsiteY6" fmla="*/ 0 h 847324"/>
              <a:gd name="connsiteX0" fmla="*/ 538063 w 1076154"/>
              <a:gd name="connsiteY0" fmla="*/ 0 h 847324"/>
              <a:gd name="connsiteX1" fmla="*/ 0 w 1076154"/>
              <a:gd name="connsiteY1" fmla="*/ 311044 h 847324"/>
              <a:gd name="connsiteX2" fmla="*/ 311056 w 1076154"/>
              <a:gd name="connsiteY2" fmla="*/ 847324 h 847324"/>
              <a:gd name="connsiteX3" fmla="*/ 765101 w 1076154"/>
              <a:gd name="connsiteY3" fmla="*/ 847322 h 847324"/>
              <a:gd name="connsiteX4" fmla="*/ 1076154 w 1076154"/>
              <a:gd name="connsiteY4" fmla="*/ 311039 h 847324"/>
              <a:gd name="connsiteX5" fmla="*/ 538063 w 1076154"/>
              <a:gd name="connsiteY5" fmla="*/ 0 h 84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154" h="847324">
                <a:moveTo>
                  <a:pt x="538063" y="0"/>
                </a:moveTo>
                <a:lnTo>
                  <a:pt x="0" y="311044"/>
                </a:lnTo>
                <a:lnTo>
                  <a:pt x="311056" y="847324"/>
                </a:lnTo>
                <a:lnTo>
                  <a:pt x="765101" y="847322"/>
                </a:lnTo>
                <a:lnTo>
                  <a:pt x="1076154" y="311039"/>
                </a:lnTo>
                <a:lnTo>
                  <a:pt x="538063" y="0"/>
                </a:lnTo>
                <a:close/>
              </a:path>
            </a:pathLst>
          </a:custGeom>
          <a:solidFill>
            <a:srgbClr val="999AC6">
              <a:alpha val="6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2" name="手繪多邊形: 圖案 61">
            <a:extLst>
              <a:ext uri="{FF2B5EF4-FFF2-40B4-BE49-F238E27FC236}">
                <a16:creationId xmlns:a16="http://schemas.microsoft.com/office/drawing/2014/main" id="{0D15515E-BEA5-EFF6-8493-B671CD76AEF3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1979" y="2943448"/>
            <a:ext cx="849152" cy="1076159"/>
          </a:xfrm>
          <a:custGeom>
            <a:avLst/>
            <a:gdLst>
              <a:gd name="connsiteX0" fmla="*/ 538092 w 849152"/>
              <a:gd name="connsiteY0" fmla="*/ 0 h 1076159"/>
              <a:gd name="connsiteX1" fmla="*/ 5 w 849152"/>
              <a:gd name="connsiteY1" fmla="*/ 311041 h 1076159"/>
              <a:gd name="connsiteX2" fmla="*/ 0 w 849152"/>
              <a:gd name="connsiteY2" fmla="*/ 765120 h 1076159"/>
              <a:gd name="connsiteX3" fmla="*/ 538091 w 849152"/>
              <a:gd name="connsiteY3" fmla="*/ 1076159 h 1076159"/>
              <a:gd name="connsiteX4" fmla="*/ 849152 w 849152"/>
              <a:gd name="connsiteY4" fmla="*/ 536287 h 1076159"/>
              <a:gd name="connsiteX5" fmla="*/ 538092 w 849152"/>
              <a:gd name="connsiteY5" fmla="*/ 0 h 1076159"/>
              <a:gd name="connsiteX6" fmla="*/ 538092 w 849152"/>
              <a:gd name="connsiteY6" fmla="*/ 0 h 1076159"/>
              <a:gd name="connsiteX0" fmla="*/ 538092 w 849152"/>
              <a:gd name="connsiteY0" fmla="*/ 0 h 1076159"/>
              <a:gd name="connsiteX1" fmla="*/ 5 w 849152"/>
              <a:gd name="connsiteY1" fmla="*/ 311041 h 1076159"/>
              <a:gd name="connsiteX2" fmla="*/ 0 w 849152"/>
              <a:gd name="connsiteY2" fmla="*/ 765120 h 1076159"/>
              <a:gd name="connsiteX3" fmla="*/ 538091 w 849152"/>
              <a:gd name="connsiteY3" fmla="*/ 1076159 h 1076159"/>
              <a:gd name="connsiteX4" fmla="*/ 849152 w 849152"/>
              <a:gd name="connsiteY4" fmla="*/ 536287 h 1076159"/>
              <a:gd name="connsiteX5" fmla="*/ 538092 w 849152"/>
              <a:gd name="connsiteY5" fmla="*/ 0 h 107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9152" h="1076159">
                <a:moveTo>
                  <a:pt x="538092" y="0"/>
                </a:moveTo>
                <a:lnTo>
                  <a:pt x="5" y="311041"/>
                </a:lnTo>
                <a:lnTo>
                  <a:pt x="0" y="765120"/>
                </a:lnTo>
                <a:lnTo>
                  <a:pt x="538091" y="1076159"/>
                </a:lnTo>
                <a:lnTo>
                  <a:pt x="849152" y="536287"/>
                </a:lnTo>
                <a:lnTo>
                  <a:pt x="538092" y="0"/>
                </a:lnTo>
                <a:close/>
              </a:path>
            </a:pathLst>
          </a:custGeom>
          <a:solidFill>
            <a:srgbClr val="B8BACF">
              <a:alpha val="6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7CD07082-5998-7DB7-95D3-46E72A5BD292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6263640" y="5612680"/>
            <a:ext cx="5684520" cy="12453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0648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群組 139"/>
          <p:cNvGrpSpPr/>
          <p:nvPr/>
        </p:nvGrpSpPr>
        <p:grpSpPr>
          <a:xfrm>
            <a:off x="3197038" y="1969914"/>
            <a:ext cx="2599160" cy="3023234"/>
            <a:chOff x="3197038" y="1969914"/>
            <a:chExt cx="2599160" cy="3023234"/>
          </a:xfrm>
        </p:grpSpPr>
        <p:sp>
          <p:nvSpPr>
            <p:cNvPr id="141" name="Isosceles 527 5"/>
            <p:cNvSpPr/>
            <p:nvPr>
              <p:custDataLst>
                <p:tags r:id="rId35"/>
              </p:custDataLst>
            </p:nvPr>
          </p:nvSpPr>
          <p:spPr>
            <a:xfrm rot="21599996">
              <a:off x="4101568" y="2800413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Isosceles 527 6"/>
            <p:cNvSpPr/>
            <p:nvPr>
              <p:custDataLst>
                <p:tags r:id="rId36"/>
              </p:custDataLst>
            </p:nvPr>
          </p:nvSpPr>
          <p:spPr>
            <a:xfrm rot="10800000">
              <a:off x="4101570" y="3481532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Rectangle 527 7"/>
            <p:cNvSpPr/>
            <p:nvPr>
              <p:custDataLst>
                <p:tags r:id="rId37"/>
              </p:custDataLst>
            </p:nvPr>
          </p:nvSpPr>
          <p:spPr>
            <a:xfrm rot="18006821">
              <a:off x="3564840" y="2549755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Rectangle 527 8"/>
            <p:cNvSpPr/>
            <p:nvPr>
              <p:custDataLst>
                <p:tags r:id="rId38"/>
              </p:custDataLst>
            </p:nvPr>
          </p:nvSpPr>
          <p:spPr>
            <a:xfrm rot="3593170">
              <a:off x="4641003" y="2549754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Rectangle 527 9"/>
            <p:cNvSpPr/>
            <p:nvPr>
              <p:custDataLst>
                <p:tags r:id="rId39"/>
              </p:custDataLst>
            </p:nvPr>
          </p:nvSpPr>
          <p:spPr>
            <a:xfrm rot="7206826">
              <a:off x="4641004" y="3625918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Rectangle 527 10"/>
            <p:cNvSpPr/>
            <p:nvPr>
              <p:custDataLst>
                <p:tags r:id="rId40"/>
              </p:custDataLst>
            </p:nvPr>
          </p:nvSpPr>
          <p:spPr>
            <a:xfrm rot="14393178">
              <a:off x="3564840" y="3625918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Isosceles 527 11"/>
            <p:cNvSpPr/>
            <p:nvPr>
              <p:custDataLst>
                <p:tags r:id="rId41"/>
              </p:custDataLst>
            </p:nvPr>
          </p:nvSpPr>
          <p:spPr>
            <a:xfrm rot="12606818">
              <a:off x="3197038" y="3238201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Isosceles 527 12"/>
            <p:cNvSpPr/>
            <p:nvPr>
              <p:custDataLst>
                <p:tags r:id="rId42"/>
              </p:custDataLst>
            </p:nvPr>
          </p:nvSpPr>
          <p:spPr>
            <a:xfrm rot="1806820">
              <a:off x="3932642" y="196991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Isosceles 527 13"/>
            <p:cNvSpPr/>
            <p:nvPr>
              <p:custDataLst>
                <p:tags r:id="rId43"/>
              </p:custDataLst>
            </p:nvPr>
          </p:nvSpPr>
          <p:spPr>
            <a:xfrm rot="19793170">
              <a:off x="4273200" y="196991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Isosceles 527 14"/>
            <p:cNvSpPr/>
            <p:nvPr>
              <p:custDataLst>
                <p:tags r:id="rId44"/>
              </p:custDataLst>
            </p:nvPr>
          </p:nvSpPr>
          <p:spPr>
            <a:xfrm rot="8993169">
              <a:off x="5008809" y="3238196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Isosceles 527 15"/>
            <p:cNvSpPr/>
            <p:nvPr>
              <p:custDataLst>
                <p:tags r:id="rId45"/>
              </p:custDataLst>
            </p:nvPr>
          </p:nvSpPr>
          <p:spPr>
            <a:xfrm rot="12606826">
              <a:off x="4273203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Isosceles 527 16"/>
            <p:cNvSpPr/>
            <p:nvPr>
              <p:custDataLst>
                <p:tags r:id="rId46"/>
              </p:custDataLst>
            </p:nvPr>
          </p:nvSpPr>
          <p:spPr>
            <a:xfrm rot="8993177">
              <a:off x="3932644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橢圓 152"/>
            <p:cNvSpPr/>
            <p:nvPr>
              <p:custDataLst>
                <p:tags r:id="rId47"/>
              </p:custDataLst>
            </p:nvPr>
          </p:nvSpPr>
          <p:spPr>
            <a:xfrm>
              <a:off x="4420413" y="317828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橢圓 153"/>
            <p:cNvSpPr/>
            <p:nvPr>
              <p:custDataLst>
                <p:tags r:id="rId48"/>
              </p:custDataLst>
            </p:nvPr>
          </p:nvSpPr>
          <p:spPr>
            <a:xfrm>
              <a:off x="4420414" y="3632368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橢圓 154"/>
            <p:cNvSpPr/>
            <p:nvPr>
              <p:custDataLst>
                <p:tags r:id="rId49"/>
              </p:custDataLst>
            </p:nvPr>
          </p:nvSpPr>
          <p:spPr>
            <a:xfrm>
              <a:off x="3882335" y="286725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橢圓 155"/>
            <p:cNvSpPr/>
            <p:nvPr>
              <p:custDataLst>
                <p:tags r:id="rId50"/>
              </p:custDataLst>
            </p:nvPr>
          </p:nvSpPr>
          <p:spPr>
            <a:xfrm>
              <a:off x="4958494" y="286724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橢圓 156"/>
            <p:cNvSpPr/>
            <p:nvPr>
              <p:custDataLst>
                <p:tags r:id="rId51"/>
              </p:custDataLst>
            </p:nvPr>
          </p:nvSpPr>
          <p:spPr>
            <a:xfrm>
              <a:off x="4958495" y="394340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橢圓 157"/>
            <p:cNvSpPr/>
            <p:nvPr>
              <p:custDataLst>
                <p:tags r:id="rId52"/>
              </p:custDataLst>
            </p:nvPr>
          </p:nvSpPr>
          <p:spPr>
            <a:xfrm>
              <a:off x="3882334" y="3943412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/>
            <p:cNvSpPr/>
            <p:nvPr>
              <p:custDataLst>
                <p:tags r:id="rId53"/>
              </p:custDataLst>
            </p:nvPr>
          </p:nvSpPr>
          <p:spPr>
            <a:xfrm>
              <a:off x="3571289" y="3403531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橢圓 159"/>
            <p:cNvSpPr/>
            <p:nvPr>
              <p:custDataLst>
                <p:tags r:id="rId54"/>
              </p:custDataLst>
            </p:nvPr>
          </p:nvSpPr>
          <p:spPr>
            <a:xfrm>
              <a:off x="4193379" y="233096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橢圓 160"/>
            <p:cNvSpPr/>
            <p:nvPr>
              <p:custDataLst>
                <p:tags r:id="rId55"/>
              </p:custDataLst>
            </p:nvPr>
          </p:nvSpPr>
          <p:spPr>
            <a:xfrm>
              <a:off x="4647454" y="233096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橢圓 161"/>
            <p:cNvSpPr/>
            <p:nvPr>
              <p:custDataLst>
                <p:tags r:id="rId56"/>
              </p:custDataLst>
            </p:nvPr>
          </p:nvSpPr>
          <p:spPr>
            <a:xfrm>
              <a:off x="5269535" y="340352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橢圓 162"/>
            <p:cNvSpPr/>
            <p:nvPr>
              <p:custDataLst>
                <p:tags r:id="rId57"/>
              </p:custDataLst>
            </p:nvPr>
          </p:nvSpPr>
          <p:spPr>
            <a:xfrm>
              <a:off x="4647451" y="447969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橢圓 163"/>
            <p:cNvSpPr/>
            <p:nvPr>
              <p:custDataLst>
                <p:tags r:id="rId58"/>
              </p:custDataLst>
            </p:nvPr>
          </p:nvSpPr>
          <p:spPr>
            <a:xfrm>
              <a:off x="4193381" y="447969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grpSp>
        <p:nvGrpSpPr>
          <p:cNvPr id="87" name="群組 86"/>
          <p:cNvGrpSpPr/>
          <p:nvPr/>
        </p:nvGrpSpPr>
        <p:grpSpPr>
          <a:xfrm>
            <a:off x="117142" y="1969914"/>
            <a:ext cx="2599160" cy="3023234"/>
            <a:chOff x="117142" y="1969914"/>
            <a:chExt cx="2599160" cy="3023234"/>
          </a:xfrm>
        </p:grpSpPr>
        <p:sp>
          <p:nvSpPr>
            <p:cNvPr id="88" name="Rectangle 527 77"/>
            <p:cNvSpPr/>
            <p:nvPr>
              <p:custDataLst>
                <p:tags r:id="rId21"/>
              </p:custDataLst>
            </p:nvPr>
          </p:nvSpPr>
          <p:spPr>
            <a:xfrm rot="18006821">
              <a:off x="484945" y="2549755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Rectangle 527 78"/>
            <p:cNvSpPr/>
            <p:nvPr>
              <p:custDataLst>
                <p:tags r:id="rId22"/>
              </p:custDataLst>
            </p:nvPr>
          </p:nvSpPr>
          <p:spPr>
            <a:xfrm rot="3593170">
              <a:off x="1561108" y="2549754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Isosceles 527 82"/>
            <p:cNvSpPr/>
            <p:nvPr>
              <p:custDataLst>
                <p:tags r:id="rId23"/>
              </p:custDataLst>
            </p:nvPr>
          </p:nvSpPr>
          <p:spPr>
            <a:xfrm rot="1806820">
              <a:off x="852747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Isosceles 527 83"/>
            <p:cNvSpPr/>
            <p:nvPr>
              <p:custDataLst>
                <p:tags r:id="rId24"/>
              </p:custDataLst>
            </p:nvPr>
          </p:nvSpPr>
          <p:spPr>
            <a:xfrm rot="19793170">
              <a:off x="1193306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2" name="群組 91"/>
            <p:cNvGrpSpPr/>
            <p:nvPr/>
          </p:nvGrpSpPr>
          <p:grpSpPr>
            <a:xfrm>
              <a:off x="1021673" y="2800413"/>
              <a:ext cx="790097" cy="1362236"/>
              <a:chOff x="1021673" y="2800413"/>
              <a:chExt cx="790097" cy="1362236"/>
            </a:xfrm>
          </p:grpSpPr>
          <p:sp>
            <p:nvSpPr>
              <p:cNvPr id="106" name="Isosceles 527 75"/>
              <p:cNvSpPr/>
              <p:nvPr>
                <p:custDataLst>
                  <p:tags r:id="rId33"/>
                </p:custDataLst>
              </p:nvPr>
            </p:nvSpPr>
            <p:spPr>
              <a:xfrm rot="21599996">
                <a:off x="1021673" y="2800413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Isosceles 527 76"/>
              <p:cNvSpPr/>
              <p:nvPr>
                <p:custDataLst>
                  <p:tags r:id="rId34"/>
                </p:custDataLst>
              </p:nvPr>
            </p:nvSpPr>
            <p:spPr>
              <a:xfrm rot="10800000">
                <a:off x="1021674" y="3481532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3" name="Rectangle 527 79"/>
            <p:cNvSpPr/>
            <p:nvPr>
              <p:custDataLst>
                <p:tags r:id="rId25"/>
              </p:custDataLst>
            </p:nvPr>
          </p:nvSpPr>
          <p:spPr>
            <a:xfrm rot="7206826">
              <a:off x="1561108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Rectangle 527 80"/>
            <p:cNvSpPr/>
            <p:nvPr>
              <p:custDataLst>
                <p:tags r:id="rId26"/>
              </p:custDataLst>
            </p:nvPr>
          </p:nvSpPr>
          <p:spPr>
            <a:xfrm rot="14393178">
              <a:off x="484944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Isosceles 527 81"/>
            <p:cNvSpPr/>
            <p:nvPr>
              <p:custDataLst>
                <p:tags r:id="rId27"/>
              </p:custDataLst>
            </p:nvPr>
          </p:nvSpPr>
          <p:spPr>
            <a:xfrm rot="12606818">
              <a:off x="117142" y="3238201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Isosceles 527 84"/>
            <p:cNvSpPr/>
            <p:nvPr>
              <p:custDataLst>
                <p:tags r:id="rId28"/>
              </p:custDataLst>
            </p:nvPr>
          </p:nvSpPr>
          <p:spPr>
            <a:xfrm rot="8993169">
              <a:off x="1928913" y="3238196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Isosceles 527 85"/>
            <p:cNvSpPr/>
            <p:nvPr>
              <p:custDataLst>
                <p:tags r:id="rId29"/>
              </p:custDataLst>
            </p:nvPr>
          </p:nvSpPr>
          <p:spPr>
            <a:xfrm rot="12606826">
              <a:off x="1193307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Isosceles 527 86"/>
            <p:cNvSpPr/>
            <p:nvPr>
              <p:custDataLst>
                <p:tags r:id="rId30"/>
              </p:custDataLst>
            </p:nvPr>
          </p:nvSpPr>
          <p:spPr>
            <a:xfrm rot="8993177">
              <a:off x="852749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Straight 527 101"/>
            <p:cNvCxnSpPr/>
            <p:nvPr>
              <p:custDataLst>
                <p:tags r:id="rId31"/>
              </p:custDataLst>
            </p:nvPr>
          </p:nvCxnSpPr>
          <p:spPr>
            <a:xfrm flipV="1">
              <a:off x="1416723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527 103"/>
            <p:cNvCxnSpPr/>
            <p:nvPr>
              <p:custDataLst>
                <p:tags r:id="rId32"/>
              </p:custDataLst>
            </p:nvPr>
          </p:nvCxnSpPr>
          <p:spPr>
            <a:xfrm>
              <a:off x="1021675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群組 134"/>
          <p:cNvGrpSpPr/>
          <p:nvPr/>
        </p:nvGrpSpPr>
        <p:grpSpPr>
          <a:xfrm>
            <a:off x="3652973" y="2408068"/>
            <a:ext cx="1697210" cy="1611547"/>
            <a:chOff x="7341945" y="1664176"/>
            <a:chExt cx="2627807" cy="2495174"/>
          </a:xfrm>
        </p:grpSpPr>
        <p:sp>
          <p:nvSpPr>
            <p:cNvPr id="136" name="Freeform 256 99"/>
            <p:cNvSpPr/>
            <p:nvPr>
              <p:custDataLst>
                <p:tags r:id="rId18"/>
              </p:custDataLst>
            </p:nvPr>
          </p:nvSpPr>
          <p:spPr>
            <a:xfrm>
              <a:off x="7822727" y="1664176"/>
              <a:ext cx="1666236" cy="1312145"/>
            </a:xfrm>
            <a:custGeom>
              <a:avLst/>
              <a:gdLst/>
              <a:ahLst/>
              <a:cxnLst/>
              <a:rect l="0" t="0" r="0" b="0"/>
              <a:pathLst>
                <a:path w="1666236" h="1312145">
                  <a:moveTo>
                    <a:pt x="1185451" y="0"/>
                  </a:moveTo>
                  <a:lnTo>
                    <a:pt x="480781" y="0"/>
                  </a:lnTo>
                  <a:lnTo>
                    <a:pt x="0" y="828938"/>
                  </a:lnTo>
                  <a:lnTo>
                    <a:pt x="833118" y="1312144"/>
                  </a:lnTo>
                  <a:lnTo>
                    <a:pt x="1666235" y="828936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Freeform 256 100"/>
            <p:cNvSpPr/>
            <p:nvPr>
              <p:custDataLst>
                <p:tags r:id="rId19"/>
              </p:custDataLst>
            </p:nvPr>
          </p:nvSpPr>
          <p:spPr>
            <a:xfrm>
              <a:off x="7341945" y="2493114"/>
              <a:ext cx="1313903" cy="1666236"/>
            </a:xfrm>
            <a:custGeom>
              <a:avLst/>
              <a:gdLst/>
              <a:ahLst/>
              <a:cxnLst/>
              <a:rect l="0" t="0" r="0" b="0"/>
              <a:pathLst>
                <a:path w="1313903" h="1666236">
                  <a:moveTo>
                    <a:pt x="480782" y="0"/>
                  </a:moveTo>
                  <a:lnTo>
                    <a:pt x="1313900" y="483206"/>
                  </a:lnTo>
                  <a:lnTo>
                    <a:pt x="1313902" y="1183027"/>
                  </a:lnTo>
                  <a:lnTo>
                    <a:pt x="480782" y="1666235"/>
                  </a:lnTo>
                  <a:lnTo>
                    <a:pt x="0" y="828936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Freeform 108"/>
            <p:cNvSpPr/>
            <p:nvPr>
              <p:custDataLst>
                <p:tags r:id="rId20"/>
              </p:custDataLst>
            </p:nvPr>
          </p:nvSpPr>
          <p:spPr>
            <a:xfrm rot="10800000">
              <a:off x="8655849" y="2493114"/>
              <a:ext cx="1313903" cy="1666236"/>
            </a:xfrm>
            <a:custGeom>
              <a:avLst/>
              <a:gdLst/>
              <a:ahLst/>
              <a:cxnLst/>
              <a:rect l="0" t="0" r="0" b="0"/>
              <a:pathLst>
                <a:path w="1313903" h="1666236">
                  <a:moveTo>
                    <a:pt x="480782" y="0"/>
                  </a:moveTo>
                  <a:lnTo>
                    <a:pt x="1313900" y="483206"/>
                  </a:lnTo>
                  <a:lnTo>
                    <a:pt x="1313902" y="1183027"/>
                  </a:lnTo>
                  <a:lnTo>
                    <a:pt x="480782" y="1666235"/>
                  </a:lnTo>
                  <a:lnTo>
                    <a:pt x="0" y="828936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Isosceles 527 5">
            <a:extLst>
              <a:ext uri="{FF2B5EF4-FFF2-40B4-BE49-F238E27FC236}">
                <a16:creationId xmlns:a16="http://schemas.microsoft.com/office/drawing/2014/main" id="{BDC236AD-1DDD-D7A5-1673-7E7C821FF5A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1599996">
            <a:off x="9136946" y="2800414"/>
            <a:ext cx="790096" cy="681117"/>
          </a:xfrm>
          <a:prstGeom prst="triangle">
            <a:avLst/>
          </a:prstGeom>
          <a:solidFill>
            <a:srgbClr val="999AC6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Isosceles 527 6">
            <a:extLst>
              <a:ext uri="{FF2B5EF4-FFF2-40B4-BE49-F238E27FC236}">
                <a16:creationId xmlns:a16="http://schemas.microsoft.com/office/drawing/2014/main" id="{75F89B68-9232-CC84-6904-916452BB07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9136949" y="3481532"/>
            <a:ext cx="790096" cy="681117"/>
          </a:xfrm>
          <a:prstGeom prst="triangle">
            <a:avLst/>
          </a:prstGeom>
          <a:solidFill>
            <a:srgbClr val="E8EBE4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527 7">
            <a:extLst>
              <a:ext uri="{FF2B5EF4-FFF2-40B4-BE49-F238E27FC236}">
                <a16:creationId xmlns:a16="http://schemas.microsoft.com/office/drawing/2014/main" id="{0B5E0EBE-C5C1-570C-B288-D1E4C0AE838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8006821">
            <a:off x="8600219" y="2549755"/>
            <a:ext cx="787390" cy="787390"/>
          </a:xfrm>
          <a:prstGeom prst="rect">
            <a:avLst/>
          </a:prstGeom>
          <a:solidFill>
            <a:srgbClr val="B8BACF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27 8">
            <a:extLst>
              <a:ext uri="{FF2B5EF4-FFF2-40B4-BE49-F238E27FC236}">
                <a16:creationId xmlns:a16="http://schemas.microsoft.com/office/drawing/2014/main" id="{9DCF8435-0FCB-3C19-15AB-900C643C28E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3593170">
            <a:off x="9676383" y="2549754"/>
            <a:ext cx="787390" cy="787390"/>
          </a:xfrm>
          <a:prstGeom prst="rect">
            <a:avLst/>
          </a:prstGeom>
          <a:solidFill>
            <a:srgbClr val="D2D5DD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527 9">
            <a:extLst>
              <a:ext uri="{FF2B5EF4-FFF2-40B4-BE49-F238E27FC236}">
                <a16:creationId xmlns:a16="http://schemas.microsoft.com/office/drawing/2014/main" id="{DC1FE667-6660-6A88-A241-6A95FE6DAA2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7206826">
            <a:off x="9676383" y="3625917"/>
            <a:ext cx="787390" cy="787390"/>
          </a:xfrm>
          <a:prstGeom prst="rect">
            <a:avLst/>
          </a:prstGeom>
          <a:solidFill>
            <a:srgbClr val="798071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527 10">
            <a:extLst>
              <a:ext uri="{FF2B5EF4-FFF2-40B4-BE49-F238E27FC236}">
                <a16:creationId xmlns:a16="http://schemas.microsoft.com/office/drawing/2014/main" id="{8C3DE4EE-DCD0-AF5F-931D-28D9B4720B0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4393178">
            <a:off x="8600219" y="3625917"/>
            <a:ext cx="787390" cy="787390"/>
          </a:xfrm>
          <a:prstGeom prst="rect">
            <a:avLst/>
          </a:prstGeom>
          <a:solidFill>
            <a:srgbClr val="798071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Isosceles 527 11">
            <a:extLst>
              <a:ext uri="{FF2B5EF4-FFF2-40B4-BE49-F238E27FC236}">
                <a16:creationId xmlns:a16="http://schemas.microsoft.com/office/drawing/2014/main" id="{DFBA7CD5-54CC-4507-76E5-4887FA6CD60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2606818">
            <a:off x="8232417" y="3238202"/>
            <a:ext cx="787389" cy="678784"/>
          </a:xfrm>
          <a:prstGeom prst="triangle">
            <a:avLst/>
          </a:prstGeom>
          <a:solidFill>
            <a:srgbClr val="999AC6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Isosceles 527 12">
            <a:extLst>
              <a:ext uri="{FF2B5EF4-FFF2-40B4-BE49-F238E27FC236}">
                <a16:creationId xmlns:a16="http://schemas.microsoft.com/office/drawing/2014/main" id="{3A166343-C951-A916-DEBC-D186BC9825A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806820">
            <a:off x="8968021" y="1969913"/>
            <a:ext cx="787389" cy="678784"/>
          </a:xfrm>
          <a:prstGeom prst="triangle">
            <a:avLst/>
          </a:prstGeom>
          <a:solidFill>
            <a:srgbClr val="798071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Isosceles 527 13">
            <a:extLst>
              <a:ext uri="{FF2B5EF4-FFF2-40B4-BE49-F238E27FC236}">
                <a16:creationId xmlns:a16="http://schemas.microsoft.com/office/drawing/2014/main" id="{98E91F17-EAC9-100F-C75F-D0E817525DB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19793170">
            <a:off x="9308579" y="1969913"/>
            <a:ext cx="787389" cy="678784"/>
          </a:xfrm>
          <a:prstGeom prst="triangle">
            <a:avLst/>
          </a:prstGeom>
          <a:solidFill>
            <a:srgbClr val="B8BACF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Isosceles 527 14">
            <a:extLst>
              <a:ext uri="{FF2B5EF4-FFF2-40B4-BE49-F238E27FC236}">
                <a16:creationId xmlns:a16="http://schemas.microsoft.com/office/drawing/2014/main" id="{6498F436-635C-B045-AA01-500B0BF3DCE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8993169">
            <a:off x="10044188" y="3238197"/>
            <a:ext cx="787389" cy="678784"/>
          </a:xfrm>
          <a:prstGeom prst="triangle">
            <a:avLst/>
          </a:prstGeom>
          <a:solidFill>
            <a:srgbClr val="E8EBE4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Isosceles 527 15">
            <a:extLst>
              <a:ext uri="{FF2B5EF4-FFF2-40B4-BE49-F238E27FC236}">
                <a16:creationId xmlns:a16="http://schemas.microsoft.com/office/drawing/2014/main" id="{3AE8A9B5-2F1F-22FA-AA23-2CA1613B182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12606826">
            <a:off x="9308582" y="4314364"/>
            <a:ext cx="787389" cy="678784"/>
          </a:xfrm>
          <a:prstGeom prst="triangle">
            <a:avLst/>
          </a:prstGeom>
          <a:solidFill>
            <a:srgbClr val="D2D5DD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Isosceles 527 16">
            <a:extLst>
              <a:ext uri="{FF2B5EF4-FFF2-40B4-BE49-F238E27FC236}">
                <a16:creationId xmlns:a16="http://schemas.microsoft.com/office/drawing/2014/main" id="{DAE57BE4-720C-130A-12DF-F95C2EA30E9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8993177">
            <a:off x="8968024" y="4314364"/>
            <a:ext cx="787389" cy="678784"/>
          </a:xfrm>
          <a:prstGeom prst="triangle">
            <a:avLst/>
          </a:prstGeom>
          <a:solidFill>
            <a:srgbClr val="E8EBE4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D6897423-ADE0-BE77-5CB2-410ACBC7170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993916" y="2407164"/>
            <a:ext cx="1076155" cy="847325"/>
          </a:xfrm>
          <a:custGeom>
            <a:avLst/>
            <a:gdLst>
              <a:gd name="connsiteX0" fmla="*/ 311062 w 1076155"/>
              <a:gd name="connsiteY0" fmla="*/ 4 h 847325"/>
              <a:gd name="connsiteX1" fmla="*/ 0 w 1076155"/>
              <a:gd name="connsiteY1" fmla="*/ 536290 h 847325"/>
              <a:gd name="connsiteX2" fmla="*/ 538068 w 1076155"/>
              <a:gd name="connsiteY2" fmla="*/ 847325 h 847325"/>
              <a:gd name="connsiteX3" fmla="*/ 1076155 w 1076155"/>
              <a:gd name="connsiteY3" fmla="*/ 536284 h 847325"/>
              <a:gd name="connsiteX4" fmla="*/ 765121 w 1076155"/>
              <a:gd name="connsiteY4" fmla="*/ 0 h 847325"/>
              <a:gd name="connsiteX5" fmla="*/ 311062 w 1076155"/>
              <a:gd name="connsiteY5" fmla="*/ 4 h 847325"/>
              <a:gd name="connsiteX6" fmla="*/ 311062 w 1076155"/>
              <a:gd name="connsiteY6" fmla="*/ 4 h 847325"/>
              <a:gd name="connsiteX0" fmla="*/ 311062 w 1076155"/>
              <a:gd name="connsiteY0" fmla="*/ 4 h 847325"/>
              <a:gd name="connsiteX1" fmla="*/ 0 w 1076155"/>
              <a:gd name="connsiteY1" fmla="*/ 536290 h 847325"/>
              <a:gd name="connsiteX2" fmla="*/ 538068 w 1076155"/>
              <a:gd name="connsiteY2" fmla="*/ 847325 h 847325"/>
              <a:gd name="connsiteX3" fmla="*/ 1076155 w 1076155"/>
              <a:gd name="connsiteY3" fmla="*/ 536284 h 847325"/>
              <a:gd name="connsiteX4" fmla="*/ 765121 w 1076155"/>
              <a:gd name="connsiteY4" fmla="*/ 0 h 847325"/>
              <a:gd name="connsiteX5" fmla="*/ 311062 w 1076155"/>
              <a:gd name="connsiteY5" fmla="*/ 4 h 84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155" h="847325">
                <a:moveTo>
                  <a:pt x="311062" y="4"/>
                </a:moveTo>
                <a:lnTo>
                  <a:pt x="0" y="536290"/>
                </a:lnTo>
                <a:lnTo>
                  <a:pt x="538068" y="847325"/>
                </a:lnTo>
                <a:lnTo>
                  <a:pt x="1076155" y="536284"/>
                </a:lnTo>
                <a:lnTo>
                  <a:pt x="765121" y="0"/>
                </a:lnTo>
                <a:lnTo>
                  <a:pt x="311062" y="4"/>
                </a:lnTo>
                <a:close/>
              </a:path>
            </a:pathLst>
          </a:custGeom>
          <a:solidFill>
            <a:srgbClr val="E8EBE4">
              <a:alpha val="6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F3FCA0D1-6ACA-3F30-2810-0AFF191634C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682861" y="2943454"/>
            <a:ext cx="849123" cy="1076158"/>
          </a:xfrm>
          <a:custGeom>
            <a:avLst/>
            <a:gdLst>
              <a:gd name="connsiteX0" fmla="*/ 311055 w 849123"/>
              <a:gd name="connsiteY0" fmla="*/ 0 h 1076158"/>
              <a:gd name="connsiteX1" fmla="*/ 0 w 849123"/>
              <a:gd name="connsiteY1" fmla="*/ 536277 h 1076158"/>
              <a:gd name="connsiteX2" fmla="*/ 311055 w 849123"/>
              <a:gd name="connsiteY2" fmla="*/ 1076158 h 1076158"/>
              <a:gd name="connsiteX3" fmla="*/ 849118 w 849123"/>
              <a:gd name="connsiteY3" fmla="*/ 765114 h 1076158"/>
              <a:gd name="connsiteX4" fmla="*/ 849123 w 849123"/>
              <a:gd name="connsiteY4" fmla="*/ 311035 h 1076158"/>
              <a:gd name="connsiteX5" fmla="*/ 311055 w 849123"/>
              <a:gd name="connsiteY5" fmla="*/ 0 h 1076158"/>
              <a:gd name="connsiteX6" fmla="*/ 311055 w 849123"/>
              <a:gd name="connsiteY6" fmla="*/ 0 h 1076158"/>
              <a:gd name="connsiteX0" fmla="*/ 311055 w 849123"/>
              <a:gd name="connsiteY0" fmla="*/ 0 h 1076158"/>
              <a:gd name="connsiteX1" fmla="*/ 0 w 849123"/>
              <a:gd name="connsiteY1" fmla="*/ 536277 h 1076158"/>
              <a:gd name="connsiteX2" fmla="*/ 311055 w 849123"/>
              <a:gd name="connsiteY2" fmla="*/ 1076158 h 1076158"/>
              <a:gd name="connsiteX3" fmla="*/ 849118 w 849123"/>
              <a:gd name="connsiteY3" fmla="*/ 765114 h 1076158"/>
              <a:gd name="connsiteX4" fmla="*/ 849123 w 849123"/>
              <a:gd name="connsiteY4" fmla="*/ 311035 h 1076158"/>
              <a:gd name="connsiteX5" fmla="*/ 311055 w 849123"/>
              <a:gd name="connsiteY5" fmla="*/ 0 h 107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9123" h="1076158">
                <a:moveTo>
                  <a:pt x="311055" y="0"/>
                </a:moveTo>
                <a:lnTo>
                  <a:pt x="0" y="536277"/>
                </a:lnTo>
                <a:lnTo>
                  <a:pt x="311055" y="1076158"/>
                </a:lnTo>
                <a:lnTo>
                  <a:pt x="849118" y="765114"/>
                </a:lnTo>
                <a:lnTo>
                  <a:pt x="849123" y="311035"/>
                </a:lnTo>
                <a:lnTo>
                  <a:pt x="311055" y="0"/>
                </a:lnTo>
                <a:close/>
              </a:path>
            </a:pathLst>
          </a:custGeom>
          <a:solidFill>
            <a:srgbClr val="D2D5DD">
              <a:alpha val="6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1F39E8F4-FA81-D547-7F2E-1C3BADAAA99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993916" y="3708568"/>
            <a:ext cx="1076154" cy="847324"/>
          </a:xfrm>
          <a:custGeom>
            <a:avLst/>
            <a:gdLst>
              <a:gd name="connsiteX0" fmla="*/ 538063 w 1076154"/>
              <a:gd name="connsiteY0" fmla="*/ 0 h 847324"/>
              <a:gd name="connsiteX1" fmla="*/ 0 w 1076154"/>
              <a:gd name="connsiteY1" fmla="*/ 311044 h 847324"/>
              <a:gd name="connsiteX2" fmla="*/ 311056 w 1076154"/>
              <a:gd name="connsiteY2" fmla="*/ 847324 h 847324"/>
              <a:gd name="connsiteX3" fmla="*/ 765101 w 1076154"/>
              <a:gd name="connsiteY3" fmla="*/ 847322 h 847324"/>
              <a:gd name="connsiteX4" fmla="*/ 1076154 w 1076154"/>
              <a:gd name="connsiteY4" fmla="*/ 311039 h 847324"/>
              <a:gd name="connsiteX5" fmla="*/ 538063 w 1076154"/>
              <a:gd name="connsiteY5" fmla="*/ 0 h 847324"/>
              <a:gd name="connsiteX6" fmla="*/ 538063 w 1076154"/>
              <a:gd name="connsiteY6" fmla="*/ 0 h 847324"/>
              <a:gd name="connsiteX0" fmla="*/ 538063 w 1076154"/>
              <a:gd name="connsiteY0" fmla="*/ 0 h 847324"/>
              <a:gd name="connsiteX1" fmla="*/ 0 w 1076154"/>
              <a:gd name="connsiteY1" fmla="*/ 311044 h 847324"/>
              <a:gd name="connsiteX2" fmla="*/ 311056 w 1076154"/>
              <a:gd name="connsiteY2" fmla="*/ 847324 h 847324"/>
              <a:gd name="connsiteX3" fmla="*/ 765101 w 1076154"/>
              <a:gd name="connsiteY3" fmla="*/ 847322 h 847324"/>
              <a:gd name="connsiteX4" fmla="*/ 1076154 w 1076154"/>
              <a:gd name="connsiteY4" fmla="*/ 311039 h 847324"/>
              <a:gd name="connsiteX5" fmla="*/ 538063 w 1076154"/>
              <a:gd name="connsiteY5" fmla="*/ 0 h 84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154" h="847324">
                <a:moveTo>
                  <a:pt x="538063" y="0"/>
                </a:moveTo>
                <a:lnTo>
                  <a:pt x="0" y="311044"/>
                </a:lnTo>
                <a:lnTo>
                  <a:pt x="311056" y="847324"/>
                </a:lnTo>
                <a:lnTo>
                  <a:pt x="765101" y="847322"/>
                </a:lnTo>
                <a:lnTo>
                  <a:pt x="1076154" y="311039"/>
                </a:lnTo>
                <a:lnTo>
                  <a:pt x="538063" y="0"/>
                </a:lnTo>
                <a:close/>
              </a:path>
            </a:pathLst>
          </a:custGeom>
          <a:solidFill>
            <a:srgbClr val="999AC6">
              <a:alpha val="6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2F39AA5F-840C-5547-C8DE-069003780EA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1979" y="2943448"/>
            <a:ext cx="849152" cy="1076159"/>
          </a:xfrm>
          <a:custGeom>
            <a:avLst/>
            <a:gdLst>
              <a:gd name="connsiteX0" fmla="*/ 538092 w 849152"/>
              <a:gd name="connsiteY0" fmla="*/ 0 h 1076159"/>
              <a:gd name="connsiteX1" fmla="*/ 5 w 849152"/>
              <a:gd name="connsiteY1" fmla="*/ 311041 h 1076159"/>
              <a:gd name="connsiteX2" fmla="*/ 0 w 849152"/>
              <a:gd name="connsiteY2" fmla="*/ 765120 h 1076159"/>
              <a:gd name="connsiteX3" fmla="*/ 538091 w 849152"/>
              <a:gd name="connsiteY3" fmla="*/ 1076159 h 1076159"/>
              <a:gd name="connsiteX4" fmla="*/ 849152 w 849152"/>
              <a:gd name="connsiteY4" fmla="*/ 536287 h 1076159"/>
              <a:gd name="connsiteX5" fmla="*/ 538092 w 849152"/>
              <a:gd name="connsiteY5" fmla="*/ 0 h 1076159"/>
              <a:gd name="connsiteX6" fmla="*/ 538092 w 849152"/>
              <a:gd name="connsiteY6" fmla="*/ 0 h 1076159"/>
              <a:gd name="connsiteX0" fmla="*/ 538092 w 849152"/>
              <a:gd name="connsiteY0" fmla="*/ 0 h 1076159"/>
              <a:gd name="connsiteX1" fmla="*/ 5 w 849152"/>
              <a:gd name="connsiteY1" fmla="*/ 311041 h 1076159"/>
              <a:gd name="connsiteX2" fmla="*/ 0 w 849152"/>
              <a:gd name="connsiteY2" fmla="*/ 765120 h 1076159"/>
              <a:gd name="connsiteX3" fmla="*/ 538091 w 849152"/>
              <a:gd name="connsiteY3" fmla="*/ 1076159 h 1076159"/>
              <a:gd name="connsiteX4" fmla="*/ 849152 w 849152"/>
              <a:gd name="connsiteY4" fmla="*/ 536287 h 1076159"/>
              <a:gd name="connsiteX5" fmla="*/ 538092 w 849152"/>
              <a:gd name="connsiteY5" fmla="*/ 0 h 107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9152" h="1076159">
                <a:moveTo>
                  <a:pt x="538092" y="0"/>
                </a:moveTo>
                <a:lnTo>
                  <a:pt x="5" y="311041"/>
                </a:lnTo>
                <a:lnTo>
                  <a:pt x="0" y="765120"/>
                </a:lnTo>
                <a:lnTo>
                  <a:pt x="538091" y="1076159"/>
                </a:lnTo>
                <a:lnTo>
                  <a:pt x="849152" y="536287"/>
                </a:lnTo>
                <a:lnTo>
                  <a:pt x="538092" y="0"/>
                </a:lnTo>
                <a:close/>
              </a:path>
            </a:pathLst>
          </a:custGeom>
          <a:solidFill>
            <a:srgbClr val="B8BACF">
              <a:alpha val="6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39613EA-185E-1B97-504E-8504378EB71A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6263640" y="5612680"/>
            <a:ext cx="5684520" cy="12453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4623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群組 139"/>
          <p:cNvGrpSpPr/>
          <p:nvPr/>
        </p:nvGrpSpPr>
        <p:grpSpPr>
          <a:xfrm>
            <a:off x="3197038" y="1969914"/>
            <a:ext cx="2599160" cy="3023234"/>
            <a:chOff x="3197038" y="1969914"/>
            <a:chExt cx="2599160" cy="3023234"/>
          </a:xfrm>
        </p:grpSpPr>
        <p:sp>
          <p:nvSpPr>
            <p:cNvPr id="141" name="Isosceles 527 5"/>
            <p:cNvSpPr/>
            <p:nvPr>
              <p:custDataLst>
                <p:tags r:id="rId36"/>
              </p:custDataLst>
            </p:nvPr>
          </p:nvSpPr>
          <p:spPr>
            <a:xfrm rot="21599996">
              <a:off x="4101568" y="2800413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Isosceles 527 6"/>
            <p:cNvSpPr/>
            <p:nvPr>
              <p:custDataLst>
                <p:tags r:id="rId37"/>
              </p:custDataLst>
            </p:nvPr>
          </p:nvSpPr>
          <p:spPr>
            <a:xfrm rot="10800000">
              <a:off x="4101570" y="3481532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Rectangle 527 7"/>
            <p:cNvSpPr/>
            <p:nvPr>
              <p:custDataLst>
                <p:tags r:id="rId38"/>
              </p:custDataLst>
            </p:nvPr>
          </p:nvSpPr>
          <p:spPr>
            <a:xfrm rot="18006821">
              <a:off x="3564840" y="2549755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Rectangle 527 8"/>
            <p:cNvSpPr/>
            <p:nvPr>
              <p:custDataLst>
                <p:tags r:id="rId39"/>
              </p:custDataLst>
            </p:nvPr>
          </p:nvSpPr>
          <p:spPr>
            <a:xfrm rot="3593170">
              <a:off x="4641003" y="2549754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Rectangle 527 9"/>
            <p:cNvSpPr/>
            <p:nvPr>
              <p:custDataLst>
                <p:tags r:id="rId40"/>
              </p:custDataLst>
            </p:nvPr>
          </p:nvSpPr>
          <p:spPr>
            <a:xfrm rot="7206826">
              <a:off x="4641004" y="3625918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Rectangle 527 10"/>
            <p:cNvSpPr/>
            <p:nvPr>
              <p:custDataLst>
                <p:tags r:id="rId41"/>
              </p:custDataLst>
            </p:nvPr>
          </p:nvSpPr>
          <p:spPr>
            <a:xfrm rot="14393178">
              <a:off x="3564840" y="3625918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Isosceles 527 11"/>
            <p:cNvSpPr/>
            <p:nvPr>
              <p:custDataLst>
                <p:tags r:id="rId42"/>
              </p:custDataLst>
            </p:nvPr>
          </p:nvSpPr>
          <p:spPr>
            <a:xfrm rot="12606818">
              <a:off x="3197038" y="3238201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Isosceles 527 12"/>
            <p:cNvSpPr/>
            <p:nvPr>
              <p:custDataLst>
                <p:tags r:id="rId43"/>
              </p:custDataLst>
            </p:nvPr>
          </p:nvSpPr>
          <p:spPr>
            <a:xfrm rot="1806820">
              <a:off x="3932642" y="196991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Isosceles 527 13"/>
            <p:cNvSpPr/>
            <p:nvPr>
              <p:custDataLst>
                <p:tags r:id="rId44"/>
              </p:custDataLst>
            </p:nvPr>
          </p:nvSpPr>
          <p:spPr>
            <a:xfrm rot="19793170">
              <a:off x="4273200" y="196991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Isosceles 527 14"/>
            <p:cNvSpPr/>
            <p:nvPr>
              <p:custDataLst>
                <p:tags r:id="rId45"/>
              </p:custDataLst>
            </p:nvPr>
          </p:nvSpPr>
          <p:spPr>
            <a:xfrm rot="8993169">
              <a:off x="5008809" y="3238196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Isosceles 527 15"/>
            <p:cNvSpPr/>
            <p:nvPr>
              <p:custDataLst>
                <p:tags r:id="rId46"/>
              </p:custDataLst>
            </p:nvPr>
          </p:nvSpPr>
          <p:spPr>
            <a:xfrm rot="12606826">
              <a:off x="4273203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Isosceles 527 16"/>
            <p:cNvSpPr/>
            <p:nvPr>
              <p:custDataLst>
                <p:tags r:id="rId47"/>
              </p:custDataLst>
            </p:nvPr>
          </p:nvSpPr>
          <p:spPr>
            <a:xfrm rot="8993177">
              <a:off x="3932644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橢圓 152"/>
            <p:cNvSpPr/>
            <p:nvPr>
              <p:custDataLst>
                <p:tags r:id="rId48"/>
              </p:custDataLst>
            </p:nvPr>
          </p:nvSpPr>
          <p:spPr>
            <a:xfrm>
              <a:off x="4420413" y="317828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橢圓 153"/>
            <p:cNvSpPr/>
            <p:nvPr>
              <p:custDataLst>
                <p:tags r:id="rId49"/>
              </p:custDataLst>
            </p:nvPr>
          </p:nvSpPr>
          <p:spPr>
            <a:xfrm>
              <a:off x="4420414" y="3632368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橢圓 154"/>
            <p:cNvSpPr/>
            <p:nvPr>
              <p:custDataLst>
                <p:tags r:id="rId50"/>
              </p:custDataLst>
            </p:nvPr>
          </p:nvSpPr>
          <p:spPr>
            <a:xfrm>
              <a:off x="3882335" y="286725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橢圓 155"/>
            <p:cNvSpPr/>
            <p:nvPr>
              <p:custDataLst>
                <p:tags r:id="rId51"/>
              </p:custDataLst>
            </p:nvPr>
          </p:nvSpPr>
          <p:spPr>
            <a:xfrm>
              <a:off x="4958494" y="286724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橢圓 156"/>
            <p:cNvSpPr/>
            <p:nvPr>
              <p:custDataLst>
                <p:tags r:id="rId52"/>
              </p:custDataLst>
            </p:nvPr>
          </p:nvSpPr>
          <p:spPr>
            <a:xfrm>
              <a:off x="4958495" y="394340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橢圓 157"/>
            <p:cNvSpPr/>
            <p:nvPr>
              <p:custDataLst>
                <p:tags r:id="rId53"/>
              </p:custDataLst>
            </p:nvPr>
          </p:nvSpPr>
          <p:spPr>
            <a:xfrm>
              <a:off x="3882334" y="3943412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/>
            <p:cNvSpPr/>
            <p:nvPr>
              <p:custDataLst>
                <p:tags r:id="rId54"/>
              </p:custDataLst>
            </p:nvPr>
          </p:nvSpPr>
          <p:spPr>
            <a:xfrm>
              <a:off x="3571289" y="3403531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橢圓 159"/>
            <p:cNvSpPr/>
            <p:nvPr>
              <p:custDataLst>
                <p:tags r:id="rId55"/>
              </p:custDataLst>
            </p:nvPr>
          </p:nvSpPr>
          <p:spPr>
            <a:xfrm>
              <a:off x="4193379" y="233096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橢圓 160"/>
            <p:cNvSpPr/>
            <p:nvPr>
              <p:custDataLst>
                <p:tags r:id="rId56"/>
              </p:custDataLst>
            </p:nvPr>
          </p:nvSpPr>
          <p:spPr>
            <a:xfrm>
              <a:off x="4647454" y="233096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橢圓 161"/>
            <p:cNvSpPr/>
            <p:nvPr>
              <p:custDataLst>
                <p:tags r:id="rId57"/>
              </p:custDataLst>
            </p:nvPr>
          </p:nvSpPr>
          <p:spPr>
            <a:xfrm>
              <a:off x="5269535" y="340352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橢圓 162"/>
            <p:cNvSpPr/>
            <p:nvPr>
              <p:custDataLst>
                <p:tags r:id="rId58"/>
              </p:custDataLst>
            </p:nvPr>
          </p:nvSpPr>
          <p:spPr>
            <a:xfrm>
              <a:off x="4647451" y="447969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橢圓 163"/>
            <p:cNvSpPr/>
            <p:nvPr>
              <p:custDataLst>
                <p:tags r:id="rId59"/>
              </p:custDataLst>
            </p:nvPr>
          </p:nvSpPr>
          <p:spPr>
            <a:xfrm>
              <a:off x="4193381" y="447969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grpSp>
        <p:nvGrpSpPr>
          <p:cNvPr id="87" name="群組 86"/>
          <p:cNvGrpSpPr/>
          <p:nvPr/>
        </p:nvGrpSpPr>
        <p:grpSpPr>
          <a:xfrm>
            <a:off x="117142" y="1969914"/>
            <a:ext cx="2599160" cy="3023234"/>
            <a:chOff x="117142" y="1969914"/>
            <a:chExt cx="2599160" cy="3023234"/>
          </a:xfrm>
        </p:grpSpPr>
        <p:sp>
          <p:nvSpPr>
            <p:cNvPr id="88" name="Rectangle 527 77"/>
            <p:cNvSpPr/>
            <p:nvPr>
              <p:custDataLst>
                <p:tags r:id="rId22"/>
              </p:custDataLst>
            </p:nvPr>
          </p:nvSpPr>
          <p:spPr>
            <a:xfrm rot="18006821">
              <a:off x="484945" y="2549755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Rectangle 527 78"/>
            <p:cNvSpPr/>
            <p:nvPr>
              <p:custDataLst>
                <p:tags r:id="rId23"/>
              </p:custDataLst>
            </p:nvPr>
          </p:nvSpPr>
          <p:spPr>
            <a:xfrm rot="3593170">
              <a:off x="1561108" y="2549754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Isosceles 527 82"/>
            <p:cNvSpPr/>
            <p:nvPr>
              <p:custDataLst>
                <p:tags r:id="rId24"/>
              </p:custDataLst>
            </p:nvPr>
          </p:nvSpPr>
          <p:spPr>
            <a:xfrm rot="1806820">
              <a:off x="852747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Isosceles 527 83"/>
            <p:cNvSpPr/>
            <p:nvPr>
              <p:custDataLst>
                <p:tags r:id="rId25"/>
              </p:custDataLst>
            </p:nvPr>
          </p:nvSpPr>
          <p:spPr>
            <a:xfrm rot="19793170">
              <a:off x="1193306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2" name="群組 91"/>
            <p:cNvGrpSpPr/>
            <p:nvPr/>
          </p:nvGrpSpPr>
          <p:grpSpPr>
            <a:xfrm>
              <a:off x="1021673" y="2800413"/>
              <a:ext cx="790097" cy="1362236"/>
              <a:chOff x="1021673" y="2800413"/>
              <a:chExt cx="790097" cy="1362236"/>
            </a:xfrm>
          </p:grpSpPr>
          <p:sp>
            <p:nvSpPr>
              <p:cNvPr id="106" name="Isosceles 527 75"/>
              <p:cNvSpPr/>
              <p:nvPr>
                <p:custDataLst>
                  <p:tags r:id="rId34"/>
                </p:custDataLst>
              </p:nvPr>
            </p:nvSpPr>
            <p:spPr>
              <a:xfrm rot="21599996">
                <a:off x="1021673" y="2800413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Isosceles 527 76"/>
              <p:cNvSpPr/>
              <p:nvPr>
                <p:custDataLst>
                  <p:tags r:id="rId35"/>
                </p:custDataLst>
              </p:nvPr>
            </p:nvSpPr>
            <p:spPr>
              <a:xfrm rot="10800000">
                <a:off x="1021674" y="3481532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3" name="Rectangle 527 79"/>
            <p:cNvSpPr/>
            <p:nvPr>
              <p:custDataLst>
                <p:tags r:id="rId26"/>
              </p:custDataLst>
            </p:nvPr>
          </p:nvSpPr>
          <p:spPr>
            <a:xfrm rot="7206826">
              <a:off x="1561108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Rectangle 527 80"/>
            <p:cNvSpPr/>
            <p:nvPr>
              <p:custDataLst>
                <p:tags r:id="rId27"/>
              </p:custDataLst>
            </p:nvPr>
          </p:nvSpPr>
          <p:spPr>
            <a:xfrm rot="14393178">
              <a:off x="484944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Isosceles 527 81"/>
            <p:cNvSpPr/>
            <p:nvPr>
              <p:custDataLst>
                <p:tags r:id="rId28"/>
              </p:custDataLst>
            </p:nvPr>
          </p:nvSpPr>
          <p:spPr>
            <a:xfrm rot="12606818">
              <a:off x="117142" y="3238201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Isosceles 527 84"/>
            <p:cNvSpPr/>
            <p:nvPr>
              <p:custDataLst>
                <p:tags r:id="rId29"/>
              </p:custDataLst>
            </p:nvPr>
          </p:nvSpPr>
          <p:spPr>
            <a:xfrm rot="8993169">
              <a:off x="1928913" y="3238196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Isosceles 527 85"/>
            <p:cNvSpPr/>
            <p:nvPr>
              <p:custDataLst>
                <p:tags r:id="rId30"/>
              </p:custDataLst>
            </p:nvPr>
          </p:nvSpPr>
          <p:spPr>
            <a:xfrm rot="12606826">
              <a:off x="1193307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Isosceles 527 86"/>
            <p:cNvSpPr/>
            <p:nvPr>
              <p:custDataLst>
                <p:tags r:id="rId31"/>
              </p:custDataLst>
            </p:nvPr>
          </p:nvSpPr>
          <p:spPr>
            <a:xfrm rot="8993177">
              <a:off x="852749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Straight 527 101"/>
            <p:cNvCxnSpPr/>
            <p:nvPr>
              <p:custDataLst>
                <p:tags r:id="rId32"/>
              </p:custDataLst>
            </p:nvPr>
          </p:nvCxnSpPr>
          <p:spPr>
            <a:xfrm flipV="1">
              <a:off x="1416723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527 103"/>
            <p:cNvCxnSpPr/>
            <p:nvPr>
              <p:custDataLst>
                <p:tags r:id="rId33"/>
              </p:custDataLst>
            </p:nvPr>
          </p:nvCxnSpPr>
          <p:spPr>
            <a:xfrm>
              <a:off x="1021675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群組 134"/>
          <p:cNvGrpSpPr/>
          <p:nvPr/>
        </p:nvGrpSpPr>
        <p:grpSpPr>
          <a:xfrm>
            <a:off x="3652973" y="2408068"/>
            <a:ext cx="1697210" cy="2146929"/>
            <a:chOff x="7341945" y="1664176"/>
            <a:chExt cx="2627807" cy="3324112"/>
          </a:xfrm>
        </p:grpSpPr>
        <p:sp>
          <p:nvSpPr>
            <p:cNvPr id="136" name="Freeform 256 99"/>
            <p:cNvSpPr/>
            <p:nvPr>
              <p:custDataLst>
                <p:tags r:id="rId18"/>
              </p:custDataLst>
            </p:nvPr>
          </p:nvSpPr>
          <p:spPr>
            <a:xfrm>
              <a:off x="7822727" y="1664176"/>
              <a:ext cx="1666236" cy="1312145"/>
            </a:xfrm>
            <a:custGeom>
              <a:avLst/>
              <a:gdLst/>
              <a:ahLst/>
              <a:cxnLst/>
              <a:rect l="0" t="0" r="0" b="0"/>
              <a:pathLst>
                <a:path w="1666236" h="1312145">
                  <a:moveTo>
                    <a:pt x="1185451" y="0"/>
                  </a:moveTo>
                  <a:lnTo>
                    <a:pt x="480781" y="0"/>
                  </a:lnTo>
                  <a:lnTo>
                    <a:pt x="0" y="828938"/>
                  </a:lnTo>
                  <a:lnTo>
                    <a:pt x="833118" y="1312144"/>
                  </a:lnTo>
                  <a:lnTo>
                    <a:pt x="1666235" y="828936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Freeform 256 100"/>
            <p:cNvSpPr/>
            <p:nvPr>
              <p:custDataLst>
                <p:tags r:id="rId19"/>
              </p:custDataLst>
            </p:nvPr>
          </p:nvSpPr>
          <p:spPr>
            <a:xfrm>
              <a:off x="7341945" y="2493114"/>
              <a:ext cx="1313903" cy="1666236"/>
            </a:xfrm>
            <a:custGeom>
              <a:avLst/>
              <a:gdLst/>
              <a:ahLst/>
              <a:cxnLst/>
              <a:rect l="0" t="0" r="0" b="0"/>
              <a:pathLst>
                <a:path w="1313903" h="1666236">
                  <a:moveTo>
                    <a:pt x="480782" y="0"/>
                  </a:moveTo>
                  <a:lnTo>
                    <a:pt x="1313900" y="483206"/>
                  </a:lnTo>
                  <a:lnTo>
                    <a:pt x="1313902" y="1183027"/>
                  </a:lnTo>
                  <a:lnTo>
                    <a:pt x="480782" y="1666235"/>
                  </a:lnTo>
                  <a:lnTo>
                    <a:pt x="0" y="828936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Freeform 256 105"/>
            <p:cNvSpPr/>
            <p:nvPr>
              <p:custDataLst>
                <p:tags r:id="rId20"/>
              </p:custDataLst>
            </p:nvPr>
          </p:nvSpPr>
          <p:spPr>
            <a:xfrm rot="21599992" flipV="1">
              <a:off x="7822729" y="3676143"/>
              <a:ext cx="1666236" cy="1312145"/>
            </a:xfrm>
            <a:custGeom>
              <a:avLst/>
              <a:gdLst/>
              <a:ahLst/>
              <a:cxnLst/>
              <a:rect l="0" t="0" r="0" b="0"/>
              <a:pathLst>
                <a:path w="1666236" h="1312145">
                  <a:moveTo>
                    <a:pt x="1185451" y="0"/>
                  </a:moveTo>
                  <a:lnTo>
                    <a:pt x="480781" y="0"/>
                  </a:lnTo>
                  <a:lnTo>
                    <a:pt x="0" y="828938"/>
                  </a:lnTo>
                  <a:lnTo>
                    <a:pt x="833118" y="1312144"/>
                  </a:lnTo>
                  <a:lnTo>
                    <a:pt x="1666235" y="828936"/>
                  </a:lnTo>
                  <a:close/>
                </a:path>
              </a:pathLst>
            </a:custGeom>
            <a:solidFill>
              <a:srgbClr val="3333FF">
                <a:alpha val="30196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Freeform 108"/>
            <p:cNvSpPr/>
            <p:nvPr>
              <p:custDataLst>
                <p:tags r:id="rId21"/>
              </p:custDataLst>
            </p:nvPr>
          </p:nvSpPr>
          <p:spPr>
            <a:xfrm rot="10800000">
              <a:off x="8655849" y="2493114"/>
              <a:ext cx="1313903" cy="1666236"/>
            </a:xfrm>
            <a:custGeom>
              <a:avLst/>
              <a:gdLst/>
              <a:ahLst/>
              <a:cxnLst/>
              <a:rect l="0" t="0" r="0" b="0"/>
              <a:pathLst>
                <a:path w="1313903" h="1666236">
                  <a:moveTo>
                    <a:pt x="480782" y="0"/>
                  </a:moveTo>
                  <a:lnTo>
                    <a:pt x="1313900" y="483206"/>
                  </a:lnTo>
                  <a:lnTo>
                    <a:pt x="1313902" y="1183027"/>
                  </a:lnTo>
                  <a:lnTo>
                    <a:pt x="480782" y="1666235"/>
                  </a:lnTo>
                  <a:lnTo>
                    <a:pt x="0" y="828936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Isosceles 527 5">
            <a:extLst>
              <a:ext uri="{FF2B5EF4-FFF2-40B4-BE49-F238E27FC236}">
                <a16:creationId xmlns:a16="http://schemas.microsoft.com/office/drawing/2014/main" id="{A62747D5-E52F-4648-3F1D-63B73234B63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1599996">
            <a:off x="9136946" y="2800414"/>
            <a:ext cx="790096" cy="681117"/>
          </a:xfrm>
          <a:prstGeom prst="triangle">
            <a:avLst/>
          </a:prstGeom>
          <a:solidFill>
            <a:srgbClr val="999AC6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Isosceles 527 6">
            <a:extLst>
              <a:ext uri="{FF2B5EF4-FFF2-40B4-BE49-F238E27FC236}">
                <a16:creationId xmlns:a16="http://schemas.microsoft.com/office/drawing/2014/main" id="{20D6D393-3CC3-7B75-06A5-DC797505D25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9136949" y="3481532"/>
            <a:ext cx="790096" cy="681117"/>
          </a:xfrm>
          <a:prstGeom prst="triangle">
            <a:avLst/>
          </a:prstGeom>
          <a:solidFill>
            <a:srgbClr val="E8EBE4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527 7">
            <a:extLst>
              <a:ext uri="{FF2B5EF4-FFF2-40B4-BE49-F238E27FC236}">
                <a16:creationId xmlns:a16="http://schemas.microsoft.com/office/drawing/2014/main" id="{B88D87DF-789B-CDB1-AFD6-A243865A9F4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8006821">
            <a:off x="8600219" y="2549755"/>
            <a:ext cx="787390" cy="787390"/>
          </a:xfrm>
          <a:prstGeom prst="rect">
            <a:avLst/>
          </a:prstGeom>
          <a:solidFill>
            <a:srgbClr val="B8BACF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27 8">
            <a:extLst>
              <a:ext uri="{FF2B5EF4-FFF2-40B4-BE49-F238E27FC236}">
                <a16:creationId xmlns:a16="http://schemas.microsoft.com/office/drawing/2014/main" id="{C09DB565-BE4D-F602-D88D-0BCACE4550F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3593170">
            <a:off x="9676383" y="2549754"/>
            <a:ext cx="787390" cy="787390"/>
          </a:xfrm>
          <a:prstGeom prst="rect">
            <a:avLst/>
          </a:prstGeom>
          <a:solidFill>
            <a:srgbClr val="D2D5DD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527 9">
            <a:extLst>
              <a:ext uri="{FF2B5EF4-FFF2-40B4-BE49-F238E27FC236}">
                <a16:creationId xmlns:a16="http://schemas.microsoft.com/office/drawing/2014/main" id="{0608E7D7-5203-E7B5-DBD7-B38F94CC7DA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7206826">
            <a:off x="9676383" y="3625917"/>
            <a:ext cx="787390" cy="787390"/>
          </a:xfrm>
          <a:prstGeom prst="rect">
            <a:avLst/>
          </a:prstGeom>
          <a:solidFill>
            <a:srgbClr val="798071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527 10">
            <a:extLst>
              <a:ext uri="{FF2B5EF4-FFF2-40B4-BE49-F238E27FC236}">
                <a16:creationId xmlns:a16="http://schemas.microsoft.com/office/drawing/2014/main" id="{41212E16-9706-C3A0-D9D1-86CD5D083A7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4393178">
            <a:off x="8600219" y="3625917"/>
            <a:ext cx="787390" cy="787390"/>
          </a:xfrm>
          <a:prstGeom prst="rect">
            <a:avLst/>
          </a:prstGeom>
          <a:solidFill>
            <a:srgbClr val="798071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Isosceles 527 11">
            <a:extLst>
              <a:ext uri="{FF2B5EF4-FFF2-40B4-BE49-F238E27FC236}">
                <a16:creationId xmlns:a16="http://schemas.microsoft.com/office/drawing/2014/main" id="{D8332362-DA7D-94E5-6736-8A3586D41F2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2606818">
            <a:off x="8232417" y="3238202"/>
            <a:ext cx="787389" cy="678784"/>
          </a:xfrm>
          <a:prstGeom prst="triangle">
            <a:avLst/>
          </a:prstGeom>
          <a:solidFill>
            <a:srgbClr val="999AC6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Isosceles 527 12">
            <a:extLst>
              <a:ext uri="{FF2B5EF4-FFF2-40B4-BE49-F238E27FC236}">
                <a16:creationId xmlns:a16="http://schemas.microsoft.com/office/drawing/2014/main" id="{2FB58B30-F625-CDB4-917D-303714D5638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806820">
            <a:off x="8968021" y="1969913"/>
            <a:ext cx="787389" cy="678784"/>
          </a:xfrm>
          <a:prstGeom prst="triangle">
            <a:avLst/>
          </a:prstGeom>
          <a:solidFill>
            <a:srgbClr val="798071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Isosceles 527 13">
            <a:extLst>
              <a:ext uri="{FF2B5EF4-FFF2-40B4-BE49-F238E27FC236}">
                <a16:creationId xmlns:a16="http://schemas.microsoft.com/office/drawing/2014/main" id="{C412F998-45FA-20B4-1B06-A173E44694A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19793170">
            <a:off x="9308579" y="1969913"/>
            <a:ext cx="787389" cy="678784"/>
          </a:xfrm>
          <a:prstGeom prst="triangle">
            <a:avLst/>
          </a:prstGeom>
          <a:solidFill>
            <a:srgbClr val="B8BACF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Isosceles 527 14">
            <a:extLst>
              <a:ext uri="{FF2B5EF4-FFF2-40B4-BE49-F238E27FC236}">
                <a16:creationId xmlns:a16="http://schemas.microsoft.com/office/drawing/2014/main" id="{EE88C3ED-C22D-1216-6691-A1FA0CCDC2D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8993169">
            <a:off x="10044188" y="3238197"/>
            <a:ext cx="787389" cy="678784"/>
          </a:xfrm>
          <a:prstGeom prst="triangle">
            <a:avLst/>
          </a:prstGeom>
          <a:solidFill>
            <a:srgbClr val="E8EBE4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Isosceles 527 15">
            <a:extLst>
              <a:ext uri="{FF2B5EF4-FFF2-40B4-BE49-F238E27FC236}">
                <a16:creationId xmlns:a16="http://schemas.microsoft.com/office/drawing/2014/main" id="{8467D393-5134-A17B-94B7-24DC57D4A15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12606826">
            <a:off x="9308582" y="4314364"/>
            <a:ext cx="787389" cy="678784"/>
          </a:xfrm>
          <a:prstGeom prst="triangle">
            <a:avLst/>
          </a:prstGeom>
          <a:solidFill>
            <a:srgbClr val="D2D5DD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Isosceles 527 16">
            <a:extLst>
              <a:ext uri="{FF2B5EF4-FFF2-40B4-BE49-F238E27FC236}">
                <a16:creationId xmlns:a16="http://schemas.microsoft.com/office/drawing/2014/main" id="{07D2BF43-E2A9-E013-5D3C-E4D6E79E065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8993177">
            <a:off x="8968024" y="4314364"/>
            <a:ext cx="787389" cy="678784"/>
          </a:xfrm>
          <a:prstGeom prst="triangle">
            <a:avLst/>
          </a:prstGeom>
          <a:solidFill>
            <a:srgbClr val="E8EBE4">
              <a:alpha val="60000"/>
            </a:srgb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E39A2770-F307-4E29-2E79-9CC5F949E59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993916" y="2407164"/>
            <a:ext cx="1076155" cy="847325"/>
          </a:xfrm>
          <a:custGeom>
            <a:avLst/>
            <a:gdLst>
              <a:gd name="connsiteX0" fmla="*/ 311062 w 1076155"/>
              <a:gd name="connsiteY0" fmla="*/ 4 h 847325"/>
              <a:gd name="connsiteX1" fmla="*/ 0 w 1076155"/>
              <a:gd name="connsiteY1" fmla="*/ 536290 h 847325"/>
              <a:gd name="connsiteX2" fmla="*/ 538068 w 1076155"/>
              <a:gd name="connsiteY2" fmla="*/ 847325 h 847325"/>
              <a:gd name="connsiteX3" fmla="*/ 1076155 w 1076155"/>
              <a:gd name="connsiteY3" fmla="*/ 536284 h 847325"/>
              <a:gd name="connsiteX4" fmla="*/ 765121 w 1076155"/>
              <a:gd name="connsiteY4" fmla="*/ 0 h 847325"/>
              <a:gd name="connsiteX5" fmla="*/ 311062 w 1076155"/>
              <a:gd name="connsiteY5" fmla="*/ 4 h 847325"/>
              <a:gd name="connsiteX6" fmla="*/ 311062 w 1076155"/>
              <a:gd name="connsiteY6" fmla="*/ 4 h 847325"/>
              <a:gd name="connsiteX0" fmla="*/ 311062 w 1076155"/>
              <a:gd name="connsiteY0" fmla="*/ 4 h 847325"/>
              <a:gd name="connsiteX1" fmla="*/ 0 w 1076155"/>
              <a:gd name="connsiteY1" fmla="*/ 536290 h 847325"/>
              <a:gd name="connsiteX2" fmla="*/ 538068 w 1076155"/>
              <a:gd name="connsiteY2" fmla="*/ 847325 h 847325"/>
              <a:gd name="connsiteX3" fmla="*/ 1076155 w 1076155"/>
              <a:gd name="connsiteY3" fmla="*/ 536284 h 847325"/>
              <a:gd name="connsiteX4" fmla="*/ 765121 w 1076155"/>
              <a:gd name="connsiteY4" fmla="*/ 0 h 847325"/>
              <a:gd name="connsiteX5" fmla="*/ 311062 w 1076155"/>
              <a:gd name="connsiteY5" fmla="*/ 4 h 84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155" h="847325">
                <a:moveTo>
                  <a:pt x="311062" y="4"/>
                </a:moveTo>
                <a:lnTo>
                  <a:pt x="0" y="536290"/>
                </a:lnTo>
                <a:lnTo>
                  <a:pt x="538068" y="847325"/>
                </a:lnTo>
                <a:lnTo>
                  <a:pt x="1076155" y="536284"/>
                </a:lnTo>
                <a:lnTo>
                  <a:pt x="765121" y="0"/>
                </a:lnTo>
                <a:lnTo>
                  <a:pt x="311062" y="4"/>
                </a:lnTo>
                <a:close/>
              </a:path>
            </a:pathLst>
          </a:custGeom>
          <a:solidFill>
            <a:srgbClr val="E8EBE4">
              <a:alpha val="6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6F0C70A5-A965-B562-7C8F-AC5A45E3156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682861" y="2943454"/>
            <a:ext cx="849123" cy="1076158"/>
          </a:xfrm>
          <a:custGeom>
            <a:avLst/>
            <a:gdLst>
              <a:gd name="connsiteX0" fmla="*/ 311055 w 849123"/>
              <a:gd name="connsiteY0" fmla="*/ 0 h 1076158"/>
              <a:gd name="connsiteX1" fmla="*/ 0 w 849123"/>
              <a:gd name="connsiteY1" fmla="*/ 536277 h 1076158"/>
              <a:gd name="connsiteX2" fmla="*/ 311055 w 849123"/>
              <a:gd name="connsiteY2" fmla="*/ 1076158 h 1076158"/>
              <a:gd name="connsiteX3" fmla="*/ 849118 w 849123"/>
              <a:gd name="connsiteY3" fmla="*/ 765114 h 1076158"/>
              <a:gd name="connsiteX4" fmla="*/ 849123 w 849123"/>
              <a:gd name="connsiteY4" fmla="*/ 311035 h 1076158"/>
              <a:gd name="connsiteX5" fmla="*/ 311055 w 849123"/>
              <a:gd name="connsiteY5" fmla="*/ 0 h 1076158"/>
              <a:gd name="connsiteX6" fmla="*/ 311055 w 849123"/>
              <a:gd name="connsiteY6" fmla="*/ 0 h 1076158"/>
              <a:gd name="connsiteX0" fmla="*/ 311055 w 849123"/>
              <a:gd name="connsiteY0" fmla="*/ 0 h 1076158"/>
              <a:gd name="connsiteX1" fmla="*/ 0 w 849123"/>
              <a:gd name="connsiteY1" fmla="*/ 536277 h 1076158"/>
              <a:gd name="connsiteX2" fmla="*/ 311055 w 849123"/>
              <a:gd name="connsiteY2" fmla="*/ 1076158 h 1076158"/>
              <a:gd name="connsiteX3" fmla="*/ 849118 w 849123"/>
              <a:gd name="connsiteY3" fmla="*/ 765114 h 1076158"/>
              <a:gd name="connsiteX4" fmla="*/ 849123 w 849123"/>
              <a:gd name="connsiteY4" fmla="*/ 311035 h 1076158"/>
              <a:gd name="connsiteX5" fmla="*/ 311055 w 849123"/>
              <a:gd name="connsiteY5" fmla="*/ 0 h 107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9123" h="1076158">
                <a:moveTo>
                  <a:pt x="311055" y="0"/>
                </a:moveTo>
                <a:lnTo>
                  <a:pt x="0" y="536277"/>
                </a:lnTo>
                <a:lnTo>
                  <a:pt x="311055" y="1076158"/>
                </a:lnTo>
                <a:lnTo>
                  <a:pt x="849118" y="765114"/>
                </a:lnTo>
                <a:lnTo>
                  <a:pt x="849123" y="311035"/>
                </a:lnTo>
                <a:lnTo>
                  <a:pt x="311055" y="0"/>
                </a:lnTo>
                <a:close/>
              </a:path>
            </a:pathLst>
          </a:custGeom>
          <a:solidFill>
            <a:srgbClr val="D2D5DD">
              <a:alpha val="6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850DC10A-2F86-965C-8A37-3D04DB59AAD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993916" y="3708568"/>
            <a:ext cx="1076154" cy="847324"/>
          </a:xfrm>
          <a:custGeom>
            <a:avLst/>
            <a:gdLst>
              <a:gd name="connsiteX0" fmla="*/ 538063 w 1076154"/>
              <a:gd name="connsiteY0" fmla="*/ 0 h 847324"/>
              <a:gd name="connsiteX1" fmla="*/ 0 w 1076154"/>
              <a:gd name="connsiteY1" fmla="*/ 311044 h 847324"/>
              <a:gd name="connsiteX2" fmla="*/ 311056 w 1076154"/>
              <a:gd name="connsiteY2" fmla="*/ 847324 h 847324"/>
              <a:gd name="connsiteX3" fmla="*/ 765101 w 1076154"/>
              <a:gd name="connsiteY3" fmla="*/ 847322 h 847324"/>
              <a:gd name="connsiteX4" fmla="*/ 1076154 w 1076154"/>
              <a:gd name="connsiteY4" fmla="*/ 311039 h 847324"/>
              <a:gd name="connsiteX5" fmla="*/ 538063 w 1076154"/>
              <a:gd name="connsiteY5" fmla="*/ 0 h 847324"/>
              <a:gd name="connsiteX6" fmla="*/ 538063 w 1076154"/>
              <a:gd name="connsiteY6" fmla="*/ 0 h 847324"/>
              <a:gd name="connsiteX0" fmla="*/ 538063 w 1076154"/>
              <a:gd name="connsiteY0" fmla="*/ 0 h 847324"/>
              <a:gd name="connsiteX1" fmla="*/ 0 w 1076154"/>
              <a:gd name="connsiteY1" fmla="*/ 311044 h 847324"/>
              <a:gd name="connsiteX2" fmla="*/ 311056 w 1076154"/>
              <a:gd name="connsiteY2" fmla="*/ 847324 h 847324"/>
              <a:gd name="connsiteX3" fmla="*/ 765101 w 1076154"/>
              <a:gd name="connsiteY3" fmla="*/ 847322 h 847324"/>
              <a:gd name="connsiteX4" fmla="*/ 1076154 w 1076154"/>
              <a:gd name="connsiteY4" fmla="*/ 311039 h 847324"/>
              <a:gd name="connsiteX5" fmla="*/ 538063 w 1076154"/>
              <a:gd name="connsiteY5" fmla="*/ 0 h 84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154" h="847324">
                <a:moveTo>
                  <a:pt x="538063" y="0"/>
                </a:moveTo>
                <a:lnTo>
                  <a:pt x="0" y="311044"/>
                </a:lnTo>
                <a:lnTo>
                  <a:pt x="311056" y="847324"/>
                </a:lnTo>
                <a:lnTo>
                  <a:pt x="765101" y="847322"/>
                </a:lnTo>
                <a:lnTo>
                  <a:pt x="1076154" y="311039"/>
                </a:lnTo>
                <a:lnTo>
                  <a:pt x="538063" y="0"/>
                </a:lnTo>
                <a:close/>
              </a:path>
            </a:pathLst>
          </a:custGeom>
          <a:solidFill>
            <a:srgbClr val="999AC6">
              <a:alpha val="6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F6594C68-720C-0A38-6E29-6175867B0A7E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1979" y="2943448"/>
            <a:ext cx="849152" cy="1076159"/>
          </a:xfrm>
          <a:custGeom>
            <a:avLst/>
            <a:gdLst>
              <a:gd name="connsiteX0" fmla="*/ 538092 w 849152"/>
              <a:gd name="connsiteY0" fmla="*/ 0 h 1076159"/>
              <a:gd name="connsiteX1" fmla="*/ 5 w 849152"/>
              <a:gd name="connsiteY1" fmla="*/ 311041 h 1076159"/>
              <a:gd name="connsiteX2" fmla="*/ 0 w 849152"/>
              <a:gd name="connsiteY2" fmla="*/ 765120 h 1076159"/>
              <a:gd name="connsiteX3" fmla="*/ 538091 w 849152"/>
              <a:gd name="connsiteY3" fmla="*/ 1076159 h 1076159"/>
              <a:gd name="connsiteX4" fmla="*/ 849152 w 849152"/>
              <a:gd name="connsiteY4" fmla="*/ 536287 h 1076159"/>
              <a:gd name="connsiteX5" fmla="*/ 538092 w 849152"/>
              <a:gd name="connsiteY5" fmla="*/ 0 h 1076159"/>
              <a:gd name="connsiteX6" fmla="*/ 538092 w 849152"/>
              <a:gd name="connsiteY6" fmla="*/ 0 h 1076159"/>
              <a:gd name="connsiteX0" fmla="*/ 538092 w 849152"/>
              <a:gd name="connsiteY0" fmla="*/ 0 h 1076159"/>
              <a:gd name="connsiteX1" fmla="*/ 5 w 849152"/>
              <a:gd name="connsiteY1" fmla="*/ 311041 h 1076159"/>
              <a:gd name="connsiteX2" fmla="*/ 0 w 849152"/>
              <a:gd name="connsiteY2" fmla="*/ 765120 h 1076159"/>
              <a:gd name="connsiteX3" fmla="*/ 538091 w 849152"/>
              <a:gd name="connsiteY3" fmla="*/ 1076159 h 1076159"/>
              <a:gd name="connsiteX4" fmla="*/ 849152 w 849152"/>
              <a:gd name="connsiteY4" fmla="*/ 536287 h 1076159"/>
              <a:gd name="connsiteX5" fmla="*/ 538092 w 849152"/>
              <a:gd name="connsiteY5" fmla="*/ 0 h 107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9152" h="1076159">
                <a:moveTo>
                  <a:pt x="538092" y="0"/>
                </a:moveTo>
                <a:lnTo>
                  <a:pt x="5" y="311041"/>
                </a:lnTo>
                <a:lnTo>
                  <a:pt x="0" y="765120"/>
                </a:lnTo>
                <a:lnTo>
                  <a:pt x="538091" y="1076159"/>
                </a:lnTo>
                <a:lnTo>
                  <a:pt x="849152" y="536287"/>
                </a:lnTo>
                <a:lnTo>
                  <a:pt x="538092" y="0"/>
                </a:lnTo>
                <a:close/>
              </a:path>
            </a:pathLst>
          </a:custGeom>
          <a:solidFill>
            <a:srgbClr val="B8BACF">
              <a:alpha val="6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BF767E3E-0831-53AD-A75B-2BB8F92412A5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6263640" y="5612680"/>
            <a:ext cx="5684520" cy="12453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093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grpSp>
        <p:nvGrpSpPr>
          <p:cNvPr id="87" name="群組 86"/>
          <p:cNvGrpSpPr/>
          <p:nvPr/>
        </p:nvGrpSpPr>
        <p:grpSpPr>
          <a:xfrm>
            <a:off x="117142" y="1969914"/>
            <a:ext cx="2599160" cy="3023234"/>
            <a:chOff x="117142" y="1969914"/>
            <a:chExt cx="2599160" cy="3023234"/>
          </a:xfrm>
        </p:grpSpPr>
        <p:sp>
          <p:nvSpPr>
            <p:cNvPr id="88" name="Rectangle 527 77"/>
            <p:cNvSpPr/>
            <p:nvPr>
              <p:custDataLst>
                <p:tags r:id="rId46"/>
              </p:custDataLst>
            </p:nvPr>
          </p:nvSpPr>
          <p:spPr>
            <a:xfrm rot="18006821">
              <a:off x="484945" y="2549755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Rectangle 527 78"/>
            <p:cNvSpPr/>
            <p:nvPr>
              <p:custDataLst>
                <p:tags r:id="rId47"/>
              </p:custDataLst>
            </p:nvPr>
          </p:nvSpPr>
          <p:spPr>
            <a:xfrm rot="3593170">
              <a:off x="1561108" y="2549754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Isosceles 527 82"/>
            <p:cNvSpPr/>
            <p:nvPr>
              <p:custDataLst>
                <p:tags r:id="rId48"/>
              </p:custDataLst>
            </p:nvPr>
          </p:nvSpPr>
          <p:spPr>
            <a:xfrm rot="1806820">
              <a:off x="852747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Isosceles 527 83"/>
            <p:cNvSpPr/>
            <p:nvPr>
              <p:custDataLst>
                <p:tags r:id="rId49"/>
              </p:custDataLst>
            </p:nvPr>
          </p:nvSpPr>
          <p:spPr>
            <a:xfrm rot="19793170">
              <a:off x="1193306" y="196991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2" name="群組 91"/>
            <p:cNvGrpSpPr/>
            <p:nvPr/>
          </p:nvGrpSpPr>
          <p:grpSpPr>
            <a:xfrm>
              <a:off x="1021673" y="2800413"/>
              <a:ext cx="790097" cy="1362236"/>
              <a:chOff x="1021673" y="2800413"/>
              <a:chExt cx="790097" cy="1362236"/>
            </a:xfrm>
          </p:grpSpPr>
          <p:sp>
            <p:nvSpPr>
              <p:cNvPr id="106" name="Isosceles 527 75"/>
              <p:cNvSpPr/>
              <p:nvPr>
                <p:custDataLst>
                  <p:tags r:id="rId58"/>
                </p:custDataLst>
              </p:nvPr>
            </p:nvSpPr>
            <p:spPr>
              <a:xfrm rot="21599996">
                <a:off x="1021673" y="2800413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Isosceles 527 76"/>
              <p:cNvSpPr/>
              <p:nvPr>
                <p:custDataLst>
                  <p:tags r:id="rId59"/>
                </p:custDataLst>
              </p:nvPr>
            </p:nvSpPr>
            <p:spPr>
              <a:xfrm rot="10800000">
                <a:off x="1021674" y="3481532"/>
                <a:ext cx="790096" cy="681117"/>
              </a:xfrm>
              <a:prstGeom prst="triangle">
                <a:avLst/>
              </a:prstGeom>
              <a:solidFill>
                <a:srgbClr val="000000">
                  <a:alpha val="0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3" name="Rectangle 527 79"/>
            <p:cNvSpPr/>
            <p:nvPr>
              <p:custDataLst>
                <p:tags r:id="rId50"/>
              </p:custDataLst>
            </p:nvPr>
          </p:nvSpPr>
          <p:spPr>
            <a:xfrm rot="7206826">
              <a:off x="1561108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Rectangle 527 80"/>
            <p:cNvSpPr/>
            <p:nvPr>
              <p:custDataLst>
                <p:tags r:id="rId51"/>
              </p:custDataLst>
            </p:nvPr>
          </p:nvSpPr>
          <p:spPr>
            <a:xfrm rot="14393178">
              <a:off x="484944" y="3625918"/>
              <a:ext cx="787390" cy="787390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Isosceles 527 81"/>
            <p:cNvSpPr/>
            <p:nvPr>
              <p:custDataLst>
                <p:tags r:id="rId52"/>
              </p:custDataLst>
            </p:nvPr>
          </p:nvSpPr>
          <p:spPr>
            <a:xfrm rot="12606818">
              <a:off x="117142" y="3238201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Isosceles 527 84"/>
            <p:cNvSpPr/>
            <p:nvPr>
              <p:custDataLst>
                <p:tags r:id="rId53"/>
              </p:custDataLst>
            </p:nvPr>
          </p:nvSpPr>
          <p:spPr>
            <a:xfrm rot="8993169">
              <a:off x="1928913" y="3238196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Isosceles 527 85"/>
            <p:cNvSpPr/>
            <p:nvPr>
              <p:custDataLst>
                <p:tags r:id="rId54"/>
              </p:custDataLst>
            </p:nvPr>
          </p:nvSpPr>
          <p:spPr>
            <a:xfrm rot="12606826">
              <a:off x="1193307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Isosceles 527 86"/>
            <p:cNvSpPr/>
            <p:nvPr>
              <p:custDataLst>
                <p:tags r:id="rId55"/>
              </p:custDataLst>
            </p:nvPr>
          </p:nvSpPr>
          <p:spPr>
            <a:xfrm rot="8993177">
              <a:off x="852749" y="4314364"/>
              <a:ext cx="787389" cy="678784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Straight 527 101"/>
            <p:cNvCxnSpPr/>
            <p:nvPr>
              <p:custDataLst>
                <p:tags r:id="rId56"/>
              </p:custDataLst>
            </p:nvPr>
          </p:nvCxnSpPr>
          <p:spPr>
            <a:xfrm flipV="1">
              <a:off x="1416723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527 103"/>
            <p:cNvCxnSpPr/>
            <p:nvPr>
              <p:custDataLst>
                <p:tags r:id="rId57"/>
              </p:custDataLst>
            </p:nvPr>
          </p:nvCxnSpPr>
          <p:spPr>
            <a:xfrm>
              <a:off x="1021675" y="3481532"/>
              <a:ext cx="395048" cy="6811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群組 134"/>
          <p:cNvGrpSpPr/>
          <p:nvPr/>
        </p:nvGrpSpPr>
        <p:grpSpPr>
          <a:xfrm>
            <a:off x="568117" y="2408066"/>
            <a:ext cx="1697210" cy="2146929"/>
            <a:chOff x="7341945" y="1664176"/>
            <a:chExt cx="2627807" cy="3324112"/>
          </a:xfrm>
        </p:grpSpPr>
        <p:sp>
          <p:nvSpPr>
            <p:cNvPr id="136" name="Freeform 256 99"/>
            <p:cNvSpPr/>
            <p:nvPr>
              <p:custDataLst>
                <p:tags r:id="rId42"/>
              </p:custDataLst>
            </p:nvPr>
          </p:nvSpPr>
          <p:spPr>
            <a:xfrm>
              <a:off x="7822727" y="1664176"/>
              <a:ext cx="1666236" cy="1312145"/>
            </a:xfrm>
            <a:custGeom>
              <a:avLst/>
              <a:gdLst/>
              <a:ahLst/>
              <a:cxnLst/>
              <a:rect l="0" t="0" r="0" b="0"/>
              <a:pathLst>
                <a:path w="1666236" h="1312145">
                  <a:moveTo>
                    <a:pt x="1185451" y="0"/>
                  </a:moveTo>
                  <a:lnTo>
                    <a:pt x="480781" y="0"/>
                  </a:lnTo>
                  <a:lnTo>
                    <a:pt x="0" y="828938"/>
                  </a:lnTo>
                  <a:lnTo>
                    <a:pt x="833118" y="1312144"/>
                  </a:lnTo>
                  <a:lnTo>
                    <a:pt x="1666235" y="828936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Freeform 256 100"/>
            <p:cNvSpPr/>
            <p:nvPr>
              <p:custDataLst>
                <p:tags r:id="rId43"/>
              </p:custDataLst>
            </p:nvPr>
          </p:nvSpPr>
          <p:spPr>
            <a:xfrm>
              <a:off x="7341945" y="2493114"/>
              <a:ext cx="1313903" cy="1666236"/>
            </a:xfrm>
            <a:custGeom>
              <a:avLst/>
              <a:gdLst/>
              <a:ahLst/>
              <a:cxnLst/>
              <a:rect l="0" t="0" r="0" b="0"/>
              <a:pathLst>
                <a:path w="1313903" h="1666236">
                  <a:moveTo>
                    <a:pt x="480782" y="0"/>
                  </a:moveTo>
                  <a:lnTo>
                    <a:pt x="1313900" y="483206"/>
                  </a:lnTo>
                  <a:lnTo>
                    <a:pt x="1313902" y="1183027"/>
                  </a:lnTo>
                  <a:lnTo>
                    <a:pt x="480782" y="1666235"/>
                  </a:lnTo>
                  <a:lnTo>
                    <a:pt x="0" y="828936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Freeform 256 105"/>
            <p:cNvSpPr/>
            <p:nvPr>
              <p:custDataLst>
                <p:tags r:id="rId44"/>
              </p:custDataLst>
            </p:nvPr>
          </p:nvSpPr>
          <p:spPr>
            <a:xfrm rot="21599992" flipV="1">
              <a:off x="7822729" y="3676143"/>
              <a:ext cx="1666236" cy="1312145"/>
            </a:xfrm>
            <a:custGeom>
              <a:avLst/>
              <a:gdLst/>
              <a:ahLst/>
              <a:cxnLst/>
              <a:rect l="0" t="0" r="0" b="0"/>
              <a:pathLst>
                <a:path w="1666236" h="1312145">
                  <a:moveTo>
                    <a:pt x="1185451" y="0"/>
                  </a:moveTo>
                  <a:lnTo>
                    <a:pt x="480781" y="0"/>
                  </a:lnTo>
                  <a:lnTo>
                    <a:pt x="0" y="828938"/>
                  </a:lnTo>
                  <a:lnTo>
                    <a:pt x="833118" y="1312144"/>
                  </a:lnTo>
                  <a:lnTo>
                    <a:pt x="1666235" y="828936"/>
                  </a:lnTo>
                  <a:close/>
                </a:path>
              </a:pathLst>
            </a:custGeom>
            <a:solidFill>
              <a:srgbClr val="3333FF">
                <a:alpha val="30196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Freeform 108"/>
            <p:cNvSpPr/>
            <p:nvPr>
              <p:custDataLst>
                <p:tags r:id="rId45"/>
              </p:custDataLst>
            </p:nvPr>
          </p:nvSpPr>
          <p:spPr>
            <a:xfrm rot="10800000">
              <a:off x="8655849" y="2493114"/>
              <a:ext cx="1313903" cy="1666236"/>
            </a:xfrm>
            <a:custGeom>
              <a:avLst/>
              <a:gdLst/>
              <a:ahLst/>
              <a:cxnLst/>
              <a:rect l="0" t="0" r="0" b="0"/>
              <a:pathLst>
                <a:path w="1313903" h="1666236">
                  <a:moveTo>
                    <a:pt x="480782" y="0"/>
                  </a:moveTo>
                  <a:lnTo>
                    <a:pt x="1313900" y="483206"/>
                  </a:lnTo>
                  <a:lnTo>
                    <a:pt x="1313902" y="1183027"/>
                  </a:lnTo>
                  <a:lnTo>
                    <a:pt x="480782" y="1666235"/>
                  </a:lnTo>
                  <a:lnTo>
                    <a:pt x="0" y="828936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3197038" y="1969914"/>
            <a:ext cx="2599160" cy="3023234"/>
            <a:chOff x="3197038" y="1969914"/>
            <a:chExt cx="2599160" cy="3023234"/>
          </a:xfrm>
        </p:grpSpPr>
        <p:sp>
          <p:nvSpPr>
            <p:cNvPr id="50" name="Isosceles 527 5"/>
            <p:cNvSpPr/>
            <p:nvPr>
              <p:custDataLst>
                <p:tags r:id="rId18"/>
              </p:custDataLst>
            </p:nvPr>
          </p:nvSpPr>
          <p:spPr>
            <a:xfrm rot="21599996">
              <a:off x="4101568" y="2800413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Isosceles 527 6"/>
            <p:cNvSpPr/>
            <p:nvPr>
              <p:custDataLst>
                <p:tags r:id="rId19"/>
              </p:custDataLst>
            </p:nvPr>
          </p:nvSpPr>
          <p:spPr>
            <a:xfrm rot="10800000">
              <a:off x="4101570" y="3481532"/>
              <a:ext cx="790096" cy="681117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Rectangle 527 7"/>
            <p:cNvSpPr/>
            <p:nvPr>
              <p:custDataLst>
                <p:tags r:id="rId20"/>
              </p:custDataLst>
            </p:nvPr>
          </p:nvSpPr>
          <p:spPr>
            <a:xfrm rot="18006821">
              <a:off x="3564840" y="2549755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Rectangle 527 8"/>
            <p:cNvSpPr/>
            <p:nvPr>
              <p:custDataLst>
                <p:tags r:id="rId21"/>
              </p:custDataLst>
            </p:nvPr>
          </p:nvSpPr>
          <p:spPr>
            <a:xfrm rot="3593170">
              <a:off x="4641003" y="2549754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Rectangle 527 9"/>
            <p:cNvSpPr/>
            <p:nvPr>
              <p:custDataLst>
                <p:tags r:id="rId22"/>
              </p:custDataLst>
            </p:nvPr>
          </p:nvSpPr>
          <p:spPr>
            <a:xfrm rot="7206826">
              <a:off x="4641004" y="3625918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Rectangle 527 10"/>
            <p:cNvSpPr/>
            <p:nvPr>
              <p:custDataLst>
                <p:tags r:id="rId23"/>
              </p:custDataLst>
            </p:nvPr>
          </p:nvSpPr>
          <p:spPr>
            <a:xfrm rot="14393178">
              <a:off x="3564840" y="3625918"/>
              <a:ext cx="787390" cy="78739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Isosceles 527 11"/>
            <p:cNvSpPr/>
            <p:nvPr>
              <p:custDataLst>
                <p:tags r:id="rId24"/>
              </p:custDataLst>
            </p:nvPr>
          </p:nvSpPr>
          <p:spPr>
            <a:xfrm rot="12606818">
              <a:off x="3197038" y="3238201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Isosceles 527 12"/>
            <p:cNvSpPr/>
            <p:nvPr>
              <p:custDataLst>
                <p:tags r:id="rId25"/>
              </p:custDataLst>
            </p:nvPr>
          </p:nvSpPr>
          <p:spPr>
            <a:xfrm rot="1806820">
              <a:off x="3932642" y="196991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Isosceles 527 13"/>
            <p:cNvSpPr/>
            <p:nvPr>
              <p:custDataLst>
                <p:tags r:id="rId26"/>
              </p:custDataLst>
            </p:nvPr>
          </p:nvSpPr>
          <p:spPr>
            <a:xfrm rot="19793170">
              <a:off x="4273200" y="196991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Isosceles 527 14"/>
            <p:cNvSpPr/>
            <p:nvPr>
              <p:custDataLst>
                <p:tags r:id="rId27"/>
              </p:custDataLst>
            </p:nvPr>
          </p:nvSpPr>
          <p:spPr>
            <a:xfrm rot="8993169">
              <a:off x="5008809" y="3238196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Isosceles 527 15"/>
            <p:cNvSpPr/>
            <p:nvPr>
              <p:custDataLst>
                <p:tags r:id="rId28"/>
              </p:custDataLst>
            </p:nvPr>
          </p:nvSpPr>
          <p:spPr>
            <a:xfrm rot="12606826">
              <a:off x="4273203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Isosceles 527 16"/>
            <p:cNvSpPr/>
            <p:nvPr>
              <p:custDataLst>
                <p:tags r:id="rId29"/>
              </p:custDataLst>
            </p:nvPr>
          </p:nvSpPr>
          <p:spPr>
            <a:xfrm rot="8993177">
              <a:off x="3932644" y="4314364"/>
              <a:ext cx="787389" cy="678784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>
              <p:custDataLst>
                <p:tags r:id="rId30"/>
              </p:custDataLst>
            </p:nvPr>
          </p:nvSpPr>
          <p:spPr>
            <a:xfrm>
              <a:off x="4420413" y="317828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>
              <p:custDataLst>
                <p:tags r:id="rId31"/>
              </p:custDataLst>
            </p:nvPr>
          </p:nvSpPr>
          <p:spPr>
            <a:xfrm>
              <a:off x="4420414" y="3632368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>
              <p:custDataLst>
                <p:tags r:id="rId32"/>
              </p:custDataLst>
            </p:nvPr>
          </p:nvSpPr>
          <p:spPr>
            <a:xfrm>
              <a:off x="3882335" y="286725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>
              <p:custDataLst>
                <p:tags r:id="rId33"/>
              </p:custDataLst>
            </p:nvPr>
          </p:nvSpPr>
          <p:spPr>
            <a:xfrm>
              <a:off x="4958494" y="286724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>
              <p:custDataLst>
                <p:tags r:id="rId34"/>
              </p:custDataLst>
            </p:nvPr>
          </p:nvSpPr>
          <p:spPr>
            <a:xfrm>
              <a:off x="4958495" y="394340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>
              <p:custDataLst>
                <p:tags r:id="rId35"/>
              </p:custDataLst>
            </p:nvPr>
          </p:nvSpPr>
          <p:spPr>
            <a:xfrm>
              <a:off x="3882334" y="3943412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>
              <p:custDataLst>
                <p:tags r:id="rId36"/>
              </p:custDataLst>
            </p:nvPr>
          </p:nvSpPr>
          <p:spPr>
            <a:xfrm>
              <a:off x="3571289" y="3403531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>
              <p:custDataLst>
                <p:tags r:id="rId37"/>
              </p:custDataLst>
            </p:nvPr>
          </p:nvSpPr>
          <p:spPr>
            <a:xfrm>
              <a:off x="4193379" y="2330969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>
              <p:custDataLst>
                <p:tags r:id="rId38"/>
              </p:custDataLst>
            </p:nvPr>
          </p:nvSpPr>
          <p:spPr>
            <a:xfrm>
              <a:off x="4647454" y="233096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>
              <p:custDataLst>
                <p:tags r:id="rId39"/>
              </p:custDataLst>
            </p:nvPr>
          </p:nvSpPr>
          <p:spPr>
            <a:xfrm>
              <a:off x="5269535" y="340352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>
              <p:custDataLst>
                <p:tags r:id="rId40"/>
              </p:custDataLst>
            </p:nvPr>
          </p:nvSpPr>
          <p:spPr>
            <a:xfrm>
              <a:off x="4647451" y="4479690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>
              <p:custDataLst>
                <p:tags r:id="rId41"/>
              </p:custDataLst>
            </p:nvPr>
          </p:nvSpPr>
          <p:spPr>
            <a:xfrm>
              <a:off x="4193381" y="4479697"/>
              <a:ext cx="152400" cy="1524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90313CA-CB77-6BEA-0256-744F7E3069E7}"/>
              </a:ext>
            </a:extLst>
          </p:cNvPr>
          <p:cNvGrpSpPr/>
          <p:nvPr/>
        </p:nvGrpSpPr>
        <p:grpSpPr>
          <a:xfrm>
            <a:off x="8232417" y="1969913"/>
            <a:ext cx="2599160" cy="3023235"/>
            <a:chOff x="8232417" y="1969913"/>
            <a:chExt cx="2599160" cy="3023235"/>
          </a:xfrm>
        </p:grpSpPr>
        <p:sp>
          <p:nvSpPr>
            <p:cNvPr id="2" name="Isosceles 527 5">
              <a:extLst>
                <a:ext uri="{FF2B5EF4-FFF2-40B4-BE49-F238E27FC236}">
                  <a16:creationId xmlns:a16="http://schemas.microsoft.com/office/drawing/2014/main" id="{4511D76E-28C2-8293-38EA-F7A379C4A49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21599996">
              <a:off x="9136946" y="2800414"/>
              <a:ext cx="790096" cy="681117"/>
            </a:xfrm>
            <a:prstGeom prst="triangle">
              <a:avLst/>
            </a:prstGeom>
            <a:solidFill>
              <a:srgbClr val="999AC6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Isosceles 527 6">
              <a:extLst>
                <a:ext uri="{FF2B5EF4-FFF2-40B4-BE49-F238E27FC236}">
                  <a16:creationId xmlns:a16="http://schemas.microsoft.com/office/drawing/2014/main" id="{16511DF6-73C4-6AC9-B749-E0064EE1194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10800000">
              <a:off x="9136949" y="3481532"/>
              <a:ext cx="790096" cy="681117"/>
            </a:xfrm>
            <a:prstGeom prst="triangle">
              <a:avLst/>
            </a:prstGeom>
            <a:solidFill>
              <a:srgbClr val="E8EBE4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527 7">
              <a:extLst>
                <a:ext uri="{FF2B5EF4-FFF2-40B4-BE49-F238E27FC236}">
                  <a16:creationId xmlns:a16="http://schemas.microsoft.com/office/drawing/2014/main" id="{48EA8DFF-C963-B9CD-4160-6A3F68323BB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18006821">
              <a:off x="8600219" y="2549755"/>
              <a:ext cx="787390" cy="787390"/>
            </a:xfrm>
            <a:prstGeom prst="rect">
              <a:avLst/>
            </a:prstGeom>
            <a:solidFill>
              <a:srgbClr val="B8BACF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527 8">
              <a:extLst>
                <a:ext uri="{FF2B5EF4-FFF2-40B4-BE49-F238E27FC236}">
                  <a16:creationId xmlns:a16="http://schemas.microsoft.com/office/drawing/2014/main" id="{E16713B8-9B1B-AA90-1226-7F77F5946FE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3593170">
              <a:off x="9676383" y="2549754"/>
              <a:ext cx="787390" cy="787390"/>
            </a:xfrm>
            <a:prstGeom prst="rect">
              <a:avLst/>
            </a:prstGeom>
            <a:solidFill>
              <a:srgbClr val="D2D5DD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527 9">
              <a:extLst>
                <a:ext uri="{FF2B5EF4-FFF2-40B4-BE49-F238E27FC236}">
                  <a16:creationId xmlns:a16="http://schemas.microsoft.com/office/drawing/2014/main" id="{F5E51EDA-E2B0-8269-E9C7-44A5ABE4365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7206826">
              <a:off x="9676383" y="3625917"/>
              <a:ext cx="787390" cy="787390"/>
            </a:xfrm>
            <a:prstGeom prst="rect">
              <a:avLst/>
            </a:prstGeom>
            <a:solidFill>
              <a:srgbClr val="798071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ectangle 527 10">
              <a:extLst>
                <a:ext uri="{FF2B5EF4-FFF2-40B4-BE49-F238E27FC236}">
                  <a16:creationId xmlns:a16="http://schemas.microsoft.com/office/drawing/2014/main" id="{EDCE037C-F16E-63D4-5F8F-62E13F4D4CF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4393178">
              <a:off x="8600219" y="3625917"/>
              <a:ext cx="787390" cy="787390"/>
            </a:xfrm>
            <a:prstGeom prst="rect">
              <a:avLst/>
            </a:prstGeom>
            <a:solidFill>
              <a:srgbClr val="798071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Isosceles 527 11">
              <a:extLst>
                <a:ext uri="{FF2B5EF4-FFF2-40B4-BE49-F238E27FC236}">
                  <a16:creationId xmlns:a16="http://schemas.microsoft.com/office/drawing/2014/main" id="{F7D18A76-30A7-8843-D8B5-4CB5367729B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2606818">
              <a:off x="8232417" y="3238202"/>
              <a:ext cx="787389" cy="678784"/>
            </a:xfrm>
            <a:prstGeom prst="triangle">
              <a:avLst/>
            </a:prstGeom>
            <a:solidFill>
              <a:srgbClr val="999AC6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Isosceles 527 12">
              <a:extLst>
                <a:ext uri="{FF2B5EF4-FFF2-40B4-BE49-F238E27FC236}">
                  <a16:creationId xmlns:a16="http://schemas.microsoft.com/office/drawing/2014/main" id="{669EF031-6889-10FB-DEE7-879B201014E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806820">
              <a:off x="8968021" y="1969913"/>
              <a:ext cx="787389" cy="678784"/>
            </a:xfrm>
            <a:prstGeom prst="triangle">
              <a:avLst/>
            </a:prstGeom>
            <a:solidFill>
              <a:srgbClr val="798071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Isosceles 527 13">
              <a:extLst>
                <a:ext uri="{FF2B5EF4-FFF2-40B4-BE49-F238E27FC236}">
                  <a16:creationId xmlns:a16="http://schemas.microsoft.com/office/drawing/2014/main" id="{65EDCDE9-8BC0-17E3-F6F1-06A5332ADBF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9793170">
              <a:off x="9308579" y="1969913"/>
              <a:ext cx="787389" cy="678784"/>
            </a:xfrm>
            <a:prstGeom prst="triangle">
              <a:avLst/>
            </a:prstGeom>
            <a:solidFill>
              <a:srgbClr val="B8BACF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Isosceles 527 14">
              <a:extLst>
                <a:ext uri="{FF2B5EF4-FFF2-40B4-BE49-F238E27FC236}">
                  <a16:creationId xmlns:a16="http://schemas.microsoft.com/office/drawing/2014/main" id="{A6669C14-8B84-9079-ECFD-71C6CDEA531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8993169">
              <a:off x="10044188" y="3238197"/>
              <a:ext cx="787389" cy="678784"/>
            </a:xfrm>
            <a:prstGeom prst="triangle">
              <a:avLst/>
            </a:prstGeom>
            <a:solidFill>
              <a:srgbClr val="E8EBE4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Isosceles 527 15">
              <a:extLst>
                <a:ext uri="{FF2B5EF4-FFF2-40B4-BE49-F238E27FC236}">
                  <a16:creationId xmlns:a16="http://schemas.microsoft.com/office/drawing/2014/main" id="{B958A3A3-BD8F-2F98-E352-7CA9B22E643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2606826">
              <a:off x="9308582" y="4314364"/>
              <a:ext cx="787389" cy="678784"/>
            </a:xfrm>
            <a:prstGeom prst="triangle">
              <a:avLst/>
            </a:prstGeom>
            <a:solidFill>
              <a:srgbClr val="D2D5DD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Isosceles 527 16">
              <a:extLst>
                <a:ext uri="{FF2B5EF4-FFF2-40B4-BE49-F238E27FC236}">
                  <a16:creationId xmlns:a16="http://schemas.microsoft.com/office/drawing/2014/main" id="{494DEA50-F791-5C73-8DCF-F086C9CA8BB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8993177">
              <a:off x="8968024" y="4314364"/>
              <a:ext cx="787389" cy="678784"/>
            </a:xfrm>
            <a:prstGeom prst="triangle">
              <a:avLst/>
            </a:prstGeom>
            <a:solidFill>
              <a:srgbClr val="E8EBE4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805F92FD-5B8A-6A96-A8B4-286D3D9B7F1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993916" y="2407164"/>
              <a:ext cx="1076155" cy="847325"/>
            </a:xfrm>
            <a:custGeom>
              <a:avLst/>
              <a:gdLst>
                <a:gd name="connsiteX0" fmla="*/ 311062 w 1076155"/>
                <a:gd name="connsiteY0" fmla="*/ 4 h 847325"/>
                <a:gd name="connsiteX1" fmla="*/ 0 w 1076155"/>
                <a:gd name="connsiteY1" fmla="*/ 536290 h 847325"/>
                <a:gd name="connsiteX2" fmla="*/ 538068 w 1076155"/>
                <a:gd name="connsiteY2" fmla="*/ 847325 h 847325"/>
                <a:gd name="connsiteX3" fmla="*/ 1076155 w 1076155"/>
                <a:gd name="connsiteY3" fmla="*/ 536284 h 847325"/>
                <a:gd name="connsiteX4" fmla="*/ 765121 w 1076155"/>
                <a:gd name="connsiteY4" fmla="*/ 0 h 847325"/>
                <a:gd name="connsiteX5" fmla="*/ 311062 w 1076155"/>
                <a:gd name="connsiteY5" fmla="*/ 4 h 847325"/>
                <a:gd name="connsiteX6" fmla="*/ 311062 w 1076155"/>
                <a:gd name="connsiteY6" fmla="*/ 4 h 847325"/>
                <a:gd name="connsiteX0" fmla="*/ 311062 w 1076155"/>
                <a:gd name="connsiteY0" fmla="*/ 4 h 847325"/>
                <a:gd name="connsiteX1" fmla="*/ 0 w 1076155"/>
                <a:gd name="connsiteY1" fmla="*/ 536290 h 847325"/>
                <a:gd name="connsiteX2" fmla="*/ 538068 w 1076155"/>
                <a:gd name="connsiteY2" fmla="*/ 847325 h 847325"/>
                <a:gd name="connsiteX3" fmla="*/ 1076155 w 1076155"/>
                <a:gd name="connsiteY3" fmla="*/ 536284 h 847325"/>
                <a:gd name="connsiteX4" fmla="*/ 765121 w 1076155"/>
                <a:gd name="connsiteY4" fmla="*/ 0 h 847325"/>
                <a:gd name="connsiteX5" fmla="*/ 311062 w 1076155"/>
                <a:gd name="connsiteY5" fmla="*/ 4 h 8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55" h="847325">
                  <a:moveTo>
                    <a:pt x="311062" y="4"/>
                  </a:moveTo>
                  <a:lnTo>
                    <a:pt x="0" y="536290"/>
                  </a:lnTo>
                  <a:lnTo>
                    <a:pt x="538068" y="847325"/>
                  </a:lnTo>
                  <a:lnTo>
                    <a:pt x="1076155" y="536284"/>
                  </a:lnTo>
                  <a:lnTo>
                    <a:pt x="765121" y="0"/>
                  </a:lnTo>
                  <a:lnTo>
                    <a:pt x="311062" y="4"/>
                  </a:lnTo>
                  <a:close/>
                </a:path>
              </a:pathLst>
            </a:custGeom>
            <a:solidFill>
              <a:srgbClr val="E8EBE4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0206DD5B-1A8B-7458-8D45-B24A27D8A16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682861" y="2943454"/>
              <a:ext cx="849123" cy="1076158"/>
            </a:xfrm>
            <a:custGeom>
              <a:avLst/>
              <a:gdLst>
                <a:gd name="connsiteX0" fmla="*/ 311055 w 849123"/>
                <a:gd name="connsiteY0" fmla="*/ 0 h 1076158"/>
                <a:gd name="connsiteX1" fmla="*/ 0 w 849123"/>
                <a:gd name="connsiteY1" fmla="*/ 536277 h 1076158"/>
                <a:gd name="connsiteX2" fmla="*/ 311055 w 849123"/>
                <a:gd name="connsiteY2" fmla="*/ 1076158 h 1076158"/>
                <a:gd name="connsiteX3" fmla="*/ 849118 w 849123"/>
                <a:gd name="connsiteY3" fmla="*/ 765114 h 1076158"/>
                <a:gd name="connsiteX4" fmla="*/ 849123 w 849123"/>
                <a:gd name="connsiteY4" fmla="*/ 311035 h 1076158"/>
                <a:gd name="connsiteX5" fmla="*/ 311055 w 849123"/>
                <a:gd name="connsiteY5" fmla="*/ 0 h 1076158"/>
                <a:gd name="connsiteX6" fmla="*/ 311055 w 849123"/>
                <a:gd name="connsiteY6" fmla="*/ 0 h 1076158"/>
                <a:gd name="connsiteX0" fmla="*/ 311055 w 849123"/>
                <a:gd name="connsiteY0" fmla="*/ 0 h 1076158"/>
                <a:gd name="connsiteX1" fmla="*/ 0 w 849123"/>
                <a:gd name="connsiteY1" fmla="*/ 536277 h 1076158"/>
                <a:gd name="connsiteX2" fmla="*/ 311055 w 849123"/>
                <a:gd name="connsiteY2" fmla="*/ 1076158 h 1076158"/>
                <a:gd name="connsiteX3" fmla="*/ 849118 w 849123"/>
                <a:gd name="connsiteY3" fmla="*/ 765114 h 1076158"/>
                <a:gd name="connsiteX4" fmla="*/ 849123 w 849123"/>
                <a:gd name="connsiteY4" fmla="*/ 311035 h 1076158"/>
                <a:gd name="connsiteX5" fmla="*/ 311055 w 849123"/>
                <a:gd name="connsiteY5" fmla="*/ 0 h 107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123" h="1076158">
                  <a:moveTo>
                    <a:pt x="311055" y="0"/>
                  </a:moveTo>
                  <a:lnTo>
                    <a:pt x="0" y="536277"/>
                  </a:lnTo>
                  <a:lnTo>
                    <a:pt x="311055" y="1076158"/>
                  </a:lnTo>
                  <a:lnTo>
                    <a:pt x="849118" y="765114"/>
                  </a:lnTo>
                  <a:lnTo>
                    <a:pt x="849123" y="311035"/>
                  </a:lnTo>
                  <a:lnTo>
                    <a:pt x="311055" y="0"/>
                  </a:lnTo>
                  <a:close/>
                </a:path>
              </a:pathLst>
            </a:custGeom>
            <a:solidFill>
              <a:srgbClr val="D2D5DD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412404ED-FAFD-5CA7-AAA4-53BEDABD1EE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993916" y="3708568"/>
              <a:ext cx="1076154" cy="847324"/>
            </a:xfrm>
            <a:custGeom>
              <a:avLst/>
              <a:gdLst>
                <a:gd name="connsiteX0" fmla="*/ 538063 w 1076154"/>
                <a:gd name="connsiteY0" fmla="*/ 0 h 847324"/>
                <a:gd name="connsiteX1" fmla="*/ 0 w 1076154"/>
                <a:gd name="connsiteY1" fmla="*/ 311044 h 847324"/>
                <a:gd name="connsiteX2" fmla="*/ 311056 w 1076154"/>
                <a:gd name="connsiteY2" fmla="*/ 847324 h 847324"/>
                <a:gd name="connsiteX3" fmla="*/ 765101 w 1076154"/>
                <a:gd name="connsiteY3" fmla="*/ 847322 h 847324"/>
                <a:gd name="connsiteX4" fmla="*/ 1076154 w 1076154"/>
                <a:gd name="connsiteY4" fmla="*/ 311039 h 847324"/>
                <a:gd name="connsiteX5" fmla="*/ 538063 w 1076154"/>
                <a:gd name="connsiteY5" fmla="*/ 0 h 847324"/>
                <a:gd name="connsiteX6" fmla="*/ 538063 w 1076154"/>
                <a:gd name="connsiteY6" fmla="*/ 0 h 847324"/>
                <a:gd name="connsiteX0" fmla="*/ 538063 w 1076154"/>
                <a:gd name="connsiteY0" fmla="*/ 0 h 847324"/>
                <a:gd name="connsiteX1" fmla="*/ 0 w 1076154"/>
                <a:gd name="connsiteY1" fmla="*/ 311044 h 847324"/>
                <a:gd name="connsiteX2" fmla="*/ 311056 w 1076154"/>
                <a:gd name="connsiteY2" fmla="*/ 847324 h 847324"/>
                <a:gd name="connsiteX3" fmla="*/ 765101 w 1076154"/>
                <a:gd name="connsiteY3" fmla="*/ 847322 h 847324"/>
                <a:gd name="connsiteX4" fmla="*/ 1076154 w 1076154"/>
                <a:gd name="connsiteY4" fmla="*/ 311039 h 847324"/>
                <a:gd name="connsiteX5" fmla="*/ 538063 w 1076154"/>
                <a:gd name="connsiteY5" fmla="*/ 0 h 84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54" h="847324">
                  <a:moveTo>
                    <a:pt x="538063" y="0"/>
                  </a:moveTo>
                  <a:lnTo>
                    <a:pt x="0" y="311044"/>
                  </a:lnTo>
                  <a:lnTo>
                    <a:pt x="311056" y="847324"/>
                  </a:lnTo>
                  <a:lnTo>
                    <a:pt x="765101" y="847322"/>
                  </a:lnTo>
                  <a:lnTo>
                    <a:pt x="1076154" y="311039"/>
                  </a:lnTo>
                  <a:lnTo>
                    <a:pt x="538063" y="0"/>
                  </a:lnTo>
                  <a:close/>
                </a:path>
              </a:pathLst>
            </a:custGeom>
            <a:solidFill>
              <a:srgbClr val="999AC6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F9CF29E4-38D3-AB89-CDE4-0708A287CA9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531979" y="2943448"/>
              <a:ext cx="849152" cy="1076159"/>
            </a:xfrm>
            <a:custGeom>
              <a:avLst/>
              <a:gdLst>
                <a:gd name="connsiteX0" fmla="*/ 538092 w 849152"/>
                <a:gd name="connsiteY0" fmla="*/ 0 h 1076159"/>
                <a:gd name="connsiteX1" fmla="*/ 5 w 849152"/>
                <a:gd name="connsiteY1" fmla="*/ 311041 h 1076159"/>
                <a:gd name="connsiteX2" fmla="*/ 0 w 849152"/>
                <a:gd name="connsiteY2" fmla="*/ 765120 h 1076159"/>
                <a:gd name="connsiteX3" fmla="*/ 538091 w 849152"/>
                <a:gd name="connsiteY3" fmla="*/ 1076159 h 1076159"/>
                <a:gd name="connsiteX4" fmla="*/ 849152 w 849152"/>
                <a:gd name="connsiteY4" fmla="*/ 536287 h 1076159"/>
                <a:gd name="connsiteX5" fmla="*/ 538092 w 849152"/>
                <a:gd name="connsiteY5" fmla="*/ 0 h 1076159"/>
                <a:gd name="connsiteX6" fmla="*/ 538092 w 849152"/>
                <a:gd name="connsiteY6" fmla="*/ 0 h 1076159"/>
                <a:gd name="connsiteX0" fmla="*/ 538092 w 849152"/>
                <a:gd name="connsiteY0" fmla="*/ 0 h 1076159"/>
                <a:gd name="connsiteX1" fmla="*/ 5 w 849152"/>
                <a:gd name="connsiteY1" fmla="*/ 311041 h 1076159"/>
                <a:gd name="connsiteX2" fmla="*/ 0 w 849152"/>
                <a:gd name="connsiteY2" fmla="*/ 765120 h 1076159"/>
                <a:gd name="connsiteX3" fmla="*/ 538091 w 849152"/>
                <a:gd name="connsiteY3" fmla="*/ 1076159 h 1076159"/>
                <a:gd name="connsiteX4" fmla="*/ 849152 w 849152"/>
                <a:gd name="connsiteY4" fmla="*/ 536287 h 1076159"/>
                <a:gd name="connsiteX5" fmla="*/ 538092 w 849152"/>
                <a:gd name="connsiteY5" fmla="*/ 0 h 1076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152" h="1076159">
                  <a:moveTo>
                    <a:pt x="538092" y="0"/>
                  </a:moveTo>
                  <a:lnTo>
                    <a:pt x="5" y="311041"/>
                  </a:lnTo>
                  <a:lnTo>
                    <a:pt x="0" y="765120"/>
                  </a:lnTo>
                  <a:lnTo>
                    <a:pt x="538091" y="1076159"/>
                  </a:lnTo>
                  <a:lnTo>
                    <a:pt x="849152" y="536287"/>
                  </a:lnTo>
                  <a:lnTo>
                    <a:pt x="538092" y="0"/>
                  </a:lnTo>
                  <a:close/>
                </a:path>
              </a:pathLst>
            </a:custGeom>
            <a:solidFill>
              <a:srgbClr val="B8BACF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13713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56135" y="935993"/>
            <a:ext cx="4758267" cy="5664200"/>
            <a:chOff x="6276711" y="489944"/>
            <a:chExt cx="4758267" cy="5664200"/>
          </a:xfrm>
        </p:grpSpPr>
        <p:sp>
          <p:nvSpPr>
            <p:cNvPr id="109" name="矩形 108"/>
            <p:cNvSpPr/>
            <p:nvPr/>
          </p:nvSpPr>
          <p:spPr>
            <a:xfrm>
              <a:off x="6276711" y="489944"/>
              <a:ext cx="4758267" cy="5664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Rectangle 256 77"/>
            <p:cNvSpPr/>
            <p:nvPr>
              <p:custDataLst>
                <p:tags r:id="rId18"/>
              </p:custDataLst>
            </p:nvPr>
          </p:nvSpPr>
          <p:spPr>
            <a:xfrm rot="18006821">
              <a:off x="7213167" y="1883552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Rectangle 256 78"/>
            <p:cNvSpPr/>
            <p:nvPr>
              <p:custDataLst>
                <p:tags r:id="rId19"/>
              </p:custDataLst>
            </p:nvPr>
          </p:nvSpPr>
          <p:spPr>
            <a:xfrm rot="3593170">
              <a:off x="8879402" y="1883550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Isosceles 256 82"/>
            <p:cNvSpPr/>
            <p:nvPr>
              <p:custDataLst>
                <p:tags r:id="rId20"/>
              </p:custDataLst>
            </p:nvPr>
          </p:nvSpPr>
          <p:spPr>
            <a:xfrm rot="1806820">
              <a:off x="7782639" y="985778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Isosceles 256 83"/>
            <p:cNvSpPr/>
            <p:nvPr>
              <p:custDataLst>
                <p:tags r:id="rId21"/>
              </p:custDataLst>
            </p:nvPr>
          </p:nvSpPr>
          <p:spPr>
            <a:xfrm rot="19793170">
              <a:off x="8309929" y="985778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Isosceles 256 75"/>
            <p:cNvSpPr/>
            <p:nvPr>
              <p:custDataLst>
                <p:tags r:id="rId22"/>
              </p:custDataLst>
            </p:nvPr>
          </p:nvSpPr>
          <p:spPr>
            <a:xfrm rot="21599996">
              <a:off x="8044188" y="2271649"/>
              <a:ext cx="1223314" cy="1054580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Isosceles 256 76"/>
            <p:cNvSpPr/>
            <p:nvPr>
              <p:custDataLst>
                <p:tags r:id="rId23"/>
              </p:custDataLst>
            </p:nvPr>
          </p:nvSpPr>
          <p:spPr>
            <a:xfrm rot="10800000">
              <a:off x="8044190" y="3326232"/>
              <a:ext cx="1223314" cy="1054580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Rectangle 256 79"/>
            <p:cNvSpPr/>
            <p:nvPr>
              <p:custDataLst>
                <p:tags r:id="rId24"/>
              </p:custDataLst>
            </p:nvPr>
          </p:nvSpPr>
          <p:spPr>
            <a:xfrm rot="7206826">
              <a:off x="8879402" y="3549787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Rectangle 256 80"/>
            <p:cNvSpPr/>
            <p:nvPr>
              <p:custDataLst>
                <p:tags r:id="rId25"/>
              </p:custDataLst>
            </p:nvPr>
          </p:nvSpPr>
          <p:spPr>
            <a:xfrm rot="14393178">
              <a:off x="7213165" y="3549787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Isosceles 256 81"/>
            <p:cNvSpPr/>
            <p:nvPr>
              <p:custDataLst>
                <p:tags r:id="rId26"/>
              </p:custDataLst>
            </p:nvPr>
          </p:nvSpPr>
          <p:spPr>
            <a:xfrm rot="12606818">
              <a:off x="6643694" y="2949480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Isosceles 256 84"/>
            <p:cNvSpPr/>
            <p:nvPr>
              <p:custDataLst>
                <p:tags r:id="rId27"/>
              </p:custDataLst>
            </p:nvPr>
          </p:nvSpPr>
          <p:spPr>
            <a:xfrm rot="8993169">
              <a:off x="9448878" y="2949473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Isosceles 256 85"/>
            <p:cNvSpPr/>
            <p:nvPr>
              <p:custDataLst>
                <p:tags r:id="rId28"/>
              </p:custDataLst>
            </p:nvPr>
          </p:nvSpPr>
          <p:spPr>
            <a:xfrm rot="12606826">
              <a:off x="8309931" y="4615715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Isosceles 256 86"/>
            <p:cNvSpPr/>
            <p:nvPr>
              <p:custDataLst>
                <p:tags r:id="rId29"/>
              </p:custDataLst>
            </p:nvPr>
          </p:nvSpPr>
          <p:spPr>
            <a:xfrm rot="8993177">
              <a:off x="7782641" y="4615715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1" name="Straight 256 101"/>
            <p:cNvCxnSpPr/>
            <p:nvPr>
              <p:custDataLst>
                <p:tags r:id="rId30"/>
              </p:custDataLst>
            </p:nvPr>
          </p:nvCxnSpPr>
          <p:spPr>
            <a:xfrm flipV="1">
              <a:off x="8655848" y="3326232"/>
              <a:ext cx="611657" cy="10545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256 103"/>
            <p:cNvCxnSpPr/>
            <p:nvPr>
              <p:custDataLst>
                <p:tags r:id="rId31"/>
              </p:custDataLst>
            </p:nvPr>
          </p:nvCxnSpPr>
          <p:spPr>
            <a:xfrm>
              <a:off x="8044191" y="3326232"/>
              <a:ext cx="611657" cy="10545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群組 45"/>
            <p:cNvGrpSpPr/>
            <p:nvPr/>
          </p:nvGrpSpPr>
          <p:grpSpPr>
            <a:xfrm>
              <a:off x="7341945" y="1664176"/>
              <a:ext cx="2627807" cy="3324112"/>
              <a:chOff x="7341945" y="1664176"/>
              <a:chExt cx="2627807" cy="3324112"/>
            </a:xfrm>
          </p:grpSpPr>
          <p:sp>
            <p:nvSpPr>
              <p:cNvPr id="47" name="Freeform 256 99"/>
              <p:cNvSpPr/>
              <p:nvPr>
                <p:custDataLst>
                  <p:tags r:id="rId32"/>
                </p:custDataLst>
              </p:nvPr>
            </p:nvSpPr>
            <p:spPr>
              <a:xfrm>
                <a:off x="7822727" y="1664176"/>
                <a:ext cx="1666236" cy="1312145"/>
              </a:xfrm>
              <a:custGeom>
                <a:avLst/>
                <a:gdLst/>
                <a:ahLst/>
                <a:cxnLst/>
                <a:rect l="0" t="0" r="0" b="0"/>
                <a:pathLst>
                  <a:path w="1666236" h="1312145">
                    <a:moveTo>
                      <a:pt x="1185451" y="0"/>
                    </a:moveTo>
                    <a:lnTo>
                      <a:pt x="480781" y="0"/>
                    </a:lnTo>
                    <a:lnTo>
                      <a:pt x="0" y="828938"/>
                    </a:lnTo>
                    <a:lnTo>
                      <a:pt x="833118" y="1312144"/>
                    </a:lnTo>
                    <a:lnTo>
                      <a:pt x="1666235" y="828936"/>
                    </a:lnTo>
                    <a:close/>
                  </a:path>
                </a:pathLst>
              </a:custGeom>
              <a:solidFill>
                <a:srgbClr val="FFFF00">
                  <a:alpha val="40000"/>
                </a:srgbClr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Freeform 256 100"/>
              <p:cNvSpPr/>
              <p:nvPr>
                <p:custDataLst>
                  <p:tags r:id="rId33"/>
                </p:custDataLst>
              </p:nvPr>
            </p:nvSpPr>
            <p:spPr>
              <a:xfrm>
                <a:off x="7341945" y="2493114"/>
                <a:ext cx="1313903" cy="1666236"/>
              </a:xfrm>
              <a:custGeom>
                <a:avLst/>
                <a:gdLst/>
                <a:ahLst/>
                <a:cxnLst/>
                <a:rect l="0" t="0" r="0" b="0"/>
                <a:pathLst>
                  <a:path w="1313903" h="1666236">
                    <a:moveTo>
                      <a:pt x="480782" y="0"/>
                    </a:moveTo>
                    <a:lnTo>
                      <a:pt x="1313900" y="483206"/>
                    </a:lnTo>
                    <a:lnTo>
                      <a:pt x="1313902" y="1183027"/>
                    </a:lnTo>
                    <a:lnTo>
                      <a:pt x="480782" y="1666235"/>
                    </a:lnTo>
                    <a:lnTo>
                      <a:pt x="0" y="82893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Freeform 256 105"/>
              <p:cNvSpPr/>
              <p:nvPr>
                <p:custDataLst>
                  <p:tags r:id="rId34"/>
                </p:custDataLst>
              </p:nvPr>
            </p:nvSpPr>
            <p:spPr>
              <a:xfrm rot="21599992" flipV="1">
                <a:off x="7822729" y="3676143"/>
                <a:ext cx="1666236" cy="1312145"/>
              </a:xfrm>
              <a:custGeom>
                <a:avLst/>
                <a:gdLst/>
                <a:ahLst/>
                <a:cxnLst/>
                <a:rect l="0" t="0" r="0" b="0"/>
                <a:pathLst>
                  <a:path w="1666236" h="1312145">
                    <a:moveTo>
                      <a:pt x="1185451" y="0"/>
                    </a:moveTo>
                    <a:lnTo>
                      <a:pt x="480781" y="0"/>
                    </a:lnTo>
                    <a:lnTo>
                      <a:pt x="0" y="828938"/>
                    </a:lnTo>
                    <a:lnTo>
                      <a:pt x="833118" y="1312144"/>
                    </a:lnTo>
                    <a:lnTo>
                      <a:pt x="1666235" y="828936"/>
                    </a:lnTo>
                    <a:close/>
                  </a:path>
                </a:pathLst>
              </a:custGeom>
              <a:solidFill>
                <a:srgbClr val="3333FF">
                  <a:alpha val="30196"/>
                </a:srgbClr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Freeform 108"/>
              <p:cNvSpPr/>
              <p:nvPr>
                <p:custDataLst>
                  <p:tags r:id="rId35"/>
                </p:custDataLst>
              </p:nvPr>
            </p:nvSpPr>
            <p:spPr>
              <a:xfrm rot="10800000">
                <a:off x="8655849" y="2493114"/>
                <a:ext cx="1313903" cy="1666236"/>
              </a:xfrm>
              <a:custGeom>
                <a:avLst/>
                <a:gdLst/>
                <a:ahLst/>
                <a:cxnLst/>
                <a:rect l="0" t="0" r="0" b="0"/>
                <a:pathLst>
                  <a:path w="1313903" h="1666236">
                    <a:moveTo>
                      <a:pt x="480782" y="0"/>
                    </a:moveTo>
                    <a:lnTo>
                      <a:pt x="1313900" y="483206"/>
                    </a:lnTo>
                    <a:lnTo>
                      <a:pt x="1313902" y="1183027"/>
                    </a:lnTo>
                    <a:lnTo>
                      <a:pt x="480782" y="1666235"/>
                    </a:lnTo>
                    <a:lnTo>
                      <a:pt x="0" y="82893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2CDABAD-C45E-206E-86DF-AD18E9C33B40}"/>
              </a:ext>
            </a:extLst>
          </p:cNvPr>
          <p:cNvGrpSpPr/>
          <p:nvPr/>
        </p:nvGrpSpPr>
        <p:grpSpPr>
          <a:xfrm>
            <a:off x="8232417" y="1969913"/>
            <a:ext cx="2599160" cy="3023235"/>
            <a:chOff x="8232417" y="1969913"/>
            <a:chExt cx="2599160" cy="3023235"/>
          </a:xfrm>
        </p:grpSpPr>
        <p:sp>
          <p:nvSpPr>
            <p:cNvPr id="2" name="Isosceles 527 5">
              <a:extLst>
                <a:ext uri="{FF2B5EF4-FFF2-40B4-BE49-F238E27FC236}">
                  <a16:creationId xmlns:a16="http://schemas.microsoft.com/office/drawing/2014/main" id="{B12AA10F-8B42-7534-6BB3-BF3FBD5B920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21599996">
              <a:off x="9136946" y="2800414"/>
              <a:ext cx="790096" cy="681117"/>
            </a:xfrm>
            <a:prstGeom prst="triangle">
              <a:avLst/>
            </a:prstGeom>
            <a:solidFill>
              <a:srgbClr val="999AC6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Isosceles 527 6">
              <a:extLst>
                <a:ext uri="{FF2B5EF4-FFF2-40B4-BE49-F238E27FC236}">
                  <a16:creationId xmlns:a16="http://schemas.microsoft.com/office/drawing/2014/main" id="{48B30B9A-8470-9CC1-590C-EF0A6257BD4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10800000">
              <a:off x="9136949" y="3481532"/>
              <a:ext cx="790096" cy="681117"/>
            </a:xfrm>
            <a:prstGeom prst="triangle">
              <a:avLst/>
            </a:prstGeom>
            <a:solidFill>
              <a:srgbClr val="E8EBE4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527 7">
              <a:extLst>
                <a:ext uri="{FF2B5EF4-FFF2-40B4-BE49-F238E27FC236}">
                  <a16:creationId xmlns:a16="http://schemas.microsoft.com/office/drawing/2014/main" id="{4F1EA921-4EFF-6869-259D-D8E8DC98932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18006821">
              <a:off x="8600219" y="2549755"/>
              <a:ext cx="787390" cy="787390"/>
            </a:xfrm>
            <a:prstGeom prst="rect">
              <a:avLst/>
            </a:prstGeom>
            <a:solidFill>
              <a:srgbClr val="B8BACF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527 8">
              <a:extLst>
                <a:ext uri="{FF2B5EF4-FFF2-40B4-BE49-F238E27FC236}">
                  <a16:creationId xmlns:a16="http://schemas.microsoft.com/office/drawing/2014/main" id="{83F15BFD-4114-FD02-4EEE-2BF69001C5B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3593170">
              <a:off x="9676383" y="2549754"/>
              <a:ext cx="787390" cy="787390"/>
            </a:xfrm>
            <a:prstGeom prst="rect">
              <a:avLst/>
            </a:prstGeom>
            <a:solidFill>
              <a:srgbClr val="D2D5DD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ectangle 527 9">
              <a:extLst>
                <a:ext uri="{FF2B5EF4-FFF2-40B4-BE49-F238E27FC236}">
                  <a16:creationId xmlns:a16="http://schemas.microsoft.com/office/drawing/2014/main" id="{6EB1BD48-99EA-C506-A799-FAA8E82F95A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7206826">
              <a:off x="9676383" y="3625917"/>
              <a:ext cx="787390" cy="787390"/>
            </a:xfrm>
            <a:prstGeom prst="rect">
              <a:avLst/>
            </a:prstGeom>
            <a:solidFill>
              <a:srgbClr val="798071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Rectangle 527 10">
              <a:extLst>
                <a:ext uri="{FF2B5EF4-FFF2-40B4-BE49-F238E27FC236}">
                  <a16:creationId xmlns:a16="http://schemas.microsoft.com/office/drawing/2014/main" id="{24428867-D700-78B5-7376-2B5438C00E9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4393178">
              <a:off x="8600219" y="3625917"/>
              <a:ext cx="787390" cy="787390"/>
            </a:xfrm>
            <a:prstGeom prst="rect">
              <a:avLst/>
            </a:prstGeom>
            <a:solidFill>
              <a:srgbClr val="798071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Isosceles 527 11">
              <a:extLst>
                <a:ext uri="{FF2B5EF4-FFF2-40B4-BE49-F238E27FC236}">
                  <a16:creationId xmlns:a16="http://schemas.microsoft.com/office/drawing/2014/main" id="{BFE95601-A778-A7E7-51F7-F9ACC0752DC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2606818">
              <a:off x="8232417" y="3238202"/>
              <a:ext cx="787389" cy="678784"/>
            </a:xfrm>
            <a:prstGeom prst="triangle">
              <a:avLst/>
            </a:prstGeom>
            <a:solidFill>
              <a:srgbClr val="999AC6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Isosceles 527 12">
              <a:extLst>
                <a:ext uri="{FF2B5EF4-FFF2-40B4-BE49-F238E27FC236}">
                  <a16:creationId xmlns:a16="http://schemas.microsoft.com/office/drawing/2014/main" id="{64874BAC-BA43-E890-F868-356AC1C6678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806820">
              <a:off x="8968021" y="1969913"/>
              <a:ext cx="787389" cy="678784"/>
            </a:xfrm>
            <a:prstGeom prst="triangle">
              <a:avLst/>
            </a:prstGeom>
            <a:solidFill>
              <a:srgbClr val="798071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Isosceles 527 13">
              <a:extLst>
                <a:ext uri="{FF2B5EF4-FFF2-40B4-BE49-F238E27FC236}">
                  <a16:creationId xmlns:a16="http://schemas.microsoft.com/office/drawing/2014/main" id="{493AABA3-0990-0C14-502A-7BD3D72965C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9793170">
              <a:off x="9308579" y="1969913"/>
              <a:ext cx="787389" cy="678784"/>
            </a:xfrm>
            <a:prstGeom prst="triangle">
              <a:avLst/>
            </a:prstGeom>
            <a:solidFill>
              <a:srgbClr val="B8BACF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Isosceles 527 14">
              <a:extLst>
                <a:ext uri="{FF2B5EF4-FFF2-40B4-BE49-F238E27FC236}">
                  <a16:creationId xmlns:a16="http://schemas.microsoft.com/office/drawing/2014/main" id="{5296E9EF-6978-DE8E-2791-86AD35FEF3A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8993169">
              <a:off x="10044188" y="3238197"/>
              <a:ext cx="787389" cy="678784"/>
            </a:xfrm>
            <a:prstGeom prst="triangle">
              <a:avLst/>
            </a:prstGeom>
            <a:solidFill>
              <a:srgbClr val="E8EBE4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Isosceles 527 15">
              <a:extLst>
                <a:ext uri="{FF2B5EF4-FFF2-40B4-BE49-F238E27FC236}">
                  <a16:creationId xmlns:a16="http://schemas.microsoft.com/office/drawing/2014/main" id="{B97C4C1F-8979-E9B1-70C5-C4643BE842F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2606826">
              <a:off x="9308582" y="4314364"/>
              <a:ext cx="787389" cy="678784"/>
            </a:xfrm>
            <a:prstGeom prst="triangle">
              <a:avLst/>
            </a:prstGeom>
            <a:solidFill>
              <a:srgbClr val="D2D5DD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Isosceles 527 16">
              <a:extLst>
                <a:ext uri="{FF2B5EF4-FFF2-40B4-BE49-F238E27FC236}">
                  <a16:creationId xmlns:a16="http://schemas.microsoft.com/office/drawing/2014/main" id="{ABF91672-F280-C92E-2CD4-5D1BB10415B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8993177">
              <a:off x="8968024" y="4314364"/>
              <a:ext cx="787389" cy="678784"/>
            </a:xfrm>
            <a:prstGeom prst="triangle">
              <a:avLst/>
            </a:prstGeom>
            <a:solidFill>
              <a:srgbClr val="E8EBE4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7524DFB3-3CD7-0503-AEBB-304A178CF13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993916" y="2407164"/>
              <a:ext cx="1076155" cy="847325"/>
            </a:xfrm>
            <a:custGeom>
              <a:avLst/>
              <a:gdLst>
                <a:gd name="connsiteX0" fmla="*/ 311062 w 1076155"/>
                <a:gd name="connsiteY0" fmla="*/ 4 h 847325"/>
                <a:gd name="connsiteX1" fmla="*/ 0 w 1076155"/>
                <a:gd name="connsiteY1" fmla="*/ 536290 h 847325"/>
                <a:gd name="connsiteX2" fmla="*/ 538068 w 1076155"/>
                <a:gd name="connsiteY2" fmla="*/ 847325 h 847325"/>
                <a:gd name="connsiteX3" fmla="*/ 1076155 w 1076155"/>
                <a:gd name="connsiteY3" fmla="*/ 536284 h 847325"/>
                <a:gd name="connsiteX4" fmla="*/ 765121 w 1076155"/>
                <a:gd name="connsiteY4" fmla="*/ 0 h 847325"/>
                <a:gd name="connsiteX5" fmla="*/ 311062 w 1076155"/>
                <a:gd name="connsiteY5" fmla="*/ 4 h 847325"/>
                <a:gd name="connsiteX6" fmla="*/ 311062 w 1076155"/>
                <a:gd name="connsiteY6" fmla="*/ 4 h 847325"/>
                <a:gd name="connsiteX0" fmla="*/ 311062 w 1076155"/>
                <a:gd name="connsiteY0" fmla="*/ 4 h 847325"/>
                <a:gd name="connsiteX1" fmla="*/ 0 w 1076155"/>
                <a:gd name="connsiteY1" fmla="*/ 536290 h 847325"/>
                <a:gd name="connsiteX2" fmla="*/ 538068 w 1076155"/>
                <a:gd name="connsiteY2" fmla="*/ 847325 h 847325"/>
                <a:gd name="connsiteX3" fmla="*/ 1076155 w 1076155"/>
                <a:gd name="connsiteY3" fmla="*/ 536284 h 847325"/>
                <a:gd name="connsiteX4" fmla="*/ 765121 w 1076155"/>
                <a:gd name="connsiteY4" fmla="*/ 0 h 847325"/>
                <a:gd name="connsiteX5" fmla="*/ 311062 w 1076155"/>
                <a:gd name="connsiteY5" fmla="*/ 4 h 8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55" h="847325">
                  <a:moveTo>
                    <a:pt x="311062" y="4"/>
                  </a:moveTo>
                  <a:lnTo>
                    <a:pt x="0" y="536290"/>
                  </a:lnTo>
                  <a:lnTo>
                    <a:pt x="538068" y="847325"/>
                  </a:lnTo>
                  <a:lnTo>
                    <a:pt x="1076155" y="536284"/>
                  </a:lnTo>
                  <a:lnTo>
                    <a:pt x="765121" y="0"/>
                  </a:lnTo>
                  <a:lnTo>
                    <a:pt x="311062" y="4"/>
                  </a:lnTo>
                  <a:close/>
                </a:path>
              </a:pathLst>
            </a:custGeom>
            <a:solidFill>
              <a:srgbClr val="E8EBE4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2F0FD782-55A8-B087-EE88-255ED82257E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682861" y="2943454"/>
              <a:ext cx="849123" cy="1076158"/>
            </a:xfrm>
            <a:custGeom>
              <a:avLst/>
              <a:gdLst>
                <a:gd name="connsiteX0" fmla="*/ 311055 w 849123"/>
                <a:gd name="connsiteY0" fmla="*/ 0 h 1076158"/>
                <a:gd name="connsiteX1" fmla="*/ 0 w 849123"/>
                <a:gd name="connsiteY1" fmla="*/ 536277 h 1076158"/>
                <a:gd name="connsiteX2" fmla="*/ 311055 w 849123"/>
                <a:gd name="connsiteY2" fmla="*/ 1076158 h 1076158"/>
                <a:gd name="connsiteX3" fmla="*/ 849118 w 849123"/>
                <a:gd name="connsiteY3" fmla="*/ 765114 h 1076158"/>
                <a:gd name="connsiteX4" fmla="*/ 849123 w 849123"/>
                <a:gd name="connsiteY4" fmla="*/ 311035 h 1076158"/>
                <a:gd name="connsiteX5" fmla="*/ 311055 w 849123"/>
                <a:gd name="connsiteY5" fmla="*/ 0 h 1076158"/>
                <a:gd name="connsiteX6" fmla="*/ 311055 w 849123"/>
                <a:gd name="connsiteY6" fmla="*/ 0 h 1076158"/>
                <a:gd name="connsiteX0" fmla="*/ 311055 w 849123"/>
                <a:gd name="connsiteY0" fmla="*/ 0 h 1076158"/>
                <a:gd name="connsiteX1" fmla="*/ 0 w 849123"/>
                <a:gd name="connsiteY1" fmla="*/ 536277 h 1076158"/>
                <a:gd name="connsiteX2" fmla="*/ 311055 w 849123"/>
                <a:gd name="connsiteY2" fmla="*/ 1076158 h 1076158"/>
                <a:gd name="connsiteX3" fmla="*/ 849118 w 849123"/>
                <a:gd name="connsiteY3" fmla="*/ 765114 h 1076158"/>
                <a:gd name="connsiteX4" fmla="*/ 849123 w 849123"/>
                <a:gd name="connsiteY4" fmla="*/ 311035 h 1076158"/>
                <a:gd name="connsiteX5" fmla="*/ 311055 w 849123"/>
                <a:gd name="connsiteY5" fmla="*/ 0 h 107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123" h="1076158">
                  <a:moveTo>
                    <a:pt x="311055" y="0"/>
                  </a:moveTo>
                  <a:lnTo>
                    <a:pt x="0" y="536277"/>
                  </a:lnTo>
                  <a:lnTo>
                    <a:pt x="311055" y="1076158"/>
                  </a:lnTo>
                  <a:lnTo>
                    <a:pt x="849118" y="765114"/>
                  </a:lnTo>
                  <a:lnTo>
                    <a:pt x="849123" y="311035"/>
                  </a:lnTo>
                  <a:lnTo>
                    <a:pt x="311055" y="0"/>
                  </a:lnTo>
                  <a:close/>
                </a:path>
              </a:pathLst>
            </a:custGeom>
            <a:solidFill>
              <a:srgbClr val="D2D5DD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0D6E96BA-9128-3FB9-C281-87C8E21EC72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993916" y="3708568"/>
              <a:ext cx="1076154" cy="847324"/>
            </a:xfrm>
            <a:custGeom>
              <a:avLst/>
              <a:gdLst>
                <a:gd name="connsiteX0" fmla="*/ 538063 w 1076154"/>
                <a:gd name="connsiteY0" fmla="*/ 0 h 847324"/>
                <a:gd name="connsiteX1" fmla="*/ 0 w 1076154"/>
                <a:gd name="connsiteY1" fmla="*/ 311044 h 847324"/>
                <a:gd name="connsiteX2" fmla="*/ 311056 w 1076154"/>
                <a:gd name="connsiteY2" fmla="*/ 847324 h 847324"/>
                <a:gd name="connsiteX3" fmla="*/ 765101 w 1076154"/>
                <a:gd name="connsiteY3" fmla="*/ 847322 h 847324"/>
                <a:gd name="connsiteX4" fmla="*/ 1076154 w 1076154"/>
                <a:gd name="connsiteY4" fmla="*/ 311039 h 847324"/>
                <a:gd name="connsiteX5" fmla="*/ 538063 w 1076154"/>
                <a:gd name="connsiteY5" fmla="*/ 0 h 847324"/>
                <a:gd name="connsiteX6" fmla="*/ 538063 w 1076154"/>
                <a:gd name="connsiteY6" fmla="*/ 0 h 847324"/>
                <a:gd name="connsiteX0" fmla="*/ 538063 w 1076154"/>
                <a:gd name="connsiteY0" fmla="*/ 0 h 847324"/>
                <a:gd name="connsiteX1" fmla="*/ 0 w 1076154"/>
                <a:gd name="connsiteY1" fmla="*/ 311044 h 847324"/>
                <a:gd name="connsiteX2" fmla="*/ 311056 w 1076154"/>
                <a:gd name="connsiteY2" fmla="*/ 847324 h 847324"/>
                <a:gd name="connsiteX3" fmla="*/ 765101 w 1076154"/>
                <a:gd name="connsiteY3" fmla="*/ 847322 h 847324"/>
                <a:gd name="connsiteX4" fmla="*/ 1076154 w 1076154"/>
                <a:gd name="connsiteY4" fmla="*/ 311039 h 847324"/>
                <a:gd name="connsiteX5" fmla="*/ 538063 w 1076154"/>
                <a:gd name="connsiteY5" fmla="*/ 0 h 84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54" h="847324">
                  <a:moveTo>
                    <a:pt x="538063" y="0"/>
                  </a:moveTo>
                  <a:lnTo>
                    <a:pt x="0" y="311044"/>
                  </a:lnTo>
                  <a:lnTo>
                    <a:pt x="311056" y="847324"/>
                  </a:lnTo>
                  <a:lnTo>
                    <a:pt x="765101" y="847322"/>
                  </a:lnTo>
                  <a:lnTo>
                    <a:pt x="1076154" y="311039"/>
                  </a:lnTo>
                  <a:lnTo>
                    <a:pt x="538063" y="0"/>
                  </a:lnTo>
                  <a:close/>
                </a:path>
              </a:pathLst>
            </a:custGeom>
            <a:solidFill>
              <a:srgbClr val="999AC6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0BDD5909-86BD-1D67-C3B2-0ABF5218F92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531979" y="2943448"/>
              <a:ext cx="849152" cy="1076159"/>
            </a:xfrm>
            <a:custGeom>
              <a:avLst/>
              <a:gdLst>
                <a:gd name="connsiteX0" fmla="*/ 538092 w 849152"/>
                <a:gd name="connsiteY0" fmla="*/ 0 h 1076159"/>
                <a:gd name="connsiteX1" fmla="*/ 5 w 849152"/>
                <a:gd name="connsiteY1" fmla="*/ 311041 h 1076159"/>
                <a:gd name="connsiteX2" fmla="*/ 0 w 849152"/>
                <a:gd name="connsiteY2" fmla="*/ 765120 h 1076159"/>
                <a:gd name="connsiteX3" fmla="*/ 538091 w 849152"/>
                <a:gd name="connsiteY3" fmla="*/ 1076159 h 1076159"/>
                <a:gd name="connsiteX4" fmla="*/ 849152 w 849152"/>
                <a:gd name="connsiteY4" fmla="*/ 536287 h 1076159"/>
                <a:gd name="connsiteX5" fmla="*/ 538092 w 849152"/>
                <a:gd name="connsiteY5" fmla="*/ 0 h 1076159"/>
                <a:gd name="connsiteX6" fmla="*/ 538092 w 849152"/>
                <a:gd name="connsiteY6" fmla="*/ 0 h 1076159"/>
                <a:gd name="connsiteX0" fmla="*/ 538092 w 849152"/>
                <a:gd name="connsiteY0" fmla="*/ 0 h 1076159"/>
                <a:gd name="connsiteX1" fmla="*/ 5 w 849152"/>
                <a:gd name="connsiteY1" fmla="*/ 311041 h 1076159"/>
                <a:gd name="connsiteX2" fmla="*/ 0 w 849152"/>
                <a:gd name="connsiteY2" fmla="*/ 765120 h 1076159"/>
                <a:gd name="connsiteX3" fmla="*/ 538091 w 849152"/>
                <a:gd name="connsiteY3" fmla="*/ 1076159 h 1076159"/>
                <a:gd name="connsiteX4" fmla="*/ 849152 w 849152"/>
                <a:gd name="connsiteY4" fmla="*/ 536287 h 1076159"/>
                <a:gd name="connsiteX5" fmla="*/ 538092 w 849152"/>
                <a:gd name="connsiteY5" fmla="*/ 0 h 1076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152" h="1076159">
                  <a:moveTo>
                    <a:pt x="538092" y="0"/>
                  </a:moveTo>
                  <a:lnTo>
                    <a:pt x="5" y="311041"/>
                  </a:lnTo>
                  <a:lnTo>
                    <a:pt x="0" y="765120"/>
                  </a:lnTo>
                  <a:lnTo>
                    <a:pt x="538091" y="1076159"/>
                  </a:lnTo>
                  <a:lnTo>
                    <a:pt x="849152" y="536287"/>
                  </a:lnTo>
                  <a:lnTo>
                    <a:pt x="538092" y="0"/>
                  </a:lnTo>
                  <a:close/>
                </a:path>
              </a:pathLst>
            </a:custGeom>
            <a:solidFill>
              <a:srgbClr val="B8BACF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2D865757-64A8-6A44-7956-EA575CA57C05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263640" y="5612680"/>
            <a:ext cx="5684520" cy="12453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5813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FC5BB-163C-B1DF-69CD-7054EFB43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066F700D-66F1-BB21-1467-F7962E930289}"/>
              </a:ext>
            </a:extLst>
          </p:cNvPr>
          <p:cNvGrpSpPr/>
          <p:nvPr/>
        </p:nvGrpSpPr>
        <p:grpSpPr>
          <a:xfrm>
            <a:off x="556135" y="935993"/>
            <a:ext cx="4758267" cy="5664200"/>
            <a:chOff x="6276711" y="489944"/>
            <a:chExt cx="4758267" cy="5664200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4926769-4A6D-1E1B-5EF1-48640E37E8C6}"/>
                </a:ext>
              </a:extLst>
            </p:cNvPr>
            <p:cNvSpPr/>
            <p:nvPr/>
          </p:nvSpPr>
          <p:spPr>
            <a:xfrm>
              <a:off x="6276711" y="489944"/>
              <a:ext cx="4758267" cy="5664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Rectangle 256 77">
              <a:extLst>
                <a:ext uri="{FF2B5EF4-FFF2-40B4-BE49-F238E27FC236}">
                  <a16:creationId xmlns:a16="http://schemas.microsoft.com/office/drawing/2014/main" id="{DED4C1A7-350E-AF1B-B9B5-AA12B3F295C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8006821">
              <a:off x="7213167" y="1883552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Rectangle 256 78">
              <a:extLst>
                <a:ext uri="{FF2B5EF4-FFF2-40B4-BE49-F238E27FC236}">
                  <a16:creationId xmlns:a16="http://schemas.microsoft.com/office/drawing/2014/main" id="{F579B213-9E43-6B16-40C6-14B1ACB0E507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3593170">
              <a:off x="8879402" y="1883550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Isosceles 256 82">
              <a:extLst>
                <a:ext uri="{FF2B5EF4-FFF2-40B4-BE49-F238E27FC236}">
                  <a16:creationId xmlns:a16="http://schemas.microsoft.com/office/drawing/2014/main" id="{E200281E-E670-DD96-BABD-58E191DFC8F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806820">
              <a:off x="7782639" y="985778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Isosceles 256 83">
              <a:extLst>
                <a:ext uri="{FF2B5EF4-FFF2-40B4-BE49-F238E27FC236}">
                  <a16:creationId xmlns:a16="http://schemas.microsoft.com/office/drawing/2014/main" id="{F6EFABF6-4FA2-C657-AAE9-EEE7222CD76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9793170">
              <a:off x="8309929" y="985778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Isosceles 256 75">
              <a:extLst>
                <a:ext uri="{FF2B5EF4-FFF2-40B4-BE49-F238E27FC236}">
                  <a16:creationId xmlns:a16="http://schemas.microsoft.com/office/drawing/2014/main" id="{DEA402E4-7EF2-2DE0-09B1-22F5926342E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21599996">
              <a:off x="8044188" y="2271649"/>
              <a:ext cx="1223314" cy="1054580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Isosceles 256 76">
              <a:extLst>
                <a:ext uri="{FF2B5EF4-FFF2-40B4-BE49-F238E27FC236}">
                  <a16:creationId xmlns:a16="http://schemas.microsoft.com/office/drawing/2014/main" id="{CFEFFAC8-03FD-BA9E-C44D-44AD28611A7F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10800000">
              <a:off x="8044190" y="3326232"/>
              <a:ext cx="1223314" cy="1054580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Rectangle 256 79">
              <a:extLst>
                <a:ext uri="{FF2B5EF4-FFF2-40B4-BE49-F238E27FC236}">
                  <a16:creationId xmlns:a16="http://schemas.microsoft.com/office/drawing/2014/main" id="{2E8D1EBA-D032-2BEE-706C-CC60CA92BBC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7206826">
              <a:off x="8879402" y="3549787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Rectangle 256 80">
              <a:extLst>
                <a:ext uri="{FF2B5EF4-FFF2-40B4-BE49-F238E27FC236}">
                  <a16:creationId xmlns:a16="http://schemas.microsoft.com/office/drawing/2014/main" id="{025712A1-1457-2EB5-549F-5F6BDD45D2DF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14393178">
              <a:off x="7213165" y="3549787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Isosceles 256 81">
              <a:extLst>
                <a:ext uri="{FF2B5EF4-FFF2-40B4-BE49-F238E27FC236}">
                  <a16:creationId xmlns:a16="http://schemas.microsoft.com/office/drawing/2014/main" id="{60362CA9-3F6B-2195-E868-16FFB2EFCE5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 rot="12606818">
              <a:off x="6643694" y="2949480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Isosceles 256 84">
              <a:extLst>
                <a:ext uri="{FF2B5EF4-FFF2-40B4-BE49-F238E27FC236}">
                  <a16:creationId xmlns:a16="http://schemas.microsoft.com/office/drawing/2014/main" id="{7764378F-9471-9AC2-E6A1-E4EE67D855AE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8993169">
              <a:off x="9448878" y="2949473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Isosceles 256 85">
              <a:extLst>
                <a:ext uri="{FF2B5EF4-FFF2-40B4-BE49-F238E27FC236}">
                  <a16:creationId xmlns:a16="http://schemas.microsoft.com/office/drawing/2014/main" id="{5729C248-3278-499C-B72C-51B0E9EA7CD8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12606826">
              <a:off x="8309931" y="4615715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Isosceles 256 86">
              <a:extLst>
                <a:ext uri="{FF2B5EF4-FFF2-40B4-BE49-F238E27FC236}">
                  <a16:creationId xmlns:a16="http://schemas.microsoft.com/office/drawing/2014/main" id="{16B6C61E-A96E-61B1-7FE6-43D8297DDB1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8993177">
              <a:off x="7782641" y="4615715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1" name="Straight 256 101">
              <a:extLst>
                <a:ext uri="{FF2B5EF4-FFF2-40B4-BE49-F238E27FC236}">
                  <a16:creationId xmlns:a16="http://schemas.microsoft.com/office/drawing/2014/main" id="{B069CA86-5D37-5215-C191-3FB12EEB69FE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 flipV="1">
              <a:off x="8655848" y="3326232"/>
              <a:ext cx="611657" cy="10545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256 103">
              <a:extLst>
                <a:ext uri="{FF2B5EF4-FFF2-40B4-BE49-F238E27FC236}">
                  <a16:creationId xmlns:a16="http://schemas.microsoft.com/office/drawing/2014/main" id="{AF98817F-E222-6A72-7CC1-AD24E9E261AF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>
              <a:off x="8044191" y="3326232"/>
              <a:ext cx="611657" cy="10545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4481BE05-647B-C6DB-6702-3F6B97CE7CCB}"/>
                </a:ext>
              </a:extLst>
            </p:cNvPr>
            <p:cNvGrpSpPr/>
            <p:nvPr/>
          </p:nvGrpSpPr>
          <p:grpSpPr>
            <a:xfrm>
              <a:off x="7341945" y="1664176"/>
              <a:ext cx="2627807" cy="3324112"/>
              <a:chOff x="7341945" y="1664176"/>
              <a:chExt cx="2627807" cy="3324112"/>
            </a:xfrm>
          </p:grpSpPr>
          <p:sp>
            <p:nvSpPr>
              <p:cNvPr id="47" name="Freeform 256 99">
                <a:extLst>
                  <a:ext uri="{FF2B5EF4-FFF2-40B4-BE49-F238E27FC236}">
                    <a16:creationId xmlns:a16="http://schemas.microsoft.com/office/drawing/2014/main" id="{CC073547-42D2-0FE7-982F-2461FD5184AE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822727" y="1664176"/>
                <a:ext cx="1666236" cy="1312145"/>
              </a:xfrm>
              <a:custGeom>
                <a:avLst/>
                <a:gdLst/>
                <a:ahLst/>
                <a:cxnLst/>
                <a:rect l="0" t="0" r="0" b="0"/>
                <a:pathLst>
                  <a:path w="1666236" h="1312145">
                    <a:moveTo>
                      <a:pt x="1185451" y="0"/>
                    </a:moveTo>
                    <a:lnTo>
                      <a:pt x="480781" y="0"/>
                    </a:lnTo>
                    <a:lnTo>
                      <a:pt x="0" y="828938"/>
                    </a:lnTo>
                    <a:lnTo>
                      <a:pt x="833118" y="1312144"/>
                    </a:lnTo>
                    <a:lnTo>
                      <a:pt x="1666235" y="828936"/>
                    </a:lnTo>
                    <a:close/>
                  </a:path>
                </a:pathLst>
              </a:custGeom>
              <a:solidFill>
                <a:srgbClr val="FFFF00">
                  <a:alpha val="40000"/>
                </a:srgbClr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Freeform 256 100">
                <a:extLst>
                  <a:ext uri="{FF2B5EF4-FFF2-40B4-BE49-F238E27FC236}">
                    <a16:creationId xmlns:a16="http://schemas.microsoft.com/office/drawing/2014/main" id="{275E6166-C62C-FCEB-9EE2-1CBFB67D910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341945" y="2493114"/>
                <a:ext cx="1313903" cy="1666236"/>
              </a:xfrm>
              <a:custGeom>
                <a:avLst/>
                <a:gdLst/>
                <a:ahLst/>
                <a:cxnLst/>
                <a:rect l="0" t="0" r="0" b="0"/>
                <a:pathLst>
                  <a:path w="1313903" h="1666236">
                    <a:moveTo>
                      <a:pt x="480782" y="0"/>
                    </a:moveTo>
                    <a:lnTo>
                      <a:pt x="1313900" y="483206"/>
                    </a:lnTo>
                    <a:lnTo>
                      <a:pt x="1313902" y="1183027"/>
                    </a:lnTo>
                    <a:lnTo>
                      <a:pt x="480782" y="1666235"/>
                    </a:lnTo>
                    <a:lnTo>
                      <a:pt x="0" y="82893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Freeform 256 105">
                <a:extLst>
                  <a:ext uri="{FF2B5EF4-FFF2-40B4-BE49-F238E27FC236}">
                    <a16:creationId xmlns:a16="http://schemas.microsoft.com/office/drawing/2014/main" id="{8FB47583-610B-6528-EBF8-50EA031E52AC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 rot="21599992" flipV="1">
                <a:off x="7822729" y="3676143"/>
                <a:ext cx="1666236" cy="1312145"/>
              </a:xfrm>
              <a:custGeom>
                <a:avLst/>
                <a:gdLst/>
                <a:ahLst/>
                <a:cxnLst/>
                <a:rect l="0" t="0" r="0" b="0"/>
                <a:pathLst>
                  <a:path w="1666236" h="1312145">
                    <a:moveTo>
                      <a:pt x="1185451" y="0"/>
                    </a:moveTo>
                    <a:lnTo>
                      <a:pt x="480781" y="0"/>
                    </a:lnTo>
                    <a:lnTo>
                      <a:pt x="0" y="828938"/>
                    </a:lnTo>
                    <a:lnTo>
                      <a:pt x="833118" y="1312144"/>
                    </a:lnTo>
                    <a:lnTo>
                      <a:pt x="1666235" y="828936"/>
                    </a:lnTo>
                    <a:close/>
                  </a:path>
                </a:pathLst>
              </a:custGeom>
              <a:solidFill>
                <a:srgbClr val="3333FF">
                  <a:alpha val="30196"/>
                </a:srgbClr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Freeform 108">
                <a:extLst>
                  <a:ext uri="{FF2B5EF4-FFF2-40B4-BE49-F238E27FC236}">
                    <a16:creationId xmlns:a16="http://schemas.microsoft.com/office/drawing/2014/main" id="{6E5E370F-047C-29BB-05C4-45B879EFE1BD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 rot="10800000">
                <a:off x="8655849" y="2493114"/>
                <a:ext cx="1313903" cy="1666236"/>
              </a:xfrm>
              <a:custGeom>
                <a:avLst/>
                <a:gdLst/>
                <a:ahLst/>
                <a:cxnLst/>
                <a:rect l="0" t="0" r="0" b="0"/>
                <a:pathLst>
                  <a:path w="1313903" h="1666236">
                    <a:moveTo>
                      <a:pt x="480782" y="0"/>
                    </a:moveTo>
                    <a:lnTo>
                      <a:pt x="1313900" y="483206"/>
                    </a:lnTo>
                    <a:lnTo>
                      <a:pt x="1313902" y="1183027"/>
                    </a:lnTo>
                    <a:lnTo>
                      <a:pt x="480782" y="1666235"/>
                    </a:lnTo>
                    <a:lnTo>
                      <a:pt x="0" y="82893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9AF0814C-0EB4-BBA2-C9CB-982E3259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8FBFF08-6EEB-3E46-346D-0129E142EBA7}"/>
              </a:ext>
            </a:extLst>
          </p:cNvPr>
          <p:cNvGrpSpPr/>
          <p:nvPr/>
        </p:nvGrpSpPr>
        <p:grpSpPr>
          <a:xfrm>
            <a:off x="8232417" y="1969913"/>
            <a:ext cx="2599160" cy="3023235"/>
            <a:chOff x="8232417" y="1969913"/>
            <a:chExt cx="2599160" cy="3023235"/>
          </a:xfrm>
        </p:grpSpPr>
        <p:sp>
          <p:nvSpPr>
            <p:cNvPr id="2" name="Isosceles 527 5">
              <a:extLst>
                <a:ext uri="{FF2B5EF4-FFF2-40B4-BE49-F238E27FC236}">
                  <a16:creationId xmlns:a16="http://schemas.microsoft.com/office/drawing/2014/main" id="{16F70BF5-2119-266D-9CDF-2332DE2424C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21599996">
              <a:off x="9136946" y="2800414"/>
              <a:ext cx="790096" cy="681117"/>
            </a:xfrm>
            <a:prstGeom prst="triangle">
              <a:avLst/>
            </a:prstGeom>
            <a:solidFill>
              <a:schemeClr val="bg2">
                <a:alpha val="50000"/>
              </a:scheme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Isosceles 527 6">
              <a:extLst>
                <a:ext uri="{FF2B5EF4-FFF2-40B4-BE49-F238E27FC236}">
                  <a16:creationId xmlns:a16="http://schemas.microsoft.com/office/drawing/2014/main" id="{633A9DDE-3D8E-E10B-FF68-515C2997358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10800000">
              <a:off x="9136949" y="3481532"/>
              <a:ext cx="790096" cy="681117"/>
            </a:xfrm>
            <a:prstGeom prst="triangle">
              <a:avLst/>
            </a:prstGeom>
            <a:solidFill>
              <a:schemeClr val="bg2">
                <a:alpha val="50000"/>
              </a:scheme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527 7">
              <a:extLst>
                <a:ext uri="{FF2B5EF4-FFF2-40B4-BE49-F238E27FC236}">
                  <a16:creationId xmlns:a16="http://schemas.microsoft.com/office/drawing/2014/main" id="{C44A0701-062B-14DA-3914-52A6498CA71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18006821">
              <a:off x="8600219" y="2549755"/>
              <a:ext cx="787390" cy="787390"/>
            </a:xfrm>
            <a:prstGeom prst="rect">
              <a:avLst/>
            </a:prstGeom>
            <a:solidFill>
              <a:srgbClr val="BCCCE0">
                <a:alpha val="5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527 8">
              <a:extLst>
                <a:ext uri="{FF2B5EF4-FFF2-40B4-BE49-F238E27FC236}">
                  <a16:creationId xmlns:a16="http://schemas.microsoft.com/office/drawing/2014/main" id="{BD2845AA-9821-329D-AFC2-770D1E59648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3593170">
              <a:off x="9676383" y="2549754"/>
              <a:ext cx="787390" cy="787390"/>
            </a:xfrm>
            <a:prstGeom prst="rect">
              <a:avLst/>
            </a:prstGeom>
            <a:solidFill>
              <a:srgbClr val="A6D9F7">
                <a:alpha val="5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ectangle 527 9">
              <a:extLst>
                <a:ext uri="{FF2B5EF4-FFF2-40B4-BE49-F238E27FC236}">
                  <a16:creationId xmlns:a16="http://schemas.microsoft.com/office/drawing/2014/main" id="{1DC49A69-024E-55DC-6B68-05280FF4FFC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7206826">
              <a:off x="9676383" y="3625917"/>
              <a:ext cx="787390" cy="787390"/>
            </a:xfrm>
            <a:prstGeom prst="rect">
              <a:avLst/>
            </a:prstGeom>
            <a:solidFill>
              <a:srgbClr val="BCCCE0">
                <a:alpha val="5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Rectangle 527 10">
              <a:extLst>
                <a:ext uri="{FF2B5EF4-FFF2-40B4-BE49-F238E27FC236}">
                  <a16:creationId xmlns:a16="http://schemas.microsoft.com/office/drawing/2014/main" id="{7228AE44-E867-EA07-23E5-222EDA67127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4393178">
              <a:off x="8600219" y="3625917"/>
              <a:ext cx="787390" cy="787390"/>
            </a:xfrm>
            <a:prstGeom prst="rect">
              <a:avLst/>
            </a:prstGeom>
            <a:solidFill>
              <a:srgbClr val="A6D9F7">
                <a:alpha val="5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Isosceles 527 11">
              <a:extLst>
                <a:ext uri="{FF2B5EF4-FFF2-40B4-BE49-F238E27FC236}">
                  <a16:creationId xmlns:a16="http://schemas.microsoft.com/office/drawing/2014/main" id="{23F5EC0F-3D5C-3B7C-EEC6-07CC6E7EA31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2606818">
              <a:off x="8232417" y="3238202"/>
              <a:ext cx="787389" cy="678784"/>
            </a:xfrm>
            <a:prstGeom prst="triangle">
              <a:avLst/>
            </a:prstGeom>
            <a:solidFill>
              <a:srgbClr val="312F2F">
                <a:alpha val="5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Isosceles 527 12">
              <a:extLst>
                <a:ext uri="{FF2B5EF4-FFF2-40B4-BE49-F238E27FC236}">
                  <a16:creationId xmlns:a16="http://schemas.microsoft.com/office/drawing/2014/main" id="{948A7E96-55E3-6D51-330E-645ECFEEC42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806820">
              <a:off x="8968021" y="1969913"/>
              <a:ext cx="787389" cy="678784"/>
            </a:xfrm>
            <a:prstGeom prst="triangle">
              <a:avLst/>
            </a:prstGeom>
            <a:solidFill>
              <a:srgbClr val="84DCCF">
                <a:alpha val="5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Isosceles 527 13">
              <a:extLst>
                <a:ext uri="{FF2B5EF4-FFF2-40B4-BE49-F238E27FC236}">
                  <a16:creationId xmlns:a16="http://schemas.microsoft.com/office/drawing/2014/main" id="{10EFD5C5-8E7B-CAA2-4334-4A41F8008C1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9793170">
              <a:off x="9308579" y="1969913"/>
              <a:ext cx="787389" cy="678784"/>
            </a:xfrm>
            <a:prstGeom prst="triangle">
              <a:avLst/>
            </a:prstGeom>
            <a:solidFill>
              <a:srgbClr val="312F2F">
                <a:alpha val="5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Isosceles 527 14">
              <a:extLst>
                <a:ext uri="{FF2B5EF4-FFF2-40B4-BE49-F238E27FC236}">
                  <a16:creationId xmlns:a16="http://schemas.microsoft.com/office/drawing/2014/main" id="{66E8E67E-DBFF-1D43-0D9B-8D3408458EC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8993169">
              <a:off x="10044188" y="3238197"/>
              <a:ext cx="787389" cy="678784"/>
            </a:xfrm>
            <a:prstGeom prst="triangle">
              <a:avLst/>
            </a:prstGeom>
            <a:solidFill>
              <a:srgbClr val="312F2F">
                <a:alpha val="5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Isosceles 527 15">
              <a:extLst>
                <a:ext uri="{FF2B5EF4-FFF2-40B4-BE49-F238E27FC236}">
                  <a16:creationId xmlns:a16="http://schemas.microsoft.com/office/drawing/2014/main" id="{FA54938B-9331-AF53-F23E-29C45808152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2606826">
              <a:off x="9308582" y="4314364"/>
              <a:ext cx="787389" cy="678784"/>
            </a:xfrm>
            <a:prstGeom prst="triangle">
              <a:avLst/>
            </a:prstGeom>
            <a:solidFill>
              <a:srgbClr val="84DCCF">
                <a:alpha val="5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Isosceles 527 16">
              <a:extLst>
                <a:ext uri="{FF2B5EF4-FFF2-40B4-BE49-F238E27FC236}">
                  <a16:creationId xmlns:a16="http://schemas.microsoft.com/office/drawing/2014/main" id="{4634F1AD-4A65-E875-7163-3583B123F48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8993177">
              <a:off x="8968024" y="4314364"/>
              <a:ext cx="787389" cy="678784"/>
            </a:xfrm>
            <a:prstGeom prst="triangle">
              <a:avLst/>
            </a:prstGeom>
            <a:solidFill>
              <a:srgbClr val="312F2F">
                <a:alpha val="5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89349BB7-CECA-EB67-83E1-9680BB508FD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993916" y="2407164"/>
              <a:ext cx="1076155" cy="847325"/>
            </a:xfrm>
            <a:custGeom>
              <a:avLst/>
              <a:gdLst>
                <a:gd name="connsiteX0" fmla="*/ 311062 w 1076155"/>
                <a:gd name="connsiteY0" fmla="*/ 4 h 847325"/>
                <a:gd name="connsiteX1" fmla="*/ 0 w 1076155"/>
                <a:gd name="connsiteY1" fmla="*/ 536290 h 847325"/>
                <a:gd name="connsiteX2" fmla="*/ 538068 w 1076155"/>
                <a:gd name="connsiteY2" fmla="*/ 847325 h 847325"/>
                <a:gd name="connsiteX3" fmla="*/ 1076155 w 1076155"/>
                <a:gd name="connsiteY3" fmla="*/ 536284 h 847325"/>
                <a:gd name="connsiteX4" fmla="*/ 765121 w 1076155"/>
                <a:gd name="connsiteY4" fmla="*/ 0 h 847325"/>
                <a:gd name="connsiteX5" fmla="*/ 311062 w 1076155"/>
                <a:gd name="connsiteY5" fmla="*/ 4 h 847325"/>
                <a:gd name="connsiteX6" fmla="*/ 311062 w 1076155"/>
                <a:gd name="connsiteY6" fmla="*/ 4 h 847325"/>
                <a:gd name="connsiteX0" fmla="*/ 311062 w 1076155"/>
                <a:gd name="connsiteY0" fmla="*/ 4 h 847325"/>
                <a:gd name="connsiteX1" fmla="*/ 0 w 1076155"/>
                <a:gd name="connsiteY1" fmla="*/ 536290 h 847325"/>
                <a:gd name="connsiteX2" fmla="*/ 538068 w 1076155"/>
                <a:gd name="connsiteY2" fmla="*/ 847325 h 847325"/>
                <a:gd name="connsiteX3" fmla="*/ 1076155 w 1076155"/>
                <a:gd name="connsiteY3" fmla="*/ 536284 h 847325"/>
                <a:gd name="connsiteX4" fmla="*/ 765121 w 1076155"/>
                <a:gd name="connsiteY4" fmla="*/ 0 h 847325"/>
                <a:gd name="connsiteX5" fmla="*/ 311062 w 1076155"/>
                <a:gd name="connsiteY5" fmla="*/ 4 h 8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55" h="847325">
                  <a:moveTo>
                    <a:pt x="311062" y="4"/>
                  </a:moveTo>
                  <a:lnTo>
                    <a:pt x="0" y="536290"/>
                  </a:lnTo>
                  <a:lnTo>
                    <a:pt x="538068" y="847325"/>
                  </a:lnTo>
                  <a:lnTo>
                    <a:pt x="1076155" y="536284"/>
                  </a:lnTo>
                  <a:lnTo>
                    <a:pt x="765121" y="0"/>
                  </a:lnTo>
                  <a:lnTo>
                    <a:pt x="311062" y="4"/>
                  </a:lnTo>
                  <a:close/>
                </a:path>
              </a:pathLst>
            </a:custGeom>
            <a:solidFill>
              <a:srgbClr val="BF98A0">
                <a:alpha val="5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FFD75B02-0711-00C5-E202-F14239F15CA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682861" y="2943454"/>
              <a:ext cx="849123" cy="1076158"/>
            </a:xfrm>
            <a:custGeom>
              <a:avLst/>
              <a:gdLst>
                <a:gd name="connsiteX0" fmla="*/ 311055 w 849123"/>
                <a:gd name="connsiteY0" fmla="*/ 0 h 1076158"/>
                <a:gd name="connsiteX1" fmla="*/ 0 w 849123"/>
                <a:gd name="connsiteY1" fmla="*/ 536277 h 1076158"/>
                <a:gd name="connsiteX2" fmla="*/ 311055 w 849123"/>
                <a:gd name="connsiteY2" fmla="*/ 1076158 h 1076158"/>
                <a:gd name="connsiteX3" fmla="*/ 849118 w 849123"/>
                <a:gd name="connsiteY3" fmla="*/ 765114 h 1076158"/>
                <a:gd name="connsiteX4" fmla="*/ 849123 w 849123"/>
                <a:gd name="connsiteY4" fmla="*/ 311035 h 1076158"/>
                <a:gd name="connsiteX5" fmla="*/ 311055 w 849123"/>
                <a:gd name="connsiteY5" fmla="*/ 0 h 1076158"/>
                <a:gd name="connsiteX6" fmla="*/ 311055 w 849123"/>
                <a:gd name="connsiteY6" fmla="*/ 0 h 1076158"/>
                <a:gd name="connsiteX0" fmla="*/ 311055 w 849123"/>
                <a:gd name="connsiteY0" fmla="*/ 0 h 1076158"/>
                <a:gd name="connsiteX1" fmla="*/ 0 w 849123"/>
                <a:gd name="connsiteY1" fmla="*/ 536277 h 1076158"/>
                <a:gd name="connsiteX2" fmla="*/ 311055 w 849123"/>
                <a:gd name="connsiteY2" fmla="*/ 1076158 h 1076158"/>
                <a:gd name="connsiteX3" fmla="*/ 849118 w 849123"/>
                <a:gd name="connsiteY3" fmla="*/ 765114 h 1076158"/>
                <a:gd name="connsiteX4" fmla="*/ 849123 w 849123"/>
                <a:gd name="connsiteY4" fmla="*/ 311035 h 1076158"/>
                <a:gd name="connsiteX5" fmla="*/ 311055 w 849123"/>
                <a:gd name="connsiteY5" fmla="*/ 0 h 107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123" h="1076158">
                  <a:moveTo>
                    <a:pt x="311055" y="0"/>
                  </a:moveTo>
                  <a:lnTo>
                    <a:pt x="0" y="536277"/>
                  </a:lnTo>
                  <a:lnTo>
                    <a:pt x="311055" y="1076158"/>
                  </a:lnTo>
                  <a:lnTo>
                    <a:pt x="849118" y="765114"/>
                  </a:lnTo>
                  <a:lnTo>
                    <a:pt x="849123" y="311035"/>
                  </a:lnTo>
                  <a:lnTo>
                    <a:pt x="311055" y="0"/>
                  </a:lnTo>
                  <a:close/>
                </a:path>
              </a:pathLst>
            </a:custGeom>
            <a:solidFill>
              <a:srgbClr val="A6D9F7">
                <a:alpha val="5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22AB82DD-AB81-8FCE-4769-3216A5128D5E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993916" y="3708568"/>
              <a:ext cx="1076154" cy="847324"/>
            </a:xfrm>
            <a:custGeom>
              <a:avLst/>
              <a:gdLst>
                <a:gd name="connsiteX0" fmla="*/ 538063 w 1076154"/>
                <a:gd name="connsiteY0" fmla="*/ 0 h 847324"/>
                <a:gd name="connsiteX1" fmla="*/ 0 w 1076154"/>
                <a:gd name="connsiteY1" fmla="*/ 311044 h 847324"/>
                <a:gd name="connsiteX2" fmla="*/ 311056 w 1076154"/>
                <a:gd name="connsiteY2" fmla="*/ 847324 h 847324"/>
                <a:gd name="connsiteX3" fmla="*/ 765101 w 1076154"/>
                <a:gd name="connsiteY3" fmla="*/ 847322 h 847324"/>
                <a:gd name="connsiteX4" fmla="*/ 1076154 w 1076154"/>
                <a:gd name="connsiteY4" fmla="*/ 311039 h 847324"/>
                <a:gd name="connsiteX5" fmla="*/ 538063 w 1076154"/>
                <a:gd name="connsiteY5" fmla="*/ 0 h 847324"/>
                <a:gd name="connsiteX6" fmla="*/ 538063 w 1076154"/>
                <a:gd name="connsiteY6" fmla="*/ 0 h 847324"/>
                <a:gd name="connsiteX0" fmla="*/ 538063 w 1076154"/>
                <a:gd name="connsiteY0" fmla="*/ 0 h 847324"/>
                <a:gd name="connsiteX1" fmla="*/ 0 w 1076154"/>
                <a:gd name="connsiteY1" fmla="*/ 311044 h 847324"/>
                <a:gd name="connsiteX2" fmla="*/ 311056 w 1076154"/>
                <a:gd name="connsiteY2" fmla="*/ 847324 h 847324"/>
                <a:gd name="connsiteX3" fmla="*/ 765101 w 1076154"/>
                <a:gd name="connsiteY3" fmla="*/ 847322 h 847324"/>
                <a:gd name="connsiteX4" fmla="*/ 1076154 w 1076154"/>
                <a:gd name="connsiteY4" fmla="*/ 311039 h 847324"/>
                <a:gd name="connsiteX5" fmla="*/ 538063 w 1076154"/>
                <a:gd name="connsiteY5" fmla="*/ 0 h 84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54" h="847324">
                  <a:moveTo>
                    <a:pt x="538063" y="0"/>
                  </a:moveTo>
                  <a:lnTo>
                    <a:pt x="0" y="311044"/>
                  </a:lnTo>
                  <a:lnTo>
                    <a:pt x="311056" y="847324"/>
                  </a:lnTo>
                  <a:lnTo>
                    <a:pt x="765101" y="847322"/>
                  </a:lnTo>
                  <a:lnTo>
                    <a:pt x="1076154" y="311039"/>
                  </a:lnTo>
                  <a:lnTo>
                    <a:pt x="538063" y="0"/>
                  </a:lnTo>
                  <a:close/>
                </a:path>
              </a:pathLst>
            </a:custGeom>
            <a:solidFill>
              <a:srgbClr val="BCCCE0">
                <a:alpha val="5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EAC4BE9D-1B0E-9DB9-0780-13D1AF03854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531979" y="2943448"/>
              <a:ext cx="849152" cy="1076159"/>
            </a:xfrm>
            <a:custGeom>
              <a:avLst/>
              <a:gdLst>
                <a:gd name="connsiteX0" fmla="*/ 538092 w 849152"/>
                <a:gd name="connsiteY0" fmla="*/ 0 h 1076159"/>
                <a:gd name="connsiteX1" fmla="*/ 5 w 849152"/>
                <a:gd name="connsiteY1" fmla="*/ 311041 h 1076159"/>
                <a:gd name="connsiteX2" fmla="*/ 0 w 849152"/>
                <a:gd name="connsiteY2" fmla="*/ 765120 h 1076159"/>
                <a:gd name="connsiteX3" fmla="*/ 538091 w 849152"/>
                <a:gd name="connsiteY3" fmla="*/ 1076159 h 1076159"/>
                <a:gd name="connsiteX4" fmla="*/ 849152 w 849152"/>
                <a:gd name="connsiteY4" fmla="*/ 536287 h 1076159"/>
                <a:gd name="connsiteX5" fmla="*/ 538092 w 849152"/>
                <a:gd name="connsiteY5" fmla="*/ 0 h 1076159"/>
                <a:gd name="connsiteX6" fmla="*/ 538092 w 849152"/>
                <a:gd name="connsiteY6" fmla="*/ 0 h 1076159"/>
                <a:gd name="connsiteX0" fmla="*/ 538092 w 849152"/>
                <a:gd name="connsiteY0" fmla="*/ 0 h 1076159"/>
                <a:gd name="connsiteX1" fmla="*/ 5 w 849152"/>
                <a:gd name="connsiteY1" fmla="*/ 311041 h 1076159"/>
                <a:gd name="connsiteX2" fmla="*/ 0 w 849152"/>
                <a:gd name="connsiteY2" fmla="*/ 765120 h 1076159"/>
                <a:gd name="connsiteX3" fmla="*/ 538091 w 849152"/>
                <a:gd name="connsiteY3" fmla="*/ 1076159 h 1076159"/>
                <a:gd name="connsiteX4" fmla="*/ 849152 w 849152"/>
                <a:gd name="connsiteY4" fmla="*/ 536287 h 1076159"/>
                <a:gd name="connsiteX5" fmla="*/ 538092 w 849152"/>
                <a:gd name="connsiteY5" fmla="*/ 0 h 1076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152" h="1076159">
                  <a:moveTo>
                    <a:pt x="538092" y="0"/>
                  </a:moveTo>
                  <a:lnTo>
                    <a:pt x="5" y="311041"/>
                  </a:lnTo>
                  <a:lnTo>
                    <a:pt x="0" y="765120"/>
                  </a:lnTo>
                  <a:lnTo>
                    <a:pt x="538091" y="1076159"/>
                  </a:lnTo>
                  <a:lnTo>
                    <a:pt x="849152" y="536287"/>
                  </a:lnTo>
                  <a:lnTo>
                    <a:pt x="538092" y="0"/>
                  </a:lnTo>
                  <a:close/>
                </a:path>
              </a:pathLst>
            </a:custGeom>
            <a:solidFill>
              <a:srgbClr val="84DCCF">
                <a:alpha val="5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圖片 21">
            <a:extLst>
              <a:ext uri="{FF2B5EF4-FFF2-40B4-BE49-F238E27FC236}">
                <a16:creationId xmlns:a16="http://schemas.microsoft.com/office/drawing/2014/main" id="{42216BDF-7F12-E914-FA03-2D004F208CC6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182292" y="5388190"/>
            <a:ext cx="4478079" cy="787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268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/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sp>
        <p:nvSpPr>
          <p:cNvPr id="71" name="手繪多邊形 70" descr="6"/>
          <p:cNvSpPr/>
          <p:nvPr>
            <p:custDataLst>
              <p:tags r:id="rId2"/>
            </p:custDataLst>
          </p:nvPr>
        </p:nvSpPr>
        <p:spPr bwMode="auto">
          <a:xfrm rot="10800004">
            <a:off x="3516058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2" name="手繪多邊形 71" descr="4"/>
          <p:cNvSpPr/>
          <p:nvPr>
            <p:custDataLst>
              <p:tags r:id="rId3"/>
            </p:custDataLst>
          </p:nvPr>
        </p:nvSpPr>
        <p:spPr bwMode="auto">
          <a:xfrm rot="14400000">
            <a:off x="3207062" y="398022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3" name="手繪多邊形 72" descr="4"/>
          <p:cNvSpPr/>
          <p:nvPr>
            <p:custDataLst>
              <p:tags r:id="rId4"/>
            </p:custDataLst>
          </p:nvPr>
        </p:nvSpPr>
        <p:spPr bwMode="auto">
          <a:xfrm rot="10800002">
            <a:off x="3742258" y="4289216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4" name="手繪多邊形 73" descr="4"/>
          <p:cNvSpPr/>
          <p:nvPr>
            <p:custDataLst>
              <p:tags r:id="rId5"/>
            </p:custDataLst>
          </p:nvPr>
        </p:nvSpPr>
        <p:spPr bwMode="auto">
          <a:xfrm rot="7200009">
            <a:off x="4277456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5" name="手繪多邊形 74" descr="4"/>
          <p:cNvSpPr/>
          <p:nvPr>
            <p:custDataLst>
              <p:tags r:id="rId6"/>
            </p:custDataLst>
          </p:nvPr>
        </p:nvSpPr>
        <p:spPr bwMode="auto">
          <a:xfrm rot="3600000">
            <a:off x="4277456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6" name="手繪多邊形 75" descr="4"/>
          <p:cNvSpPr/>
          <p:nvPr>
            <p:custDataLst>
              <p:tags r:id="rId7"/>
            </p:custDataLst>
          </p:nvPr>
        </p:nvSpPr>
        <p:spPr bwMode="auto">
          <a:xfrm>
            <a:off x="3742259" y="3053235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7" name="手繪多邊形 76" descr="4"/>
          <p:cNvSpPr/>
          <p:nvPr>
            <p:custDataLst>
              <p:tags r:id="rId8"/>
            </p:custDataLst>
          </p:nvPr>
        </p:nvSpPr>
        <p:spPr bwMode="auto">
          <a:xfrm rot="18000009">
            <a:off x="3207063" y="336222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8" name="手繪多邊形 77" descr="3"/>
          <p:cNvSpPr/>
          <p:nvPr>
            <p:custDataLst>
              <p:tags r:id="rId9"/>
            </p:custDataLst>
          </p:nvPr>
        </p:nvSpPr>
        <p:spPr bwMode="auto">
          <a:xfrm rot="1800009">
            <a:off x="3418111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9" name="手繪多邊形 78" descr="3"/>
          <p:cNvSpPr/>
          <p:nvPr>
            <p:custDataLst>
              <p:tags r:id="rId10"/>
            </p:custDataLst>
          </p:nvPr>
        </p:nvSpPr>
        <p:spPr bwMode="auto">
          <a:xfrm rot="19800002">
            <a:off x="2996015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0" name="手繪多邊形 79" descr="3"/>
          <p:cNvSpPr/>
          <p:nvPr>
            <p:custDataLst>
              <p:tags r:id="rId11"/>
            </p:custDataLst>
          </p:nvPr>
        </p:nvSpPr>
        <p:spPr bwMode="auto">
          <a:xfrm rot="16200002">
            <a:off x="3320164" y="431952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1" name="手繪多邊形 80" descr="3"/>
          <p:cNvSpPr/>
          <p:nvPr>
            <p:custDataLst>
              <p:tags r:id="rId12"/>
            </p:custDataLst>
          </p:nvPr>
        </p:nvSpPr>
        <p:spPr bwMode="auto">
          <a:xfrm rot="12600011">
            <a:off x="4066408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2" name="手繪多邊形 81" descr="3"/>
          <p:cNvSpPr/>
          <p:nvPr>
            <p:custDataLst>
              <p:tags r:id="rId13"/>
            </p:custDataLst>
          </p:nvPr>
        </p:nvSpPr>
        <p:spPr bwMode="auto">
          <a:xfrm rot="9000002">
            <a:off x="4488504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3" name="手繪多邊形 82" descr="3"/>
          <p:cNvSpPr/>
          <p:nvPr>
            <p:custDataLst>
              <p:tags r:id="rId14"/>
            </p:custDataLst>
          </p:nvPr>
        </p:nvSpPr>
        <p:spPr bwMode="auto">
          <a:xfrm rot="5400002">
            <a:off x="4164355" y="308353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4" name="手繪多邊形 83" descr="4"/>
          <p:cNvSpPr/>
          <p:nvPr>
            <p:custDataLst>
              <p:tags r:id="rId15"/>
            </p:custDataLst>
          </p:nvPr>
        </p:nvSpPr>
        <p:spPr bwMode="auto">
          <a:xfrm rot="12600001">
            <a:off x="3207063" y="4598211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5" name="手繪多邊形 84" descr="4"/>
          <p:cNvSpPr/>
          <p:nvPr>
            <p:custDataLst>
              <p:tags r:id="rId16"/>
            </p:custDataLst>
          </p:nvPr>
        </p:nvSpPr>
        <p:spPr bwMode="auto">
          <a:xfrm rot="9000011">
            <a:off x="4277454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6" name="手繪多邊形 85" descr="4"/>
          <p:cNvSpPr/>
          <p:nvPr>
            <p:custDataLst>
              <p:tags r:id="rId17"/>
            </p:custDataLst>
          </p:nvPr>
        </p:nvSpPr>
        <p:spPr bwMode="auto">
          <a:xfrm rot="5400005">
            <a:off x="4812654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7" name="手繪多邊形 86" descr="4"/>
          <p:cNvSpPr/>
          <p:nvPr>
            <p:custDataLst>
              <p:tags r:id="rId18"/>
            </p:custDataLst>
          </p:nvPr>
        </p:nvSpPr>
        <p:spPr bwMode="auto">
          <a:xfrm rot="1800004">
            <a:off x="4277456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8" name="手繪多邊形 87" descr="4"/>
          <p:cNvSpPr/>
          <p:nvPr>
            <p:custDataLst>
              <p:tags r:id="rId19"/>
            </p:custDataLst>
          </p:nvPr>
        </p:nvSpPr>
        <p:spPr bwMode="auto">
          <a:xfrm rot="19800011">
            <a:off x="3207064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9" name="手繪多邊形 88" descr="4"/>
          <p:cNvSpPr/>
          <p:nvPr>
            <p:custDataLst>
              <p:tags r:id="rId20"/>
            </p:custDataLst>
          </p:nvPr>
        </p:nvSpPr>
        <p:spPr bwMode="auto">
          <a:xfrm rot="16200004">
            <a:off x="2671867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0" name="手繪多邊形 89" descr="6"/>
          <p:cNvSpPr/>
          <p:nvPr>
            <p:custDataLst>
              <p:tags r:id="rId21"/>
            </p:custDataLst>
          </p:nvPr>
        </p:nvSpPr>
        <p:spPr bwMode="auto">
          <a:xfrm rot="10800004">
            <a:off x="3516055" y="4741617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1" name="手繪多邊形 90" descr="6"/>
          <p:cNvSpPr/>
          <p:nvPr>
            <p:custDataLst>
              <p:tags r:id="rId22"/>
            </p:custDataLst>
          </p:nvPr>
        </p:nvSpPr>
        <p:spPr bwMode="auto">
          <a:xfrm rot="7200009">
            <a:off x="4586449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2" name="手繪多邊形 91" descr="6"/>
          <p:cNvSpPr/>
          <p:nvPr>
            <p:custDataLst>
              <p:tags r:id="rId23"/>
            </p:custDataLst>
          </p:nvPr>
        </p:nvSpPr>
        <p:spPr bwMode="auto">
          <a:xfrm rot="3600000">
            <a:off x="4586452" y="2887644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3" name="手繪多邊形 92" descr="6"/>
          <p:cNvSpPr/>
          <p:nvPr>
            <p:custDataLst>
              <p:tags r:id="rId24"/>
            </p:custDataLst>
          </p:nvPr>
        </p:nvSpPr>
        <p:spPr bwMode="auto">
          <a:xfrm>
            <a:off x="3516058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4" name="手繪多邊形 93" descr="6"/>
          <p:cNvSpPr/>
          <p:nvPr>
            <p:custDataLst>
              <p:tags r:id="rId25"/>
            </p:custDataLst>
          </p:nvPr>
        </p:nvSpPr>
        <p:spPr bwMode="auto">
          <a:xfrm rot="18000009">
            <a:off x="2445666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5" name="手繪多邊形 94" descr="6"/>
          <p:cNvSpPr/>
          <p:nvPr>
            <p:custDataLst>
              <p:tags r:id="rId26"/>
            </p:custDataLst>
          </p:nvPr>
        </p:nvSpPr>
        <p:spPr bwMode="auto">
          <a:xfrm rot="14400001">
            <a:off x="2445665" y="4123626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0" name="手繪多邊形 69" descr="6"/>
          <p:cNvSpPr/>
          <p:nvPr>
            <p:custDataLst>
              <p:tags r:id="rId27"/>
            </p:custDataLst>
          </p:nvPr>
        </p:nvSpPr>
        <p:spPr bwMode="auto">
          <a:xfrm>
            <a:off x="577574" y="2179392"/>
            <a:ext cx="1153283" cy="99877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7" name="手繪多邊形 96" descr="4"/>
          <p:cNvSpPr/>
          <p:nvPr>
            <p:custDataLst>
              <p:tags r:id="rId28"/>
            </p:custDataLst>
          </p:nvPr>
        </p:nvSpPr>
        <p:spPr bwMode="auto">
          <a:xfrm>
            <a:off x="675080" y="3493410"/>
            <a:ext cx="972519" cy="97251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8" name="手繪多邊形 97" descr="3"/>
          <p:cNvSpPr/>
          <p:nvPr>
            <p:custDataLst>
              <p:tags r:id="rId29"/>
            </p:custDataLst>
          </p:nvPr>
        </p:nvSpPr>
        <p:spPr bwMode="auto">
          <a:xfrm>
            <a:off x="544891" y="4680384"/>
            <a:ext cx="1213870" cy="1046438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手繪多邊形 70" descr="6">
            <a:extLst>
              <a:ext uri="{FF2B5EF4-FFF2-40B4-BE49-F238E27FC236}">
                <a16:creationId xmlns:a16="http://schemas.microsoft.com/office/drawing/2014/main" id="{2F353973-1B12-F886-4BEB-755A4DF276BE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 rot="10800004">
            <a:off x="9853063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手繪多邊形 71" descr="4">
            <a:extLst>
              <a:ext uri="{FF2B5EF4-FFF2-40B4-BE49-F238E27FC236}">
                <a16:creationId xmlns:a16="http://schemas.microsoft.com/office/drawing/2014/main" id="{80C0A669-4AC0-D0E7-8C7C-3ABC6E78D444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 rot="14400000">
            <a:off x="9544067" y="398022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手繪多邊形 72" descr="4">
            <a:extLst>
              <a:ext uri="{FF2B5EF4-FFF2-40B4-BE49-F238E27FC236}">
                <a16:creationId xmlns:a16="http://schemas.microsoft.com/office/drawing/2014/main" id="{C26A8CDC-E0FF-798C-233F-02EEEE1F86C4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 rot="10800002">
            <a:off x="10079263" y="4289216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手繪多邊形 73" descr="4">
            <a:extLst>
              <a:ext uri="{FF2B5EF4-FFF2-40B4-BE49-F238E27FC236}">
                <a16:creationId xmlns:a16="http://schemas.microsoft.com/office/drawing/2014/main" id="{FF2FB696-67D4-7A1D-B719-04C3C9ACF370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 rot="7200009">
            <a:off x="10614461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手繪多邊形 74" descr="4">
            <a:extLst>
              <a:ext uri="{FF2B5EF4-FFF2-40B4-BE49-F238E27FC236}">
                <a16:creationId xmlns:a16="http://schemas.microsoft.com/office/drawing/2014/main" id="{740D51D8-7CFD-F733-8299-BDD9F059DF37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 rot="3600000">
            <a:off x="10614461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手繪多邊形 75" descr="4">
            <a:extLst>
              <a:ext uri="{FF2B5EF4-FFF2-40B4-BE49-F238E27FC236}">
                <a16:creationId xmlns:a16="http://schemas.microsoft.com/office/drawing/2014/main" id="{40DC1028-8BF5-E087-A9D5-156C10185342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10079264" y="3053235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手繪多邊形 76" descr="4">
            <a:extLst>
              <a:ext uri="{FF2B5EF4-FFF2-40B4-BE49-F238E27FC236}">
                <a16:creationId xmlns:a16="http://schemas.microsoft.com/office/drawing/2014/main" id="{3F350CB9-23E1-B155-4463-9C8B5AA8BB95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 rot="18000009">
            <a:off x="9544068" y="336222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手繪多邊形 77" descr="3">
            <a:extLst>
              <a:ext uri="{FF2B5EF4-FFF2-40B4-BE49-F238E27FC236}">
                <a16:creationId xmlns:a16="http://schemas.microsoft.com/office/drawing/2014/main" id="{69ADAE14-2351-E230-82EE-D9A6A2A100E8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 rot="1800009">
            <a:off x="9755116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手繪多邊形 78" descr="3">
            <a:extLst>
              <a:ext uri="{FF2B5EF4-FFF2-40B4-BE49-F238E27FC236}">
                <a16:creationId xmlns:a16="http://schemas.microsoft.com/office/drawing/2014/main" id="{727FB9F2-7942-17F1-1E8B-A1BFEEFA4C7E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 rot="19800002">
            <a:off x="9333020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手繪多邊形 79" descr="3">
            <a:extLst>
              <a:ext uri="{FF2B5EF4-FFF2-40B4-BE49-F238E27FC236}">
                <a16:creationId xmlns:a16="http://schemas.microsoft.com/office/drawing/2014/main" id="{C49ACED8-CE09-C9EF-513A-BDF06693EF00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 rot="16200002">
            <a:off x="9657169" y="431952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手繪多邊形 80" descr="3">
            <a:extLst>
              <a:ext uri="{FF2B5EF4-FFF2-40B4-BE49-F238E27FC236}">
                <a16:creationId xmlns:a16="http://schemas.microsoft.com/office/drawing/2014/main" id="{D44FA338-3BC4-66B8-BA8E-EFF9F259C895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 rot="12600011">
            <a:off x="10403413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手繪多邊形 81" descr="3">
            <a:extLst>
              <a:ext uri="{FF2B5EF4-FFF2-40B4-BE49-F238E27FC236}">
                <a16:creationId xmlns:a16="http://schemas.microsoft.com/office/drawing/2014/main" id="{AC51EF7D-631A-3AC2-3E53-524DAECE629E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 rot="9000002">
            <a:off x="10825509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手繪多邊形 82" descr="3">
            <a:extLst>
              <a:ext uri="{FF2B5EF4-FFF2-40B4-BE49-F238E27FC236}">
                <a16:creationId xmlns:a16="http://schemas.microsoft.com/office/drawing/2014/main" id="{4646709F-C3F5-78D7-3416-5808A2CF32D7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 rot="5400002">
            <a:off x="10501360" y="308353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手繪多邊形 83" descr="4">
            <a:extLst>
              <a:ext uri="{FF2B5EF4-FFF2-40B4-BE49-F238E27FC236}">
                <a16:creationId xmlns:a16="http://schemas.microsoft.com/office/drawing/2014/main" id="{AE5B9D55-FEDE-7314-91EF-246B1FAC917D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 rot="12600001">
            <a:off x="9544068" y="4598211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手繪多邊形 84" descr="4">
            <a:extLst>
              <a:ext uri="{FF2B5EF4-FFF2-40B4-BE49-F238E27FC236}">
                <a16:creationId xmlns:a16="http://schemas.microsoft.com/office/drawing/2014/main" id="{87A69AC2-E706-2840-CACC-D81B6B6078DE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 rot="9000011">
            <a:off x="10614459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手繪多邊形 85" descr="4">
            <a:extLst>
              <a:ext uri="{FF2B5EF4-FFF2-40B4-BE49-F238E27FC236}">
                <a16:creationId xmlns:a16="http://schemas.microsoft.com/office/drawing/2014/main" id="{9122BC90-A0F5-AC1C-F469-D8D0C7E1EB08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 rot="5400005">
            <a:off x="11149659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手繪多邊形 86" descr="4">
            <a:extLst>
              <a:ext uri="{FF2B5EF4-FFF2-40B4-BE49-F238E27FC236}">
                <a16:creationId xmlns:a16="http://schemas.microsoft.com/office/drawing/2014/main" id="{F13F3077-7904-F869-1D22-BBE46CED7249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 rot="1800004">
            <a:off x="10614461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手繪多邊形 87" descr="4">
            <a:extLst>
              <a:ext uri="{FF2B5EF4-FFF2-40B4-BE49-F238E27FC236}">
                <a16:creationId xmlns:a16="http://schemas.microsoft.com/office/drawing/2014/main" id="{F1083CE5-9539-4164-F671-49D4BE24DBA1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 rot="19800011">
            <a:off x="9544069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手繪多邊形 88" descr="4">
            <a:extLst>
              <a:ext uri="{FF2B5EF4-FFF2-40B4-BE49-F238E27FC236}">
                <a16:creationId xmlns:a16="http://schemas.microsoft.com/office/drawing/2014/main" id="{9ADC3ADA-7100-4694-79B1-DD3BC74A490A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 rot="16200004">
            <a:off x="9008872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手繪多邊形 89" descr="6">
            <a:extLst>
              <a:ext uri="{FF2B5EF4-FFF2-40B4-BE49-F238E27FC236}">
                <a16:creationId xmlns:a16="http://schemas.microsoft.com/office/drawing/2014/main" id="{C524DA21-ED93-3AB3-34DD-16E008566230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 rot="10800004">
            <a:off x="9853060" y="4741617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手繪多邊形 90" descr="6">
            <a:extLst>
              <a:ext uri="{FF2B5EF4-FFF2-40B4-BE49-F238E27FC236}">
                <a16:creationId xmlns:a16="http://schemas.microsoft.com/office/drawing/2014/main" id="{49D2BCCD-455B-1C1F-F0E6-C3B2ABC24102}"/>
              </a:ext>
            </a:extLst>
          </p:cNvPr>
          <p:cNvSpPr/>
          <p:nvPr>
            <p:custDataLst>
              <p:tags r:id="rId50"/>
            </p:custDataLst>
          </p:nvPr>
        </p:nvSpPr>
        <p:spPr bwMode="auto">
          <a:xfrm rot="7200009">
            <a:off x="10923454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手繪多邊形 91" descr="6">
            <a:extLst>
              <a:ext uri="{FF2B5EF4-FFF2-40B4-BE49-F238E27FC236}">
                <a16:creationId xmlns:a16="http://schemas.microsoft.com/office/drawing/2014/main" id="{654BF226-7EC2-751A-15AC-D68D07F44687}"/>
              </a:ext>
            </a:extLst>
          </p:cNvPr>
          <p:cNvSpPr/>
          <p:nvPr>
            <p:custDataLst>
              <p:tags r:id="rId51"/>
            </p:custDataLst>
          </p:nvPr>
        </p:nvSpPr>
        <p:spPr bwMode="auto">
          <a:xfrm rot="3600000">
            <a:off x="10923457" y="2887644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手繪多邊形 92" descr="6">
            <a:extLst>
              <a:ext uri="{FF2B5EF4-FFF2-40B4-BE49-F238E27FC236}">
                <a16:creationId xmlns:a16="http://schemas.microsoft.com/office/drawing/2014/main" id="{D101808F-720D-2889-6C4E-23B2586564AF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>
            <a:off x="9853063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手繪多邊形 93" descr="6">
            <a:extLst>
              <a:ext uri="{FF2B5EF4-FFF2-40B4-BE49-F238E27FC236}">
                <a16:creationId xmlns:a16="http://schemas.microsoft.com/office/drawing/2014/main" id="{6FE510C0-C2B4-24B7-3C56-BFF8C44D6203}"/>
              </a:ext>
            </a:extLst>
          </p:cNvPr>
          <p:cNvSpPr/>
          <p:nvPr>
            <p:custDataLst>
              <p:tags r:id="rId53"/>
            </p:custDataLst>
          </p:nvPr>
        </p:nvSpPr>
        <p:spPr bwMode="auto">
          <a:xfrm rot="18000009">
            <a:off x="8782671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手繪多邊形 94" descr="6">
            <a:extLst>
              <a:ext uri="{FF2B5EF4-FFF2-40B4-BE49-F238E27FC236}">
                <a16:creationId xmlns:a16="http://schemas.microsoft.com/office/drawing/2014/main" id="{2280FCED-E4C2-885C-455F-A98423C012B0}"/>
              </a:ext>
            </a:extLst>
          </p:cNvPr>
          <p:cNvSpPr/>
          <p:nvPr>
            <p:custDataLst>
              <p:tags r:id="rId54"/>
            </p:custDataLst>
          </p:nvPr>
        </p:nvSpPr>
        <p:spPr bwMode="auto">
          <a:xfrm rot="14400001">
            <a:off x="8782670" y="4123626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手繪多邊形 69" descr="6">
            <a:extLst>
              <a:ext uri="{FF2B5EF4-FFF2-40B4-BE49-F238E27FC236}">
                <a16:creationId xmlns:a16="http://schemas.microsoft.com/office/drawing/2014/main" id="{A2651871-4A48-38D1-77D1-0A9BB5335D12}"/>
              </a:ext>
            </a:extLst>
          </p:cNvPr>
          <p:cNvSpPr/>
          <p:nvPr>
            <p:custDataLst>
              <p:tags r:id="rId55"/>
            </p:custDataLst>
          </p:nvPr>
        </p:nvSpPr>
        <p:spPr bwMode="auto">
          <a:xfrm>
            <a:off x="6914579" y="2179392"/>
            <a:ext cx="1153283" cy="99877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手繪多邊形 96" descr="4">
            <a:extLst>
              <a:ext uri="{FF2B5EF4-FFF2-40B4-BE49-F238E27FC236}">
                <a16:creationId xmlns:a16="http://schemas.microsoft.com/office/drawing/2014/main" id="{4061112F-D97D-512A-3B7A-55E283C4B411}"/>
              </a:ext>
            </a:extLst>
          </p:cNvPr>
          <p:cNvSpPr/>
          <p:nvPr>
            <p:custDataLst>
              <p:tags r:id="rId56"/>
            </p:custDataLst>
          </p:nvPr>
        </p:nvSpPr>
        <p:spPr bwMode="auto">
          <a:xfrm>
            <a:off x="7012085" y="3493410"/>
            <a:ext cx="972519" cy="97251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手繪多邊形 97" descr="3">
            <a:extLst>
              <a:ext uri="{FF2B5EF4-FFF2-40B4-BE49-F238E27FC236}">
                <a16:creationId xmlns:a16="http://schemas.microsoft.com/office/drawing/2014/main" id="{D0E79E3B-8BF3-131B-D530-2B4D3FFDAF95}"/>
              </a:ext>
            </a:extLst>
          </p:cNvPr>
          <p:cNvSpPr/>
          <p:nvPr>
            <p:custDataLst>
              <p:tags r:id="rId57"/>
            </p:custDataLst>
          </p:nvPr>
        </p:nvSpPr>
        <p:spPr bwMode="auto">
          <a:xfrm>
            <a:off x="6881896" y="4680384"/>
            <a:ext cx="1213870" cy="1046438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1956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2D416-5868-A724-55BD-2CDB3021E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8BB5EDC6-2DF6-0CDA-C72C-E54AA948A8FA}"/>
              </a:ext>
            </a:extLst>
          </p:cNvPr>
          <p:cNvGrpSpPr/>
          <p:nvPr/>
        </p:nvGrpSpPr>
        <p:grpSpPr>
          <a:xfrm>
            <a:off x="556135" y="935993"/>
            <a:ext cx="4758267" cy="5664200"/>
            <a:chOff x="6276711" y="489944"/>
            <a:chExt cx="4758267" cy="5664200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C261E10-BF8F-9F85-C3BC-347A03621F26}"/>
                </a:ext>
              </a:extLst>
            </p:cNvPr>
            <p:cNvSpPr/>
            <p:nvPr/>
          </p:nvSpPr>
          <p:spPr>
            <a:xfrm>
              <a:off x="6276711" y="489944"/>
              <a:ext cx="4758267" cy="5664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Rectangle 256 77">
              <a:extLst>
                <a:ext uri="{FF2B5EF4-FFF2-40B4-BE49-F238E27FC236}">
                  <a16:creationId xmlns:a16="http://schemas.microsoft.com/office/drawing/2014/main" id="{B57C824D-0BA8-9714-C11F-6917E6BDA7F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8006821">
              <a:off x="7213167" y="1883552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Rectangle 256 78">
              <a:extLst>
                <a:ext uri="{FF2B5EF4-FFF2-40B4-BE49-F238E27FC236}">
                  <a16:creationId xmlns:a16="http://schemas.microsoft.com/office/drawing/2014/main" id="{5CA7B9C9-A62A-59CA-9F9D-39C1F6C6E59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3593170">
              <a:off x="8879402" y="1883550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Isosceles 256 82">
              <a:extLst>
                <a:ext uri="{FF2B5EF4-FFF2-40B4-BE49-F238E27FC236}">
                  <a16:creationId xmlns:a16="http://schemas.microsoft.com/office/drawing/2014/main" id="{033EC8B1-F0DC-1E61-5FDC-6B9A32705593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806820">
              <a:off x="7782639" y="985778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Isosceles 256 83">
              <a:extLst>
                <a:ext uri="{FF2B5EF4-FFF2-40B4-BE49-F238E27FC236}">
                  <a16:creationId xmlns:a16="http://schemas.microsoft.com/office/drawing/2014/main" id="{3751E12F-AB6B-E72C-8CFE-48DB1613FD0E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9793170">
              <a:off x="8309929" y="985778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Isosceles 256 75">
              <a:extLst>
                <a:ext uri="{FF2B5EF4-FFF2-40B4-BE49-F238E27FC236}">
                  <a16:creationId xmlns:a16="http://schemas.microsoft.com/office/drawing/2014/main" id="{B2F972BB-76D2-072F-8ECE-B8CE32FB897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21599996">
              <a:off x="8044188" y="2271649"/>
              <a:ext cx="1223314" cy="1054580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Isosceles 256 76">
              <a:extLst>
                <a:ext uri="{FF2B5EF4-FFF2-40B4-BE49-F238E27FC236}">
                  <a16:creationId xmlns:a16="http://schemas.microsoft.com/office/drawing/2014/main" id="{196EBF44-69D1-87C2-2B43-5A9B6B808DD7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10800000">
              <a:off x="8044190" y="3326232"/>
              <a:ext cx="1223314" cy="1054580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Rectangle 256 79">
              <a:extLst>
                <a:ext uri="{FF2B5EF4-FFF2-40B4-BE49-F238E27FC236}">
                  <a16:creationId xmlns:a16="http://schemas.microsoft.com/office/drawing/2014/main" id="{D6CD056C-3F30-5715-A204-C4161EA0A202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7206826">
              <a:off x="8879402" y="3549787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Rectangle 256 80">
              <a:extLst>
                <a:ext uri="{FF2B5EF4-FFF2-40B4-BE49-F238E27FC236}">
                  <a16:creationId xmlns:a16="http://schemas.microsoft.com/office/drawing/2014/main" id="{5EBA50B7-15A3-F376-6367-3BD6F872F1B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14393178">
              <a:off x="7213165" y="3549787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Isosceles 256 81">
              <a:extLst>
                <a:ext uri="{FF2B5EF4-FFF2-40B4-BE49-F238E27FC236}">
                  <a16:creationId xmlns:a16="http://schemas.microsoft.com/office/drawing/2014/main" id="{8839C52E-62B8-4FC0-E885-03BB824D4872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 rot="12606818">
              <a:off x="6643694" y="2949480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Isosceles 256 84">
              <a:extLst>
                <a:ext uri="{FF2B5EF4-FFF2-40B4-BE49-F238E27FC236}">
                  <a16:creationId xmlns:a16="http://schemas.microsoft.com/office/drawing/2014/main" id="{46899ECA-4F6D-454E-C4CA-B5CCF67E5E3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8993169">
              <a:off x="9448878" y="2949473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Isosceles 256 85">
              <a:extLst>
                <a:ext uri="{FF2B5EF4-FFF2-40B4-BE49-F238E27FC236}">
                  <a16:creationId xmlns:a16="http://schemas.microsoft.com/office/drawing/2014/main" id="{835F3FC8-0AAB-E8B7-6013-E8233955BE6B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12606826">
              <a:off x="8309931" y="4615715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Isosceles 256 86">
              <a:extLst>
                <a:ext uri="{FF2B5EF4-FFF2-40B4-BE49-F238E27FC236}">
                  <a16:creationId xmlns:a16="http://schemas.microsoft.com/office/drawing/2014/main" id="{D333103A-F323-E878-703F-6317A7DA07E1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8993177">
              <a:off x="7782641" y="4615715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1" name="Straight 256 101">
              <a:extLst>
                <a:ext uri="{FF2B5EF4-FFF2-40B4-BE49-F238E27FC236}">
                  <a16:creationId xmlns:a16="http://schemas.microsoft.com/office/drawing/2014/main" id="{7F70D30F-F1D3-722A-6979-31D82AAF419C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 flipV="1">
              <a:off x="8655848" y="3326232"/>
              <a:ext cx="611657" cy="10545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256 103">
              <a:extLst>
                <a:ext uri="{FF2B5EF4-FFF2-40B4-BE49-F238E27FC236}">
                  <a16:creationId xmlns:a16="http://schemas.microsoft.com/office/drawing/2014/main" id="{D37ACF77-A903-608C-DB40-E3B91AF1C2AF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>
              <a:off x="8044191" y="3326232"/>
              <a:ext cx="611657" cy="10545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2D4202F4-8D6A-3AD2-54E4-49E90FB8E76D}"/>
                </a:ext>
              </a:extLst>
            </p:cNvPr>
            <p:cNvGrpSpPr/>
            <p:nvPr/>
          </p:nvGrpSpPr>
          <p:grpSpPr>
            <a:xfrm>
              <a:off x="7341945" y="1664176"/>
              <a:ext cx="2627807" cy="3324112"/>
              <a:chOff x="7341945" y="1664176"/>
              <a:chExt cx="2627807" cy="3324112"/>
            </a:xfrm>
          </p:grpSpPr>
          <p:sp>
            <p:nvSpPr>
              <p:cNvPr id="47" name="Freeform 256 99">
                <a:extLst>
                  <a:ext uri="{FF2B5EF4-FFF2-40B4-BE49-F238E27FC236}">
                    <a16:creationId xmlns:a16="http://schemas.microsoft.com/office/drawing/2014/main" id="{EED8B3DD-B81D-B71E-CFE6-BE86FECAEE14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822727" y="1664176"/>
                <a:ext cx="1666236" cy="1312145"/>
              </a:xfrm>
              <a:custGeom>
                <a:avLst/>
                <a:gdLst/>
                <a:ahLst/>
                <a:cxnLst/>
                <a:rect l="0" t="0" r="0" b="0"/>
                <a:pathLst>
                  <a:path w="1666236" h="1312145">
                    <a:moveTo>
                      <a:pt x="1185451" y="0"/>
                    </a:moveTo>
                    <a:lnTo>
                      <a:pt x="480781" y="0"/>
                    </a:lnTo>
                    <a:lnTo>
                      <a:pt x="0" y="828938"/>
                    </a:lnTo>
                    <a:lnTo>
                      <a:pt x="833118" y="1312144"/>
                    </a:lnTo>
                    <a:lnTo>
                      <a:pt x="1666235" y="828936"/>
                    </a:lnTo>
                    <a:close/>
                  </a:path>
                </a:pathLst>
              </a:custGeom>
              <a:solidFill>
                <a:srgbClr val="FFFF00">
                  <a:alpha val="40000"/>
                </a:srgbClr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Freeform 256 100">
                <a:extLst>
                  <a:ext uri="{FF2B5EF4-FFF2-40B4-BE49-F238E27FC236}">
                    <a16:creationId xmlns:a16="http://schemas.microsoft.com/office/drawing/2014/main" id="{820E2961-C681-50A1-AF97-8EE1B919B7FA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341945" y="2493114"/>
                <a:ext cx="1313903" cy="1666236"/>
              </a:xfrm>
              <a:custGeom>
                <a:avLst/>
                <a:gdLst/>
                <a:ahLst/>
                <a:cxnLst/>
                <a:rect l="0" t="0" r="0" b="0"/>
                <a:pathLst>
                  <a:path w="1313903" h="1666236">
                    <a:moveTo>
                      <a:pt x="480782" y="0"/>
                    </a:moveTo>
                    <a:lnTo>
                      <a:pt x="1313900" y="483206"/>
                    </a:lnTo>
                    <a:lnTo>
                      <a:pt x="1313902" y="1183027"/>
                    </a:lnTo>
                    <a:lnTo>
                      <a:pt x="480782" y="1666235"/>
                    </a:lnTo>
                    <a:lnTo>
                      <a:pt x="0" y="82893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Freeform 256 105">
                <a:extLst>
                  <a:ext uri="{FF2B5EF4-FFF2-40B4-BE49-F238E27FC236}">
                    <a16:creationId xmlns:a16="http://schemas.microsoft.com/office/drawing/2014/main" id="{16ACE143-9EFF-4B80-F1F3-AD79E7315381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 rot="21599992" flipV="1">
                <a:off x="7822729" y="3676143"/>
                <a:ext cx="1666236" cy="1312145"/>
              </a:xfrm>
              <a:custGeom>
                <a:avLst/>
                <a:gdLst/>
                <a:ahLst/>
                <a:cxnLst/>
                <a:rect l="0" t="0" r="0" b="0"/>
                <a:pathLst>
                  <a:path w="1666236" h="1312145">
                    <a:moveTo>
                      <a:pt x="1185451" y="0"/>
                    </a:moveTo>
                    <a:lnTo>
                      <a:pt x="480781" y="0"/>
                    </a:lnTo>
                    <a:lnTo>
                      <a:pt x="0" y="828938"/>
                    </a:lnTo>
                    <a:lnTo>
                      <a:pt x="833118" y="1312144"/>
                    </a:lnTo>
                    <a:lnTo>
                      <a:pt x="1666235" y="828936"/>
                    </a:lnTo>
                    <a:close/>
                  </a:path>
                </a:pathLst>
              </a:custGeom>
              <a:solidFill>
                <a:srgbClr val="3333FF">
                  <a:alpha val="30196"/>
                </a:srgbClr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Freeform 108">
                <a:extLst>
                  <a:ext uri="{FF2B5EF4-FFF2-40B4-BE49-F238E27FC236}">
                    <a16:creationId xmlns:a16="http://schemas.microsoft.com/office/drawing/2014/main" id="{836B5DCE-4E28-0BF6-32B9-95376EB1AF4C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 rot="10800000">
                <a:off x="8655849" y="2493114"/>
                <a:ext cx="1313903" cy="1666236"/>
              </a:xfrm>
              <a:custGeom>
                <a:avLst/>
                <a:gdLst/>
                <a:ahLst/>
                <a:cxnLst/>
                <a:rect l="0" t="0" r="0" b="0"/>
                <a:pathLst>
                  <a:path w="1313903" h="1666236">
                    <a:moveTo>
                      <a:pt x="480782" y="0"/>
                    </a:moveTo>
                    <a:lnTo>
                      <a:pt x="1313900" y="483206"/>
                    </a:lnTo>
                    <a:lnTo>
                      <a:pt x="1313902" y="1183027"/>
                    </a:lnTo>
                    <a:lnTo>
                      <a:pt x="480782" y="1666235"/>
                    </a:lnTo>
                    <a:lnTo>
                      <a:pt x="0" y="82893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ECBA6DEB-0C77-2121-5B31-313026F4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6D09783-DBFE-4362-C5A1-E4EF958FE87D}"/>
              </a:ext>
            </a:extLst>
          </p:cNvPr>
          <p:cNvGrpSpPr/>
          <p:nvPr/>
        </p:nvGrpSpPr>
        <p:grpSpPr>
          <a:xfrm>
            <a:off x="8232417" y="1969913"/>
            <a:ext cx="2599160" cy="3023235"/>
            <a:chOff x="8232417" y="1969913"/>
            <a:chExt cx="2599160" cy="3023235"/>
          </a:xfrm>
        </p:grpSpPr>
        <p:sp>
          <p:nvSpPr>
            <p:cNvPr id="2" name="Isosceles 527 5">
              <a:extLst>
                <a:ext uri="{FF2B5EF4-FFF2-40B4-BE49-F238E27FC236}">
                  <a16:creationId xmlns:a16="http://schemas.microsoft.com/office/drawing/2014/main" id="{0AAFA544-AFEC-6B36-018B-B090C7F335D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21599996">
              <a:off x="9136946" y="2800414"/>
              <a:ext cx="790096" cy="681117"/>
            </a:xfrm>
            <a:prstGeom prst="triangle">
              <a:avLst/>
            </a:prstGeom>
            <a:solidFill>
              <a:schemeClr val="bg1">
                <a:lumMod val="95000"/>
                <a:alpha val="50000"/>
              </a:scheme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Isosceles 527 6">
              <a:extLst>
                <a:ext uri="{FF2B5EF4-FFF2-40B4-BE49-F238E27FC236}">
                  <a16:creationId xmlns:a16="http://schemas.microsoft.com/office/drawing/2014/main" id="{15BC9CD0-BCB6-E315-FAE4-FFDD8A162DC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10800000">
              <a:off x="9136949" y="3481532"/>
              <a:ext cx="790096" cy="681117"/>
            </a:xfrm>
            <a:prstGeom prst="triangle">
              <a:avLst/>
            </a:prstGeom>
            <a:solidFill>
              <a:schemeClr val="bg1">
                <a:lumMod val="95000"/>
                <a:alpha val="50000"/>
              </a:scheme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527 7">
              <a:extLst>
                <a:ext uri="{FF2B5EF4-FFF2-40B4-BE49-F238E27FC236}">
                  <a16:creationId xmlns:a16="http://schemas.microsoft.com/office/drawing/2014/main" id="{A83C8102-FB23-4353-5EC3-185F8D25F77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18006821">
              <a:off x="8600219" y="2549755"/>
              <a:ext cx="787390" cy="787390"/>
            </a:xfrm>
            <a:prstGeom prst="rect">
              <a:avLst/>
            </a:prstGeom>
            <a:solidFill>
              <a:srgbClr val="62BFED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527 8">
              <a:extLst>
                <a:ext uri="{FF2B5EF4-FFF2-40B4-BE49-F238E27FC236}">
                  <a16:creationId xmlns:a16="http://schemas.microsoft.com/office/drawing/2014/main" id="{4EC697DE-BB9C-2342-CF1D-78F2F877FC0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3593170">
              <a:off x="9676383" y="2549754"/>
              <a:ext cx="787390" cy="787390"/>
            </a:xfrm>
            <a:prstGeom prst="rect">
              <a:avLst/>
            </a:prstGeom>
            <a:solidFill>
              <a:srgbClr val="C2BBF0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ectangle 527 9">
              <a:extLst>
                <a:ext uri="{FF2B5EF4-FFF2-40B4-BE49-F238E27FC236}">
                  <a16:creationId xmlns:a16="http://schemas.microsoft.com/office/drawing/2014/main" id="{71A9F5C2-CEA4-7602-1FE6-2C4DDF93F76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7206826">
              <a:off x="9676383" y="3625917"/>
              <a:ext cx="787390" cy="787390"/>
            </a:xfrm>
            <a:prstGeom prst="rect">
              <a:avLst/>
            </a:prstGeom>
            <a:solidFill>
              <a:srgbClr val="62BFED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Rectangle 527 10">
              <a:extLst>
                <a:ext uri="{FF2B5EF4-FFF2-40B4-BE49-F238E27FC236}">
                  <a16:creationId xmlns:a16="http://schemas.microsoft.com/office/drawing/2014/main" id="{FD5FDC2C-2A0D-6628-8D1A-3B66B17122F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4393178">
              <a:off x="8600219" y="3625917"/>
              <a:ext cx="787390" cy="787390"/>
            </a:xfrm>
            <a:prstGeom prst="rect">
              <a:avLst/>
            </a:prstGeom>
            <a:solidFill>
              <a:srgbClr val="C2BBF0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Isosceles 527 11">
              <a:extLst>
                <a:ext uri="{FF2B5EF4-FFF2-40B4-BE49-F238E27FC236}">
                  <a16:creationId xmlns:a16="http://schemas.microsoft.com/office/drawing/2014/main" id="{ED48A563-C146-BBBB-8650-055A54BAC1B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2606818">
              <a:off x="8232417" y="3238202"/>
              <a:ext cx="787389" cy="678784"/>
            </a:xfrm>
            <a:prstGeom prst="triangle">
              <a:avLst/>
            </a:prstGeom>
            <a:solidFill>
              <a:srgbClr val="8FB8ED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Isosceles 527 12">
              <a:extLst>
                <a:ext uri="{FF2B5EF4-FFF2-40B4-BE49-F238E27FC236}">
                  <a16:creationId xmlns:a16="http://schemas.microsoft.com/office/drawing/2014/main" id="{3EF61CDB-C3A4-BC42-6760-352818A2DDC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806820">
              <a:off x="8968021" y="1969913"/>
              <a:ext cx="787389" cy="678784"/>
            </a:xfrm>
            <a:prstGeom prst="triangle">
              <a:avLst/>
            </a:prstGeom>
            <a:solidFill>
              <a:srgbClr val="3590F3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Isosceles 527 13">
              <a:extLst>
                <a:ext uri="{FF2B5EF4-FFF2-40B4-BE49-F238E27FC236}">
                  <a16:creationId xmlns:a16="http://schemas.microsoft.com/office/drawing/2014/main" id="{B9F33E84-FAC3-1A1D-B981-23518B3DE30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9793170">
              <a:off x="9308579" y="1969913"/>
              <a:ext cx="787389" cy="678784"/>
            </a:xfrm>
            <a:prstGeom prst="triangle">
              <a:avLst/>
            </a:prstGeom>
            <a:solidFill>
              <a:srgbClr val="F1E3F3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Isosceles 527 14">
              <a:extLst>
                <a:ext uri="{FF2B5EF4-FFF2-40B4-BE49-F238E27FC236}">
                  <a16:creationId xmlns:a16="http://schemas.microsoft.com/office/drawing/2014/main" id="{B4B8C2E5-3F0F-981E-C5B9-900DE6DBD21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8993169">
              <a:off x="10044188" y="3238197"/>
              <a:ext cx="787389" cy="678784"/>
            </a:xfrm>
            <a:prstGeom prst="triangle">
              <a:avLst/>
            </a:prstGeom>
            <a:solidFill>
              <a:srgbClr val="8FB8ED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Isosceles 527 15">
              <a:extLst>
                <a:ext uri="{FF2B5EF4-FFF2-40B4-BE49-F238E27FC236}">
                  <a16:creationId xmlns:a16="http://schemas.microsoft.com/office/drawing/2014/main" id="{E774A859-C1BC-0C30-7F8B-B467CA74519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2606826">
              <a:off x="9308582" y="4314364"/>
              <a:ext cx="787389" cy="678784"/>
            </a:xfrm>
            <a:prstGeom prst="triangle">
              <a:avLst/>
            </a:prstGeom>
            <a:solidFill>
              <a:srgbClr val="3590F3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Isosceles 527 16">
              <a:extLst>
                <a:ext uri="{FF2B5EF4-FFF2-40B4-BE49-F238E27FC236}">
                  <a16:creationId xmlns:a16="http://schemas.microsoft.com/office/drawing/2014/main" id="{4F772260-23B6-1B36-3811-C24EAF10E7A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8993177">
              <a:off x="8968024" y="4314364"/>
              <a:ext cx="787389" cy="678784"/>
            </a:xfrm>
            <a:prstGeom prst="triangle">
              <a:avLst/>
            </a:prstGeom>
            <a:solidFill>
              <a:srgbClr val="F1E3F3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73CE5ABD-AF65-7193-770E-CF53284F401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993916" y="2407164"/>
              <a:ext cx="1076155" cy="847325"/>
            </a:xfrm>
            <a:custGeom>
              <a:avLst/>
              <a:gdLst>
                <a:gd name="connsiteX0" fmla="*/ 311062 w 1076155"/>
                <a:gd name="connsiteY0" fmla="*/ 4 h 847325"/>
                <a:gd name="connsiteX1" fmla="*/ 0 w 1076155"/>
                <a:gd name="connsiteY1" fmla="*/ 536290 h 847325"/>
                <a:gd name="connsiteX2" fmla="*/ 538068 w 1076155"/>
                <a:gd name="connsiteY2" fmla="*/ 847325 h 847325"/>
                <a:gd name="connsiteX3" fmla="*/ 1076155 w 1076155"/>
                <a:gd name="connsiteY3" fmla="*/ 536284 h 847325"/>
                <a:gd name="connsiteX4" fmla="*/ 765121 w 1076155"/>
                <a:gd name="connsiteY4" fmla="*/ 0 h 847325"/>
                <a:gd name="connsiteX5" fmla="*/ 311062 w 1076155"/>
                <a:gd name="connsiteY5" fmla="*/ 4 h 847325"/>
                <a:gd name="connsiteX6" fmla="*/ 311062 w 1076155"/>
                <a:gd name="connsiteY6" fmla="*/ 4 h 847325"/>
                <a:gd name="connsiteX0" fmla="*/ 311062 w 1076155"/>
                <a:gd name="connsiteY0" fmla="*/ 4 h 847325"/>
                <a:gd name="connsiteX1" fmla="*/ 0 w 1076155"/>
                <a:gd name="connsiteY1" fmla="*/ 536290 h 847325"/>
                <a:gd name="connsiteX2" fmla="*/ 538068 w 1076155"/>
                <a:gd name="connsiteY2" fmla="*/ 847325 h 847325"/>
                <a:gd name="connsiteX3" fmla="*/ 1076155 w 1076155"/>
                <a:gd name="connsiteY3" fmla="*/ 536284 h 847325"/>
                <a:gd name="connsiteX4" fmla="*/ 765121 w 1076155"/>
                <a:gd name="connsiteY4" fmla="*/ 0 h 847325"/>
                <a:gd name="connsiteX5" fmla="*/ 311062 w 1076155"/>
                <a:gd name="connsiteY5" fmla="*/ 4 h 8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55" h="847325">
                  <a:moveTo>
                    <a:pt x="311062" y="4"/>
                  </a:moveTo>
                  <a:lnTo>
                    <a:pt x="0" y="536290"/>
                  </a:lnTo>
                  <a:lnTo>
                    <a:pt x="538068" y="847325"/>
                  </a:lnTo>
                  <a:lnTo>
                    <a:pt x="1076155" y="536284"/>
                  </a:lnTo>
                  <a:lnTo>
                    <a:pt x="765121" y="0"/>
                  </a:lnTo>
                  <a:lnTo>
                    <a:pt x="311062" y="4"/>
                  </a:lnTo>
                  <a:close/>
                </a:path>
              </a:pathLst>
            </a:custGeom>
            <a:solidFill>
              <a:srgbClr val="3590F3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8B2EFD43-6526-25F4-9B80-59400757F63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682861" y="2943454"/>
              <a:ext cx="849123" cy="1076158"/>
            </a:xfrm>
            <a:custGeom>
              <a:avLst/>
              <a:gdLst>
                <a:gd name="connsiteX0" fmla="*/ 311055 w 849123"/>
                <a:gd name="connsiteY0" fmla="*/ 0 h 1076158"/>
                <a:gd name="connsiteX1" fmla="*/ 0 w 849123"/>
                <a:gd name="connsiteY1" fmla="*/ 536277 h 1076158"/>
                <a:gd name="connsiteX2" fmla="*/ 311055 w 849123"/>
                <a:gd name="connsiteY2" fmla="*/ 1076158 h 1076158"/>
                <a:gd name="connsiteX3" fmla="*/ 849118 w 849123"/>
                <a:gd name="connsiteY3" fmla="*/ 765114 h 1076158"/>
                <a:gd name="connsiteX4" fmla="*/ 849123 w 849123"/>
                <a:gd name="connsiteY4" fmla="*/ 311035 h 1076158"/>
                <a:gd name="connsiteX5" fmla="*/ 311055 w 849123"/>
                <a:gd name="connsiteY5" fmla="*/ 0 h 1076158"/>
                <a:gd name="connsiteX6" fmla="*/ 311055 w 849123"/>
                <a:gd name="connsiteY6" fmla="*/ 0 h 1076158"/>
                <a:gd name="connsiteX0" fmla="*/ 311055 w 849123"/>
                <a:gd name="connsiteY0" fmla="*/ 0 h 1076158"/>
                <a:gd name="connsiteX1" fmla="*/ 0 w 849123"/>
                <a:gd name="connsiteY1" fmla="*/ 536277 h 1076158"/>
                <a:gd name="connsiteX2" fmla="*/ 311055 w 849123"/>
                <a:gd name="connsiteY2" fmla="*/ 1076158 h 1076158"/>
                <a:gd name="connsiteX3" fmla="*/ 849118 w 849123"/>
                <a:gd name="connsiteY3" fmla="*/ 765114 h 1076158"/>
                <a:gd name="connsiteX4" fmla="*/ 849123 w 849123"/>
                <a:gd name="connsiteY4" fmla="*/ 311035 h 1076158"/>
                <a:gd name="connsiteX5" fmla="*/ 311055 w 849123"/>
                <a:gd name="connsiteY5" fmla="*/ 0 h 107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123" h="1076158">
                  <a:moveTo>
                    <a:pt x="311055" y="0"/>
                  </a:moveTo>
                  <a:lnTo>
                    <a:pt x="0" y="536277"/>
                  </a:lnTo>
                  <a:lnTo>
                    <a:pt x="311055" y="1076158"/>
                  </a:lnTo>
                  <a:lnTo>
                    <a:pt x="849118" y="765114"/>
                  </a:lnTo>
                  <a:lnTo>
                    <a:pt x="849123" y="311035"/>
                  </a:lnTo>
                  <a:lnTo>
                    <a:pt x="311055" y="0"/>
                  </a:lnTo>
                  <a:close/>
                </a:path>
              </a:pathLst>
            </a:custGeom>
            <a:solidFill>
              <a:srgbClr val="62BFED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9949BF6D-D443-1E03-7EFE-5808333DC08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993916" y="3708568"/>
              <a:ext cx="1076154" cy="847324"/>
            </a:xfrm>
            <a:custGeom>
              <a:avLst/>
              <a:gdLst>
                <a:gd name="connsiteX0" fmla="*/ 538063 w 1076154"/>
                <a:gd name="connsiteY0" fmla="*/ 0 h 847324"/>
                <a:gd name="connsiteX1" fmla="*/ 0 w 1076154"/>
                <a:gd name="connsiteY1" fmla="*/ 311044 h 847324"/>
                <a:gd name="connsiteX2" fmla="*/ 311056 w 1076154"/>
                <a:gd name="connsiteY2" fmla="*/ 847324 h 847324"/>
                <a:gd name="connsiteX3" fmla="*/ 765101 w 1076154"/>
                <a:gd name="connsiteY3" fmla="*/ 847322 h 847324"/>
                <a:gd name="connsiteX4" fmla="*/ 1076154 w 1076154"/>
                <a:gd name="connsiteY4" fmla="*/ 311039 h 847324"/>
                <a:gd name="connsiteX5" fmla="*/ 538063 w 1076154"/>
                <a:gd name="connsiteY5" fmla="*/ 0 h 847324"/>
                <a:gd name="connsiteX6" fmla="*/ 538063 w 1076154"/>
                <a:gd name="connsiteY6" fmla="*/ 0 h 847324"/>
                <a:gd name="connsiteX0" fmla="*/ 538063 w 1076154"/>
                <a:gd name="connsiteY0" fmla="*/ 0 h 847324"/>
                <a:gd name="connsiteX1" fmla="*/ 0 w 1076154"/>
                <a:gd name="connsiteY1" fmla="*/ 311044 h 847324"/>
                <a:gd name="connsiteX2" fmla="*/ 311056 w 1076154"/>
                <a:gd name="connsiteY2" fmla="*/ 847324 h 847324"/>
                <a:gd name="connsiteX3" fmla="*/ 765101 w 1076154"/>
                <a:gd name="connsiteY3" fmla="*/ 847322 h 847324"/>
                <a:gd name="connsiteX4" fmla="*/ 1076154 w 1076154"/>
                <a:gd name="connsiteY4" fmla="*/ 311039 h 847324"/>
                <a:gd name="connsiteX5" fmla="*/ 538063 w 1076154"/>
                <a:gd name="connsiteY5" fmla="*/ 0 h 84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54" h="847324">
                  <a:moveTo>
                    <a:pt x="538063" y="0"/>
                  </a:moveTo>
                  <a:lnTo>
                    <a:pt x="0" y="311044"/>
                  </a:lnTo>
                  <a:lnTo>
                    <a:pt x="311056" y="847324"/>
                  </a:lnTo>
                  <a:lnTo>
                    <a:pt x="765101" y="847322"/>
                  </a:lnTo>
                  <a:lnTo>
                    <a:pt x="1076154" y="311039"/>
                  </a:lnTo>
                  <a:lnTo>
                    <a:pt x="538063" y="0"/>
                  </a:lnTo>
                  <a:close/>
                </a:path>
              </a:pathLst>
            </a:custGeom>
            <a:solidFill>
              <a:srgbClr val="C2BBF0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6BCD9181-8DB2-0D52-D576-7168E522A3D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531979" y="2943448"/>
              <a:ext cx="849152" cy="1076159"/>
            </a:xfrm>
            <a:custGeom>
              <a:avLst/>
              <a:gdLst>
                <a:gd name="connsiteX0" fmla="*/ 538092 w 849152"/>
                <a:gd name="connsiteY0" fmla="*/ 0 h 1076159"/>
                <a:gd name="connsiteX1" fmla="*/ 5 w 849152"/>
                <a:gd name="connsiteY1" fmla="*/ 311041 h 1076159"/>
                <a:gd name="connsiteX2" fmla="*/ 0 w 849152"/>
                <a:gd name="connsiteY2" fmla="*/ 765120 h 1076159"/>
                <a:gd name="connsiteX3" fmla="*/ 538091 w 849152"/>
                <a:gd name="connsiteY3" fmla="*/ 1076159 h 1076159"/>
                <a:gd name="connsiteX4" fmla="*/ 849152 w 849152"/>
                <a:gd name="connsiteY4" fmla="*/ 536287 h 1076159"/>
                <a:gd name="connsiteX5" fmla="*/ 538092 w 849152"/>
                <a:gd name="connsiteY5" fmla="*/ 0 h 1076159"/>
                <a:gd name="connsiteX6" fmla="*/ 538092 w 849152"/>
                <a:gd name="connsiteY6" fmla="*/ 0 h 1076159"/>
                <a:gd name="connsiteX0" fmla="*/ 538092 w 849152"/>
                <a:gd name="connsiteY0" fmla="*/ 0 h 1076159"/>
                <a:gd name="connsiteX1" fmla="*/ 5 w 849152"/>
                <a:gd name="connsiteY1" fmla="*/ 311041 h 1076159"/>
                <a:gd name="connsiteX2" fmla="*/ 0 w 849152"/>
                <a:gd name="connsiteY2" fmla="*/ 765120 h 1076159"/>
                <a:gd name="connsiteX3" fmla="*/ 538091 w 849152"/>
                <a:gd name="connsiteY3" fmla="*/ 1076159 h 1076159"/>
                <a:gd name="connsiteX4" fmla="*/ 849152 w 849152"/>
                <a:gd name="connsiteY4" fmla="*/ 536287 h 1076159"/>
                <a:gd name="connsiteX5" fmla="*/ 538092 w 849152"/>
                <a:gd name="connsiteY5" fmla="*/ 0 h 1076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152" h="1076159">
                  <a:moveTo>
                    <a:pt x="538092" y="0"/>
                  </a:moveTo>
                  <a:lnTo>
                    <a:pt x="5" y="311041"/>
                  </a:lnTo>
                  <a:lnTo>
                    <a:pt x="0" y="765120"/>
                  </a:lnTo>
                  <a:lnTo>
                    <a:pt x="538091" y="1076159"/>
                  </a:lnTo>
                  <a:lnTo>
                    <a:pt x="849152" y="536287"/>
                  </a:lnTo>
                  <a:lnTo>
                    <a:pt x="538092" y="0"/>
                  </a:lnTo>
                  <a:close/>
                </a:path>
              </a:pathLst>
            </a:custGeom>
            <a:solidFill>
              <a:srgbClr val="8FB8ED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圖片 21">
            <a:extLst>
              <a:ext uri="{FF2B5EF4-FFF2-40B4-BE49-F238E27FC236}">
                <a16:creationId xmlns:a16="http://schemas.microsoft.com/office/drawing/2014/main" id="{4BACAC20-1BBF-993A-CD86-B575A5031914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331689" y="5245075"/>
            <a:ext cx="5227674" cy="1043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5585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CCD8E-9ACB-D40F-049F-380E0FCA8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008C9A99-95E1-45D9-EC8B-F4BD20028F37}"/>
              </a:ext>
            </a:extLst>
          </p:cNvPr>
          <p:cNvGrpSpPr/>
          <p:nvPr/>
        </p:nvGrpSpPr>
        <p:grpSpPr>
          <a:xfrm>
            <a:off x="556135" y="935993"/>
            <a:ext cx="4758267" cy="5664200"/>
            <a:chOff x="6276711" y="489944"/>
            <a:chExt cx="4758267" cy="5664200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628E7126-CFF9-E06D-21E5-98FE75C5B812}"/>
                </a:ext>
              </a:extLst>
            </p:cNvPr>
            <p:cNvSpPr/>
            <p:nvPr/>
          </p:nvSpPr>
          <p:spPr>
            <a:xfrm>
              <a:off x="6276711" y="489944"/>
              <a:ext cx="4758267" cy="5664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Rectangle 256 77">
              <a:extLst>
                <a:ext uri="{FF2B5EF4-FFF2-40B4-BE49-F238E27FC236}">
                  <a16:creationId xmlns:a16="http://schemas.microsoft.com/office/drawing/2014/main" id="{0F7A6025-F259-940C-3133-B7A88429666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8006821">
              <a:off x="7213167" y="1883552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Rectangle 256 78">
              <a:extLst>
                <a:ext uri="{FF2B5EF4-FFF2-40B4-BE49-F238E27FC236}">
                  <a16:creationId xmlns:a16="http://schemas.microsoft.com/office/drawing/2014/main" id="{E4FEC76A-A02A-CC80-FEF1-AE0448B9BD5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3593170">
              <a:off x="8879402" y="1883550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Isosceles 256 82">
              <a:extLst>
                <a:ext uri="{FF2B5EF4-FFF2-40B4-BE49-F238E27FC236}">
                  <a16:creationId xmlns:a16="http://schemas.microsoft.com/office/drawing/2014/main" id="{96A85243-6AB2-46E8-DB8F-4587932B215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806820">
              <a:off x="7782639" y="985778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Isosceles 256 83">
              <a:extLst>
                <a:ext uri="{FF2B5EF4-FFF2-40B4-BE49-F238E27FC236}">
                  <a16:creationId xmlns:a16="http://schemas.microsoft.com/office/drawing/2014/main" id="{4A0C9976-521D-3A0C-97CC-14C95E520059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9793170">
              <a:off x="8309929" y="985778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Isosceles 256 75">
              <a:extLst>
                <a:ext uri="{FF2B5EF4-FFF2-40B4-BE49-F238E27FC236}">
                  <a16:creationId xmlns:a16="http://schemas.microsoft.com/office/drawing/2014/main" id="{27569E62-1CF0-729A-522B-9D7E20D77A9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21599996">
              <a:off x="8044188" y="2271649"/>
              <a:ext cx="1223314" cy="1054580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Isosceles 256 76">
              <a:extLst>
                <a:ext uri="{FF2B5EF4-FFF2-40B4-BE49-F238E27FC236}">
                  <a16:creationId xmlns:a16="http://schemas.microsoft.com/office/drawing/2014/main" id="{2947FB45-14CE-24F6-43A7-8B6285B48EEF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10800000">
              <a:off x="8044190" y="3326232"/>
              <a:ext cx="1223314" cy="1054580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Rectangle 256 79">
              <a:extLst>
                <a:ext uri="{FF2B5EF4-FFF2-40B4-BE49-F238E27FC236}">
                  <a16:creationId xmlns:a16="http://schemas.microsoft.com/office/drawing/2014/main" id="{DF0AB833-AF67-C411-EE17-EC5E6956DF5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7206826">
              <a:off x="8879402" y="3549787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Rectangle 256 80">
              <a:extLst>
                <a:ext uri="{FF2B5EF4-FFF2-40B4-BE49-F238E27FC236}">
                  <a16:creationId xmlns:a16="http://schemas.microsoft.com/office/drawing/2014/main" id="{6FF53EE6-59B0-D4D3-992E-EBCA21D28B6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14393178">
              <a:off x="7213165" y="3549787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Isosceles 256 81">
              <a:extLst>
                <a:ext uri="{FF2B5EF4-FFF2-40B4-BE49-F238E27FC236}">
                  <a16:creationId xmlns:a16="http://schemas.microsoft.com/office/drawing/2014/main" id="{A37CBCE6-1086-411B-5E9A-61A9A587D252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 rot="12606818">
              <a:off x="6643694" y="2949480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Isosceles 256 84">
              <a:extLst>
                <a:ext uri="{FF2B5EF4-FFF2-40B4-BE49-F238E27FC236}">
                  <a16:creationId xmlns:a16="http://schemas.microsoft.com/office/drawing/2014/main" id="{89BB5370-03FD-D04C-08F7-707BBD644DE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8993169">
              <a:off x="9448878" y="2949473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Isosceles 256 85">
              <a:extLst>
                <a:ext uri="{FF2B5EF4-FFF2-40B4-BE49-F238E27FC236}">
                  <a16:creationId xmlns:a16="http://schemas.microsoft.com/office/drawing/2014/main" id="{3E118DC7-9E54-9D72-EDDC-15442F3D45EE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12606826">
              <a:off x="8309931" y="4615715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Isosceles 256 86">
              <a:extLst>
                <a:ext uri="{FF2B5EF4-FFF2-40B4-BE49-F238E27FC236}">
                  <a16:creationId xmlns:a16="http://schemas.microsoft.com/office/drawing/2014/main" id="{88913886-1357-1D88-E839-E8FBC07B0576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8993177">
              <a:off x="7782641" y="4615715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1" name="Straight 256 101">
              <a:extLst>
                <a:ext uri="{FF2B5EF4-FFF2-40B4-BE49-F238E27FC236}">
                  <a16:creationId xmlns:a16="http://schemas.microsoft.com/office/drawing/2014/main" id="{130A2E38-2026-7A77-A474-B9E23555C36E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 flipV="1">
              <a:off x="8655848" y="3326232"/>
              <a:ext cx="611657" cy="10545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256 103">
              <a:extLst>
                <a:ext uri="{FF2B5EF4-FFF2-40B4-BE49-F238E27FC236}">
                  <a16:creationId xmlns:a16="http://schemas.microsoft.com/office/drawing/2014/main" id="{CD3E7152-F2C4-77BA-29D2-BE25F95AC703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>
              <a:off x="8044191" y="3326232"/>
              <a:ext cx="611657" cy="10545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E1454D0D-19EE-E31B-4620-40AEF94C75BF}"/>
                </a:ext>
              </a:extLst>
            </p:cNvPr>
            <p:cNvGrpSpPr/>
            <p:nvPr/>
          </p:nvGrpSpPr>
          <p:grpSpPr>
            <a:xfrm>
              <a:off x="7341945" y="1664176"/>
              <a:ext cx="2627807" cy="3324112"/>
              <a:chOff x="7341945" y="1664176"/>
              <a:chExt cx="2627807" cy="3324112"/>
            </a:xfrm>
          </p:grpSpPr>
          <p:sp>
            <p:nvSpPr>
              <p:cNvPr id="47" name="Freeform 256 99">
                <a:extLst>
                  <a:ext uri="{FF2B5EF4-FFF2-40B4-BE49-F238E27FC236}">
                    <a16:creationId xmlns:a16="http://schemas.microsoft.com/office/drawing/2014/main" id="{E3ED9050-1F88-F22C-5E12-63A1826ACCB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822727" y="1664176"/>
                <a:ext cx="1666236" cy="1312145"/>
              </a:xfrm>
              <a:custGeom>
                <a:avLst/>
                <a:gdLst/>
                <a:ahLst/>
                <a:cxnLst/>
                <a:rect l="0" t="0" r="0" b="0"/>
                <a:pathLst>
                  <a:path w="1666236" h="1312145">
                    <a:moveTo>
                      <a:pt x="1185451" y="0"/>
                    </a:moveTo>
                    <a:lnTo>
                      <a:pt x="480781" y="0"/>
                    </a:lnTo>
                    <a:lnTo>
                      <a:pt x="0" y="828938"/>
                    </a:lnTo>
                    <a:lnTo>
                      <a:pt x="833118" y="1312144"/>
                    </a:lnTo>
                    <a:lnTo>
                      <a:pt x="1666235" y="828936"/>
                    </a:lnTo>
                    <a:close/>
                  </a:path>
                </a:pathLst>
              </a:custGeom>
              <a:solidFill>
                <a:srgbClr val="FFFF00">
                  <a:alpha val="40000"/>
                </a:srgbClr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Freeform 256 100">
                <a:extLst>
                  <a:ext uri="{FF2B5EF4-FFF2-40B4-BE49-F238E27FC236}">
                    <a16:creationId xmlns:a16="http://schemas.microsoft.com/office/drawing/2014/main" id="{ADE2540B-EB33-53FD-CD21-17952131EC11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341945" y="2493114"/>
                <a:ext cx="1313903" cy="1666236"/>
              </a:xfrm>
              <a:custGeom>
                <a:avLst/>
                <a:gdLst/>
                <a:ahLst/>
                <a:cxnLst/>
                <a:rect l="0" t="0" r="0" b="0"/>
                <a:pathLst>
                  <a:path w="1313903" h="1666236">
                    <a:moveTo>
                      <a:pt x="480782" y="0"/>
                    </a:moveTo>
                    <a:lnTo>
                      <a:pt x="1313900" y="483206"/>
                    </a:lnTo>
                    <a:lnTo>
                      <a:pt x="1313902" y="1183027"/>
                    </a:lnTo>
                    <a:lnTo>
                      <a:pt x="480782" y="1666235"/>
                    </a:lnTo>
                    <a:lnTo>
                      <a:pt x="0" y="82893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Freeform 256 105">
                <a:extLst>
                  <a:ext uri="{FF2B5EF4-FFF2-40B4-BE49-F238E27FC236}">
                    <a16:creationId xmlns:a16="http://schemas.microsoft.com/office/drawing/2014/main" id="{2B29726C-6C40-0986-C8C2-5738EDA01B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 rot="21599992" flipV="1">
                <a:off x="7822729" y="3676143"/>
                <a:ext cx="1666236" cy="1312145"/>
              </a:xfrm>
              <a:custGeom>
                <a:avLst/>
                <a:gdLst/>
                <a:ahLst/>
                <a:cxnLst/>
                <a:rect l="0" t="0" r="0" b="0"/>
                <a:pathLst>
                  <a:path w="1666236" h="1312145">
                    <a:moveTo>
                      <a:pt x="1185451" y="0"/>
                    </a:moveTo>
                    <a:lnTo>
                      <a:pt x="480781" y="0"/>
                    </a:lnTo>
                    <a:lnTo>
                      <a:pt x="0" y="828938"/>
                    </a:lnTo>
                    <a:lnTo>
                      <a:pt x="833118" y="1312144"/>
                    </a:lnTo>
                    <a:lnTo>
                      <a:pt x="1666235" y="828936"/>
                    </a:lnTo>
                    <a:close/>
                  </a:path>
                </a:pathLst>
              </a:custGeom>
              <a:solidFill>
                <a:srgbClr val="3333FF">
                  <a:alpha val="30196"/>
                </a:srgbClr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Freeform 108">
                <a:extLst>
                  <a:ext uri="{FF2B5EF4-FFF2-40B4-BE49-F238E27FC236}">
                    <a16:creationId xmlns:a16="http://schemas.microsoft.com/office/drawing/2014/main" id="{9D11B203-C366-BFD8-C82B-C5975B82B3A7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 rot="10800000">
                <a:off x="8655849" y="2493114"/>
                <a:ext cx="1313903" cy="1666236"/>
              </a:xfrm>
              <a:custGeom>
                <a:avLst/>
                <a:gdLst/>
                <a:ahLst/>
                <a:cxnLst/>
                <a:rect l="0" t="0" r="0" b="0"/>
                <a:pathLst>
                  <a:path w="1313903" h="1666236">
                    <a:moveTo>
                      <a:pt x="480782" y="0"/>
                    </a:moveTo>
                    <a:lnTo>
                      <a:pt x="1313900" y="483206"/>
                    </a:lnTo>
                    <a:lnTo>
                      <a:pt x="1313902" y="1183027"/>
                    </a:lnTo>
                    <a:lnTo>
                      <a:pt x="480782" y="1666235"/>
                    </a:lnTo>
                    <a:lnTo>
                      <a:pt x="0" y="82893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571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86CA03AD-5BBA-6574-6CCE-3875CE85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564584F-E740-F71A-C1E9-254E4703A203}"/>
              </a:ext>
            </a:extLst>
          </p:cNvPr>
          <p:cNvGrpSpPr/>
          <p:nvPr/>
        </p:nvGrpSpPr>
        <p:grpSpPr>
          <a:xfrm>
            <a:off x="8232417" y="1969913"/>
            <a:ext cx="2599160" cy="3023235"/>
            <a:chOff x="8232417" y="1969913"/>
            <a:chExt cx="2599160" cy="3023235"/>
          </a:xfrm>
        </p:grpSpPr>
        <p:sp>
          <p:nvSpPr>
            <p:cNvPr id="2" name="Isosceles 527 5">
              <a:extLst>
                <a:ext uri="{FF2B5EF4-FFF2-40B4-BE49-F238E27FC236}">
                  <a16:creationId xmlns:a16="http://schemas.microsoft.com/office/drawing/2014/main" id="{852307D1-B18E-A526-2890-348851DE43C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21599996">
              <a:off x="9136946" y="2800414"/>
              <a:ext cx="790096" cy="681117"/>
            </a:xfrm>
            <a:prstGeom prst="triangle">
              <a:avLst/>
            </a:prstGeom>
            <a:solidFill>
              <a:schemeClr val="bg1">
                <a:lumMod val="95000"/>
                <a:alpha val="50000"/>
              </a:scheme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Isosceles 527 6">
              <a:extLst>
                <a:ext uri="{FF2B5EF4-FFF2-40B4-BE49-F238E27FC236}">
                  <a16:creationId xmlns:a16="http://schemas.microsoft.com/office/drawing/2014/main" id="{F814D2A5-4F45-D110-F964-27DD299AB76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10800000">
              <a:off x="9136949" y="3481532"/>
              <a:ext cx="790096" cy="681117"/>
            </a:xfrm>
            <a:prstGeom prst="triangle">
              <a:avLst/>
            </a:prstGeom>
            <a:solidFill>
              <a:schemeClr val="bg1">
                <a:lumMod val="95000"/>
                <a:alpha val="50000"/>
              </a:scheme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527 7">
              <a:extLst>
                <a:ext uri="{FF2B5EF4-FFF2-40B4-BE49-F238E27FC236}">
                  <a16:creationId xmlns:a16="http://schemas.microsoft.com/office/drawing/2014/main" id="{1469E826-4DD8-EF63-B3FC-ACDC5E8DCD0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18006821">
              <a:off x="8600219" y="2549755"/>
              <a:ext cx="787390" cy="787390"/>
            </a:xfrm>
            <a:prstGeom prst="rect">
              <a:avLst/>
            </a:prstGeom>
            <a:solidFill>
              <a:srgbClr val="2E294E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527 8">
              <a:extLst>
                <a:ext uri="{FF2B5EF4-FFF2-40B4-BE49-F238E27FC236}">
                  <a16:creationId xmlns:a16="http://schemas.microsoft.com/office/drawing/2014/main" id="{3754EFA5-6E61-4B28-0038-4913442D182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3593170">
              <a:off x="9676383" y="2549754"/>
              <a:ext cx="787390" cy="787390"/>
            </a:xfrm>
            <a:prstGeom prst="rect">
              <a:avLst/>
            </a:prstGeom>
            <a:solidFill>
              <a:srgbClr val="D90368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ectangle 527 9">
              <a:extLst>
                <a:ext uri="{FF2B5EF4-FFF2-40B4-BE49-F238E27FC236}">
                  <a16:creationId xmlns:a16="http://schemas.microsoft.com/office/drawing/2014/main" id="{52D75E5E-27D8-1E95-9D28-95D15D5FC49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7206826">
              <a:off x="9676383" y="3625917"/>
              <a:ext cx="787390" cy="787390"/>
            </a:xfrm>
            <a:prstGeom prst="rect">
              <a:avLst/>
            </a:prstGeom>
            <a:solidFill>
              <a:srgbClr val="2E294E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Rectangle 527 10">
              <a:extLst>
                <a:ext uri="{FF2B5EF4-FFF2-40B4-BE49-F238E27FC236}">
                  <a16:creationId xmlns:a16="http://schemas.microsoft.com/office/drawing/2014/main" id="{55F18447-CAE8-F10B-294F-6664031F616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4393178">
              <a:off x="8600219" y="3625917"/>
              <a:ext cx="787390" cy="787390"/>
            </a:xfrm>
            <a:prstGeom prst="rect">
              <a:avLst/>
            </a:prstGeom>
            <a:solidFill>
              <a:srgbClr val="D90368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Isosceles 527 11">
              <a:extLst>
                <a:ext uri="{FF2B5EF4-FFF2-40B4-BE49-F238E27FC236}">
                  <a16:creationId xmlns:a16="http://schemas.microsoft.com/office/drawing/2014/main" id="{4F85FB3B-0249-099C-00B9-72B48E8673B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2606818">
              <a:off x="8232417" y="3238202"/>
              <a:ext cx="787389" cy="678784"/>
            </a:xfrm>
            <a:prstGeom prst="triangle">
              <a:avLst/>
            </a:prstGeom>
            <a:solidFill>
              <a:srgbClr val="EADEDA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Isosceles 527 12">
              <a:extLst>
                <a:ext uri="{FF2B5EF4-FFF2-40B4-BE49-F238E27FC236}">
                  <a16:creationId xmlns:a16="http://schemas.microsoft.com/office/drawing/2014/main" id="{933567CE-06A3-C87A-61F7-95F1C619D57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806820">
              <a:off x="8968021" y="1969913"/>
              <a:ext cx="787389" cy="678784"/>
            </a:xfrm>
            <a:prstGeom prst="triangle">
              <a:avLst/>
            </a:prstGeom>
            <a:solidFill>
              <a:srgbClr val="FFD400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Isosceles 527 13">
              <a:extLst>
                <a:ext uri="{FF2B5EF4-FFF2-40B4-BE49-F238E27FC236}">
                  <a16:creationId xmlns:a16="http://schemas.microsoft.com/office/drawing/2014/main" id="{6C8F6A92-DC96-113D-ED71-4CA83562DF0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9793170">
              <a:off x="9308579" y="1969913"/>
              <a:ext cx="787389" cy="678784"/>
            </a:xfrm>
            <a:prstGeom prst="triangle">
              <a:avLst/>
            </a:prstGeom>
            <a:solidFill>
              <a:srgbClr val="820263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Isosceles 527 14">
              <a:extLst>
                <a:ext uri="{FF2B5EF4-FFF2-40B4-BE49-F238E27FC236}">
                  <a16:creationId xmlns:a16="http://schemas.microsoft.com/office/drawing/2014/main" id="{A8BF929D-29AC-F75F-A105-184374712D4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8993169">
              <a:off x="10044188" y="3238197"/>
              <a:ext cx="787389" cy="678784"/>
            </a:xfrm>
            <a:prstGeom prst="triangle">
              <a:avLst/>
            </a:prstGeom>
            <a:solidFill>
              <a:srgbClr val="EADEDA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Isosceles 527 15">
              <a:extLst>
                <a:ext uri="{FF2B5EF4-FFF2-40B4-BE49-F238E27FC236}">
                  <a16:creationId xmlns:a16="http://schemas.microsoft.com/office/drawing/2014/main" id="{A049A3B3-7EAF-A10B-D73E-9758238CAAD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2606826">
              <a:off x="9308582" y="4314364"/>
              <a:ext cx="787389" cy="678784"/>
            </a:xfrm>
            <a:prstGeom prst="triangle">
              <a:avLst/>
            </a:prstGeom>
            <a:solidFill>
              <a:srgbClr val="FFD400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Isosceles 527 16">
              <a:extLst>
                <a:ext uri="{FF2B5EF4-FFF2-40B4-BE49-F238E27FC236}">
                  <a16:creationId xmlns:a16="http://schemas.microsoft.com/office/drawing/2014/main" id="{258086B0-9A73-8242-0EA9-91B19CAC242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8993177">
              <a:off x="8968024" y="4314364"/>
              <a:ext cx="787389" cy="678784"/>
            </a:xfrm>
            <a:prstGeom prst="triangle">
              <a:avLst/>
            </a:prstGeom>
            <a:solidFill>
              <a:srgbClr val="820263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0F438717-1C60-725B-B1AA-C21C5CA981B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993916" y="2407164"/>
              <a:ext cx="1076155" cy="847325"/>
            </a:xfrm>
            <a:custGeom>
              <a:avLst/>
              <a:gdLst>
                <a:gd name="connsiteX0" fmla="*/ 311062 w 1076155"/>
                <a:gd name="connsiteY0" fmla="*/ 4 h 847325"/>
                <a:gd name="connsiteX1" fmla="*/ 0 w 1076155"/>
                <a:gd name="connsiteY1" fmla="*/ 536290 h 847325"/>
                <a:gd name="connsiteX2" fmla="*/ 538068 w 1076155"/>
                <a:gd name="connsiteY2" fmla="*/ 847325 h 847325"/>
                <a:gd name="connsiteX3" fmla="*/ 1076155 w 1076155"/>
                <a:gd name="connsiteY3" fmla="*/ 536284 h 847325"/>
                <a:gd name="connsiteX4" fmla="*/ 765121 w 1076155"/>
                <a:gd name="connsiteY4" fmla="*/ 0 h 847325"/>
                <a:gd name="connsiteX5" fmla="*/ 311062 w 1076155"/>
                <a:gd name="connsiteY5" fmla="*/ 4 h 847325"/>
                <a:gd name="connsiteX6" fmla="*/ 311062 w 1076155"/>
                <a:gd name="connsiteY6" fmla="*/ 4 h 847325"/>
                <a:gd name="connsiteX0" fmla="*/ 311062 w 1076155"/>
                <a:gd name="connsiteY0" fmla="*/ 4 h 847325"/>
                <a:gd name="connsiteX1" fmla="*/ 0 w 1076155"/>
                <a:gd name="connsiteY1" fmla="*/ 536290 h 847325"/>
                <a:gd name="connsiteX2" fmla="*/ 538068 w 1076155"/>
                <a:gd name="connsiteY2" fmla="*/ 847325 h 847325"/>
                <a:gd name="connsiteX3" fmla="*/ 1076155 w 1076155"/>
                <a:gd name="connsiteY3" fmla="*/ 536284 h 847325"/>
                <a:gd name="connsiteX4" fmla="*/ 765121 w 1076155"/>
                <a:gd name="connsiteY4" fmla="*/ 0 h 847325"/>
                <a:gd name="connsiteX5" fmla="*/ 311062 w 1076155"/>
                <a:gd name="connsiteY5" fmla="*/ 4 h 8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55" h="847325">
                  <a:moveTo>
                    <a:pt x="311062" y="4"/>
                  </a:moveTo>
                  <a:lnTo>
                    <a:pt x="0" y="536290"/>
                  </a:lnTo>
                  <a:lnTo>
                    <a:pt x="538068" y="847325"/>
                  </a:lnTo>
                  <a:lnTo>
                    <a:pt x="1076155" y="536284"/>
                  </a:lnTo>
                  <a:lnTo>
                    <a:pt x="765121" y="0"/>
                  </a:lnTo>
                  <a:lnTo>
                    <a:pt x="311062" y="4"/>
                  </a:lnTo>
                  <a:close/>
                </a:path>
              </a:pathLst>
            </a:custGeom>
            <a:solidFill>
              <a:srgbClr val="FFD400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F8B003DC-FD82-F52D-D886-F485E705777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682861" y="2943454"/>
              <a:ext cx="849123" cy="1076158"/>
            </a:xfrm>
            <a:custGeom>
              <a:avLst/>
              <a:gdLst>
                <a:gd name="connsiteX0" fmla="*/ 311055 w 849123"/>
                <a:gd name="connsiteY0" fmla="*/ 0 h 1076158"/>
                <a:gd name="connsiteX1" fmla="*/ 0 w 849123"/>
                <a:gd name="connsiteY1" fmla="*/ 536277 h 1076158"/>
                <a:gd name="connsiteX2" fmla="*/ 311055 w 849123"/>
                <a:gd name="connsiteY2" fmla="*/ 1076158 h 1076158"/>
                <a:gd name="connsiteX3" fmla="*/ 849118 w 849123"/>
                <a:gd name="connsiteY3" fmla="*/ 765114 h 1076158"/>
                <a:gd name="connsiteX4" fmla="*/ 849123 w 849123"/>
                <a:gd name="connsiteY4" fmla="*/ 311035 h 1076158"/>
                <a:gd name="connsiteX5" fmla="*/ 311055 w 849123"/>
                <a:gd name="connsiteY5" fmla="*/ 0 h 1076158"/>
                <a:gd name="connsiteX6" fmla="*/ 311055 w 849123"/>
                <a:gd name="connsiteY6" fmla="*/ 0 h 1076158"/>
                <a:gd name="connsiteX0" fmla="*/ 311055 w 849123"/>
                <a:gd name="connsiteY0" fmla="*/ 0 h 1076158"/>
                <a:gd name="connsiteX1" fmla="*/ 0 w 849123"/>
                <a:gd name="connsiteY1" fmla="*/ 536277 h 1076158"/>
                <a:gd name="connsiteX2" fmla="*/ 311055 w 849123"/>
                <a:gd name="connsiteY2" fmla="*/ 1076158 h 1076158"/>
                <a:gd name="connsiteX3" fmla="*/ 849118 w 849123"/>
                <a:gd name="connsiteY3" fmla="*/ 765114 h 1076158"/>
                <a:gd name="connsiteX4" fmla="*/ 849123 w 849123"/>
                <a:gd name="connsiteY4" fmla="*/ 311035 h 1076158"/>
                <a:gd name="connsiteX5" fmla="*/ 311055 w 849123"/>
                <a:gd name="connsiteY5" fmla="*/ 0 h 107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123" h="1076158">
                  <a:moveTo>
                    <a:pt x="311055" y="0"/>
                  </a:moveTo>
                  <a:lnTo>
                    <a:pt x="0" y="536277"/>
                  </a:lnTo>
                  <a:lnTo>
                    <a:pt x="311055" y="1076158"/>
                  </a:lnTo>
                  <a:lnTo>
                    <a:pt x="849118" y="765114"/>
                  </a:lnTo>
                  <a:lnTo>
                    <a:pt x="849123" y="311035"/>
                  </a:lnTo>
                  <a:lnTo>
                    <a:pt x="311055" y="0"/>
                  </a:lnTo>
                  <a:close/>
                </a:path>
              </a:pathLst>
            </a:custGeom>
            <a:solidFill>
              <a:srgbClr val="2E294E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6D41F038-DF7F-F204-CF50-DA4E873CE8F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993916" y="3708568"/>
              <a:ext cx="1076154" cy="847324"/>
            </a:xfrm>
            <a:custGeom>
              <a:avLst/>
              <a:gdLst>
                <a:gd name="connsiteX0" fmla="*/ 538063 w 1076154"/>
                <a:gd name="connsiteY0" fmla="*/ 0 h 847324"/>
                <a:gd name="connsiteX1" fmla="*/ 0 w 1076154"/>
                <a:gd name="connsiteY1" fmla="*/ 311044 h 847324"/>
                <a:gd name="connsiteX2" fmla="*/ 311056 w 1076154"/>
                <a:gd name="connsiteY2" fmla="*/ 847324 h 847324"/>
                <a:gd name="connsiteX3" fmla="*/ 765101 w 1076154"/>
                <a:gd name="connsiteY3" fmla="*/ 847322 h 847324"/>
                <a:gd name="connsiteX4" fmla="*/ 1076154 w 1076154"/>
                <a:gd name="connsiteY4" fmla="*/ 311039 h 847324"/>
                <a:gd name="connsiteX5" fmla="*/ 538063 w 1076154"/>
                <a:gd name="connsiteY5" fmla="*/ 0 h 847324"/>
                <a:gd name="connsiteX6" fmla="*/ 538063 w 1076154"/>
                <a:gd name="connsiteY6" fmla="*/ 0 h 847324"/>
                <a:gd name="connsiteX0" fmla="*/ 538063 w 1076154"/>
                <a:gd name="connsiteY0" fmla="*/ 0 h 847324"/>
                <a:gd name="connsiteX1" fmla="*/ 0 w 1076154"/>
                <a:gd name="connsiteY1" fmla="*/ 311044 h 847324"/>
                <a:gd name="connsiteX2" fmla="*/ 311056 w 1076154"/>
                <a:gd name="connsiteY2" fmla="*/ 847324 h 847324"/>
                <a:gd name="connsiteX3" fmla="*/ 765101 w 1076154"/>
                <a:gd name="connsiteY3" fmla="*/ 847322 h 847324"/>
                <a:gd name="connsiteX4" fmla="*/ 1076154 w 1076154"/>
                <a:gd name="connsiteY4" fmla="*/ 311039 h 847324"/>
                <a:gd name="connsiteX5" fmla="*/ 538063 w 1076154"/>
                <a:gd name="connsiteY5" fmla="*/ 0 h 84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54" h="847324">
                  <a:moveTo>
                    <a:pt x="538063" y="0"/>
                  </a:moveTo>
                  <a:lnTo>
                    <a:pt x="0" y="311044"/>
                  </a:lnTo>
                  <a:lnTo>
                    <a:pt x="311056" y="847324"/>
                  </a:lnTo>
                  <a:lnTo>
                    <a:pt x="765101" y="847322"/>
                  </a:lnTo>
                  <a:lnTo>
                    <a:pt x="1076154" y="311039"/>
                  </a:lnTo>
                  <a:lnTo>
                    <a:pt x="538063" y="0"/>
                  </a:lnTo>
                  <a:close/>
                </a:path>
              </a:pathLst>
            </a:custGeom>
            <a:solidFill>
              <a:srgbClr val="D90368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3F934ACE-6F29-4635-E218-389F4AEA6BA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531979" y="2943448"/>
              <a:ext cx="849152" cy="1076159"/>
            </a:xfrm>
            <a:custGeom>
              <a:avLst/>
              <a:gdLst>
                <a:gd name="connsiteX0" fmla="*/ 538092 w 849152"/>
                <a:gd name="connsiteY0" fmla="*/ 0 h 1076159"/>
                <a:gd name="connsiteX1" fmla="*/ 5 w 849152"/>
                <a:gd name="connsiteY1" fmla="*/ 311041 h 1076159"/>
                <a:gd name="connsiteX2" fmla="*/ 0 w 849152"/>
                <a:gd name="connsiteY2" fmla="*/ 765120 h 1076159"/>
                <a:gd name="connsiteX3" fmla="*/ 538091 w 849152"/>
                <a:gd name="connsiteY3" fmla="*/ 1076159 h 1076159"/>
                <a:gd name="connsiteX4" fmla="*/ 849152 w 849152"/>
                <a:gd name="connsiteY4" fmla="*/ 536287 h 1076159"/>
                <a:gd name="connsiteX5" fmla="*/ 538092 w 849152"/>
                <a:gd name="connsiteY5" fmla="*/ 0 h 1076159"/>
                <a:gd name="connsiteX6" fmla="*/ 538092 w 849152"/>
                <a:gd name="connsiteY6" fmla="*/ 0 h 1076159"/>
                <a:gd name="connsiteX0" fmla="*/ 538092 w 849152"/>
                <a:gd name="connsiteY0" fmla="*/ 0 h 1076159"/>
                <a:gd name="connsiteX1" fmla="*/ 5 w 849152"/>
                <a:gd name="connsiteY1" fmla="*/ 311041 h 1076159"/>
                <a:gd name="connsiteX2" fmla="*/ 0 w 849152"/>
                <a:gd name="connsiteY2" fmla="*/ 765120 h 1076159"/>
                <a:gd name="connsiteX3" fmla="*/ 538091 w 849152"/>
                <a:gd name="connsiteY3" fmla="*/ 1076159 h 1076159"/>
                <a:gd name="connsiteX4" fmla="*/ 849152 w 849152"/>
                <a:gd name="connsiteY4" fmla="*/ 536287 h 1076159"/>
                <a:gd name="connsiteX5" fmla="*/ 538092 w 849152"/>
                <a:gd name="connsiteY5" fmla="*/ 0 h 1076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152" h="1076159">
                  <a:moveTo>
                    <a:pt x="538092" y="0"/>
                  </a:moveTo>
                  <a:lnTo>
                    <a:pt x="5" y="311041"/>
                  </a:lnTo>
                  <a:lnTo>
                    <a:pt x="0" y="765120"/>
                  </a:lnTo>
                  <a:lnTo>
                    <a:pt x="538091" y="1076159"/>
                  </a:lnTo>
                  <a:lnTo>
                    <a:pt x="849152" y="536287"/>
                  </a:lnTo>
                  <a:lnTo>
                    <a:pt x="538092" y="0"/>
                  </a:lnTo>
                  <a:close/>
                </a:path>
              </a:pathLst>
            </a:custGeom>
            <a:solidFill>
              <a:srgbClr val="EADEDA">
                <a:alpha val="50000"/>
              </a:srgbClr>
            </a:solidFill>
            <a:ln w="12700" cap="flat" cmpd="sng" algn="ctr">
              <a:solidFill>
                <a:prstClr val="black">
                  <a:alpha val="0"/>
                </a:prst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圖片 21">
            <a:extLst>
              <a:ext uri="{FF2B5EF4-FFF2-40B4-BE49-F238E27FC236}">
                <a16:creationId xmlns:a16="http://schemas.microsoft.com/office/drawing/2014/main" id="{C3E954A5-83A1-A634-BB05-F354E0DA609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597502" y="5633217"/>
            <a:ext cx="5493488" cy="10962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2871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sp>
          <p:nvSpPr>
            <p:cNvPr id="30" name="手繪多邊形 29" descr="6"/>
            <p:cNvSpPr/>
            <p:nvPr>
              <p:custDataLst>
                <p:tags r:id="rId2"/>
              </p:custDataLst>
            </p:nvPr>
          </p:nvSpPr>
          <p:spPr bwMode="auto">
            <a:xfrm rot="10800004">
              <a:off x="2335795" y="3016670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1" name="手繪多邊形 30" descr="4"/>
            <p:cNvSpPr/>
            <p:nvPr>
              <p:custDataLst>
                <p:tags r:id="rId3"/>
              </p:custDataLst>
            </p:nvPr>
          </p:nvSpPr>
          <p:spPr bwMode="auto">
            <a:xfrm rot="14400000">
              <a:off x="1959895" y="3594012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2" name="手繪多邊形 31" descr="4"/>
            <p:cNvSpPr/>
            <p:nvPr>
              <p:custDataLst>
                <p:tags r:id="rId4"/>
              </p:custDataLst>
            </p:nvPr>
          </p:nvSpPr>
          <p:spPr bwMode="auto">
            <a:xfrm rot="10800002">
              <a:off x="2610970" y="3969912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3" name="手繪多邊形 32" descr="4"/>
            <p:cNvSpPr/>
            <p:nvPr>
              <p:custDataLst>
                <p:tags r:id="rId5"/>
              </p:custDataLst>
            </p:nvPr>
          </p:nvSpPr>
          <p:spPr bwMode="auto">
            <a:xfrm rot="7200009">
              <a:off x="3262047" y="3594014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4" name="手繪多邊形 33" descr="4"/>
            <p:cNvSpPr/>
            <p:nvPr>
              <p:custDataLst>
                <p:tags r:id="rId6"/>
              </p:custDataLst>
            </p:nvPr>
          </p:nvSpPr>
          <p:spPr bwMode="auto">
            <a:xfrm rot="3600000">
              <a:off x="3262048" y="2842216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5" name="手繪多邊形 34" descr="4"/>
            <p:cNvSpPr/>
            <p:nvPr>
              <p:custDataLst>
                <p:tags r:id="rId7"/>
              </p:custDataLst>
            </p:nvPr>
          </p:nvSpPr>
          <p:spPr bwMode="auto">
            <a:xfrm>
              <a:off x="2610975" y="2466317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6" name="手繪多邊形 35" descr="4"/>
            <p:cNvSpPr/>
            <p:nvPr>
              <p:custDataLst>
                <p:tags r:id="rId8"/>
              </p:custDataLst>
            </p:nvPr>
          </p:nvSpPr>
          <p:spPr bwMode="auto">
            <a:xfrm rot="18000009">
              <a:off x="1959896" y="2842213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7" name="手繪多邊形 36" descr="3"/>
            <p:cNvSpPr/>
            <p:nvPr>
              <p:custDataLst>
                <p:tags r:id="rId9"/>
              </p:custDataLst>
            </p:nvPr>
          </p:nvSpPr>
          <p:spPr bwMode="auto">
            <a:xfrm rot="1800009">
              <a:off x="2216643" y="2434387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8" name="手繪多邊形 37" descr="3"/>
            <p:cNvSpPr/>
            <p:nvPr>
              <p:custDataLst>
                <p:tags r:id="rId10"/>
              </p:custDataLst>
            </p:nvPr>
          </p:nvSpPr>
          <p:spPr bwMode="auto">
            <a:xfrm rot="19800002">
              <a:off x="1703152" y="318618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9" name="手繪多邊形 38" descr="3"/>
            <p:cNvSpPr/>
            <p:nvPr>
              <p:custDataLst>
                <p:tags r:id="rId11"/>
              </p:custDataLst>
            </p:nvPr>
          </p:nvSpPr>
          <p:spPr bwMode="auto">
            <a:xfrm rot="16200002">
              <a:off x="2097485" y="4006781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0" name="手繪多邊形 39" descr="3"/>
            <p:cNvSpPr/>
            <p:nvPr>
              <p:custDataLst>
                <p:tags r:id="rId12"/>
              </p:custDataLst>
            </p:nvPr>
          </p:nvSpPr>
          <p:spPr bwMode="auto">
            <a:xfrm rot="12600011">
              <a:off x="3005305" y="4075574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1" name="手繪多邊形 40" descr="3"/>
            <p:cNvSpPr/>
            <p:nvPr>
              <p:custDataLst>
                <p:tags r:id="rId13"/>
              </p:custDataLst>
            </p:nvPr>
          </p:nvSpPr>
          <p:spPr bwMode="auto">
            <a:xfrm rot="9000002">
              <a:off x="3518794" y="332377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2" name="手繪多邊形 41" descr="3"/>
            <p:cNvSpPr/>
            <p:nvPr>
              <p:custDataLst>
                <p:tags r:id="rId14"/>
              </p:custDataLst>
            </p:nvPr>
          </p:nvSpPr>
          <p:spPr bwMode="auto">
            <a:xfrm rot="5400002">
              <a:off x="3124461" y="2503184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3" name="手繪多邊形 42" descr="4"/>
            <p:cNvSpPr/>
            <p:nvPr>
              <p:custDataLst>
                <p:tags r:id="rId15"/>
              </p:custDataLst>
            </p:nvPr>
          </p:nvSpPr>
          <p:spPr bwMode="auto">
            <a:xfrm rot="12600001">
              <a:off x="1959894" y="4345811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4" name="手繪多邊形 43" descr="4"/>
            <p:cNvSpPr/>
            <p:nvPr>
              <p:custDataLst>
                <p:tags r:id="rId16"/>
              </p:custDataLst>
            </p:nvPr>
          </p:nvSpPr>
          <p:spPr bwMode="auto">
            <a:xfrm rot="9000011">
              <a:off x="3262047" y="4345814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5" name="手繪多邊形 44" descr="4"/>
            <p:cNvSpPr/>
            <p:nvPr>
              <p:custDataLst>
                <p:tags r:id="rId17"/>
              </p:custDataLst>
            </p:nvPr>
          </p:nvSpPr>
          <p:spPr bwMode="auto">
            <a:xfrm rot="5400005">
              <a:off x="3913127" y="32181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6" name="手繪多邊形 45" descr="4"/>
            <p:cNvSpPr/>
            <p:nvPr>
              <p:custDataLst>
                <p:tags r:id="rId18"/>
              </p:custDataLst>
            </p:nvPr>
          </p:nvSpPr>
          <p:spPr bwMode="auto">
            <a:xfrm rot="1800004">
              <a:off x="3262052" y="20904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7" name="手繪多邊形 46" descr="4"/>
            <p:cNvSpPr/>
            <p:nvPr>
              <p:custDataLst>
                <p:tags r:id="rId19"/>
              </p:custDataLst>
            </p:nvPr>
          </p:nvSpPr>
          <p:spPr bwMode="auto">
            <a:xfrm rot="19800011">
              <a:off x="1959897" y="2090417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8" name="手繪多邊形 47" descr="4"/>
            <p:cNvSpPr/>
            <p:nvPr>
              <p:custDataLst>
                <p:tags r:id="rId20"/>
              </p:custDataLst>
            </p:nvPr>
          </p:nvSpPr>
          <p:spPr bwMode="auto">
            <a:xfrm rot="16200004">
              <a:off x="1308818" y="3218113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手繪多邊形 48" descr="6"/>
            <p:cNvSpPr/>
            <p:nvPr>
              <p:custDataLst>
                <p:tags r:id="rId21"/>
              </p:custDataLst>
            </p:nvPr>
          </p:nvSpPr>
          <p:spPr bwMode="auto">
            <a:xfrm rot="10800004">
              <a:off x="2335791" y="4520267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手繪多邊形 49" descr="6"/>
            <p:cNvSpPr/>
            <p:nvPr>
              <p:custDataLst>
                <p:tags r:id="rId22"/>
              </p:custDataLst>
            </p:nvPr>
          </p:nvSpPr>
          <p:spPr bwMode="auto">
            <a:xfrm rot="7200009">
              <a:off x="3637945" y="3768473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1" name="手繪多邊形 50" descr="6"/>
            <p:cNvSpPr/>
            <p:nvPr>
              <p:custDataLst>
                <p:tags r:id="rId23"/>
              </p:custDataLst>
            </p:nvPr>
          </p:nvSpPr>
          <p:spPr bwMode="auto">
            <a:xfrm rot="3600000">
              <a:off x="3637947" y="2264877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" name="手繪多邊形 51" descr="6"/>
            <p:cNvSpPr/>
            <p:nvPr>
              <p:custDataLst>
                <p:tags r:id="rId24"/>
              </p:custDataLst>
            </p:nvPr>
          </p:nvSpPr>
          <p:spPr bwMode="auto">
            <a:xfrm>
              <a:off x="2335797" y="1513074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3" name="手繪多邊形 52" descr="6"/>
            <p:cNvSpPr/>
            <p:nvPr>
              <p:custDataLst>
                <p:tags r:id="rId25"/>
              </p:custDataLst>
            </p:nvPr>
          </p:nvSpPr>
          <p:spPr bwMode="auto">
            <a:xfrm rot="18000009">
              <a:off x="1033641" y="2264871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4" name="手繪多邊形 53" descr="6"/>
            <p:cNvSpPr/>
            <p:nvPr>
              <p:custDataLst>
                <p:tags r:id="rId26"/>
              </p:custDataLst>
            </p:nvPr>
          </p:nvSpPr>
          <p:spPr bwMode="auto">
            <a:xfrm rot="14400001">
              <a:off x="1033640" y="3768468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69829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sp>
          <p:nvSpPr>
            <p:cNvPr id="56" name="手繪多邊形 55" descr="6"/>
            <p:cNvSpPr/>
            <p:nvPr>
              <p:custDataLst>
                <p:tags r:id="rId27"/>
              </p:custDataLst>
            </p:nvPr>
          </p:nvSpPr>
          <p:spPr bwMode="auto">
            <a:xfrm rot="10800004">
              <a:off x="2335795" y="3016670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8" name="手繪多邊形 57" descr="4"/>
            <p:cNvSpPr/>
            <p:nvPr>
              <p:custDataLst>
                <p:tags r:id="rId28"/>
              </p:custDataLst>
            </p:nvPr>
          </p:nvSpPr>
          <p:spPr bwMode="auto">
            <a:xfrm rot="14400000">
              <a:off x="1959895" y="3594012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0" name="手繪多邊形 59" descr="4"/>
            <p:cNvSpPr/>
            <p:nvPr>
              <p:custDataLst>
                <p:tags r:id="rId29"/>
              </p:custDataLst>
            </p:nvPr>
          </p:nvSpPr>
          <p:spPr bwMode="auto">
            <a:xfrm rot="10800002">
              <a:off x="2610970" y="3969912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2" name="手繪多邊形 61" descr="4"/>
            <p:cNvSpPr/>
            <p:nvPr>
              <p:custDataLst>
                <p:tags r:id="rId30"/>
              </p:custDataLst>
            </p:nvPr>
          </p:nvSpPr>
          <p:spPr bwMode="auto">
            <a:xfrm rot="7200009">
              <a:off x="3262047" y="3594014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4" name="手繪多邊形 63" descr="4"/>
            <p:cNvSpPr/>
            <p:nvPr>
              <p:custDataLst>
                <p:tags r:id="rId31"/>
              </p:custDataLst>
            </p:nvPr>
          </p:nvSpPr>
          <p:spPr bwMode="auto">
            <a:xfrm rot="3600000">
              <a:off x="3262048" y="2842216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6" name="手繪多邊形 65" descr="4"/>
            <p:cNvSpPr/>
            <p:nvPr>
              <p:custDataLst>
                <p:tags r:id="rId32"/>
              </p:custDataLst>
            </p:nvPr>
          </p:nvSpPr>
          <p:spPr bwMode="auto">
            <a:xfrm>
              <a:off x="2610975" y="2466317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8" name="手繪多邊形 67" descr="4"/>
            <p:cNvSpPr/>
            <p:nvPr>
              <p:custDataLst>
                <p:tags r:id="rId33"/>
              </p:custDataLst>
            </p:nvPr>
          </p:nvSpPr>
          <p:spPr bwMode="auto">
            <a:xfrm rot="18000009">
              <a:off x="1959896" y="2842213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0" name="手繪多邊形 69" descr="3"/>
            <p:cNvSpPr/>
            <p:nvPr>
              <p:custDataLst>
                <p:tags r:id="rId34"/>
              </p:custDataLst>
            </p:nvPr>
          </p:nvSpPr>
          <p:spPr bwMode="auto">
            <a:xfrm rot="1800009">
              <a:off x="2216643" y="2434387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1" name="手繪多邊形 70" descr="3"/>
            <p:cNvSpPr/>
            <p:nvPr>
              <p:custDataLst>
                <p:tags r:id="rId35"/>
              </p:custDataLst>
            </p:nvPr>
          </p:nvSpPr>
          <p:spPr bwMode="auto">
            <a:xfrm rot="19800002">
              <a:off x="1703152" y="318618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2" name="手繪多邊形 71" descr="3"/>
            <p:cNvSpPr/>
            <p:nvPr>
              <p:custDataLst>
                <p:tags r:id="rId36"/>
              </p:custDataLst>
            </p:nvPr>
          </p:nvSpPr>
          <p:spPr bwMode="auto">
            <a:xfrm rot="16200002">
              <a:off x="2097485" y="4006781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3" name="手繪多邊形 72" descr="3"/>
            <p:cNvSpPr/>
            <p:nvPr>
              <p:custDataLst>
                <p:tags r:id="rId37"/>
              </p:custDataLst>
            </p:nvPr>
          </p:nvSpPr>
          <p:spPr bwMode="auto">
            <a:xfrm rot="12600011">
              <a:off x="3005305" y="4075574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4" name="手繪多邊形 73" descr="3"/>
            <p:cNvSpPr/>
            <p:nvPr>
              <p:custDataLst>
                <p:tags r:id="rId38"/>
              </p:custDataLst>
            </p:nvPr>
          </p:nvSpPr>
          <p:spPr bwMode="auto">
            <a:xfrm rot="9000002">
              <a:off x="3518794" y="332377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手繪多邊形 74" descr="3"/>
            <p:cNvSpPr/>
            <p:nvPr>
              <p:custDataLst>
                <p:tags r:id="rId39"/>
              </p:custDataLst>
            </p:nvPr>
          </p:nvSpPr>
          <p:spPr bwMode="auto">
            <a:xfrm rot="5400002">
              <a:off x="3124461" y="2503184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手繪多邊形 75" descr="4"/>
            <p:cNvSpPr/>
            <p:nvPr>
              <p:custDataLst>
                <p:tags r:id="rId40"/>
              </p:custDataLst>
            </p:nvPr>
          </p:nvSpPr>
          <p:spPr bwMode="auto">
            <a:xfrm rot="12600001">
              <a:off x="1959894" y="4345811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7" name="手繪多邊形 76" descr="4"/>
            <p:cNvSpPr/>
            <p:nvPr>
              <p:custDataLst>
                <p:tags r:id="rId41"/>
              </p:custDataLst>
            </p:nvPr>
          </p:nvSpPr>
          <p:spPr bwMode="auto">
            <a:xfrm rot="9000011">
              <a:off x="3262047" y="4345814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8" name="手繪多邊形 77" descr="4"/>
            <p:cNvSpPr/>
            <p:nvPr>
              <p:custDataLst>
                <p:tags r:id="rId42"/>
              </p:custDataLst>
            </p:nvPr>
          </p:nvSpPr>
          <p:spPr bwMode="auto">
            <a:xfrm rot="5400005">
              <a:off x="3913127" y="32181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9" name="手繪多邊形 78" descr="4"/>
            <p:cNvSpPr/>
            <p:nvPr>
              <p:custDataLst>
                <p:tags r:id="rId43"/>
              </p:custDataLst>
            </p:nvPr>
          </p:nvSpPr>
          <p:spPr bwMode="auto">
            <a:xfrm rot="1800004">
              <a:off x="3262052" y="20904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0" name="手繪多邊形 79" descr="4"/>
            <p:cNvSpPr/>
            <p:nvPr>
              <p:custDataLst>
                <p:tags r:id="rId44"/>
              </p:custDataLst>
            </p:nvPr>
          </p:nvSpPr>
          <p:spPr bwMode="auto">
            <a:xfrm rot="19800011">
              <a:off x="1959897" y="2090417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1" name="手繪多邊形 80" descr="4"/>
            <p:cNvSpPr/>
            <p:nvPr>
              <p:custDataLst>
                <p:tags r:id="rId45"/>
              </p:custDataLst>
            </p:nvPr>
          </p:nvSpPr>
          <p:spPr bwMode="auto">
            <a:xfrm rot="16200004">
              <a:off x="1308818" y="3218113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2" name="手繪多邊形 81" descr="6"/>
            <p:cNvSpPr/>
            <p:nvPr>
              <p:custDataLst>
                <p:tags r:id="rId46"/>
              </p:custDataLst>
            </p:nvPr>
          </p:nvSpPr>
          <p:spPr bwMode="auto">
            <a:xfrm rot="10800004">
              <a:off x="2335791" y="4520267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3" name="手繪多邊形 82" descr="6"/>
            <p:cNvSpPr/>
            <p:nvPr>
              <p:custDataLst>
                <p:tags r:id="rId47"/>
              </p:custDataLst>
            </p:nvPr>
          </p:nvSpPr>
          <p:spPr bwMode="auto">
            <a:xfrm rot="7200009">
              <a:off x="3637945" y="3768473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手繪多邊形 83" descr="6"/>
            <p:cNvSpPr/>
            <p:nvPr>
              <p:custDataLst>
                <p:tags r:id="rId48"/>
              </p:custDataLst>
            </p:nvPr>
          </p:nvSpPr>
          <p:spPr bwMode="auto">
            <a:xfrm rot="3600000">
              <a:off x="3637947" y="2264877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5" name="手繪多邊形 84" descr="6"/>
            <p:cNvSpPr/>
            <p:nvPr>
              <p:custDataLst>
                <p:tags r:id="rId49"/>
              </p:custDataLst>
            </p:nvPr>
          </p:nvSpPr>
          <p:spPr bwMode="auto">
            <a:xfrm>
              <a:off x="2335797" y="1513074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6" name="手繪多邊形 85" descr="6"/>
            <p:cNvSpPr/>
            <p:nvPr>
              <p:custDataLst>
                <p:tags r:id="rId50"/>
              </p:custDataLst>
            </p:nvPr>
          </p:nvSpPr>
          <p:spPr bwMode="auto">
            <a:xfrm rot="18000009">
              <a:off x="1033641" y="2264871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7" name="手繪多邊形 86" descr="6"/>
            <p:cNvSpPr/>
            <p:nvPr>
              <p:custDataLst>
                <p:tags r:id="rId51"/>
              </p:custDataLst>
            </p:nvPr>
          </p:nvSpPr>
          <p:spPr bwMode="auto">
            <a:xfrm rot="14400001">
              <a:off x="1033640" y="3768468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</a:t>
            </a:r>
          </a:p>
        </p:txBody>
      </p:sp>
      <p:sp>
        <p:nvSpPr>
          <p:cNvPr id="31" name="橢圓 30"/>
          <p:cNvSpPr/>
          <p:nvPr>
            <p:custDataLst>
              <p:tags r:id="rId2"/>
            </p:custDataLst>
          </p:nvPr>
        </p:nvSpPr>
        <p:spPr>
          <a:xfrm>
            <a:off x="2809949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>
            <p:custDataLst>
              <p:tags r:id="rId3"/>
            </p:custDataLst>
          </p:nvPr>
        </p:nvSpPr>
        <p:spPr>
          <a:xfrm>
            <a:off x="2158871" y="37929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>
            <p:custDataLst>
              <p:tags r:id="rId4"/>
            </p:custDataLst>
          </p:nvPr>
        </p:nvSpPr>
        <p:spPr>
          <a:xfrm>
            <a:off x="2809950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>
            <p:custDataLst>
              <p:tags r:id="rId5"/>
            </p:custDataLst>
          </p:nvPr>
        </p:nvSpPr>
        <p:spPr>
          <a:xfrm>
            <a:off x="3461029" y="37929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>
            <p:custDataLst>
              <p:tags r:id="rId6"/>
            </p:custDataLst>
          </p:nvPr>
        </p:nvSpPr>
        <p:spPr>
          <a:xfrm>
            <a:off x="3461026" y="30411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>
            <p:custDataLst>
              <p:tags r:id="rId7"/>
            </p:custDataLst>
          </p:nvPr>
        </p:nvSpPr>
        <p:spPr>
          <a:xfrm>
            <a:off x="2809948" y="26652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>
            <p:custDataLst>
              <p:tags r:id="rId8"/>
            </p:custDataLst>
          </p:nvPr>
        </p:nvSpPr>
        <p:spPr>
          <a:xfrm>
            <a:off x="2158873" y="30411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>
            <p:custDataLst>
              <p:tags r:id="rId9"/>
            </p:custDataLst>
          </p:nvPr>
        </p:nvSpPr>
        <p:spPr>
          <a:xfrm>
            <a:off x="2375898" y="26652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>
            <p:custDataLst>
              <p:tags r:id="rId10"/>
            </p:custDataLst>
          </p:nvPr>
        </p:nvSpPr>
        <p:spPr>
          <a:xfrm>
            <a:off x="1941845" y="3417099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>
            <p:custDataLst>
              <p:tags r:id="rId11"/>
            </p:custDataLst>
          </p:nvPr>
        </p:nvSpPr>
        <p:spPr>
          <a:xfrm>
            <a:off x="2375897" y="41688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>
            <p:custDataLst>
              <p:tags r:id="rId12"/>
            </p:custDataLst>
          </p:nvPr>
        </p:nvSpPr>
        <p:spPr>
          <a:xfrm>
            <a:off x="3243999" y="41688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>
            <p:custDataLst>
              <p:tags r:id="rId13"/>
            </p:custDataLst>
          </p:nvPr>
        </p:nvSpPr>
        <p:spPr>
          <a:xfrm>
            <a:off x="3678051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>
            <p:custDataLst>
              <p:tags r:id="rId14"/>
            </p:custDataLst>
          </p:nvPr>
        </p:nvSpPr>
        <p:spPr>
          <a:xfrm>
            <a:off x="3243999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>
            <p:custDataLst>
              <p:tags r:id="rId15"/>
            </p:custDataLst>
          </p:nvPr>
        </p:nvSpPr>
        <p:spPr>
          <a:xfrm>
            <a:off x="2158871" y="45447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>
            <p:custDataLst>
              <p:tags r:id="rId16"/>
            </p:custDataLst>
          </p:nvPr>
        </p:nvSpPr>
        <p:spPr>
          <a:xfrm>
            <a:off x="3461019" y="45447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>
            <p:custDataLst>
              <p:tags r:id="rId17"/>
            </p:custDataLst>
          </p:nvPr>
        </p:nvSpPr>
        <p:spPr>
          <a:xfrm>
            <a:off x="4112108" y="341710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>
            <p:custDataLst>
              <p:tags r:id="rId18"/>
            </p:custDataLst>
          </p:nvPr>
        </p:nvSpPr>
        <p:spPr>
          <a:xfrm>
            <a:off x="3461026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>
            <p:custDataLst>
              <p:tags r:id="rId19"/>
            </p:custDataLst>
          </p:nvPr>
        </p:nvSpPr>
        <p:spPr>
          <a:xfrm>
            <a:off x="2158873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>
            <p:custDataLst>
              <p:tags r:id="rId20"/>
            </p:custDataLst>
          </p:nvPr>
        </p:nvSpPr>
        <p:spPr>
          <a:xfrm>
            <a:off x="1507795" y="34170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>
            <p:custDataLst>
              <p:tags r:id="rId21"/>
            </p:custDataLst>
          </p:nvPr>
        </p:nvSpPr>
        <p:spPr>
          <a:xfrm>
            <a:off x="2809947" y="49206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>
            <p:custDataLst>
              <p:tags r:id="rId22"/>
            </p:custDataLst>
          </p:nvPr>
        </p:nvSpPr>
        <p:spPr>
          <a:xfrm>
            <a:off x="4112103" y="41688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>
            <p:custDataLst>
              <p:tags r:id="rId23"/>
            </p:custDataLst>
          </p:nvPr>
        </p:nvSpPr>
        <p:spPr>
          <a:xfrm>
            <a:off x="4112106" y="26652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>
            <p:custDataLst>
              <p:tags r:id="rId24"/>
            </p:custDataLst>
          </p:nvPr>
        </p:nvSpPr>
        <p:spPr>
          <a:xfrm>
            <a:off x="2809948" y="19134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/>
          <p:cNvSpPr/>
          <p:nvPr>
            <p:custDataLst>
              <p:tags r:id="rId25"/>
            </p:custDataLst>
          </p:nvPr>
        </p:nvSpPr>
        <p:spPr>
          <a:xfrm>
            <a:off x="1507796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/>
          <p:cNvSpPr/>
          <p:nvPr>
            <p:custDataLst>
              <p:tags r:id="rId26"/>
            </p:custDataLst>
          </p:nvPr>
        </p:nvSpPr>
        <p:spPr>
          <a:xfrm>
            <a:off x="1507794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6185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sp>
          <p:nvSpPr>
            <p:cNvPr id="72" name="手繪多邊形 71" descr="6"/>
            <p:cNvSpPr/>
            <p:nvPr>
              <p:custDataLst>
                <p:tags r:id="rId28"/>
              </p:custDataLst>
            </p:nvPr>
          </p:nvSpPr>
          <p:spPr bwMode="auto">
            <a:xfrm rot="10800004">
              <a:off x="2335795" y="3016670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3" name="手繪多邊形 72" descr="4"/>
            <p:cNvSpPr/>
            <p:nvPr>
              <p:custDataLst>
                <p:tags r:id="rId29"/>
              </p:custDataLst>
            </p:nvPr>
          </p:nvSpPr>
          <p:spPr bwMode="auto">
            <a:xfrm rot="14400000">
              <a:off x="1959895" y="3594012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4" name="手繪多邊形 73" descr="4"/>
            <p:cNvSpPr/>
            <p:nvPr>
              <p:custDataLst>
                <p:tags r:id="rId30"/>
              </p:custDataLst>
            </p:nvPr>
          </p:nvSpPr>
          <p:spPr bwMode="auto">
            <a:xfrm rot="10800002">
              <a:off x="2610970" y="3969912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手繪多邊形 74" descr="4"/>
            <p:cNvSpPr/>
            <p:nvPr>
              <p:custDataLst>
                <p:tags r:id="rId31"/>
              </p:custDataLst>
            </p:nvPr>
          </p:nvSpPr>
          <p:spPr bwMode="auto">
            <a:xfrm rot="7200009">
              <a:off x="3262047" y="3594014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手繪多邊形 75" descr="4"/>
            <p:cNvSpPr/>
            <p:nvPr>
              <p:custDataLst>
                <p:tags r:id="rId32"/>
              </p:custDataLst>
            </p:nvPr>
          </p:nvSpPr>
          <p:spPr bwMode="auto">
            <a:xfrm rot="3600000">
              <a:off x="3262048" y="2842216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7" name="手繪多邊形 76" descr="4"/>
            <p:cNvSpPr/>
            <p:nvPr>
              <p:custDataLst>
                <p:tags r:id="rId33"/>
              </p:custDataLst>
            </p:nvPr>
          </p:nvSpPr>
          <p:spPr bwMode="auto">
            <a:xfrm>
              <a:off x="2610975" y="2466317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8" name="手繪多邊形 77" descr="4"/>
            <p:cNvSpPr/>
            <p:nvPr>
              <p:custDataLst>
                <p:tags r:id="rId34"/>
              </p:custDataLst>
            </p:nvPr>
          </p:nvSpPr>
          <p:spPr bwMode="auto">
            <a:xfrm rot="18000009">
              <a:off x="1959896" y="2842213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9" name="手繪多邊形 78" descr="3"/>
            <p:cNvSpPr/>
            <p:nvPr>
              <p:custDataLst>
                <p:tags r:id="rId35"/>
              </p:custDataLst>
            </p:nvPr>
          </p:nvSpPr>
          <p:spPr bwMode="auto">
            <a:xfrm rot="1800009">
              <a:off x="2216643" y="2434387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0" name="手繪多邊形 79" descr="3"/>
            <p:cNvSpPr/>
            <p:nvPr>
              <p:custDataLst>
                <p:tags r:id="rId36"/>
              </p:custDataLst>
            </p:nvPr>
          </p:nvSpPr>
          <p:spPr bwMode="auto">
            <a:xfrm rot="19800002">
              <a:off x="1703152" y="318618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1" name="手繪多邊形 80" descr="3"/>
            <p:cNvSpPr/>
            <p:nvPr>
              <p:custDataLst>
                <p:tags r:id="rId37"/>
              </p:custDataLst>
            </p:nvPr>
          </p:nvSpPr>
          <p:spPr bwMode="auto">
            <a:xfrm rot="16200002">
              <a:off x="2097485" y="4006781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2" name="手繪多邊形 81" descr="3"/>
            <p:cNvSpPr/>
            <p:nvPr>
              <p:custDataLst>
                <p:tags r:id="rId38"/>
              </p:custDataLst>
            </p:nvPr>
          </p:nvSpPr>
          <p:spPr bwMode="auto">
            <a:xfrm rot="12600011">
              <a:off x="3005305" y="4075574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3" name="手繪多邊形 82" descr="3"/>
            <p:cNvSpPr/>
            <p:nvPr>
              <p:custDataLst>
                <p:tags r:id="rId39"/>
              </p:custDataLst>
            </p:nvPr>
          </p:nvSpPr>
          <p:spPr bwMode="auto">
            <a:xfrm rot="9000002">
              <a:off x="3518794" y="332377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手繪多邊形 83" descr="3"/>
            <p:cNvSpPr/>
            <p:nvPr>
              <p:custDataLst>
                <p:tags r:id="rId40"/>
              </p:custDataLst>
            </p:nvPr>
          </p:nvSpPr>
          <p:spPr bwMode="auto">
            <a:xfrm rot="5400002">
              <a:off x="3124461" y="2503184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5" name="手繪多邊形 84" descr="4"/>
            <p:cNvSpPr/>
            <p:nvPr>
              <p:custDataLst>
                <p:tags r:id="rId41"/>
              </p:custDataLst>
            </p:nvPr>
          </p:nvSpPr>
          <p:spPr bwMode="auto">
            <a:xfrm rot="12600001">
              <a:off x="1959894" y="4345811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6" name="手繪多邊形 85" descr="4"/>
            <p:cNvSpPr/>
            <p:nvPr>
              <p:custDataLst>
                <p:tags r:id="rId42"/>
              </p:custDataLst>
            </p:nvPr>
          </p:nvSpPr>
          <p:spPr bwMode="auto">
            <a:xfrm rot="9000011">
              <a:off x="3262047" y="4345814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7" name="手繪多邊形 86" descr="4"/>
            <p:cNvSpPr/>
            <p:nvPr>
              <p:custDataLst>
                <p:tags r:id="rId43"/>
              </p:custDataLst>
            </p:nvPr>
          </p:nvSpPr>
          <p:spPr bwMode="auto">
            <a:xfrm rot="5400005">
              <a:off x="3913127" y="32181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8" name="手繪多邊形 87" descr="4"/>
            <p:cNvSpPr/>
            <p:nvPr>
              <p:custDataLst>
                <p:tags r:id="rId44"/>
              </p:custDataLst>
            </p:nvPr>
          </p:nvSpPr>
          <p:spPr bwMode="auto">
            <a:xfrm rot="1800004">
              <a:off x="3262052" y="20904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9" name="手繪多邊形 88" descr="4"/>
            <p:cNvSpPr/>
            <p:nvPr>
              <p:custDataLst>
                <p:tags r:id="rId45"/>
              </p:custDataLst>
            </p:nvPr>
          </p:nvSpPr>
          <p:spPr bwMode="auto">
            <a:xfrm rot="19800011">
              <a:off x="1959897" y="2090417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0" name="手繪多邊形 89" descr="4"/>
            <p:cNvSpPr/>
            <p:nvPr>
              <p:custDataLst>
                <p:tags r:id="rId46"/>
              </p:custDataLst>
            </p:nvPr>
          </p:nvSpPr>
          <p:spPr bwMode="auto">
            <a:xfrm rot="16200004">
              <a:off x="1308818" y="3218113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1" name="手繪多邊形 90" descr="6"/>
            <p:cNvSpPr/>
            <p:nvPr>
              <p:custDataLst>
                <p:tags r:id="rId47"/>
              </p:custDataLst>
            </p:nvPr>
          </p:nvSpPr>
          <p:spPr bwMode="auto">
            <a:xfrm rot="10800004">
              <a:off x="2335791" y="4520267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2" name="手繪多邊形 91" descr="6"/>
            <p:cNvSpPr/>
            <p:nvPr>
              <p:custDataLst>
                <p:tags r:id="rId48"/>
              </p:custDataLst>
            </p:nvPr>
          </p:nvSpPr>
          <p:spPr bwMode="auto">
            <a:xfrm rot="7200009">
              <a:off x="3637945" y="3768473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3" name="手繪多邊形 92" descr="6"/>
            <p:cNvSpPr/>
            <p:nvPr>
              <p:custDataLst>
                <p:tags r:id="rId49"/>
              </p:custDataLst>
            </p:nvPr>
          </p:nvSpPr>
          <p:spPr bwMode="auto">
            <a:xfrm rot="3600000">
              <a:off x="3637947" y="2264877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4" name="手繪多邊形 93" descr="6"/>
            <p:cNvSpPr/>
            <p:nvPr>
              <p:custDataLst>
                <p:tags r:id="rId50"/>
              </p:custDataLst>
            </p:nvPr>
          </p:nvSpPr>
          <p:spPr bwMode="auto">
            <a:xfrm>
              <a:off x="2335797" y="1513074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5" name="手繪多邊形 94" descr="6"/>
            <p:cNvSpPr/>
            <p:nvPr>
              <p:custDataLst>
                <p:tags r:id="rId51"/>
              </p:custDataLst>
            </p:nvPr>
          </p:nvSpPr>
          <p:spPr bwMode="auto">
            <a:xfrm rot="18000009">
              <a:off x="1033641" y="2264871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4" name="手繪多邊形 113" descr="6"/>
            <p:cNvSpPr/>
            <p:nvPr>
              <p:custDataLst>
                <p:tags r:id="rId52"/>
              </p:custDataLst>
            </p:nvPr>
          </p:nvSpPr>
          <p:spPr bwMode="auto">
            <a:xfrm rot="14400001">
              <a:off x="1033640" y="3768468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sp>
        <p:nvSpPr>
          <p:cNvPr id="31" name="橢圓 30"/>
          <p:cNvSpPr/>
          <p:nvPr>
            <p:custDataLst>
              <p:tags r:id="rId2"/>
            </p:custDataLst>
          </p:nvPr>
        </p:nvSpPr>
        <p:spPr>
          <a:xfrm>
            <a:off x="2809949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>
            <p:custDataLst>
              <p:tags r:id="rId3"/>
            </p:custDataLst>
          </p:nvPr>
        </p:nvSpPr>
        <p:spPr>
          <a:xfrm>
            <a:off x="2158871" y="37929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>
            <p:custDataLst>
              <p:tags r:id="rId4"/>
            </p:custDataLst>
          </p:nvPr>
        </p:nvSpPr>
        <p:spPr>
          <a:xfrm>
            <a:off x="2809950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>
            <p:custDataLst>
              <p:tags r:id="rId5"/>
            </p:custDataLst>
          </p:nvPr>
        </p:nvSpPr>
        <p:spPr>
          <a:xfrm>
            <a:off x="3461029" y="37929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>
            <p:custDataLst>
              <p:tags r:id="rId6"/>
            </p:custDataLst>
          </p:nvPr>
        </p:nvSpPr>
        <p:spPr>
          <a:xfrm>
            <a:off x="3461026" y="30411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>
            <p:custDataLst>
              <p:tags r:id="rId7"/>
            </p:custDataLst>
          </p:nvPr>
        </p:nvSpPr>
        <p:spPr>
          <a:xfrm>
            <a:off x="2809948" y="26652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>
            <p:custDataLst>
              <p:tags r:id="rId8"/>
            </p:custDataLst>
          </p:nvPr>
        </p:nvSpPr>
        <p:spPr>
          <a:xfrm>
            <a:off x="2158873" y="30411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>
            <p:custDataLst>
              <p:tags r:id="rId9"/>
            </p:custDataLst>
          </p:nvPr>
        </p:nvSpPr>
        <p:spPr>
          <a:xfrm>
            <a:off x="2375898" y="26652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>
            <p:custDataLst>
              <p:tags r:id="rId10"/>
            </p:custDataLst>
          </p:nvPr>
        </p:nvSpPr>
        <p:spPr>
          <a:xfrm>
            <a:off x="1941845" y="3417099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>
            <p:custDataLst>
              <p:tags r:id="rId11"/>
            </p:custDataLst>
          </p:nvPr>
        </p:nvSpPr>
        <p:spPr>
          <a:xfrm>
            <a:off x="2375897" y="41688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>
            <p:custDataLst>
              <p:tags r:id="rId12"/>
            </p:custDataLst>
          </p:nvPr>
        </p:nvSpPr>
        <p:spPr>
          <a:xfrm>
            <a:off x="3243999" y="41688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>
            <p:custDataLst>
              <p:tags r:id="rId13"/>
            </p:custDataLst>
          </p:nvPr>
        </p:nvSpPr>
        <p:spPr>
          <a:xfrm>
            <a:off x="3678051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>
            <p:custDataLst>
              <p:tags r:id="rId14"/>
            </p:custDataLst>
          </p:nvPr>
        </p:nvSpPr>
        <p:spPr>
          <a:xfrm>
            <a:off x="3243999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>
            <p:custDataLst>
              <p:tags r:id="rId15"/>
            </p:custDataLst>
          </p:nvPr>
        </p:nvSpPr>
        <p:spPr>
          <a:xfrm>
            <a:off x="2158871" y="45447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>
            <p:custDataLst>
              <p:tags r:id="rId16"/>
            </p:custDataLst>
          </p:nvPr>
        </p:nvSpPr>
        <p:spPr>
          <a:xfrm>
            <a:off x="3461019" y="45447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>
            <p:custDataLst>
              <p:tags r:id="rId17"/>
            </p:custDataLst>
          </p:nvPr>
        </p:nvSpPr>
        <p:spPr>
          <a:xfrm>
            <a:off x="4112108" y="341710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>
            <p:custDataLst>
              <p:tags r:id="rId18"/>
            </p:custDataLst>
          </p:nvPr>
        </p:nvSpPr>
        <p:spPr>
          <a:xfrm>
            <a:off x="3461026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>
            <p:custDataLst>
              <p:tags r:id="rId19"/>
            </p:custDataLst>
          </p:nvPr>
        </p:nvSpPr>
        <p:spPr>
          <a:xfrm>
            <a:off x="2158873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>
            <p:custDataLst>
              <p:tags r:id="rId20"/>
            </p:custDataLst>
          </p:nvPr>
        </p:nvSpPr>
        <p:spPr>
          <a:xfrm>
            <a:off x="1507795" y="34170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>
            <p:custDataLst>
              <p:tags r:id="rId21"/>
            </p:custDataLst>
          </p:nvPr>
        </p:nvSpPr>
        <p:spPr>
          <a:xfrm>
            <a:off x="2809947" y="49206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>
            <p:custDataLst>
              <p:tags r:id="rId22"/>
            </p:custDataLst>
          </p:nvPr>
        </p:nvSpPr>
        <p:spPr>
          <a:xfrm>
            <a:off x="4112103" y="41688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>
            <p:custDataLst>
              <p:tags r:id="rId23"/>
            </p:custDataLst>
          </p:nvPr>
        </p:nvSpPr>
        <p:spPr>
          <a:xfrm>
            <a:off x="4112106" y="26652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>
            <p:custDataLst>
              <p:tags r:id="rId24"/>
            </p:custDataLst>
          </p:nvPr>
        </p:nvSpPr>
        <p:spPr>
          <a:xfrm>
            <a:off x="2809948" y="19134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/>
          <p:cNvSpPr/>
          <p:nvPr>
            <p:custDataLst>
              <p:tags r:id="rId25"/>
            </p:custDataLst>
          </p:nvPr>
        </p:nvSpPr>
        <p:spPr>
          <a:xfrm>
            <a:off x="1507796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/>
          <p:cNvSpPr/>
          <p:nvPr>
            <p:custDataLst>
              <p:tags r:id="rId26"/>
            </p:custDataLst>
          </p:nvPr>
        </p:nvSpPr>
        <p:spPr>
          <a:xfrm>
            <a:off x="1507794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>
            <p:custDataLst>
              <p:tags r:id="rId27"/>
            </p:custDataLst>
          </p:nvPr>
        </p:nvSpPr>
        <p:spPr>
          <a:xfrm>
            <a:off x="1583996" y="2365596"/>
            <a:ext cx="868102" cy="751799"/>
          </a:xfrm>
          <a:custGeom>
            <a:avLst/>
            <a:gdLst>
              <a:gd name="connsiteX0" fmla="*/ 651077 w 868102"/>
              <a:gd name="connsiteY0" fmla="*/ 0 h 751799"/>
              <a:gd name="connsiteX1" fmla="*/ 868102 w 868102"/>
              <a:gd name="connsiteY1" fmla="*/ 375900 h 751799"/>
              <a:gd name="connsiteX2" fmla="*/ 651077 w 868102"/>
              <a:gd name="connsiteY2" fmla="*/ 751799 h 751799"/>
              <a:gd name="connsiteX3" fmla="*/ 0 w 868102"/>
              <a:gd name="connsiteY3" fmla="*/ 375897 h 751799"/>
              <a:gd name="connsiteX4" fmla="*/ 651077 w 868102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2" h="751799">
                <a:moveTo>
                  <a:pt x="651077" y="0"/>
                </a:moveTo>
                <a:lnTo>
                  <a:pt x="868102" y="375900"/>
                </a:lnTo>
                <a:lnTo>
                  <a:pt x="651077" y="751799"/>
                </a:lnTo>
                <a:lnTo>
                  <a:pt x="0" y="375897"/>
                </a:lnTo>
                <a:lnTo>
                  <a:pt x="651077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7245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群組 57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sp>
          <p:nvSpPr>
            <p:cNvPr id="60" name="手繪多邊形 59" descr="6"/>
            <p:cNvSpPr/>
            <p:nvPr>
              <p:custDataLst>
                <p:tags r:id="rId30"/>
              </p:custDataLst>
            </p:nvPr>
          </p:nvSpPr>
          <p:spPr bwMode="auto">
            <a:xfrm rot="10800004">
              <a:off x="2335795" y="3016670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2" name="手繪多邊形 61" descr="4"/>
            <p:cNvSpPr/>
            <p:nvPr>
              <p:custDataLst>
                <p:tags r:id="rId31"/>
              </p:custDataLst>
            </p:nvPr>
          </p:nvSpPr>
          <p:spPr bwMode="auto">
            <a:xfrm rot="14400000">
              <a:off x="1959895" y="3594012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1" name="手繪多邊形 70" descr="4"/>
            <p:cNvSpPr/>
            <p:nvPr>
              <p:custDataLst>
                <p:tags r:id="rId32"/>
              </p:custDataLst>
            </p:nvPr>
          </p:nvSpPr>
          <p:spPr bwMode="auto">
            <a:xfrm rot="10800002">
              <a:off x="2610970" y="3969912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2" name="手繪多邊形 71" descr="4"/>
            <p:cNvSpPr/>
            <p:nvPr>
              <p:custDataLst>
                <p:tags r:id="rId33"/>
              </p:custDataLst>
            </p:nvPr>
          </p:nvSpPr>
          <p:spPr bwMode="auto">
            <a:xfrm rot="7200009">
              <a:off x="3262047" y="3594014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3" name="手繪多邊形 72" descr="4"/>
            <p:cNvSpPr/>
            <p:nvPr>
              <p:custDataLst>
                <p:tags r:id="rId34"/>
              </p:custDataLst>
            </p:nvPr>
          </p:nvSpPr>
          <p:spPr bwMode="auto">
            <a:xfrm rot="3600000">
              <a:off x="3262048" y="2842216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4" name="手繪多邊形 73" descr="4"/>
            <p:cNvSpPr/>
            <p:nvPr>
              <p:custDataLst>
                <p:tags r:id="rId35"/>
              </p:custDataLst>
            </p:nvPr>
          </p:nvSpPr>
          <p:spPr bwMode="auto">
            <a:xfrm>
              <a:off x="2610975" y="2466317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手繪多邊形 74" descr="4"/>
            <p:cNvSpPr/>
            <p:nvPr>
              <p:custDataLst>
                <p:tags r:id="rId36"/>
              </p:custDataLst>
            </p:nvPr>
          </p:nvSpPr>
          <p:spPr bwMode="auto">
            <a:xfrm rot="18000009">
              <a:off x="1959896" y="2842213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手繪多邊形 75" descr="3"/>
            <p:cNvSpPr/>
            <p:nvPr>
              <p:custDataLst>
                <p:tags r:id="rId37"/>
              </p:custDataLst>
            </p:nvPr>
          </p:nvSpPr>
          <p:spPr bwMode="auto">
            <a:xfrm rot="1800009">
              <a:off x="2216643" y="2434387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7" name="手繪多邊形 76" descr="3"/>
            <p:cNvSpPr/>
            <p:nvPr>
              <p:custDataLst>
                <p:tags r:id="rId38"/>
              </p:custDataLst>
            </p:nvPr>
          </p:nvSpPr>
          <p:spPr bwMode="auto">
            <a:xfrm rot="19800002">
              <a:off x="1703152" y="318618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8" name="手繪多邊形 77" descr="3"/>
            <p:cNvSpPr/>
            <p:nvPr>
              <p:custDataLst>
                <p:tags r:id="rId39"/>
              </p:custDataLst>
            </p:nvPr>
          </p:nvSpPr>
          <p:spPr bwMode="auto">
            <a:xfrm rot="16200002">
              <a:off x="2097485" y="4006781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9" name="手繪多邊形 78" descr="3"/>
            <p:cNvSpPr/>
            <p:nvPr>
              <p:custDataLst>
                <p:tags r:id="rId40"/>
              </p:custDataLst>
            </p:nvPr>
          </p:nvSpPr>
          <p:spPr bwMode="auto">
            <a:xfrm rot="12600011">
              <a:off x="3005305" y="4075574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0" name="手繪多邊形 79" descr="3"/>
            <p:cNvSpPr/>
            <p:nvPr>
              <p:custDataLst>
                <p:tags r:id="rId41"/>
              </p:custDataLst>
            </p:nvPr>
          </p:nvSpPr>
          <p:spPr bwMode="auto">
            <a:xfrm rot="9000002">
              <a:off x="3518794" y="332377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1" name="手繪多邊形 80" descr="3"/>
            <p:cNvSpPr/>
            <p:nvPr>
              <p:custDataLst>
                <p:tags r:id="rId42"/>
              </p:custDataLst>
            </p:nvPr>
          </p:nvSpPr>
          <p:spPr bwMode="auto">
            <a:xfrm rot="5400002">
              <a:off x="3124461" y="2503184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2" name="手繪多邊形 81" descr="4"/>
            <p:cNvSpPr/>
            <p:nvPr>
              <p:custDataLst>
                <p:tags r:id="rId43"/>
              </p:custDataLst>
            </p:nvPr>
          </p:nvSpPr>
          <p:spPr bwMode="auto">
            <a:xfrm rot="12600001">
              <a:off x="1959894" y="4345811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3" name="手繪多邊形 82" descr="4"/>
            <p:cNvSpPr/>
            <p:nvPr>
              <p:custDataLst>
                <p:tags r:id="rId44"/>
              </p:custDataLst>
            </p:nvPr>
          </p:nvSpPr>
          <p:spPr bwMode="auto">
            <a:xfrm rot="9000011">
              <a:off x="3262047" y="4345814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手繪多邊形 83" descr="4"/>
            <p:cNvSpPr/>
            <p:nvPr>
              <p:custDataLst>
                <p:tags r:id="rId45"/>
              </p:custDataLst>
            </p:nvPr>
          </p:nvSpPr>
          <p:spPr bwMode="auto">
            <a:xfrm rot="5400005">
              <a:off x="3913127" y="32181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5" name="手繪多邊形 84" descr="4"/>
            <p:cNvSpPr/>
            <p:nvPr>
              <p:custDataLst>
                <p:tags r:id="rId46"/>
              </p:custDataLst>
            </p:nvPr>
          </p:nvSpPr>
          <p:spPr bwMode="auto">
            <a:xfrm rot="1800004">
              <a:off x="3262052" y="20904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6" name="手繪多邊形 85" descr="4"/>
            <p:cNvSpPr/>
            <p:nvPr>
              <p:custDataLst>
                <p:tags r:id="rId47"/>
              </p:custDataLst>
            </p:nvPr>
          </p:nvSpPr>
          <p:spPr bwMode="auto">
            <a:xfrm rot="19800011">
              <a:off x="1959897" y="2090417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7" name="手繪多邊形 86" descr="4"/>
            <p:cNvSpPr/>
            <p:nvPr>
              <p:custDataLst>
                <p:tags r:id="rId48"/>
              </p:custDataLst>
            </p:nvPr>
          </p:nvSpPr>
          <p:spPr bwMode="auto">
            <a:xfrm rot="16200004">
              <a:off x="1308818" y="3218113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8" name="手繪多邊形 87" descr="6"/>
            <p:cNvSpPr/>
            <p:nvPr>
              <p:custDataLst>
                <p:tags r:id="rId49"/>
              </p:custDataLst>
            </p:nvPr>
          </p:nvSpPr>
          <p:spPr bwMode="auto">
            <a:xfrm rot="10800004">
              <a:off x="2335791" y="4520267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9" name="手繪多邊形 88" descr="6"/>
            <p:cNvSpPr/>
            <p:nvPr>
              <p:custDataLst>
                <p:tags r:id="rId50"/>
              </p:custDataLst>
            </p:nvPr>
          </p:nvSpPr>
          <p:spPr bwMode="auto">
            <a:xfrm rot="7200009">
              <a:off x="3637945" y="3768473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0" name="手繪多邊形 89" descr="6"/>
            <p:cNvSpPr/>
            <p:nvPr>
              <p:custDataLst>
                <p:tags r:id="rId51"/>
              </p:custDataLst>
            </p:nvPr>
          </p:nvSpPr>
          <p:spPr bwMode="auto">
            <a:xfrm rot="3600000">
              <a:off x="3637947" y="2264877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1" name="手繪多邊形 90" descr="6"/>
            <p:cNvSpPr/>
            <p:nvPr>
              <p:custDataLst>
                <p:tags r:id="rId52"/>
              </p:custDataLst>
            </p:nvPr>
          </p:nvSpPr>
          <p:spPr bwMode="auto">
            <a:xfrm>
              <a:off x="2335797" y="1513074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2" name="手繪多邊形 91" descr="6"/>
            <p:cNvSpPr/>
            <p:nvPr>
              <p:custDataLst>
                <p:tags r:id="rId53"/>
              </p:custDataLst>
            </p:nvPr>
          </p:nvSpPr>
          <p:spPr bwMode="auto">
            <a:xfrm rot="18000009">
              <a:off x="1033641" y="2264871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3" name="手繪多邊形 92" descr="6"/>
            <p:cNvSpPr/>
            <p:nvPr>
              <p:custDataLst>
                <p:tags r:id="rId54"/>
              </p:custDataLst>
            </p:nvPr>
          </p:nvSpPr>
          <p:spPr bwMode="auto">
            <a:xfrm rot="14400001">
              <a:off x="1033640" y="3768468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sp>
        <p:nvSpPr>
          <p:cNvPr id="4" name="手繪多邊形 3"/>
          <p:cNvSpPr/>
          <p:nvPr>
            <p:custDataLst>
              <p:tags r:id="rId2"/>
            </p:custDataLst>
          </p:nvPr>
        </p:nvSpPr>
        <p:spPr>
          <a:xfrm>
            <a:off x="1583996" y="2365596"/>
            <a:ext cx="868102" cy="751799"/>
          </a:xfrm>
          <a:custGeom>
            <a:avLst/>
            <a:gdLst>
              <a:gd name="connsiteX0" fmla="*/ 651077 w 868102"/>
              <a:gd name="connsiteY0" fmla="*/ 0 h 751799"/>
              <a:gd name="connsiteX1" fmla="*/ 868102 w 868102"/>
              <a:gd name="connsiteY1" fmla="*/ 375900 h 751799"/>
              <a:gd name="connsiteX2" fmla="*/ 651077 w 868102"/>
              <a:gd name="connsiteY2" fmla="*/ 751799 h 751799"/>
              <a:gd name="connsiteX3" fmla="*/ 0 w 868102"/>
              <a:gd name="connsiteY3" fmla="*/ 375897 h 751799"/>
              <a:gd name="connsiteX4" fmla="*/ 651077 w 868102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2" h="751799">
                <a:moveTo>
                  <a:pt x="651077" y="0"/>
                </a:moveTo>
                <a:lnTo>
                  <a:pt x="868102" y="375900"/>
                </a:lnTo>
                <a:lnTo>
                  <a:pt x="651077" y="751799"/>
                </a:lnTo>
                <a:lnTo>
                  <a:pt x="0" y="375897"/>
                </a:lnTo>
                <a:lnTo>
                  <a:pt x="651077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手繪多邊形 4"/>
          <p:cNvSpPr/>
          <p:nvPr>
            <p:custDataLst>
              <p:tags r:id="rId3"/>
            </p:custDataLst>
          </p:nvPr>
        </p:nvSpPr>
        <p:spPr>
          <a:xfrm>
            <a:off x="1583993" y="3493295"/>
            <a:ext cx="651077" cy="751799"/>
          </a:xfrm>
          <a:custGeom>
            <a:avLst/>
            <a:gdLst>
              <a:gd name="connsiteX0" fmla="*/ 1 w 651077"/>
              <a:gd name="connsiteY0" fmla="*/ 0 h 751799"/>
              <a:gd name="connsiteX1" fmla="*/ 434051 w 651077"/>
              <a:gd name="connsiteY1" fmla="*/ 3 h 751799"/>
              <a:gd name="connsiteX2" fmla="*/ 651077 w 651077"/>
              <a:gd name="connsiteY2" fmla="*/ 375900 h 751799"/>
              <a:gd name="connsiteX3" fmla="*/ 0 w 651077"/>
              <a:gd name="connsiteY3" fmla="*/ 751799 h 751799"/>
              <a:gd name="connsiteX4" fmla="*/ 1 w 651077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7" h="751799">
                <a:moveTo>
                  <a:pt x="1" y="0"/>
                </a:moveTo>
                <a:lnTo>
                  <a:pt x="434051" y="3"/>
                </a:lnTo>
                <a:lnTo>
                  <a:pt x="651077" y="375900"/>
                </a:lnTo>
                <a:lnTo>
                  <a:pt x="0" y="751799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>
            <p:custDataLst>
              <p:tags r:id="rId4"/>
            </p:custDataLst>
          </p:nvPr>
        </p:nvSpPr>
        <p:spPr>
          <a:xfrm>
            <a:off x="2235070" y="4245089"/>
            <a:ext cx="651079" cy="751803"/>
          </a:xfrm>
          <a:custGeom>
            <a:avLst/>
            <a:gdLst>
              <a:gd name="connsiteX0" fmla="*/ 0 w 651079"/>
              <a:gd name="connsiteY0" fmla="*/ 375900 h 751803"/>
              <a:gd name="connsiteX1" fmla="*/ 217026 w 651079"/>
              <a:gd name="connsiteY1" fmla="*/ 0 h 751803"/>
              <a:gd name="connsiteX2" fmla="*/ 651079 w 651079"/>
              <a:gd name="connsiteY2" fmla="*/ 5 h 751803"/>
              <a:gd name="connsiteX3" fmla="*/ 651076 w 651079"/>
              <a:gd name="connsiteY3" fmla="*/ 751803 h 751803"/>
              <a:gd name="connsiteX4" fmla="*/ 0 w 651079"/>
              <a:gd name="connsiteY4" fmla="*/ 375900 h 75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3">
                <a:moveTo>
                  <a:pt x="0" y="375900"/>
                </a:moveTo>
                <a:lnTo>
                  <a:pt x="217026" y="0"/>
                </a:lnTo>
                <a:lnTo>
                  <a:pt x="651079" y="5"/>
                </a:lnTo>
                <a:lnTo>
                  <a:pt x="651076" y="751803"/>
                </a:lnTo>
                <a:lnTo>
                  <a:pt x="0" y="3759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橢圓 30"/>
          <p:cNvSpPr/>
          <p:nvPr>
            <p:custDataLst>
              <p:tags r:id="rId5"/>
            </p:custDataLst>
          </p:nvPr>
        </p:nvSpPr>
        <p:spPr>
          <a:xfrm>
            <a:off x="2809949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>
            <p:custDataLst>
              <p:tags r:id="rId6"/>
            </p:custDataLst>
          </p:nvPr>
        </p:nvSpPr>
        <p:spPr>
          <a:xfrm>
            <a:off x="2158871" y="37929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>
            <p:custDataLst>
              <p:tags r:id="rId7"/>
            </p:custDataLst>
          </p:nvPr>
        </p:nvSpPr>
        <p:spPr>
          <a:xfrm>
            <a:off x="2809950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>
            <p:custDataLst>
              <p:tags r:id="rId8"/>
            </p:custDataLst>
          </p:nvPr>
        </p:nvSpPr>
        <p:spPr>
          <a:xfrm>
            <a:off x="3461029" y="37929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>
            <p:custDataLst>
              <p:tags r:id="rId9"/>
            </p:custDataLst>
          </p:nvPr>
        </p:nvSpPr>
        <p:spPr>
          <a:xfrm>
            <a:off x="3461026" y="30411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>
            <p:custDataLst>
              <p:tags r:id="rId10"/>
            </p:custDataLst>
          </p:nvPr>
        </p:nvSpPr>
        <p:spPr>
          <a:xfrm>
            <a:off x="2809948" y="26652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>
            <p:custDataLst>
              <p:tags r:id="rId11"/>
            </p:custDataLst>
          </p:nvPr>
        </p:nvSpPr>
        <p:spPr>
          <a:xfrm>
            <a:off x="2158873" y="30411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>
            <p:custDataLst>
              <p:tags r:id="rId12"/>
            </p:custDataLst>
          </p:nvPr>
        </p:nvSpPr>
        <p:spPr>
          <a:xfrm>
            <a:off x="2375898" y="26652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>
            <p:custDataLst>
              <p:tags r:id="rId13"/>
            </p:custDataLst>
          </p:nvPr>
        </p:nvSpPr>
        <p:spPr>
          <a:xfrm>
            <a:off x="1941845" y="3417099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>
            <p:custDataLst>
              <p:tags r:id="rId14"/>
            </p:custDataLst>
          </p:nvPr>
        </p:nvSpPr>
        <p:spPr>
          <a:xfrm>
            <a:off x="2375897" y="41688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>
            <p:custDataLst>
              <p:tags r:id="rId15"/>
            </p:custDataLst>
          </p:nvPr>
        </p:nvSpPr>
        <p:spPr>
          <a:xfrm>
            <a:off x="3243999" y="41688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>
            <p:custDataLst>
              <p:tags r:id="rId16"/>
            </p:custDataLst>
          </p:nvPr>
        </p:nvSpPr>
        <p:spPr>
          <a:xfrm>
            <a:off x="3678051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>
            <p:custDataLst>
              <p:tags r:id="rId17"/>
            </p:custDataLst>
          </p:nvPr>
        </p:nvSpPr>
        <p:spPr>
          <a:xfrm>
            <a:off x="3243999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>
            <p:custDataLst>
              <p:tags r:id="rId18"/>
            </p:custDataLst>
          </p:nvPr>
        </p:nvSpPr>
        <p:spPr>
          <a:xfrm>
            <a:off x="2158871" y="45447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>
            <p:custDataLst>
              <p:tags r:id="rId19"/>
            </p:custDataLst>
          </p:nvPr>
        </p:nvSpPr>
        <p:spPr>
          <a:xfrm>
            <a:off x="3461019" y="45447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>
            <p:custDataLst>
              <p:tags r:id="rId20"/>
            </p:custDataLst>
          </p:nvPr>
        </p:nvSpPr>
        <p:spPr>
          <a:xfrm>
            <a:off x="4112108" y="341710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>
            <p:custDataLst>
              <p:tags r:id="rId21"/>
            </p:custDataLst>
          </p:nvPr>
        </p:nvSpPr>
        <p:spPr>
          <a:xfrm>
            <a:off x="3461026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>
            <p:custDataLst>
              <p:tags r:id="rId22"/>
            </p:custDataLst>
          </p:nvPr>
        </p:nvSpPr>
        <p:spPr>
          <a:xfrm>
            <a:off x="2158873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>
            <p:custDataLst>
              <p:tags r:id="rId23"/>
            </p:custDataLst>
          </p:nvPr>
        </p:nvSpPr>
        <p:spPr>
          <a:xfrm>
            <a:off x="1507795" y="34170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>
            <p:custDataLst>
              <p:tags r:id="rId24"/>
            </p:custDataLst>
          </p:nvPr>
        </p:nvSpPr>
        <p:spPr>
          <a:xfrm>
            <a:off x="2809947" y="49206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>
            <p:custDataLst>
              <p:tags r:id="rId25"/>
            </p:custDataLst>
          </p:nvPr>
        </p:nvSpPr>
        <p:spPr>
          <a:xfrm>
            <a:off x="4112103" y="41688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>
            <p:custDataLst>
              <p:tags r:id="rId26"/>
            </p:custDataLst>
          </p:nvPr>
        </p:nvSpPr>
        <p:spPr>
          <a:xfrm>
            <a:off x="4112106" y="26652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>
            <p:custDataLst>
              <p:tags r:id="rId27"/>
            </p:custDataLst>
          </p:nvPr>
        </p:nvSpPr>
        <p:spPr>
          <a:xfrm>
            <a:off x="2809948" y="19134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/>
          <p:cNvSpPr/>
          <p:nvPr>
            <p:custDataLst>
              <p:tags r:id="rId28"/>
            </p:custDataLst>
          </p:nvPr>
        </p:nvSpPr>
        <p:spPr>
          <a:xfrm>
            <a:off x="1507796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/>
          <p:cNvSpPr/>
          <p:nvPr>
            <p:custDataLst>
              <p:tags r:id="rId29"/>
            </p:custDataLst>
          </p:nvPr>
        </p:nvSpPr>
        <p:spPr>
          <a:xfrm>
            <a:off x="1507794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6474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群組 59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sp>
          <p:nvSpPr>
            <p:cNvPr id="62" name="手繪多邊形 61" descr="6"/>
            <p:cNvSpPr/>
            <p:nvPr>
              <p:custDataLst>
                <p:tags r:id="rId33"/>
              </p:custDataLst>
            </p:nvPr>
          </p:nvSpPr>
          <p:spPr bwMode="auto">
            <a:xfrm rot="10800004">
              <a:off x="2335795" y="3016670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4" name="手繪多邊形 63" descr="4"/>
            <p:cNvSpPr/>
            <p:nvPr>
              <p:custDataLst>
                <p:tags r:id="rId34"/>
              </p:custDataLst>
            </p:nvPr>
          </p:nvSpPr>
          <p:spPr bwMode="auto">
            <a:xfrm rot="14400000">
              <a:off x="1959895" y="3594012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6" name="手繪多邊形 65" descr="4"/>
            <p:cNvSpPr/>
            <p:nvPr>
              <p:custDataLst>
                <p:tags r:id="rId35"/>
              </p:custDataLst>
            </p:nvPr>
          </p:nvSpPr>
          <p:spPr bwMode="auto">
            <a:xfrm rot="10800002">
              <a:off x="2610970" y="3969912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1" name="手繪多邊形 70" descr="4"/>
            <p:cNvSpPr/>
            <p:nvPr>
              <p:custDataLst>
                <p:tags r:id="rId36"/>
              </p:custDataLst>
            </p:nvPr>
          </p:nvSpPr>
          <p:spPr bwMode="auto">
            <a:xfrm rot="7200009">
              <a:off x="3262047" y="3594014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2" name="手繪多邊形 71" descr="4"/>
            <p:cNvSpPr/>
            <p:nvPr>
              <p:custDataLst>
                <p:tags r:id="rId37"/>
              </p:custDataLst>
            </p:nvPr>
          </p:nvSpPr>
          <p:spPr bwMode="auto">
            <a:xfrm rot="3600000">
              <a:off x="3262048" y="2842216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3" name="手繪多邊形 72" descr="4"/>
            <p:cNvSpPr/>
            <p:nvPr>
              <p:custDataLst>
                <p:tags r:id="rId38"/>
              </p:custDataLst>
            </p:nvPr>
          </p:nvSpPr>
          <p:spPr bwMode="auto">
            <a:xfrm>
              <a:off x="2610975" y="2466317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4" name="手繪多邊形 73" descr="4"/>
            <p:cNvSpPr/>
            <p:nvPr>
              <p:custDataLst>
                <p:tags r:id="rId39"/>
              </p:custDataLst>
            </p:nvPr>
          </p:nvSpPr>
          <p:spPr bwMode="auto">
            <a:xfrm rot="18000009">
              <a:off x="1959896" y="2842213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手繪多邊形 74" descr="3"/>
            <p:cNvSpPr/>
            <p:nvPr>
              <p:custDataLst>
                <p:tags r:id="rId40"/>
              </p:custDataLst>
            </p:nvPr>
          </p:nvSpPr>
          <p:spPr bwMode="auto">
            <a:xfrm rot="1800009">
              <a:off x="2216643" y="2434387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手繪多邊形 75" descr="3"/>
            <p:cNvSpPr/>
            <p:nvPr>
              <p:custDataLst>
                <p:tags r:id="rId41"/>
              </p:custDataLst>
            </p:nvPr>
          </p:nvSpPr>
          <p:spPr bwMode="auto">
            <a:xfrm rot="19800002">
              <a:off x="1703152" y="318618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7" name="手繪多邊形 76" descr="3"/>
            <p:cNvSpPr/>
            <p:nvPr>
              <p:custDataLst>
                <p:tags r:id="rId42"/>
              </p:custDataLst>
            </p:nvPr>
          </p:nvSpPr>
          <p:spPr bwMode="auto">
            <a:xfrm rot="16200002">
              <a:off x="2097485" y="4006781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8" name="手繪多邊形 77" descr="3"/>
            <p:cNvSpPr/>
            <p:nvPr>
              <p:custDataLst>
                <p:tags r:id="rId43"/>
              </p:custDataLst>
            </p:nvPr>
          </p:nvSpPr>
          <p:spPr bwMode="auto">
            <a:xfrm rot="12600011">
              <a:off x="3005305" y="4075574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9" name="手繪多邊形 78" descr="3"/>
            <p:cNvSpPr/>
            <p:nvPr>
              <p:custDataLst>
                <p:tags r:id="rId44"/>
              </p:custDataLst>
            </p:nvPr>
          </p:nvSpPr>
          <p:spPr bwMode="auto">
            <a:xfrm rot="9000002">
              <a:off x="3518794" y="332377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0" name="手繪多邊形 79" descr="3"/>
            <p:cNvSpPr/>
            <p:nvPr>
              <p:custDataLst>
                <p:tags r:id="rId45"/>
              </p:custDataLst>
            </p:nvPr>
          </p:nvSpPr>
          <p:spPr bwMode="auto">
            <a:xfrm rot="5400002">
              <a:off x="3124461" y="2503184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1" name="手繪多邊形 80" descr="4"/>
            <p:cNvSpPr/>
            <p:nvPr>
              <p:custDataLst>
                <p:tags r:id="rId46"/>
              </p:custDataLst>
            </p:nvPr>
          </p:nvSpPr>
          <p:spPr bwMode="auto">
            <a:xfrm rot="12600001">
              <a:off x="1959894" y="4345811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2" name="手繪多邊形 81" descr="4"/>
            <p:cNvSpPr/>
            <p:nvPr>
              <p:custDataLst>
                <p:tags r:id="rId47"/>
              </p:custDataLst>
            </p:nvPr>
          </p:nvSpPr>
          <p:spPr bwMode="auto">
            <a:xfrm rot="9000011">
              <a:off x="3262047" y="4345814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3" name="手繪多邊形 82" descr="4"/>
            <p:cNvSpPr/>
            <p:nvPr>
              <p:custDataLst>
                <p:tags r:id="rId48"/>
              </p:custDataLst>
            </p:nvPr>
          </p:nvSpPr>
          <p:spPr bwMode="auto">
            <a:xfrm rot="5400005">
              <a:off x="3913127" y="32181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手繪多邊形 83" descr="4"/>
            <p:cNvSpPr/>
            <p:nvPr>
              <p:custDataLst>
                <p:tags r:id="rId49"/>
              </p:custDataLst>
            </p:nvPr>
          </p:nvSpPr>
          <p:spPr bwMode="auto">
            <a:xfrm rot="1800004">
              <a:off x="3262052" y="20904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5" name="手繪多邊形 84" descr="4"/>
            <p:cNvSpPr/>
            <p:nvPr>
              <p:custDataLst>
                <p:tags r:id="rId50"/>
              </p:custDataLst>
            </p:nvPr>
          </p:nvSpPr>
          <p:spPr bwMode="auto">
            <a:xfrm rot="19800011">
              <a:off x="1959897" y="2090417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6" name="手繪多邊形 85" descr="4"/>
            <p:cNvSpPr/>
            <p:nvPr>
              <p:custDataLst>
                <p:tags r:id="rId51"/>
              </p:custDataLst>
            </p:nvPr>
          </p:nvSpPr>
          <p:spPr bwMode="auto">
            <a:xfrm rot="16200004">
              <a:off x="1308818" y="3218113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7" name="手繪多邊形 86" descr="6"/>
            <p:cNvSpPr/>
            <p:nvPr>
              <p:custDataLst>
                <p:tags r:id="rId52"/>
              </p:custDataLst>
            </p:nvPr>
          </p:nvSpPr>
          <p:spPr bwMode="auto">
            <a:xfrm rot="10800004">
              <a:off x="2335791" y="4520267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8" name="手繪多邊形 87" descr="6"/>
            <p:cNvSpPr/>
            <p:nvPr>
              <p:custDataLst>
                <p:tags r:id="rId53"/>
              </p:custDataLst>
            </p:nvPr>
          </p:nvSpPr>
          <p:spPr bwMode="auto">
            <a:xfrm rot="7200009">
              <a:off x="3637945" y="3768473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9" name="手繪多邊形 88" descr="6"/>
            <p:cNvSpPr/>
            <p:nvPr>
              <p:custDataLst>
                <p:tags r:id="rId54"/>
              </p:custDataLst>
            </p:nvPr>
          </p:nvSpPr>
          <p:spPr bwMode="auto">
            <a:xfrm rot="3600000">
              <a:off x="3637947" y="2264877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0" name="手繪多邊形 89" descr="6"/>
            <p:cNvSpPr/>
            <p:nvPr>
              <p:custDataLst>
                <p:tags r:id="rId55"/>
              </p:custDataLst>
            </p:nvPr>
          </p:nvSpPr>
          <p:spPr bwMode="auto">
            <a:xfrm>
              <a:off x="2335797" y="1513074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1" name="手繪多邊形 90" descr="6"/>
            <p:cNvSpPr/>
            <p:nvPr>
              <p:custDataLst>
                <p:tags r:id="rId56"/>
              </p:custDataLst>
            </p:nvPr>
          </p:nvSpPr>
          <p:spPr bwMode="auto">
            <a:xfrm rot="18000009">
              <a:off x="1033641" y="2264871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2" name="手繪多邊形 91" descr="6"/>
            <p:cNvSpPr/>
            <p:nvPr>
              <p:custDataLst>
                <p:tags r:id="rId57"/>
              </p:custDataLst>
            </p:nvPr>
          </p:nvSpPr>
          <p:spPr bwMode="auto">
            <a:xfrm rot="14400001">
              <a:off x="1033640" y="3768468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sp>
        <p:nvSpPr>
          <p:cNvPr id="4" name="手繪多邊形 3"/>
          <p:cNvSpPr/>
          <p:nvPr>
            <p:custDataLst>
              <p:tags r:id="rId2"/>
            </p:custDataLst>
          </p:nvPr>
        </p:nvSpPr>
        <p:spPr>
          <a:xfrm>
            <a:off x="1583996" y="2365596"/>
            <a:ext cx="868102" cy="751799"/>
          </a:xfrm>
          <a:custGeom>
            <a:avLst/>
            <a:gdLst>
              <a:gd name="connsiteX0" fmla="*/ 651077 w 868102"/>
              <a:gd name="connsiteY0" fmla="*/ 0 h 751799"/>
              <a:gd name="connsiteX1" fmla="*/ 868102 w 868102"/>
              <a:gd name="connsiteY1" fmla="*/ 375900 h 751799"/>
              <a:gd name="connsiteX2" fmla="*/ 651077 w 868102"/>
              <a:gd name="connsiteY2" fmla="*/ 751799 h 751799"/>
              <a:gd name="connsiteX3" fmla="*/ 0 w 868102"/>
              <a:gd name="connsiteY3" fmla="*/ 375897 h 751799"/>
              <a:gd name="connsiteX4" fmla="*/ 651077 w 868102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2" h="751799">
                <a:moveTo>
                  <a:pt x="651077" y="0"/>
                </a:moveTo>
                <a:lnTo>
                  <a:pt x="868102" y="375900"/>
                </a:lnTo>
                <a:lnTo>
                  <a:pt x="651077" y="751799"/>
                </a:lnTo>
                <a:lnTo>
                  <a:pt x="0" y="375897"/>
                </a:lnTo>
                <a:lnTo>
                  <a:pt x="651077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手繪多邊形 4"/>
          <p:cNvSpPr/>
          <p:nvPr>
            <p:custDataLst>
              <p:tags r:id="rId3"/>
            </p:custDataLst>
          </p:nvPr>
        </p:nvSpPr>
        <p:spPr>
          <a:xfrm>
            <a:off x="1583993" y="3493295"/>
            <a:ext cx="651077" cy="751799"/>
          </a:xfrm>
          <a:custGeom>
            <a:avLst/>
            <a:gdLst>
              <a:gd name="connsiteX0" fmla="*/ 1 w 651077"/>
              <a:gd name="connsiteY0" fmla="*/ 0 h 751799"/>
              <a:gd name="connsiteX1" fmla="*/ 434051 w 651077"/>
              <a:gd name="connsiteY1" fmla="*/ 3 h 751799"/>
              <a:gd name="connsiteX2" fmla="*/ 651077 w 651077"/>
              <a:gd name="connsiteY2" fmla="*/ 375900 h 751799"/>
              <a:gd name="connsiteX3" fmla="*/ 0 w 651077"/>
              <a:gd name="connsiteY3" fmla="*/ 751799 h 751799"/>
              <a:gd name="connsiteX4" fmla="*/ 1 w 651077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7" h="751799">
                <a:moveTo>
                  <a:pt x="1" y="0"/>
                </a:moveTo>
                <a:lnTo>
                  <a:pt x="434051" y="3"/>
                </a:lnTo>
                <a:lnTo>
                  <a:pt x="651077" y="375900"/>
                </a:lnTo>
                <a:lnTo>
                  <a:pt x="0" y="751799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>
            <p:custDataLst>
              <p:tags r:id="rId4"/>
            </p:custDataLst>
          </p:nvPr>
        </p:nvSpPr>
        <p:spPr>
          <a:xfrm>
            <a:off x="2235070" y="4245089"/>
            <a:ext cx="651079" cy="751803"/>
          </a:xfrm>
          <a:custGeom>
            <a:avLst/>
            <a:gdLst>
              <a:gd name="connsiteX0" fmla="*/ 0 w 651079"/>
              <a:gd name="connsiteY0" fmla="*/ 375900 h 751803"/>
              <a:gd name="connsiteX1" fmla="*/ 217026 w 651079"/>
              <a:gd name="connsiteY1" fmla="*/ 0 h 751803"/>
              <a:gd name="connsiteX2" fmla="*/ 651079 w 651079"/>
              <a:gd name="connsiteY2" fmla="*/ 5 h 751803"/>
              <a:gd name="connsiteX3" fmla="*/ 651076 w 651079"/>
              <a:gd name="connsiteY3" fmla="*/ 751803 h 751803"/>
              <a:gd name="connsiteX4" fmla="*/ 0 w 651079"/>
              <a:gd name="connsiteY4" fmla="*/ 375900 h 75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3">
                <a:moveTo>
                  <a:pt x="0" y="375900"/>
                </a:moveTo>
                <a:lnTo>
                  <a:pt x="217026" y="0"/>
                </a:lnTo>
                <a:lnTo>
                  <a:pt x="651079" y="5"/>
                </a:lnTo>
                <a:lnTo>
                  <a:pt x="651076" y="751803"/>
                </a:lnTo>
                <a:lnTo>
                  <a:pt x="0" y="3759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>
            <p:custDataLst>
              <p:tags r:id="rId5"/>
            </p:custDataLst>
          </p:nvPr>
        </p:nvSpPr>
        <p:spPr>
          <a:xfrm>
            <a:off x="1583995" y="2741493"/>
            <a:ext cx="651078" cy="751805"/>
          </a:xfrm>
          <a:custGeom>
            <a:avLst/>
            <a:gdLst>
              <a:gd name="connsiteX0" fmla="*/ 1 w 651078"/>
              <a:gd name="connsiteY0" fmla="*/ 0 h 751805"/>
              <a:gd name="connsiteX1" fmla="*/ 0 w 651078"/>
              <a:gd name="connsiteY1" fmla="*/ 751802 h 751805"/>
              <a:gd name="connsiteX2" fmla="*/ 434050 w 651078"/>
              <a:gd name="connsiteY2" fmla="*/ 751805 h 751805"/>
              <a:gd name="connsiteX3" fmla="*/ 651078 w 651078"/>
              <a:gd name="connsiteY3" fmla="*/ 375902 h 751805"/>
              <a:gd name="connsiteX4" fmla="*/ 1 w 651078"/>
              <a:gd name="connsiteY4" fmla="*/ 0 h 75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8" h="751805">
                <a:moveTo>
                  <a:pt x="1" y="0"/>
                </a:moveTo>
                <a:lnTo>
                  <a:pt x="0" y="751802"/>
                </a:lnTo>
                <a:lnTo>
                  <a:pt x="434050" y="751805"/>
                </a:lnTo>
                <a:lnTo>
                  <a:pt x="651078" y="375902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>
            <p:custDataLst>
              <p:tags r:id="rId6"/>
            </p:custDataLst>
          </p:nvPr>
        </p:nvSpPr>
        <p:spPr>
          <a:xfrm>
            <a:off x="1583993" y="3869196"/>
            <a:ext cx="868103" cy="751794"/>
          </a:xfrm>
          <a:custGeom>
            <a:avLst/>
            <a:gdLst>
              <a:gd name="connsiteX0" fmla="*/ 0 w 868103"/>
              <a:gd name="connsiteY0" fmla="*/ 375899 h 751794"/>
              <a:gd name="connsiteX1" fmla="*/ 651077 w 868103"/>
              <a:gd name="connsiteY1" fmla="*/ 0 h 751794"/>
              <a:gd name="connsiteX2" fmla="*/ 868103 w 868103"/>
              <a:gd name="connsiteY2" fmla="*/ 375894 h 751794"/>
              <a:gd name="connsiteX3" fmla="*/ 651077 w 868103"/>
              <a:gd name="connsiteY3" fmla="*/ 751794 h 751794"/>
              <a:gd name="connsiteX4" fmla="*/ 0 w 868103"/>
              <a:gd name="connsiteY4" fmla="*/ 375899 h 75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3" h="751794">
                <a:moveTo>
                  <a:pt x="0" y="375899"/>
                </a:moveTo>
                <a:lnTo>
                  <a:pt x="651077" y="0"/>
                </a:lnTo>
                <a:lnTo>
                  <a:pt x="868103" y="375894"/>
                </a:lnTo>
                <a:lnTo>
                  <a:pt x="651077" y="751794"/>
                </a:lnTo>
                <a:lnTo>
                  <a:pt x="0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橢圓 30"/>
          <p:cNvSpPr/>
          <p:nvPr>
            <p:custDataLst>
              <p:tags r:id="rId7"/>
            </p:custDataLst>
          </p:nvPr>
        </p:nvSpPr>
        <p:spPr>
          <a:xfrm>
            <a:off x="2809949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>
            <p:custDataLst>
              <p:tags r:id="rId8"/>
            </p:custDataLst>
          </p:nvPr>
        </p:nvSpPr>
        <p:spPr>
          <a:xfrm>
            <a:off x="2158871" y="37929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>
            <p:custDataLst>
              <p:tags r:id="rId9"/>
            </p:custDataLst>
          </p:nvPr>
        </p:nvSpPr>
        <p:spPr>
          <a:xfrm>
            <a:off x="2809950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>
            <p:custDataLst>
              <p:tags r:id="rId10"/>
            </p:custDataLst>
          </p:nvPr>
        </p:nvSpPr>
        <p:spPr>
          <a:xfrm>
            <a:off x="3461029" y="37929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>
            <p:custDataLst>
              <p:tags r:id="rId11"/>
            </p:custDataLst>
          </p:nvPr>
        </p:nvSpPr>
        <p:spPr>
          <a:xfrm>
            <a:off x="3461026" y="30411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>
            <p:custDataLst>
              <p:tags r:id="rId12"/>
            </p:custDataLst>
          </p:nvPr>
        </p:nvSpPr>
        <p:spPr>
          <a:xfrm>
            <a:off x="2809948" y="26652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>
            <p:custDataLst>
              <p:tags r:id="rId13"/>
            </p:custDataLst>
          </p:nvPr>
        </p:nvSpPr>
        <p:spPr>
          <a:xfrm>
            <a:off x="2158873" y="30411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>
            <p:custDataLst>
              <p:tags r:id="rId14"/>
            </p:custDataLst>
          </p:nvPr>
        </p:nvSpPr>
        <p:spPr>
          <a:xfrm>
            <a:off x="2375898" y="26652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>
            <p:custDataLst>
              <p:tags r:id="rId15"/>
            </p:custDataLst>
          </p:nvPr>
        </p:nvSpPr>
        <p:spPr>
          <a:xfrm>
            <a:off x="1941845" y="3417099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>
            <p:custDataLst>
              <p:tags r:id="rId16"/>
            </p:custDataLst>
          </p:nvPr>
        </p:nvSpPr>
        <p:spPr>
          <a:xfrm>
            <a:off x="2375897" y="41688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>
            <p:custDataLst>
              <p:tags r:id="rId17"/>
            </p:custDataLst>
          </p:nvPr>
        </p:nvSpPr>
        <p:spPr>
          <a:xfrm>
            <a:off x="3243999" y="41688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>
            <p:custDataLst>
              <p:tags r:id="rId18"/>
            </p:custDataLst>
          </p:nvPr>
        </p:nvSpPr>
        <p:spPr>
          <a:xfrm>
            <a:off x="3678051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>
            <p:custDataLst>
              <p:tags r:id="rId19"/>
            </p:custDataLst>
          </p:nvPr>
        </p:nvSpPr>
        <p:spPr>
          <a:xfrm>
            <a:off x="3243999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>
            <p:custDataLst>
              <p:tags r:id="rId20"/>
            </p:custDataLst>
          </p:nvPr>
        </p:nvSpPr>
        <p:spPr>
          <a:xfrm>
            <a:off x="2158871" y="45447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>
            <p:custDataLst>
              <p:tags r:id="rId21"/>
            </p:custDataLst>
          </p:nvPr>
        </p:nvSpPr>
        <p:spPr>
          <a:xfrm>
            <a:off x="3461019" y="45447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>
            <p:custDataLst>
              <p:tags r:id="rId22"/>
            </p:custDataLst>
          </p:nvPr>
        </p:nvSpPr>
        <p:spPr>
          <a:xfrm>
            <a:off x="4112108" y="341710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>
            <p:custDataLst>
              <p:tags r:id="rId23"/>
            </p:custDataLst>
          </p:nvPr>
        </p:nvSpPr>
        <p:spPr>
          <a:xfrm>
            <a:off x="3461026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>
            <p:custDataLst>
              <p:tags r:id="rId24"/>
            </p:custDataLst>
          </p:nvPr>
        </p:nvSpPr>
        <p:spPr>
          <a:xfrm>
            <a:off x="2158873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>
            <p:custDataLst>
              <p:tags r:id="rId25"/>
            </p:custDataLst>
          </p:nvPr>
        </p:nvSpPr>
        <p:spPr>
          <a:xfrm>
            <a:off x="1507795" y="34170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>
            <p:custDataLst>
              <p:tags r:id="rId26"/>
            </p:custDataLst>
          </p:nvPr>
        </p:nvSpPr>
        <p:spPr>
          <a:xfrm>
            <a:off x="2809947" y="49206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>
            <p:custDataLst>
              <p:tags r:id="rId27"/>
            </p:custDataLst>
          </p:nvPr>
        </p:nvSpPr>
        <p:spPr>
          <a:xfrm>
            <a:off x="4112103" y="41688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>
            <p:custDataLst>
              <p:tags r:id="rId28"/>
            </p:custDataLst>
          </p:nvPr>
        </p:nvSpPr>
        <p:spPr>
          <a:xfrm>
            <a:off x="4112106" y="26652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>
            <p:custDataLst>
              <p:tags r:id="rId29"/>
            </p:custDataLst>
          </p:nvPr>
        </p:nvSpPr>
        <p:spPr>
          <a:xfrm>
            <a:off x="2809948" y="19134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/>
          <p:cNvSpPr/>
          <p:nvPr>
            <p:custDataLst>
              <p:tags r:id="rId30"/>
            </p:custDataLst>
          </p:nvPr>
        </p:nvSpPr>
        <p:spPr>
          <a:xfrm>
            <a:off x="1507796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/>
          <p:cNvSpPr/>
          <p:nvPr>
            <p:custDataLst>
              <p:tags r:id="rId31"/>
            </p:custDataLst>
          </p:nvPr>
        </p:nvSpPr>
        <p:spPr>
          <a:xfrm>
            <a:off x="1507794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>
            <p:custDataLst>
              <p:tags r:id="rId32"/>
            </p:custDataLst>
          </p:nvPr>
        </p:nvSpPr>
        <p:spPr>
          <a:xfrm>
            <a:off x="2235072" y="1989698"/>
            <a:ext cx="651075" cy="751800"/>
          </a:xfrm>
          <a:custGeom>
            <a:avLst/>
            <a:gdLst>
              <a:gd name="connsiteX0" fmla="*/ 651075 w 651075"/>
              <a:gd name="connsiteY0" fmla="*/ 0 h 751800"/>
              <a:gd name="connsiteX1" fmla="*/ 0 w 651075"/>
              <a:gd name="connsiteY1" fmla="*/ 375899 h 751800"/>
              <a:gd name="connsiteX2" fmla="*/ 217025 w 651075"/>
              <a:gd name="connsiteY2" fmla="*/ 751799 h 751800"/>
              <a:gd name="connsiteX3" fmla="*/ 651075 w 651075"/>
              <a:gd name="connsiteY3" fmla="*/ 751800 h 751800"/>
              <a:gd name="connsiteX4" fmla="*/ 651075 w 651075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5" h="751800">
                <a:moveTo>
                  <a:pt x="651075" y="0"/>
                </a:moveTo>
                <a:lnTo>
                  <a:pt x="0" y="375899"/>
                </a:lnTo>
                <a:lnTo>
                  <a:pt x="217025" y="751799"/>
                </a:lnTo>
                <a:lnTo>
                  <a:pt x="651075" y="751800"/>
                </a:lnTo>
                <a:lnTo>
                  <a:pt x="65107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3228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sp>
          <p:nvSpPr>
            <p:cNvPr id="72" name="手繪多邊形 71" descr="6"/>
            <p:cNvSpPr/>
            <p:nvPr>
              <p:custDataLst>
                <p:tags r:id="rId36"/>
              </p:custDataLst>
            </p:nvPr>
          </p:nvSpPr>
          <p:spPr bwMode="auto">
            <a:xfrm rot="10800004">
              <a:off x="2335795" y="3016670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3" name="手繪多邊形 72" descr="4"/>
            <p:cNvSpPr/>
            <p:nvPr>
              <p:custDataLst>
                <p:tags r:id="rId37"/>
              </p:custDataLst>
            </p:nvPr>
          </p:nvSpPr>
          <p:spPr bwMode="auto">
            <a:xfrm rot="14400000">
              <a:off x="1959895" y="3594012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4" name="手繪多邊形 73" descr="4"/>
            <p:cNvSpPr/>
            <p:nvPr>
              <p:custDataLst>
                <p:tags r:id="rId38"/>
              </p:custDataLst>
            </p:nvPr>
          </p:nvSpPr>
          <p:spPr bwMode="auto">
            <a:xfrm rot="10800002">
              <a:off x="2610970" y="3969912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手繪多邊形 74" descr="4"/>
            <p:cNvSpPr/>
            <p:nvPr>
              <p:custDataLst>
                <p:tags r:id="rId39"/>
              </p:custDataLst>
            </p:nvPr>
          </p:nvSpPr>
          <p:spPr bwMode="auto">
            <a:xfrm rot="7200009">
              <a:off x="3262047" y="3594014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手繪多邊形 75" descr="4"/>
            <p:cNvSpPr/>
            <p:nvPr>
              <p:custDataLst>
                <p:tags r:id="rId40"/>
              </p:custDataLst>
            </p:nvPr>
          </p:nvSpPr>
          <p:spPr bwMode="auto">
            <a:xfrm rot="3600000">
              <a:off x="3262048" y="2842216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7" name="手繪多邊形 76" descr="4"/>
            <p:cNvSpPr/>
            <p:nvPr>
              <p:custDataLst>
                <p:tags r:id="rId41"/>
              </p:custDataLst>
            </p:nvPr>
          </p:nvSpPr>
          <p:spPr bwMode="auto">
            <a:xfrm>
              <a:off x="2610975" y="2466317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8" name="手繪多邊形 77" descr="4"/>
            <p:cNvSpPr/>
            <p:nvPr>
              <p:custDataLst>
                <p:tags r:id="rId42"/>
              </p:custDataLst>
            </p:nvPr>
          </p:nvSpPr>
          <p:spPr bwMode="auto">
            <a:xfrm rot="18000009">
              <a:off x="1959896" y="2842213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9" name="手繪多邊形 78" descr="3"/>
            <p:cNvSpPr/>
            <p:nvPr>
              <p:custDataLst>
                <p:tags r:id="rId43"/>
              </p:custDataLst>
            </p:nvPr>
          </p:nvSpPr>
          <p:spPr bwMode="auto">
            <a:xfrm rot="1800009">
              <a:off x="2216643" y="2434387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0" name="手繪多邊形 79" descr="3"/>
            <p:cNvSpPr/>
            <p:nvPr>
              <p:custDataLst>
                <p:tags r:id="rId44"/>
              </p:custDataLst>
            </p:nvPr>
          </p:nvSpPr>
          <p:spPr bwMode="auto">
            <a:xfrm rot="19800002">
              <a:off x="1703152" y="318618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1" name="手繪多邊形 80" descr="3"/>
            <p:cNvSpPr/>
            <p:nvPr>
              <p:custDataLst>
                <p:tags r:id="rId45"/>
              </p:custDataLst>
            </p:nvPr>
          </p:nvSpPr>
          <p:spPr bwMode="auto">
            <a:xfrm rot="16200002">
              <a:off x="2097485" y="4006781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2" name="手繪多邊形 81" descr="3"/>
            <p:cNvSpPr/>
            <p:nvPr>
              <p:custDataLst>
                <p:tags r:id="rId46"/>
              </p:custDataLst>
            </p:nvPr>
          </p:nvSpPr>
          <p:spPr bwMode="auto">
            <a:xfrm rot="12600011">
              <a:off x="3005305" y="4075574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3" name="手繪多邊形 82" descr="3"/>
            <p:cNvSpPr/>
            <p:nvPr>
              <p:custDataLst>
                <p:tags r:id="rId47"/>
              </p:custDataLst>
            </p:nvPr>
          </p:nvSpPr>
          <p:spPr bwMode="auto">
            <a:xfrm rot="9000002">
              <a:off x="3518794" y="332377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手繪多邊形 83" descr="3"/>
            <p:cNvSpPr/>
            <p:nvPr>
              <p:custDataLst>
                <p:tags r:id="rId48"/>
              </p:custDataLst>
            </p:nvPr>
          </p:nvSpPr>
          <p:spPr bwMode="auto">
            <a:xfrm rot="5400002">
              <a:off x="3124461" y="2503184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5" name="手繪多邊形 84" descr="4"/>
            <p:cNvSpPr/>
            <p:nvPr>
              <p:custDataLst>
                <p:tags r:id="rId49"/>
              </p:custDataLst>
            </p:nvPr>
          </p:nvSpPr>
          <p:spPr bwMode="auto">
            <a:xfrm rot="12600001">
              <a:off x="1959894" y="4345811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6" name="手繪多邊形 85" descr="4"/>
            <p:cNvSpPr/>
            <p:nvPr>
              <p:custDataLst>
                <p:tags r:id="rId50"/>
              </p:custDataLst>
            </p:nvPr>
          </p:nvSpPr>
          <p:spPr bwMode="auto">
            <a:xfrm rot="9000011">
              <a:off x="3262047" y="4345814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7" name="手繪多邊形 86" descr="4"/>
            <p:cNvSpPr/>
            <p:nvPr>
              <p:custDataLst>
                <p:tags r:id="rId51"/>
              </p:custDataLst>
            </p:nvPr>
          </p:nvSpPr>
          <p:spPr bwMode="auto">
            <a:xfrm rot="5400005">
              <a:off x="3913127" y="32181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8" name="手繪多邊形 87" descr="4"/>
            <p:cNvSpPr/>
            <p:nvPr>
              <p:custDataLst>
                <p:tags r:id="rId52"/>
              </p:custDataLst>
            </p:nvPr>
          </p:nvSpPr>
          <p:spPr bwMode="auto">
            <a:xfrm rot="1800004">
              <a:off x="3262052" y="20904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9" name="手繪多邊形 88" descr="4"/>
            <p:cNvSpPr/>
            <p:nvPr>
              <p:custDataLst>
                <p:tags r:id="rId53"/>
              </p:custDataLst>
            </p:nvPr>
          </p:nvSpPr>
          <p:spPr bwMode="auto">
            <a:xfrm rot="19800011">
              <a:off x="1959897" y="2090417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0" name="手繪多邊形 89" descr="4"/>
            <p:cNvSpPr/>
            <p:nvPr>
              <p:custDataLst>
                <p:tags r:id="rId54"/>
              </p:custDataLst>
            </p:nvPr>
          </p:nvSpPr>
          <p:spPr bwMode="auto">
            <a:xfrm rot="16200004">
              <a:off x="1308818" y="3218113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1" name="手繪多邊形 90" descr="6"/>
            <p:cNvSpPr/>
            <p:nvPr>
              <p:custDataLst>
                <p:tags r:id="rId55"/>
              </p:custDataLst>
            </p:nvPr>
          </p:nvSpPr>
          <p:spPr bwMode="auto">
            <a:xfrm rot="10800004">
              <a:off x="2335791" y="4520267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2" name="手繪多邊形 91" descr="6"/>
            <p:cNvSpPr/>
            <p:nvPr>
              <p:custDataLst>
                <p:tags r:id="rId56"/>
              </p:custDataLst>
            </p:nvPr>
          </p:nvSpPr>
          <p:spPr bwMode="auto">
            <a:xfrm rot="7200009">
              <a:off x="3637945" y="3768473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3" name="手繪多邊形 92" descr="6"/>
            <p:cNvSpPr/>
            <p:nvPr>
              <p:custDataLst>
                <p:tags r:id="rId57"/>
              </p:custDataLst>
            </p:nvPr>
          </p:nvSpPr>
          <p:spPr bwMode="auto">
            <a:xfrm rot="3600000">
              <a:off x="3637947" y="2264877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4" name="手繪多邊形 93" descr="6"/>
            <p:cNvSpPr/>
            <p:nvPr>
              <p:custDataLst>
                <p:tags r:id="rId58"/>
              </p:custDataLst>
            </p:nvPr>
          </p:nvSpPr>
          <p:spPr bwMode="auto">
            <a:xfrm>
              <a:off x="2335797" y="1513074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5" name="手繪多邊形 94" descr="6"/>
            <p:cNvSpPr/>
            <p:nvPr>
              <p:custDataLst>
                <p:tags r:id="rId59"/>
              </p:custDataLst>
            </p:nvPr>
          </p:nvSpPr>
          <p:spPr bwMode="auto">
            <a:xfrm rot="18000009">
              <a:off x="1033641" y="2264871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8" name="手繪多邊形 117" descr="6"/>
            <p:cNvSpPr/>
            <p:nvPr>
              <p:custDataLst>
                <p:tags r:id="rId60"/>
              </p:custDataLst>
            </p:nvPr>
          </p:nvSpPr>
          <p:spPr bwMode="auto">
            <a:xfrm rot="14400001">
              <a:off x="1033640" y="3768468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sp>
        <p:nvSpPr>
          <p:cNvPr id="4" name="手繪多邊形 3"/>
          <p:cNvSpPr/>
          <p:nvPr>
            <p:custDataLst>
              <p:tags r:id="rId2"/>
            </p:custDataLst>
          </p:nvPr>
        </p:nvSpPr>
        <p:spPr>
          <a:xfrm>
            <a:off x="1583996" y="2365596"/>
            <a:ext cx="868102" cy="751799"/>
          </a:xfrm>
          <a:custGeom>
            <a:avLst/>
            <a:gdLst>
              <a:gd name="connsiteX0" fmla="*/ 651077 w 868102"/>
              <a:gd name="connsiteY0" fmla="*/ 0 h 751799"/>
              <a:gd name="connsiteX1" fmla="*/ 868102 w 868102"/>
              <a:gd name="connsiteY1" fmla="*/ 375900 h 751799"/>
              <a:gd name="connsiteX2" fmla="*/ 651077 w 868102"/>
              <a:gd name="connsiteY2" fmla="*/ 751799 h 751799"/>
              <a:gd name="connsiteX3" fmla="*/ 0 w 868102"/>
              <a:gd name="connsiteY3" fmla="*/ 375897 h 751799"/>
              <a:gd name="connsiteX4" fmla="*/ 651077 w 868102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2" h="751799">
                <a:moveTo>
                  <a:pt x="651077" y="0"/>
                </a:moveTo>
                <a:lnTo>
                  <a:pt x="868102" y="375900"/>
                </a:lnTo>
                <a:lnTo>
                  <a:pt x="651077" y="751799"/>
                </a:lnTo>
                <a:lnTo>
                  <a:pt x="0" y="375897"/>
                </a:lnTo>
                <a:lnTo>
                  <a:pt x="651077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手繪多邊形 4"/>
          <p:cNvSpPr/>
          <p:nvPr>
            <p:custDataLst>
              <p:tags r:id="rId3"/>
            </p:custDataLst>
          </p:nvPr>
        </p:nvSpPr>
        <p:spPr>
          <a:xfrm>
            <a:off x="1583993" y="3493295"/>
            <a:ext cx="651077" cy="751799"/>
          </a:xfrm>
          <a:custGeom>
            <a:avLst/>
            <a:gdLst>
              <a:gd name="connsiteX0" fmla="*/ 1 w 651077"/>
              <a:gd name="connsiteY0" fmla="*/ 0 h 751799"/>
              <a:gd name="connsiteX1" fmla="*/ 434051 w 651077"/>
              <a:gd name="connsiteY1" fmla="*/ 3 h 751799"/>
              <a:gd name="connsiteX2" fmla="*/ 651077 w 651077"/>
              <a:gd name="connsiteY2" fmla="*/ 375900 h 751799"/>
              <a:gd name="connsiteX3" fmla="*/ 0 w 651077"/>
              <a:gd name="connsiteY3" fmla="*/ 751799 h 751799"/>
              <a:gd name="connsiteX4" fmla="*/ 1 w 651077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7" h="751799">
                <a:moveTo>
                  <a:pt x="1" y="0"/>
                </a:moveTo>
                <a:lnTo>
                  <a:pt x="434051" y="3"/>
                </a:lnTo>
                <a:lnTo>
                  <a:pt x="651077" y="375900"/>
                </a:lnTo>
                <a:lnTo>
                  <a:pt x="0" y="751799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>
            <p:custDataLst>
              <p:tags r:id="rId4"/>
            </p:custDataLst>
          </p:nvPr>
        </p:nvSpPr>
        <p:spPr>
          <a:xfrm>
            <a:off x="2235070" y="4245089"/>
            <a:ext cx="651079" cy="751803"/>
          </a:xfrm>
          <a:custGeom>
            <a:avLst/>
            <a:gdLst>
              <a:gd name="connsiteX0" fmla="*/ 0 w 651079"/>
              <a:gd name="connsiteY0" fmla="*/ 375900 h 751803"/>
              <a:gd name="connsiteX1" fmla="*/ 217026 w 651079"/>
              <a:gd name="connsiteY1" fmla="*/ 0 h 751803"/>
              <a:gd name="connsiteX2" fmla="*/ 651079 w 651079"/>
              <a:gd name="connsiteY2" fmla="*/ 5 h 751803"/>
              <a:gd name="connsiteX3" fmla="*/ 651076 w 651079"/>
              <a:gd name="connsiteY3" fmla="*/ 751803 h 751803"/>
              <a:gd name="connsiteX4" fmla="*/ 0 w 651079"/>
              <a:gd name="connsiteY4" fmla="*/ 375900 h 75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3">
                <a:moveTo>
                  <a:pt x="0" y="375900"/>
                </a:moveTo>
                <a:lnTo>
                  <a:pt x="217026" y="0"/>
                </a:lnTo>
                <a:lnTo>
                  <a:pt x="651079" y="5"/>
                </a:lnTo>
                <a:lnTo>
                  <a:pt x="651076" y="751803"/>
                </a:lnTo>
                <a:lnTo>
                  <a:pt x="0" y="3759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>
            <p:custDataLst>
              <p:tags r:id="rId5"/>
            </p:custDataLst>
          </p:nvPr>
        </p:nvSpPr>
        <p:spPr>
          <a:xfrm>
            <a:off x="1583995" y="2741493"/>
            <a:ext cx="651078" cy="751805"/>
          </a:xfrm>
          <a:custGeom>
            <a:avLst/>
            <a:gdLst>
              <a:gd name="connsiteX0" fmla="*/ 1 w 651078"/>
              <a:gd name="connsiteY0" fmla="*/ 0 h 751805"/>
              <a:gd name="connsiteX1" fmla="*/ 0 w 651078"/>
              <a:gd name="connsiteY1" fmla="*/ 751802 h 751805"/>
              <a:gd name="connsiteX2" fmla="*/ 434050 w 651078"/>
              <a:gd name="connsiteY2" fmla="*/ 751805 h 751805"/>
              <a:gd name="connsiteX3" fmla="*/ 651078 w 651078"/>
              <a:gd name="connsiteY3" fmla="*/ 375902 h 751805"/>
              <a:gd name="connsiteX4" fmla="*/ 1 w 651078"/>
              <a:gd name="connsiteY4" fmla="*/ 0 h 75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8" h="751805">
                <a:moveTo>
                  <a:pt x="1" y="0"/>
                </a:moveTo>
                <a:lnTo>
                  <a:pt x="0" y="751802"/>
                </a:lnTo>
                <a:lnTo>
                  <a:pt x="434050" y="751805"/>
                </a:lnTo>
                <a:lnTo>
                  <a:pt x="651078" y="375902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>
            <p:custDataLst>
              <p:tags r:id="rId6"/>
            </p:custDataLst>
          </p:nvPr>
        </p:nvSpPr>
        <p:spPr>
          <a:xfrm>
            <a:off x="1583993" y="3869196"/>
            <a:ext cx="868103" cy="751794"/>
          </a:xfrm>
          <a:custGeom>
            <a:avLst/>
            <a:gdLst>
              <a:gd name="connsiteX0" fmla="*/ 0 w 868103"/>
              <a:gd name="connsiteY0" fmla="*/ 375899 h 751794"/>
              <a:gd name="connsiteX1" fmla="*/ 651077 w 868103"/>
              <a:gd name="connsiteY1" fmla="*/ 0 h 751794"/>
              <a:gd name="connsiteX2" fmla="*/ 868103 w 868103"/>
              <a:gd name="connsiteY2" fmla="*/ 375894 h 751794"/>
              <a:gd name="connsiteX3" fmla="*/ 651077 w 868103"/>
              <a:gd name="connsiteY3" fmla="*/ 751794 h 751794"/>
              <a:gd name="connsiteX4" fmla="*/ 0 w 868103"/>
              <a:gd name="connsiteY4" fmla="*/ 375899 h 75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3" h="751794">
                <a:moveTo>
                  <a:pt x="0" y="375899"/>
                </a:moveTo>
                <a:lnTo>
                  <a:pt x="651077" y="0"/>
                </a:lnTo>
                <a:lnTo>
                  <a:pt x="868103" y="375894"/>
                </a:lnTo>
                <a:lnTo>
                  <a:pt x="651077" y="751794"/>
                </a:lnTo>
                <a:lnTo>
                  <a:pt x="0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" name="橢圓 36"/>
          <p:cNvSpPr/>
          <p:nvPr>
            <p:custDataLst>
              <p:tags r:id="rId7"/>
            </p:custDataLst>
          </p:nvPr>
        </p:nvSpPr>
        <p:spPr>
          <a:xfrm>
            <a:off x="3461029" y="37929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>
            <p:custDataLst>
              <p:tags r:id="rId8"/>
            </p:custDataLst>
          </p:nvPr>
        </p:nvSpPr>
        <p:spPr>
          <a:xfrm>
            <a:off x="3461026" y="30411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>
            <p:custDataLst>
              <p:tags r:id="rId9"/>
            </p:custDataLst>
          </p:nvPr>
        </p:nvSpPr>
        <p:spPr>
          <a:xfrm>
            <a:off x="3243999" y="41688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>
            <p:custDataLst>
              <p:tags r:id="rId10"/>
            </p:custDataLst>
          </p:nvPr>
        </p:nvSpPr>
        <p:spPr>
          <a:xfrm>
            <a:off x="3678051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>
            <p:custDataLst>
              <p:tags r:id="rId11"/>
            </p:custDataLst>
          </p:nvPr>
        </p:nvSpPr>
        <p:spPr>
          <a:xfrm>
            <a:off x="3243999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>
            <p:custDataLst>
              <p:tags r:id="rId12"/>
            </p:custDataLst>
          </p:nvPr>
        </p:nvSpPr>
        <p:spPr>
          <a:xfrm>
            <a:off x="3461019" y="45447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>
            <p:custDataLst>
              <p:tags r:id="rId13"/>
            </p:custDataLst>
          </p:nvPr>
        </p:nvSpPr>
        <p:spPr>
          <a:xfrm>
            <a:off x="4112108" y="341710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>
            <p:custDataLst>
              <p:tags r:id="rId14"/>
            </p:custDataLst>
          </p:nvPr>
        </p:nvSpPr>
        <p:spPr>
          <a:xfrm>
            <a:off x="3461026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>
            <p:custDataLst>
              <p:tags r:id="rId15"/>
            </p:custDataLst>
          </p:nvPr>
        </p:nvSpPr>
        <p:spPr>
          <a:xfrm>
            <a:off x="4112103" y="41688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>
            <p:custDataLst>
              <p:tags r:id="rId16"/>
            </p:custDataLst>
          </p:nvPr>
        </p:nvSpPr>
        <p:spPr>
          <a:xfrm>
            <a:off x="4112106" y="26652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>
            <p:custDataLst>
              <p:tags r:id="rId17"/>
            </p:custDataLst>
          </p:nvPr>
        </p:nvSpPr>
        <p:spPr>
          <a:xfrm>
            <a:off x="2235070" y="3493295"/>
            <a:ext cx="651079" cy="751800"/>
          </a:xfrm>
          <a:custGeom>
            <a:avLst/>
            <a:gdLst>
              <a:gd name="connsiteX0" fmla="*/ 651078 w 651079"/>
              <a:gd name="connsiteY0" fmla="*/ 0 h 751800"/>
              <a:gd name="connsiteX1" fmla="*/ 651079 w 651079"/>
              <a:gd name="connsiteY1" fmla="*/ 751800 h 751800"/>
              <a:gd name="connsiteX2" fmla="*/ 217026 w 651079"/>
              <a:gd name="connsiteY2" fmla="*/ 751795 h 751800"/>
              <a:gd name="connsiteX3" fmla="*/ 0 w 651079"/>
              <a:gd name="connsiteY3" fmla="*/ 375901 h 751800"/>
              <a:gd name="connsiteX4" fmla="*/ 651078 w 651079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0">
                <a:moveTo>
                  <a:pt x="651078" y="0"/>
                </a:moveTo>
                <a:lnTo>
                  <a:pt x="651079" y="751800"/>
                </a:lnTo>
                <a:lnTo>
                  <a:pt x="217026" y="751795"/>
                </a:lnTo>
                <a:lnTo>
                  <a:pt x="0" y="375901"/>
                </a:lnTo>
                <a:lnTo>
                  <a:pt x="651078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>
            <p:custDataLst>
              <p:tags r:id="rId18"/>
            </p:custDataLst>
          </p:nvPr>
        </p:nvSpPr>
        <p:spPr>
          <a:xfrm>
            <a:off x="2018045" y="3117396"/>
            <a:ext cx="868104" cy="751800"/>
          </a:xfrm>
          <a:custGeom>
            <a:avLst/>
            <a:gdLst>
              <a:gd name="connsiteX0" fmla="*/ 868104 w 868104"/>
              <a:gd name="connsiteY0" fmla="*/ 375899 h 751800"/>
              <a:gd name="connsiteX1" fmla="*/ 217026 w 868104"/>
              <a:gd name="connsiteY1" fmla="*/ 751800 h 751800"/>
              <a:gd name="connsiteX2" fmla="*/ 0 w 868104"/>
              <a:gd name="connsiteY2" fmla="*/ 375903 h 751800"/>
              <a:gd name="connsiteX3" fmla="*/ 217028 w 868104"/>
              <a:gd name="connsiteY3" fmla="*/ 0 h 751800"/>
              <a:gd name="connsiteX4" fmla="*/ 868104 w 868104"/>
              <a:gd name="connsiteY4" fmla="*/ 375899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4" h="751800">
                <a:moveTo>
                  <a:pt x="868104" y="375899"/>
                </a:moveTo>
                <a:lnTo>
                  <a:pt x="217026" y="751800"/>
                </a:lnTo>
                <a:lnTo>
                  <a:pt x="0" y="375903"/>
                </a:lnTo>
                <a:lnTo>
                  <a:pt x="217028" y="0"/>
                </a:lnTo>
                <a:lnTo>
                  <a:pt x="868104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2" name="手繪多邊形 61"/>
          <p:cNvSpPr/>
          <p:nvPr>
            <p:custDataLst>
              <p:tags r:id="rId19"/>
            </p:custDataLst>
          </p:nvPr>
        </p:nvSpPr>
        <p:spPr>
          <a:xfrm>
            <a:off x="2235072" y="1989698"/>
            <a:ext cx="651075" cy="751800"/>
          </a:xfrm>
          <a:custGeom>
            <a:avLst/>
            <a:gdLst>
              <a:gd name="connsiteX0" fmla="*/ 651075 w 651075"/>
              <a:gd name="connsiteY0" fmla="*/ 0 h 751800"/>
              <a:gd name="connsiteX1" fmla="*/ 0 w 651075"/>
              <a:gd name="connsiteY1" fmla="*/ 375899 h 751800"/>
              <a:gd name="connsiteX2" fmla="*/ 217025 w 651075"/>
              <a:gd name="connsiteY2" fmla="*/ 751799 h 751800"/>
              <a:gd name="connsiteX3" fmla="*/ 651075 w 651075"/>
              <a:gd name="connsiteY3" fmla="*/ 751800 h 751800"/>
              <a:gd name="connsiteX4" fmla="*/ 651075 w 651075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5" h="751800">
                <a:moveTo>
                  <a:pt x="651075" y="0"/>
                </a:moveTo>
                <a:lnTo>
                  <a:pt x="0" y="375899"/>
                </a:lnTo>
                <a:lnTo>
                  <a:pt x="217025" y="751799"/>
                </a:lnTo>
                <a:lnTo>
                  <a:pt x="651075" y="751800"/>
                </a:lnTo>
                <a:lnTo>
                  <a:pt x="65107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手繪多邊形 5"/>
          <p:cNvSpPr/>
          <p:nvPr>
            <p:custDataLst>
              <p:tags r:id="rId20"/>
            </p:custDataLst>
          </p:nvPr>
        </p:nvSpPr>
        <p:spPr>
          <a:xfrm>
            <a:off x="2235073" y="2741497"/>
            <a:ext cx="651076" cy="751798"/>
          </a:xfrm>
          <a:custGeom>
            <a:avLst/>
            <a:gdLst>
              <a:gd name="connsiteX0" fmla="*/ 651075 w 651076"/>
              <a:gd name="connsiteY0" fmla="*/ 1 h 751798"/>
              <a:gd name="connsiteX1" fmla="*/ 217025 w 651076"/>
              <a:gd name="connsiteY1" fmla="*/ 0 h 751798"/>
              <a:gd name="connsiteX2" fmla="*/ 0 w 651076"/>
              <a:gd name="connsiteY2" fmla="*/ 375899 h 751798"/>
              <a:gd name="connsiteX3" fmla="*/ 651076 w 651076"/>
              <a:gd name="connsiteY3" fmla="*/ 751798 h 751798"/>
              <a:gd name="connsiteX4" fmla="*/ 651075 w 651076"/>
              <a:gd name="connsiteY4" fmla="*/ 1 h 75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6" h="751798">
                <a:moveTo>
                  <a:pt x="651075" y="1"/>
                </a:moveTo>
                <a:lnTo>
                  <a:pt x="217025" y="0"/>
                </a:lnTo>
                <a:lnTo>
                  <a:pt x="0" y="375899"/>
                </a:lnTo>
                <a:lnTo>
                  <a:pt x="651076" y="751798"/>
                </a:lnTo>
                <a:lnTo>
                  <a:pt x="6510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橢圓 30"/>
          <p:cNvSpPr/>
          <p:nvPr>
            <p:custDataLst>
              <p:tags r:id="rId21"/>
            </p:custDataLst>
          </p:nvPr>
        </p:nvSpPr>
        <p:spPr>
          <a:xfrm>
            <a:off x="2809949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>
            <p:custDataLst>
              <p:tags r:id="rId22"/>
            </p:custDataLst>
          </p:nvPr>
        </p:nvSpPr>
        <p:spPr>
          <a:xfrm>
            <a:off x="2158871" y="37929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>
            <p:custDataLst>
              <p:tags r:id="rId23"/>
            </p:custDataLst>
          </p:nvPr>
        </p:nvSpPr>
        <p:spPr>
          <a:xfrm>
            <a:off x="2809950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>
            <p:custDataLst>
              <p:tags r:id="rId24"/>
            </p:custDataLst>
          </p:nvPr>
        </p:nvSpPr>
        <p:spPr>
          <a:xfrm>
            <a:off x="2809948" y="26652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>
            <p:custDataLst>
              <p:tags r:id="rId25"/>
            </p:custDataLst>
          </p:nvPr>
        </p:nvSpPr>
        <p:spPr>
          <a:xfrm>
            <a:off x="2158873" y="30411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>
            <p:custDataLst>
              <p:tags r:id="rId26"/>
            </p:custDataLst>
          </p:nvPr>
        </p:nvSpPr>
        <p:spPr>
          <a:xfrm>
            <a:off x="2375898" y="26652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>
            <p:custDataLst>
              <p:tags r:id="rId27"/>
            </p:custDataLst>
          </p:nvPr>
        </p:nvSpPr>
        <p:spPr>
          <a:xfrm>
            <a:off x="1941845" y="3417099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>
            <p:custDataLst>
              <p:tags r:id="rId28"/>
            </p:custDataLst>
          </p:nvPr>
        </p:nvSpPr>
        <p:spPr>
          <a:xfrm>
            <a:off x="2375897" y="41688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>
            <p:custDataLst>
              <p:tags r:id="rId29"/>
            </p:custDataLst>
          </p:nvPr>
        </p:nvSpPr>
        <p:spPr>
          <a:xfrm>
            <a:off x="2158871" y="45447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>
            <p:custDataLst>
              <p:tags r:id="rId30"/>
            </p:custDataLst>
          </p:nvPr>
        </p:nvSpPr>
        <p:spPr>
          <a:xfrm>
            <a:off x="2158873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>
            <p:custDataLst>
              <p:tags r:id="rId31"/>
            </p:custDataLst>
          </p:nvPr>
        </p:nvSpPr>
        <p:spPr>
          <a:xfrm>
            <a:off x="1507795" y="34170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>
            <p:custDataLst>
              <p:tags r:id="rId32"/>
            </p:custDataLst>
          </p:nvPr>
        </p:nvSpPr>
        <p:spPr>
          <a:xfrm>
            <a:off x="2809947" y="49206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>
            <p:custDataLst>
              <p:tags r:id="rId33"/>
            </p:custDataLst>
          </p:nvPr>
        </p:nvSpPr>
        <p:spPr>
          <a:xfrm>
            <a:off x="2809948" y="19134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/>
          <p:cNvSpPr/>
          <p:nvPr>
            <p:custDataLst>
              <p:tags r:id="rId34"/>
            </p:custDataLst>
          </p:nvPr>
        </p:nvSpPr>
        <p:spPr>
          <a:xfrm>
            <a:off x="1507796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/>
          <p:cNvSpPr/>
          <p:nvPr>
            <p:custDataLst>
              <p:tags r:id="rId35"/>
            </p:custDataLst>
          </p:nvPr>
        </p:nvSpPr>
        <p:spPr>
          <a:xfrm>
            <a:off x="1507794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9724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sp>
          <p:nvSpPr>
            <p:cNvPr id="72" name="手繪多邊形 71" descr="6"/>
            <p:cNvSpPr/>
            <p:nvPr>
              <p:custDataLst>
                <p:tags r:id="rId36"/>
              </p:custDataLst>
            </p:nvPr>
          </p:nvSpPr>
          <p:spPr bwMode="auto">
            <a:xfrm rot="10800004">
              <a:off x="2335795" y="3016670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3" name="手繪多邊形 72" descr="4"/>
            <p:cNvSpPr/>
            <p:nvPr>
              <p:custDataLst>
                <p:tags r:id="rId37"/>
              </p:custDataLst>
            </p:nvPr>
          </p:nvSpPr>
          <p:spPr bwMode="auto">
            <a:xfrm rot="14400000">
              <a:off x="1959895" y="3594012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4" name="手繪多邊形 73" descr="4"/>
            <p:cNvSpPr/>
            <p:nvPr>
              <p:custDataLst>
                <p:tags r:id="rId38"/>
              </p:custDataLst>
            </p:nvPr>
          </p:nvSpPr>
          <p:spPr bwMode="auto">
            <a:xfrm rot="10800002">
              <a:off x="2610970" y="3969912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手繪多邊形 74" descr="4"/>
            <p:cNvSpPr/>
            <p:nvPr>
              <p:custDataLst>
                <p:tags r:id="rId39"/>
              </p:custDataLst>
            </p:nvPr>
          </p:nvSpPr>
          <p:spPr bwMode="auto">
            <a:xfrm rot="7200009">
              <a:off x="3262047" y="3594014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手繪多邊形 75" descr="4"/>
            <p:cNvSpPr/>
            <p:nvPr>
              <p:custDataLst>
                <p:tags r:id="rId40"/>
              </p:custDataLst>
            </p:nvPr>
          </p:nvSpPr>
          <p:spPr bwMode="auto">
            <a:xfrm rot="3600000">
              <a:off x="3262048" y="2842216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7" name="手繪多邊形 76" descr="4"/>
            <p:cNvSpPr/>
            <p:nvPr>
              <p:custDataLst>
                <p:tags r:id="rId41"/>
              </p:custDataLst>
            </p:nvPr>
          </p:nvSpPr>
          <p:spPr bwMode="auto">
            <a:xfrm>
              <a:off x="2610975" y="2466317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8" name="手繪多邊形 77" descr="4"/>
            <p:cNvSpPr/>
            <p:nvPr>
              <p:custDataLst>
                <p:tags r:id="rId42"/>
              </p:custDataLst>
            </p:nvPr>
          </p:nvSpPr>
          <p:spPr bwMode="auto">
            <a:xfrm rot="18000009">
              <a:off x="1959896" y="2842213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9" name="手繪多邊形 78" descr="3"/>
            <p:cNvSpPr/>
            <p:nvPr>
              <p:custDataLst>
                <p:tags r:id="rId43"/>
              </p:custDataLst>
            </p:nvPr>
          </p:nvSpPr>
          <p:spPr bwMode="auto">
            <a:xfrm rot="1800009">
              <a:off x="2216643" y="2434387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0" name="手繪多邊形 79" descr="3"/>
            <p:cNvSpPr/>
            <p:nvPr>
              <p:custDataLst>
                <p:tags r:id="rId44"/>
              </p:custDataLst>
            </p:nvPr>
          </p:nvSpPr>
          <p:spPr bwMode="auto">
            <a:xfrm rot="19800002">
              <a:off x="1703152" y="318618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1" name="手繪多邊形 80" descr="3"/>
            <p:cNvSpPr/>
            <p:nvPr>
              <p:custDataLst>
                <p:tags r:id="rId45"/>
              </p:custDataLst>
            </p:nvPr>
          </p:nvSpPr>
          <p:spPr bwMode="auto">
            <a:xfrm rot="16200002">
              <a:off x="2097485" y="4006781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2" name="手繪多邊形 81" descr="3"/>
            <p:cNvSpPr/>
            <p:nvPr>
              <p:custDataLst>
                <p:tags r:id="rId46"/>
              </p:custDataLst>
            </p:nvPr>
          </p:nvSpPr>
          <p:spPr bwMode="auto">
            <a:xfrm rot="12600011">
              <a:off x="3005305" y="4075574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3" name="手繪多邊形 82" descr="3"/>
            <p:cNvSpPr/>
            <p:nvPr>
              <p:custDataLst>
                <p:tags r:id="rId47"/>
              </p:custDataLst>
            </p:nvPr>
          </p:nvSpPr>
          <p:spPr bwMode="auto">
            <a:xfrm rot="9000002">
              <a:off x="3518794" y="332377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手繪多邊形 83" descr="3"/>
            <p:cNvSpPr/>
            <p:nvPr>
              <p:custDataLst>
                <p:tags r:id="rId48"/>
              </p:custDataLst>
            </p:nvPr>
          </p:nvSpPr>
          <p:spPr bwMode="auto">
            <a:xfrm rot="5400002">
              <a:off x="3124461" y="2503184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5" name="手繪多邊形 84" descr="4"/>
            <p:cNvSpPr/>
            <p:nvPr>
              <p:custDataLst>
                <p:tags r:id="rId49"/>
              </p:custDataLst>
            </p:nvPr>
          </p:nvSpPr>
          <p:spPr bwMode="auto">
            <a:xfrm rot="12600001">
              <a:off x="1959894" y="4345811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6" name="手繪多邊形 85" descr="4"/>
            <p:cNvSpPr/>
            <p:nvPr>
              <p:custDataLst>
                <p:tags r:id="rId50"/>
              </p:custDataLst>
            </p:nvPr>
          </p:nvSpPr>
          <p:spPr bwMode="auto">
            <a:xfrm rot="9000011">
              <a:off x="3262047" y="4345814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7" name="手繪多邊形 86" descr="4"/>
            <p:cNvSpPr/>
            <p:nvPr>
              <p:custDataLst>
                <p:tags r:id="rId51"/>
              </p:custDataLst>
            </p:nvPr>
          </p:nvSpPr>
          <p:spPr bwMode="auto">
            <a:xfrm rot="5400005">
              <a:off x="3913127" y="32181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8" name="手繪多邊形 87" descr="4"/>
            <p:cNvSpPr/>
            <p:nvPr>
              <p:custDataLst>
                <p:tags r:id="rId52"/>
              </p:custDataLst>
            </p:nvPr>
          </p:nvSpPr>
          <p:spPr bwMode="auto">
            <a:xfrm rot="1800004">
              <a:off x="3262052" y="20904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9" name="手繪多邊形 88" descr="4"/>
            <p:cNvSpPr/>
            <p:nvPr>
              <p:custDataLst>
                <p:tags r:id="rId53"/>
              </p:custDataLst>
            </p:nvPr>
          </p:nvSpPr>
          <p:spPr bwMode="auto">
            <a:xfrm rot="19800011">
              <a:off x="1959897" y="2090417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0" name="手繪多邊形 89" descr="4"/>
            <p:cNvSpPr/>
            <p:nvPr>
              <p:custDataLst>
                <p:tags r:id="rId54"/>
              </p:custDataLst>
            </p:nvPr>
          </p:nvSpPr>
          <p:spPr bwMode="auto">
            <a:xfrm rot="16200004">
              <a:off x="1308818" y="3218113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1" name="手繪多邊形 90" descr="6"/>
            <p:cNvSpPr/>
            <p:nvPr>
              <p:custDataLst>
                <p:tags r:id="rId55"/>
              </p:custDataLst>
            </p:nvPr>
          </p:nvSpPr>
          <p:spPr bwMode="auto">
            <a:xfrm rot="10800004">
              <a:off x="2335791" y="4520267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2" name="手繪多邊形 91" descr="6"/>
            <p:cNvSpPr/>
            <p:nvPr>
              <p:custDataLst>
                <p:tags r:id="rId56"/>
              </p:custDataLst>
            </p:nvPr>
          </p:nvSpPr>
          <p:spPr bwMode="auto">
            <a:xfrm rot="7200009">
              <a:off x="3637945" y="3768473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3" name="手繪多邊形 92" descr="6"/>
            <p:cNvSpPr/>
            <p:nvPr>
              <p:custDataLst>
                <p:tags r:id="rId57"/>
              </p:custDataLst>
            </p:nvPr>
          </p:nvSpPr>
          <p:spPr bwMode="auto">
            <a:xfrm rot="3600000">
              <a:off x="3637947" y="2264877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4" name="手繪多邊形 93" descr="6"/>
            <p:cNvSpPr/>
            <p:nvPr>
              <p:custDataLst>
                <p:tags r:id="rId58"/>
              </p:custDataLst>
            </p:nvPr>
          </p:nvSpPr>
          <p:spPr bwMode="auto">
            <a:xfrm>
              <a:off x="2335797" y="1513074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5" name="手繪多邊形 94" descr="6"/>
            <p:cNvSpPr/>
            <p:nvPr>
              <p:custDataLst>
                <p:tags r:id="rId59"/>
              </p:custDataLst>
            </p:nvPr>
          </p:nvSpPr>
          <p:spPr bwMode="auto">
            <a:xfrm rot="18000009">
              <a:off x="1033641" y="2264871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8" name="手繪多邊形 117" descr="6"/>
            <p:cNvSpPr/>
            <p:nvPr>
              <p:custDataLst>
                <p:tags r:id="rId60"/>
              </p:custDataLst>
            </p:nvPr>
          </p:nvSpPr>
          <p:spPr bwMode="auto">
            <a:xfrm rot="14400001">
              <a:off x="1033640" y="3768468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sp>
        <p:nvSpPr>
          <p:cNvPr id="4" name="手繪多邊形 3"/>
          <p:cNvSpPr/>
          <p:nvPr>
            <p:custDataLst>
              <p:tags r:id="rId2"/>
            </p:custDataLst>
          </p:nvPr>
        </p:nvSpPr>
        <p:spPr>
          <a:xfrm>
            <a:off x="1583996" y="2365596"/>
            <a:ext cx="868102" cy="751799"/>
          </a:xfrm>
          <a:custGeom>
            <a:avLst/>
            <a:gdLst>
              <a:gd name="connsiteX0" fmla="*/ 651077 w 868102"/>
              <a:gd name="connsiteY0" fmla="*/ 0 h 751799"/>
              <a:gd name="connsiteX1" fmla="*/ 868102 w 868102"/>
              <a:gd name="connsiteY1" fmla="*/ 375900 h 751799"/>
              <a:gd name="connsiteX2" fmla="*/ 651077 w 868102"/>
              <a:gd name="connsiteY2" fmla="*/ 751799 h 751799"/>
              <a:gd name="connsiteX3" fmla="*/ 0 w 868102"/>
              <a:gd name="connsiteY3" fmla="*/ 375897 h 751799"/>
              <a:gd name="connsiteX4" fmla="*/ 651077 w 868102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2" h="751799">
                <a:moveTo>
                  <a:pt x="651077" y="0"/>
                </a:moveTo>
                <a:lnTo>
                  <a:pt x="868102" y="375900"/>
                </a:lnTo>
                <a:lnTo>
                  <a:pt x="651077" y="751799"/>
                </a:lnTo>
                <a:lnTo>
                  <a:pt x="0" y="375897"/>
                </a:lnTo>
                <a:lnTo>
                  <a:pt x="651077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手繪多邊形 4"/>
          <p:cNvSpPr/>
          <p:nvPr>
            <p:custDataLst>
              <p:tags r:id="rId3"/>
            </p:custDataLst>
          </p:nvPr>
        </p:nvSpPr>
        <p:spPr>
          <a:xfrm>
            <a:off x="1583993" y="3493295"/>
            <a:ext cx="651077" cy="751799"/>
          </a:xfrm>
          <a:custGeom>
            <a:avLst/>
            <a:gdLst>
              <a:gd name="connsiteX0" fmla="*/ 1 w 651077"/>
              <a:gd name="connsiteY0" fmla="*/ 0 h 751799"/>
              <a:gd name="connsiteX1" fmla="*/ 434051 w 651077"/>
              <a:gd name="connsiteY1" fmla="*/ 3 h 751799"/>
              <a:gd name="connsiteX2" fmla="*/ 651077 w 651077"/>
              <a:gd name="connsiteY2" fmla="*/ 375900 h 751799"/>
              <a:gd name="connsiteX3" fmla="*/ 0 w 651077"/>
              <a:gd name="connsiteY3" fmla="*/ 751799 h 751799"/>
              <a:gd name="connsiteX4" fmla="*/ 1 w 651077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7" h="751799">
                <a:moveTo>
                  <a:pt x="1" y="0"/>
                </a:moveTo>
                <a:lnTo>
                  <a:pt x="434051" y="3"/>
                </a:lnTo>
                <a:lnTo>
                  <a:pt x="651077" y="375900"/>
                </a:lnTo>
                <a:lnTo>
                  <a:pt x="0" y="751799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>
            <p:custDataLst>
              <p:tags r:id="rId4"/>
            </p:custDataLst>
          </p:nvPr>
        </p:nvSpPr>
        <p:spPr>
          <a:xfrm>
            <a:off x="2235070" y="4245089"/>
            <a:ext cx="651079" cy="751803"/>
          </a:xfrm>
          <a:custGeom>
            <a:avLst/>
            <a:gdLst>
              <a:gd name="connsiteX0" fmla="*/ 0 w 651079"/>
              <a:gd name="connsiteY0" fmla="*/ 375900 h 751803"/>
              <a:gd name="connsiteX1" fmla="*/ 217026 w 651079"/>
              <a:gd name="connsiteY1" fmla="*/ 0 h 751803"/>
              <a:gd name="connsiteX2" fmla="*/ 651079 w 651079"/>
              <a:gd name="connsiteY2" fmla="*/ 5 h 751803"/>
              <a:gd name="connsiteX3" fmla="*/ 651076 w 651079"/>
              <a:gd name="connsiteY3" fmla="*/ 751803 h 751803"/>
              <a:gd name="connsiteX4" fmla="*/ 0 w 651079"/>
              <a:gd name="connsiteY4" fmla="*/ 375900 h 75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3">
                <a:moveTo>
                  <a:pt x="0" y="375900"/>
                </a:moveTo>
                <a:lnTo>
                  <a:pt x="217026" y="0"/>
                </a:lnTo>
                <a:lnTo>
                  <a:pt x="651079" y="5"/>
                </a:lnTo>
                <a:lnTo>
                  <a:pt x="651076" y="751803"/>
                </a:lnTo>
                <a:lnTo>
                  <a:pt x="0" y="3759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>
            <p:custDataLst>
              <p:tags r:id="rId5"/>
            </p:custDataLst>
          </p:nvPr>
        </p:nvSpPr>
        <p:spPr>
          <a:xfrm>
            <a:off x="1583995" y="2741493"/>
            <a:ext cx="651078" cy="751805"/>
          </a:xfrm>
          <a:custGeom>
            <a:avLst/>
            <a:gdLst>
              <a:gd name="connsiteX0" fmla="*/ 1 w 651078"/>
              <a:gd name="connsiteY0" fmla="*/ 0 h 751805"/>
              <a:gd name="connsiteX1" fmla="*/ 0 w 651078"/>
              <a:gd name="connsiteY1" fmla="*/ 751802 h 751805"/>
              <a:gd name="connsiteX2" fmla="*/ 434050 w 651078"/>
              <a:gd name="connsiteY2" fmla="*/ 751805 h 751805"/>
              <a:gd name="connsiteX3" fmla="*/ 651078 w 651078"/>
              <a:gd name="connsiteY3" fmla="*/ 375902 h 751805"/>
              <a:gd name="connsiteX4" fmla="*/ 1 w 651078"/>
              <a:gd name="connsiteY4" fmla="*/ 0 h 75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8" h="751805">
                <a:moveTo>
                  <a:pt x="1" y="0"/>
                </a:moveTo>
                <a:lnTo>
                  <a:pt x="0" y="751802"/>
                </a:lnTo>
                <a:lnTo>
                  <a:pt x="434050" y="751805"/>
                </a:lnTo>
                <a:lnTo>
                  <a:pt x="651078" y="375902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>
            <p:custDataLst>
              <p:tags r:id="rId6"/>
            </p:custDataLst>
          </p:nvPr>
        </p:nvSpPr>
        <p:spPr>
          <a:xfrm>
            <a:off x="1583993" y="3869196"/>
            <a:ext cx="868103" cy="751794"/>
          </a:xfrm>
          <a:custGeom>
            <a:avLst/>
            <a:gdLst>
              <a:gd name="connsiteX0" fmla="*/ 0 w 868103"/>
              <a:gd name="connsiteY0" fmla="*/ 375899 h 751794"/>
              <a:gd name="connsiteX1" fmla="*/ 651077 w 868103"/>
              <a:gd name="connsiteY1" fmla="*/ 0 h 751794"/>
              <a:gd name="connsiteX2" fmla="*/ 868103 w 868103"/>
              <a:gd name="connsiteY2" fmla="*/ 375894 h 751794"/>
              <a:gd name="connsiteX3" fmla="*/ 651077 w 868103"/>
              <a:gd name="connsiteY3" fmla="*/ 751794 h 751794"/>
              <a:gd name="connsiteX4" fmla="*/ 0 w 868103"/>
              <a:gd name="connsiteY4" fmla="*/ 375899 h 75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3" h="751794">
                <a:moveTo>
                  <a:pt x="0" y="375899"/>
                </a:moveTo>
                <a:lnTo>
                  <a:pt x="651077" y="0"/>
                </a:lnTo>
                <a:lnTo>
                  <a:pt x="868103" y="375894"/>
                </a:lnTo>
                <a:lnTo>
                  <a:pt x="651077" y="751794"/>
                </a:lnTo>
                <a:lnTo>
                  <a:pt x="0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" name="橢圓 36"/>
          <p:cNvSpPr/>
          <p:nvPr>
            <p:custDataLst>
              <p:tags r:id="rId7"/>
            </p:custDataLst>
          </p:nvPr>
        </p:nvSpPr>
        <p:spPr>
          <a:xfrm>
            <a:off x="3461029" y="37929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>
            <p:custDataLst>
              <p:tags r:id="rId8"/>
            </p:custDataLst>
          </p:nvPr>
        </p:nvSpPr>
        <p:spPr>
          <a:xfrm>
            <a:off x="3461026" y="30411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>
            <p:custDataLst>
              <p:tags r:id="rId9"/>
            </p:custDataLst>
          </p:nvPr>
        </p:nvSpPr>
        <p:spPr>
          <a:xfrm>
            <a:off x="3243999" y="41688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>
            <p:custDataLst>
              <p:tags r:id="rId10"/>
            </p:custDataLst>
          </p:nvPr>
        </p:nvSpPr>
        <p:spPr>
          <a:xfrm>
            <a:off x="3678051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>
            <p:custDataLst>
              <p:tags r:id="rId11"/>
            </p:custDataLst>
          </p:nvPr>
        </p:nvSpPr>
        <p:spPr>
          <a:xfrm>
            <a:off x="3243999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>
            <p:custDataLst>
              <p:tags r:id="rId12"/>
            </p:custDataLst>
          </p:nvPr>
        </p:nvSpPr>
        <p:spPr>
          <a:xfrm>
            <a:off x="3461019" y="454479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>
            <p:custDataLst>
              <p:tags r:id="rId13"/>
            </p:custDataLst>
          </p:nvPr>
        </p:nvSpPr>
        <p:spPr>
          <a:xfrm>
            <a:off x="4112108" y="3417102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>
            <p:custDataLst>
              <p:tags r:id="rId14"/>
            </p:custDataLst>
          </p:nvPr>
        </p:nvSpPr>
        <p:spPr>
          <a:xfrm>
            <a:off x="3461026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>
            <p:custDataLst>
              <p:tags r:id="rId15"/>
            </p:custDataLst>
          </p:nvPr>
        </p:nvSpPr>
        <p:spPr>
          <a:xfrm>
            <a:off x="4112103" y="41688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>
            <p:custDataLst>
              <p:tags r:id="rId16"/>
            </p:custDataLst>
          </p:nvPr>
        </p:nvSpPr>
        <p:spPr>
          <a:xfrm>
            <a:off x="4112106" y="26652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>
            <p:custDataLst>
              <p:tags r:id="rId17"/>
            </p:custDataLst>
          </p:nvPr>
        </p:nvSpPr>
        <p:spPr>
          <a:xfrm>
            <a:off x="2235070" y="3493295"/>
            <a:ext cx="651079" cy="751800"/>
          </a:xfrm>
          <a:custGeom>
            <a:avLst/>
            <a:gdLst>
              <a:gd name="connsiteX0" fmla="*/ 651078 w 651079"/>
              <a:gd name="connsiteY0" fmla="*/ 0 h 751800"/>
              <a:gd name="connsiteX1" fmla="*/ 651079 w 651079"/>
              <a:gd name="connsiteY1" fmla="*/ 751800 h 751800"/>
              <a:gd name="connsiteX2" fmla="*/ 217026 w 651079"/>
              <a:gd name="connsiteY2" fmla="*/ 751795 h 751800"/>
              <a:gd name="connsiteX3" fmla="*/ 0 w 651079"/>
              <a:gd name="connsiteY3" fmla="*/ 375901 h 751800"/>
              <a:gd name="connsiteX4" fmla="*/ 651078 w 651079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0">
                <a:moveTo>
                  <a:pt x="651078" y="0"/>
                </a:moveTo>
                <a:lnTo>
                  <a:pt x="651079" y="751800"/>
                </a:lnTo>
                <a:lnTo>
                  <a:pt x="217026" y="751795"/>
                </a:lnTo>
                <a:lnTo>
                  <a:pt x="0" y="375901"/>
                </a:lnTo>
                <a:lnTo>
                  <a:pt x="651078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>
            <p:custDataLst>
              <p:tags r:id="rId18"/>
            </p:custDataLst>
          </p:nvPr>
        </p:nvSpPr>
        <p:spPr>
          <a:xfrm>
            <a:off x="2018045" y="3117396"/>
            <a:ext cx="868104" cy="751800"/>
          </a:xfrm>
          <a:custGeom>
            <a:avLst/>
            <a:gdLst>
              <a:gd name="connsiteX0" fmla="*/ 868104 w 868104"/>
              <a:gd name="connsiteY0" fmla="*/ 375899 h 751800"/>
              <a:gd name="connsiteX1" fmla="*/ 217026 w 868104"/>
              <a:gd name="connsiteY1" fmla="*/ 751800 h 751800"/>
              <a:gd name="connsiteX2" fmla="*/ 0 w 868104"/>
              <a:gd name="connsiteY2" fmla="*/ 375903 h 751800"/>
              <a:gd name="connsiteX3" fmla="*/ 217028 w 868104"/>
              <a:gd name="connsiteY3" fmla="*/ 0 h 751800"/>
              <a:gd name="connsiteX4" fmla="*/ 868104 w 868104"/>
              <a:gd name="connsiteY4" fmla="*/ 375899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4" h="751800">
                <a:moveTo>
                  <a:pt x="868104" y="375899"/>
                </a:moveTo>
                <a:lnTo>
                  <a:pt x="217026" y="751800"/>
                </a:lnTo>
                <a:lnTo>
                  <a:pt x="0" y="375903"/>
                </a:lnTo>
                <a:lnTo>
                  <a:pt x="217028" y="0"/>
                </a:lnTo>
                <a:lnTo>
                  <a:pt x="868104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2" name="手繪多邊形 61"/>
          <p:cNvSpPr/>
          <p:nvPr>
            <p:custDataLst>
              <p:tags r:id="rId19"/>
            </p:custDataLst>
          </p:nvPr>
        </p:nvSpPr>
        <p:spPr>
          <a:xfrm>
            <a:off x="2235072" y="1989698"/>
            <a:ext cx="651075" cy="751800"/>
          </a:xfrm>
          <a:custGeom>
            <a:avLst/>
            <a:gdLst>
              <a:gd name="connsiteX0" fmla="*/ 651075 w 651075"/>
              <a:gd name="connsiteY0" fmla="*/ 0 h 751800"/>
              <a:gd name="connsiteX1" fmla="*/ 0 w 651075"/>
              <a:gd name="connsiteY1" fmla="*/ 375899 h 751800"/>
              <a:gd name="connsiteX2" fmla="*/ 217025 w 651075"/>
              <a:gd name="connsiteY2" fmla="*/ 751799 h 751800"/>
              <a:gd name="connsiteX3" fmla="*/ 651075 w 651075"/>
              <a:gd name="connsiteY3" fmla="*/ 751800 h 751800"/>
              <a:gd name="connsiteX4" fmla="*/ 651075 w 651075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5" h="751800">
                <a:moveTo>
                  <a:pt x="651075" y="0"/>
                </a:moveTo>
                <a:lnTo>
                  <a:pt x="0" y="375899"/>
                </a:lnTo>
                <a:lnTo>
                  <a:pt x="217025" y="751799"/>
                </a:lnTo>
                <a:lnTo>
                  <a:pt x="651075" y="751800"/>
                </a:lnTo>
                <a:lnTo>
                  <a:pt x="65107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手繪多邊形 5"/>
          <p:cNvSpPr/>
          <p:nvPr>
            <p:custDataLst>
              <p:tags r:id="rId20"/>
            </p:custDataLst>
          </p:nvPr>
        </p:nvSpPr>
        <p:spPr>
          <a:xfrm>
            <a:off x="2235073" y="2741497"/>
            <a:ext cx="651076" cy="751798"/>
          </a:xfrm>
          <a:custGeom>
            <a:avLst/>
            <a:gdLst>
              <a:gd name="connsiteX0" fmla="*/ 651075 w 651076"/>
              <a:gd name="connsiteY0" fmla="*/ 1 h 751798"/>
              <a:gd name="connsiteX1" fmla="*/ 217025 w 651076"/>
              <a:gd name="connsiteY1" fmla="*/ 0 h 751798"/>
              <a:gd name="connsiteX2" fmla="*/ 0 w 651076"/>
              <a:gd name="connsiteY2" fmla="*/ 375899 h 751798"/>
              <a:gd name="connsiteX3" fmla="*/ 651076 w 651076"/>
              <a:gd name="connsiteY3" fmla="*/ 751798 h 751798"/>
              <a:gd name="connsiteX4" fmla="*/ 651075 w 651076"/>
              <a:gd name="connsiteY4" fmla="*/ 1 h 75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6" h="751798">
                <a:moveTo>
                  <a:pt x="651075" y="1"/>
                </a:moveTo>
                <a:lnTo>
                  <a:pt x="217025" y="0"/>
                </a:lnTo>
                <a:lnTo>
                  <a:pt x="0" y="375899"/>
                </a:lnTo>
                <a:lnTo>
                  <a:pt x="651076" y="751798"/>
                </a:lnTo>
                <a:lnTo>
                  <a:pt x="6510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橢圓 30"/>
          <p:cNvSpPr/>
          <p:nvPr>
            <p:custDataLst>
              <p:tags r:id="rId21"/>
            </p:custDataLst>
          </p:nvPr>
        </p:nvSpPr>
        <p:spPr>
          <a:xfrm>
            <a:off x="2809949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>
            <p:custDataLst>
              <p:tags r:id="rId22"/>
            </p:custDataLst>
          </p:nvPr>
        </p:nvSpPr>
        <p:spPr>
          <a:xfrm>
            <a:off x="2158871" y="37929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>
            <p:custDataLst>
              <p:tags r:id="rId23"/>
            </p:custDataLst>
          </p:nvPr>
        </p:nvSpPr>
        <p:spPr>
          <a:xfrm>
            <a:off x="2809950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>
            <p:custDataLst>
              <p:tags r:id="rId24"/>
            </p:custDataLst>
          </p:nvPr>
        </p:nvSpPr>
        <p:spPr>
          <a:xfrm>
            <a:off x="2809948" y="26652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>
            <p:custDataLst>
              <p:tags r:id="rId25"/>
            </p:custDataLst>
          </p:nvPr>
        </p:nvSpPr>
        <p:spPr>
          <a:xfrm>
            <a:off x="2158873" y="30411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>
            <p:custDataLst>
              <p:tags r:id="rId26"/>
            </p:custDataLst>
          </p:nvPr>
        </p:nvSpPr>
        <p:spPr>
          <a:xfrm>
            <a:off x="2375898" y="26652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>
            <p:custDataLst>
              <p:tags r:id="rId27"/>
            </p:custDataLst>
          </p:nvPr>
        </p:nvSpPr>
        <p:spPr>
          <a:xfrm>
            <a:off x="1941845" y="3417099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>
            <p:custDataLst>
              <p:tags r:id="rId28"/>
            </p:custDataLst>
          </p:nvPr>
        </p:nvSpPr>
        <p:spPr>
          <a:xfrm>
            <a:off x="2375897" y="41688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>
            <p:custDataLst>
              <p:tags r:id="rId29"/>
            </p:custDataLst>
          </p:nvPr>
        </p:nvSpPr>
        <p:spPr>
          <a:xfrm>
            <a:off x="2158871" y="4544790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>
            <p:custDataLst>
              <p:tags r:id="rId30"/>
            </p:custDataLst>
          </p:nvPr>
        </p:nvSpPr>
        <p:spPr>
          <a:xfrm>
            <a:off x="2158873" y="2289397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>
            <p:custDataLst>
              <p:tags r:id="rId31"/>
            </p:custDataLst>
          </p:nvPr>
        </p:nvSpPr>
        <p:spPr>
          <a:xfrm>
            <a:off x="1507795" y="3417096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>
            <p:custDataLst>
              <p:tags r:id="rId32"/>
            </p:custDataLst>
          </p:nvPr>
        </p:nvSpPr>
        <p:spPr>
          <a:xfrm>
            <a:off x="2809947" y="4920693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>
            <p:custDataLst>
              <p:tags r:id="rId33"/>
            </p:custDataLst>
          </p:nvPr>
        </p:nvSpPr>
        <p:spPr>
          <a:xfrm>
            <a:off x="2809948" y="1913498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/>
          <p:cNvSpPr/>
          <p:nvPr>
            <p:custDataLst>
              <p:tags r:id="rId34"/>
            </p:custDataLst>
          </p:nvPr>
        </p:nvSpPr>
        <p:spPr>
          <a:xfrm>
            <a:off x="1507796" y="2665294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/>
          <p:cNvSpPr/>
          <p:nvPr>
            <p:custDataLst>
              <p:tags r:id="rId35"/>
            </p:custDataLst>
          </p:nvPr>
        </p:nvSpPr>
        <p:spPr>
          <a:xfrm>
            <a:off x="1507794" y="41688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845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sp>
          <p:nvSpPr>
            <p:cNvPr id="40" name="手繪多邊形 39" descr="6"/>
            <p:cNvSpPr/>
            <p:nvPr>
              <p:custDataLst>
                <p:tags r:id="rId12"/>
              </p:custDataLst>
            </p:nvPr>
          </p:nvSpPr>
          <p:spPr bwMode="auto">
            <a:xfrm rot="10800004">
              <a:off x="2335795" y="3016670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1" name="手繪多邊形 40" descr="4"/>
            <p:cNvSpPr/>
            <p:nvPr>
              <p:custDataLst>
                <p:tags r:id="rId13"/>
              </p:custDataLst>
            </p:nvPr>
          </p:nvSpPr>
          <p:spPr bwMode="auto">
            <a:xfrm rot="14400000">
              <a:off x="1959895" y="3594012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2" name="手繪多邊形 41" descr="4"/>
            <p:cNvSpPr/>
            <p:nvPr>
              <p:custDataLst>
                <p:tags r:id="rId14"/>
              </p:custDataLst>
            </p:nvPr>
          </p:nvSpPr>
          <p:spPr bwMode="auto">
            <a:xfrm rot="10800002">
              <a:off x="2610970" y="3969912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3" name="手繪多邊形 42" descr="4"/>
            <p:cNvSpPr/>
            <p:nvPr>
              <p:custDataLst>
                <p:tags r:id="rId15"/>
              </p:custDataLst>
            </p:nvPr>
          </p:nvSpPr>
          <p:spPr bwMode="auto">
            <a:xfrm rot="7200009">
              <a:off x="3262047" y="3594014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4" name="手繪多邊形 43" descr="4"/>
            <p:cNvSpPr/>
            <p:nvPr>
              <p:custDataLst>
                <p:tags r:id="rId16"/>
              </p:custDataLst>
            </p:nvPr>
          </p:nvSpPr>
          <p:spPr bwMode="auto">
            <a:xfrm rot="3600000">
              <a:off x="3262048" y="2842216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5" name="手繪多邊形 44" descr="4"/>
            <p:cNvSpPr/>
            <p:nvPr>
              <p:custDataLst>
                <p:tags r:id="rId17"/>
              </p:custDataLst>
            </p:nvPr>
          </p:nvSpPr>
          <p:spPr bwMode="auto">
            <a:xfrm>
              <a:off x="2610975" y="2466317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6" name="手繪多邊形 45" descr="4"/>
            <p:cNvSpPr/>
            <p:nvPr>
              <p:custDataLst>
                <p:tags r:id="rId18"/>
              </p:custDataLst>
            </p:nvPr>
          </p:nvSpPr>
          <p:spPr bwMode="auto">
            <a:xfrm rot="18000009">
              <a:off x="1959896" y="2842213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7" name="手繪多邊形 46" descr="3"/>
            <p:cNvSpPr/>
            <p:nvPr>
              <p:custDataLst>
                <p:tags r:id="rId19"/>
              </p:custDataLst>
            </p:nvPr>
          </p:nvSpPr>
          <p:spPr bwMode="auto">
            <a:xfrm rot="1800009">
              <a:off x="2216643" y="2434387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8" name="手繪多邊形 47" descr="3"/>
            <p:cNvSpPr/>
            <p:nvPr>
              <p:custDataLst>
                <p:tags r:id="rId20"/>
              </p:custDataLst>
            </p:nvPr>
          </p:nvSpPr>
          <p:spPr bwMode="auto">
            <a:xfrm rot="19800002">
              <a:off x="1703152" y="318618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手繪多邊形 48" descr="3"/>
            <p:cNvSpPr/>
            <p:nvPr>
              <p:custDataLst>
                <p:tags r:id="rId21"/>
              </p:custDataLst>
            </p:nvPr>
          </p:nvSpPr>
          <p:spPr bwMode="auto">
            <a:xfrm rot="16200002">
              <a:off x="2097485" y="4006781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手繪多邊形 49" descr="3"/>
            <p:cNvSpPr/>
            <p:nvPr>
              <p:custDataLst>
                <p:tags r:id="rId22"/>
              </p:custDataLst>
            </p:nvPr>
          </p:nvSpPr>
          <p:spPr bwMode="auto">
            <a:xfrm rot="12600011">
              <a:off x="3005305" y="4075574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1" name="手繪多邊形 50" descr="3"/>
            <p:cNvSpPr/>
            <p:nvPr>
              <p:custDataLst>
                <p:tags r:id="rId23"/>
              </p:custDataLst>
            </p:nvPr>
          </p:nvSpPr>
          <p:spPr bwMode="auto">
            <a:xfrm rot="9000002">
              <a:off x="3518794" y="332377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" name="手繪多邊形 51" descr="3"/>
            <p:cNvSpPr/>
            <p:nvPr>
              <p:custDataLst>
                <p:tags r:id="rId24"/>
              </p:custDataLst>
            </p:nvPr>
          </p:nvSpPr>
          <p:spPr bwMode="auto">
            <a:xfrm rot="5400002">
              <a:off x="3124461" y="2503184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3" name="手繪多邊形 52" descr="4"/>
            <p:cNvSpPr/>
            <p:nvPr>
              <p:custDataLst>
                <p:tags r:id="rId25"/>
              </p:custDataLst>
            </p:nvPr>
          </p:nvSpPr>
          <p:spPr bwMode="auto">
            <a:xfrm rot="12600001">
              <a:off x="1959894" y="4345811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4" name="手繪多邊形 53" descr="4"/>
            <p:cNvSpPr/>
            <p:nvPr>
              <p:custDataLst>
                <p:tags r:id="rId26"/>
              </p:custDataLst>
            </p:nvPr>
          </p:nvSpPr>
          <p:spPr bwMode="auto">
            <a:xfrm rot="9000011">
              <a:off x="3262047" y="4345814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5" name="手繪多邊形 54" descr="4"/>
            <p:cNvSpPr/>
            <p:nvPr>
              <p:custDataLst>
                <p:tags r:id="rId27"/>
              </p:custDataLst>
            </p:nvPr>
          </p:nvSpPr>
          <p:spPr bwMode="auto">
            <a:xfrm rot="5400005">
              <a:off x="3913127" y="32181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6" name="手繪多邊形 55" descr="4"/>
            <p:cNvSpPr/>
            <p:nvPr>
              <p:custDataLst>
                <p:tags r:id="rId28"/>
              </p:custDataLst>
            </p:nvPr>
          </p:nvSpPr>
          <p:spPr bwMode="auto">
            <a:xfrm rot="1800004">
              <a:off x="3262052" y="20904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7" name="手繪多邊形 56" descr="4"/>
            <p:cNvSpPr/>
            <p:nvPr>
              <p:custDataLst>
                <p:tags r:id="rId29"/>
              </p:custDataLst>
            </p:nvPr>
          </p:nvSpPr>
          <p:spPr bwMode="auto">
            <a:xfrm rot="19800011">
              <a:off x="1959897" y="2090417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8" name="手繪多邊形 57" descr="4"/>
            <p:cNvSpPr/>
            <p:nvPr>
              <p:custDataLst>
                <p:tags r:id="rId30"/>
              </p:custDataLst>
            </p:nvPr>
          </p:nvSpPr>
          <p:spPr bwMode="auto">
            <a:xfrm rot="16200004">
              <a:off x="1308818" y="3218113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9" name="手繪多邊形 58" descr="6"/>
            <p:cNvSpPr/>
            <p:nvPr>
              <p:custDataLst>
                <p:tags r:id="rId31"/>
              </p:custDataLst>
            </p:nvPr>
          </p:nvSpPr>
          <p:spPr bwMode="auto">
            <a:xfrm rot="10800004">
              <a:off x="2335791" y="4520267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0" name="手繪多邊形 59" descr="6"/>
            <p:cNvSpPr/>
            <p:nvPr>
              <p:custDataLst>
                <p:tags r:id="rId32"/>
              </p:custDataLst>
            </p:nvPr>
          </p:nvSpPr>
          <p:spPr bwMode="auto">
            <a:xfrm rot="7200009">
              <a:off x="3637945" y="3768473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1" name="手繪多邊形 60" descr="6"/>
            <p:cNvSpPr/>
            <p:nvPr>
              <p:custDataLst>
                <p:tags r:id="rId33"/>
              </p:custDataLst>
            </p:nvPr>
          </p:nvSpPr>
          <p:spPr bwMode="auto">
            <a:xfrm rot="3600000">
              <a:off x="3637947" y="2264877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3" name="手繪多邊形 62" descr="6"/>
            <p:cNvSpPr/>
            <p:nvPr>
              <p:custDataLst>
                <p:tags r:id="rId34"/>
              </p:custDataLst>
            </p:nvPr>
          </p:nvSpPr>
          <p:spPr bwMode="auto">
            <a:xfrm>
              <a:off x="2335797" y="1513074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" name="手繪多邊形 64" descr="6"/>
            <p:cNvSpPr/>
            <p:nvPr>
              <p:custDataLst>
                <p:tags r:id="rId35"/>
              </p:custDataLst>
            </p:nvPr>
          </p:nvSpPr>
          <p:spPr bwMode="auto">
            <a:xfrm rot="18000009">
              <a:off x="1033641" y="2264871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7" name="手繪多邊形 66" descr="6"/>
            <p:cNvSpPr/>
            <p:nvPr>
              <p:custDataLst>
                <p:tags r:id="rId36"/>
              </p:custDataLst>
            </p:nvPr>
          </p:nvSpPr>
          <p:spPr bwMode="auto">
            <a:xfrm rot="14400001">
              <a:off x="1033640" y="3768468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sp>
        <p:nvSpPr>
          <p:cNvPr id="4" name="手繪多邊形 3"/>
          <p:cNvSpPr/>
          <p:nvPr>
            <p:custDataLst>
              <p:tags r:id="rId2"/>
            </p:custDataLst>
          </p:nvPr>
        </p:nvSpPr>
        <p:spPr>
          <a:xfrm>
            <a:off x="1583996" y="2365596"/>
            <a:ext cx="868102" cy="751799"/>
          </a:xfrm>
          <a:custGeom>
            <a:avLst/>
            <a:gdLst>
              <a:gd name="connsiteX0" fmla="*/ 651077 w 868102"/>
              <a:gd name="connsiteY0" fmla="*/ 0 h 751799"/>
              <a:gd name="connsiteX1" fmla="*/ 868102 w 868102"/>
              <a:gd name="connsiteY1" fmla="*/ 375900 h 751799"/>
              <a:gd name="connsiteX2" fmla="*/ 651077 w 868102"/>
              <a:gd name="connsiteY2" fmla="*/ 751799 h 751799"/>
              <a:gd name="connsiteX3" fmla="*/ 0 w 868102"/>
              <a:gd name="connsiteY3" fmla="*/ 375897 h 751799"/>
              <a:gd name="connsiteX4" fmla="*/ 651077 w 868102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2" h="751799">
                <a:moveTo>
                  <a:pt x="651077" y="0"/>
                </a:moveTo>
                <a:lnTo>
                  <a:pt x="868102" y="375900"/>
                </a:lnTo>
                <a:lnTo>
                  <a:pt x="651077" y="751799"/>
                </a:lnTo>
                <a:lnTo>
                  <a:pt x="0" y="375897"/>
                </a:lnTo>
                <a:lnTo>
                  <a:pt x="651077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手繪多邊形 4"/>
          <p:cNvSpPr/>
          <p:nvPr>
            <p:custDataLst>
              <p:tags r:id="rId3"/>
            </p:custDataLst>
          </p:nvPr>
        </p:nvSpPr>
        <p:spPr>
          <a:xfrm>
            <a:off x="1583993" y="3493295"/>
            <a:ext cx="651077" cy="751799"/>
          </a:xfrm>
          <a:custGeom>
            <a:avLst/>
            <a:gdLst>
              <a:gd name="connsiteX0" fmla="*/ 1 w 651077"/>
              <a:gd name="connsiteY0" fmla="*/ 0 h 751799"/>
              <a:gd name="connsiteX1" fmla="*/ 434051 w 651077"/>
              <a:gd name="connsiteY1" fmla="*/ 3 h 751799"/>
              <a:gd name="connsiteX2" fmla="*/ 651077 w 651077"/>
              <a:gd name="connsiteY2" fmla="*/ 375900 h 751799"/>
              <a:gd name="connsiteX3" fmla="*/ 0 w 651077"/>
              <a:gd name="connsiteY3" fmla="*/ 751799 h 751799"/>
              <a:gd name="connsiteX4" fmla="*/ 1 w 651077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7" h="751799">
                <a:moveTo>
                  <a:pt x="1" y="0"/>
                </a:moveTo>
                <a:lnTo>
                  <a:pt x="434051" y="3"/>
                </a:lnTo>
                <a:lnTo>
                  <a:pt x="651077" y="375900"/>
                </a:lnTo>
                <a:lnTo>
                  <a:pt x="0" y="751799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>
            <p:custDataLst>
              <p:tags r:id="rId4"/>
            </p:custDataLst>
          </p:nvPr>
        </p:nvSpPr>
        <p:spPr>
          <a:xfrm>
            <a:off x="2235070" y="4245089"/>
            <a:ext cx="651079" cy="751803"/>
          </a:xfrm>
          <a:custGeom>
            <a:avLst/>
            <a:gdLst>
              <a:gd name="connsiteX0" fmla="*/ 0 w 651079"/>
              <a:gd name="connsiteY0" fmla="*/ 375900 h 751803"/>
              <a:gd name="connsiteX1" fmla="*/ 217026 w 651079"/>
              <a:gd name="connsiteY1" fmla="*/ 0 h 751803"/>
              <a:gd name="connsiteX2" fmla="*/ 651079 w 651079"/>
              <a:gd name="connsiteY2" fmla="*/ 5 h 751803"/>
              <a:gd name="connsiteX3" fmla="*/ 651076 w 651079"/>
              <a:gd name="connsiteY3" fmla="*/ 751803 h 751803"/>
              <a:gd name="connsiteX4" fmla="*/ 0 w 651079"/>
              <a:gd name="connsiteY4" fmla="*/ 375900 h 75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3">
                <a:moveTo>
                  <a:pt x="0" y="375900"/>
                </a:moveTo>
                <a:lnTo>
                  <a:pt x="217026" y="0"/>
                </a:lnTo>
                <a:lnTo>
                  <a:pt x="651079" y="5"/>
                </a:lnTo>
                <a:lnTo>
                  <a:pt x="651076" y="751803"/>
                </a:lnTo>
                <a:lnTo>
                  <a:pt x="0" y="3759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>
            <p:custDataLst>
              <p:tags r:id="rId5"/>
            </p:custDataLst>
          </p:nvPr>
        </p:nvSpPr>
        <p:spPr>
          <a:xfrm>
            <a:off x="1583995" y="2741493"/>
            <a:ext cx="651078" cy="751805"/>
          </a:xfrm>
          <a:custGeom>
            <a:avLst/>
            <a:gdLst>
              <a:gd name="connsiteX0" fmla="*/ 1 w 651078"/>
              <a:gd name="connsiteY0" fmla="*/ 0 h 751805"/>
              <a:gd name="connsiteX1" fmla="*/ 0 w 651078"/>
              <a:gd name="connsiteY1" fmla="*/ 751802 h 751805"/>
              <a:gd name="connsiteX2" fmla="*/ 434050 w 651078"/>
              <a:gd name="connsiteY2" fmla="*/ 751805 h 751805"/>
              <a:gd name="connsiteX3" fmla="*/ 651078 w 651078"/>
              <a:gd name="connsiteY3" fmla="*/ 375902 h 751805"/>
              <a:gd name="connsiteX4" fmla="*/ 1 w 651078"/>
              <a:gd name="connsiteY4" fmla="*/ 0 h 75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8" h="751805">
                <a:moveTo>
                  <a:pt x="1" y="0"/>
                </a:moveTo>
                <a:lnTo>
                  <a:pt x="0" y="751802"/>
                </a:lnTo>
                <a:lnTo>
                  <a:pt x="434050" y="751805"/>
                </a:lnTo>
                <a:lnTo>
                  <a:pt x="651078" y="375902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>
            <p:custDataLst>
              <p:tags r:id="rId6"/>
            </p:custDataLst>
          </p:nvPr>
        </p:nvSpPr>
        <p:spPr>
          <a:xfrm>
            <a:off x="1583993" y="3869196"/>
            <a:ext cx="868103" cy="751794"/>
          </a:xfrm>
          <a:custGeom>
            <a:avLst/>
            <a:gdLst>
              <a:gd name="connsiteX0" fmla="*/ 0 w 868103"/>
              <a:gd name="connsiteY0" fmla="*/ 375899 h 751794"/>
              <a:gd name="connsiteX1" fmla="*/ 651077 w 868103"/>
              <a:gd name="connsiteY1" fmla="*/ 0 h 751794"/>
              <a:gd name="connsiteX2" fmla="*/ 868103 w 868103"/>
              <a:gd name="connsiteY2" fmla="*/ 375894 h 751794"/>
              <a:gd name="connsiteX3" fmla="*/ 651077 w 868103"/>
              <a:gd name="connsiteY3" fmla="*/ 751794 h 751794"/>
              <a:gd name="connsiteX4" fmla="*/ 0 w 868103"/>
              <a:gd name="connsiteY4" fmla="*/ 375899 h 75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3" h="751794">
                <a:moveTo>
                  <a:pt x="0" y="375899"/>
                </a:moveTo>
                <a:lnTo>
                  <a:pt x="651077" y="0"/>
                </a:lnTo>
                <a:lnTo>
                  <a:pt x="868103" y="375894"/>
                </a:lnTo>
                <a:lnTo>
                  <a:pt x="651077" y="751794"/>
                </a:lnTo>
                <a:lnTo>
                  <a:pt x="0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 9"/>
          <p:cNvSpPr/>
          <p:nvPr>
            <p:custDataLst>
              <p:tags r:id="rId7"/>
            </p:custDataLst>
          </p:nvPr>
        </p:nvSpPr>
        <p:spPr>
          <a:xfrm>
            <a:off x="2235070" y="3493295"/>
            <a:ext cx="651079" cy="751800"/>
          </a:xfrm>
          <a:custGeom>
            <a:avLst/>
            <a:gdLst>
              <a:gd name="connsiteX0" fmla="*/ 651078 w 651079"/>
              <a:gd name="connsiteY0" fmla="*/ 0 h 751800"/>
              <a:gd name="connsiteX1" fmla="*/ 651079 w 651079"/>
              <a:gd name="connsiteY1" fmla="*/ 751800 h 751800"/>
              <a:gd name="connsiteX2" fmla="*/ 217026 w 651079"/>
              <a:gd name="connsiteY2" fmla="*/ 751795 h 751800"/>
              <a:gd name="connsiteX3" fmla="*/ 0 w 651079"/>
              <a:gd name="connsiteY3" fmla="*/ 375901 h 751800"/>
              <a:gd name="connsiteX4" fmla="*/ 651078 w 651079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0">
                <a:moveTo>
                  <a:pt x="651078" y="0"/>
                </a:moveTo>
                <a:lnTo>
                  <a:pt x="651079" y="751800"/>
                </a:lnTo>
                <a:lnTo>
                  <a:pt x="217026" y="751795"/>
                </a:lnTo>
                <a:lnTo>
                  <a:pt x="0" y="375901"/>
                </a:lnTo>
                <a:lnTo>
                  <a:pt x="651078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>
            <p:custDataLst>
              <p:tags r:id="rId8"/>
            </p:custDataLst>
          </p:nvPr>
        </p:nvSpPr>
        <p:spPr>
          <a:xfrm>
            <a:off x="2018045" y="3117396"/>
            <a:ext cx="868104" cy="751800"/>
          </a:xfrm>
          <a:custGeom>
            <a:avLst/>
            <a:gdLst>
              <a:gd name="connsiteX0" fmla="*/ 868104 w 868104"/>
              <a:gd name="connsiteY0" fmla="*/ 375899 h 751800"/>
              <a:gd name="connsiteX1" fmla="*/ 217026 w 868104"/>
              <a:gd name="connsiteY1" fmla="*/ 751800 h 751800"/>
              <a:gd name="connsiteX2" fmla="*/ 0 w 868104"/>
              <a:gd name="connsiteY2" fmla="*/ 375903 h 751800"/>
              <a:gd name="connsiteX3" fmla="*/ 217028 w 868104"/>
              <a:gd name="connsiteY3" fmla="*/ 0 h 751800"/>
              <a:gd name="connsiteX4" fmla="*/ 868104 w 868104"/>
              <a:gd name="connsiteY4" fmla="*/ 375899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4" h="751800">
                <a:moveTo>
                  <a:pt x="868104" y="375899"/>
                </a:moveTo>
                <a:lnTo>
                  <a:pt x="217026" y="751800"/>
                </a:lnTo>
                <a:lnTo>
                  <a:pt x="0" y="375903"/>
                </a:lnTo>
                <a:lnTo>
                  <a:pt x="217028" y="0"/>
                </a:lnTo>
                <a:lnTo>
                  <a:pt x="868104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2" name="手繪多邊形 61"/>
          <p:cNvSpPr/>
          <p:nvPr>
            <p:custDataLst>
              <p:tags r:id="rId9"/>
            </p:custDataLst>
          </p:nvPr>
        </p:nvSpPr>
        <p:spPr>
          <a:xfrm>
            <a:off x="2235072" y="1989698"/>
            <a:ext cx="651075" cy="751800"/>
          </a:xfrm>
          <a:custGeom>
            <a:avLst/>
            <a:gdLst>
              <a:gd name="connsiteX0" fmla="*/ 651075 w 651075"/>
              <a:gd name="connsiteY0" fmla="*/ 0 h 751800"/>
              <a:gd name="connsiteX1" fmla="*/ 0 w 651075"/>
              <a:gd name="connsiteY1" fmla="*/ 375899 h 751800"/>
              <a:gd name="connsiteX2" fmla="*/ 217025 w 651075"/>
              <a:gd name="connsiteY2" fmla="*/ 751799 h 751800"/>
              <a:gd name="connsiteX3" fmla="*/ 651075 w 651075"/>
              <a:gd name="connsiteY3" fmla="*/ 751800 h 751800"/>
              <a:gd name="connsiteX4" fmla="*/ 651075 w 651075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5" h="751800">
                <a:moveTo>
                  <a:pt x="651075" y="0"/>
                </a:moveTo>
                <a:lnTo>
                  <a:pt x="0" y="375899"/>
                </a:lnTo>
                <a:lnTo>
                  <a:pt x="217025" y="751799"/>
                </a:lnTo>
                <a:lnTo>
                  <a:pt x="651075" y="751800"/>
                </a:lnTo>
                <a:lnTo>
                  <a:pt x="65107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手繪多邊形 5"/>
          <p:cNvSpPr/>
          <p:nvPr>
            <p:custDataLst>
              <p:tags r:id="rId10"/>
            </p:custDataLst>
          </p:nvPr>
        </p:nvSpPr>
        <p:spPr>
          <a:xfrm>
            <a:off x="2235073" y="2741497"/>
            <a:ext cx="651076" cy="751798"/>
          </a:xfrm>
          <a:custGeom>
            <a:avLst/>
            <a:gdLst>
              <a:gd name="connsiteX0" fmla="*/ 651075 w 651076"/>
              <a:gd name="connsiteY0" fmla="*/ 1 h 751798"/>
              <a:gd name="connsiteX1" fmla="*/ 217025 w 651076"/>
              <a:gd name="connsiteY1" fmla="*/ 0 h 751798"/>
              <a:gd name="connsiteX2" fmla="*/ 0 w 651076"/>
              <a:gd name="connsiteY2" fmla="*/ 375899 h 751798"/>
              <a:gd name="connsiteX3" fmla="*/ 651076 w 651076"/>
              <a:gd name="connsiteY3" fmla="*/ 751798 h 751798"/>
              <a:gd name="connsiteX4" fmla="*/ 651075 w 651076"/>
              <a:gd name="connsiteY4" fmla="*/ 1 h 75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6" h="751798">
                <a:moveTo>
                  <a:pt x="651075" y="1"/>
                </a:moveTo>
                <a:lnTo>
                  <a:pt x="217025" y="0"/>
                </a:lnTo>
                <a:lnTo>
                  <a:pt x="0" y="375899"/>
                </a:lnTo>
                <a:lnTo>
                  <a:pt x="651076" y="751798"/>
                </a:lnTo>
                <a:lnTo>
                  <a:pt x="6510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橢圓 30"/>
          <p:cNvSpPr/>
          <p:nvPr>
            <p:custDataLst>
              <p:tags r:id="rId11"/>
            </p:custDataLst>
          </p:nvPr>
        </p:nvSpPr>
        <p:spPr>
          <a:xfrm>
            <a:off x="2809949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33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/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grpSp>
        <p:nvGrpSpPr>
          <p:cNvPr id="170" name="群組 169"/>
          <p:cNvGrpSpPr/>
          <p:nvPr/>
        </p:nvGrpSpPr>
        <p:grpSpPr>
          <a:xfrm>
            <a:off x="544891" y="4680384"/>
            <a:ext cx="1213870" cy="1046438"/>
            <a:chOff x="8862703" y="1169333"/>
            <a:chExt cx="1966684" cy="169541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1" name="手繪多邊形 210"/>
            <p:cNvSpPr/>
            <p:nvPr>
              <p:custDataLst>
                <p:tags r:id="rId82"/>
              </p:custDataLst>
            </p:nvPr>
          </p:nvSpPr>
          <p:spPr>
            <a:xfrm>
              <a:off x="9354374" y="1169333"/>
              <a:ext cx="983341" cy="1132878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手繪多邊形 211"/>
            <p:cNvSpPr/>
            <p:nvPr>
              <p:custDataLst>
                <p:tags r:id="rId83"/>
              </p:custDataLst>
            </p:nvPr>
          </p:nvSpPr>
          <p:spPr>
            <a:xfrm>
              <a:off x="9846045" y="2017041"/>
              <a:ext cx="983342" cy="847708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手繪多邊形 212"/>
            <p:cNvSpPr/>
            <p:nvPr>
              <p:custDataLst>
                <p:tags r:id="rId84"/>
              </p:custDataLst>
            </p:nvPr>
          </p:nvSpPr>
          <p:spPr>
            <a:xfrm>
              <a:off x="8862703" y="2017041"/>
              <a:ext cx="983341" cy="847708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1" name="群組 170"/>
          <p:cNvGrpSpPr/>
          <p:nvPr/>
        </p:nvGrpSpPr>
        <p:grpSpPr>
          <a:xfrm>
            <a:off x="675080" y="3493410"/>
            <a:ext cx="972519" cy="972518"/>
            <a:chOff x="2392389" y="2211847"/>
            <a:chExt cx="1276361" cy="1276360"/>
          </a:xfrm>
        </p:grpSpPr>
        <p:sp>
          <p:nvSpPr>
            <p:cNvPr id="206" name="手繪多邊形 205"/>
            <p:cNvSpPr/>
            <p:nvPr>
              <p:custDataLst>
                <p:tags r:id="rId78"/>
              </p:custDataLst>
            </p:nvPr>
          </p:nvSpPr>
          <p:spPr>
            <a:xfrm>
              <a:off x="2392389" y="2211847"/>
              <a:ext cx="435193" cy="127636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手繪多邊形 206"/>
            <p:cNvSpPr/>
            <p:nvPr>
              <p:custDataLst>
                <p:tags r:id="rId79"/>
              </p:custDataLst>
            </p:nvPr>
          </p:nvSpPr>
          <p:spPr>
            <a:xfrm>
              <a:off x="3233556" y="2211847"/>
              <a:ext cx="435194" cy="1276360"/>
            </a:xfrm>
            <a:custGeom>
              <a:avLst/>
              <a:gdLst>
                <a:gd name="connsiteX0" fmla="*/ 446558 w 446558"/>
                <a:gd name="connsiteY0" fmla="*/ 0 h 1309688"/>
                <a:gd name="connsiteX1" fmla="*/ 0 w 446558"/>
                <a:gd name="connsiteY1" fmla="*/ 446558 h 1309688"/>
                <a:gd name="connsiteX2" fmla="*/ 0 w 446558"/>
                <a:gd name="connsiteY2" fmla="*/ 863131 h 1309688"/>
                <a:gd name="connsiteX3" fmla="*/ 446558 w 446558"/>
                <a:gd name="connsiteY3" fmla="*/ 1309688 h 1309688"/>
                <a:gd name="connsiteX4" fmla="*/ 446558 w 446558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8" h="1309688">
                  <a:moveTo>
                    <a:pt x="446558" y="0"/>
                  </a:moveTo>
                  <a:lnTo>
                    <a:pt x="0" y="446558"/>
                  </a:lnTo>
                  <a:lnTo>
                    <a:pt x="0" y="863131"/>
                  </a:lnTo>
                  <a:lnTo>
                    <a:pt x="446558" y="1309688"/>
                  </a:lnTo>
                  <a:lnTo>
                    <a:pt x="44655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手繪多邊形 207"/>
            <p:cNvSpPr/>
            <p:nvPr>
              <p:custDataLst>
                <p:tags r:id="rId80"/>
              </p:custDataLst>
            </p:nvPr>
          </p:nvSpPr>
          <p:spPr>
            <a:xfrm>
              <a:off x="2392390" y="3053013"/>
              <a:ext cx="1276360" cy="43519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手繪多邊形 208"/>
            <p:cNvSpPr/>
            <p:nvPr>
              <p:custDataLst>
                <p:tags r:id="rId81"/>
              </p:custDataLst>
            </p:nvPr>
          </p:nvSpPr>
          <p:spPr>
            <a:xfrm>
              <a:off x="2392390" y="2211847"/>
              <a:ext cx="1276360" cy="435194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2827582" y="2647041"/>
              <a:ext cx="405971" cy="4059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" name="群組 196"/>
          <p:cNvGrpSpPr/>
          <p:nvPr/>
        </p:nvGrpSpPr>
        <p:grpSpPr>
          <a:xfrm>
            <a:off x="577574" y="2179391"/>
            <a:ext cx="1153283" cy="998773"/>
            <a:chOff x="429134" y="2152185"/>
            <a:chExt cx="1513600" cy="1310819"/>
          </a:xfrm>
        </p:grpSpPr>
        <p:sp>
          <p:nvSpPr>
            <p:cNvPr id="198" name="手繪多邊形 197" descr="6"/>
            <p:cNvSpPr/>
            <p:nvPr>
              <p:custDataLst>
                <p:tags r:id="rId70"/>
              </p:custDataLst>
            </p:nvPr>
          </p:nvSpPr>
          <p:spPr bwMode="auto">
            <a:xfrm>
              <a:off x="429134" y="2152188"/>
              <a:ext cx="1513600" cy="1310816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9" name="手繪多邊形 198" descr="6"/>
            <p:cNvSpPr/>
            <p:nvPr>
              <p:custDataLst>
                <p:tags r:id="rId71"/>
              </p:custDataLst>
            </p:nvPr>
          </p:nvSpPr>
          <p:spPr bwMode="auto">
            <a:xfrm>
              <a:off x="877606" y="2540575"/>
              <a:ext cx="616657" cy="5340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0" name="手繪多邊形 199"/>
            <p:cNvSpPr/>
            <p:nvPr>
              <p:custDataLst>
                <p:tags r:id="rId72"/>
              </p:custDataLst>
            </p:nvPr>
          </p:nvSpPr>
          <p:spPr>
            <a:xfrm>
              <a:off x="429134" y="2152188"/>
              <a:ext cx="602635" cy="655409"/>
            </a:xfrm>
            <a:custGeom>
              <a:avLst/>
              <a:gdLst>
                <a:gd name="connsiteX0" fmla="*/ 378400 w 602636"/>
                <a:gd name="connsiteY0" fmla="*/ 0 h 655408"/>
                <a:gd name="connsiteX1" fmla="*/ 602636 w 602636"/>
                <a:gd name="connsiteY1" fmla="*/ 388387 h 655408"/>
                <a:gd name="connsiteX2" fmla="*/ 448472 w 602636"/>
                <a:gd name="connsiteY2" fmla="*/ 655408 h 655408"/>
                <a:gd name="connsiteX3" fmla="*/ 0 w 602636"/>
                <a:gd name="connsiteY3" fmla="*/ 655407 h 655408"/>
                <a:gd name="connsiteX4" fmla="*/ 378400 w 602636"/>
                <a:gd name="connsiteY4" fmla="*/ 0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378400" y="0"/>
                  </a:moveTo>
                  <a:lnTo>
                    <a:pt x="602636" y="388387"/>
                  </a:lnTo>
                  <a:lnTo>
                    <a:pt x="448472" y="655408"/>
                  </a:lnTo>
                  <a:lnTo>
                    <a:pt x="0" y="655407"/>
                  </a:lnTo>
                  <a:lnTo>
                    <a:pt x="3784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1" name="手繪多邊形 200"/>
            <p:cNvSpPr/>
            <p:nvPr>
              <p:custDataLst>
                <p:tags r:id="rId73"/>
              </p:custDataLst>
            </p:nvPr>
          </p:nvSpPr>
          <p:spPr>
            <a:xfrm>
              <a:off x="429134" y="2807595"/>
              <a:ext cx="602635" cy="655409"/>
            </a:xfrm>
            <a:custGeom>
              <a:avLst/>
              <a:gdLst>
                <a:gd name="connsiteX0" fmla="*/ 448472 w 602636"/>
                <a:gd name="connsiteY0" fmla="*/ 1 h 655408"/>
                <a:gd name="connsiteX1" fmla="*/ 602636 w 602636"/>
                <a:gd name="connsiteY1" fmla="*/ 267022 h 655408"/>
                <a:gd name="connsiteX2" fmla="*/ 378400 w 602636"/>
                <a:gd name="connsiteY2" fmla="*/ 655408 h 655408"/>
                <a:gd name="connsiteX3" fmla="*/ 0 w 602636"/>
                <a:gd name="connsiteY3" fmla="*/ 0 h 655408"/>
                <a:gd name="connsiteX4" fmla="*/ 448472 w 602636"/>
                <a:gd name="connsiteY4" fmla="*/ 1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448472" y="1"/>
                  </a:moveTo>
                  <a:lnTo>
                    <a:pt x="602636" y="267022"/>
                  </a:lnTo>
                  <a:lnTo>
                    <a:pt x="378400" y="655408"/>
                  </a:lnTo>
                  <a:lnTo>
                    <a:pt x="0" y="0"/>
                  </a:lnTo>
                  <a:lnTo>
                    <a:pt x="448472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2" name="手繪多邊形 201"/>
            <p:cNvSpPr/>
            <p:nvPr>
              <p:custDataLst>
                <p:tags r:id="rId74"/>
              </p:custDataLst>
            </p:nvPr>
          </p:nvSpPr>
          <p:spPr>
            <a:xfrm>
              <a:off x="807534" y="3074617"/>
              <a:ext cx="756800" cy="388386"/>
            </a:xfrm>
            <a:custGeom>
              <a:avLst/>
              <a:gdLst>
                <a:gd name="connsiteX0" fmla="*/ 224236 w 756800"/>
                <a:gd name="connsiteY0" fmla="*/ 0 h 388386"/>
                <a:gd name="connsiteX1" fmla="*/ 532565 w 756800"/>
                <a:gd name="connsiteY1" fmla="*/ 0 h 388386"/>
                <a:gd name="connsiteX2" fmla="*/ 756800 w 756800"/>
                <a:gd name="connsiteY2" fmla="*/ 388386 h 388386"/>
                <a:gd name="connsiteX3" fmla="*/ 0 w 756800"/>
                <a:gd name="connsiteY3" fmla="*/ 388386 h 388386"/>
                <a:gd name="connsiteX4" fmla="*/ 224236 w 756800"/>
                <a:gd name="connsiteY4" fmla="*/ 0 h 38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6">
                  <a:moveTo>
                    <a:pt x="224236" y="0"/>
                  </a:moveTo>
                  <a:lnTo>
                    <a:pt x="532565" y="0"/>
                  </a:lnTo>
                  <a:lnTo>
                    <a:pt x="756800" y="388386"/>
                  </a:lnTo>
                  <a:lnTo>
                    <a:pt x="0" y="388386"/>
                  </a:lnTo>
                  <a:lnTo>
                    <a:pt x="22423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手繪多邊形 202"/>
            <p:cNvSpPr/>
            <p:nvPr>
              <p:custDataLst>
                <p:tags r:id="rId75"/>
              </p:custDataLst>
            </p:nvPr>
          </p:nvSpPr>
          <p:spPr>
            <a:xfrm>
              <a:off x="1340097" y="2807595"/>
              <a:ext cx="602635" cy="655409"/>
            </a:xfrm>
            <a:custGeom>
              <a:avLst/>
              <a:gdLst>
                <a:gd name="connsiteX0" fmla="*/ 224235 w 602635"/>
                <a:gd name="connsiteY0" fmla="*/ 655408 h 655408"/>
                <a:gd name="connsiteX1" fmla="*/ 0 w 602635"/>
                <a:gd name="connsiteY1" fmla="*/ 267022 h 655408"/>
                <a:gd name="connsiteX2" fmla="*/ 154165 w 602635"/>
                <a:gd name="connsiteY2" fmla="*/ 1 h 655408"/>
                <a:gd name="connsiteX3" fmla="*/ 602635 w 602635"/>
                <a:gd name="connsiteY3" fmla="*/ 0 h 655408"/>
                <a:gd name="connsiteX4" fmla="*/ 224235 w 602635"/>
                <a:gd name="connsiteY4" fmla="*/ 655408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224235" y="655408"/>
                  </a:moveTo>
                  <a:lnTo>
                    <a:pt x="0" y="267022"/>
                  </a:lnTo>
                  <a:lnTo>
                    <a:pt x="154165" y="1"/>
                  </a:lnTo>
                  <a:lnTo>
                    <a:pt x="602635" y="0"/>
                  </a:lnTo>
                  <a:lnTo>
                    <a:pt x="224235" y="6554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4" name="手繪多邊形 203"/>
            <p:cNvSpPr/>
            <p:nvPr>
              <p:custDataLst>
                <p:tags r:id="rId76"/>
              </p:custDataLst>
            </p:nvPr>
          </p:nvSpPr>
          <p:spPr>
            <a:xfrm>
              <a:off x="1340098" y="2152186"/>
              <a:ext cx="602636" cy="655408"/>
            </a:xfrm>
            <a:custGeom>
              <a:avLst/>
              <a:gdLst>
                <a:gd name="connsiteX0" fmla="*/ 602635 w 602635"/>
                <a:gd name="connsiteY0" fmla="*/ 655407 h 655408"/>
                <a:gd name="connsiteX1" fmla="*/ 154165 w 602635"/>
                <a:gd name="connsiteY1" fmla="*/ 655408 h 655408"/>
                <a:gd name="connsiteX2" fmla="*/ 0 w 602635"/>
                <a:gd name="connsiteY2" fmla="*/ 388387 h 655408"/>
                <a:gd name="connsiteX3" fmla="*/ 224235 w 602635"/>
                <a:gd name="connsiteY3" fmla="*/ 0 h 655408"/>
                <a:gd name="connsiteX4" fmla="*/ 602635 w 602635"/>
                <a:gd name="connsiteY4" fmla="*/ 655407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602635" y="655407"/>
                  </a:moveTo>
                  <a:lnTo>
                    <a:pt x="154165" y="655408"/>
                  </a:lnTo>
                  <a:lnTo>
                    <a:pt x="0" y="388387"/>
                  </a:lnTo>
                  <a:lnTo>
                    <a:pt x="224235" y="0"/>
                  </a:lnTo>
                  <a:lnTo>
                    <a:pt x="602635" y="655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5" name="手繪多邊形 204"/>
            <p:cNvSpPr/>
            <p:nvPr>
              <p:custDataLst>
                <p:tags r:id="rId77"/>
              </p:custDataLst>
            </p:nvPr>
          </p:nvSpPr>
          <p:spPr>
            <a:xfrm>
              <a:off x="807534" y="2152185"/>
              <a:ext cx="756800" cy="388387"/>
            </a:xfrm>
            <a:custGeom>
              <a:avLst/>
              <a:gdLst>
                <a:gd name="connsiteX0" fmla="*/ 756800 w 756800"/>
                <a:gd name="connsiteY0" fmla="*/ 0 h 388387"/>
                <a:gd name="connsiteX1" fmla="*/ 532565 w 756800"/>
                <a:gd name="connsiteY1" fmla="*/ 388387 h 388387"/>
                <a:gd name="connsiteX2" fmla="*/ 224236 w 756800"/>
                <a:gd name="connsiteY2" fmla="*/ 388387 h 388387"/>
                <a:gd name="connsiteX3" fmla="*/ 0 w 756800"/>
                <a:gd name="connsiteY3" fmla="*/ 0 h 388387"/>
                <a:gd name="connsiteX4" fmla="*/ 756800 w 756800"/>
                <a:gd name="connsiteY4" fmla="*/ 0 h 38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7">
                  <a:moveTo>
                    <a:pt x="756800" y="0"/>
                  </a:moveTo>
                  <a:lnTo>
                    <a:pt x="532565" y="388387"/>
                  </a:lnTo>
                  <a:lnTo>
                    <a:pt x="224236" y="388387"/>
                  </a:lnTo>
                  <a:lnTo>
                    <a:pt x="0" y="0"/>
                  </a:lnTo>
                  <a:lnTo>
                    <a:pt x="7568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14" name="手繪多邊形 213" descr="6"/>
          <p:cNvSpPr/>
          <p:nvPr>
            <p:custDataLst>
              <p:tags r:id="rId2"/>
            </p:custDataLst>
          </p:nvPr>
        </p:nvSpPr>
        <p:spPr bwMode="auto">
          <a:xfrm rot="10800004">
            <a:off x="3516058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5" name="手繪多邊形 214" descr="4"/>
          <p:cNvSpPr/>
          <p:nvPr>
            <p:custDataLst>
              <p:tags r:id="rId3"/>
            </p:custDataLst>
          </p:nvPr>
        </p:nvSpPr>
        <p:spPr bwMode="auto">
          <a:xfrm rot="14400000">
            <a:off x="3207062" y="398022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6" name="手繪多邊形 215" descr="4"/>
          <p:cNvSpPr/>
          <p:nvPr>
            <p:custDataLst>
              <p:tags r:id="rId4"/>
            </p:custDataLst>
          </p:nvPr>
        </p:nvSpPr>
        <p:spPr bwMode="auto">
          <a:xfrm rot="10800002">
            <a:off x="3742258" y="4289216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7" name="手繪多邊形 216" descr="4"/>
          <p:cNvSpPr/>
          <p:nvPr>
            <p:custDataLst>
              <p:tags r:id="rId5"/>
            </p:custDataLst>
          </p:nvPr>
        </p:nvSpPr>
        <p:spPr bwMode="auto">
          <a:xfrm rot="7200009">
            <a:off x="4277456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8" name="手繪多邊形 217" descr="4"/>
          <p:cNvSpPr/>
          <p:nvPr>
            <p:custDataLst>
              <p:tags r:id="rId6"/>
            </p:custDataLst>
          </p:nvPr>
        </p:nvSpPr>
        <p:spPr bwMode="auto">
          <a:xfrm rot="3600000">
            <a:off x="4277456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9" name="手繪多邊形 218" descr="4"/>
          <p:cNvSpPr/>
          <p:nvPr>
            <p:custDataLst>
              <p:tags r:id="rId7"/>
            </p:custDataLst>
          </p:nvPr>
        </p:nvSpPr>
        <p:spPr bwMode="auto">
          <a:xfrm>
            <a:off x="3742259" y="3053234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0" name="手繪多邊形 219" descr="4"/>
          <p:cNvSpPr/>
          <p:nvPr>
            <p:custDataLst>
              <p:tags r:id="rId8"/>
            </p:custDataLst>
          </p:nvPr>
        </p:nvSpPr>
        <p:spPr bwMode="auto">
          <a:xfrm rot="18000009">
            <a:off x="3207063" y="336222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1" name="手繪多邊形 220" descr="3"/>
          <p:cNvSpPr/>
          <p:nvPr>
            <p:custDataLst>
              <p:tags r:id="rId9"/>
            </p:custDataLst>
          </p:nvPr>
        </p:nvSpPr>
        <p:spPr bwMode="auto">
          <a:xfrm rot="1800009">
            <a:off x="3418111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2" name="手繪多邊形 221" descr="3"/>
          <p:cNvSpPr/>
          <p:nvPr>
            <p:custDataLst>
              <p:tags r:id="rId10"/>
            </p:custDataLst>
          </p:nvPr>
        </p:nvSpPr>
        <p:spPr bwMode="auto">
          <a:xfrm rot="19800002">
            <a:off x="2996015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3" name="手繪多邊形 222" descr="3"/>
          <p:cNvSpPr/>
          <p:nvPr>
            <p:custDataLst>
              <p:tags r:id="rId11"/>
            </p:custDataLst>
          </p:nvPr>
        </p:nvSpPr>
        <p:spPr bwMode="auto">
          <a:xfrm rot="16200002">
            <a:off x="3320164" y="431952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4" name="手繪多邊形 223" descr="3"/>
          <p:cNvSpPr/>
          <p:nvPr>
            <p:custDataLst>
              <p:tags r:id="rId12"/>
            </p:custDataLst>
          </p:nvPr>
        </p:nvSpPr>
        <p:spPr bwMode="auto">
          <a:xfrm rot="12600011">
            <a:off x="4066408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5" name="手繪多邊形 224" descr="3"/>
          <p:cNvSpPr/>
          <p:nvPr>
            <p:custDataLst>
              <p:tags r:id="rId13"/>
            </p:custDataLst>
          </p:nvPr>
        </p:nvSpPr>
        <p:spPr bwMode="auto">
          <a:xfrm rot="9000002">
            <a:off x="4488504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6" name="手繪多邊形 225" descr="3"/>
          <p:cNvSpPr/>
          <p:nvPr>
            <p:custDataLst>
              <p:tags r:id="rId14"/>
            </p:custDataLst>
          </p:nvPr>
        </p:nvSpPr>
        <p:spPr bwMode="auto">
          <a:xfrm rot="5400002">
            <a:off x="4164355" y="308353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7" name="手繪多邊形 226" descr="4"/>
          <p:cNvSpPr/>
          <p:nvPr>
            <p:custDataLst>
              <p:tags r:id="rId15"/>
            </p:custDataLst>
          </p:nvPr>
        </p:nvSpPr>
        <p:spPr bwMode="auto">
          <a:xfrm rot="12600001">
            <a:off x="3207063" y="4598211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8" name="手繪多邊形 227" descr="4"/>
          <p:cNvSpPr/>
          <p:nvPr>
            <p:custDataLst>
              <p:tags r:id="rId16"/>
            </p:custDataLst>
          </p:nvPr>
        </p:nvSpPr>
        <p:spPr bwMode="auto">
          <a:xfrm rot="9000011">
            <a:off x="4277454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9" name="手繪多邊形 228" descr="4"/>
          <p:cNvSpPr/>
          <p:nvPr>
            <p:custDataLst>
              <p:tags r:id="rId17"/>
            </p:custDataLst>
          </p:nvPr>
        </p:nvSpPr>
        <p:spPr bwMode="auto">
          <a:xfrm rot="5400005">
            <a:off x="4812654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0" name="手繪多邊形 229" descr="4"/>
          <p:cNvSpPr/>
          <p:nvPr>
            <p:custDataLst>
              <p:tags r:id="rId18"/>
            </p:custDataLst>
          </p:nvPr>
        </p:nvSpPr>
        <p:spPr bwMode="auto">
          <a:xfrm rot="1800004">
            <a:off x="4277456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1" name="手繪多邊形 230" descr="4"/>
          <p:cNvSpPr/>
          <p:nvPr>
            <p:custDataLst>
              <p:tags r:id="rId19"/>
            </p:custDataLst>
          </p:nvPr>
        </p:nvSpPr>
        <p:spPr bwMode="auto">
          <a:xfrm rot="19800011">
            <a:off x="3207064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2" name="手繪多邊形 231" descr="4"/>
          <p:cNvSpPr/>
          <p:nvPr>
            <p:custDataLst>
              <p:tags r:id="rId20"/>
            </p:custDataLst>
          </p:nvPr>
        </p:nvSpPr>
        <p:spPr bwMode="auto">
          <a:xfrm rot="16200004">
            <a:off x="2671867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3" name="手繪多邊形 232" descr="6"/>
          <p:cNvSpPr/>
          <p:nvPr>
            <p:custDataLst>
              <p:tags r:id="rId21"/>
            </p:custDataLst>
          </p:nvPr>
        </p:nvSpPr>
        <p:spPr bwMode="auto">
          <a:xfrm rot="10800004">
            <a:off x="3516055" y="4741617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4" name="手繪多邊形 233" descr="6"/>
          <p:cNvSpPr/>
          <p:nvPr>
            <p:custDataLst>
              <p:tags r:id="rId22"/>
            </p:custDataLst>
          </p:nvPr>
        </p:nvSpPr>
        <p:spPr bwMode="auto">
          <a:xfrm rot="7200009">
            <a:off x="4586449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5" name="手繪多邊形 234" descr="6"/>
          <p:cNvSpPr/>
          <p:nvPr>
            <p:custDataLst>
              <p:tags r:id="rId23"/>
            </p:custDataLst>
          </p:nvPr>
        </p:nvSpPr>
        <p:spPr bwMode="auto">
          <a:xfrm rot="3600000">
            <a:off x="4586452" y="2887644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6" name="手繪多邊形 235" descr="6"/>
          <p:cNvSpPr/>
          <p:nvPr>
            <p:custDataLst>
              <p:tags r:id="rId24"/>
            </p:custDataLst>
          </p:nvPr>
        </p:nvSpPr>
        <p:spPr bwMode="auto">
          <a:xfrm>
            <a:off x="3516058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7" name="手繪多邊形 236" descr="6"/>
          <p:cNvSpPr/>
          <p:nvPr>
            <p:custDataLst>
              <p:tags r:id="rId25"/>
            </p:custDataLst>
          </p:nvPr>
        </p:nvSpPr>
        <p:spPr bwMode="auto">
          <a:xfrm rot="18000009">
            <a:off x="2445666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8" name="手繪多邊形 237" descr="6"/>
          <p:cNvSpPr/>
          <p:nvPr>
            <p:custDataLst>
              <p:tags r:id="rId26"/>
            </p:custDataLst>
          </p:nvPr>
        </p:nvSpPr>
        <p:spPr bwMode="auto">
          <a:xfrm rot="14400001">
            <a:off x="2445665" y="4123626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A1A017C0-9F67-4C5B-90B2-405E5060340A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354447" y="191729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連線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個別連線</a:t>
            </a:r>
          </a:p>
        </p:txBody>
      </p:sp>
      <p:sp>
        <p:nvSpPr>
          <p:cNvPr id="4" name="手繪多邊形 70" descr="6">
            <a:extLst>
              <a:ext uri="{FF2B5EF4-FFF2-40B4-BE49-F238E27FC236}">
                <a16:creationId xmlns:a16="http://schemas.microsoft.com/office/drawing/2014/main" id="{22CAC3DE-C411-E5B3-411A-5AD0483F29C2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 rot="10800004">
            <a:off x="9853063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手繪多邊形 71" descr="4">
            <a:extLst>
              <a:ext uri="{FF2B5EF4-FFF2-40B4-BE49-F238E27FC236}">
                <a16:creationId xmlns:a16="http://schemas.microsoft.com/office/drawing/2014/main" id="{97864461-2A11-B627-2A10-663C76927CC3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 rot="14400000">
            <a:off x="9544066" y="398021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手繪多邊形 72" descr="4">
            <a:extLst>
              <a:ext uri="{FF2B5EF4-FFF2-40B4-BE49-F238E27FC236}">
                <a16:creationId xmlns:a16="http://schemas.microsoft.com/office/drawing/2014/main" id="{26D07730-41A6-EE88-680D-BFF355EA9AFF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 rot="10800002">
            <a:off x="10079264" y="4289217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手繪多邊形 73" descr="4">
            <a:extLst>
              <a:ext uri="{FF2B5EF4-FFF2-40B4-BE49-F238E27FC236}">
                <a16:creationId xmlns:a16="http://schemas.microsoft.com/office/drawing/2014/main" id="{E1690CE6-0298-52F7-1ED3-ECF4358BEB6F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 rot="7200009">
            <a:off x="10614461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手繪多邊形 74" descr="4">
            <a:extLst>
              <a:ext uri="{FF2B5EF4-FFF2-40B4-BE49-F238E27FC236}">
                <a16:creationId xmlns:a16="http://schemas.microsoft.com/office/drawing/2014/main" id="{1664B95C-7B8E-BA45-BCCF-0933CE23074E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 rot="3600000">
            <a:off x="10614461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手繪多邊形 75" descr="4">
            <a:extLst>
              <a:ext uri="{FF2B5EF4-FFF2-40B4-BE49-F238E27FC236}">
                <a16:creationId xmlns:a16="http://schemas.microsoft.com/office/drawing/2014/main" id="{717E01BB-F1CC-8CD1-69AB-565D1AD17C63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10079264" y="3053235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手繪多邊形 76" descr="4">
            <a:extLst>
              <a:ext uri="{FF2B5EF4-FFF2-40B4-BE49-F238E27FC236}">
                <a16:creationId xmlns:a16="http://schemas.microsoft.com/office/drawing/2014/main" id="{01C0D22E-D647-7503-16E0-5A4CC535832A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 rot="18000009">
            <a:off x="9544068" y="3362228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手繪多邊形 77" descr="3">
            <a:extLst>
              <a:ext uri="{FF2B5EF4-FFF2-40B4-BE49-F238E27FC236}">
                <a16:creationId xmlns:a16="http://schemas.microsoft.com/office/drawing/2014/main" id="{1185C8FB-A4A3-30DC-ADC2-0A4141C8AE31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 rot="1800009">
            <a:off x="9755116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手繪多邊形 78" descr="3">
            <a:extLst>
              <a:ext uri="{FF2B5EF4-FFF2-40B4-BE49-F238E27FC236}">
                <a16:creationId xmlns:a16="http://schemas.microsoft.com/office/drawing/2014/main" id="{393F2FCB-1923-09BF-6E5E-8865BEB5E11B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 rot="19800002">
            <a:off x="9333020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手繪多邊形 79" descr="3">
            <a:extLst>
              <a:ext uri="{FF2B5EF4-FFF2-40B4-BE49-F238E27FC236}">
                <a16:creationId xmlns:a16="http://schemas.microsoft.com/office/drawing/2014/main" id="{DBBAD995-87BE-391F-9548-4E477FF1E06F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 rot="16200002">
            <a:off x="9657169" y="4319522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手繪多邊形 80" descr="3">
            <a:extLst>
              <a:ext uri="{FF2B5EF4-FFF2-40B4-BE49-F238E27FC236}">
                <a16:creationId xmlns:a16="http://schemas.microsoft.com/office/drawing/2014/main" id="{5BDC7965-2499-B1D7-5185-CA9FCE1F6EFA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 rot="12600011">
            <a:off x="10403413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手繪多邊形 81" descr="3">
            <a:extLst>
              <a:ext uri="{FF2B5EF4-FFF2-40B4-BE49-F238E27FC236}">
                <a16:creationId xmlns:a16="http://schemas.microsoft.com/office/drawing/2014/main" id="{36AA78CF-73DC-6CC0-63F5-01744A6E1E47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 rot="9000002">
            <a:off x="10825509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手繪多邊形 82" descr="3">
            <a:extLst>
              <a:ext uri="{FF2B5EF4-FFF2-40B4-BE49-F238E27FC236}">
                <a16:creationId xmlns:a16="http://schemas.microsoft.com/office/drawing/2014/main" id="{BB852E6E-69F5-4521-7770-FFEB7A9F88AD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 rot="5400002">
            <a:off x="10501360" y="3083538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手繪多邊形 83" descr="4">
            <a:extLst>
              <a:ext uri="{FF2B5EF4-FFF2-40B4-BE49-F238E27FC236}">
                <a16:creationId xmlns:a16="http://schemas.microsoft.com/office/drawing/2014/main" id="{42444928-FA2F-6CFC-A992-B27D91C640BC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 rot="12600001">
            <a:off x="9544068" y="4598212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手繪多邊形 84" descr="4">
            <a:extLst>
              <a:ext uri="{FF2B5EF4-FFF2-40B4-BE49-F238E27FC236}">
                <a16:creationId xmlns:a16="http://schemas.microsoft.com/office/drawing/2014/main" id="{08674F79-AC16-B919-1D36-BE6235060646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 rot="9000011">
            <a:off x="10614459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手繪多邊形 85" descr="4">
            <a:extLst>
              <a:ext uri="{FF2B5EF4-FFF2-40B4-BE49-F238E27FC236}">
                <a16:creationId xmlns:a16="http://schemas.microsoft.com/office/drawing/2014/main" id="{1A20B438-7336-8661-837F-7EDB59883BC3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 rot="5400005">
            <a:off x="11149659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手繪多邊形 86" descr="4">
            <a:extLst>
              <a:ext uri="{FF2B5EF4-FFF2-40B4-BE49-F238E27FC236}">
                <a16:creationId xmlns:a16="http://schemas.microsoft.com/office/drawing/2014/main" id="{C9C1B5C3-6F2B-FFD3-1D3A-968EE4BF5005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 rot="1800004">
            <a:off x="10614461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手繪多邊形 87" descr="4">
            <a:extLst>
              <a:ext uri="{FF2B5EF4-FFF2-40B4-BE49-F238E27FC236}">
                <a16:creationId xmlns:a16="http://schemas.microsoft.com/office/drawing/2014/main" id="{3A1C853D-C1ED-54E9-9616-91F94916765E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 rot="19800011">
            <a:off x="9544069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手繪多邊形 88" descr="4">
            <a:extLst>
              <a:ext uri="{FF2B5EF4-FFF2-40B4-BE49-F238E27FC236}">
                <a16:creationId xmlns:a16="http://schemas.microsoft.com/office/drawing/2014/main" id="{78E851AF-856D-06B1-1DC5-2D5EBC5D287D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 rot="16200004">
            <a:off x="9008872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手繪多邊形 89" descr="6">
            <a:extLst>
              <a:ext uri="{FF2B5EF4-FFF2-40B4-BE49-F238E27FC236}">
                <a16:creationId xmlns:a16="http://schemas.microsoft.com/office/drawing/2014/main" id="{9FA3739E-BA1D-C98C-7954-3A519859F29E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 rot="10800004">
            <a:off x="9853060" y="4741618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手繪多邊形 90" descr="6">
            <a:extLst>
              <a:ext uri="{FF2B5EF4-FFF2-40B4-BE49-F238E27FC236}">
                <a16:creationId xmlns:a16="http://schemas.microsoft.com/office/drawing/2014/main" id="{E626DB47-388D-4262-CB97-30A3F2DC1108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 rot="7200009">
            <a:off x="10923454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手繪多邊形 91" descr="6">
            <a:extLst>
              <a:ext uri="{FF2B5EF4-FFF2-40B4-BE49-F238E27FC236}">
                <a16:creationId xmlns:a16="http://schemas.microsoft.com/office/drawing/2014/main" id="{B780AF36-2B1B-A607-7A48-E6DEC06CCF8C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 rot="3600000">
            <a:off x="10923457" y="2887645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手繪多邊形 92" descr="6">
            <a:extLst>
              <a:ext uri="{FF2B5EF4-FFF2-40B4-BE49-F238E27FC236}">
                <a16:creationId xmlns:a16="http://schemas.microsoft.com/office/drawing/2014/main" id="{1DACC5CE-C7FD-F480-6371-CD593140CF8F}"/>
              </a:ext>
            </a:extLst>
          </p:cNvPr>
          <p:cNvSpPr/>
          <p:nvPr>
            <p:custDataLst>
              <p:tags r:id="rId50"/>
            </p:custDataLst>
          </p:nvPr>
        </p:nvSpPr>
        <p:spPr bwMode="auto">
          <a:xfrm>
            <a:off x="9853063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手繪多邊形 93" descr="6">
            <a:extLst>
              <a:ext uri="{FF2B5EF4-FFF2-40B4-BE49-F238E27FC236}">
                <a16:creationId xmlns:a16="http://schemas.microsoft.com/office/drawing/2014/main" id="{059AD77A-C41D-6B88-8E07-3DEC9F386B49}"/>
              </a:ext>
            </a:extLst>
          </p:cNvPr>
          <p:cNvSpPr/>
          <p:nvPr>
            <p:custDataLst>
              <p:tags r:id="rId51"/>
            </p:custDataLst>
          </p:nvPr>
        </p:nvSpPr>
        <p:spPr bwMode="auto">
          <a:xfrm rot="18000009">
            <a:off x="8782671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手繪多邊形 94" descr="6">
            <a:extLst>
              <a:ext uri="{FF2B5EF4-FFF2-40B4-BE49-F238E27FC236}">
                <a16:creationId xmlns:a16="http://schemas.microsoft.com/office/drawing/2014/main" id="{B4EBAB3A-2EC5-F688-3E2B-E5C6A7AFE364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 rot="14400001">
            <a:off x="8782670" y="4123625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手繪多邊形 69" descr="6">
            <a:extLst>
              <a:ext uri="{FF2B5EF4-FFF2-40B4-BE49-F238E27FC236}">
                <a16:creationId xmlns:a16="http://schemas.microsoft.com/office/drawing/2014/main" id="{6B391750-9F75-3FEA-CD17-E1C6FFB35CA2}"/>
              </a:ext>
            </a:extLst>
          </p:cNvPr>
          <p:cNvSpPr/>
          <p:nvPr>
            <p:custDataLst>
              <p:tags r:id="rId53"/>
            </p:custDataLst>
          </p:nvPr>
        </p:nvSpPr>
        <p:spPr bwMode="auto">
          <a:xfrm>
            <a:off x="6914579" y="2179392"/>
            <a:ext cx="1153283" cy="99877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手繪多邊形 96" descr="4">
            <a:extLst>
              <a:ext uri="{FF2B5EF4-FFF2-40B4-BE49-F238E27FC236}">
                <a16:creationId xmlns:a16="http://schemas.microsoft.com/office/drawing/2014/main" id="{7A3CF790-7B12-4441-7D92-7861244729B9}"/>
              </a:ext>
            </a:extLst>
          </p:cNvPr>
          <p:cNvSpPr/>
          <p:nvPr>
            <p:custDataLst>
              <p:tags r:id="rId54"/>
            </p:custDataLst>
          </p:nvPr>
        </p:nvSpPr>
        <p:spPr bwMode="auto">
          <a:xfrm>
            <a:off x="7012085" y="3493410"/>
            <a:ext cx="972519" cy="97251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手繪多邊形 97" descr="3">
            <a:extLst>
              <a:ext uri="{FF2B5EF4-FFF2-40B4-BE49-F238E27FC236}">
                <a16:creationId xmlns:a16="http://schemas.microsoft.com/office/drawing/2014/main" id="{E17A967C-4DA3-8535-F287-B34301C75C84}"/>
              </a:ext>
            </a:extLst>
          </p:cNvPr>
          <p:cNvSpPr/>
          <p:nvPr>
            <p:custDataLst>
              <p:tags r:id="rId55"/>
            </p:custDataLst>
          </p:nvPr>
        </p:nvSpPr>
        <p:spPr bwMode="auto">
          <a:xfrm>
            <a:off x="6881896" y="4680384"/>
            <a:ext cx="1213870" cy="1046438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" name="手繪多邊形 69" descr="6">
            <a:extLst>
              <a:ext uri="{FF2B5EF4-FFF2-40B4-BE49-F238E27FC236}">
                <a16:creationId xmlns:a16="http://schemas.microsoft.com/office/drawing/2014/main" id="{494EF34B-6B53-9F09-01C7-DE1471007CAE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auto">
          <a:xfrm>
            <a:off x="7209257" y="2434590"/>
            <a:ext cx="563928" cy="488376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2A515EB9-3DF7-0A57-237F-0541AE568C12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7202899" y="2922965"/>
            <a:ext cx="576641" cy="255197"/>
          </a:xfrm>
          <a:custGeom>
            <a:avLst/>
            <a:gdLst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  <a:gd name="connsiteX5" fmla="*/ 147339 w 576641"/>
              <a:gd name="connsiteY5" fmla="*/ 0 h 255197"/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7">
                <a:moveTo>
                  <a:pt x="147339" y="0"/>
                </a:moveTo>
                <a:lnTo>
                  <a:pt x="0" y="255197"/>
                </a:lnTo>
                <a:lnTo>
                  <a:pt x="576641" y="255197"/>
                </a:lnTo>
                <a:lnTo>
                  <a:pt x="429303" y="0"/>
                </a:lnTo>
                <a:lnTo>
                  <a:pt x="147339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9FFC6201-B380-E13F-3793-D66765D3ED7A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7709685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3BF43965-1779-AFE7-49CC-CC157F5DF457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7568703" y="2371090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11DFA34D-41DC-56D8-38D2-9935DA0A531D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7286739" y="2371090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8C3E0BD3-E69C-FD9B-AA03-DA7FEDDC93C2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7145757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1D795C63-B6B3-3E20-8EFD-472179009612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7286739" y="2859466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0CCAC3D8-DD08-6DEB-FADD-BC604687D55C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7568703" y="2859466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DF76A520-AC4D-FE3E-CA38-103EC6DCF395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8004361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E2E31A95-912E-FB0F-082E-3518F0F784D3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7716041" y="211589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CEC2AEEB-624B-DBEE-B5EC-F38E7848774A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7139400" y="211589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4B027276-1513-1036-B25C-E740FB293B00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6851079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11BD1FFE-7DEB-9A4B-A937-A19CA2E2659F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7139400" y="3114663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F23FBD4D-4CD9-9A10-051C-19E34CEECD39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7716041" y="3114663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247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sp>
          <p:nvSpPr>
            <p:cNvPr id="67" name="手繪多邊形 66" descr="6"/>
            <p:cNvSpPr/>
            <p:nvPr>
              <p:custDataLst>
                <p:tags r:id="rId12"/>
              </p:custDataLst>
            </p:nvPr>
          </p:nvSpPr>
          <p:spPr bwMode="auto">
            <a:xfrm rot="10800004">
              <a:off x="2335795" y="3016670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8" name="手繪多邊形 67" descr="4"/>
            <p:cNvSpPr/>
            <p:nvPr>
              <p:custDataLst>
                <p:tags r:id="rId13"/>
              </p:custDataLst>
            </p:nvPr>
          </p:nvSpPr>
          <p:spPr bwMode="auto">
            <a:xfrm rot="14400000">
              <a:off x="1959895" y="3594012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9" name="手繪多邊形 68" descr="4"/>
            <p:cNvSpPr/>
            <p:nvPr>
              <p:custDataLst>
                <p:tags r:id="rId14"/>
              </p:custDataLst>
            </p:nvPr>
          </p:nvSpPr>
          <p:spPr bwMode="auto">
            <a:xfrm rot="10800002">
              <a:off x="2610970" y="3969912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0" name="手繪多邊形 69" descr="4"/>
            <p:cNvSpPr/>
            <p:nvPr>
              <p:custDataLst>
                <p:tags r:id="rId15"/>
              </p:custDataLst>
            </p:nvPr>
          </p:nvSpPr>
          <p:spPr bwMode="auto">
            <a:xfrm rot="7200009">
              <a:off x="3262047" y="3594014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1" name="手繪多邊形 70" descr="4"/>
            <p:cNvSpPr/>
            <p:nvPr>
              <p:custDataLst>
                <p:tags r:id="rId16"/>
              </p:custDataLst>
            </p:nvPr>
          </p:nvSpPr>
          <p:spPr bwMode="auto">
            <a:xfrm rot="3600000">
              <a:off x="3262048" y="2842216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2" name="手繪多邊形 71" descr="4"/>
            <p:cNvSpPr/>
            <p:nvPr>
              <p:custDataLst>
                <p:tags r:id="rId17"/>
              </p:custDataLst>
            </p:nvPr>
          </p:nvSpPr>
          <p:spPr bwMode="auto">
            <a:xfrm>
              <a:off x="2610975" y="2466317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3" name="手繪多邊形 72" descr="4"/>
            <p:cNvSpPr/>
            <p:nvPr>
              <p:custDataLst>
                <p:tags r:id="rId18"/>
              </p:custDataLst>
            </p:nvPr>
          </p:nvSpPr>
          <p:spPr bwMode="auto">
            <a:xfrm rot="18000009">
              <a:off x="1959896" y="2842213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4" name="手繪多邊形 73" descr="3"/>
            <p:cNvSpPr/>
            <p:nvPr>
              <p:custDataLst>
                <p:tags r:id="rId19"/>
              </p:custDataLst>
            </p:nvPr>
          </p:nvSpPr>
          <p:spPr bwMode="auto">
            <a:xfrm rot="1800009">
              <a:off x="2216643" y="2434387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手繪多邊形 74" descr="3"/>
            <p:cNvSpPr/>
            <p:nvPr>
              <p:custDataLst>
                <p:tags r:id="rId20"/>
              </p:custDataLst>
            </p:nvPr>
          </p:nvSpPr>
          <p:spPr bwMode="auto">
            <a:xfrm rot="19800002">
              <a:off x="1703152" y="318618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手繪多邊形 75" descr="3"/>
            <p:cNvSpPr/>
            <p:nvPr>
              <p:custDataLst>
                <p:tags r:id="rId21"/>
              </p:custDataLst>
            </p:nvPr>
          </p:nvSpPr>
          <p:spPr bwMode="auto">
            <a:xfrm rot="16200002">
              <a:off x="2097485" y="4006781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7" name="手繪多邊形 76" descr="3"/>
            <p:cNvSpPr/>
            <p:nvPr>
              <p:custDataLst>
                <p:tags r:id="rId22"/>
              </p:custDataLst>
            </p:nvPr>
          </p:nvSpPr>
          <p:spPr bwMode="auto">
            <a:xfrm rot="12600011">
              <a:off x="3005305" y="4075574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8" name="手繪多邊形 77" descr="3"/>
            <p:cNvSpPr/>
            <p:nvPr>
              <p:custDataLst>
                <p:tags r:id="rId23"/>
              </p:custDataLst>
            </p:nvPr>
          </p:nvSpPr>
          <p:spPr bwMode="auto">
            <a:xfrm rot="9000002">
              <a:off x="3518794" y="332377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9" name="手繪多邊形 78" descr="3"/>
            <p:cNvSpPr/>
            <p:nvPr>
              <p:custDataLst>
                <p:tags r:id="rId24"/>
              </p:custDataLst>
            </p:nvPr>
          </p:nvSpPr>
          <p:spPr bwMode="auto">
            <a:xfrm rot="5400002">
              <a:off x="3124461" y="2503184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0" name="手繪多邊形 79" descr="4"/>
            <p:cNvSpPr/>
            <p:nvPr>
              <p:custDataLst>
                <p:tags r:id="rId25"/>
              </p:custDataLst>
            </p:nvPr>
          </p:nvSpPr>
          <p:spPr bwMode="auto">
            <a:xfrm rot="12600001">
              <a:off x="1959894" y="4345811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1" name="手繪多邊形 80" descr="4"/>
            <p:cNvSpPr/>
            <p:nvPr>
              <p:custDataLst>
                <p:tags r:id="rId26"/>
              </p:custDataLst>
            </p:nvPr>
          </p:nvSpPr>
          <p:spPr bwMode="auto">
            <a:xfrm rot="9000011">
              <a:off x="3262047" y="4345814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2" name="手繪多邊形 81" descr="4"/>
            <p:cNvSpPr/>
            <p:nvPr>
              <p:custDataLst>
                <p:tags r:id="rId27"/>
              </p:custDataLst>
            </p:nvPr>
          </p:nvSpPr>
          <p:spPr bwMode="auto">
            <a:xfrm rot="5400005">
              <a:off x="3913127" y="32181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3" name="手繪多邊形 82" descr="4"/>
            <p:cNvSpPr/>
            <p:nvPr>
              <p:custDataLst>
                <p:tags r:id="rId28"/>
              </p:custDataLst>
            </p:nvPr>
          </p:nvSpPr>
          <p:spPr bwMode="auto">
            <a:xfrm rot="1800004">
              <a:off x="3262052" y="20904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手繪多邊形 83" descr="4"/>
            <p:cNvSpPr/>
            <p:nvPr>
              <p:custDataLst>
                <p:tags r:id="rId29"/>
              </p:custDataLst>
            </p:nvPr>
          </p:nvSpPr>
          <p:spPr bwMode="auto">
            <a:xfrm rot="19800011">
              <a:off x="1959897" y="2090417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5" name="手繪多邊形 84" descr="4"/>
            <p:cNvSpPr/>
            <p:nvPr>
              <p:custDataLst>
                <p:tags r:id="rId30"/>
              </p:custDataLst>
            </p:nvPr>
          </p:nvSpPr>
          <p:spPr bwMode="auto">
            <a:xfrm rot="16200004">
              <a:off x="1308818" y="3218113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6" name="手繪多邊形 85" descr="6"/>
            <p:cNvSpPr/>
            <p:nvPr>
              <p:custDataLst>
                <p:tags r:id="rId31"/>
              </p:custDataLst>
            </p:nvPr>
          </p:nvSpPr>
          <p:spPr bwMode="auto">
            <a:xfrm rot="10800004">
              <a:off x="2335791" y="4520267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7" name="手繪多邊形 86" descr="6"/>
            <p:cNvSpPr/>
            <p:nvPr>
              <p:custDataLst>
                <p:tags r:id="rId32"/>
              </p:custDataLst>
            </p:nvPr>
          </p:nvSpPr>
          <p:spPr bwMode="auto">
            <a:xfrm rot="7200009">
              <a:off x="3637945" y="3768473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8" name="手繪多邊形 87" descr="6"/>
            <p:cNvSpPr/>
            <p:nvPr>
              <p:custDataLst>
                <p:tags r:id="rId33"/>
              </p:custDataLst>
            </p:nvPr>
          </p:nvSpPr>
          <p:spPr bwMode="auto">
            <a:xfrm rot="3600000">
              <a:off x="3637947" y="2264877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9" name="手繪多邊形 88" descr="6"/>
            <p:cNvSpPr/>
            <p:nvPr>
              <p:custDataLst>
                <p:tags r:id="rId34"/>
              </p:custDataLst>
            </p:nvPr>
          </p:nvSpPr>
          <p:spPr bwMode="auto">
            <a:xfrm>
              <a:off x="2335797" y="1513074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0" name="手繪多邊形 89" descr="6"/>
            <p:cNvSpPr/>
            <p:nvPr>
              <p:custDataLst>
                <p:tags r:id="rId35"/>
              </p:custDataLst>
            </p:nvPr>
          </p:nvSpPr>
          <p:spPr bwMode="auto">
            <a:xfrm rot="18000009">
              <a:off x="1033641" y="2264871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1" name="手繪多邊形 90" descr="6"/>
            <p:cNvSpPr/>
            <p:nvPr>
              <p:custDataLst>
                <p:tags r:id="rId36"/>
              </p:custDataLst>
            </p:nvPr>
          </p:nvSpPr>
          <p:spPr bwMode="auto">
            <a:xfrm rot="14400001">
              <a:off x="1033640" y="3768468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sp>
        <p:nvSpPr>
          <p:cNvPr id="31" name="橢圓 30"/>
          <p:cNvSpPr/>
          <p:nvPr>
            <p:custDataLst>
              <p:tags r:id="rId2"/>
            </p:custDataLst>
          </p:nvPr>
        </p:nvSpPr>
        <p:spPr>
          <a:xfrm>
            <a:off x="2809949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>
            <p:custDataLst>
              <p:tags r:id="rId3"/>
            </p:custDataLst>
          </p:nvPr>
        </p:nvSpPr>
        <p:spPr>
          <a:xfrm>
            <a:off x="1583996" y="2365596"/>
            <a:ext cx="868102" cy="751799"/>
          </a:xfrm>
          <a:custGeom>
            <a:avLst/>
            <a:gdLst>
              <a:gd name="connsiteX0" fmla="*/ 651077 w 868102"/>
              <a:gd name="connsiteY0" fmla="*/ 0 h 751799"/>
              <a:gd name="connsiteX1" fmla="*/ 868102 w 868102"/>
              <a:gd name="connsiteY1" fmla="*/ 375900 h 751799"/>
              <a:gd name="connsiteX2" fmla="*/ 651077 w 868102"/>
              <a:gd name="connsiteY2" fmla="*/ 751799 h 751799"/>
              <a:gd name="connsiteX3" fmla="*/ 0 w 868102"/>
              <a:gd name="connsiteY3" fmla="*/ 375897 h 751799"/>
              <a:gd name="connsiteX4" fmla="*/ 651077 w 868102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2" h="751799">
                <a:moveTo>
                  <a:pt x="651077" y="0"/>
                </a:moveTo>
                <a:lnTo>
                  <a:pt x="868102" y="375900"/>
                </a:lnTo>
                <a:lnTo>
                  <a:pt x="651077" y="751799"/>
                </a:lnTo>
                <a:lnTo>
                  <a:pt x="0" y="375897"/>
                </a:lnTo>
                <a:lnTo>
                  <a:pt x="651077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手繪多邊形 4"/>
          <p:cNvSpPr/>
          <p:nvPr>
            <p:custDataLst>
              <p:tags r:id="rId4"/>
            </p:custDataLst>
          </p:nvPr>
        </p:nvSpPr>
        <p:spPr>
          <a:xfrm>
            <a:off x="1583993" y="3493295"/>
            <a:ext cx="651077" cy="751799"/>
          </a:xfrm>
          <a:custGeom>
            <a:avLst/>
            <a:gdLst>
              <a:gd name="connsiteX0" fmla="*/ 1 w 651077"/>
              <a:gd name="connsiteY0" fmla="*/ 0 h 751799"/>
              <a:gd name="connsiteX1" fmla="*/ 434051 w 651077"/>
              <a:gd name="connsiteY1" fmla="*/ 3 h 751799"/>
              <a:gd name="connsiteX2" fmla="*/ 651077 w 651077"/>
              <a:gd name="connsiteY2" fmla="*/ 375900 h 751799"/>
              <a:gd name="connsiteX3" fmla="*/ 0 w 651077"/>
              <a:gd name="connsiteY3" fmla="*/ 751799 h 751799"/>
              <a:gd name="connsiteX4" fmla="*/ 1 w 651077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7" h="751799">
                <a:moveTo>
                  <a:pt x="1" y="0"/>
                </a:moveTo>
                <a:lnTo>
                  <a:pt x="434051" y="3"/>
                </a:lnTo>
                <a:lnTo>
                  <a:pt x="651077" y="375900"/>
                </a:lnTo>
                <a:lnTo>
                  <a:pt x="0" y="751799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>
            <p:custDataLst>
              <p:tags r:id="rId5"/>
            </p:custDataLst>
          </p:nvPr>
        </p:nvSpPr>
        <p:spPr>
          <a:xfrm>
            <a:off x="2235070" y="4245089"/>
            <a:ext cx="651079" cy="751803"/>
          </a:xfrm>
          <a:custGeom>
            <a:avLst/>
            <a:gdLst>
              <a:gd name="connsiteX0" fmla="*/ 0 w 651079"/>
              <a:gd name="connsiteY0" fmla="*/ 375900 h 751803"/>
              <a:gd name="connsiteX1" fmla="*/ 217026 w 651079"/>
              <a:gd name="connsiteY1" fmla="*/ 0 h 751803"/>
              <a:gd name="connsiteX2" fmla="*/ 651079 w 651079"/>
              <a:gd name="connsiteY2" fmla="*/ 5 h 751803"/>
              <a:gd name="connsiteX3" fmla="*/ 651076 w 651079"/>
              <a:gd name="connsiteY3" fmla="*/ 751803 h 751803"/>
              <a:gd name="connsiteX4" fmla="*/ 0 w 651079"/>
              <a:gd name="connsiteY4" fmla="*/ 375900 h 75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3">
                <a:moveTo>
                  <a:pt x="0" y="375900"/>
                </a:moveTo>
                <a:lnTo>
                  <a:pt x="217026" y="0"/>
                </a:lnTo>
                <a:lnTo>
                  <a:pt x="651079" y="5"/>
                </a:lnTo>
                <a:lnTo>
                  <a:pt x="651076" y="751803"/>
                </a:lnTo>
                <a:lnTo>
                  <a:pt x="0" y="3759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>
            <p:custDataLst>
              <p:tags r:id="rId6"/>
            </p:custDataLst>
          </p:nvPr>
        </p:nvSpPr>
        <p:spPr>
          <a:xfrm>
            <a:off x="1583995" y="2741493"/>
            <a:ext cx="651078" cy="751805"/>
          </a:xfrm>
          <a:custGeom>
            <a:avLst/>
            <a:gdLst>
              <a:gd name="connsiteX0" fmla="*/ 1 w 651078"/>
              <a:gd name="connsiteY0" fmla="*/ 0 h 751805"/>
              <a:gd name="connsiteX1" fmla="*/ 0 w 651078"/>
              <a:gd name="connsiteY1" fmla="*/ 751802 h 751805"/>
              <a:gd name="connsiteX2" fmla="*/ 434050 w 651078"/>
              <a:gd name="connsiteY2" fmla="*/ 751805 h 751805"/>
              <a:gd name="connsiteX3" fmla="*/ 651078 w 651078"/>
              <a:gd name="connsiteY3" fmla="*/ 375902 h 751805"/>
              <a:gd name="connsiteX4" fmla="*/ 1 w 651078"/>
              <a:gd name="connsiteY4" fmla="*/ 0 h 75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8" h="751805">
                <a:moveTo>
                  <a:pt x="1" y="0"/>
                </a:moveTo>
                <a:lnTo>
                  <a:pt x="0" y="751802"/>
                </a:lnTo>
                <a:lnTo>
                  <a:pt x="434050" y="751805"/>
                </a:lnTo>
                <a:lnTo>
                  <a:pt x="651078" y="375902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>
            <p:custDataLst>
              <p:tags r:id="rId7"/>
            </p:custDataLst>
          </p:nvPr>
        </p:nvSpPr>
        <p:spPr>
          <a:xfrm>
            <a:off x="1583993" y="3869196"/>
            <a:ext cx="868103" cy="751794"/>
          </a:xfrm>
          <a:custGeom>
            <a:avLst/>
            <a:gdLst>
              <a:gd name="connsiteX0" fmla="*/ 0 w 868103"/>
              <a:gd name="connsiteY0" fmla="*/ 375899 h 751794"/>
              <a:gd name="connsiteX1" fmla="*/ 651077 w 868103"/>
              <a:gd name="connsiteY1" fmla="*/ 0 h 751794"/>
              <a:gd name="connsiteX2" fmla="*/ 868103 w 868103"/>
              <a:gd name="connsiteY2" fmla="*/ 375894 h 751794"/>
              <a:gd name="connsiteX3" fmla="*/ 651077 w 868103"/>
              <a:gd name="connsiteY3" fmla="*/ 751794 h 751794"/>
              <a:gd name="connsiteX4" fmla="*/ 0 w 868103"/>
              <a:gd name="connsiteY4" fmla="*/ 375899 h 75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3" h="751794">
                <a:moveTo>
                  <a:pt x="0" y="375899"/>
                </a:moveTo>
                <a:lnTo>
                  <a:pt x="651077" y="0"/>
                </a:lnTo>
                <a:lnTo>
                  <a:pt x="868103" y="375894"/>
                </a:lnTo>
                <a:lnTo>
                  <a:pt x="651077" y="751794"/>
                </a:lnTo>
                <a:lnTo>
                  <a:pt x="0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 9"/>
          <p:cNvSpPr/>
          <p:nvPr>
            <p:custDataLst>
              <p:tags r:id="rId8"/>
            </p:custDataLst>
          </p:nvPr>
        </p:nvSpPr>
        <p:spPr>
          <a:xfrm>
            <a:off x="2235070" y="3493295"/>
            <a:ext cx="651079" cy="751800"/>
          </a:xfrm>
          <a:custGeom>
            <a:avLst/>
            <a:gdLst>
              <a:gd name="connsiteX0" fmla="*/ 651078 w 651079"/>
              <a:gd name="connsiteY0" fmla="*/ 0 h 751800"/>
              <a:gd name="connsiteX1" fmla="*/ 651079 w 651079"/>
              <a:gd name="connsiteY1" fmla="*/ 751800 h 751800"/>
              <a:gd name="connsiteX2" fmla="*/ 217026 w 651079"/>
              <a:gd name="connsiteY2" fmla="*/ 751795 h 751800"/>
              <a:gd name="connsiteX3" fmla="*/ 0 w 651079"/>
              <a:gd name="connsiteY3" fmla="*/ 375901 h 751800"/>
              <a:gd name="connsiteX4" fmla="*/ 651078 w 651079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0">
                <a:moveTo>
                  <a:pt x="651078" y="0"/>
                </a:moveTo>
                <a:lnTo>
                  <a:pt x="651079" y="751800"/>
                </a:lnTo>
                <a:lnTo>
                  <a:pt x="217026" y="751795"/>
                </a:lnTo>
                <a:lnTo>
                  <a:pt x="0" y="375901"/>
                </a:lnTo>
                <a:lnTo>
                  <a:pt x="651078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>
            <p:custDataLst>
              <p:tags r:id="rId9"/>
            </p:custDataLst>
          </p:nvPr>
        </p:nvSpPr>
        <p:spPr>
          <a:xfrm>
            <a:off x="2018045" y="3117396"/>
            <a:ext cx="868104" cy="751800"/>
          </a:xfrm>
          <a:custGeom>
            <a:avLst/>
            <a:gdLst>
              <a:gd name="connsiteX0" fmla="*/ 868104 w 868104"/>
              <a:gd name="connsiteY0" fmla="*/ 375899 h 751800"/>
              <a:gd name="connsiteX1" fmla="*/ 217026 w 868104"/>
              <a:gd name="connsiteY1" fmla="*/ 751800 h 751800"/>
              <a:gd name="connsiteX2" fmla="*/ 0 w 868104"/>
              <a:gd name="connsiteY2" fmla="*/ 375903 h 751800"/>
              <a:gd name="connsiteX3" fmla="*/ 217028 w 868104"/>
              <a:gd name="connsiteY3" fmla="*/ 0 h 751800"/>
              <a:gd name="connsiteX4" fmla="*/ 868104 w 868104"/>
              <a:gd name="connsiteY4" fmla="*/ 375899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4" h="751800">
                <a:moveTo>
                  <a:pt x="868104" y="375899"/>
                </a:moveTo>
                <a:lnTo>
                  <a:pt x="217026" y="751800"/>
                </a:lnTo>
                <a:lnTo>
                  <a:pt x="0" y="375903"/>
                </a:lnTo>
                <a:lnTo>
                  <a:pt x="217028" y="0"/>
                </a:lnTo>
                <a:lnTo>
                  <a:pt x="868104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2" name="手繪多邊形 61"/>
          <p:cNvSpPr/>
          <p:nvPr>
            <p:custDataLst>
              <p:tags r:id="rId10"/>
            </p:custDataLst>
          </p:nvPr>
        </p:nvSpPr>
        <p:spPr>
          <a:xfrm>
            <a:off x="2235072" y="1989698"/>
            <a:ext cx="651075" cy="751800"/>
          </a:xfrm>
          <a:custGeom>
            <a:avLst/>
            <a:gdLst>
              <a:gd name="connsiteX0" fmla="*/ 651075 w 651075"/>
              <a:gd name="connsiteY0" fmla="*/ 0 h 751800"/>
              <a:gd name="connsiteX1" fmla="*/ 0 w 651075"/>
              <a:gd name="connsiteY1" fmla="*/ 375899 h 751800"/>
              <a:gd name="connsiteX2" fmla="*/ 217025 w 651075"/>
              <a:gd name="connsiteY2" fmla="*/ 751799 h 751800"/>
              <a:gd name="connsiteX3" fmla="*/ 651075 w 651075"/>
              <a:gd name="connsiteY3" fmla="*/ 751800 h 751800"/>
              <a:gd name="connsiteX4" fmla="*/ 651075 w 651075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5" h="751800">
                <a:moveTo>
                  <a:pt x="651075" y="0"/>
                </a:moveTo>
                <a:lnTo>
                  <a:pt x="0" y="375899"/>
                </a:lnTo>
                <a:lnTo>
                  <a:pt x="217025" y="751799"/>
                </a:lnTo>
                <a:lnTo>
                  <a:pt x="651075" y="751800"/>
                </a:lnTo>
                <a:lnTo>
                  <a:pt x="65107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手繪多邊形 5"/>
          <p:cNvSpPr/>
          <p:nvPr>
            <p:custDataLst>
              <p:tags r:id="rId11"/>
            </p:custDataLst>
          </p:nvPr>
        </p:nvSpPr>
        <p:spPr>
          <a:xfrm>
            <a:off x="2235073" y="2741497"/>
            <a:ext cx="651076" cy="751798"/>
          </a:xfrm>
          <a:custGeom>
            <a:avLst/>
            <a:gdLst>
              <a:gd name="connsiteX0" fmla="*/ 651075 w 651076"/>
              <a:gd name="connsiteY0" fmla="*/ 1 h 751798"/>
              <a:gd name="connsiteX1" fmla="*/ 217025 w 651076"/>
              <a:gd name="connsiteY1" fmla="*/ 0 h 751798"/>
              <a:gd name="connsiteX2" fmla="*/ 0 w 651076"/>
              <a:gd name="connsiteY2" fmla="*/ 375899 h 751798"/>
              <a:gd name="connsiteX3" fmla="*/ 651076 w 651076"/>
              <a:gd name="connsiteY3" fmla="*/ 751798 h 751798"/>
              <a:gd name="connsiteX4" fmla="*/ 651075 w 651076"/>
              <a:gd name="connsiteY4" fmla="*/ 1 h 75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6" h="751798">
                <a:moveTo>
                  <a:pt x="651075" y="1"/>
                </a:moveTo>
                <a:lnTo>
                  <a:pt x="217025" y="0"/>
                </a:lnTo>
                <a:lnTo>
                  <a:pt x="0" y="375899"/>
                </a:lnTo>
                <a:lnTo>
                  <a:pt x="651076" y="751798"/>
                </a:lnTo>
                <a:lnTo>
                  <a:pt x="6510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104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sp>
          <p:nvSpPr>
            <p:cNvPr id="72" name="手繪多邊形 71" descr="6"/>
            <p:cNvSpPr/>
            <p:nvPr>
              <p:custDataLst>
                <p:tags r:id="rId21"/>
              </p:custDataLst>
            </p:nvPr>
          </p:nvSpPr>
          <p:spPr bwMode="auto">
            <a:xfrm rot="10800004">
              <a:off x="2335795" y="3016670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3" name="手繪多邊形 72" descr="4"/>
            <p:cNvSpPr/>
            <p:nvPr>
              <p:custDataLst>
                <p:tags r:id="rId22"/>
              </p:custDataLst>
            </p:nvPr>
          </p:nvSpPr>
          <p:spPr bwMode="auto">
            <a:xfrm rot="14400000">
              <a:off x="1959895" y="3594012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4" name="手繪多邊形 73" descr="4"/>
            <p:cNvSpPr/>
            <p:nvPr>
              <p:custDataLst>
                <p:tags r:id="rId23"/>
              </p:custDataLst>
            </p:nvPr>
          </p:nvSpPr>
          <p:spPr bwMode="auto">
            <a:xfrm rot="10800002">
              <a:off x="2610970" y="3969912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手繪多邊形 74" descr="4"/>
            <p:cNvSpPr/>
            <p:nvPr>
              <p:custDataLst>
                <p:tags r:id="rId24"/>
              </p:custDataLst>
            </p:nvPr>
          </p:nvSpPr>
          <p:spPr bwMode="auto">
            <a:xfrm rot="7200009">
              <a:off x="3262047" y="3594014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手繪多邊形 75" descr="4"/>
            <p:cNvSpPr/>
            <p:nvPr>
              <p:custDataLst>
                <p:tags r:id="rId25"/>
              </p:custDataLst>
            </p:nvPr>
          </p:nvSpPr>
          <p:spPr bwMode="auto">
            <a:xfrm rot="3600000">
              <a:off x="3262048" y="2842216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7" name="手繪多邊形 76" descr="4"/>
            <p:cNvSpPr/>
            <p:nvPr>
              <p:custDataLst>
                <p:tags r:id="rId26"/>
              </p:custDataLst>
            </p:nvPr>
          </p:nvSpPr>
          <p:spPr bwMode="auto">
            <a:xfrm>
              <a:off x="2610975" y="2466317"/>
              <a:ext cx="550355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8" name="手繪多邊形 77" descr="4"/>
            <p:cNvSpPr/>
            <p:nvPr>
              <p:custDataLst>
                <p:tags r:id="rId27"/>
              </p:custDataLst>
            </p:nvPr>
          </p:nvSpPr>
          <p:spPr bwMode="auto">
            <a:xfrm rot="18000009">
              <a:off x="1959896" y="2842213"/>
              <a:ext cx="550357" cy="550355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9" name="手繪多邊形 78" descr="3"/>
            <p:cNvSpPr/>
            <p:nvPr>
              <p:custDataLst>
                <p:tags r:id="rId28"/>
              </p:custDataLst>
            </p:nvPr>
          </p:nvSpPr>
          <p:spPr bwMode="auto">
            <a:xfrm rot="1800009">
              <a:off x="2216643" y="2434387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0" name="手繪多邊形 79" descr="3"/>
            <p:cNvSpPr/>
            <p:nvPr>
              <p:custDataLst>
                <p:tags r:id="rId29"/>
              </p:custDataLst>
            </p:nvPr>
          </p:nvSpPr>
          <p:spPr bwMode="auto">
            <a:xfrm rot="19800002">
              <a:off x="1703152" y="318618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1" name="手繪多邊形 80" descr="3"/>
            <p:cNvSpPr/>
            <p:nvPr>
              <p:custDataLst>
                <p:tags r:id="rId30"/>
              </p:custDataLst>
            </p:nvPr>
          </p:nvSpPr>
          <p:spPr bwMode="auto">
            <a:xfrm rot="16200002">
              <a:off x="2097485" y="4006781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2" name="手繪多邊形 81" descr="3"/>
            <p:cNvSpPr/>
            <p:nvPr>
              <p:custDataLst>
                <p:tags r:id="rId31"/>
              </p:custDataLst>
            </p:nvPr>
          </p:nvSpPr>
          <p:spPr bwMode="auto">
            <a:xfrm rot="12600011">
              <a:off x="3005305" y="4075574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3" name="手繪多邊形 82" descr="3"/>
            <p:cNvSpPr/>
            <p:nvPr>
              <p:custDataLst>
                <p:tags r:id="rId32"/>
              </p:custDataLst>
            </p:nvPr>
          </p:nvSpPr>
          <p:spPr bwMode="auto">
            <a:xfrm rot="9000002">
              <a:off x="3518794" y="3323776"/>
              <a:ext cx="550354" cy="476621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手繪多邊形 83" descr="3"/>
            <p:cNvSpPr/>
            <p:nvPr>
              <p:custDataLst>
                <p:tags r:id="rId33"/>
              </p:custDataLst>
            </p:nvPr>
          </p:nvSpPr>
          <p:spPr bwMode="auto">
            <a:xfrm rot="5400002">
              <a:off x="3124461" y="2503184"/>
              <a:ext cx="550354" cy="476620"/>
            </a:xfrm>
            <a:custGeom>
              <a:avLst/>
              <a:gdLst/>
              <a:ahLst/>
              <a:cxnLst/>
              <a:rect l="0" t="0" r="0" b="0"/>
              <a:pathLst>
                <a:path w="1309577" h="1134127">
                  <a:moveTo>
                    <a:pt x="654788" y="0"/>
                  </a:moveTo>
                  <a:lnTo>
                    <a:pt x="0" y="1134126"/>
                  </a:lnTo>
                  <a:lnTo>
                    <a:pt x="1309576" y="1134126"/>
                  </a:lnTo>
                  <a:lnTo>
                    <a:pt x="654788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5" name="手繪多邊形 84" descr="4"/>
            <p:cNvSpPr/>
            <p:nvPr>
              <p:custDataLst>
                <p:tags r:id="rId34"/>
              </p:custDataLst>
            </p:nvPr>
          </p:nvSpPr>
          <p:spPr bwMode="auto">
            <a:xfrm rot="12600001">
              <a:off x="1959894" y="4345811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6" name="手繪多邊形 85" descr="4"/>
            <p:cNvSpPr/>
            <p:nvPr>
              <p:custDataLst>
                <p:tags r:id="rId35"/>
              </p:custDataLst>
            </p:nvPr>
          </p:nvSpPr>
          <p:spPr bwMode="auto">
            <a:xfrm rot="9000011">
              <a:off x="3262047" y="4345814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7" name="手繪多邊形 86" descr="4"/>
            <p:cNvSpPr/>
            <p:nvPr>
              <p:custDataLst>
                <p:tags r:id="rId36"/>
              </p:custDataLst>
            </p:nvPr>
          </p:nvSpPr>
          <p:spPr bwMode="auto">
            <a:xfrm rot="5400005">
              <a:off x="3913127" y="32181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8" name="手繪多邊形 87" descr="4"/>
            <p:cNvSpPr/>
            <p:nvPr>
              <p:custDataLst>
                <p:tags r:id="rId37"/>
              </p:custDataLst>
            </p:nvPr>
          </p:nvSpPr>
          <p:spPr bwMode="auto">
            <a:xfrm rot="1800004">
              <a:off x="3262052" y="2090419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9" name="手繪多邊形 88" descr="4"/>
            <p:cNvSpPr/>
            <p:nvPr>
              <p:custDataLst>
                <p:tags r:id="rId38"/>
              </p:custDataLst>
            </p:nvPr>
          </p:nvSpPr>
          <p:spPr bwMode="auto">
            <a:xfrm rot="19800011">
              <a:off x="1959897" y="2090417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0" name="手繪多邊形 89" descr="4"/>
            <p:cNvSpPr/>
            <p:nvPr>
              <p:custDataLst>
                <p:tags r:id="rId39"/>
              </p:custDataLst>
            </p:nvPr>
          </p:nvSpPr>
          <p:spPr bwMode="auto">
            <a:xfrm rot="16200004">
              <a:off x="1308818" y="3218113"/>
              <a:ext cx="550354" cy="550354"/>
            </a:xfrm>
            <a:custGeom>
              <a:avLst/>
              <a:gdLst/>
              <a:ahLst/>
              <a:cxnLst/>
              <a:rect l="0" t="0" r="0" b="0"/>
              <a:pathLst>
                <a:path w="1069265" h="1069265">
                  <a:moveTo>
                    <a:pt x="1069264" y="0"/>
                  </a:moveTo>
                  <a:lnTo>
                    <a:pt x="0" y="0"/>
                  </a:lnTo>
                  <a:lnTo>
                    <a:pt x="0" y="1069264"/>
                  </a:lnTo>
                  <a:lnTo>
                    <a:pt x="1069264" y="1069264"/>
                  </a:lnTo>
                  <a:lnTo>
                    <a:pt x="10692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1" name="手繪多邊形 90" descr="6"/>
            <p:cNvSpPr/>
            <p:nvPr>
              <p:custDataLst>
                <p:tags r:id="rId40"/>
              </p:custDataLst>
            </p:nvPr>
          </p:nvSpPr>
          <p:spPr bwMode="auto">
            <a:xfrm rot="10800004">
              <a:off x="2335791" y="4520267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2" name="手繪多邊形 91" descr="6"/>
            <p:cNvSpPr/>
            <p:nvPr>
              <p:custDataLst>
                <p:tags r:id="rId41"/>
              </p:custDataLst>
            </p:nvPr>
          </p:nvSpPr>
          <p:spPr bwMode="auto">
            <a:xfrm rot="7200009">
              <a:off x="3637945" y="3768473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3" name="手繪多邊形 92" descr="6"/>
            <p:cNvSpPr/>
            <p:nvPr>
              <p:custDataLst>
                <p:tags r:id="rId42"/>
              </p:custDataLst>
            </p:nvPr>
          </p:nvSpPr>
          <p:spPr bwMode="auto">
            <a:xfrm rot="3600000">
              <a:off x="3637947" y="2264877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4" name="手繪多邊形 93" descr="6"/>
            <p:cNvSpPr/>
            <p:nvPr>
              <p:custDataLst>
                <p:tags r:id="rId43"/>
              </p:custDataLst>
            </p:nvPr>
          </p:nvSpPr>
          <p:spPr bwMode="auto">
            <a:xfrm>
              <a:off x="2335797" y="1513074"/>
              <a:ext cx="1100712" cy="953244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5" name="手繪多邊形 94" descr="6"/>
            <p:cNvSpPr/>
            <p:nvPr>
              <p:custDataLst>
                <p:tags r:id="rId44"/>
              </p:custDataLst>
            </p:nvPr>
          </p:nvSpPr>
          <p:spPr bwMode="auto">
            <a:xfrm rot="18000009">
              <a:off x="1033641" y="2264871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0" name="手繪多邊形 99" descr="6"/>
            <p:cNvSpPr/>
            <p:nvPr>
              <p:custDataLst>
                <p:tags r:id="rId45"/>
              </p:custDataLst>
            </p:nvPr>
          </p:nvSpPr>
          <p:spPr bwMode="auto">
            <a:xfrm rot="14400001">
              <a:off x="1033640" y="3768468"/>
              <a:ext cx="1100712" cy="9532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sp>
        <p:nvSpPr>
          <p:cNvPr id="31" name="橢圓 30"/>
          <p:cNvSpPr/>
          <p:nvPr>
            <p:custDataLst>
              <p:tags r:id="rId2"/>
            </p:custDataLst>
          </p:nvPr>
        </p:nvSpPr>
        <p:spPr>
          <a:xfrm>
            <a:off x="2809949" y="3417095"/>
            <a:ext cx="152400" cy="1524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>
            <p:custDataLst>
              <p:tags r:id="rId3"/>
            </p:custDataLst>
          </p:nvPr>
        </p:nvSpPr>
        <p:spPr>
          <a:xfrm>
            <a:off x="1583996" y="2365596"/>
            <a:ext cx="868102" cy="751799"/>
          </a:xfrm>
          <a:custGeom>
            <a:avLst/>
            <a:gdLst>
              <a:gd name="connsiteX0" fmla="*/ 651077 w 868102"/>
              <a:gd name="connsiteY0" fmla="*/ 0 h 751799"/>
              <a:gd name="connsiteX1" fmla="*/ 868102 w 868102"/>
              <a:gd name="connsiteY1" fmla="*/ 375900 h 751799"/>
              <a:gd name="connsiteX2" fmla="*/ 651077 w 868102"/>
              <a:gd name="connsiteY2" fmla="*/ 751799 h 751799"/>
              <a:gd name="connsiteX3" fmla="*/ 0 w 868102"/>
              <a:gd name="connsiteY3" fmla="*/ 375897 h 751799"/>
              <a:gd name="connsiteX4" fmla="*/ 651077 w 868102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2" h="751799">
                <a:moveTo>
                  <a:pt x="651077" y="0"/>
                </a:moveTo>
                <a:lnTo>
                  <a:pt x="868102" y="375900"/>
                </a:lnTo>
                <a:lnTo>
                  <a:pt x="651077" y="751799"/>
                </a:lnTo>
                <a:lnTo>
                  <a:pt x="0" y="375897"/>
                </a:lnTo>
                <a:lnTo>
                  <a:pt x="651077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手繪多邊形 4"/>
          <p:cNvSpPr/>
          <p:nvPr>
            <p:custDataLst>
              <p:tags r:id="rId4"/>
            </p:custDataLst>
          </p:nvPr>
        </p:nvSpPr>
        <p:spPr>
          <a:xfrm>
            <a:off x="1583993" y="3493295"/>
            <a:ext cx="651077" cy="751799"/>
          </a:xfrm>
          <a:custGeom>
            <a:avLst/>
            <a:gdLst>
              <a:gd name="connsiteX0" fmla="*/ 1 w 651077"/>
              <a:gd name="connsiteY0" fmla="*/ 0 h 751799"/>
              <a:gd name="connsiteX1" fmla="*/ 434051 w 651077"/>
              <a:gd name="connsiteY1" fmla="*/ 3 h 751799"/>
              <a:gd name="connsiteX2" fmla="*/ 651077 w 651077"/>
              <a:gd name="connsiteY2" fmla="*/ 375900 h 751799"/>
              <a:gd name="connsiteX3" fmla="*/ 0 w 651077"/>
              <a:gd name="connsiteY3" fmla="*/ 751799 h 751799"/>
              <a:gd name="connsiteX4" fmla="*/ 1 w 651077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7" h="751799">
                <a:moveTo>
                  <a:pt x="1" y="0"/>
                </a:moveTo>
                <a:lnTo>
                  <a:pt x="434051" y="3"/>
                </a:lnTo>
                <a:lnTo>
                  <a:pt x="651077" y="375900"/>
                </a:lnTo>
                <a:lnTo>
                  <a:pt x="0" y="751799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>
            <p:custDataLst>
              <p:tags r:id="rId5"/>
            </p:custDataLst>
          </p:nvPr>
        </p:nvSpPr>
        <p:spPr>
          <a:xfrm>
            <a:off x="2235070" y="4245089"/>
            <a:ext cx="651079" cy="751803"/>
          </a:xfrm>
          <a:custGeom>
            <a:avLst/>
            <a:gdLst>
              <a:gd name="connsiteX0" fmla="*/ 0 w 651079"/>
              <a:gd name="connsiteY0" fmla="*/ 375900 h 751803"/>
              <a:gd name="connsiteX1" fmla="*/ 217026 w 651079"/>
              <a:gd name="connsiteY1" fmla="*/ 0 h 751803"/>
              <a:gd name="connsiteX2" fmla="*/ 651079 w 651079"/>
              <a:gd name="connsiteY2" fmla="*/ 5 h 751803"/>
              <a:gd name="connsiteX3" fmla="*/ 651076 w 651079"/>
              <a:gd name="connsiteY3" fmla="*/ 751803 h 751803"/>
              <a:gd name="connsiteX4" fmla="*/ 0 w 651079"/>
              <a:gd name="connsiteY4" fmla="*/ 375900 h 75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3">
                <a:moveTo>
                  <a:pt x="0" y="375900"/>
                </a:moveTo>
                <a:lnTo>
                  <a:pt x="217026" y="0"/>
                </a:lnTo>
                <a:lnTo>
                  <a:pt x="651079" y="5"/>
                </a:lnTo>
                <a:lnTo>
                  <a:pt x="651076" y="751803"/>
                </a:lnTo>
                <a:lnTo>
                  <a:pt x="0" y="3759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>
            <p:custDataLst>
              <p:tags r:id="rId6"/>
            </p:custDataLst>
          </p:nvPr>
        </p:nvSpPr>
        <p:spPr>
          <a:xfrm>
            <a:off x="1583995" y="2741493"/>
            <a:ext cx="651078" cy="751805"/>
          </a:xfrm>
          <a:custGeom>
            <a:avLst/>
            <a:gdLst>
              <a:gd name="connsiteX0" fmla="*/ 1 w 651078"/>
              <a:gd name="connsiteY0" fmla="*/ 0 h 751805"/>
              <a:gd name="connsiteX1" fmla="*/ 0 w 651078"/>
              <a:gd name="connsiteY1" fmla="*/ 751802 h 751805"/>
              <a:gd name="connsiteX2" fmla="*/ 434050 w 651078"/>
              <a:gd name="connsiteY2" fmla="*/ 751805 h 751805"/>
              <a:gd name="connsiteX3" fmla="*/ 651078 w 651078"/>
              <a:gd name="connsiteY3" fmla="*/ 375902 h 751805"/>
              <a:gd name="connsiteX4" fmla="*/ 1 w 651078"/>
              <a:gd name="connsiteY4" fmla="*/ 0 h 75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8" h="751805">
                <a:moveTo>
                  <a:pt x="1" y="0"/>
                </a:moveTo>
                <a:lnTo>
                  <a:pt x="0" y="751802"/>
                </a:lnTo>
                <a:lnTo>
                  <a:pt x="434050" y="751805"/>
                </a:lnTo>
                <a:lnTo>
                  <a:pt x="651078" y="375902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>
            <p:custDataLst>
              <p:tags r:id="rId7"/>
            </p:custDataLst>
          </p:nvPr>
        </p:nvSpPr>
        <p:spPr>
          <a:xfrm>
            <a:off x="1583993" y="3869196"/>
            <a:ext cx="868103" cy="751794"/>
          </a:xfrm>
          <a:custGeom>
            <a:avLst/>
            <a:gdLst>
              <a:gd name="connsiteX0" fmla="*/ 0 w 868103"/>
              <a:gd name="connsiteY0" fmla="*/ 375899 h 751794"/>
              <a:gd name="connsiteX1" fmla="*/ 651077 w 868103"/>
              <a:gd name="connsiteY1" fmla="*/ 0 h 751794"/>
              <a:gd name="connsiteX2" fmla="*/ 868103 w 868103"/>
              <a:gd name="connsiteY2" fmla="*/ 375894 h 751794"/>
              <a:gd name="connsiteX3" fmla="*/ 651077 w 868103"/>
              <a:gd name="connsiteY3" fmla="*/ 751794 h 751794"/>
              <a:gd name="connsiteX4" fmla="*/ 0 w 868103"/>
              <a:gd name="connsiteY4" fmla="*/ 375899 h 75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3" h="751794">
                <a:moveTo>
                  <a:pt x="0" y="375899"/>
                </a:moveTo>
                <a:lnTo>
                  <a:pt x="651077" y="0"/>
                </a:lnTo>
                <a:lnTo>
                  <a:pt x="868103" y="375894"/>
                </a:lnTo>
                <a:lnTo>
                  <a:pt x="651077" y="751794"/>
                </a:lnTo>
                <a:lnTo>
                  <a:pt x="0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 9"/>
          <p:cNvSpPr/>
          <p:nvPr>
            <p:custDataLst>
              <p:tags r:id="rId8"/>
            </p:custDataLst>
          </p:nvPr>
        </p:nvSpPr>
        <p:spPr>
          <a:xfrm>
            <a:off x="2235070" y="3493295"/>
            <a:ext cx="651079" cy="751800"/>
          </a:xfrm>
          <a:custGeom>
            <a:avLst/>
            <a:gdLst>
              <a:gd name="connsiteX0" fmla="*/ 651078 w 651079"/>
              <a:gd name="connsiteY0" fmla="*/ 0 h 751800"/>
              <a:gd name="connsiteX1" fmla="*/ 651079 w 651079"/>
              <a:gd name="connsiteY1" fmla="*/ 751800 h 751800"/>
              <a:gd name="connsiteX2" fmla="*/ 217026 w 651079"/>
              <a:gd name="connsiteY2" fmla="*/ 751795 h 751800"/>
              <a:gd name="connsiteX3" fmla="*/ 0 w 651079"/>
              <a:gd name="connsiteY3" fmla="*/ 375901 h 751800"/>
              <a:gd name="connsiteX4" fmla="*/ 651078 w 651079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0">
                <a:moveTo>
                  <a:pt x="651078" y="0"/>
                </a:moveTo>
                <a:lnTo>
                  <a:pt x="651079" y="751800"/>
                </a:lnTo>
                <a:lnTo>
                  <a:pt x="217026" y="751795"/>
                </a:lnTo>
                <a:lnTo>
                  <a:pt x="0" y="375901"/>
                </a:lnTo>
                <a:lnTo>
                  <a:pt x="651078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>
            <p:custDataLst>
              <p:tags r:id="rId9"/>
            </p:custDataLst>
          </p:nvPr>
        </p:nvSpPr>
        <p:spPr>
          <a:xfrm>
            <a:off x="2018045" y="3117396"/>
            <a:ext cx="868104" cy="751800"/>
          </a:xfrm>
          <a:custGeom>
            <a:avLst/>
            <a:gdLst>
              <a:gd name="connsiteX0" fmla="*/ 868104 w 868104"/>
              <a:gd name="connsiteY0" fmla="*/ 375899 h 751800"/>
              <a:gd name="connsiteX1" fmla="*/ 217026 w 868104"/>
              <a:gd name="connsiteY1" fmla="*/ 751800 h 751800"/>
              <a:gd name="connsiteX2" fmla="*/ 0 w 868104"/>
              <a:gd name="connsiteY2" fmla="*/ 375903 h 751800"/>
              <a:gd name="connsiteX3" fmla="*/ 217028 w 868104"/>
              <a:gd name="connsiteY3" fmla="*/ 0 h 751800"/>
              <a:gd name="connsiteX4" fmla="*/ 868104 w 868104"/>
              <a:gd name="connsiteY4" fmla="*/ 375899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4" h="751800">
                <a:moveTo>
                  <a:pt x="868104" y="375899"/>
                </a:moveTo>
                <a:lnTo>
                  <a:pt x="217026" y="751800"/>
                </a:lnTo>
                <a:lnTo>
                  <a:pt x="0" y="375903"/>
                </a:lnTo>
                <a:lnTo>
                  <a:pt x="217028" y="0"/>
                </a:lnTo>
                <a:lnTo>
                  <a:pt x="868104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2" name="手繪多邊形 61"/>
          <p:cNvSpPr/>
          <p:nvPr>
            <p:custDataLst>
              <p:tags r:id="rId10"/>
            </p:custDataLst>
          </p:nvPr>
        </p:nvSpPr>
        <p:spPr>
          <a:xfrm>
            <a:off x="2235072" y="1989698"/>
            <a:ext cx="651075" cy="751800"/>
          </a:xfrm>
          <a:custGeom>
            <a:avLst/>
            <a:gdLst>
              <a:gd name="connsiteX0" fmla="*/ 651075 w 651075"/>
              <a:gd name="connsiteY0" fmla="*/ 0 h 751800"/>
              <a:gd name="connsiteX1" fmla="*/ 0 w 651075"/>
              <a:gd name="connsiteY1" fmla="*/ 375899 h 751800"/>
              <a:gd name="connsiteX2" fmla="*/ 217025 w 651075"/>
              <a:gd name="connsiteY2" fmla="*/ 751799 h 751800"/>
              <a:gd name="connsiteX3" fmla="*/ 651075 w 651075"/>
              <a:gd name="connsiteY3" fmla="*/ 751800 h 751800"/>
              <a:gd name="connsiteX4" fmla="*/ 651075 w 651075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5" h="751800">
                <a:moveTo>
                  <a:pt x="651075" y="0"/>
                </a:moveTo>
                <a:lnTo>
                  <a:pt x="0" y="375899"/>
                </a:lnTo>
                <a:lnTo>
                  <a:pt x="217025" y="751799"/>
                </a:lnTo>
                <a:lnTo>
                  <a:pt x="651075" y="751800"/>
                </a:lnTo>
                <a:lnTo>
                  <a:pt x="65107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手繪多邊形 5"/>
          <p:cNvSpPr/>
          <p:nvPr>
            <p:custDataLst>
              <p:tags r:id="rId11"/>
            </p:custDataLst>
          </p:nvPr>
        </p:nvSpPr>
        <p:spPr>
          <a:xfrm>
            <a:off x="2235073" y="2741497"/>
            <a:ext cx="651076" cy="751798"/>
          </a:xfrm>
          <a:custGeom>
            <a:avLst/>
            <a:gdLst>
              <a:gd name="connsiteX0" fmla="*/ 651075 w 651076"/>
              <a:gd name="connsiteY0" fmla="*/ 1 h 751798"/>
              <a:gd name="connsiteX1" fmla="*/ 217025 w 651076"/>
              <a:gd name="connsiteY1" fmla="*/ 0 h 751798"/>
              <a:gd name="connsiteX2" fmla="*/ 0 w 651076"/>
              <a:gd name="connsiteY2" fmla="*/ 375899 h 751798"/>
              <a:gd name="connsiteX3" fmla="*/ 651076 w 651076"/>
              <a:gd name="connsiteY3" fmla="*/ 751798 h 751798"/>
              <a:gd name="connsiteX4" fmla="*/ 651075 w 651076"/>
              <a:gd name="connsiteY4" fmla="*/ 1 h 75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6" h="751798">
                <a:moveTo>
                  <a:pt x="651075" y="1"/>
                </a:moveTo>
                <a:lnTo>
                  <a:pt x="217025" y="0"/>
                </a:lnTo>
                <a:lnTo>
                  <a:pt x="0" y="375899"/>
                </a:lnTo>
                <a:lnTo>
                  <a:pt x="651076" y="751798"/>
                </a:lnTo>
                <a:lnTo>
                  <a:pt x="6510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" name="手繪多邊形 38"/>
          <p:cNvSpPr/>
          <p:nvPr>
            <p:custDataLst>
              <p:tags r:id="rId12"/>
            </p:custDataLst>
          </p:nvPr>
        </p:nvSpPr>
        <p:spPr>
          <a:xfrm rot="10800000">
            <a:off x="3320200" y="3869195"/>
            <a:ext cx="868102" cy="751799"/>
          </a:xfrm>
          <a:custGeom>
            <a:avLst/>
            <a:gdLst>
              <a:gd name="connsiteX0" fmla="*/ 651077 w 868102"/>
              <a:gd name="connsiteY0" fmla="*/ 0 h 751799"/>
              <a:gd name="connsiteX1" fmla="*/ 868102 w 868102"/>
              <a:gd name="connsiteY1" fmla="*/ 375900 h 751799"/>
              <a:gd name="connsiteX2" fmla="*/ 651077 w 868102"/>
              <a:gd name="connsiteY2" fmla="*/ 751799 h 751799"/>
              <a:gd name="connsiteX3" fmla="*/ 0 w 868102"/>
              <a:gd name="connsiteY3" fmla="*/ 375897 h 751799"/>
              <a:gd name="connsiteX4" fmla="*/ 651077 w 868102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2" h="751799">
                <a:moveTo>
                  <a:pt x="651077" y="0"/>
                </a:moveTo>
                <a:lnTo>
                  <a:pt x="868102" y="375900"/>
                </a:lnTo>
                <a:lnTo>
                  <a:pt x="651077" y="751799"/>
                </a:lnTo>
                <a:lnTo>
                  <a:pt x="0" y="375897"/>
                </a:lnTo>
                <a:lnTo>
                  <a:pt x="651077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" name="手繪多邊形 39"/>
          <p:cNvSpPr/>
          <p:nvPr>
            <p:custDataLst>
              <p:tags r:id="rId13"/>
            </p:custDataLst>
          </p:nvPr>
        </p:nvSpPr>
        <p:spPr>
          <a:xfrm rot="10800000">
            <a:off x="3537228" y="2741496"/>
            <a:ext cx="651077" cy="751799"/>
          </a:xfrm>
          <a:custGeom>
            <a:avLst/>
            <a:gdLst>
              <a:gd name="connsiteX0" fmla="*/ 1 w 651077"/>
              <a:gd name="connsiteY0" fmla="*/ 0 h 751799"/>
              <a:gd name="connsiteX1" fmla="*/ 434051 w 651077"/>
              <a:gd name="connsiteY1" fmla="*/ 3 h 751799"/>
              <a:gd name="connsiteX2" fmla="*/ 651077 w 651077"/>
              <a:gd name="connsiteY2" fmla="*/ 375900 h 751799"/>
              <a:gd name="connsiteX3" fmla="*/ 0 w 651077"/>
              <a:gd name="connsiteY3" fmla="*/ 751799 h 751799"/>
              <a:gd name="connsiteX4" fmla="*/ 1 w 651077"/>
              <a:gd name="connsiteY4" fmla="*/ 0 h 7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7" h="751799">
                <a:moveTo>
                  <a:pt x="1" y="0"/>
                </a:moveTo>
                <a:lnTo>
                  <a:pt x="434051" y="3"/>
                </a:lnTo>
                <a:lnTo>
                  <a:pt x="651077" y="375900"/>
                </a:lnTo>
                <a:lnTo>
                  <a:pt x="0" y="751799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" name="手繪多邊形 40"/>
          <p:cNvSpPr/>
          <p:nvPr>
            <p:custDataLst>
              <p:tags r:id="rId14"/>
            </p:custDataLst>
          </p:nvPr>
        </p:nvSpPr>
        <p:spPr>
          <a:xfrm rot="10800000">
            <a:off x="2886149" y="1989698"/>
            <a:ext cx="651079" cy="751803"/>
          </a:xfrm>
          <a:custGeom>
            <a:avLst/>
            <a:gdLst>
              <a:gd name="connsiteX0" fmla="*/ 0 w 651079"/>
              <a:gd name="connsiteY0" fmla="*/ 375900 h 751803"/>
              <a:gd name="connsiteX1" fmla="*/ 217026 w 651079"/>
              <a:gd name="connsiteY1" fmla="*/ 0 h 751803"/>
              <a:gd name="connsiteX2" fmla="*/ 651079 w 651079"/>
              <a:gd name="connsiteY2" fmla="*/ 5 h 751803"/>
              <a:gd name="connsiteX3" fmla="*/ 651076 w 651079"/>
              <a:gd name="connsiteY3" fmla="*/ 751803 h 751803"/>
              <a:gd name="connsiteX4" fmla="*/ 0 w 651079"/>
              <a:gd name="connsiteY4" fmla="*/ 375900 h 75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3">
                <a:moveTo>
                  <a:pt x="0" y="375900"/>
                </a:moveTo>
                <a:lnTo>
                  <a:pt x="217026" y="0"/>
                </a:lnTo>
                <a:lnTo>
                  <a:pt x="651079" y="5"/>
                </a:lnTo>
                <a:lnTo>
                  <a:pt x="651076" y="751803"/>
                </a:lnTo>
                <a:lnTo>
                  <a:pt x="0" y="3759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" name="手繪多邊形 41"/>
          <p:cNvSpPr/>
          <p:nvPr>
            <p:custDataLst>
              <p:tags r:id="rId15"/>
            </p:custDataLst>
          </p:nvPr>
        </p:nvSpPr>
        <p:spPr>
          <a:xfrm rot="10800000">
            <a:off x="3537225" y="3493292"/>
            <a:ext cx="651078" cy="751805"/>
          </a:xfrm>
          <a:custGeom>
            <a:avLst/>
            <a:gdLst>
              <a:gd name="connsiteX0" fmla="*/ 1 w 651078"/>
              <a:gd name="connsiteY0" fmla="*/ 0 h 751805"/>
              <a:gd name="connsiteX1" fmla="*/ 0 w 651078"/>
              <a:gd name="connsiteY1" fmla="*/ 751802 h 751805"/>
              <a:gd name="connsiteX2" fmla="*/ 434050 w 651078"/>
              <a:gd name="connsiteY2" fmla="*/ 751805 h 751805"/>
              <a:gd name="connsiteX3" fmla="*/ 651078 w 651078"/>
              <a:gd name="connsiteY3" fmla="*/ 375902 h 751805"/>
              <a:gd name="connsiteX4" fmla="*/ 1 w 651078"/>
              <a:gd name="connsiteY4" fmla="*/ 0 h 75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8" h="751805">
                <a:moveTo>
                  <a:pt x="1" y="0"/>
                </a:moveTo>
                <a:lnTo>
                  <a:pt x="0" y="751802"/>
                </a:lnTo>
                <a:lnTo>
                  <a:pt x="434050" y="751805"/>
                </a:lnTo>
                <a:lnTo>
                  <a:pt x="651078" y="375902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" name="手繪多邊形 42"/>
          <p:cNvSpPr/>
          <p:nvPr>
            <p:custDataLst>
              <p:tags r:id="rId16"/>
            </p:custDataLst>
          </p:nvPr>
        </p:nvSpPr>
        <p:spPr>
          <a:xfrm rot="10800000">
            <a:off x="3320202" y="2365600"/>
            <a:ext cx="868103" cy="751794"/>
          </a:xfrm>
          <a:custGeom>
            <a:avLst/>
            <a:gdLst>
              <a:gd name="connsiteX0" fmla="*/ 0 w 868103"/>
              <a:gd name="connsiteY0" fmla="*/ 375899 h 751794"/>
              <a:gd name="connsiteX1" fmla="*/ 651077 w 868103"/>
              <a:gd name="connsiteY1" fmla="*/ 0 h 751794"/>
              <a:gd name="connsiteX2" fmla="*/ 868103 w 868103"/>
              <a:gd name="connsiteY2" fmla="*/ 375894 h 751794"/>
              <a:gd name="connsiteX3" fmla="*/ 651077 w 868103"/>
              <a:gd name="connsiteY3" fmla="*/ 751794 h 751794"/>
              <a:gd name="connsiteX4" fmla="*/ 0 w 868103"/>
              <a:gd name="connsiteY4" fmla="*/ 375899 h 75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3" h="751794">
                <a:moveTo>
                  <a:pt x="0" y="375899"/>
                </a:moveTo>
                <a:lnTo>
                  <a:pt x="651077" y="0"/>
                </a:lnTo>
                <a:lnTo>
                  <a:pt x="868103" y="375894"/>
                </a:lnTo>
                <a:lnTo>
                  <a:pt x="651077" y="751794"/>
                </a:lnTo>
                <a:lnTo>
                  <a:pt x="0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" name="手繪多邊形 43"/>
          <p:cNvSpPr/>
          <p:nvPr>
            <p:custDataLst>
              <p:tags r:id="rId17"/>
            </p:custDataLst>
          </p:nvPr>
        </p:nvSpPr>
        <p:spPr>
          <a:xfrm rot="10800000">
            <a:off x="2886149" y="2741495"/>
            <a:ext cx="651079" cy="751800"/>
          </a:xfrm>
          <a:custGeom>
            <a:avLst/>
            <a:gdLst>
              <a:gd name="connsiteX0" fmla="*/ 651078 w 651079"/>
              <a:gd name="connsiteY0" fmla="*/ 0 h 751800"/>
              <a:gd name="connsiteX1" fmla="*/ 651079 w 651079"/>
              <a:gd name="connsiteY1" fmla="*/ 751800 h 751800"/>
              <a:gd name="connsiteX2" fmla="*/ 217026 w 651079"/>
              <a:gd name="connsiteY2" fmla="*/ 751795 h 751800"/>
              <a:gd name="connsiteX3" fmla="*/ 0 w 651079"/>
              <a:gd name="connsiteY3" fmla="*/ 375901 h 751800"/>
              <a:gd name="connsiteX4" fmla="*/ 651078 w 651079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9" h="751800">
                <a:moveTo>
                  <a:pt x="651078" y="0"/>
                </a:moveTo>
                <a:lnTo>
                  <a:pt x="651079" y="751800"/>
                </a:lnTo>
                <a:lnTo>
                  <a:pt x="217026" y="751795"/>
                </a:lnTo>
                <a:lnTo>
                  <a:pt x="0" y="375901"/>
                </a:lnTo>
                <a:lnTo>
                  <a:pt x="651078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" name="手繪多邊形 44"/>
          <p:cNvSpPr/>
          <p:nvPr>
            <p:custDataLst>
              <p:tags r:id="rId18"/>
            </p:custDataLst>
          </p:nvPr>
        </p:nvSpPr>
        <p:spPr>
          <a:xfrm rot="10800000">
            <a:off x="2886149" y="3117394"/>
            <a:ext cx="868104" cy="751800"/>
          </a:xfrm>
          <a:custGeom>
            <a:avLst/>
            <a:gdLst>
              <a:gd name="connsiteX0" fmla="*/ 868104 w 868104"/>
              <a:gd name="connsiteY0" fmla="*/ 375899 h 751800"/>
              <a:gd name="connsiteX1" fmla="*/ 217026 w 868104"/>
              <a:gd name="connsiteY1" fmla="*/ 751800 h 751800"/>
              <a:gd name="connsiteX2" fmla="*/ 0 w 868104"/>
              <a:gd name="connsiteY2" fmla="*/ 375903 h 751800"/>
              <a:gd name="connsiteX3" fmla="*/ 217028 w 868104"/>
              <a:gd name="connsiteY3" fmla="*/ 0 h 751800"/>
              <a:gd name="connsiteX4" fmla="*/ 868104 w 868104"/>
              <a:gd name="connsiteY4" fmla="*/ 375899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104" h="751800">
                <a:moveTo>
                  <a:pt x="868104" y="375899"/>
                </a:moveTo>
                <a:lnTo>
                  <a:pt x="217026" y="751800"/>
                </a:lnTo>
                <a:lnTo>
                  <a:pt x="0" y="375903"/>
                </a:lnTo>
                <a:lnTo>
                  <a:pt x="217028" y="0"/>
                </a:lnTo>
                <a:lnTo>
                  <a:pt x="868104" y="375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" name="手繪多邊形 45"/>
          <p:cNvSpPr/>
          <p:nvPr>
            <p:custDataLst>
              <p:tags r:id="rId19"/>
            </p:custDataLst>
          </p:nvPr>
        </p:nvSpPr>
        <p:spPr>
          <a:xfrm rot="10800000">
            <a:off x="2886151" y="4245092"/>
            <a:ext cx="651075" cy="751800"/>
          </a:xfrm>
          <a:custGeom>
            <a:avLst/>
            <a:gdLst>
              <a:gd name="connsiteX0" fmla="*/ 651075 w 651075"/>
              <a:gd name="connsiteY0" fmla="*/ 0 h 751800"/>
              <a:gd name="connsiteX1" fmla="*/ 0 w 651075"/>
              <a:gd name="connsiteY1" fmla="*/ 375899 h 751800"/>
              <a:gd name="connsiteX2" fmla="*/ 217025 w 651075"/>
              <a:gd name="connsiteY2" fmla="*/ 751799 h 751800"/>
              <a:gd name="connsiteX3" fmla="*/ 651075 w 651075"/>
              <a:gd name="connsiteY3" fmla="*/ 751800 h 751800"/>
              <a:gd name="connsiteX4" fmla="*/ 651075 w 651075"/>
              <a:gd name="connsiteY4" fmla="*/ 0 h 75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5" h="751800">
                <a:moveTo>
                  <a:pt x="651075" y="0"/>
                </a:moveTo>
                <a:lnTo>
                  <a:pt x="0" y="375899"/>
                </a:lnTo>
                <a:lnTo>
                  <a:pt x="217025" y="751799"/>
                </a:lnTo>
                <a:lnTo>
                  <a:pt x="651075" y="751800"/>
                </a:lnTo>
                <a:lnTo>
                  <a:pt x="65107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" name="手繪多邊形 46"/>
          <p:cNvSpPr/>
          <p:nvPr>
            <p:custDataLst>
              <p:tags r:id="rId20"/>
            </p:custDataLst>
          </p:nvPr>
        </p:nvSpPr>
        <p:spPr>
          <a:xfrm rot="10800000">
            <a:off x="2886149" y="3493295"/>
            <a:ext cx="651076" cy="751798"/>
          </a:xfrm>
          <a:custGeom>
            <a:avLst/>
            <a:gdLst>
              <a:gd name="connsiteX0" fmla="*/ 651075 w 651076"/>
              <a:gd name="connsiteY0" fmla="*/ 1 h 751798"/>
              <a:gd name="connsiteX1" fmla="*/ 217025 w 651076"/>
              <a:gd name="connsiteY1" fmla="*/ 0 h 751798"/>
              <a:gd name="connsiteX2" fmla="*/ 0 w 651076"/>
              <a:gd name="connsiteY2" fmla="*/ 375899 h 751798"/>
              <a:gd name="connsiteX3" fmla="*/ 651076 w 651076"/>
              <a:gd name="connsiteY3" fmla="*/ 751798 h 751798"/>
              <a:gd name="connsiteX4" fmla="*/ 651075 w 651076"/>
              <a:gd name="connsiteY4" fmla="*/ 1 h 75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76" h="751798">
                <a:moveTo>
                  <a:pt x="651075" y="1"/>
                </a:moveTo>
                <a:lnTo>
                  <a:pt x="217025" y="0"/>
                </a:lnTo>
                <a:lnTo>
                  <a:pt x="0" y="375899"/>
                </a:lnTo>
                <a:lnTo>
                  <a:pt x="651076" y="751798"/>
                </a:lnTo>
                <a:lnTo>
                  <a:pt x="6510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6658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Dual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1107375" y="1513074"/>
            <a:ext cx="3557549" cy="3960437"/>
            <a:chOff x="1107375" y="1513074"/>
            <a:chExt cx="3557549" cy="3960437"/>
          </a:xfrm>
        </p:grpSpPr>
        <p:grpSp>
          <p:nvGrpSpPr>
            <p:cNvPr id="48" name="群組 47"/>
            <p:cNvGrpSpPr/>
            <p:nvPr/>
          </p:nvGrpSpPr>
          <p:grpSpPr>
            <a:xfrm>
              <a:off x="1107375" y="1513074"/>
              <a:ext cx="3557549" cy="3960437"/>
              <a:chOff x="1107375" y="1513074"/>
              <a:chExt cx="3557549" cy="3960437"/>
            </a:xfrm>
          </p:grpSpPr>
          <p:sp>
            <p:nvSpPr>
              <p:cNvPr id="49" name="手繪多邊形 48" descr="6"/>
              <p:cNvSpPr/>
              <p:nvPr>
                <p:custDataLst>
                  <p:tags r:id="rId20"/>
                </p:custDataLst>
              </p:nvPr>
            </p:nvSpPr>
            <p:spPr bwMode="auto">
              <a:xfrm rot="10800004">
                <a:off x="2335795" y="3016670"/>
                <a:ext cx="1100712" cy="953244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0" name="手繪多邊形 49" descr="4"/>
              <p:cNvSpPr/>
              <p:nvPr>
                <p:custDataLst>
                  <p:tags r:id="rId21"/>
                </p:custDataLst>
              </p:nvPr>
            </p:nvSpPr>
            <p:spPr bwMode="auto">
              <a:xfrm rot="14400000">
                <a:off x="1959895" y="3594012"/>
                <a:ext cx="550357" cy="550355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1" name="手繪多邊形 50" descr="4"/>
              <p:cNvSpPr/>
              <p:nvPr>
                <p:custDataLst>
                  <p:tags r:id="rId22"/>
                </p:custDataLst>
              </p:nvPr>
            </p:nvSpPr>
            <p:spPr bwMode="auto">
              <a:xfrm rot="10800002">
                <a:off x="2610970" y="3969912"/>
                <a:ext cx="550355" cy="550355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2" name="手繪多邊形 51" descr="4"/>
              <p:cNvSpPr/>
              <p:nvPr>
                <p:custDataLst>
                  <p:tags r:id="rId23"/>
                </p:custDataLst>
              </p:nvPr>
            </p:nvSpPr>
            <p:spPr bwMode="auto">
              <a:xfrm rot="7200009">
                <a:off x="3262047" y="3594014"/>
                <a:ext cx="550357" cy="550355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3" name="手繪多邊形 52" descr="4"/>
              <p:cNvSpPr/>
              <p:nvPr>
                <p:custDataLst>
                  <p:tags r:id="rId24"/>
                </p:custDataLst>
              </p:nvPr>
            </p:nvSpPr>
            <p:spPr bwMode="auto">
              <a:xfrm rot="3600000">
                <a:off x="3262048" y="2842216"/>
                <a:ext cx="550357" cy="550355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4" name="手繪多邊形 53" descr="4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610975" y="2466317"/>
                <a:ext cx="550355" cy="550355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5" name="手繪多邊形 54" descr="4"/>
              <p:cNvSpPr/>
              <p:nvPr>
                <p:custDataLst>
                  <p:tags r:id="rId26"/>
                </p:custDataLst>
              </p:nvPr>
            </p:nvSpPr>
            <p:spPr bwMode="auto">
              <a:xfrm rot="18000009">
                <a:off x="1959896" y="2842213"/>
                <a:ext cx="550357" cy="550355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6" name="手繪多邊形 55" descr="3"/>
              <p:cNvSpPr/>
              <p:nvPr>
                <p:custDataLst>
                  <p:tags r:id="rId27"/>
                </p:custDataLst>
              </p:nvPr>
            </p:nvSpPr>
            <p:spPr bwMode="auto">
              <a:xfrm rot="1800009">
                <a:off x="2216643" y="2434387"/>
                <a:ext cx="550354" cy="476621"/>
              </a:xfrm>
              <a:custGeom>
                <a:avLst/>
                <a:gdLst/>
                <a:ahLst/>
                <a:cxnLst/>
                <a:rect l="0" t="0" r="0" b="0"/>
                <a:pathLst>
                  <a:path w="1309577" h="1134127">
                    <a:moveTo>
                      <a:pt x="654788" y="0"/>
                    </a:moveTo>
                    <a:lnTo>
                      <a:pt x="0" y="1134126"/>
                    </a:lnTo>
                    <a:lnTo>
                      <a:pt x="1309576" y="1134126"/>
                    </a:lnTo>
                    <a:lnTo>
                      <a:pt x="654788" y="0"/>
                    </a:lnTo>
                    <a:close/>
                  </a:path>
                </a:pathLst>
              </a:cu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7" name="手繪多邊形 56" descr="3"/>
              <p:cNvSpPr/>
              <p:nvPr>
                <p:custDataLst>
                  <p:tags r:id="rId28"/>
                </p:custDataLst>
              </p:nvPr>
            </p:nvSpPr>
            <p:spPr bwMode="auto">
              <a:xfrm rot="19800002">
                <a:off x="1703152" y="3186186"/>
                <a:ext cx="550354" cy="476621"/>
              </a:xfrm>
              <a:custGeom>
                <a:avLst/>
                <a:gdLst/>
                <a:ahLst/>
                <a:cxnLst/>
                <a:rect l="0" t="0" r="0" b="0"/>
                <a:pathLst>
                  <a:path w="1309577" h="1134127">
                    <a:moveTo>
                      <a:pt x="654788" y="0"/>
                    </a:moveTo>
                    <a:lnTo>
                      <a:pt x="0" y="1134126"/>
                    </a:lnTo>
                    <a:lnTo>
                      <a:pt x="1309576" y="1134126"/>
                    </a:lnTo>
                    <a:lnTo>
                      <a:pt x="654788" y="0"/>
                    </a:lnTo>
                    <a:close/>
                  </a:path>
                </a:pathLst>
              </a:cu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8" name="手繪多邊形 57" descr="3"/>
              <p:cNvSpPr/>
              <p:nvPr>
                <p:custDataLst>
                  <p:tags r:id="rId29"/>
                </p:custDataLst>
              </p:nvPr>
            </p:nvSpPr>
            <p:spPr bwMode="auto">
              <a:xfrm rot="16200002">
                <a:off x="2097485" y="4006781"/>
                <a:ext cx="550354" cy="476620"/>
              </a:xfrm>
              <a:custGeom>
                <a:avLst/>
                <a:gdLst/>
                <a:ahLst/>
                <a:cxnLst/>
                <a:rect l="0" t="0" r="0" b="0"/>
                <a:pathLst>
                  <a:path w="1309577" h="1134127">
                    <a:moveTo>
                      <a:pt x="654788" y="0"/>
                    </a:moveTo>
                    <a:lnTo>
                      <a:pt x="0" y="1134126"/>
                    </a:lnTo>
                    <a:lnTo>
                      <a:pt x="1309576" y="1134126"/>
                    </a:lnTo>
                    <a:lnTo>
                      <a:pt x="654788" y="0"/>
                    </a:lnTo>
                    <a:close/>
                  </a:path>
                </a:pathLst>
              </a:cu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9" name="手繪多邊形 58" descr="3"/>
              <p:cNvSpPr/>
              <p:nvPr>
                <p:custDataLst>
                  <p:tags r:id="rId30"/>
                </p:custDataLst>
              </p:nvPr>
            </p:nvSpPr>
            <p:spPr bwMode="auto">
              <a:xfrm rot="12600011">
                <a:off x="3005305" y="4075574"/>
                <a:ext cx="550354" cy="476621"/>
              </a:xfrm>
              <a:custGeom>
                <a:avLst/>
                <a:gdLst/>
                <a:ahLst/>
                <a:cxnLst/>
                <a:rect l="0" t="0" r="0" b="0"/>
                <a:pathLst>
                  <a:path w="1309577" h="1134127">
                    <a:moveTo>
                      <a:pt x="654788" y="0"/>
                    </a:moveTo>
                    <a:lnTo>
                      <a:pt x="0" y="1134126"/>
                    </a:lnTo>
                    <a:lnTo>
                      <a:pt x="1309576" y="1134126"/>
                    </a:lnTo>
                    <a:lnTo>
                      <a:pt x="654788" y="0"/>
                    </a:lnTo>
                    <a:close/>
                  </a:path>
                </a:pathLst>
              </a:cu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0" name="手繪多邊形 59" descr="3"/>
              <p:cNvSpPr/>
              <p:nvPr>
                <p:custDataLst>
                  <p:tags r:id="rId31"/>
                </p:custDataLst>
              </p:nvPr>
            </p:nvSpPr>
            <p:spPr bwMode="auto">
              <a:xfrm rot="9000002">
                <a:off x="3518794" y="3323776"/>
                <a:ext cx="550354" cy="476621"/>
              </a:xfrm>
              <a:custGeom>
                <a:avLst/>
                <a:gdLst/>
                <a:ahLst/>
                <a:cxnLst/>
                <a:rect l="0" t="0" r="0" b="0"/>
                <a:pathLst>
                  <a:path w="1309577" h="1134127">
                    <a:moveTo>
                      <a:pt x="654788" y="0"/>
                    </a:moveTo>
                    <a:lnTo>
                      <a:pt x="0" y="1134126"/>
                    </a:lnTo>
                    <a:lnTo>
                      <a:pt x="1309576" y="1134126"/>
                    </a:lnTo>
                    <a:lnTo>
                      <a:pt x="654788" y="0"/>
                    </a:lnTo>
                    <a:close/>
                  </a:path>
                </a:pathLst>
              </a:cu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1" name="手繪多邊形 60" descr="3"/>
              <p:cNvSpPr/>
              <p:nvPr>
                <p:custDataLst>
                  <p:tags r:id="rId32"/>
                </p:custDataLst>
              </p:nvPr>
            </p:nvSpPr>
            <p:spPr bwMode="auto">
              <a:xfrm rot="5400002">
                <a:off x="3124461" y="2503184"/>
                <a:ext cx="550354" cy="476620"/>
              </a:xfrm>
              <a:custGeom>
                <a:avLst/>
                <a:gdLst/>
                <a:ahLst/>
                <a:cxnLst/>
                <a:rect l="0" t="0" r="0" b="0"/>
                <a:pathLst>
                  <a:path w="1309577" h="1134127">
                    <a:moveTo>
                      <a:pt x="654788" y="0"/>
                    </a:moveTo>
                    <a:lnTo>
                      <a:pt x="0" y="1134126"/>
                    </a:lnTo>
                    <a:lnTo>
                      <a:pt x="1309576" y="1134126"/>
                    </a:lnTo>
                    <a:lnTo>
                      <a:pt x="654788" y="0"/>
                    </a:lnTo>
                    <a:close/>
                  </a:path>
                </a:pathLst>
              </a:cu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3" name="手繪多邊形 62" descr="4"/>
              <p:cNvSpPr/>
              <p:nvPr>
                <p:custDataLst>
                  <p:tags r:id="rId33"/>
                </p:custDataLst>
              </p:nvPr>
            </p:nvSpPr>
            <p:spPr bwMode="auto">
              <a:xfrm rot="12600001">
                <a:off x="1959894" y="4345811"/>
                <a:ext cx="550354" cy="550354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4" name="手繪多邊形 63" descr="4"/>
              <p:cNvSpPr/>
              <p:nvPr>
                <p:custDataLst>
                  <p:tags r:id="rId34"/>
                </p:custDataLst>
              </p:nvPr>
            </p:nvSpPr>
            <p:spPr bwMode="auto">
              <a:xfrm rot="9000011">
                <a:off x="3262047" y="4345814"/>
                <a:ext cx="550354" cy="550354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5" name="手繪多邊形 64" descr="4"/>
              <p:cNvSpPr/>
              <p:nvPr>
                <p:custDataLst>
                  <p:tags r:id="rId35"/>
                </p:custDataLst>
              </p:nvPr>
            </p:nvSpPr>
            <p:spPr bwMode="auto">
              <a:xfrm rot="5400005">
                <a:off x="3913127" y="3218119"/>
                <a:ext cx="550354" cy="550354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6" name="手繪多邊形 65" descr="4"/>
              <p:cNvSpPr/>
              <p:nvPr>
                <p:custDataLst>
                  <p:tags r:id="rId36"/>
                </p:custDataLst>
              </p:nvPr>
            </p:nvSpPr>
            <p:spPr bwMode="auto">
              <a:xfrm rot="1800004">
                <a:off x="3262052" y="2090419"/>
                <a:ext cx="550354" cy="550354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7" name="手繪多邊形 66" descr="4"/>
              <p:cNvSpPr/>
              <p:nvPr>
                <p:custDataLst>
                  <p:tags r:id="rId37"/>
                </p:custDataLst>
              </p:nvPr>
            </p:nvSpPr>
            <p:spPr bwMode="auto">
              <a:xfrm rot="19800011">
                <a:off x="1959897" y="2090417"/>
                <a:ext cx="550354" cy="550354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8" name="手繪多邊形 67" descr="4"/>
              <p:cNvSpPr/>
              <p:nvPr>
                <p:custDataLst>
                  <p:tags r:id="rId38"/>
                </p:custDataLst>
              </p:nvPr>
            </p:nvSpPr>
            <p:spPr bwMode="auto">
              <a:xfrm rot="16200004">
                <a:off x="1308818" y="3218113"/>
                <a:ext cx="550354" cy="550354"/>
              </a:xfrm>
              <a:custGeom>
                <a:avLst/>
                <a:gdLst/>
                <a:ahLst/>
                <a:cxnLst/>
                <a:rect l="0" t="0" r="0" b="0"/>
                <a:pathLst>
                  <a:path w="1069265" h="1069265">
                    <a:moveTo>
                      <a:pt x="1069264" y="0"/>
                    </a:moveTo>
                    <a:lnTo>
                      <a:pt x="0" y="0"/>
                    </a:lnTo>
                    <a:lnTo>
                      <a:pt x="0" y="1069264"/>
                    </a:lnTo>
                    <a:lnTo>
                      <a:pt x="1069264" y="1069264"/>
                    </a:lnTo>
                    <a:lnTo>
                      <a:pt x="10692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9" name="手繪多邊形 68" descr="6"/>
              <p:cNvSpPr/>
              <p:nvPr>
                <p:custDataLst>
                  <p:tags r:id="rId39"/>
                </p:custDataLst>
              </p:nvPr>
            </p:nvSpPr>
            <p:spPr bwMode="auto">
              <a:xfrm rot="10800004">
                <a:off x="2335791" y="4520267"/>
                <a:ext cx="1100712" cy="953244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70" name="手繪多邊形 69" descr="6"/>
              <p:cNvSpPr/>
              <p:nvPr>
                <p:custDataLst>
                  <p:tags r:id="rId40"/>
                </p:custDataLst>
              </p:nvPr>
            </p:nvSpPr>
            <p:spPr bwMode="auto">
              <a:xfrm rot="7200009">
                <a:off x="3637945" y="3768473"/>
                <a:ext cx="1100712" cy="953242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96" name="手繪多邊形 95" descr="6"/>
              <p:cNvSpPr/>
              <p:nvPr>
                <p:custDataLst>
                  <p:tags r:id="rId41"/>
                </p:custDataLst>
              </p:nvPr>
            </p:nvSpPr>
            <p:spPr bwMode="auto">
              <a:xfrm rot="3600000">
                <a:off x="3637947" y="2264877"/>
                <a:ext cx="1100712" cy="953242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97" name="手繪多邊形 96" descr="6"/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335797" y="1513074"/>
                <a:ext cx="1100712" cy="953244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98" name="手繪多邊形 97" descr="6"/>
              <p:cNvSpPr/>
              <p:nvPr>
                <p:custDataLst>
                  <p:tags r:id="rId43"/>
                </p:custDataLst>
              </p:nvPr>
            </p:nvSpPr>
            <p:spPr bwMode="auto">
              <a:xfrm rot="18000009">
                <a:off x="1033641" y="2264871"/>
                <a:ext cx="1100712" cy="953242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99" name="手繪多邊形 98" descr="6"/>
              <p:cNvSpPr/>
              <p:nvPr>
                <p:custDataLst>
                  <p:tags r:id="rId44"/>
                </p:custDataLst>
              </p:nvPr>
            </p:nvSpPr>
            <p:spPr bwMode="auto">
              <a:xfrm rot="14400001">
                <a:off x="1033640" y="3768468"/>
                <a:ext cx="1100712" cy="953242"/>
              </a:xfrm>
              <a:custGeom>
                <a:avLst/>
                <a:gdLst/>
                <a:ahLst/>
                <a:cxnLst/>
                <a:rect l="0" t="0" r="0" b="0"/>
                <a:pathLst>
                  <a:path w="1512169" h="1309577">
                    <a:moveTo>
                      <a:pt x="1512168" y="654788"/>
                    </a:moveTo>
                    <a:lnTo>
                      <a:pt x="1134126" y="0"/>
                    </a:lnTo>
                    <a:lnTo>
                      <a:pt x="378042" y="0"/>
                    </a:lnTo>
                    <a:lnTo>
                      <a:pt x="0" y="654788"/>
                    </a:lnTo>
                    <a:lnTo>
                      <a:pt x="378042" y="1309576"/>
                    </a:lnTo>
                    <a:lnTo>
                      <a:pt x="1134126" y="1309576"/>
                    </a:lnTo>
                    <a:lnTo>
                      <a:pt x="1512168" y="65478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4" name="手繪多邊形 3" descr="Freeform 4"/>
            <p:cNvSpPr/>
            <p:nvPr>
              <p:custDataLst>
                <p:tags r:id="rId2"/>
              </p:custDataLst>
            </p:nvPr>
          </p:nvSpPr>
          <p:spPr>
            <a:xfrm>
              <a:off x="1583996" y="2365596"/>
              <a:ext cx="868102" cy="751799"/>
            </a:xfrm>
            <a:custGeom>
              <a:avLst/>
              <a:gdLst>
                <a:gd name="connsiteX0" fmla="*/ 651077 w 868102"/>
                <a:gd name="connsiteY0" fmla="*/ 0 h 751799"/>
                <a:gd name="connsiteX1" fmla="*/ 868102 w 868102"/>
                <a:gd name="connsiteY1" fmla="*/ 375900 h 751799"/>
                <a:gd name="connsiteX2" fmla="*/ 651077 w 868102"/>
                <a:gd name="connsiteY2" fmla="*/ 751799 h 751799"/>
                <a:gd name="connsiteX3" fmla="*/ 0 w 868102"/>
                <a:gd name="connsiteY3" fmla="*/ 375897 h 751799"/>
                <a:gd name="connsiteX4" fmla="*/ 651077 w 868102"/>
                <a:gd name="connsiteY4" fmla="*/ 0 h 7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102" h="751799">
                  <a:moveTo>
                    <a:pt x="651077" y="0"/>
                  </a:moveTo>
                  <a:lnTo>
                    <a:pt x="868102" y="375900"/>
                  </a:lnTo>
                  <a:lnTo>
                    <a:pt x="651077" y="751799"/>
                  </a:lnTo>
                  <a:lnTo>
                    <a:pt x="0" y="375897"/>
                  </a:lnTo>
                  <a:lnTo>
                    <a:pt x="651077" y="0"/>
                  </a:lnTo>
                  <a:close/>
                </a:path>
              </a:pathLst>
            </a:custGeom>
            <a:solidFill>
              <a:srgbClr val="FFF2CC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手繪多邊形 4" descr="Freeform 5"/>
            <p:cNvSpPr/>
            <p:nvPr>
              <p:custDataLst>
                <p:tags r:id="rId3"/>
              </p:custDataLst>
            </p:nvPr>
          </p:nvSpPr>
          <p:spPr>
            <a:xfrm>
              <a:off x="1583993" y="3493295"/>
              <a:ext cx="651077" cy="751799"/>
            </a:xfrm>
            <a:custGeom>
              <a:avLst/>
              <a:gdLst>
                <a:gd name="connsiteX0" fmla="*/ 1 w 651077"/>
                <a:gd name="connsiteY0" fmla="*/ 0 h 751799"/>
                <a:gd name="connsiteX1" fmla="*/ 434051 w 651077"/>
                <a:gd name="connsiteY1" fmla="*/ 3 h 751799"/>
                <a:gd name="connsiteX2" fmla="*/ 651077 w 651077"/>
                <a:gd name="connsiteY2" fmla="*/ 375900 h 751799"/>
                <a:gd name="connsiteX3" fmla="*/ 0 w 651077"/>
                <a:gd name="connsiteY3" fmla="*/ 751799 h 751799"/>
                <a:gd name="connsiteX4" fmla="*/ 1 w 651077"/>
                <a:gd name="connsiteY4" fmla="*/ 0 h 7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7" h="751799">
                  <a:moveTo>
                    <a:pt x="1" y="0"/>
                  </a:moveTo>
                  <a:lnTo>
                    <a:pt x="434051" y="3"/>
                  </a:lnTo>
                  <a:lnTo>
                    <a:pt x="651077" y="375900"/>
                  </a:lnTo>
                  <a:lnTo>
                    <a:pt x="0" y="7517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手繪多邊形 6" descr="Freeform 7"/>
            <p:cNvSpPr/>
            <p:nvPr>
              <p:custDataLst>
                <p:tags r:id="rId4"/>
              </p:custDataLst>
            </p:nvPr>
          </p:nvSpPr>
          <p:spPr>
            <a:xfrm>
              <a:off x="2235070" y="4245089"/>
              <a:ext cx="651079" cy="751803"/>
            </a:xfrm>
            <a:custGeom>
              <a:avLst/>
              <a:gdLst>
                <a:gd name="connsiteX0" fmla="*/ 0 w 651079"/>
                <a:gd name="connsiteY0" fmla="*/ 375900 h 751803"/>
                <a:gd name="connsiteX1" fmla="*/ 217026 w 651079"/>
                <a:gd name="connsiteY1" fmla="*/ 0 h 751803"/>
                <a:gd name="connsiteX2" fmla="*/ 651079 w 651079"/>
                <a:gd name="connsiteY2" fmla="*/ 5 h 751803"/>
                <a:gd name="connsiteX3" fmla="*/ 651076 w 651079"/>
                <a:gd name="connsiteY3" fmla="*/ 751803 h 751803"/>
                <a:gd name="connsiteX4" fmla="*/ 0 w 651079"/>
                <a:gd name="connsiteY4" fmla="*/ 375900 h 751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9" h="751803">
                  <a:moveTo>
                    <a:pt x="0" y="375900"/>
                  </a:moveTo>
                  <a:lnTo>
                    <a:pt x="217026" y="0"/>
                  </a:lnTo>
                  <a:lnTo>
                    <a:pt x="651079" y="5"/>
                  </a:lnTo>
                  <a:lnTo>
                    <a:pt x="651076" y="751803"/>
                  </a:lnTo>
                  <a:lnTo>
                    <a:pt x="0" y="37590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手繪多邊形 8" descr="Freeform 9"/>
            <p:cNvSpPr/>
            <p:nvPr>
              <p:custDataLst>
                <p:tags r:id="rId5"/>
              </p:custDataLst>
            </p:nvPr>
          </p:nvSpPr>
          <p:spPr>
            <a:xfrm>
              <a:off x="1583995" y="2741493"/>
              <a:ext cx="651078" cy="751805"/>
            </a:xfrm>
            <a:custGeom>
              <a:avLst/>
              <a:gdLst>
                <a:gd name="connsiteX0" fmla="*/ 1 w 651078"/>
                <a:gd name="connsiteY0" fmla="*/ 0 h 751805"/>
                <a:gd name="connsiteX1" fmla="*/ 0 w 651078"/>
                <a:gd name="connsiteY1" fmla="*/ 751802 h 751805"/>
                <a:gd name="connsiteX2" fmla="*/ 434050 w 651078"/>
                <a:gd name="connsiteY2" fmla="*/ 751805 h 751805"/>
                <a:gd name="connsiteX3" fmla="*/ 651078 w 651078"/>
                <a:gd name="connsiteY3" fmla="*/ 375902 h 751805"/>
                <a:gd name="connsiteX4" fmla="*/ 1 w 651078"/>
                <a:gd name="connsiteY4" fmla="*/ 0 h 75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8" h="751805">
                  <a:moveTo>
                    <a:pt x="1" y="0"/>
                  </a:moveTo>
                  <a:lnTo>
                    <a:pt x="0" y="751802"/>
                  </a:lnTo>
                  <a:lnTo>
                    <a:pt x="434050" y="751805"/>
                  </a:lnTo>
                  <a:lnTo>
                    <a:pt x="651078" y="375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手繪多邊形 10" descr="Freeform 11"/>
            <p:cNvSpPr/>
            <p:nvPr>
              <p:custDataLst>
                <p:tags r:id="rId6"/>
              </p:custDataLst>
            </p:nvPr>
          </p:nvSpPr>
          <p:spPr>
            <a:xfrm>
              <a:off x="1583993" y="3869196"/>
              <a:ext cx="868103" cy="751794"/>
            </a:xfrm>
            <a:custGeom>
              <a:avLst/>
              <a:gdLst>
                <a:gd name="connsiteX0" fmla="*/ 0 w 868103"/>
                <a:gd name="connsiteY0" fmla="*/ 375899 h 751794"/>
                <a:gd name="connsiteX1" fmla="*/ 651077 w 868103"/>
                <a:gd name="connsiteY1" fmla="*/ 0 h 751794"/>
                <a:gd name="connsiteX2" fmla="*/ 868103 w 868103"/>
                <a:gd name="connsiteY2" fmla="*/ 375894 h 751794"/>
                <a:gd name="connsiteX3" fmla="*/ 651077 w 868103"/>
                <a:gd name="connsiteY3" fmla="*/ 751794 h 751794"/>
                <a:gd name="connsiteX4" fmla="*/ 0 w 868103"/>
                <a:gd name="connsiteY4" fmla="*/ 375899 h 75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103" h="751794">
                  <a:moveTo>
                    <a:pt x="0" y="375899"/>
                  </a:moveTo>
                  <a:lnTo>
                    <a:pt x="651077" y="0"/>
                  </a:lnTo>
                  <a:lnTo>
                    <a:pt x="868103" y="375894"/>
                  </a:lnTo>
                  <a:lnTo>
                    <a:pt x="651077" y="751794"/>
                  </a:lnTo>
                  <a:lnTo>
                    <a:pt x="0" y="375899"/>
                  </a:lnTo>
                  <a:close/>
                </a:path>
              </a:pathLst>
            </a:custGeom>
            <a:solidFill>
              <a:srgbClr val="FFF2CC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手繪多邊形 9" descr="Freeform 10"/>
            <p:cNvSpPr/>
            <p:nvPr>
              <p:custDataLst>
                <p:tags r:id="rId7"/>
              </p:custDataLst>
            </p:nvPr>
          </p:nvSpPr>
          <p:spPr>
            <a:xfrm>
              <a:off x="2235070" y="3493295"/>
              <a:ext cx="651079" cy="751800"/>
            </a:xfrm>
            <a:custGeom>
              <a:avLst/>
              <a:gdLst>
                <a:gd name="connsiteX0" fmla="*/ 651078 w 651079"/>
                <a:gd name="connsiteY0" fmla="*/ 0 h 751800"/>
                <a:gd name="connsiteX1" fmla="*/ 651079 w 651079"/>
                <a:gd name="connsiteY1" fmla="*/ 751800 h 751800"/>
                <a:gd name="connsiteX2" fmla="*/ 217026 w 651079"/>
                <a:gd name="connsiteY2" fmla="*/ 751795 h 751800"/>
                <a:gd name="connsiteX3" fmla="*/ 0 w 651079"/>
                <a:gd name="connsiteY3" fmla="*/ 375901 h 751800"/>
                <a:gd name="connsiteX4" fmla="*/ 651078 w 651079"/>
                <a:gd name="connsiteY4" fmla="*/ 0 h 75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9" h="751800">
                  <a:moveTo>
                    <a:pt x="651078" y="0"/>
                  </a:moveTo>
                  <a:lnTo>
                    <a:pt x="651079" y="751800"/>
                  </a:lnTo>
                  <a:lnTo>
                    <a:pt x="217026" y="751795"/>
                  </a:lnTo>
                  <a:lnTo>
                    <a:pt x="0" y="375901"/>
                  </a:lnTo>
                  <a:lnTo>
                    <a:pt x="651078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手繪多邊形 12" descr="Freeform 13"/>
            <p:cNvSpPr/>
            <p:nvPr>
              <p:custDataLst>
                <p:tags r:id="rId8"/>
              </p:custDataLst>
            </p:nvPr>
          </p:nvSpPr>
          <p:spPr>
            <a:xfrm>
              <a:off x="2018045" y="3117396"/>
              <a:ext cx="868104" cy="751800"/>
            </a:xfrm>
            <a:custGeom>
              <a:avLst/>
              <a:gdLst>
                <a:gd name="connsiteX0" fmla="*/ 868104 w 868104"/>
                <a:gd name="connsiteY0" fmla="*/ 375899 h 751800"/>
                <a:gd name="connsiteX1" fmla="*/ 217026 w 868104"/>
                <a:gd name="connsiteY1" fmla="*/ 751800 h 751800"/>
                <a:gd name="connsiteX2" fmla="*/ 0 w 868104"/>
                <a:gd name="connsiteY2" fmla="*/ 375903 h 751800"/>
                <a:gd name="connsiteX3" fmla="*/ 217028 w 868104"/>
                <a:gd name="connsiteY3" fmla="*/ 0 h 751800"/>
                <a:gd name="connsiteX4" fmla="*/ 868104 w 868104"/>
                <a:gd name="connsiteY4" fmla="*/ 375899 h 75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104" h="751800">
                  <a:moveTo>
                    <a:pt x="868104" y="375899"/>
                  </a:moveTo>
                  <a:lnTo>
                    <a:pt x="217026" y="751800"/>
                  </a:lnTo>
                  <a:lnTo>
                    <a:pt x="0" y="375903"/>
                  </a:lnTo>
                  <a:lnTo>
                    <a:pt x="217028" y="0"/>
                  </a:lnTo>
                  <a:lnTo>
                    <a:pt x="868104" y="375899"/>
                  </a:lnTo>
                  <a:close/>
                </a:path>
              </a:pathLst>
            </a:custGeom>
            <a:solidFill>
              <a:srgbClr val="FFF2CC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手繪多邊形 61" descr="Freeform 62"/>
            <p:cNvSpPr/>
            <p:nvPr>
              <p:custDataLst>
                <p:tags r:id="rId9"/>
              </p:custDataLst>
            </p:nvPr>
          </p:nvSpPr>
          <p:spPr>
            <a:xfrm>
              <a:off x="2235072" y="1989698"/>
              <a:ext cx="651075" cy="751800"/>
            </a:xfrm>
            <a:custGeom>
              <a:avLst/>
              <a:gdLst>
                <a:gd name="connsiteX0" fmla="*/ 651075 w 651075"/>
                <a:gd name="connsiteY0" fmla="*/ 0 h 751800"/>
                <a:gd name="connsiteX1" fmla="*/ 0 w 651075"/>
                <a:gd name="connsiteY1" fmla="*/ 375899 h 751800"/>
                <a:gd name="connsiteX2" fmla="*/ 217025 w 651075"/>
                <a:gd name="connsiteY2" fmla="*/ 751799 h 751800"/>
                <a:gd name="connsiteX3" fmla="*/ 651075 w 651075"/>
                <a:gd name="connsiteY3" fmla="*/ 751800 h 751800"/>
                <a:gd name="connsiteX4" fmla="*/ 651075 w 651075"/>
                <a:gd name="connsiteY4" fmla="*/ 0 h 75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5" h="751800">
                  <a:moveTo>
                    <a:pt x="651075" y="0"/>
                  </a:moveTo>
                  <a:lnTo>
                    <a:pt x="0" y="375899"/>
                  </a:lnTo>
                  <a:lnTo>
                    <a:pt x="217025" y="751799"/>
                  </a:lnTo>
                  <a:lnTo>
                    <a:pt x="651075" y="751800"/>
                  </a:lnTo>
                  <a:lnTo>
                    <a:pt x="651075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手繪多邊形 5" descr="Freeform 6"/>
            <p:cNvSpPr/>
            <p:nvPr>
              <p:custDataLst>
                <p:tags r:id="rId10"/>
              </p:custDataLst>
            </p:nvPr>
          </p:nvSpPr>
          <p:spPr>
            <a:xfrm>
              <a:off x="2235073" y="2741497"/>
              <a:ext cx="651076" cy="751798"/>
            </a:xfrm>
            <a:custGeom>
              <a:avLst/>
              <a:gdLst>
                <a:gd name="connsiteX0" fmla="*/ 651075 w 651076"/>
                <a:gd name="connsiteY0" fmla="*/ 1 h 751798"/>
                <a:gd name="connsiteX1" fmla="*/ 217025 w 651076"/>
                <a:gd name="connsiteY1" fmla="*/ 0 h 751798"/>
                <a:gd name="connsiteX2" fmla="*/ 0 w 651076"/>
                <a:gd name="connsiteY2" fmla="*/ 375899 h 751798"/>
                <a:gd name="connsiteX3" fmla="*/ 651076 w 651076"/>
                <a:gd name="connsiteY3" fmla="*/ 751798 h 751798"/>
                <a:gd name="connsiteX4" fmla="*/ 651075 w 651076"/>
                <a:gd name="connsiteY4" fmla="*/ 1 h 75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6" h="751798">
                  <a:moveTo>
                    <a:pt x="651075" y="1"/>
                  </a:moveTo>
                  <a:lnTo>
                    <a:pt x="217025" y="0"/>
                  </a:lnTo>
                  <a:lnTo>
                    <a:pt x="0" y="375899"/>
                  </a:lnTo>
                  <a:lnTo>
                    <a:pt x="651076" y="751798"/>
                  </a:lnTo>
                  <a:lnTo>
                    <a:pt x="651075" y="1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手繪多邊形 38" descr="Freeform 39"/>
            <p:cNvSpPr/>
            <p:nvPr>
              <p:custDataLst>
                <p:tags r:id="rId11"/>
              </p:custDataLst>
            </p:nvPr>
          </p:nvSpPr>
          <p:spPr>
            <a:xfrm rot="10800000">
              <a:off x="3320200" y="3869195"/>
              <a:ext cx="868102" cy="751799"/>
            </a:xfrm>
            <a:custGeom>
              <a:avLst/>
              <a:gdLst>
                <a:gd name="connsiteX0" fmla="*/ 651077 w 868102"/>
                <a:gd name="connsiteY0" fmla="*/ 0 h 751799"/>
                <a:gd name="connsiteX1" fmla="*/ 868102 w 868102"/>
                <a:gd name="connsiteY1" fmla="*/ 375900 h 751799"/>
                <a:gd name="connsiteX2" fmla="*/ 651077 w 868102"/>
                <a:gd name="connsiteY2" fmla="*/ 751799 h 751799"/>
                <a:gd name="connsiteX3" fmla="*/ 0 w 868102"/>
                <a:gd name="connsiteY3" fmla="*/ 375897 h 751799"/>
                <a:gd name="connsiteX4" fmla="*/ 651077 w 868102"/>
                <a:gd name="connsiteY4" fmla="*/ 0 h 7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102" h="751799">
                  <a:moveTo>
                    <a:pt x="651077" y="0"/>
                  </a:moveTo>
                  <a:lnTo>
                    <a:pt x="868102" y="375900"/>
                  </a:lnTo>
                  <a:lnTo>
                    <a:pt x="651077" y="751799"/>
                  </a:lnTo>
                  <a:lnTo>
                    <a:pt x="0" y="375897"/>
                  </a:lnTo>
                  <a:lnTo>
                    <a:pt x="651077" y="0"/>
                  </a:lnTo>
                  <a:close/>
                </a:path>
              </a:pathLst>
            </a:custGeom>
            <a:solidFill>
              <a:srgbClr val="FFF2CC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手繪多邊形 39" descr="Freeform 40"/>
            <p:cNvSpPr/>
            <p:nvPr>
              <p:custDataLst>
                <p:tags r:id="rId12"/>
              </p:custDataLst>
            </p:nvPr>
          </p:nvSpPr>
          <p:spPr>
            <a:xfrm rot="10800000">
              <a:off x="3537228" y="2741496"/>
              <a:ext cx="651077" cy="751799"/>
            </a:xfrm>
            <a:custGeom>
              <a:avLst/>
              <a:gdLst>
                <a:gd name="connsiteX0" fmla="*/ 1 w 651077"/>
                <a:gd name="connsiteY0" fmla="*/ 0 h 751799"/>
                <a:gd name="connsiteX1" fmla="*/ 434051 w 651077"/>
                <a:gd name="connsiteY1" fmla="*/ 3 h 751799"/>
                <a:gd name="connsiteX2" fmla="*/ 651077 w 651077"/>
                <a:gd name="connsiteY2" fmla="*/ 375900 h 751799"/>
                <a:gd name="connsiteX3" fmla="*/ 0 w 651077"/>
                <a:gd name="connsiteY3" fmla="*/ 751799 h 751799"/>
                <a:gd name="connsiteX4" fmla="*/ 1 w 651077"/>
                <a:gd name="connsiteY4" fmla="*/ 0 h 7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7" h="751799">
                  <a:moveTo>
                    <a:pt x="1" y="0"/>
                  </a:moveTo>
                  <a:lnTo>
                    <a:pt x="434051" y="3"/>
                  </a:lnTo>
                  <a:lnTo>
                    <a:pt x="651077" y="375900"/>
                  </a:lnTo>
                  <a:lnTo>
                    <a:pt x="0" y="7517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手繪多邊形 40" descr="Freeform 41"/>
            <p:cNvSpPr/>
            <p:nvPr>
              <p:custDataLst>
                <p:tags r:id="rId13"/>
              </p:custDataLst>
            </p:nvPr>
          </p:nvSpPr>
          <p:spPr>
            <a:xfrm rot="10800000">
              <a:off x="2886149" y="1989698"/>
              <a:ext cx="651079" cy="751803"/>
            </a:xfrm>
            <a:custGeom>
              <a:avLst/>
              <a:gdLst>
                <a:gd name="connsiteX0" fmla="*/ 0 w 651079"/>
                <a:gd name="connsiteY0" fmla="*/ 375900 h 751803"/>
                <a:gd name="connsiteX1" fmla="*/ 217026 w 651079"/>
                <a:gd name="connsiteY1" fmla="*/ 0 h 751803"/>
                <a:gd name="connsiteX2" fmla="*/ 651079 w 651079"/>
                <a:gd name="connsiteY2" fmla="*/ 5 h 751803"/>
                <a:gd name="connsiteX3" fmla="*/ 651076 w 651079"/>
                <a:gd name="connsiteY3" fmla="*/ 751803 h 751803"/>
                <a:gd name="connsiteX4" fmla="*/ 0 w 651079"/>
                <a:gd name="connsiteY4" fmla="*/ 375900 h 751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9" h="751803">
                  <a:moveTo>
                    <a:pt x="0" y="375900"/>
                  </a:moveTo>
                  <a:lnTo>
                    <a:pt x="217026" y="0"/>
                  </a:lnTo>
                  <a:lnTo>
                    <a:pt x="651079" y="5"/>
                  </a:lnTo>
                  <a:lnTo>
                    <a:pt x="651076" y="751803"/>
                  </a:lnTo>
                  <a:lnTo>
                    <a:pt x="0" y="37590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手繪多邊形 41" descr="Freeform 42"/>
            <p:cNvSpPr/>
            <p:nvPr>
              <p:custDataLst>
                <p:tags r:id="rId14"/>
              </p:custDataLst>
            </p:nvPr>
          </p:nvSpPr>
          <p:spPr>
            <a:xfrm rot="10800000">
              <a:off x="3537225" y="3493292"/>
              <a:ext cx="651078" cy="751805"/>
            </a:xfrm>
            <a:custGeom>
              <a:avLst/>
              <a:gdLst>
                <a:gd name="connsiteX0" fmla="*/ 1 w 651078"/>
                <a:gd name="connsiteY0" fmla="*/ 0 h 751805"/>
                <a:gd name="connsiteX1" fmla="*/ 0 w 651078"/>
                <a:gd name="connsiteY1" fmla="*/ 751802 h 751805"/>
                <a:gd name="connsiteX2" fmla="*/ 434050 w 651078"/>
                <a:gd name="connsiteY2" fmla="*/ 751805 h 751805"/>
                <a:gd name="connsiteX3" fmla="*/ 651078 w 651078"/>
                <a:gd name="connsiteY3" fmla="*/ 375902 h 751805"/>
                <a:gd name="connsiteX4" fmla="*/ 1 w 651078"/>
                <a:gd name="connsiteY4" fmla="*/ 0 h 75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8" h="751805">
                  <a:moveTo>
                    <a:pt x="1" y="0"/>
                  </a:moveTo>
                  <a:lnTo>
                    <a:pt x="0" y="751802"/>
                  </a:lnTo>
                  <a:lnTo>
                    <a:pt x="434050" y="751805"/>
                  </a:lnTo>
                  <a:lnTo>
                    <a:pt x="651078" y="375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手繪多邊形 42" descr="Freeform 43"/>
            <p:cNvSpPr/>
            <p:nvPr>
              <p:custDataLst>
                <p:tags r:id="rId15"/>
              </p:custDataLst>
            </p:nvPr>
          </p:nvSpPr>
          <p:spPr>
            <a:xfrm rot="10800000">
              <a:off x="3320202" y="2365600"/>
              <a:ext cx="868103" cy="751794"/>
            </a:xfrm>
            <a:custGeom>
              <a:avLst/>
              <a:gdLst>
                <a:gd name="connsiteX0" fmla="*/ 0 w 868103"/>
                <a:gd name="connsiteY0" fmla="*/ 375899 h 751794"/>
                <a:gd name="connsiteX1" fmla="*/ 651077 w 868103"/>
                <a:gd name="connsiteY1" fmla="*/ 0 h 751794"/>
                <a:gd name="connsiteX2" fmla="*/ 868103 w 868103"/>
                <a:gd name="connsiteY2" fmla="*/ 375894 h 751794"/>
                <a:gd name="connsiteX3" fmla="*/ 651077 w 868103"/>
                <a:gd name="connsiteY3" fmla="*/ 751794 h 751794"/>
                <a:gd name="connsiteX4" fmla="*/ 0 w 868103"/>
                <a:gd name="connsiteY4" fmla="*/ 375899 h 75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103" h="751794">
                  <a:moveTo>
                    <a:pt x="0" y="375899"/>
                  </a:moveTo>
                  <a:lnTo>
                    <a:pt x="651077" y="0"/>
                  </a:lnTo>
                  <a:lnTo>
                    <a:pt x="868103" y="375894"/>
                  </a:lnTo>
                  <a:lnTo>
                    <a:pt x="651077" y="751794"/>
                  </a:lnTo>
                  <a:lnTo>
                    <a:pt x="0" y="375899"/>
                  </a:lnTo>
                  <a:close/>
                </a:path>
              </a:pathLst>
            </a:custGeom>
            <a:solidFill>
              <a:srgbClr val="FFF2CC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手繪多邊形 43" descr="Freeform 44"/>
            <p:cNvSpPr/>
            <p:nvPr>
              <p:custDataLst>
                <p:tags r:id="rId16"/>
              </p:custDataLst>
            </p:nvPr>
          </p:nvSpPr>
          <p:spPr>
            <a:xfrm rot="10800000">
              <a:off x="2886149" y="2741495"/>
              <a:ext cx="651079" cy="751800"/>
            </a:xfrm>
            <a:custGeom>
              <a:avLst/>
              <a:gdLst>
                <a:gd name="connsiteX0" fmla="*/ 651078 w 651079"/>
                <a:gd name="connsiteY0" fmla="*/ 0 h 751800"/>
                <a:gd name="connsiteX1" fmla="*/ 651079 w 651079"/>
                <a:gd name="connsiteY1" fmla="*/ 751800 h 751800"/>
                <a:gd name="connsiteX2" fmla="*/ 217026 w 651079"/>
                <a:gd name="connsiteY2" fmla="*/ 751795 h 751800"/>
                <a:gd name="connsiteX3" fmla="*/ 0 w 651079"/>
                <a:gd name="connsiteY3" fmla="*/ 375901 h 751800"/>
                <a:gd name="connsiteX4" fmla="*/ 651078 w 651079"/>
                <a:gd name="connsiteY4" fmla="*/ 0 h 75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9" h="751800">
                  <a:moveTo>
                    <a:pt x="651078" y="0"/>
                  </a:moveTo>
                  <a:lnTo>
                    <a:pt x="651079" y="751800"/>
                  </a:lnTo>
                  <a:lnTo>
                    <a:pt x="217026" y="751795"/>
                  </a:lnTo>
                  <a:lnTo>
                    <a:pt x="0" y="375901"/>
                  </a:lnTo>
                  <a:lnTo>
                    <a:pt x="651078" y="0"/>
                  </a:lnTo>
                  <a:close/>
                </a:path>
              </a:pathLst>
            </a:custGeom>
            <a:solidFill>
              <a:srgbClr val="FFF2CC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手繪多邊形 44" descr="Freeform 45"/>
            <p:cNvSpPr/>
            <p:nvPr>
              <p:custDataLst>
                <p:tags r:id="rId17"/>
              </p:custDataLst>
            </p:nvPr>
          </p:nvSpPr>
          <p:spPr>
            <a:xfrm rot="10800000">
              <a:off x="2886149" y="3117394"/>
              <a:ext cx="868104" cy="751800"/>
            </a:xfrm>
            <a:custGeom>
              <a:avLst/>
              <a:gdLst>
                <a:gd name="connsiteX0" fmla="*/ 868104 w 868104"/>
                <a:gd name="connsiteY0" fmla="*/ 375899 h 751800"/>
                <a:gd name="connsiteX1" fmla="*/ 217026 w 868104"/>
                <a:gd name="connsiteY1" fmla="*/ 751800 h 751800"/>
                <a:gd name="connsiteX2" fmla="*/ 0 w 868104"/>
                <a:gd name="connsiteY2" fmla="*/ 375903 h 751800"/>
                <a:gd name="connsiteX3" fmla="*/ 217028 w 868104"/>
                <a:gd name="connsiteY3" fmla="*/ 0 h 751800"/>
                <a:gd name="connsiteX4" fmla="*/ 868104 w 868104"/>
                <a:gd name="connsiteY4" fmla="*/ 375899 h 75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104" h="751800">
                  <a:moveTo>
                    <a:pt x="868104" y="375899"/>
                  </a:moveTo>
                  <a:lnTo>
                    <a:pt x="217026" y="751800"/>
                  </a:lnTo>
                  <a:lnTo>
                    <a:pt x="0" y="375903"/>
                  </a:lnTo>
                  <a:lnTo>
                    <a:pt x="217028" y="0"/>
                  </a:lnTo>
                  <a:lnTo>
                    <a:pt x="868104" y="375899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手繪多邊形 45" descr="Freeform 46"/>
            <p:cNvSpPr/>
            <p:nvPr>
              <p:custDataLst>
                <p:tags r:id="rId18"/>
              </p:custDataLst>
            </p:nvPr>
          </p:nvSpPr>
          <p:spPr>
            <a:xfrm rot="10800000">
              <a:off x="2886151" y="4245092"/>
              <a:ext cx="651075" cy="751800"/>
            </a:xfrm>
            <a:custGeom>
              <a:avLst/>
              <a:gdLst>
                <a:gd name="connsiteX0" fmla="*/ 651075 w 651075"/>
                <a:gd name="connsiteY0" fmla="*/ 0 h 751800"/>
                <a:gd name="connsiteX1" fmla="*/ 0 w 651075"/>
                <a:gd name="connsiteY1" fmla="*/ 375899 h 751800"/>
                <a:gd name="connsiteX2" fmla="*/ 217025 w 651075"/>
                <a:gd name="connsiteY2" fmla="*/ 751799 h 751800"/>
                <a:gd name="connsiteX3" fmla="*/ 651075 w 651075"/>
                <a:gd name="connsiteY3" fmla="*/ 751800 h 751800"/>
                <a:gd name="connsiteX4" fmla="*/ 651075 w 651075"/>
                <a:gd name="connsiteY4" fmla="*/ 0 h 75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5" h="751800">
                  <a:moveTo>
                    <a:pt x="651075" y="0"/>
                  </a:moveTo>
                  <a:lnTo>
                    <a:pt x="0" y="375899"/>
                  </a:lnTo>
                  <a:lnTo>
                    <a:pt x="217025" y="751799"/>
                  </a:lnTo>
                  <a:lnTo>
                    <a:pt x="651075" y="751800"/>
                  </a:lnTo>
                  <a:lnTo>
                    <a:pt x="651075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手繪多邊形 46" descr="Freeform 47"/>
            <p:cNvSpPr/>
            <p:nvPr>
              <p:custDataLst>
                <p:tags r:id="rId19"/>
              </p:custDataLst>
            </p:nvPr>
          </p:nvSpPr>
          <p:spPr>
            <a:xfrm rot="10800000">
              <a:off x="2886149" y="3493295"/>
              <a:ext cx="651076" cy="751798"/>
            </a:xfrm>
            <a:custGeom>
              <a:avLst/>
              <a:gdLst>
                <a:gd name="connsiteX0" fmla="*/ 651075 w 651076"/>
                <a:gd name="connsiteY0" fmla="*/ 1 h 751798"/>
                <a:gd name="connsiteX1" fmla="*/ 217025 w 651076"/>
                <a:gd name="connsiteY1" fmla="*/ 0 h 751798"/>
                <a:gd name="connsiteX2" fmla="*/ 0 w 651076"/>
                <a:gd name="connsiteY2" fmla="*/ 375899 h 751798"/>
                <a:gd name="connsiteX3" fmla="*/ 651076 w 651076"/>
                <a:gd name="connsiteY3" fmla="*/ 751798 h 751798"/>
                <a:gd name="connsiteX4" fmla="*/ 651075 w 651076"/>
                <a:gd name="connsiteY4" fmla="*/ 1 h 75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076" h="751798">
                  <a:moveTo>
                    <a:pt x="651075" y="1"/>
                  </a:moveTo>
                  <a:lnTo>
                    <a:pt x="217025" y="0"/>
                  </a:lnTo>
                  <a:lnTo>
                    <a:pt x="0" y="375899"/>
                  </a:lnTo>
                  <a:lnTo>
                    <a:pt x="651076" y="751798"/>
                  </a:lnTo>
                  <a:lnTo>
                    <a:pt x="651075" y="1"/>
                  </a:lnTo>
                  <a:close/>
                </a:path>
              </a:pathLst>
            </a:custGeom>
            <a:solidFill>
              <a:srgbClr val="FFF2CC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40890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鑲嵌的轉化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中點法</a:t>
            </a:r>
            <a:endParaRPr lang="en-US" altLang="zh-TW" b="1" dirty="0">
              <a:latin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929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zh-TW" altLang="en-US" dirty="0"/>
              <a:t>中點法</a:t>
            </a:r>
          </a:p>
        </p:txBody>
      </p:sp>
      <p:sp>
        <p:nvSpPr>
          <p:cNvPr id="4" name="Isosceles 464 9"/>
          <p:cNvSpPr/>
          <p:nvPr>
            <p:custDataLst>
              <p:tags r:id="rId2"/>
            </p:custDataLst>
          </p:nvPr>
        </p:nvSpPr>
        <p:spPr>
          <a:xfrm rot="21599996">
            <a:off x="2117655" y="2617851"/>
            <a:ext cx="940933" cy="81114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Isosceles 464 10"/>
          <p:cNvSpPr/>
          <p:nvPr>
            <p:custDataLst>
              <p:tags r:id="rId3"/>
            </p:custDataLst>
          </p:nvPr>
        </p:nvSpPr>
        <p:spPr>
          <a:xfrm rot="10800000">
            <a:off x="2117657" y="3429002"/>
            <a:ext cx="940933" cy="81114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464 11"/>
          <p:cNvSpPr/>
          <p:nvPr>
            <p:custDataLst>
              <p:tags r:id="rId4"/>
            </p:custDataLst>
          </p:nvPr>
        </p:nvSpPr>
        <p:spPr>
          <a:xfrm rot="18006821">
            <a:off x="1478459" y="2319340"/>
            <a:ext cx="937711" cy="93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464 12"/>
          <p:cNvSpPr/>
          <p:nvPr>
            <p:custDataLst>
              <p:tags r:id="rId5"/>
            </p:custDataLst>
          </p:nvPr>
        </p:nvSpPr>
        <p:spPr>
          <a:xfrm rot="3593170">
            <a:off x="2760072" y="2319338"/>
            <a:ext cx="937711" cy="93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464 13"/>
          <p:cNvSpPr/>
          <p:nvPr>
            <p:custDataLst>
              <p:tags r:id="rId6"/>
            </p:custDataLst>
          </p:nvPr>
        </p:nvSpPr>
        <p:spPr>
          <a:xfrm rot="7206826">
            <a:off x="2760074" y="3600954"/>
            <a:ext cx="937711" cy="93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464 14"/>
          <p:cNvSpPr/>
          <p:nvPr>
            <p:custDataLst>
              <p:tags r:id="rId7"/>
            </p:custDataLst>
          </p:nvPr>
        </p:nvSpPr>
        <p:spPr>
          <a:xfrm rot="14393178">
            <a:off x="1478459" y="3600954"/>
            <a:ext cx="937711" cy="93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Isosceles 464 15"/>
          <p:cNvSpPr/>
          <p:nvPr>
            <p:custDataLst>
              <p:tags r:id="rId8"/>
            </p:custDataLst>
          </p:nvPr>
        </p:nvSpPr>
        <p:spPr>
          <a:xfrm rot="12606818">
            <a:off x="1040441" y="3139217"/>
            <a:ext cx="937709" cy="808371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Isosceles 464 16"/>
          <p:cNvSpPr/>
          <p:nvPr>
            <p:custDataLst>
              <p:tags r:id="rId9"/>
            </p:custDataLst>
          </p:nvPr>
        </p:nvSpPr>
        <p:spPr>
          <a:xfrm rot="1806820">
            <a:off x="1916478" y="1628801"/>
            <a:ext cx="937709" cy="808371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Isosceles 464 17"/>
          <p:cNvSpPr/>
          <p:nvPr>
            <p:custDataLst>
              <p:tags r:id="rId10"/>
            </p:custDataLst>
          </p:nvPr>
        </p:nvSpPr>
        <p:spPr>
          <a:xfrm rot="19793170">
            <a:off x="2322052" y="1628801"/>
            <a:ext cx="937709" cy="808371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Isosceles 464 18"/>
          <p:cNvSpPr/>
          <p:nvPr>
            <p:custDataLst>
              <p:tags r:id="rId11"/>
            </p:custDataLst>
          </p:nvPr>
        </p:nvSpPr>
        <p:spPr>
          <a:xfrm rot="8993169">
            <a:off x="3198096" y="3139212"/>
            <a:ext cx="937709" cy="808371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Isosceles 464 19"/>
          <p:cNvSpPr/>
          <p:nvPr>
            <p:custDataLst>
              <p:tags r:id="rId12"/>
            </p:custDataLst>
          </p:nvPr>
        </p:nvSpPr>
        <p:spPr>
          <a:xfrm rot="12606826">
            <a:off x="2322056" y="4420830"/>
            <a:ext cx="937709" cy="808371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Isosceles 464 20"/>
          <p:cNvSpPr/>
          <p:nvPr>
            <p:custDataLst>
              <p:tags r:id="rId13"/>
            </p:custDataLst>
          </p:nvPr>
        </p:nvSpPr>
        <p:spPr>
          <a:xfrm rot="8993177">
            <a:off x="1916482" y="4420830"/>
            <a:ext cx="937709" cy="808371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Straight 464 4"/>
          <p:cNvCxnSpPr/>
          <p:nvPr>
            <p:custDataLst>
              <p:tags r:id="rId14"/>
            </p:custDataLst>
          </p:nvPr>
        </p:nvCxnSpPr>
        <p:spPr>
          <a:xfrm flipH="1">
            <a:off x="2117655" y="2617851"/>
            <a:ext cx="470466" cy="8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464 5"/>
          <p:cNvCxnSpPr/>
          <p:nvPr>
            <p:custDataLst>
              <p:tags r:id="rId15"/>
            </p:custDataLst>
          </p:nvPr>
        </p:nvCxnSpPr>
        <p:spPr>
          <a:xfrm flipV="1">
            <a:off x="2117655" y="3429000"/>
            <a:ext cx="94093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464 6"/>
          <p:cNvCxnSpPr/>
          <p:nvPr>
            <p:custDataLst>
              <p:tags r:id="rId16"/>
            </p:custDataLst>
          </p:nvPr>
        </p:nvCxnSpPr>
        <p:spPr>
          <a:xfrm flipH="1" flipV="1">
            <a:off x="2588121" y="2617851"/>
            <a:ext cx="470466" cy="811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464 21"/>
          <p:cNvCxnSpPr/>
          <p:nvPr>
            <p:custDataLst>
              <p:tags r:id="rId17"/>
            </p:custDataLst>
          </p:nvPr>
        </p:nvCxnSpPr>
        <p:spPr>
          <a:xfrm flipV="1">
            <a:off x="2588125" y="3429002"/>
            <a:ext cx="470466" cy="811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464 22"/>
          <p:cNvCxnSpPr/>
          <p:nvPr>
            <p:custDataLst>
              <p:tags r:id="rId18"/>
            </p:custDataLst>
          </p:nvPr>
        </p:nvCxnSpPr>
        <p:spPr>
          <a:xfrm flipH="1">
            <a:off x="2117658" y="3429002"/>
            <a:ext cx="9409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464 23"/>
          <p:cNvCxnSpPr/>
          <p:nvPr>
            <p:custDataLst>
              <p:tags r:id="rId19"/>
            </p:custDataLst>
          </p:nvPr>
        </p:nvCxnSpPr>
        <p:spPr>
          <a:xfrm>
            <a:off x="2117658" y="3429002"/>
            <a:ext cx="470466" cy="811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464 24"/>
          <p:cNvCxnSpPr/>
          <p:nvPr>
            <p:custDataLst>
              <p:tags r:id="rId20"/>
            </p:custDataLst>
          </p:nvPr>
        </p:nvCxnSpPr>
        <p:spPr>
          <a:xfrm>
            <a:off x="1306507" y="2958537"/>
            <a:ext cx="811150" cy="470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464 25"/>
          <p:cNvCxnSpPr/>
          <p:nvPr>
            <p:custDataLst>
              <p:tags r:id="rId21"/>
            </p:custDataLst>
          </p:nvPr>
        </p:nvCxnSpPr>
        <p:spPr>
          <a:xfrm flipV="1">
            <a:off x="2117657" y="2617851"/>
            <a:ext cx="470466" cy="8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464 26"/>
          <p:cNvCxnSpPr/>
          <p:nvPr>
            <p:custDataLst>
              <p:tags r:id="rId22"/>
            </p:custDataLst>
          </p:nvPr>
        </p:nvCxnSpPr>
        <p:spPr>
          <a:xfrm flipH="1" flipV="1">
            <a:off x="1776973" y="2147386"/>
            <a:ext cx="811150" cy="470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464 27"/>
          <p:cNvCxnSpPr/>
          <p:nvPr>
            <p:custDataLst>
              <p:tags r:id="rId23"/>
            </p:custDataLst>
          </p:nvPr>
        </p:nvCxnSpPr>
        <p:spPr>
          <a:xfrm flipH="1">
            <a:off x="1306507" y="2147386"/>
            <a:ext cx="470466" cy="8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464 28"/>
          <p:cNvCxnSpPr/>
          <p:nvPr>
            <p:custDataLst>
              <p:tags r:id="rId24"/>
            </p:custDataLst>
          </p:nvPr>
        </p:nvCxnSpPr>
        <p:spPr>
          <a:xfrm flipH="1">
            <a:off x="2588120" y="2147385"/>
            <a:ext cx="811148" cy="470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464 29"/>
          <p:cNvCxnSpPr/>
          <p:nvPr>
            <p:custDataLst>
              <p:tags r:id="rId25"/>
            </p:custDataLst>
          </p:nvPr>
        </p:nvCxnSpPr>
        <p:spPr>
          <a:xfrm>
            <a:off x="2588120" y="2617853"/>
            <a:ext cx="470470" cy="811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464 30"/>
          <p:cNvCxnSpPr/>
          <p:nvPr>
            <p:custDataLst>
              <p:tags r:id="rId26"/>
            </p:custDataLst>
          </p:nvPr>
        </p:nvCxnSpPr>
        <p:spPr>
          <a:xfrm flipV="1">
            <a:off x="3058589" y="2958535"/>
            <a:ext cx="811147" cy="470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464 31"/>
          <p:cNvCxnSpPr/>
          <p:nvPr>
            <p:custDataLst>
              <p:tags r:id="rId27"/>
            </p:custDataLst>
          </p:nvPr>
        </p:nvCxnSpPr>
        <p:spPr>
          <a:xfrm flipH="1" flipV="1">
            <a:off x="3399268" y="2147385"/>
            <a:ext cx="470468" cy="8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464 32"/>
          <p:cNvCxnSpPr/>
          <p:nvPr>
            <p:custDataLst>
              <p:tags r:id="rId28"/>
            </p:custDataLst>
          </p:nvPr>
        </p:nvCxnSpPr>
        <p:spPr>
          <a:xfrm flipH="1" flipV="1">
            <a:off x="3058589" y="3429002"/>
            <a:ext cx="811147" cy="470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464 33"/>
          <p:cNvCxnSpPr/>
          <p:nvPr>
            <p:custDataLst>
              <p:tags r:id="rId29"/>
            </p:custDataLst>
          </p:nvPr>
        </p:nvCxnSpPr>
        <p:spPr>
          <a:xfrm flipH="1">
            <a:off x="2588121" y="3429002"/>
            <a:ext cx="470468" cy="811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464 34"/>
          <p:cNvCxnSpPr/>
          <p:nvPr>
            <p:custDataLst>
              <p:tags r:id="rId30"/>
            </p:custDataLst>
          </p:nvPr>
        </p:nvCxnSpPr>
        <p:spPr>
          <a:xfrm>
            <a:off x="2588121" y="4240151"/>
            <a:ext cx="811148" cy="470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464 35"/>
          <p:cNvCxnSpPr/>
          <p:nvPr>
            <p:custDataLst>
              <p:tags r:id="rId31"/>
            </p:custDataLst>
          </p:nvPr>
        </p:nvCxnSpPr>
        <p:spPr>
          <a:xfrm flipV="1">
            <a:off x="3399270" y="3899468"/>
            <a:ext cx="470466" cy="811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464 36"/>
          <p:cNvCxnSpPr/>
          <p:nvPr>
            <p:custDataLst>
              <p:tags r:id="rId32"/>
            </p:custDataLst>
          </p:nvPr>
        </p:nvCxnSpPr>
        <p:spPr>
          <a:xfrm flipV="1">
            <a:off x="1776973" y="4240151"/>
            <a:ext cx="811148" cy="470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464 37"/>
          <p:cNvCxnSpPr/>
          <p:nvPr>
            <p:custDataLst>
              <p:tags r:id="rId33"/>
            </p:custDataLst>
          </p:nvPr>
        </p:nvCxnSpPr>
        <p:spPr>
          <a:xfrm flipH="1" flipV="1">
            <a:off x="2117657" y="3429002"/>
            <a:ext cx="470465" cy="811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464 38"/>
          <p:cNvCxnSpPr/>
          <p:nvPr>
            <p:custDataLst>
              <p:tags r:id="rId34"/>
            </p:custDataLst>
          </p:nvPr>
        </p:nvCxnSpPr>
        <p:spPr>
          <a:xfrm flipH="1">
            <a:off x="1306507" y="3429002"/>
            <a:ext cx="811150" cy="470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464 39"/>
          <p:cNvCxnSpPr/>
          <p:nvPr>
            <p:custDataLst>
              <p:tags r:id="rId35"/>
            </p:custDataLst>
          </p:nvPr>
        </p:nvCxnSpPr>
        <p:spPr>
          <a:xfrm>
            <a:off x="1306507" y="3899467"/>
            <a:ext cx="470466" cy="8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464 40"/>
          <p:cNvCxnSpPr/>
          <p:nvPr>
            <p:custDataLst>
              <p:tags r:id="rId36"/>
            </p:custDataLst>
          </p:nvPr>
        </p:nvCxnSpPr>
        <p:spPr>
          <a:xfrm flipV="1">
            <a:off x="1306508" y="3429000"/>
            <a:ext cx="811148" cy="464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464 41"/>
          <p:cNvCxnSpPr/>
          <p:nvPr>
            <p:custDataLst>
              <p:tags r:id="rId37"/>
            </p:custDataLst>
          </p:nvPr>
        </p:nvCxnSpPr>
        <p:spPr>
          <a:xfrm flipH="1" flipV="1">
            <a:off x="1306507" y="2958537"/>
            <a:ext cx="811150" cy="470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464 42"/>
          <p:cNvCxnSpPr/>
          <p:nvPr>
            <p:custDataLst>
              <p:tags r:id="rId38"/>
            </p:custDataLst>
          </p:nvPr>
        </p:nvCxnSpPr>
        <p:spPr>
          <a:xfrm>
            <a:off x="1306507" y="2958537"/>
            <a:ext cx="2" cy="93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464 43"/>
          <p:cNvCxnSpPr/>
          <p:nvPr>
            <p:custDataLst>
              <p:tags r:id="rId39"/>
            </p:custDataLst>
          </p:nvPr>
        </p:nvCxnSpPr>
        <p:spPr>
          <a:xfrm flipH="1">
            <a:off x="1776973" y="1683353"/>
            <a:ext cx="811147" cy="464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464 44"/>
          <p:cNvCxnSpPr/>
          <p:nvPr>
            <p:custDataLst>
              <p:tags r:id="rId40"/>
            </p:custDataLst>
          </p:nvPr>
        </p:nvCxnSpPr>
        <p:spPr>
          <a:xfrm>
            <a:off x="1776973" y="2147386"/>
            <a:ext cx="811147" cy="470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464 45"/>
          <p:cNvCxnSpPr/>
          <p:nvPr>
            <p:custDataLst>
              <p:tags r:id="rId41"/>
            </p:custDataLst>
          </p:nvPr>
        </p:nvCxnSpPr>
        <p:spPr>
          <a:xfrm flipV="1">
            <a:off x="2588120" y="1683353"/>
            <a:ext cx="0" cy="93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464 46"/>
          <p:cNvCxnSpPr/>
          <p:nvPr>
            <p:custDataLst>
              <p:tags r:id="rId42"/>
            </p:custDataLst>
          </p:nvPr>
        </p:nvCxnSpPr>
        <p:spPr>
          <a:xfrm>
            <a:off x="2588120" y="1683355"/>
            <a:ext cx="2" cy="93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464 47"/>
          <p:cNvCxnSpPr/>
          <p:nvPr>
            <p:custDataLst>
              <p:tags r:id="rId43"/>
            </p:custDataLst>
          </p:nvPr>
        </p:nvCxnSpPr>
        <p:spPr>
          <a:xfrm flipV="1">
            <a:off x="2588121" y="2147385"/>
            <a:ext cx="811147" cy="470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464 48"/>
          <p:cNvCxnSpPr/>
          <p:nvPr>
            <p:custDataLst>
              <p:tags r:id="rId44"/>
            </p:custDataLst>
          </p:nvPr>
        </p:nvCxnSpPr>
        <p:spPr>
          <a:xfrm flipH="1" flipV="1">
            <a:off x="2588120" y="1683355"/>
            <a:ext cx="811148" cy="464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464 49"/>
          <p:cNvCxnSpPr/>
          <p:nvPr>
            <p:custDataLst>
              <p:tags r:id="rId45"/>
            </p:custDataLst>
          </p:nvPr>
        </p:nvCxnSpPr>
        <p:spPr>
          <a:xfrm flipH="1" flipV="1">
            <a:off x="3869738" y="2958530"/>
            <a:ext cx="0" cy="93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464 50"/>
          <p:cNvCxnSpPr/>
          <p:nvPr>
            <p:custDataLst>
              <p:tags r:id="rId46"/>
            </p:custDataLst>
          </p:nvPr>
        </p:nvCxnSpPr>
        <p:spPr>
          <a:xfrm flipH="1">
            <a:off x="3058591" y="2958530"/>
            <a:ext cx="811147" cy="470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464 51"/>
          <p:cNvCxnSpPr/>
          <p:nvPr>
            <p:custDataLst>
              <p:tags r:id="rId47"/>
            </p:custDataLst>
          </p:nvPr>
        </p:nvCxnSpPr>
        <p:spPr>
          <a:xfrm>
            <a:off x="3058591" y="3428998"/>
            <a:ext cx="811147" cy="464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464 52"/>
          <p:cNvCxnSpPr/>
          <p:nvPr>
            <p:custDataLst>
              <p:tags r:id="rId48"/>
            </p:custDataLst>
          </p:nvPr>
        </p:nvCxnSpPr>
        <p:spPr>
          <a:xfrm flipV="1">
            <a:off x="2588123" y="4710617"/>
            <a:ext cx="811148" cy="464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464 53"/>
          <p:cNvCxnSpPr/>
          <p:nvPr>
            <p:custDataLst>
              <p:tags r:id="rId49"/>
            </p:custDataLst>
          </p:nvPr>
        </p:nvCxnSpPr>
        <p:spPr>
          <a:xfrm flipH="1" flipV="1">
            <a:off x="2588125" y="4240151"/>
            <a:ext cx="811147" cy="470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464 54"/>
          <p:cNvCxnSpPr/>
          <p:nvPr>
            <p:custDataLst>
              <p:tags r:id="rId50"/>
            </p:custDataLst>
          </p:nvPr>
        </p:nvCxnSpPr>
        <p:spPr>
          <a:xfrm flipH="1">
            <a:off x="2588123" y="4240151"/>
            <a:ext cx="2" cy="93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464 55"/>
          <p:cNvCxnSpPr/>
          <p:nvPr>
            <p:custDataLst>
              <p:tags r:id="rId51"/>
            </p:custDataLst>
          </p:nvPr>
        </p:nvCxnSpPr>
        <p:spPr>
          <a:xfrm flipV="1">
            <a:off x="2588123" y="4240151"/>
            <a:ext cx="0" cy="93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464 56"/>
          <p:cNvCxnSpPr/>
          <p:nvPr>
            <p:custDataLst>
              <p:tags r:id="rId52"/>
            </p:custDataLst>
          </p:nvPr>
        </p:nvCxnSpPr>
        <p:spPr>
          <a:xfrm flipH="1">
            <a:off x="1776976" y="4240151"/>
            <a:ext cx="811147" cy="470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464 57"/>
          <p:cNvCxnSpPr/>
          <p:nvPr>
            <p:custDataLst>
              <p:tags r:id="rId53"/>
            </p:custDataLst>
          </p:nvPr>
        </p:nvCxnSpPr>
        <p:spPr>
          <a:xfrm>
            <a:off x="1776976" y="4710616"/>
            <a:ext cx="811147" cy="464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/>
          <p:cNvGrpSpPr/>
          <p:nvPr/>
        </p:nvGrpSpPr>
        <p:grpSpPr>
          <a:xfrm>
            <a:off x="4548318" y="1628801"/>
            <a:ext cx="3095364" cy="3600400"/>
            <a:chOff x="5503280" y="3226665"/>
            <a:chExt cx="1839508" cy="2139639"/>
          </a:xfrm>
        </p:grpSpPr>
        <p:sp>
          <p:nvSpPr>
            <p:cNvPr id="57" name="Isosceles 464 60"/>
            <p:cNvSpPr/>
            <p:nvPr>
              <p:custDataLst>
                <p:tags r:id="rId78"/>
              </p:custDataLst>
            </p:nvPr>
          </p:nvSpPr>
          <p:spPr>
            <a:xfrm rot="21599996">
              <a:off x="6143445" y="3814436"/>
              <a:ext cx="559176" cy="48204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Isosceles 464 61"/>
            <p:cNvSpPr/>
            <p:nvPr>
              <p:custDataLst>
                <p:tags r:id="rId79"/>
              </p:custDataLst>
            </p:nvPr>
          </p:nvSpPr>
          <p:spPr>
            <a:xfrm rot="10800000">
              <a:off x="6143446" y="4296485"/>
              <a:ext cx="559176" cy="48204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Rectangle 464 62"/>
            <p:cNvSpPr/>
            <p:nvPr>
              <p:custDataLst>
                <p:tags r:id="rId80"/>
              </p:custDataLst>
            </p:nvPr>
          </p:nvSpPr>
          <p:spPr>
            <a:xfrm rot="18006821">
              <a:off x="5763585" y="3637037"/>
              <a:ext cx="557261" cy="5572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Rectangle 464 63"/>
            <p:cNvSpPr/>
            <p:nvPr>
              <p:custDataLst>
                <p:tags r:id="rId81"/>
              </p:custDataLst>
            </p:nvPr>
          </p:nvSpPr>
          <p:spPr>
            <a:xfrm rot="3593170">
              <a:off x="6525220" y="3637036"/>
              <a:ext cx="557261" cy="5572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Rectangle 464 64"/>
            <p:cNvSpPr/>
            <p:nvPr>
              <p:custDataLst>
                <p:tags r:id="rId82"/>
              </p:custDataLst>
            </p:nvPr>
          </p:nvSpPr>
          <p:spPr>
            <a:xfrm rot="7206826">
              <a:off x="6525221" y="4398672"/>
              <a:ext cx="557261" cy="5572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Rectangle 464 65"/>
            <p:cNvSpPr/>
            <p:nvPr>
              <p:custDataLst>
                <p:tags r:id="rId83"/>
              </p:custDataLst>
            </p:nvPr>
          </p:nvSpPr>
          <p:spPr>
            <a:xfrm rot="14393178">
              <a:off x="5763585" y="4398672"/>
              <a:ext cx="557261" cy="5572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Isosceles 464 66"/>
            <p:cNvSpPr/>
            <p:nvPr>
              <p:custDataLst>
                <p:tags r:id="rId84"/>
              </p:custDataLst>
            </p:nvPr>
          </p:nvSpPr>
          <p:spPr>
            <a:xfrm rot="12606818">
              <a:off x="5503280" y="4124272"/>
              <a:ext cx="557260" cy="480397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Isosceles 464 67"/>
            <p:cNvSpPr/>
            <p:nvPr>
              <p:custDataLst>
                <p:tags r:id="rId85"/>
              </p:custDataLst>
            </p:nvPr>
          </p:nvSpPr>
          <p:spPr>
            <a:xfrm rot="1806820">
              <a:off x="6023890" y="3226665"/>
              <a:ext cx="557260" cy="480397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Isosceles 464 68"/>
            <p:cNvSpPr/>
            <p:nvPr>
              <p:custDataLst>
                <p:tags r:id="rId86"/>
              </p:custDataLst>
            </p:nvPr>
          </p:nvSpPr>
          <p:spPr>
            <a:xfrm rot="19793170">
              <a:off x="6264914" y="3226665"/>
              <a:ext cx="557260" cy="480397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Isosceles 464 69"/>
            <p:cNvSpPr/>
            <p:nvPr>
              <p:custDataLst>
                <p:tags r:id="rId87"/>
              </p:custDataLst>
            </p:nvPr>
          </p:nvSpPr>
          <p:spPr>
            <a:xfrm rot="8993169">
              <a:off x="6785528" y="4124269"/>
              <a:ext cx="557260" cy="480397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Isosceles 464 70"/>
            <p:cNvSpPr/>
            <p:nvPr>
              <p:custDataLst>
                <p:tags r:id="rId88"/>
              </p:custDataLst>
            </p:nvPr>
          </p:nvSpPr>
          <p:spPr>
            <a:xfrm rot="12606826">
              <a:off x="6264916" y="4885907"/>
              <a:ext cx="557260" cy="480397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Isosceles 464 71"/>
            <p:cNvSpPr/>
            <p:nvPr>
              <p:custDataLst>
                <p:tags r:id="rId89"/>
              </p:custDataLst>
            </p:nvPr>
          </p:nvSpPr>
          <p:spPr>
            <a:xfrm rot="8993177">
              <a:off x="6023892" y="4885907"/>
              <a:ext cx="557260" cy="480397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9" name="Straight 464 72"/>
            <p:cNvCxnSpPr/>
            <p:nvPr>
              <p:custDataLst>
                <p:tags r:id="rId90"/>
              </p:custDataLst>
            </p:nvPr>
          </p:nvCxnSpPr>
          <p:spPr>
            <a:xfrm flipH="1">
              <a:off x="6143445" y="3814436"/>
              <a:ext cx="279588" cy="48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464 73"/>
            <p:cNvCxnSpPr/>
            <p:nvPr>
              <p:custDataLst>
                <p:tags r:id="rId91"/>
              </p:custDataLst>
            </p:nvPr>
          </p:nvCxnSpPr>
          <p:spPr>
            <a:xfrm flipV="1">
              <a:off x="6143445" y="4296484"/>
              <a:ext cx="559176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464 74"/>
            <p:cNvCxnSpPr/>
            <p:nvPr>
              <p:custDataLst>
                <p:tags r:id="rId92"/>
              </p:custDataLst>
            </p:nvPr>
          </p:nvCxnSpPr>
          <p:spPr>
            <a:xfrm flipH="1" flipV="1">
              <a:off x="6423033" y="3814436"/>
              <a:ext cx="279588" cy="48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464 75"/>
            <p:cNvCxnSpPr/>
            <p:nvPr>
              <p:custDataLst>
                <p:tags r:id="rId93"/>
              </p:custDataLst>
            </p:nvPr>
          </p:nvCxnSpPr>
          <p:spPr>
            <a:xfrm flipV="1">
              <a:off x="6423035" y="4296485"/>
              <a:ext cx="279588" cy="48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464 76"/>
            <p:cNvCxnSpPr/>
            <p:nvPr>
              <p:custDataLst>
                <p:tags r:id="rId94"/>
              </p:custDataLst>
            </p:nvPr>
          </p:nvCxnSpPr>
          <p:spPr>
            <a:xfrm flipH="1">
              <a:off x="6143447" y="4296485"/>
              <a:ext cx="5591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464 77"/>
            <p:cNvCxnSpPr/>
            <p:nvPr>
              <p:custDataLst>
                <p:tags r:id="rId95"/>
              </p:custDataLst>
            </p:nvPr>
          </p:nvCxnSpPr>
          <p:spPr>
            <a:xfrm>
              <a:off x="6143447" y="4296485"/>
              <a:ext cx="279588" cy="48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464 78"/>
            <p:cNvCxnSpPr/>
            <p:nvPr>
              <p:custDataLst>
                <p:tags r:id="rId96"/>
              </p:custDataLst>
            </p:nvPr>
          </p:nvCxnSpPr>
          <p:spPr>
            <a:xfrm>
              <a:off x="5661397" y="4016898"/>
              <a:ext cx="482049" cy="279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464 79"/>
            <p:cNvCxnSpPr/>
            <p:nvPr>
              <p:custDataLst>
                <p:tags r:id="rId97"/>
              </p:custDataLst>
            </p:nvPr>
          </p:nvCxnSpPr>
          <p:spPr>
            <a:xfrm flipV="1">
              <a:off x="6143446" y="3814436"/>
              <a:ext cx="279588" cy="48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464 80"/>
            <p:cNvCxnSpPr/>
            <p:nvPr>
              <p:custDataLst>
                <p:tags r:id="rId98"/>
              </p:custDataLst>
            </p:nvPr>
          </p:nvCxnSpPr>
          <p:spPr>
            <a:xfrm flipH="1" flipV="1">
              <a:off x="5940985" y="3534849"/>
              <a:ext cx="482049" cy="279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464 81"/>
            <p:cNvCxnSpPr/>
            <p:nvPr>
              <p:custDataLst>
                <p:tags r:id="rId99"/>
              </p:custDataLst>
            </p:nvPr>
          </p:nvCxnSpPr>
          <p:spPr>
            <a:xfrm flipH="1">
              <a:off x="5661397" y="3534849"/>
              <a:ext cx="279588" cy="48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464 82"/>
            <p:cNvCxnSpPr/>
            <p:nvPr>
              <p:custDataLst>
                <p:tags r:id="rId100"/>
              </p:custDataLst>
            </p:nvPr>
          </p:nvCxnSpPr>
          <p:spPr>
            <a:xfrm flipH="1">
              <a:off x="6423032" y="3534848"/>
              <a:ext cx="482048" cy="279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464 83"/>
            <p:cNvCxnSpPr/>
            <p:nvPr>
              <p:custDataLst>
                <p:tags r:id="rId101"/>
              </p:custDataLst>
            </p:nvPr>
          </p:nvCxnSpPr>
          <p:spPr>
            <a:xfrm>
              <a:off x="6423032" y="3814437"/>
              <a:ext cx="279590" cy="48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464 84"/>
            <p:cNvCxnSpPr/>
            <p:nvPr>
              <p:custDataLst>
                <p:tags r:id="rId102"/>
              </p:custDataLst>
            </p:nvPr>
          </p:nvCxnSpPr>
          <p:spPr>
            <a:xfrm flipV="1">
              <a:off x="6702622" y="4016897"/>
              <a:ext cx="482047" cy="279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464 85"/>
            <p:cNvCxnSpPr/>
            <p:nvPr>
              <p:custDataLst>
                <p:tags r:id="rId103"/>
              </p:custDataLst>
            </p:nvPr>
          </p:nvCxnSpPr>
          <p:spPr>
            <a:xfrm flipH="1" flipV="1">
              <a:off x="6905080" y="3534848"/>
              <a:ext cx="279589" cy="48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464 86"/>
            <p:cNvCxnSpPr/>
            <p:nvPr>
              <p:custDataLst>
                <p:tags r:id="rId104"/>
              </p:custDataLst>
            </p:nvPr>
          </p:nvCxnSpPr>
          <p:spPr>
            <a:xfrm flipH="1" flipV="1">
              <a:off x="6702622" y="4296485"/>
              <a:ext cx="482047" cy="279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464 87"/>
            <p:cNvCxnSpPr/>
            <p:nvPr>
              <p:custDataLst>
                <p:tags r:id="rId105"/>
              </p:custDataLst>
            </p:nvPr>
          </p:nvCxnSpPr>
          <p:spPr>
            <a:xfrm flipH="1">
              <a:off x="6423033" y="4296485"/>
              <a:ext cx="279589" cy="48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464 88"/>
            <p:cNvCxnSpPr/>
            <p:nvPr>
              <p:custDataLst>
                <p:tags r:id="rId106"/>
              </p:custDataLst>
            </p:nvPr>
          </p:nvCxnSpPr>
          <p:spPr>
            <a:xfrm>
              <a:off x="6423033" y="4778533"/>
              <a:ext cx="482048" cy="279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464 89"/>
            <p:cNvCxnSpPr/>
            <p:nvPr>
              <p:custDataLst>
                <p:tags r:id="rId107"/>
              </p:custDataLst>
            </p:nvPr>
          </p:nvCxnSpPr>
          <p:spPr>
            <a:xfrm flipV="1">
              <a:off x="6905081" y="4576073"/>
              <a:ext cx="279588" cy="48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464 90"/>
            <p:cNvCxnSpPr/>
            <p:nvPr>
              <p:custDataLst>
                <p:tags r:id="rId108"/>
              </p:custDataLst>
            </p:nvPr>
          </p:nvCxnSpPr>
          <p:spPr>
            <a:xfrm flipV="1">
              <a:off x="5940985" y="4778533"/>
              <a:ext cx="482048" cy="279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464 91"/>
            <p:cNvCxnSpPr/>
            <p:nvPr>
              <p:custDataLst>
                <p:tags r:id="rId109"/>
              </p:custDataLst>
            </p:nvPr>
          </p:nvCxnSpPr>
          <p:spPr>
            <a:xfrm flipH="1" flipV="1">
              <a:off x="6143446" y="4296485"/>
              <a:ext cx="279587" cy="48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464 92"/>
            <p:cNvCxnSpPr/>
            <p:nvPr>
              <p:custDataLst>
                <p:tags r:id="rId110"/>
              </p:custDataLst>
            </p:nvPr>
          </p:nvCxnSpPr>
          <p:spPr>
            <a:xfrm flipH="1">
              <a:off x="5661397" y="4296485"/>
              <a:ext cx="482049" cy="279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464 93"/>
            <p:cNvCxnSpPr/>
            <p:nvPr>
              <p:custDataLst>
                <p:tags r:id="rId111"/>
              </p:custDataLst>
            </p:nvPr>
          </p:nvCxnSpPr>
          <p:spPr>
            <a:xfrm>
              <a:off x="5661397" y="4576072"/>
              <a:ext cx="279588" cy="48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464 94"/>
            <p:cNvCxnSpPr/>
            <p:nvPr>
              <p:custDataLst>
                <p:tags r:id="rId112"/>
              </p:custDataLst>
            </p:nvPr>
          </p:nvCxnSpPr>
          <p:spPr>
            <a:xfrm flipV="1">
              <a:off x="5661398" y="4296484"/>
              <a:ext cx="482048" cy="2757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464 95"/>
            <p:cNvCxnSpPr/>
            <p:nvPr>
              <p:custDataLst>
                <p:tags r:id="rId113"/>
              </p:custDataLst>
            </p:nvPr>
          </p:nvCxnSpPr>
          <p:spPr>
            <a:xfrm flipH="1" flipV="1">
              <a:off x="5661397" y="4016898"/>
              <a:ext cx="482049" cy="279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464 96"/>
            <p:cNvCxnSpPr/>
            <p:nvPr>
              <p:custDataLst>
                <p:tags r:id="rId114"/>
              </p:custDataLst>
            </p:nvPr>
          </p:nvCxnSpPr>
          <p:spPr>
            <a:xfrm>
              <a:off x="5661397" y="4016898"/>
              <a:ext cx="1" cy="555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464 97"/>
            <p:cNvCxnSpPr/>
            <p:nvPr>
              <p:custDataLst>
                <p:tags r:id="rId115"/>
              </p:custDataLst>
            </p:nvPr>
          </p:nvCxnSpPr>
          <p:spPr>
            <a:xfrm flipH="1">
              <a:off x="5940985" y="3259084"/>
              <a:ext cx="482047" cy="2757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464 98"/>
            <p:cNvCxnSpPr/>
            <p:nvPr>
              <p:custDataLst>
                <p:tags r:id="rId116"/>
              </p:custDataLst>
            </p:nvPr>
          </p:nvCxnSpPr>
          <p:spPr>
            <a:xfrm>
              <a:off x="5940985" y="3534849"/>
              <a:ext cx="482047" cy="279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464 99"/>
            <p:cNvCxnSpPr/>
            <p:nvPr>
              <p:custDataLst>
                <p:tags r:id="rId117"/>
              </p:custDataLst>
            </p:nvPr>
          </p:nvCxnSpPr>
          <p:spPr>
            <a:xfrm flipV="1">
              <a:off x="6423032" y="3259084"/>
              <a:ext cx="0" cy="555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464 100"/>
            <p:cNvCxnSpPr/>
            <p:nvPr>
              <p:custDataLst>
                <p:tags r:id="rId118"/>
              </p:custDataLst>
            </p:nvPr>
          </p:nvCxnSpPr>
          <p:spPr>
            <a:xfrm>
              <a:off x="6423032" y="3259085"/>
              <a:ext cx="1" cy="555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464 101"/>
            <p:cNvCxnSpPr/>
            <p:nvPr>
              <p:custDataLst>
                <p:tags r:id="rId119"/>
              </p:custDataLst>
            </p:nvPr>
          </p:nvCxnSpPr>
          <p:spPr>
            <a:xfrm flipV="1">
              <a:off x="6423033" y="3534848"/>
              <a:ext cx="482047" cy="279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464 102"/>
            <p:cNvCxnSpPr/>
            <p:nvPr>
              <p:custDataLst>
                <p:tags r:id="rId120"/>
              </p:custDataLst>
            </p:nvPr>
          </p:nvCxnSpPr>
          <p:spPr>
            <a:xfrm flipH="1" flipV="1">
              <a:off x="6423032" y="3259085"/>
              <a:ext cx="482048" cy="2757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464 103"/>
            <p:cNvCxnSpPr/>
            <p:nvPr>
              <p:custDataLst>
                <p:tags r:id="rId121"/>
              </p:custDataLst>
            </p:nvPr>
          </p:nvCxnSpPr>
          <p:spPr>
            <a:xfrm flipH="1" flipV="1">
              <a:off x="7184670" y="4016894"/>
              <a:ext cx="0" cy="555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464 104"/>
            <p:cNvCxnSpPr/>
            <p:nvPr>
              <p:custDataLst>
                <p:tags r:id="rId122"/>
              </p:custDataLst>
            </p:nvPr>
          </p:nvCxnSpPr>
          <p:spPr>
            <a:xfrm flipH="1">
              <a:off x="6702623" y="4016894"/>
              <a:ext cx="482047" cy="279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464 105"/>
            <p:cNvCxnSpPr/>
            <p:nvPr>
              <p:custDataLst>
                <p:tags r:id="rId123"/>
              </p:custDataLst>
            </p:nvPr>
          </p:nvCxnSpPr>
          <p:spPr>
            <a:xfrm>
              <a:off x="6702623" y="4296483"/>
              <a:ext cx="482047" cy="2757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464 106"/>
            <p:cNvCxnSpPr/>
            <p:nvPr>
              <p:custDataLst>
                <p:tags r:id="rId124"/>
              </p:custDataLst>
            </p:nvPr>
          </p:nvCxnSpPr>
          <p:spPr>
            <a:xfrm flipV="1">
              <a:off x="6423034" y="5058121"/>
              <a:ext cx="482048" cy="2757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464 107"/>
            <p:cNvCxnSpPr/>
            <p:nvPr>
              <p:custDataLst>
                <p:tags r:id="rId125"/>
              </p:custDataLst>
            </p:nvPr>
          </p:nvCxnSpPr>
          <p:spPr>
            <a:xfrm flipH="1" flipV="1">
              <a:off x="6423035" y="4778533"/>
              <a:ext cx="482047" cy="279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464 108"/>
            <p:cNvCxnSpPr/>
            <p:nvPr>
              <p:custDataLst>
                <p:tags r:id="rId126"/>
              </p:custDataLst>
            </p:nvPr>
          </p:nvCxnSpPr>
          <p:spPr>
            <a:xfrm flipH="1">
              <a:off x="6423034" y="4778533"/>
              <a:ext cx="1" cy="555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464 109"/>
            <p:cNvCxnSpPr/>
            <p:nvPr>
              <p:custDataLst>
                <p:tags r:id="rId127"/>
              </p:custDataLst>
            </p:nvPr>
          </p:nvCxnSpPr>
          <p:spPr>
            <a:xfrm flipV="1">
              <a:off x="6423034" y="4778533"/>
              <a:ext cx="0" cy="555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464 110"/>
            <p:cNvCxnSpPr/>
            <p:nvPr>
              <p:custDataLst>
                <p:tags r:id="rId128"/>
              </p:custDataLst>
            </p:nvPr>
          </p:nvCxnSpPr>
          <p:spPr>
            <a:xfrm flipH="1">
              <a:off x="5940987" y="4778533"/>
              <a:ext cx="482047" cy="279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464 111"/>
            <p:cNvCxnSpPr/>
            <p:nvPr>
              <p:custDataLst>
                <p:tags r:id="rId129"/>
              </p:custDataLst>
            </p:nvPr>
          </p:nvCxnSpPr>
          <p:spPr>
            <a:xfrm>
              <a:off x="5940987" y="5058120"/>
              <a:ext cx="482047" cy="2757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reeform 464 58"/>
            <p:cNvSpPr/>
            <p:nvPr>
              <p:custDataLst>
                <p:tags r:id="rId130"/>
              </p:custDataLst>
            </p:nvPr>
          </p:nvSpPr>
          <p:spPr>
            <a:xfrm>
              <a:off x="5801191" y="3674643"/>
              <a:ext cx="482050" cy="482049"/>
            </a:xfrm>
            <a:custGeom>
              <a:avLst/>
              <a:gdLst/>
              <a:ahLst/>
              <a:cxnLst/>
              <a:rect l="0" t="0" r="0" b="0"/>
              <a:pathLst>
                <a:path w="482050" h="482049">
                  <a:moveTo>
                    <a:pt x="380817" y="0"/>
                  </a:moveTo>
                  <a:lnTo>
                    <a:pt x="0" y="101231"/>
                  </a:lnTo>
                  <a:lnTo>
                    <a:pt x="101231" y="482048"/>
                  </a:lnTo>
                  <a:lnTo>
                    <a:pt x="482049" y="380818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0" name="Freeform 464 59"/>
            <p:cNvSpPr/>
            <p:nvPr>
              <p:custDataLst>
                <p:tags r:id="rId131"/>
              </p:custDataLst>
            </p:nvPr>
          </p:nvSpPr>
          <p:spPr>
            <a:xfrm>
              <a:off x="6562827" y="3674643"/>
              <a:ext cx="482049" cy="482046"/>
            </a:xfrm>
            <a:custGeom>
              <a:avLst/>
              <a:gdLst/>
              <a:ahLst/>
              <a:cxnLst/>
              <a:rect l="0" t="0" r="0" b="0"/>
              <a:pathLst>
                <a:path w="482049" h="482046">
                  <a:moveTo>
                    <a:pt x="101229" y="0"/>
                  </a:moveTo>
                  <a:lnTo>
                    <a:pt x="0" y="380818"/>
                  </a:lnTo>
                  <a:lnTo>
                    <a:pt x="380819" y="482045"/>
                  </a:lnTo>
                  <a:lnTo>
                    <a:pt x="482048" y="10123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Freeform 464 118784"/>
            <p:cNvSpPr/>
            <p:nvPr>
              <p:custDataLst>
                <p:tags r:id="rId132"/>
              </p:custDataLst>
            </p:nvPr>
          </p:nvSpPr>
          <p:spPr>
            <a:xfrm>
              <a:off x="6283240" y="4296485"/>
              <a:ext cx="279588" cy="241025"/>
            </a:xfrm>
            <a:custGeom>
              <a:avLst/>
              <a:gdLst/>
              <a:ahLst/>
              <a:cxnLst/>
              <a:rect l="0" t="0" r="0" b="0"/>
              <a:pathLst>
                <a:path w="279588" h="241025">
                  <a:moveTo>
                    <a:pt x="0" y="241024"/>
                  </a:moveTo>
                  <a:lnTo>
                    <a:pt x="139795" y="0"/>
                  </a:lnTo>
                  <a:lnTo>
                    <a:pt x="279587" y="241024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Freeform 464 116"/>
            <p:cNvSpPr/>
            <p:nvPr>
              <p:custDataLst>
                <p:tags r:id="rId133"/>
              </p:custDataLst>
            </p:nvPr>
          </p:nvSpPr>
          <p:spPr>
            <a:xfrm rot="21599992" flipV="1">
              <a:off x="6283240" y="4055459"/>
              <a:ext cx="279588" cy="241025"/>
            </a:xfrm>
            <a:custGeom>
              <a:avLst/>
              <a:gdLst/>
              <a:ahLst/>
              <a:cxnLst/>
              <a:rect l="0" t="0" r="0" b="0"/>
              <a:pathLst>
                <a:path w="279588" h="241025">
                  <a:moveTo>
                    <a:pt x="0" y="241024"/>
                  </a:moveTo>
                  <a:lnTo>
                    <a:pt x="139795" y="0"/>
                  </a:lnTo>
                  <a:lnTo>
                    <a:pt x="279587" y="241024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Freeform 464 120"/>
            <p:cNvSpPr/>
            <p:nvPr>
              <p:custDataLst>
                <p:tags r:id="rId134"/>
              </p:custDataLst>
            </p:nvPr>
          </p:nvSpPr>
          <p:spPr>
            <a:xfrm rot="21599992" flipV="1">
              <a:off x="5801191" y="4436278"/>
              <a:ext cx="482050" cy="482049"/>
            </a:xfrm>
            <a:custGeom>
              <a:avLst/>
              <a:gdLst/>
              <a:ahLst/>
              <a:cxnLst/>
              <a:rect l="0" t="0" r="0" b="0"/>
              <a:pathLst>
                <a:path w="482050" h="482049">
                  <a:moveTo>
                    <a:pt x="380817" y="0"/>
                  </a:moveTo>
                  <a:lnTo>
                    <a:pt x="0" y="101231"/>
                  </a:lnTo>
                  <a:lnTo>
                    <a:pt x="101231" y="482048"/>
                  </a:lnTo>
                  <a:lnTo>
                    <a:pt x="482049" y="380818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Freeform 464 124"/>
            <p:cNvSpPr/>
            <p:nvPr>
              <p:custDataLst>
                <p:tags r:id="rId135"/>
              </p:custDataLst>
            </p:nvPr>
          </p:nvSpPr>
          <p:spPr>
            <a:xfrm rot="21599992" flipV="1">
              <a:off x="6562827" y="4436281"/>
              <a:ext cx="482049" cy="482046"/>
            </a:xfrm>
            <a:custGeom>
              <a:avLst/>
              <a:gdLst/>
              <a:ahLst/>
              <a:cxnLst/>
              <a:rect l="0" t="0" r="0" b="0"/>
              <a:pathLst>
                <a:path w="482049" h="482046">
                  <a:moveTo>
                    <a:pt x="101229" y="0"/>
                  </a:moveTo>
                  <a:lnTo>
                    <a:pt x="0" y="380818"/>
                  </a:lnTo>
                  <a:lnTo>
                    <a:pt x="380819" y="482045"/>
                  </a:lnTo>
                  <a:lnTo>
                    <a:pt x="482048" y="10123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Freeform 464 118793"/>
            <p:cNvSpPr/>
            <p:nvPr>
              <p:custDataLst>
                <p:tags r:id="rId136"/>
              </p:custDataLst>
            </p:nvPr>
          </p:nvSpPr>
          <p:spPr>
            <a:xfrm>
              <a:off x="5661398" y="4156691"/>
              <a:ext cx="241025" cy="277677"/>
            </a:xfrm>
            <a:custGeom>
              <a:avLst/>
              <a:gdLst/>
              <a:ahLst/>
              <a:cxnLst/>
              <a:rect l="0" t="0" r="0" b="0"/>
              <a:pathLst>
                <a:path w="241025" h="277677">
                  <a:moveTo>
                    <a:pt x="0" y="137883"/>
                  </a:moveTo>
                  <a:lnTo>
                    <a:pt x="241024" y="0"/>
                  </a:lnTo>
                  <a:lnTo>
                    <a:pt x="241024" y="277676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Freeform 464 118794"/>
            <p:cNvSpPr/>
            <p:nvPr>
              <p:custDataLst>
                <p:tags r:id="rId137"/>
              </p:custDataLst>
            </p:nvPr>
          </p:nvSpPr>
          <p:spPr>
            <a:xfrm>
              <a:off x="6943646" y="4156688"/>
              <a:ext cx="241025" cy="277678"/>
            </a:xfrm>
            <a:custGeom>
              <a:avLst/>
              <a:gdLst/>
              <a:ahLst/>
              <a:cxnLst/>
              <a:rect l="0" t="0" r="0" b="0"/>
              <a:pathLst>
                <a:path w="241025" h="277678">
                  <a:moveTo>
                    <a:pt x="0" y="0"/>
                  </a:moveTo>
                  <a:lnTo>
                    <a:pt x="0" y="277677"/>
                  </a:lnTo>
                  <a:lnTo>
                    <a:pt x="241024" y="137882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Freeform 464 118795"/>
            <p:cNvSpPr/>
            <p:nvPr>
              <p:custDataLst>
                <p:tags r:id="rId138"/>
              </p:custDataLst>
            </p:nvPr>
          </p:nvSpPr>
          <p:spPr>
            <a:xfrm>
              <a:off x="6182008" y="3396966"/>
              <a:ext cx="241026" cy="277678"/>
            </a:xfrm>
            <a:custGeom>
              <a:avLst/>
              <a:gdLst/>
              <a:ahLst/>
              <a:cxnLst/>
              <a:rect l="0" t="0" r="0" b="0"/>
              <a:pathLst>
                <a:path w="241026" h="277678">
                  <a:moveTo>
                    <a:pt x="0" y="0"/>
                  </a:moveTo>
                  <a:lnTo>
                    <a:pt x="241025" y="139795"/>
                  </a:lnTo>
                  <a:lnTo>
                    <a:pt x="0" y="277677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Freeform 464 131"/>
            <p:cNvSpPr/>
            <p:nvPr>
              <p:custDataLst>
                <p:tags r:id="rId139"/>
              </p:custDataLst>
            </p:nvPr>
          </p:nvSpPr>
          <p:spPr>
            <a:xfrm rot="10799992" flipV="1">
              <a:off x="6423030" y="3396965"/>
              <a:ext cx="241026" cy="277678"/>
            </a:xfrm>
            <a:custGeom>
              <a:avLst/>
              <a:gdLst/>
              <a:ahLst/>
              <a:cxnLst/>
              <a:rect l="0" t="0" r="0" b="0"/>
              <a:pathLst>
                <a:path w="241026" h="277678">
                  <a:moveTo>
                    <a:pt x="0" y="0"/>
                  </a:moveTo>
                  <a:lnTo>
                    <a:pt x="241025" y="139795"/>
                  </a:lnTo>
                  <a:lnTo>
                    <a:pt x="0" y="277677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Freeform 464 118798"/>
            <p:cNvSpPr/>
            <p:nvPr>
              <p:custDataLst>
                <p:tags r:id="rId140"/>
              </p:custDataLst>
            </p:nvPr>
          </p:nvSpPr>
          <p:spPr>
            <a:xfrm>
              <a:off x="6182010" y="4918326"/>
              <a:ext cx="241025" cy="277678"/>
            </a:xfrm>
            <a:custGeom>
              <a:avLst/>
              <a:gdLst/>
              <a:ahLst/>
              <a:cxnLst/>
              <a:rect l="0" t="0" r="0" b="0"/>
              <a:pathLst>
                <a:path w="241025" h="277678">
                  <a:moveTo>
                    <a:pt x="0" y="0"/>
                  </a:moveTo>
                  <a:lnTo>
                    <a:pt x="0" y="277677"/>
                  </a:lnTo>
                  <a:lnTo>
                    <a:pt x="241024" y="137883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Freeform 464 136"/>
            <p:cNvSpPr/>
            <p:nvPr>
              <p:custDataLst>
                <p:tags r:id="rId141"/>
              </p:custDataLst>
            </p:nvPr>
          </p:nvSpPr>
          <p:spPr>
            <a:xfrm rot="10800000" flipV="1">
              <a:off x="6423034" y="4918326"/>
              <a:ext cx="241025" cy="277678"/>
            </a:xfrm>
            <a:custGeom>
              <a:avLst/>
              <a:gdLst/>
              <a:ahLst/>
              <a:cxnLst/>
              <a:rect l="0" t="0" r="0" b="0"/>
              <a:pathLst>
                <a:path w="241025" h="277678">
                  <a:moveTo>
                    <a:pt x="0" y="0"/>
                  </a:moveTo>
                  <a:lnTo>
                    <a:pt x="0" y="277677"/>
                  </a:lnTo>
                  <a:lnTo>
                    <a:pt x="241024" y="137883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1" name="群組 120"/>
          <p:cNvGrpSpPr/>
          <p:nvPr/>
        </p:nvGrpSpPr>
        <p:grpSpPr>
          <a:xfrm>
            <a:off x="8056195" y="1628801"/>
            <a:ext cx="3095364" cy="3600400"/>
            <a:chOff x="8558807" y="3226665"/>
            <a:chExt cx="1839508" cy="2139639"/>
          </a:xfrm>
        </p:grpSpPr>
        <p:grpSp>
          <p:nvGrpSpPr>
            <p:cNvPr id="122" name="群組 121"/>
            <p:cNvGrpSpPr/>
            <p:nvPr/>
          </p:nvGrpSpPr>
          <p:grpSpPr>
            <a:xfrm>
              <a:off x="8558807" y="3226665"/>
              <a:ext cx="1839508" cy="2139639"/>
              <a:chOff x="8558807" y="3226665"/>
              <a:chExt cx="1839508" cy="2139639"/>
            </a:xfrm>
          </p:grpSpPr>
          <p:grpSp>
            <p:nvGrpSpPr>
              <p:cNvPr id="136" name="群組 135"/>
              <p:cNvGrpSpPr/>
              <p:nvPr/>
            </p:nvGrpSpPr>
            <p:grpSpPr>
              <a:xfrm>
                <a:off x="8558807" y="3226665"/>
                <a:ext cx="1839508" cy="2139639"/>
                <a:chOff x="8558807" y="3226665"/>
                <a:chExt cx="1839508" cy="2139639"/>
              </a:xfrm>
            </p:grpSpPr>
            <p:sp>
              <p:nvSpPr>
                <p:cNvPr id="139" name="Rectangle 464 141"/>
                <p:cNvSpPr/>
                <p:nvPr>
                  <p:custDataLst>
                    <p:tags r:id="rId68"/>
                  </p:custDataLst>
                </p:nvPr>
              </p:nvSpPr>
              <p:spPr>
                <a:xfrm rot="18006821">
                  <a:off x="8819112" y="3637037"/>
                  <a:ext cx="557261" cy="557261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0" name="Rectangle 464 142"/>
                <p:cNvSpPr/>
                <p:nvPr>
                  <p:custDataLst>
                    <p:tags r:id="rId69"/>
                  </p:custDataLst>
                </p:nvPr>
              </p:nvSpPr>
              <p:spPr>
                <a:xfrm rot="3593170">
                  <a:off x="9580747" y="3637036"/>
                  <a:ext cx="557261" cy="557261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1" name="Rectangle 464 143"/>
                <p:cNvSpPr/>
                <p:nvPr>
                  <p:custDataLst>
                    <p:tags r:id="rId70"/>
                  </p:custDataLst>
                </p:nvPr>
              </p:nvSpPr>
              <p:spPr>
                <a:xfrm rot="7206826">
                  <a:off x="9580748" y="4398672"/>
                  <a:ext cx="557261" cy="557261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2" name="Rectangle 464 144"/>
                <p:cNvSpPr/>
                <p:nvPr>
                  <p:custDataLst>
                    <p:tags r:id="rId71"/>
                  </p:custDataLst>
                </p:nvPr>
              </p:nvSpPr>
              <p:spPr>
                <a:xfrm rot="14393178">
                  <a:off x="8819112" y="4398672"/>
                  <a:ext cx="557261" cy="557261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3" name="Isosceles 464 145"/>
                <p:cNvSpPr/>
                <p:nvPr>
                  <p:custDataLst>
                    <p:tags r:id="rId72"/>
                  </p:custDataLst>
                </p:nvPr>
              </p:nvSpPr>
              <p:spPr>
                <a:xfrm rot="12606818">
                  <a:off x="8558807" y="4124272"/>
                  <a:ext cx="557260" cy="480397"/>
                </a:xfrm>
                <a:prstGeom prst="triangle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4" name="Isosceles 464 146"/>
                <p:cNvSpPr/>
                <p:nvPr>
                  <p:custDataLst>
                    <p:tags r:id="rId73"/>
                  </p:custDataLst>
                </p:nvPr>
              </p:nvSpPr>
              <p:spPr>
                <a:xfrm rot="1806820">
                  <a:off x="9079417" y="3226665"/>
                  <a:ext cx="557260" cy="480397"/>
                </a:xfrm>
                <a:prstGeom prst="triangle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5" name="Isosceles 464 147"/>
                <p:cNvSpPr/>
                <p:nvPr>
                  <p:custDataLst>
                    <p:tags r:id="rId74"/>
                  </p:custDataLst>
                </p:nvPr>
              </p:nvSpPr>
              <p:spPr>
                <a:xfrm rot="19793170">
                  <a:off x="9320441" y="3226665"/>
                  <a:ext cx="557260" cy="480397"/>
                </a:xfrm>
                <a:prstGeom prst="triangle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6" name="Isosceles 464 148"/>
                <p:cNvSpPr/>
                <p:nvPr>
                  <p:custDataLst>
                    <p:tags r:id="rId75"/>
                  </p:custDataLst>
                </p:nvPr>
              </p:nvSpPr>
              <p:spPr>
                <a:xfrm rot="8993169">
                  <a:off x="9841055" y="4124269"/>
                  <a:ext cx="557260" cy="480397"/>
                </a:xfrm>
                <a:prstGeom prst="triangle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7" name="Isosceles 464 149"/>
                <p:cNvSpPr/>
                <p:nvPr>
                  <p:custDataLst>
                    <p:tags r:id="rId76"/>
                  </p:custDataLst>
                </p:nvPr>
              </p:nvSpPr>
              <p:spPr>
                <a:xfrm rot="12606826">
                  <a:off x="9320443" y="4885907"/>
                  <a:ext cx="557260" cy="480397"/>
                </a:xfrm>
                <a:prstGeom prst="triangle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8" name="Isosceles 464 150"/>
                <p:cNvSpPr/>
                <p:nvPr>
                  <p:custDataLst>
                    <p:tags r:id="rId77"/>
                  </p:custDataLst>
                </p:nvPr>
              </p:nvSpPr>
              <p:spPr>
                <a:xfrm rot="8993177">
                  <a:off x="9079419" y="4885907"/>
                  <a:ext cx="557260" cy="480397"/>
                </a:xfrm>
                <a:prstGeom prst="triangle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37" name="Isosceles 464 139"/>
              <p:cNvSpPr/>
              <p:nvPr>
                <p:custDataLst>
                  <p:tags r:id="rId66"/>
                </p:custDataLst>
              </p:nvPr>
            </p:nvSpPr>
            <p:spPr>
              <a:xfrm rot="21599996">
                <a:off x="9198972" y="3814436"/>
                <a:ext cx="559176" cy="482048"/>
              </a:xfrm>
              <a:prstGeom prst="triangl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Isosceles 464 140"/>
              <p:cNvSpPr/>
              <p:nvPr>
                <p:custDataLst>
                  <p:tags r:id="rId67"/>
                </p:custDataLst>
              </p:nvPr>
            </p:nvSpPr>
            <p:spPr>
              <a:xfrm rot="10800000">
                <a:off x="9198973" y="4296485"/>
                <a:ext cx="559176" cy="482048"/>
              </a:xfrm>
              <a:prstGeom prst="triangl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3" name="Freeform 464 193"/>
            <p:cNvSpPr/>
            <p:nvPr>
              <p:custDataLst>
                <p:tags r:id="rId54"/>
              </p:custDataLst>
            </p:nvPr>
          </p:nvSpPr>
          <p:spPr>
            <a:xfrm>
              <a:off x="9338767" y="4296485"/>
              <a:ext cx="279588" cy="241025"/>
            </a:xfrm>
            <a:custGeom>
              <a:avLst/>
              <a:gdLst/>
              <a:ahLst/>
              <a:cxnLst/>
              <a:rect l="0" t="0" r="0" b="0"/>
              <a:pathLst>
                <a:path w="279588" h="241025">
                  <a:moveTo>
                    <a:pt x="0" y="241024"/>
                  </a:moveTo>
                  <a:lnTo>
                    <a:pt x="139795" y="0"/>
                  </a:lnTo>
                  <a:lnTo>
                    <a:pt x="279587" y="241024"/>
                  </a:lnTo>
                  <a:close/>
                </a:path>
              </a:pathLst>
            </a:cu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Freeform 464 194"/>
            <p:cNvSpPr/>
            <p:nvPr>
              <p:custDataLst>
                <p:tags r:id="rId55"/>
              </p:custDataLst>
            </p:nvPr>
          </p:nvSpPr>
          <p:spPr>
            <a:xfrm rot="21599992" flipV="1">
              <a:off x="9338767" y="4055459"/>
              <a:ext cx="279588" cy="241025"/>
            </a:xfrm>
            <a:custGeom>
              <a:avLst/>
              <a:gdLst/>
              <a:ahLst/>
              <a:cxnLst/>
              <a:rect l="0" t="0" r="0" b="0"/>
              <a:pathLst>
                <a:path w="279588" h="241025">
                  <a:moveTo>
                    <a:pt x="0" y="241024"/>
                  </a:moveTo>
                  <a:lnTo>
                    <a:pt x="139795" y="0"/>
                  </a:lnTo>
                  <a:lnTo>
                    <a:pt x="279587" y="241024"/>
                  </a:lnTo>
                  <a:close/>
                </a:path>
              </a:pathLst>
            </a:cu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5" name="Group 464 118801"/>
            <p:cNvGrpSpPr/>
            <p:nvPr/>
          </p:nvGrpSpPr>
          <p:grpSpPr>
            <a:xfrm>
              <a:off x="8856718" y="3674643"/>
              <a:ext cx="1243685" cy="1243684"/>
              <a:chOff x="8856718" y="3674643"/>
              <a:chExt cx="1243685" cy="1243684"/>
            </a:xfrm>
          </p:grpSpPr>
          <p:sp>
            <p:nvSpPr>
              <p:cNvPr id="132" name="Freeform 464 191"/>
              <p:cNvSpPr/>
              <p:nvPr>
                <p:custDataLst>
                  <p:tags r:id="rId62"/>
                </p:custDataLst>
              </p:nvPr>
            </p:nvSpPr>
            <p:spPr>
              <a:xfrm>
                <a:off x="8856718" y="3674643"/>
                <a:ext cx="482050" cy="482049"/>
              </a:xfrm>
              <a:custGeom>
                <a:avLst/>
                <a:gdLst/>
                <a:ahLst/>
                <a:cxnLst/>
                <a:rect l="0" t="0" r="0" b="0"/>
                <a:pathLst>
                  <a:path w="482050" h="482049">
                    <a:moveTo>
                      <a:pt x="380817" y="0"/>
                    </a:moveTo>
                    <a:lnTo>
                      <a:pt x="0" y="101231"/>
                    </a:lnTo>
                    <a:lnTo>
                      <a:pt x="101231" y="482048"/>
                    </a:lnTo>
                    <a:lnTo>
                      <a:pt x="482049" y="380818"/>
                    </a:ln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Freeform 464 192"/>
              <p:cNvSpPr/>
              <p:nvPr>
                <p:custDataLst>
                  <p:tags r:id="rId63"/>
                </p:custDataLst>
              </p:nvPr>
            </p:nvSpPr>
            <p:spPr>
              <a:xfrm>
                <a:off x="9618354" y="3674643"/>
                <a:ext cx="482049" cy="482046"/>
              </a:xfrm>
              <a:custGeom>
                <a:avLst/>
                <a:gdLst/>
                <a:ahLst/>
                <a:cxnLst/>
                <a:rect l="0" t="0" r="0" b="0"/>
                <a:pathLst>
                  <a:path w="482049" h="482046">
                    <a:moveTo>
                      <a:pt x="101229" y="0"/>
                    </a:moveTo>
                    <a:lnTo>
                      <a:pt x="0" y="380818"/>
                    </a:lnTo>
                    <a:lnTo>
                      <a:pt x="380819" y="482045"/>
                    </a:lnTo>
                    <a:lnTo>
                      <a:pt x="482048" y="101230"/>
                    </a:ln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Freeform 464 195"/>
              <p:cNvSpPr/>
              <p:nvPr>
                <p:custDataLst>
                  <p:tags r:id="rId64"/>
                </p:custDataLst>
              </p:nvPr>
            </p:nvSpPr>
            <p:spPr>
              <a:xfrm rot="21599992" flipV="1">
                <a:off x="8856718" y="4436278"/>
                <a:ext cx="482050" cy="482049"/>
              </a:xfrm>
              <a:custGeom>
                <a:avLst/>
                <a:gdLst/>
                <a:ahLst/>
                <a:cxnLst/>
                <a:rect l="0" t="0" r="0" b="0"/>
                <a:pathLst>
                  <a:path w="482050" h="482049">
                    <a:moveTo>
                      <a:pt x="380817" y="0"/>
                    </a:moveTo>
                    <a:lnTo>
                      <a:pt x="0" y="101231"/>
                    </a:lnTo>
                    <a:lnTo>
                      <a:pt x="101231" y="482048"/>
                    </a:lnTo>
                    <a:lnTo>
                      <a:pt x="482049" y="380818"/>
                    </a:ln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" name="Freeform 464 196"/>
              <p:cNvSpPr/>
              <p:nvPr>
                <p:custDataLst>
                  <p:tags r:id="rId65"/>
                </p:custDataLst>
              </p:nvPr>
            </p:nvSpPr>
            <p:spPr>
              <a:xfrm rot="21599992" flipV="1">
                <a:off x="9618354" y="4436281"/>
                <a:ext cx="482049" cy="482046"/>
              </a:xfrm>
              <a:custGeom>
                <a:avLst/>
                <a:gdLst/>
                <a:ahLst/>
                <a:cxnLst/>
                <a:rect l="0" t="0" r="0" b="0"/>
                <a:pathLst>
                  <a:path w="482049" h="482046">
                    <a:moveTo>
                      <a:pt x="101229" y="0"/>
                    </a:moveTo>
                    <a:lnTo>
                      <a:pt x="0" y="380818"/>
                    </a:lnTo>
                    <a:lnTo>
                      <a:pt x="380819" y="482045"/>
                    </a:lnTo>
                    <a:lnTo>
                      <a:pt x="482048" y="101230"/>
                    </a:ln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6" name="Freeform 464 197"/>
            <p:cNvSpPr/>
            <p:nvPr>
              <p:custDataLst>
                <p:tags r:id="rId56"/>
              </p:custDataLst>
            </p:nvPr>
          </p:nvSpPr>
          <p:spPr>
            <a:xfrm>
              <a:off x="8716925" y="4156691"/>
              <a:ext cx="241025" cy="277677"/>
            </a:xfrm>
            <a:custGeom>
              <a:avLst/>
              <a:gdLst/>
              <a:ahLst/>
              <a:cxnLst/>
              <a:rect l="0" t="0" r="0" b="0"/>
              <a:pathLst>
                <a:path w="241025" h="277677">
                  <a:moveTo>
                    <a:pt x="0" y="137883"/>
                  </a:moveTo>
                  <a:lnTo>
                    <a:pt x="241024" y="0"/>
                  </a:lnTo>
                  <a:lnTo>
                    <a:pt x="241024" y="277676"/>
                  </a:lnTo>
                  <a:close/>
                </a:path>
              </a:pathLst>
            </a:cu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Freeform 464 198"/>
            <p:cNvSpPr/>
            <p:nvPr>
              <p:custDataLst>
                <p:tags r:id="rId57"/>
              </p:custDataLst>
            </p:nvPr>
          </p:nvSpPr>
          <p:spPr>
            <a:xfrm>
              <a:off x="9999173" y="4156688"/>
              <a:ext cx="241025" cy="277678"/>
            </a:xfrm>
            <a:custGeom>
              <a:avLst/>
              <a:gdLst/>
              <a:ahLst/>
              <a:cxnLst/>
              <a:rect l="0" t="0" r="0" b="0"/>
              <a:pathLst>
                <a:path w="241025" h="277678">
                  <a:moveTo>
                    <a:pt x="0" y="0"/>
                  </a:moveTo>
                  <a:lnTo>
                    <a:pt x="0" y="277677"/>
                  </a:lnTo>
                  <a:lnTo>
                    <a:pt x="241024" y="137882"/>
                  </a:lnTo>
                  <a:close/>
                </a:path>
              </a:pathLst>
            </a:cu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Freeform 464 199"/>
            <p:cNvSpPr/>
            <p:nvPr>
              <p:custDataLst>
                <p:tags r:id="rId58"/>
              </p:custDataLst>
            </p:nvPr>
          </p:nvSpPr>
          <p:spPr>
            <a:xfrm>
              <a:off x="9237535" y="3396966"/>
              <a:ext cx="241026" cy="277678"/>
            </a:xfrm>
            <a:custGeom>
              <a:avLst/>
              <a:gdLst/>
              <a:ahLst/>
              <a:cxnLst/>
              <a:rect l="0" t="0" r="0" b="0"/>
              <a:pathLst>
                <a:path w="241026" h="277678">
                  <a:moveTo>
                    <a:pt x="0" y="0"/>
                  </a:moveTo>
                  <a:lnTo>
                    <a:pt x="241025" y="139795"/>
                  </a:lnTo>
                  <a:lnTo>
                    <a:pt x="0" y="277677"/>
                  </a:lnTo>
                  <a:close/>
                </a:path>
              </a:pathLst>
            </a:cu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Freeform 464 200"/>
            <p:cNvSpPr/>
            <p:nvPr>
              <p:custDataLst>
                <p:tags r:id="rId59"/>
              </p:custDataLst>
            </p:nvPr>
          </p:nvSpPr>
          <p:spPr>
            <a:xfrm rot="10799992" flipV="1">
              <a:off x="9478557" y="3396965"/>
              <a:ext cx="241026" cy="277678"/>
            </a:xfrm>
            <a:custGeom>
              <a:avLst/>
              <a:gdLst/>
              <a:ahLst/>
              <a:cxnLst/>
              <a:rect l="0" t="0" r="0" b="0"/>
              <a:pathLst>
                <a:path w="241026" h="277678">
                  <a:moveTo>
                    <a:pt x="0" y="0"/>
                  </a:moveTo>
                  <a:lnTo>
                    <a:pt x="241025" y="139795"/>
                  </a:lnTo>
                  <a:lnTo>
                    <a:pt x="0" y="277677"/>
                  </a:lnTo>
                  <a:close/>
                </a:path>
              </a:pathLst>
            </a:cu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Freeform 464 201"/>
            <p:cNvSpPr/>
            <p:nvPr>
              <p:custDataLst>
                <p:tags r:id="rId60"/>
              </p:custDataLst>
            </p:nvPr>
          </p:nvSpPr>
          <p:spPr>
            <a:xfrm>
              <a:off x="9237537" y="4918326"/>
              <a:ext cx="241025" cy="277678"/>
            </a:xfrm>
            <a:custGeom>
              <a:avLst/>
              <a:gdLst/>
              <a:ahLst/>
              <a:cxnLst/>
              <a:rect l="0" t="0" r="0" b="0"/>
              <a:pathLst>
                <a:path w="241025" h="277678">
                  <a:moveTo>
                    <a:pt x="0" y="0"/>
                  </a:moveTo>
                  <a:lnTo>
                    <a:pt x="0" y="277677"/>
                  </a:lnTo>
                  <a:lnTo>
                    <a:pt x="241024" y="137883"/>
                  </a:lnTo>
                  <a:close/>
                </a:path>
              </a:pathLst>
            </a:cu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Freeform 464 202"/>
            <p:cNvSpPr/>
            <p:nvPr>
              <p:custDataLst>
                <p:tags r:id="rId61"/>
              </p:custDataLst>
            </p:nvPr>
          </p:nvSpPr>
          <p:spPr>
            <a:xfrm rot="10800000" flipV="1">
              <a:off x="9478561" y="4918326"/>
              <a:ext cx="241025" cy="277678"/>
            </a:xfrm>
            <a:custGeom>
              <a:avLst/>
              <a:gdLst/>
              <a:ahLst/>
              <a:cxnLst/>
              <a:rect l="0" t="0" r="0" b="0"/>
              <a:pathLst>
                <a:path w="241025" h="277678">
                  <a:moveTo>
                    <a:pt x="0" y="0"/>
                  </a:moveTo>
                  <a:lnTo>
                    <a:pt x="0" y="277677"/>
                  </a:lnTo>
                  <a:lnTo>
                    <a:pt x="241024" y="137883"/>
                  </a:lnTo>
                  <a:close/>
                </a:path>
              </a:pathLst>
            </a:cu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4533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zh-TW" altLang="en-US" dirty="0"/>
              <a:t>中點法</a:t>
            </a:r>
          </a:p>
        </p:txBody>
      </p:sp>
      <p:sp>
        <p:nvSpPr>
          <p:cNvPr id="4" name="Isosceles 464 9" descr="3"/>
          <p:cNvSpPr/>
          <p:nvPr>
            <p:custDataLst>
              <p:tags r:id="rId3"/>
            </p:custDataLst>
          </p:nvPr>
        </p:nvSpPr>
        <p:spPr>
          <a:xfrm rot="21599996">
            <a:off x="3466766" y="2344192"/>
            <a:ext cx="1160121" cy="1000104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Isosceles 464 10" descr="3"/>
          <p:cNvSpPr/>
          <p:nvPr>
            <p:custDataLst>
              <p:tags r:id="rId4"/>
            </p:custDataLst>
          </p:nvPr>
        </p:nvSpPr>
        <p:spPr>
          <a:xfrm rot="10800000">
            <a:off x="3466768" y="3344298"/>
            <a:ext cx="1160121" cy="1000104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464 11" descr="4"/>
          <p:cNvSpPr/>
          <p:nvPr>
            <p:custDataLst>
              <p:tags r:id="rId5"/>
            </p:custDataLst>
          </p:nvPr>
        </p:nvSpPr>
        <p:spPr>
          <a:xfrm rot="18006821">
            <a:off x="2678669" y="1976137"/>
            <a:ext cx="1156149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464 12" descr="4"/>
          <p:cNvSpPr/>
          <p:nvPr>
            <p:custDataLst>
              <p:tags r:id="rId6"/>
            </p:custDataLst>
          </p:nvPr>
        </p:nvSpPr>
        <p:spPr>
          <a:xfrm rot="3593170">
            <a:off x="4258834" y="1976140"/>
            <a:ext cx="1156149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464 13" descr="4"/>
          <p:cNvSpPr/>
          <p:nvPr>
            <p:custDataLst>
              <p:tags r:id="rId7"/>
            </p:custDataLst>
          </p:nvPr>
        </p:nvSpPr>
        <p:spPr>
          <a:xfrm rot="7206826">
            <a:off x="4258836" y="3556305"/>
            <a:ext cx="1156149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464 14" descr="4"/>
          <p:cNvSpPr/>
          <p:nvPr>
            <p:custDataLst>
              <p:tags r:id="rId8"/>
            </p:custDataLst>
          </p:nvPr>
        </p:nvSpPr>
        <p:spPr>
          <a:xfrm rot="14393178">
            <a:off x="2678671" y="3556305"/>
            <a:ext cx="1156149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Isosceles 464 15" descr="3"/>
          <p:cNvSpPr/>
          <p:nvPr>
            <p:custDataLst>
              <p:tags r:id="rId9"/>
            </p:custDataLst>
          </p:nvPr>
        </p:nvSpPr>
        <p:spPr>
          <a:xfrm rot="12606818">
            <a:off x="2138617" y="2987008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Isosceles 464 16" descr="3"/>
          <p:cNvSpPr/>
          <p:nvPr>
            <p:custDataLst>
              <p:tags r:id="rId10"/>
            </p:custDataLst>
          </p:nvPr>
        </p:nvSpPr>
        <p:spPr>
          <a:xfrm rot="1806820">
            <a:off x="3218726" y="1124744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Isosceles 464 17" descr="3"/>
          <p:cNvSpPr/>
          <p:nvPr>
            <p:custDataLst>
              <p:tags r:id="rId11"/>
            </p:custDataLst>
          </p:nvPr>
        </p:nvSpPr>
        <p:spPr>
          <a:xfrm rot="19793170">
            <a:off x="3718778" y="1124744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Isosceles 464 18" descr="3"/>
          <p:cNvSpPr/>
          <p:nvPr>
            <p:custDataLst>
              <p:tags r:id="rId12"/>
            </p:custDataLst>
          </p:nvPr>
        </p:nvSpPr>
        <p:spPr>
          <a:xfrm rot="8993169">
            <a:off x="4798895" y="2987002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Isosceles 464 19" descr="3"/>
          <p:cNvSpPr/>
          <p:nvPr>
            <p:custDataLst>
              <p:tags r:id="rId13"/>
            </p:custDataLst>
          </p:nvPr>
        </p:nvSpPr>
        <p:spPr>
          <a:xfrm rot="12606826">
            <a:off x="3718782" y="4567171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Isosceles 464 20" descr="3"/>
          <p:cNvSpPr/>
          <p:nvPr>
            <p:custDataLst>
              <p:tags r:id="rId14"/>
            </p:custDataLst>
          </p:nvPr>
        </p:nvSpPr>
        <p:spPr>
          <a:xfrm rot="8993177">
            <a:off x="3218730" y="4567171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圓角矩形 149"/>
          <p:cNvSpPr/>
          <p:nvPr/>
        </p:nvSpPr>
        <p:spPr bwMode="auto">
          <a:xfrm>
            <a:off x="7416768" y="493350"/>
            <a:ext cx="2565655" cy="408623"/>
          </a:xfrm>
          <a:prstGeom prst="round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條件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線段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刪除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2" name="Rectangle 464 11" descr="4"/>
          <p:cNvSpPr/>
          <p:nvPr>
            <p:custDataLst>
              <p:tags r:id="rId15"/>
            </p:custDataLst>
          </p:nvPr>
        </p:nvSpPr>
        <p:spPr>
          <a:xfrm>
            <a:off x="568769" y="1976138"/>
            <a:ext cx="1156149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Isosceles 464 15" descr="3"/>
          <p:cNvSpPr/>
          <p:nvPr>
            <p:custDataLst>
              <p:tags r:id="rId16"/>
            </p:custDataLst>
          </p:nvPr>
        </p:nvSpPr>
        <p:spPr>
          <a:xfrm>
            <a:off x="568770" y="3404996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Isosceles 464 9" descr="3">
            <a:extLst>
              <a:ext uri="{FF2B5EF4-FFF2-40B4-BE49-F238E27FC236}">
                <a16:creationId xmlns:a16="http://schemas.microsoft.com/office/drawing/2014/main" id="{0C7120BF-81A8-BE91-A63A-8FDC5CF59F20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21599996">
            <a:off x="9005942" y="2344192"/>
            <a:ext cx="1160121" cy="100010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Isosceles 464 10" descr="3">
            <a:extLst>
              <a:ext uri="{FF2B5EF4-FFF2-40B4-BE49-F238E27FC236}">
                <a16:creationId xmlns:a16="http://schemas.microsoft.com/office/drawing/2014/main" id="{0C2A3096-5386-A02D-ED3A-962FC3B77EA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0800000">
            <a:off x="9005944" y="3344298"/>
            <a:ext cx="1160121" cy="100010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Rectangle 464 11" descr="4">
            <a:extLst>
              <a:ext uri="{FF2B5EF4-FFF2-40B4-BE49-F238E27FC236}">
                <a16:creationId xmlns:a16="http://schemas.microsoft.com/office/drawing/2014/main" id="{FE74691A-5A17-2BA7-869D-3B15542CD293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18006821">
            <a:off x="8217845" y="1976137"/>
            <a:ext cx="1156149" cy="115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Rectangle 464 12" descr="4">
            <a:extLst>
              <a:ext uri="{FF2B5EF4-FFF2-40B4-BE49-F238E27FC236}">
                <a16:creationId xmlns:a16="http://schemas.microsoft.com/office/drawing/2014/main" id="{7EF3D6C6-DD89-D0D8-D537-C972752089DA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3593170">
            <a:off x="9798010" y="1976140"/>
            <a:ext cx="1156149" cy="115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Rectangle 464 13" descr="4">
            <a:extLst>
              <a:ext uri="{FF2B5EF4-FFF2-40B4-BE49-F238E27FC236}">
                <a16:creationId xmlns:a16="http://schemas.microsoft.com/office/drawing/2014/main" id="{880D640F-588F-7429-DD28-45FD1353206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7206826">
            <a:off x="9798012" y="3556305"/>
            <a:ext cx="1156149" cy="115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Rectangle 464 14" descr="4">
            <a:extLst>
              <a:ext uri="{FF2B5EF4-FFF2-40B4-BE49-F238E27FC236}">
                <a16:creationId xmlns:a16="http://schemas.microsoft.com/office/drawing/2014/main" id="{A8C4D224-8395-1AE7-C260-C21A6DB774A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rot="14393178">
            <a:off x="8217847" y="3556305"/>
            <a:ext cx="1156149" cy="115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Isosceles 464 15" descr="3">
            <a:extLst>
              <a:ext uri="{FF2B5EF4-FFF2-40B4-BE49-F238E27FC236}">
                <a16:creationId xmlns:a16="http://schemas.microsoft.com/office/drawing/2014/main" id="{3C5BC90D-B9A9-1612-793B-020C43B2338B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rot="12606818">
            <a:off x="7677793" y="2987008"/>
            <a:ext cx="1156146" cy="99667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Isosceles 464 16" descr="3">
            <a:extLst>
              <a:ext uri="{FF2B5EF4-FFF2-40B4-BE49-F238E27FC236}">
                <a16:creationId xmlns:a16="http://schemas.microsoft.com/office/drawing/2014/main" id="{F555E0C4-59E2-F7DC-DF78-2A646619BA99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rot="1806820">
            <a:off x="8757902" y="1124744"/>
            <a:ext cx="1156146" cy="99667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Isosceles 464 17" descr="3">
            <a:extLst>
              <a:ext uri="{FF2B5EF4-FFF2-40B4-BE49-F238E27FC236}">
                <a16:creationId xmlns:a16="http://schemas.microsoft.com/office/drawing/2014/main" id="{7AF037C8-E816-F9A2-FBB5-39BDD8A9E843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rot="19793170">
            <a:off x="9257954" y="1124744"/>
            <a:ext cx="1156146" cy="99667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Isosceles 464 18" descr="3">
            <a:extLst>
              <a:ext uri="{FF2B5EF4-FFF2-40B4-BE49-F238E27FC236}">
                <a16:creationId xmlns:a16="http://schemas.microsoft.com/office/drawing/2014/main" id="{B6EC7033-A9A8-4E3D-44AC-0E57B03DAA6B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 rot="8993169">
            <a:off x="10338071" y="2987002"/>
            <a:ext cx="1156146" cy="99667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Isosceles 464 19" descr="3">
            <a:extLst>
              <a:ext uri="{FF2B5EF4-FFF2-40B4-BE49-F238E27FC236}">
                <a16:creationId xmlns:a16="http://schemas.microsoft.com/office/drawing/2014/main" id="{BA8131F4-6B5F-991B-25F2-C5AFAE1FD94F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2606826">
            <a:off x="9257958" y="4567171"/>
            <a:ext cx="1156146" cy="99667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Isosceles 464 20" descr="3">
            <a:extLst>
              <a:ext uri="{FF2B5EF4-FFF2-40B4-BE49-F238E27FC236}">
                <a16:creationId xmlns:a16="http://schemas.microsoft.com/office/drawing/2014/main" id="{1F23713F-F0F1-7AC8-01A7-928D454D0EF3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rot="8993177">
            <a:off x="8757906" y="4567171"/>
            <a:ext cx="1156146" cy="99667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Rectangle 464 11" descr="4">
            <a:extLst>
              <a:ext uri="{FF2B5EF4-FFF2-40B4-BE49-F238E27FC236}">
                <a16:creationId xmlns:a16="http://schemas.microsoft.com/office/drawing/2014/main" id="{85330D91-4D8C-306C-863C-69B959B33D37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6633725" y="1976138"/>
            <a:ext cx="1156149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Isosceles 464 15" descr="3">
            <a:extLst>
              <a:ext uri="{FF2B5EF4-FFF2-40B4-BE49-F238E27FC236}">
                <a16:creationId xmlns:a16="http://schemas.microsoft.com/office/drawing/2014/main" id="{7A78AF79-BB55-AFB2-0169-424F9DAE4415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633726" y="3404996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5714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zh-TW" altLang="en-US" dirty="0"/>
              <a:t>中點法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568769" y="1976138"/>
            <a:ext cx="1156149" cy="1156146"/>
            <a:chOff x="568769" y="1976138"/>
            <a:chExt cx="1156149" cy="1156146"/>
          </a:xfrm>
        </p:grpSpPr>
        <p:sp>
          <p:nvSpPr>
            <p:cNvPr id="152" name="Rectangle 464 11" descr="4"/>
            <p:cNvSpPr/>
            <p:nvPr>
              <p:custDataLst>
                <p:tags r:id="rId33"/>
              </p:custDataLst>
            </p:nvPr>
          </p:nvSpPr>
          <p:spPr>
            <a:xfrm>
              <a:off x="568769" y="1976138"/>
              <a:ext cx="1156148" cy="1156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 21"/>
            <p:cNvSpPr/>
            <p:nvPr>
              <p:custDataLst>
                <p:tags r:id="rId34"/>
              </p:custDataLst>
            </p:nvPr>
          </p:nvSpPr>
          <p:spPr bwMode="auto">
            <a:xfrm>
              <a:off x="568769" y="1976138"/>
              <a:ext cx="1156149" cy="1156146"/>
            </a:xfrm>
            <a:custGeom>
              <a:avLst/>
              <a:gdLst/>
              <a:ahLst/>
              <a:cxnLst/>
              <a:rect l="0" t="0" r="0" b="0"/>
              <a:pathLst>
                <a:path w="1873739" h="1873735">
                  <a:moveTo>
                    <a:pt x="0" y="936867"/>
                  </a:moveTo>
                  <a:lnTo>
                    <a:pt x="936869" y="1873734"/>
                  </a:lnTo>
                  <a:lnTo>
                    <a:pt x="1873738" y="936867"/>
                  </a:lnTo>
                  <a:lnTo>
                    <a:pt x="936869" y="0"/>
                  </a:lnTo>
                  <a:lnTo>
                    <a:pt x="0" y="93686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68770" y="3404996"/>
            <a:ext cx="1156145" cy="996679"/>
            <a:chOff x="568770" y="3404996"/>
            <a:chExt cx="1156145" cy="996679"/>
          </a:xfrm>
        </p:grpSpPr>
        <p:sp>
          <p:nvSpPr>
            <p:cNvPr id="151" name="Isosceles 464 15" descr="3"/>
            <p:cNvSpPr/>
            <p:nvPr>
              <p:custDataLst>
                <p:tags r:id="rId31"/>
              </p:custDataLst>
            </p:nvPr>
          </p:nvSpPr>
          <p:spPr>
            <a:xfrm>
              <a:off x="568770" y="3404996"/>
              <a:ext cx="1156145" cy="9966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 22"/>
            <p:cNvSpPr/>
            <p:nvPr>
              <p:custDataLst>
                <p:tags r:id="rId32"/>
              </p:custDataLst>
            </p:nvPr>
          </p:nvSpPr>
          <p:spPr bwMode="auto">
            <a:xfrm>
              <a:off x="857806" y="3903335"/>
              <a:ext cx="578073" cy="498340"/>
            </a:xfrm>
            <a:custGeom>
              <a:avLst/>
              <a:gdLst/>
              <a:ahLst/>
              <a:cxnLst/>
              <a:rect l="0" t="0" r="0" b="0"/>
              <a:pathLst>
                <a:path w="936867" h="807646">
                  <a:moveTo>
                    <a:pt x="0" y="0"/>
                  </a:moveTo>
                  <a:lnTo>
                    <a:pt x="468433" y="807645"/>
                  </a:lnTo>
                  <a:lnTo>
                    <a:pt x="936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45" name="Isosceles 464 9" descr="3"/>
          <p:cNvSpPr/>
          <p:nvPr>
            <p:custDataLst>
              <p:tags r:id="rId3"/>
            </p:custDataLst>
          </p:nvPr>
        </p:nvSpPr>
        <p:spPr>
          <a:xfrm rot="21599996">
            <a:off x="3466766" y="2344192"/>
            <a:ext cx="1160121" cy="1000104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Isosceles 464 10" descr="3"/>
          <p:cNvSpPr/>
          <p:nvPr>
            <p:custDataLst>
              <p:tags r:id="rId4"/>
            </p:custDataLst>
          </p:nvPr>
        </p:nvSpPr>
        <p:spPr>
          <a:xfrm rot="10800000">
            <a:off x="3466768" y="3344298"/>
            <a:ext cx="1160121" cy="1000104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Rectangle 464 11" descr="4"/>
          <p:cNvSpPr/>
          <p:nvPr>
            <p:custDataLst>
              <p:tags r:id="rId5"/>
            </p:custDataLst>
          </p:nvPr>
        </p:nvSpPr>
        <p:spPr>
          <a:xfrm rot="18006821">
            <a:off x="2678669" y="1976137"/>
            <a:ext cx="1156149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Rectangle 464 12" descr="4"/>
          <p:cNvSpPr/>
          <p:nvPr>
            <p:custDataLst>
              <p:tags r:id="rId6"/>
            </p:custDataLst>
          </p:nvPr>
        </p:nvSpPr>
        <p:spPr>
          <a:xfrm rot="3593170">
            <a:off x="4258834" y="1976140"/>
            <a:ext cx="1156149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Rectangle 464 13" descr="4"/>
          <p:cNvSpPr/>
          <p:nvPr>
            <p:custDataLst>
              <p:tags r:id="rId7"/>
            </p:custDataLst>
          </p:nvPr>
        </p:nvSpPr>
        <p:spPr>
          <a:xfrm rot="7206826">
            <a:off x="4258836" y="3556305"/>
            <a:ext cx="1156149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Rectangle 464 14" descr="4"/>
          <p:cNvSpPr/>
          <p:nvPr>
            <p:custDataLst>
              <p:tags r:id="rId8"/>
            </p:custDataLst>
          </p:nvPr>
        </p:nvSpPr>
        <p:spPr>
          <a:xfrm rot="14393178">
            <a:off x="2678671" y="3556305"/>
            <a:ext cx="1156149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Isosceles 464 15" descr="3"/>
          <p:cNvSpPr/>
          <p:nvPr>
            <p:custDataLst>
              <p:tags r:id="rId9"/>
            </p:custDataLst>
          </p:nvPr>
        </p:nvSpPr>
        <p:spPr>
          <a:xfrm rot="12606818">
            <a:off x="2138617" y="2987008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Isosceles 464 16" descr="3"/>
          <p:cNvSpPr/>
          <p:nvPr>
            <p:custDataLst>
              <p:tags r:id="rId10"/>
            </p:custDataLst>
          </p:nvPr>
        </p:nvSpPr>
        <p:spPr>
          <a:xfrm rot="1806820">
            <a:off x="3218726" y="1124744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Isosceles 464 17" descr="3"/>
          <p:cNvSpPr/>
          <p:nvPr>
            <p:custDataLst>
              <p:tags r:id="rId11"/>
            </p:custDataLst>
          </p:nvPr>
        </p:nvSpPr>
        <p:spPr>
          <a:xfrm rot="19793170">
            <a:off x="3718778" y="1124744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Isosceles 464 18" descr="3"/>
          <p:cNvSpPr/>
          <p:nvPr>
            <p:custDataLst>
              <p:tags r:id="rId12"/>
            </p:custDataLst>
          </p:nvPr>
        </p:nvSpPr>
        <p:spPr>
          <a:xfrm rot="8993169">
            <a:off x="4798895" y="2987002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Isosceles 464 19" descr="3"/>
          <p:cNvSpPr/>
          <p:nvPr>
            <p:custDataLst>
              <p:tags r:id="rId13"/>
            </p:custDataLst>
          </p:nvPr>
        </p:nvSpPr>
        <p:spPr>
          <a:xfrm rot="12606826">
            <a:off x="3718782" y="4567171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Isosceles 464 20" descr="3"/>
          <p:cNvSpPr/>
          <p:nvPr>
            <p:custDataLst>
              <p:tags r:id="rId14"/>
            </p:custDataLst>
          </p:nvPr>
        </p:nvSpPr>
        <p:spPr>
          <a:xfrm rot="8993177">
            <a:off x="3218730" y="4567171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149">
            <a:extLst>
              <a:ext uri="{FF2B5EF4-FFF2-40B4-BE49-F238E27FC236}">
                <a16:creationId xmlns:a16="http://schemas.microsoft.com/office/drawing/2014/main" id="{1D8ECAD4-8D9B-A342-A0AE-37F577D50BCA}"/>
              </a:ext>
            </a:extLst>
          </p:cNvPr>
          <p:cNvSpPr/>
          <p:nvPr/>
        </p:nvSpPr>
        <p:spPr bwMode="auto">
          <a:xfrm>
            <a:off x="7416768" y="493350"/>
            <a:ext cx="2565655" cy="408623"/>
          </a:xfrm>
          <a:prstGeom prst="round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條件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線段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刪除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Isosceles 464 9" descr="3">
            <a:extLst>
              <a:ext uri="{FF2B5EF4-FFF2-40B4-BE49-F238E27FC236}">
                <a16:creationId xmlns:a16="http://schemas.microsoft.com/office/drawing/2014/main" id="{ED6CBDFD-B4A2-FD61-A618-63F2E6B2A82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21599996">
            <a:off x="9005942" y="2344191"/>
            <a:ext cx="1160121" cy="100010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Isosceles 464 10" descr="3">
            <a:extLst>
              <a:ext uri="{FF2B5EF4-FFF2-40B4-BE49-F238E27FC236}">
                <a16:creationId xmlns:a16="http://schemas.microsoft.com/office/drawing/2014/main" id="{E8736A33-E3DA-36CD-05D6-9123837B4E0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10800000">
            <a:off x="9005945" y="3344299"/>
            <a:ext cx="1160121" cy="100010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Rectangle 464 11" descr="4">
            <a:extLst>
              <a:ext uri="{FF2B5EF4-FFF2-40B4-BE49-F238E27FC236}">
                <a16:creationId xmlns:a16="http://schemas.microsoft.com/office/drawing/2014/main" id="{70ABDA00-A2D9-FCA1-6C68-5ABD79904CD0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8006821">
            <a:off x="8217845" y="1976137"/>
            <a:ext cx="1156149" cy="115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Rectangle 464 12" descr="4">
            <a:extLst>
              <a:ext uri="{FF2B5EF4-FFF2-40B4-BE49-F238E27FC236}">
                <a16:creationId xmlns:a16="http://schemas.microsoft.com/office/drawing/2014/main" id="{84DB31AA-EDAE-B042-5EC1-8C3E3FD22629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3593170">
            <a:off x="9798010" y="1976140"/>
            <a:ext cx="1156149" cy="115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Rectangle 464 13" descr="4">
            <a:extLst>
              <a:ext uri="{FF2B5EF4-FFF2-40B4-BE49-F238E27FC236}">
                <a16:creationId xmlns:a16="http://schemas.microsoft.com/office/drawing/2014/main" id="{0FAF768D-B938-EDB2-97BC-80CB5AA505D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7206826">
            <a:off x="9798012" y="3556305"/>
            <a:ext cx="1156149" cy="115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Rectangle 464 14" descr="4">
            <a:extLst>
              <a:ext uri="{FF2B5EF4-FFF2-40B4-BE49-F238E27FC236}">
                <a16:creationId xmlns:a16="http://schemas.microsoft.com/office/drawing/2014/main" id="{DB8C57DF-729D-51B5-BE9E-58A98A79335B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14393178">
            <a:off x="8217847" y="3556305"/>
            <a:ext cx="1156149" cy="115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Isosceles 464 15" descr="3">
            <a:extLst>
              <a:ext uri="{FF2B5EF4-FFF2-40B4-BE49-F238E27FC236}">
                <a16:creationId xmlns:a16="http://schemas.microsoft.com/office/drawing/2014/main" id="{19328B33-ECC4-B330-F321-43F5035619B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12606818">
            <a:off x="7677794" y="2987008"/>
            <a:ext cx="1156146" cy="99667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Isosceles 464 16" descr="3">
            <a:extLst>
              <a:ext uri="{FF2B5EF4-FFF2-40B4-BE49-F238E27FC236}">
                <a16:creationId xmlns:a16="http://schemas.microsoft.com/office/drawing/2014/main" id="{BE6B5CD9-106A-D7C7-27D6-082BD2B8BA06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rot="1806820">
            <a:off x="8757902" y="1124744"/>
            <a:ext cx="1156146" cy="99667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Isosceles 464 17" descr="3">
            <a:extLst>
              <a:ext uri="{FF2B5EF4-FFF2-40B4-BE49-F238E27FC236}">
                <a16:creationId xmlns:a16="http://schemas.microsoft.com/office/drawing/2014/main" id="{212B7BB0-8FA7-4122-D8F1-ECF95A576F0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rot="19793170">
            <a:off x="9257954" y="1124744"/>
            <a:ext cx="1156146" cy="99667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Isosceles 464 18" descr="3">
            <a:extLst>
              <a:ext uri="{FF2B5EF4-FFF2-40B4-BE49-F238E27FC236}">
                <a16:creationId xmlns:a16="http://schemas.microsoft.com/office/drawing/2014/main" id="{60B9D02C-9C0C-3A98-D929-D2E5F44385A7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rot="8993169">
            <a:off x="10338072" y="2987002"/>
            <a:ext cx="1156146" cy="99667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Isosceles 464 19" descr="3">
            <a:extLst>
              <a:ext uri="{FF2B5EF4-FFF2-40B4-BE49-F238E27FC236}">
                <a16:creationId xmlns:a16="http://schemas.microsoft.com/office/drawing/2014/main" id="{88AE094B-628A-AB14-ED6A-B120F1C3E1E0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rot="12606826">
            <a:off x="9257958" y="4567172"/>
            <a:ext cx="1156146" cy="99667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Isosceles 464 20" descr="3">
            <a:extLst>
              <a:ext uri="{FF2B5EF4-FFF2-40B4-BE49-F238E27FC236}">
                <a16:creationId xmlns:a16="http://schemas.microsoft.com/office/drawing/2014/main" id="{E6A90471-9C1D-F17B-0302-198CC71CCF41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 rot="8993177">
            <a:off x="8757906" y="4567172"/>
            <a:ext cx="1156146" cy="99667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34AB061E-127A-603A-55FB-25476782848C}"/>
              </a:ext>
            </a:extLst>
          </p:cNvPr>
          <p:cNvGrpSpPr/>
          <p:nvPr/>
        </p:nvGrpSpPr>
        <p:grpSpPr>
          <a:xfrm>
            <a:off x="6633724" y="1976138"/>
            <a:ext cx="1156150" cy="1156148"/>
            <a:chOff x="6633724" y="1976138"/>
            <a:chExt cx="1156150" cy="1156148"/>
          </a:xfrm>
        </p:grpSpPr>
        <p:sp>
          <p:nvSpPr>
            <p:cNvPr id="60" name="Rectangle 464 11" descr="4">
              <a:extLst>
                <a:ext uri="{FF2B5EF4-FFF2-40B4-BE49-F238E27FC236}">
                  <a16:creationId xmlns:a16="http://schemas.microsoft.com/office/drawing/2014/main" id="{8A26ABD1-CC2E-E333-A7D0-DA6EB4F2B3E3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6633725" y="1976138"/>
              <a:ext cx="1156149" cy="1156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手繪多邊形: 圖案 134">
              <a:extLst>
                <a:ext uri="{FF2B5EF4-FFF2-40B4-BE49-F238E27FC236}">
                  <a16:creationId xmlns:a16="http://schemas.microsoft.com/office/drawing/2014/main" id="{D8C087F6-31F7-A7E2-61A6-70B0D5306A66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6633724" y="1976138"/>
              <a:ext cx="1156149" cy="1156148"/>
            </a:xfrm>
            <a:custGeom>
              <a:avLst/>
              <a:gdLst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  <a:gd name="connsiteX5" fmla="*/ 578075 w 1156149"/>
                <a:gd name="connsiteY5" fmla="*/ 0 h 1156148"/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149" h="1156148">
                  <a:moveTo>
                    <a:pt x="578075" y="0"/>
                  </a:moveTo>
                  <a:lnTo>
                    <a:pt x="0" y="578074"/>
                  </a:lnTo>
                  <a:lnTo>
                    <a:pt x="578075" y="1156148"/>
                  </a:lnTo>
                  <a:lnTo>
                    <a:pt x="1156149" y="578074"/>
                  </a:lnTo>
                  <a:lnTo>
                    <a:pt x="57807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730DC95B-BBC6-DA85-91A2-0CC139E439BC}"/>
              </a:ext>
            </a:extLst>
          </p:cNvPr>
          <p:cNvGrpSpPr/>
          <p:nvPr/>
        </p:nvGrpSpPr>
        <p:grpSpPr>
          <a:xfrm>
            <a:off x="6633725" y="3915536"/>
            <a:ext cx="1156146" cy="996679"/>
            <a:chOff x="6633725" y="3915536"/>
            <a:chExt cx="1156146" cy="996679"/>
          </a:xfrm>
        </p:grpSpPr>
        <p:sp>
          <p:nvSpPr>
            <p:cNvPr id="61" name="Isosceles 464 15" descr="3">
              <a:extLst>
                <a:ext uri="{FF2B5EF4-FFF2-40B4-BE49-F238E27FC236}">
                  <a16:creationId xmlns:a16="http://schemas.microsoft.com/office/drawing/2014/main" id="{0E5FA8C7-7D8E-8476-F509-4FA775A27A23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6633725" y="3915536"/>
              <a:ext cx="1156146" cy="996679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4D9FDF55-AFFD-44C4-BA54-77614B662BE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6922761" y="4413875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777725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zh-TW" altLang="en-US" dirty="0"/>
              <a:t>中點法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568769" y="1976138"/>
            <a:ext cx="1156149" cy="1156146"/>
            <a:chOff x="568769" y="1976138"/>
            <a:chExt cx="1156149" cy="1156146"/>
          </a:xfrm>
        </p:grpSpPr>
        <p:sp>
          <p:nvSpPr>
            <p:cNvPr id="152" name="Rectangle 464 11" descr="4"/>
            <p:cNvSpPr/>
            <p:nvPr>
              <p:custDataLst>
                <p:tags r:id="rId41"/>
              </p:custDataLst>
            </p:nvPr>
          </p:nvSpPr>
          <p:spPr>
            <a:xfrm>
              <a:off x="568769" y="1976138"/>
              <a:ext cx="1156148" cy="1156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 21"/>
            <p:cNvSpPr/>
            <p:nvPr>
              <p:custDataLst>
                <p:tags r:id="rId42"/>
              </p:custDataLst>
            </p:nvPr>
          </p:nvSpPr>
          <p:spPr bwMode="auto">
            <a:xfrm>
              <a:off x="568769" y="1976138"/>
              <a:ext cx="1156149" cy="1156146"/>
            </a:xfrm>
            <a:custGeom>
              <a:avLst/>
              <a:gdLst/>
              <a:ahLst/>
              <a:cxnLst/>
              <a:rect l="0" t="0" r="0" b="0"/>
              <a:pathLst>
                <a:path w="1873739" h="1873735">
                  <a:moveTo>
                    <a:pt x="0" y="936867"/>
                  </a:moveTo>
                  <a:lnTo>
                    <a:pt x="936869" y="1873734"/>
                  </a:lnTo>
                  <a:lnTo>
                    <a:pt x="1873738" y="936867"/>
                  </a:lnTo>
                  <a:lnTo>
                    <a:pt x="936869" y="0"/>
                  </a:lnTo>
                  <a:lnTo>
                    <a:pt x="0" y="93686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568770" y="3404996"/>
            <a:ext cx="1156145" cy="996679"/>
            <a:chOff x="568770" y="3404996"/>
            <a:chExt cx="1156145" cy="996679"/>
          </a:xfrm>
        </p:grpSpPr>
        <p:sp>
          <p:nvSpPr>
            <p:cNvPr id="151" name="Isosceles 464 15" descr="3"/>
            <p:cNvSpPr/>
            <p:nvPr>
              <p:custDataLst>
                <p:tags r:id="rId39"/>
              </p:custDataLst>
            </p:nvPr>
          </p:nvSpPr>
          <p:spPr>
            <a:xfrm>
              <a:off x="568770" y="3404996"/>
              <a:ext cx="1156145" cy="9966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 22"/>
            <p:cNvSpPr/>
            <p:nvPr>
              <p:custDataLst>
                <p:tags r:id="rId40"/>
              </p:custDataLst>
            </p:nvPr>
          </p:nvSpPr>
          <p:spPr bwMode="auto">
            <a:xfrm>
              <a:off x="857806" y="3903335"/>
              <a:ext cx="578073" cy="498340"/>
            </a:xfrm>
            <a:custGeom>
              <a:avLst/>
              <a:gdLst/>
              <a:ahLst/>
              <a:cxnLst/>
              <a:rect l="0" t="0" r="0" b="0"/>
              <a:pathLst>
                <a:path w="936867" h="807646">
                  <a:moveTo>
                    <a:pt x="0" y="0"/>
                  </a:moveTo>
                  <a:lnTo>
                    <a:pt x="468433" y="807645"/>
                  </a:lnTo>
                  <a:lnTo>
                    <a:pt x="936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45" name="Isosceles 464 9" descr="3"/>
          <p:cNvSpPr/>
          <p:nvPr>
            <p:custDataLst>
              <p:tags r:id="rId3"/>
            </p:custDataLst>
          </p:nvPr>
        </p:nvSpPr>
        <p:spPr>
          <a:xfrm rot="21599996">
            <a:off x="3466766" y="2344192"/>
            <a:ext cx="1160121" cy="1000104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Isosceles 464 10" descr="3"/>
          <p:cNvSpPr/>
          <p:nvPr>
            <p:custDataLst>
              <p:tags r:id="rId4"/>
            </p:custDataLst>
          </p:nvPr>
        </p:nvSpPr>
        <p:spPr>
          <a:xfrm rot="10800000">
            <a:off x="3466768" y="3344298"/>
            <a:ext cx="1160121" cy="1000104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Isosceles 464 15" descr="3"/>
          <p:cNvSpPr/>
          <p:nvPr>
            <p:custDataLst>
              <p:tags r:id="rId5"/>
            </p:custDataLst>
          </p:nvPr>
        </p:nvSpPr>
        <p:spPr>
          <a:xfrm rot="12606818">
            <a:off x="2138617" y="2987008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Isosceles 464 16" descr="3"/>
          <p:cNvSpPr/>
          <p:nvPr>
            <p:custDataLst>
              <p:tags r:id="rId6"/>
            </p:custDataLst>
          </p:nvPr>
        </p:nvSpPr>
        <p:spPr>
          <a:xfrm rot="1806820">
            <a:off x="3218726" y="1124744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Isosceles 464 17" descr="3"/>
          <p:cNvSpPr/>
          <p:nvPr>
            <p:custDataLst>
              <p:tags r:id="rId7"/>
            </p:custDataLst>
          </p:nvPr>
        </p:nvSpPr>
        <p:spPr>
          <a:xfrm rot="19793170">
            <a:off x="3718778" y="1124744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Isosceles 464 18" descr="3"/>
          <p:cNvSpPr/>
          <p:nvPr>
            <p:custDataLst>
              <p:tags r:id="rId8"/>
            </p:custDataLst>
          </p:nvPr>
        </p:nvSpPr>
        <p:spPr>
          <a:xfrm rot="8993169">
            <a:off x="4798895" y="2987002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Isosceles 464 19" descr="3"/>
          <p:cNvSpPr/>
          <p:nvPr>
            <p:custDataLst>
              <p:tags r:id="rId9"/>
            </p:custDataLst>
          </p:nvPr>
        </p:nvSpPr>
        <p:spPr>
          <a:xfrm rot="12606826">
            <a:off x="3718782" y="4567171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Isosceles 464 20" descr="3"/>
          <p:cNvSpPr/>
          <p:nvPr>
            <p:custDataLst>
              <p:tags r:id="rId10"/>
            </p:custDataLst>
          </p:nvPr>
        </p:nvSpPr>
        <p:spPr>
          <a:xfrm rot="8993177">
            <a:off x="3218730" y="4567171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Rectangle 464 11" descr="4"/>
          <p:cNvSpPr/>
          <p:nvPr>
            <p:custDataLst>
              <p:tags r:id="rId11"/>
            </p:custDataLst>
          </p:nvPr>
        </p:nvSpPr>
        <p:spPr>
          <a:xfrm rot="18006821">
            <a:off x="2678669" y="1976137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>
            <p:custDataLst>
              <p:tags r:id="rId12"/>
            </p:custDataLst>
          </p:nvPr>
        </p:nvSpPr>
        <p:spPr bwMode="auto">
          <a:xfrm rot="18006821">
            <a:off x="2678669" y="1976137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Rectangle 464 11" descr="4"/>
          <p:cNvSpPr/>
          <p:nvPr>
            <p:custDataLst>
              <p:tags r:id="rId13"/>
            </p:custDataLst>
          </p:nvPr>
        </p:nvSpPr>
        <p:spPr>
          <a:xfrm rot="3593170">
            <a:off x="4258834" y="1976140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>
            <p:custDataLst>
              <p:tags r:id="rId14"/>
            </p:custDataLst>
          </p:nvPr>
        </p:nvSpPr>
        <p:spPr bwMode="auto">
          <a:xfrm rot="3593170">
            <a:off x="4258834" y="1976140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Rectangle 464 11" descr="4"/>
          <p:cNvSpPr/>
          <p:nvPr>
            <p:custDataLst>
              <p:tags r:id="rId15"/>
            </p:custDataLst>
          </p:nvPr>
        </p:nvSpPr>
        <p:spPr>
          <a:xfrm rot="7206826">
            <a:off x="4258837" y="3556305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>
            <p:custDataLst>
              <p:tags r:id="rId16"/>
            </p:custDataLst>
          </p:nvPr>
        </p:nvSpPr>
        <p:spPr bwMode="auto">
          <a:xfrm rot="7206826">
            <a:off x="4258836" y="3556305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" name="Rectangle 464 11" descr="4"/>
          <p:cNvSpPr/>
          <p:nvPr>
            <p:custDataLst>
              <p:tags r:id="rId17"/>
            </p:custDataLst>
          </p:nvPr>
        </p:nvSpPr>
        <p:spPr>
          <a:xfrm rot="14393178">
            <a:off x="2678672" y="3556305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>
            <p:custDataLst>
              <p:tags r:id="rId18"/>
            </p:custDataLst>
          </p:nvPr>
        </p:nvSpPr>
        <p:spPr bwMode="auto">
          <a:xfrm rot="14393178">
            <a:off x="2678671" y="3556305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圓角矩形 149">
            <a:extLst>
              <a:ext uri="{FF2B5EF4-FFF2-40B4-BE49-F238E27FC236}">
                <a16:creationId xmlns:a16="http://schemas.microsoft.com/office/drawing/2014/main" id="{DBDA8014-E2C1-C8FB-9EB6-8A3182304663}"/>
              </a:ext>
            </a:extLst>
          </p:cNvPr>
          <p:cNvSpPr/>
          <p:nvPr/>
        </p:nvSpPr>
        <p:spPr bwMode="auto">
          <a:xfrm>
            <a:off x="7416768" y="493350"/>
            <a:ext cx="2565655" cy="408623"/>
          </a:xfrm>
          <a:prstGeom prst="round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條件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線段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刪除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Isosceles 464 9" descr="3">
            <a:extLst>
              <a:ext uri="{FF2B5EF4-FFF2-40B4-BE49-F238E27FC236}">
                <a16:creationId xmlns:a16="http://schemas.microsoft.com/office/drawing/2014/main" id="{99AC5F1F-082C-76F3-6846-2BB0211BA7C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21599996">
            <a:off x="9005942" y="2344191"/>
            <a:ext cx="1160121" cy="100010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Isosceles 464 10" descr="3">
            <a:extLst>
              <a:ext uri="{FF2B5EF4-FFF2-40B4-BE49-F238E27FC236}">
                <a16:creationId xmlns:a16="http://schemas.microsoft.com/office/drawing/2014/main" id="{D3DF27EC-0CB9-60B6-D11A-38A76697254E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10800000">
            <a:off x="9005945" y="3344299"/>
            <a:ext cx="1160121" cy="100010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Isosceles 464 15" descr="3">
            <a:extLst>
              <a:ext uri="{FF2B5EF4-FFF2-40B4-BE49-F238E27FC236}">
                <a16:creationId xmlns:a16="http://schemas.microsoft.com/office/drawing/2014/main" id="{47D76004-AA2B-A769-884D-D1CF11B5540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12606818">
            <a:off x="7677794" y="2987008"/>
            <a:ext cx="1156146" cy="99667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Isosceles 464 16" descr="3">
            <a:extLst>
              <a:ext uri="{FF2B5EF4-FFF2-40B4-BE49-F238E27FC236}">
                <a16:creationId xmlns:a16="http://schemas.microsoft.com/office/drawing/2014/main" id="{1BAE07B2-3773-7849-FDD6-8720DB33CFF5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rot="1806820">
            <a:off x="8757902" y="1124744"/>
            <a:ext cx="1156146" cy="99667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Isosceles 464 17" descr="3">
            <a:extLst>
              <a:ext uri="{FF2B5EF4-FFF2-40B4-BE49-F238E27FC236}">
                <a16:creationId xmlns:a16="http://schemas.microsoft.com/office/drawing/2014/main" id="{EA9FC546-46A8-9BA3-FFA1-FDCAD807ED36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rot="19793170">
            <a:off x="9257954" y="1124744"/>
            <a:ext cx="1156146" cy="99667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Isosceles 464 18" descr="3">
            <a:extLst>
              <a:ext uri="{FF2B5EF4-FFF2-40B4-BE49-F238E27FC236}">
                <a16:creationId xmlns:a16="http://schemas.microsoft.com/office/drawing/2014/main" id="{D269A5D0-5C10-31AE-60F4-1FDD071D4714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rot="8993169">
            <a:off x="10338072" y="2987002"/>
            <a:ext cx="1156146" cy="99667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Isosceles 464 19" descr="3">
            <a:extLst>
              <a:ext uri="{FF2B5EF4-FFF2-40B4-BE49-F238E27FC236}">
                <a16:creationId xmlns:a16="http://schemas.microsoft.com/office/drawing/2014/main" id="{4DE5D5DD-7FB8-BD8F-FDDC-7F9AF3FEAFF1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rot="12606826">
            <a:off x="9257958" y="4567172"/>
            <a:ext cx="1156146" cy="99667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Isosceles 464 20" descr="3">
            <a:extLst>
              <a:ext uri="{FF2B5EF4-FFF2-40B4-BE49-F238E27FC236}">
                <a16:creationId xmlns:a16="http://schemas.microsoft.com/office/drawing/2014/main" id="{8F066835-E6B0-EFD1-AAEF-720AA28E11AD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 rot="8993177">
            <a:off x="8757906" y="4567172"/>
            <a:ext cx="1156146" cy="99667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04CF048-8374-ED61-16B5-11E0B8CD994D}"/>
              </a:ext>
            </a:extLst>
          </p:cNvPr>
          <p:cNvGrpSpPr/>
          <p:nvPr/>
        </p:nvGrpSpPr>
        <p:grpSpPr>
          <a:xfrm>
            <a:off x="6633725" y="1976138"/>
            <a:ext cx="1156150" cy="1156148"/>
            <a:chOff x="6633724" y="1976138"/>
            <a:chExt cx="1156150" cy="1156148"/>
          </a:xfrm>
        </p:grpSpPr>
        <p:sp>
          <p:nvSpPr>
            <p:cNvPr id="19" name="Rectangle 464 11" descr="4">
              <a:extLst>
                <a:ext uri="{FF2B5EF4-FFF2-40B4-BE49-F238E27FC236}">
                  <a16:creationId xmlns:a16="http://schemas.microsoft.com/office/drawing/2014/main" id="{69B72BEE-DF23-5A1F-1311-1D3DBFCCC1CC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6633725" y="1976138"/>
              <a:ext cx="1156149" cy="1156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5FB76DD5-228D-19DB-793A-DE901122FF31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6633724" y="1976138"/>
              <a:ext cx="1156149" cy="1156148"/>
            </a:xfrm>
            <a:custGeom>
              <a:avLst/>
              <a:gdLst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  <a:gd name="connsiteX5" fmla="*/ 578075 w 1156149"/>
                <a:gd name="connsiteY5" fmla="*/ 0 h 1156148"/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149" h="1156148">
                  <a:moveTo>
                    <a:pt x="578075" y="0"/>
                  </a:moveTo>
                  <a:lnTo>
                    <a:pt x="0" y="578074"/>
                  </a:lnTo>
                  <a:lnTo>
                    <a:pt x="578075" y="1156148"/>
                  </a:lnTo>
                  <a:lnTo>
                    <a:pt x="1156149" y="578074"/>
                  </a:lnTo>
                  <a:lnTo>
                    <a:pt x="57807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5BA0A85-876B-10F4-856A-1137F09228A9}"/>
              </a:ext>
            </a:extLst>
          </p:cNvPr>
          <p:cNvGrpSpPr/>
          <p:nvPr/>
        </p:nvGrpSpPr>
        <p:grpSpPr>
          <a:xfrm>
            <a:off x="6633725" y="3915536"/>
            <a:ext cx="1156146" cy="996679"/>
            <a:chOff x="6633725" y="3915536"/>
            <a:chExt cx="1156146" cy="996679"/>
          </a:xfrm>
        </p:grpSpPr>
        <p:sp>
          <p:nvSpPr>
            <p:cNvPr id="24" name="Isosceles 464 15" descr="3">
              <a:extLst>
                <a:ext uri="{FF2B5EF4-FFF2-40B4-BE49-F238E27FC236}">
                  <a16:creationId xmlns:a16="http://schemas.microsoft.com/office/drawing/2014/main" id="{429C65EC-D521-DD0E-A5D5-D80E7458A7DA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6633725" y="3915536"/>
              <a:ext cx="1156146" cy="996679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73C333CC-8A45-088D-F0B6-0D0A3CB8B47F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6922761" y="4413875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3" name="Rectangle 464 11" descr="4">
            <a:extLst>
              <a:ext uri="{FF2B5EF4-FFF2-40B4-BE49-F238E27FC236}">
                <a16:creationId xmlns:a16="http://schemas.microsoft.com/office/drawing/2014/main" id="{EF43FD6A-56A3-992B-7DE5-C5883CB3BC3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8006821">
            <a:off x="8217846" y="1976137"/>
            <a:ext cx="1156148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手繪多邊形: 圖案 35">
            <a:extLst>
              <a:ext uri="{FF2B5EF4-FFF2-40B4-BE49-F238E27FC236}">
                <a16:creationId xmlns:a16="http://schemas.microsoft.com/office/drawing/2014/main" id="{521EDE07-9447-DC21-B5C4-20F2F2B2897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rot="18006821">
            <a:off x="8217845" y="1976137"/>
            <a:ext cx="1156148" cy="1156148"/>
          </a:xfrm>
          <a:custGeom>
            <a:avLst/>
            <a:gdLst>
              <a:gd name="connsiteX0" fmla="*/ 578075 w 1156149"/>
              <a:gd name="connsiteY0" fmla="*/ 0 h 1156148"/>
              <a:gd name="connsiteX1" fmla="*/ 0 w 1156149"/>
              <a:gd name="connsiteY1" fmla="*/ 578074 h 1156148"/>
              <a:gd name="connsiteX2" fmla="*/ 578075 w 1156149"/>
              <a:gd name="connsiteY2" fmla="*/ 1156148 h 1156148"/>
              <a:gd name="connsiteX3" fmla="*/ 1156149 w 1156149"/>
              <a:gd name="connsiteY3" fmla="*/ 578074 h 1156148"/>
              <a:gd name="connsiteX4" fmla="*/ 578075 w 1156149"/>
              <a:gd name="connsiteY4" fmla="*/ 0 h 1156148"/>
              <a:gd name="connsiteX5" fmla="*/ 578075 w 1156149"/>
              <a:gd name="connsiteY5" fmla="*/ 0 h 1156148"/>
              <a:gd name="connsiteX0" fmla="*/ 578075 w 1156149"/>
              <a:gd name="connsiteY0" fmla="*/ 0 h 1156148"/>
              <a:gd name="connsiteX1" fmla="*/ 0 w 1156149"/>
              <a:gd name="connsiteY1" fmla="*/ 578074 h 1156148"/>
              <a:gd name="connsiteX2" fmla="*/ 578075 w 1156149"/>
              <a:gd name="connsiteY2" fmla="*/ 1156148 h 1156148"/>
              <a:gd name="connsiteX3" fmla="*/ 1156149 w 1156149"/>
              <a:gd name="connsiteY3" fmla="*/ 578074 h 1156148"/>
              <a:gd name="connsiteX4" fmla="*/ 578075 w 1156149"/>
              <a:gd name="connsiteY4" fmla="*/ 0 h 115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149" h="1156148">
                <a:moveTo>
                  <a:pt x="578075" y="0"/>
                </a:moveTo>
                <a:lnTo>
                  <a:pt x="0" y="578074"/>
                </a:lnTo>
                <a:lnTo>
                  <a:pt x="578075" y="1156148"/>
                </a:lnTo>
                <a:lnTo>
                  <a:pt x="1156149" y="578074"/>
                </a:lnTo>
                <a:lnTo>
                  <a:pt x="57807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" name="Rectangle 464 11" descr="4">
            <a:extLst>
              <a:ext uri="{FF2B5EF4-FFF2-40B4-BE49-F238E27FC236}">
                <a16:creationId xmlns:a16="http://schemas.microsoft.com/office/drawing/2014/main" id="{8A2BF790-5252-453E-16E0-75875BC2319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rot="3593170">
            <a:off x="9798011" y="1976140"/>
            <a:ext cx="1156148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2BC2730C-4886-5DA3-0BED-89B7FD2B4B76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rot="3593170">
            <a:off x="9798010" y="1976140"/>
            <a:ext cx="1156148" cy="1156148"/>
          </a:xfrm>
          <a:custGeom>
            <a:avLst/>
            <a:gdLst>
              <a:gd name="connsiteX0" fmla="*/ 578075 w 1156149"/>
              <a:gd name="connsiteY0" fmla="*/ 0 h 1156148"/>
              <a:gd name="connsiteX1" fmla="*/ 0 w 1156149"/>
              <a:gd name="connsiteY1" fmla="*/ 578074 h 1156148"/>
              <a:gd name="connsiteX2" fmla="*/ 578075 w 1156149"/>
              <a:gd name="connsiteY2" fmla="*/ 1156148 h 1156148"/>
              <a:gd name="connsiteX3" fmla="*/ 1156149 w 1156149"/>
              <a:gd name="connsiteY3" fmla="*/ 578074 h 1156148"/>
              <a:gd name="connsiteX4" fmla="*/ 578075 w 1156149"/>
              <a:gd name="connsiteY4" fmla="*/ 0 h 1156148"/>
              <a:gd name="connsiteX5" fmla="*/ 578075 w 1156149"/>
              <a:gd name="connsiteY5" fmla="*/ 0 h 1156148"/>
              <a:gd name="connsiteX0" fmla="*/ 578075 w 1156149"/>
              <a:gd name="connsiteY0" fmla="*/ 0 h 1156148"/>
              <a:gd name="connsiteX1" fmla="*/ 0 w 1156149"/>
              <a:gd name="connsiteY1" fmla="*/ 578074 h 1156148"/>
              <a:gd name="connsiteX2" fmla="*/ 578075 w 1156149"/>
              <a:gd name="connsiteY2" fmla="*/ 1156148 h 1156148"/>
              <a:gd name="connsiteX3" fmla="*/ 1156149 w 1156149"/>
              <a:gd name="connsiteY3" fmla="*/ 578074 h 1156148"/>
              <a:gd name="connsiteX4" fmla="*/ 578075 w 1156149"/>
              <a:gd name="connsiteY4" fmla="*/ 0 h 115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149" h="1156148">
                <a:moveTo>
                  <a:pt x="578075" y="0"/>
                </a:moveTo>
                <a:lnTo>
                  <a:pt x="0" y="578074"/>
                </a:lnTo>
                <a:lnTo>
                  <a:pt x="578075" y="1156148"/>
                </a:lnTo>
                <a:lnTo>
                  <a:pt x="1156149" y="578074"/>
                </a:lnTo>
                <a:lnTo>
                  <a:pt x="57807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" name="Rectangle 464 11" descr="4">
            <a:extLst>
              <a:ext uri="{FF2B5EF4-FFF2-40B4-BE49-F238E27FC236}">
                <a16:creationId xmlns:a16="http://schemas.microsoft.com/office/drawing/2014/main" id="{49D19B52-7754-6D95-EBC7-80DADFA9E718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rot="7206826">
            <a:off x="9798012" y="3556305"/>
            <a:ext cx="1156148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41AD1336-C3B8-1963-9D2E-05F451C4C078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 rot="7206826">
            <a:off x="9798013" y="3556305"/>
            <a:ext cx="1156148" cy="1156148"/>
          </a:xfrm>
          <a:custGeom>
            <a:avLst/>
            <a:gdLst>
              <a:gd name="connsiteX0" fmla="*/ 578075 w 1156149"/>
              <a:gd name="connsiteY0" fmla="*/ 0 h 1156148"/>
              <a:gd name="connsiteX1" fmla="*/ 0 w 1156149"/>
              <a:gd name="connsiteY1" fmla="*/ 578074 h 1156148"/>
              <a:gd name="connsiteX2" fmla="*/ 578075 w 1156149"/>
              <a:gd name="connsiteY2" fmla="*/ 1156148 h 1156148"/>
              <a:gd name="connsiteX3" fmla="*/ 1156149 w 1156149"/>
              <a:gd name="connsiteY3" fmla="*/ 578074 h 1156148"/>
              <a:gd name="connsiteX4" fmla="*/ 578075 w 1156149"/>
              <a:gd name="connsiteY4" fmla="*/ 0 h 1156148"/>
              <a:gd name="connsiteX5" fmla="*/ 578075 w 1156149"/>
              <a:gd name="connsiteY5" fmla="*/ 0 h 1156148"/>
              <a:gd name="connsiteX0" fmla="*/ 578075 w 1156149"/>
              <a:gd name="connsiteY0" fmla="*/ 0 h 1156148"/>
              <a:gd name="connsiteX1" fmla="*/ 0 w 1156149"/>
              <a:gd name="connsiteY1" fmla="*/ 578074 h 1156148"/>
              <a:gd name="connsiteX2" fmla="*/ 578075 w 1156149"/>
              <a:gd name="connsiteY2" fmla="*/ 1156148 h 1156148"/>
              <a:gd name="connsiteX3" fmla="*/ 1156149 w 1156149"/>
              <a:gd name="connsiteY3" fmla="*/ 578074 h 1156148"/>
              <a:gd name="connsiteX4" fmla="*/ 578075 w 1156149"/>
              <a:gd name="connsiteY4" fmla="*/ 0 h 115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149" h="1156148">
                <a:moveTo>
                  <a:pt x="578075" y="0"/>
                </a:moveTo>
                <a:lnTo>
                  <a:pt x="0" y="578074"/>
                </a:lnTo>
                <a:lnTo>
                  <a:pt x="578075" y="1156148"/>
                </a:lnTo>
                <a:lnTo>
                  <a:pt x="1156149" y="578074"/>
                </a:lnTo>
                <a:lnTo>
                  <a:pt x="57807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" name="Rectangle 464 11" descr="4">
            <a:extLst>
              <a:ext uri="{FF2B5EF4-FFF2-40B4-BE49-F238E27FC236}">
                <a16:creationId xmlns:a16="http://schemas.microsoft.com/office/drawing/2014/main" id="{6A1B3A1C-56DE-229B-8C6C-621F03C73C46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 rot="14393178">
            <a:off x="8217847" y="3556305"/>
            <a:ext cx="1156148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手繪多邊形: 圖案 46">
            <a:extLst>
              <a:ext uri="{FF2B5EF4-FFF2-40B4-BE49-F238E27FC236}">
                <a16:creationId xmlns:a16="http://schemas.microsoft.com/office/drawing/2014/main" id="{AEC788E0-9AE9-04A4-EF5F-E08FD5A21FA6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 rot="14393178">
            <a:off x="8217848" y="3556305"/>
            <a:ext cx="1156148" cy="1156148"/>
          </a:xfrm>
          <a:custGeom>
            <a:avLst/>
            <a:gdLst>
              <a:gd name="connsiteX0" fmla="*/ 578075 w 1156149"/>
              <a:gd name="connsiteY0" fmla="*/ 0 h 1156148"/>
              <a:gd name="connsiteX1" fmla="*/ 0 w 1156149"/>
              <a:gd name="connsiteY1" fmla="*/ 578074 h 1156148"/>
              <a:gd name="connsiteX2" fmla="*/ 578075 w 1156149"/>
              <a:gd name="connsiteY2" fmla="*/ 1156148 h 1156148"/>
              <a:gd name="connsiteX3" fmla="*/ 1156149 w 1156149"/>
              <a:gd name="connsiteY3" fmla="*/ 578074 h 1156148"/>
              <a:gd name="connsiteX4" fmla="*/ 578075 w 1156149"/>
              <a:gd name="connsiteY4" fmla="*/ 0 h 1156148"/>
              <a:gd name="connsiteX5" fmla="*/ 578075 w 1156149"/>
              <a:gd name="connsiteY5" fmla="*/ 0 h 1156148"/>
              <a:gd name="connsiteX0" fmla="*/ 578075 w 1156149"/>
              <a:gd name="connsiteY0" fmla="*/ 0 h 1156148"/>
              <a:gd name="connsiteX1" fmla="*/ 0 w 1156149"/>
              <a:gd name="connsiteY1" fmla="*/ 578074 h 1156148"/>
              <a:gd name="connsiteX2" fmla="*/ 578075 w 1156149"/>
              <a:gd name="connsiteY2" fmla="*/ 1156148 h 1156148"/>
              <a:gd name="connsiteX3" fmla="*/ 1156149 w 1156149"/>
              <a:gd name="connsiteY3" fmla="*/ 578074 h 1156148"/>
              <a:gd name="connsiteX4" fmla="*/ 578075 w 1156149"/>
              <a:gd name="connsiteY4" fmla="*/ 0 h 115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149" h="1156148">
                <a:moveTo>
                  <a:pt x="578075" y="0"/>
                </a:moveTo>
                <a:lnTo>
                  <a:pt x="0" y="578074"/>
                </a:lnTo>
                <a:lnTo>
                  <a:pt x="578075" y="1156148"/>
                </a:lnTo>
                <a:lnTo>
                  <a:pt x="1156149" y="578074"/>
                </a:lnTo>
                <a:lnTo>
                  <a:pt x="57807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7556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zh-TW" altLang="en-US" dirty="0"/>
              <a:t>中點法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568769" y="1976138"/>
            <a:ext cx="1156149" cy="1156146"/>
            <a:chOff x="568769" y="1976138"/>
            <a:chExt cx="1156149" cy="1156146"/>
          </a:xfrm>
        </p:grpSpPr>
        <p:sp>
          <p:nvSpPr>
            <p:cNvPr id="152" name="Rectangle 464 11" descr="4"/>
            <p:cNvSpPr/>
            <p:nvPr>
              <p:custDataLst>
                <p:tags r:id="rId57"/>
              </p:custDataLst>
            </p:nvPr>
          </p:nvSpPr>
          <p:spPr>
            <a:xfrm>
              <a:off x="568769" y="1976138"/>
              <a:ext cx="1156148" cy="1156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 21"/>
            <p:cNvSpPr/>
            <p:nvPr>
              <p:custDataLst>
                <p:tags r:id="rId58"/>
              </p:custDataLst>
            </p:nvPr>
          </p:nvSpPr>
          <p:spPr bwMode="auto">
            <a:xfrm>
              <a:off x="568769" y="1976138"/>
              <a:ext cx="1156149" cy="1156146"/>
            </a:xfrm>
            <a:custGeom>
              <a:avLst/>
              <a:gdLst/>
              <a:ahLst/>
              <a:cxnLst/>
              <a:rect l="0" t="0" r="0" b="0"/>
              <a:pathLst>
                <a:path w="1873739" h="1873735">
                  <a:moveTo>
                    <a:pt x="0" y="936867"/>
                  </a:moveTo>
                  <a:lnTo>
                    <a:pt x="936869" y="1873734"/>
                  </a:lnTo>
                  <a:lnTo>
                    <a:pt x="1873738" y="936867"/>
                  </a:lnTo>
                  <a:lnTo>
                    <a:pt x="936869" y="0"/>
                  </a:lnTo>
                  <a:lnTo>
                    <a:pt x="0" y="93686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568770" y="3404996"/>
            <a:ext cx="1156145" cy="996679"/>
            <a:chOff x="568770" y="3404996"/>
            <a:chExt cx="1156145" cy="996679"/>
          </a:xfrm>
        </p:grpSpPr>
        <p:sp>
          <p:nvSpPr>
            <p:cNvPr id="151" name="Isosceles 464 15" descr="3"/>
            <p:cNvSpPr/>
            <p:nvPr>
              <p:custDataLst>
                <p:tags r:id="rId55"/>
              </p:custDataLst>
            </p:nvPr>
          </p:nvSpPr>
          <p:spPr>
            <a:xfrm>
              <a:off x="568770" y="3404996"/>
              <a:ext cx="1156145" cy="9966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 22"/>
            <p:cNvSpPr/>
            <p:nvPr>
              <p:custDataLst>
                <p:tags r:id="rId56"/>
              </p:custDataLst>
            </p:nvPr>
          </p:nvSpPr>
          <p:spPr bwMode="auto">
            <a:xfrm>
              <a:off x="857806" y="3903335"/>
              <a:ext cx="578073" cy="498340"/>
            </a:xfrm>
            <a:custGeom>
              <a:avLst/>
              <a:gdLst/>
              <a:ahLst/>
              <a:cxnLst/>
              <a:rect l="0" t="0" r="0" b="0"/>
              <a:pathLst>
                <a:path w="936867" h="807646">
                  <a:moveTo>
                    <a:pt x="0" y="0"/>
                  </a:moveTo>
                  <a:lnTo>
                    <a:pt x="468433" y="807645"/>
                  </a:lnTo>
                  <a:lnTo>
                    <a:pt x="936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5" name="Rectangle 464 11" descr="4"/>
          <p:cNvSpPr/>
          <p:nvPr>
            <p:custDataLst>
              <p:tags r:id="rId3"/>
            </p:custDataLst>
          </p:nvPr>
        </p:nvSpPr>
        <p:spPr>
          <a:xfrm rot="18006821">
            <a:off x="2678669" y="1976137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>
            <p:custDataLst>
              <p:tags r:id="rId4"/>
            </p:custDataLst>
          </p:nvPr>
        </p:nvSpPr>
        <p:spPr bwMode="auto">
          <a:xfrm rot="18006821">
            <a:off x="2678669" y="1976137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Rectangle 464 11" descr="4"/>
          <p:cNvSpPr/>
          <p:nvPr>
            <p:custDataLst>
              <p:tags r:id="rId5"/>
            </p:custDataLst>
          </p:nvPr>
        </p:nvSpPr>
        <p:spPr>
          <a:xfrm rot="3593170">
            <a:off x="4258834" y="1976140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>
            <p:custDataLst>
              <p:tags r:id="rId6"/>
            </p:custDataLst>
          </p:nvPr>
        </p:nvSpPr>
        <p:spPr bwMode="auto">
          <a:xfrm rot="3593170">
            <a:off x="4258834" y="1976140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Rectangle 464 11" descr="4"/>
          <p:cNvSpPr/>
          <p:nvPr>
            <p:custDataLst>
              <p:tags r:id="rId7"/>
            </p:custDataLst>
          </p:nvPr>
        </p:nvSpPr>
        <p:spPr>
          <a:xfrm rot="7206826">
            <a:off x="4258837" y="3556305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>
            <p:custDataLst>
              <p:tags r:id="rId8"/>
            </p:custDataLst>
          </p:nvPr>
        </p:nvSpPr>
        <p:spPr bwMode="auto">
          <a:xfrm rot="7206826">
            <a:off x="4258836" y="3556305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" name="Rectangle 464 11" descr="4"/>
          <p:cNvSpPr/>
          <p:nvPr>
            <p:custDataLst>
              <p:tags r:id="rId9"/>
            </p:custDataLst>
          </p:nvPr>
        </p:nvSpPr>
        <p:spPr>
          <a:xfrm rot="14393178">
            <a:off x="2678672" y="3556305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>
            <p:custDataLst>
              <p:tags r:id="rId10"/>
            </p:custDataLst>
          </p:nvPr>
        </p:nvSpPr>
        <p:spPr bwMode="auto">
          <a:xfrm rot="14393178">
            <a:off x="2678671" y="3556305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Isosceles 464 15" descr="3"/>
          <p:cNvSpPr/>
          <p:nvPr>
            <p:custDataLst>
              <p:tags r:id="rId11"/>
            </p:custDataLst>
          </p:nvPr>
        </p:nvSpPr>
        <p:spPr>
          <a:xfrm rot="1806820">
            <a:off x="3218726" y="1124744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>
            <p:custDataLst>
              <p:tags r:id="rId12"/>
            </p:custDataLst>
          </p:nvPr>
        </p:nvSpPr>
        <p:spPr bwMode="auto">
          <a:xfrm rot="1806820">
            <a:off x="3382750" y="1589453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" name="Isosceles 464 15" descr="3"/>
          <p:cNvSpPr/>
          <p:nvPr>
            <p:custDataLst>
              <p:tags r:id="rId13"/>
            </p:custDataLst>
          </p:nvPr>
        </p:nvSpPr>
        <p:spPr>
          <a:xfrm rot="19793170">
            <a:off x="3718778" y="1124744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手繪多邊形 37"/>
          <p:cNvSpPr/>
          <p:nvPr>
            <p:custDataLst>
              <p:tags r:id="rId14"/>
            </p:custDataLst>
          </p:nvPr>
        </p:nvSpPr>
        <p:spPr bwMode="auto">
          <a:xfrm rot="19793170">
            <a:off x="4132827" y="1589453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0" name="Isosceles 464 15" descr="3"/>
          <p:cNvSpPr/>
          <p:nvPr>
            <p:custDataLst>
              <p:tags r:id="rId15"/>
            </p:custDataLst>
          </p:nvPr>
        </p:nvSpPr>
        <p:spPr>
          <a:xfrm rot="12606818">
            <a:off x="2138617" y="2987008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>
            <p:custDataLst>
              <p:tags r:id="rId16"/>
            </p:custDataLst>
          </p:nvPr>
        </p:nvSpPr>
        <p:spPr bwMode="auto">
          <a:xfrm rot="12606818">
            <a:off x="2552666" y="3020638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Isosceles 464 15" descr="3"/>
          <p:cNvSpPr/>
          <p:nvPr>
            <p:custDataLst>
              <p:tags r:id="rId17"/>
            </p:custDataLst>
          </p:nvPr>
        </p:nvSpPr>
        <p:spPr>
          <a:xfrm rot="8993169">
            <a:off x="4798895" y="2987002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 43"/>
          <p:cNvSpPr/>
          <p:nvPr>
            <p:custDataLst>
              <p:tags r:id="rId18"/>
            </p:custDataLst>
          </p:nvPr>
        </p:nvSpPr>
        <p:spPr bwMode="auto">
          <a:xfrm rot="8993169">
            <a:off x="4962918" y="3020632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8" name="Isosceles 464 15" descr="3"/>
          <p:cNvSpPr/>
          <p:nvPr>
            <p:custDataLst>
              <p:tags r:id="rId19"/>
            </p:custDataLst>
          </p:nvPr>
        </p:nvSpPr>
        <p:spPr>
          <a:xfrm rot="8993177">
            <a:off x="3218730" y="4567171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手繪多邊形 48"/>
          <p:cNvSpPr/>
          <p:nvPr>
            <p:custDataLst>
              <p:tags r:id="rId20"/>
            </p:custDataLst>
          </p:nvPr>
        </p:nvSpPr>
        <p:spPr bwMode="auto">
          <a:xfrm rot="8993177">
            <a:off x="3382753" y="4600801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7" name="Isosceles 464 15" descr="3"/>
          <p:cNvSpPr/>
          <p:nvPr>
            <p:custDataLst>
              <p:tags r:id="rId21"/>
            </p:custDataLst>
          </p:nvPr>
        </p:nvSpPr>
        <p:spPr>
          <a:xfrm rot="12606826">
            <a:off x="3718782" y="4567171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手繪多邊形 57"/>
          <p:cNvSpPr/>
          <p:nvPr>
            <p:custDataLst>
              <p:tags r:id="rId22"/>
            </p:custDataLst>
          </p:nvPr>
        </p:nvSpPr>
        <p:spPr bwMode="auto">
          <a:xfrm rot="12606826">
            <a:off x="4132831" y="4600801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0" name="Isosceles 464 15" descr="3"/>
          <p:cNvSpPr/>
          <p:nvPr>
            <p:custDataLst>
              <p:tags r:id="rId23"/>
            </p:custDataLst>
          </p:nvPr>
        </p:nvSpPr>
        <p:spPr>
          <a:xfrm rot="10800000">
            <a:off x="3466768" y="3344298"/>
            <a:ext cx="1160121" cy="10001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手繪多邊形 60"/>
          <p:cNvSpPr/>
          <p:nvPr>
            <p:custDataLst>
              <p:tags r:id="rId24"/>
            </p:custDataLst>
          </p:nvPr>
        </p:nvSpPr>
        <p:spPr bwMode="auto">
          <a:xfrm rot="10800000">
            <a:off x="3756798" y="3344298"/>
            <a:ext cx="580061" cy="500053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3" name="Isosceles 464 15" descr="3"/>
          <p:cNvSpPr/>
          <p:nvPr>
            <p:custDataLst>
              <p:tags r:id="rId25"/>
            </p:custDataLst>
          </p:nvPr>
        </p:nvSpPr>
        <p:spPr>
          <a:xfrm rot="21599996">
            <a:off x="3466766" y="2344192"/>
            <a:ext cx="1160121" cy="10001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手繪多邊形 63"/>
          <p:cNvSpPr/>
          <p:nvPr>
            <p:custDataLst>
              <p:tags r:id="rId26"/>
            </p:custDataLst>
          </p:nvPr>
        </p:nvSpPr>
        <p:spPr bwMode="auto">
          <a:xfrm rot="21599996">
            <a:off x="3756796" y="2844243"/>
            <a:ext cx="580061" cy="500053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圓角矩形 149">
            <a:extLst>
              <a:ext uri="{FF2B5EF4-FFF2-40B4-BE49-F238E27FC236}">
                <a16:creationId xmlns:a16="http://schemas.microsoft.com/office/drawing/2014/main" id="{B1BE14CE-87DC-24BB-6360-15057D30A3DC}"/>
              </a:ext>
            </a:extLst>
          </p:cNvPr>
          <p:cNvSpPr/>
          <p:nvPr/>
        </p:nvSpPr>
        <p:spPr bwMode="auto">
          <a:xfrm>
            <a:off x="7416768" y="493350"/>
            <a:ext cx="2565655" cy="408623"/>
          </a:xfrm>
          <a:prstGeom prst="round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條件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線段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刪除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A9592C2-FFEC-F83B-EE31-8EFC2C7485DF}"/>
              </a:ext>
            </a:extLst>
          </p:cNvPr>
          <p:cNvGrpSpPr/>
          <p:nvPr/>
        </p:nvGrpSpPr>
        <p:grpSpPr>
          <a:xfrm>
            <a:off x="6633725" y="1976138"/>
            <a:ext cx="1156150" cy="1156148"/>
            <a:chOff x="6633724" y="1976138"/>
            <a:chExt cx="1156150" cy="1156148"/>
          </a:xfrm>
        </p:grpSpPr>
        <p:sp>
          <p:nvSpPr>
            <p:cNvPr id="15" name="Rectangle 464 11" descr="4">
              <a:extLst>
                <a:ext uri="{FF2B5EF4-FFF2-40B4-BE49-F238E27FC236}">
                  <a16:creationId xmlns:a16="http://schemas.microsoft.com/office/drawing/2014/main" id="{5C5A2FB4-A872-5591-B2FD-F9DB076E2BAB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6633725" y="1976138"/>
              <a:ext cx="1156149" cy="1156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8CA774BD-FF02-A022-450F-FB372C2451BD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6633724" y="1976138"/>
              <a:ext cx="1156149" cy="1156148"/>
            </a:xfrm>
            <a:custGeom>
              <a:avLst/>
              <a:gdLst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  <a:gd name="connsiteX5" fmla="*/ 578075 w 1156149"/>
                <a:gd name="connsiteY5" fmla="*/ 0 h 1156148"/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149" h="1156148">
                  <a:moveTo>
                    <a:pt x="578075" y="0"/>
                  </a:moveTo>
                  <a:lnTo>
                    <a:pt x="0" y="578074"/>
                  </a:lnTo>
                  <a:lnTo>
                    <a:pt x="578075" y="1156148"/>
                  </a:lnTo>
                  <a:lnTo>
                    <a:pt x="1156149" y="578074"/>
                  </a:lnTo>
                  <a:lnTo>
                    <a:pt x="57807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48EA323-B675-51A8-3289-CEF8C990E389}"/>
              </a:ext>
            </a:extLst>
          </p:cNvPr>
          <p:cNvGrpSpPr/>
          <p:nvPr/>
        </p:nvGrpSpPr>
        <p:grpSpPr>
          <a:xfrm>
            <a:off x="6633725" y="3915536"/>
            <a:ext cx="1156146" cy="996679"/>
            <a:chOff x="6633725" y="3915536"/>
            <a:chExt cx="1156146" cy="996679"/>
          </a:xfrm>
        </p:grpSpPr>
        <p:sp>
          <p:nvSpPr>
            <p:cNvPr id="18" name="Isosceles 464 15" descr="3">
              <a:extLst>
                <a:ext uri="{FF2B5EF4-FFF2-40B4-BE49-F238E27FC236}">
                  <a16:creationId xmlns:a16="http://schemas.microsoft.com/office/drawing/2014/main" id="{E965037A-87F2-E623-AE71-1B3400BBBB6D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6633725" y="3915536"/>
              <a:ext cx="1156146" cy="996679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87677A35-C983-BAE7-71C3-4F42812D745A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6922761" y="4413875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0" name="Rectangle 464 11" descr="4">
            <a:extLst>
              <a:ext uri="{FF2B5EF4-FFF2-40B4-BE49-F238E27FC236}">
                <a16:creationId xmlns:a16="http://schemas.microsoft.com/office/drawing/2014/main" id="{1BD23016-06E2-A3D6-BD63-0B4100247844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8006821">
            <a:off x="8217846" y="1976137"/>
            <a:ext cx="1156148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3B3E2B12-B6D9-4BFC-4BBD-198D6AE78DC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rot="18006821">
            <a:off x="8217845" y="1976137"/>
            <a:ext cx="1156148" cy="1156148"/>
          </a:xfrm>
          <a:custGeom>
            <a:avLst/>
            <a:gdLst>
              <a:gd name="connsiteX0" fmla="*/ 578075 w 1156149"/>
              <a:gd name="connsiteY0" fmla="*/ 0 h 1156148"/>
              <a:gd name="connsiteX1" fmla="*/ 0 w 1156149"/>
              <a:gd name="connsiteY1" fmla="*/ 578074 h 1156148"/>
              <a:gd name="connsiteX2" fmla="*/ 578075 w 1156149"/>
              <a:gd name="connsiteY2" fmla="*/ 1156148 h 1156148"/>
              <a:gd name="connsiteX3" fmla="*/ 1156149 w 1156149"/>
              <a:gd name="connsiteY3" fmla="*/ 578074 h 1156148"/>
              <a:gd name="connsiteX4" fmla="*/ 578075 w 1156149"/>
              <a:gd name="connsiteY4" fmla="*/ 0 h 1156148"/>
              <a:gd name="connsiteX5" fmla="*/ 578075 w 1156149"/>
              <a:gd name="connsiteY5" fmla="*/ 0 h 1156148"/>
              <a:gd name="connsiteX0" fmla="*/ 578075 w 1156149"/>
              <a:gd name="connsiteY0" fmla="*/ 0 h 1156148"/>
              <a:gd name="connsiteX1" fmla="*/ 0 w 1156149"/>
              <a:gd name="connsiteY1" fmla="*/ 578074 h 1156148"/>
              <a:gd name="connsiteX2" fmla="*/ 578075 w 1156149"/>
              <a:gd name="connsiteY2" fmla="*/ 1156148 h 1156148"/>
              <a:gd name="connsiteX3" fmla="*/ 1156149 w 1156149"/>
              <a:gd name="connsiteY3" fmla="*/ 578074 h 1156148"/>
              <a:gd name="connsiteX4" fmla="*/ 578075 w 1156149"/>
              <a:gd name="connsiteY4" fmla="*/ 0 h 115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149" h="1156148">
                <a:moveTo>
                  <a:pt x="578075" y="0"/>
                </a:moveTo>
                <a:lnTo>
                  <a:pt x="0" y="578074"/>
                </a:lnTo>
                <a:lnTo>
                  <a:pt x="578075" y="1156148"/>
                </a:lnTo>
                <a:lnTo>
                  <a:pt x="1156149" y="578074"/>
                </a:lnTo>
                <a:lnTo>
                  <a:pt x="57807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" name="Rectangle 464 11" descr="4">
            <a:extLst>
              <a:ext uri="{FF2B5EF4-FFF2-40B4-BE49-F238E27FC236}">
                <a16:creationId xmlns:a16="http://schemas.microsoft.com/office/drawing/2014/main" id="{BE39B15A-2061-23C4-691F-9893198DA365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rot="3593170">
            <a:off x="9798010" y="1976140"/>
            <a:ext cx="1156148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0B8F676B-5239-2F1E-10B5-D94A31A28116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rot="3593170">
            <a:off x="9798010" y="1976140"/>
            <a:ext cx="1156148" cy="1156148"/>
          </a:xfrm>
          <a:custGeom>
            <a:avLst/>
            <a:gdLst>
              <a:gd name="connsiteX0" fmla="*/ 578075 w 1156149"/>
              <a:gd name="connsiteY0" fmla="*/ 0 h 1156148"/>
              <a:gd name="connsiteX1" fmla="*/ 0 w 1156149"/>
              <a:gd name="connsiteY1" fmla="*/ 578074 h 1156148"/>
              <a:gd name="connsiteX2" fmla="*/ 578075 w 1156149"/>
              <a:gd name="connsiteY2" fmla="*/ 1156148 h 1156148"/>
              <a:gd name="connsiteX3" fmla="*/ 1156149 w 1156149"/>
              <a:gd name="connsiteY3" fmla="*/ 578074 h 1156148"/>
              <a:gd name="connsiteX4" fmla="*/ 578075 w 1156149"/>
              <a:gd name="connsiteY4" fmla="*/ 0 h 1156148"/>
              <a:gd name="connsiteX5" fmla="*/ 578075 w 1156149"/>
              <a:gd name="connsiteY5" fmla="*/ 0 h 1156148"/>
              <a:gd name="connsiteX0" fmla="*/ 578075 w 1156149"/>
              <a:gd name="connsiteY0" fmla="*/ 0 h 1156148"/>
              <a:gd name="connsiteX1" fmla="*/ 0 w 1156149"/>
              <a:gd name="connsiteY1" fmla="*/ 578074 h 1156148"/>
              <a:gd name="connsiteX2" fmla="*/ 578075 w 1156149"/>
              <a:gd name="connsiteY2" fmla="*/ 1156148 h 1156148"/>
              <a:gd name="connsiteX3" fmla="*/ 1156149 w 1156149"/>
              <a:gd name="connsiteY3" fmla="*/ 578074 h 1156148"/>
              <a:gd name="connsiteX4" fmla="*/ 578075 w 1156149"/>
              <a:gd name="connsiteY4" fmla="*/ 0 h 115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149" h="1156148">
                <a:moveTo>
                  <a:pt x="578075" y="0"/>
                </a:moveTo>
                <a:lnTo>
                  <a:pt x="0" y="578074"/>
                </a:lnTo>
                <a:lnTo>
                  <a:pt x="578075" y="1156148"/>
                </a:lnTo>
                <a:lnTo>
                  <a:pt x="1156149" y="578074"/>
                </a:lnTo>
                <a:lnTo>
                  <a:pt x="57807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" name="Rectangle 464 11" descr="4">
            <a:extLst>
              <a:ext uri="{FF2B5EF4-FFF2-40B4-BE49-F238E27FC236}">
                <a16:creationId xmlns:a16="http://schemas.microsoft.com/office/drawing/2014/main" id="{95C116F1-B6EC-7003-71DF-9FAD830FB85C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rot="7206826">
            <a:off x="9798012" y="3556305"/>
            <a:ext cx="1156148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46A0D154-F03C-A023-177C-5F2F93A9C012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 rot="7206826">
            <a:off x="9798013" y="3556305"/>
            <a:ext cx="1156148" cy="1156148"/>
          </a:xfrm>
          <a:custGeom>
            <a:avLst/>
            <a:gdLst>
              <a:gd name="connsiteX0" fmla="*/ 578075 w 1156149"/>
              <a:gd name="connsiteY0" fmla="*/ 0 h 1156148"/>
              <a:gd name="connsiteX1" fmla="*/ 0 w 1156149"/>
              <a:gd name="connsiteY1" fmla="*/ 578074 h 1156148"/>
              <a:gd name="connsiteX2" fmla="*/ 578075 w 1156149"/>
              <a:gd name="connsiteY2" fmla="*/ 1156148 h 1156148"/>
              <a:gd name="connsiteX3" fmla="*/ 1156149 w 1156149"/>
              <a:gd name="connsiteY3" fmla="*/ 578074 h 1156148"/>
              <a:gd name="connsiteX4" fmla="*/ 578075 w 1156149"/>
              <a:gd name="connsiteY4" fmla="*/ 0 h 1156148"/>
              <a:gd name="connsiteX5" fmla="*/ 578075 w 1156149"/>
              <a:gd name="connsiteY5" fmla="*/ 0 h 1156148"/>
              <a:gd name="connsiteX0" fmla="*/ 578075 w 1156149"/>
              <a:gd name="connsiteY0" fmla="*/ 0 h 1156148"/>
              <a:gd name="connsiteX1" fmla="*/ 0 w 1156149"/>
              <a:gd name="connsiteY1" fmla="*/ 578074 h 1156148"/>
              <a:gd name="connsiteX2" fmla="*/ 578075 w 1156149"/>
              <a:gd name="connsiteY2" fmla="*/ 1156148 h 1156148"/>
              <a:gd name="connsiteX3" fmla="*/ 1156149 w 1156149"/>
              <a:gd name="connsiteY3" fmla="*/ 578074 h 1156148"/>
              <a:gd name="connsiteX4" fmla="*/ 578075 w 1156149"/>
              <a:gd name="connsiteY4" fmla="*/ 0 h 115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149" h="1156148">
                <a:moveTo>
                  <a:pt x="578075" y="0"/>
                </a:moveTo>
                <a:lnTo>
                  <a:pt x="0" y="578074"/>
                </a:lnTo>
                <a:lnTo>
                  <a:pt x="578075" y="1156148"/>
                </a:lnTo>
                <a:lnTo>
                  <a:pt x="1156149" y="578074"/>
                </a:lnTo>
                <a:lnTo>
                  <a:pt x="57807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" name="Rectangle 464 11" descr="4">
            <a:extLst>
              <a:ext uri="{FF2B5EF4-FFF2-40B4-BE49-F238E27FC236}">
                <a16:creationId xmlns:a16="http://schemas.microsoft.com/office/drawing/2014/main" id="{42BD29B3-A455-CD1F-FB09-D5327C40D8E9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 rot="14393178">
            <a:off x="8217847" y="3556305"/>
            <a:ext cx="1156148" cy="115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68D85399-21BF-774C-A214-E24D16623DEA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 rot="14393178">
            <a:off x="8217847" y="3556305"/>
            <a:ext cx="1156148" cy="1156148"/>
          </a:xfrm>
          <a:custGeom>
            <a:avLst/>
            <a:gdLst>
              <a:gd name="connsiteX0" fmla="*/ 578075 w 1156149"/>
              <a:gd name="connsiteY0" fmla="*/ 0 h 1156148"/>
              <a:gd name="connsiteX1" fmla="*/ 0 w 1156149"/>
              <a:gd name="connsiteY1" fmla="*/ 578074 h 1156148"/>
              <a:gd name="connsiteX2" fmla="*/ 578075 w 1156149"/>
              <a:gd name="connsiteY2" fmla="*/ 1156148 h 1156148"/>
              <a:gd name="connsiteX3" fmla="*/ 1156149 w 1156149"/>
              <a:gd name="connsiteY3" fmla="*/ 578074 h 1156148"/>
              <a:gd name="connsiteX4" fmla="*/ 578075 w 1156149"/>
              <a:gd name="connsiteY4" fmla="*/ 0 h 1156148"/>
              <a:gd name="connsiteX5" fmla="*/ 578075 w 1156149"/>
              <a:gd name="connsiteY5" fmla="*/ 0 h 1156148"/>
              <a:gd name="connsiteX0" fmla="*/ 578075 w 1156149"/>
              <a:gd name="connsiteY0" fmla="*/ 0 h 1156148"/>
              <a:gd name="connsiteX1" fmla="*/ 0 w 1156149"/>
              <a:gd name="connsiteY1" fmla="*/ 578074 h 1156148"/>
              <a:gd name="connsiteX2" fmla="*/ 578075 w 1156149"/>
              <a:gd name="connsiteY2" fmla="*/ 1156148 h 1156148"/>
              <a:gd name="connsiteX3" fmla="*/ 1156149 w 1156149"/>
              <a:gd name="connsiteY3" fmla="*/ 578074 h 1156148"/>
              <a:gd name="connsiteX4" fmla="*/ 578075 w 1156149"/>
              <a:gd name="connsiteY4" fmla="*/ 0 h 115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149" h="1156148">
                <a:moveTo>
                  <a:pt x="578075" y="0"/>
                </a:moveTo>
                <a:lnTo>
                  <a:pt x="0" y="578074"/>
                </a:lnTo>
                <a:lnTo>
                  <a:pt x="578075" y="1156148"/>
                </a:lnTo>
                <a:lnTo>
                  <a:pt x="1156149" y="578074"/>
                </a:lnTo>
                <a:lnTo>
                  <a:pt x="57807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" name="Isosceles 464 15" descr="3">
            <a:extLst>
              <a:ext uri="{FF2B5EF4-FFF2-40B4-BE49-F238E27FC236}">
                <a16:creationId xmlns:a16="http://schemas.microsoft.com/office/drawing/2014/main" id="{CDEE1775-65E7-23E5-217B-415CDA2AA1A8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 rot="1806820">
            <a:off x="8757902" y="1124744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手繪多邊形: 圖案 49">
            <a:extLst>
              <a:ext uri="{FF2B5EF4-FFF2-40B4-BE49-F238E27FC236}">
                <a16:creationId xmlns:a16="http://schemas.microsoft.com/office/drawing/2014/main" id="{3F2769AF-DD4E-2849-928C-B3B1C548DDB1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 rot="1806820">
            <a:off x="8921926" y="1589453"/>
            <a:ext cx="578073" cy="498339"/>
          </a:xfrm>
          <a:custGeom>
            <a:avLst/>
            <a:gdLst>
              <a:gd name="connsiteX0" fmla="*/ 0 w 578073"/>
              <a:gd name="connsiteY0" fmla="*/ 0 h 498339"/>
              <a:gd name="connsiteX1" fmla="*/ 289037 w 578073"/>
              <a:gd name="connsiteY1" fmla="*/ 498339 h 498339"/>
              <a:gd name="connsiteX2" fmla="*/ 578073 w 578073"/>
              <a:gd name="connsiteY2" fmla="*/ 0 h 498339"/>
              <a:gd name="connsiteX3" fmla="*/ 0 w 578073"/>
              <a:gd name="connsiteY3" fmla="*/ 0 h 498339"/>
              <a:gd name="connsiteX4" fmla="*/ 0 w 578073"/>
              <a:gd name="connsiteY4" fmla="*/ 0 h 498339"/>
              <a:gd name="connsiteX0" fmla="*/ 0 w 578073"/>
              <a:gd name="connsiteY0" fmla="*/ 0 h 498339"/>
              <a:gd name="connsiteX1" fmla="*/ 289037 w 578073"/>
              <a:gd name="connsiteY1" fmla="*/ 498339 h 498339"/>
              <a:gd name="connsiteX2" fmla="*/ 578073 w 578073"/>
              <a:gd name="connsiteY2" fmla="*/ 0 h 498339"/>
              <a:gd name="connsiteX3" fmla="*/ 0 w 578073"/>
              <a:gd name="connsiteY3" fmla="*/ 0 h 49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073" h="498339">
                <a:moveTo>
                  <a:pt x="0" y="0"/>
                </a:moveTo>
                <a:lnTo>
                  <a:pt x="289037" y="498339"/>
                </a:lnTo>
                <a:lnTo>
                  <a:pt x="578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2" name="Isosceles 464 15" descr="3">
            <a:extLst>
              <a:ext uri="{FF2B5EF4-FFF2-40B4-BE49-F238E27FC236}">
                <a16:creationId xmlns:a16="http://schemas.microsoft.com/office/drawing/2014/main" id="{F857ADD2-F711-62CF-4EA1-D3FF4881B511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 rot="19793170">
            <a:off x="9257954" y="1124744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手繪多邊形: 圖案 52">
            <a:extLst>
              <a:ext uri="{FF2B5EF4-FFF2-40B4-BE49-F238E27FC236}">
                <a16:creationId xmlns:a16="http://schemas.microsoft.com/office/drawing/2014/main" id="{EE0315EB-48EA-5F1B-A96F-08111302B9F4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 rot="19793170">
            <a:off x="9672003" y="1589453"/>
            <a:ext cx="578073" cy="498339"/>
          </a:xfrm>
          <a:custGeom>
            <a:avLst/>
            <a:gdLst>
              <a:gd name="connsiteX0" fmla="*/ 0 w 578073"/>
              <a:gd name="connsiteY0" fmla="*/ 0 h 498339"/>
              <a:gd name="connsiteX1" fmla="*/ 289037 w 578073"/>
              <a:gd name="connsiteY1" fmla="*/ 498339 h 498339"/>
              <a:gd name="connsiteX2" fmla="*/ 578073 w 578073"/>
              <a:gd name="connsiteY2" fmla="*/ 0 h 498339"/>
              <a:gd name="connsiteX3" fmla="*/ 0 w 578073"/>
              <a:gd name="connsiteY3" fmla="*/ 0 h 498339"/>
              <a:gd name="connsiteX4" fmla="*/ 0 w 578073"/>
              <a:gd name="connsiteY4" fmla="*/ 0 h 498339"/>
              <a:gd name="connsiteX0" fmla="*/ 0 w 578073"/>
              <a:gd name="connsiteY0" fmla="*/ 0 h 498339"/>
              <a:gd name="connsiteX1" fmla="*/ 289037 w 578073"/>
              <a:gd name="connsiteY1" fmla="*/ 498339 h 498339"/>
              <a:gd name="connsiteX2" fmla="*/ 578073 w 578073"/>
              <a:gd name="connsiteY2" fmla="*/ 0 h 498339"/>
              <a:gd name="connsiteX3" fmla="*/ 0 w 578073"/>
              <a:gd name="connsiteY3" fmla="*/ 0 h 49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073" h="498339">
                <a:moveTo>
                  <a:pt x="0" y="0"/>
                </a:moveTo>
                <a:lnTo>
                  <a:pt x="289037" y="498339"/>
                </a:lnTo>
                <a:lnTo>
                  <a:pt x="578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5" name="Isosceles 464 15" descr="3">
            <a:extLst>
              <a:ext uri="{FF2B5EF4-FFF2-40B4-BE49-F238E27FC236}">
                <a16:creationId xmlns:a16="http://schemas.microsoft.com/office/drawing/2014/main" id="{6C3C7597-5EAD-DB17-D0AC-4018D243F0FA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 rot="21599996">
            <a:off x="9005942" y="2344191"/>
            <a:ext cx="1160121" cy="1000104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B9EEEBF6-347B-F093-7F1E-3D33684410FC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 rot="21599996">
            <a:off x="9295972" y="2844242"/>
            <a:ext cx="580061" cy="500051"/>
          </a:xfrm>
          <a:custGeom>
            <a:avLst/>
            <a:gdLst>
              <a:gd name="connsiteX0" fmla="*/ 0 w 578073"/>
              <a:gd name="connsiteY0" fmla="*/ 0 h 498339"/>
              <a:gd name="connsiteX1" fmla="*/ 289037 w 578073"/>
              <a:gd name="connsiteY1" fmla="*/ 498339 h 498339"/>
              <a:gd name="connsiteX2" fmla="*/ 578073 w 578073"/>
              <a:gd name="connsiteY2" fmla="*/ 0 h 498339"/>
              <a:gd name="connsiteX3" fmla="*/ 0 w 578073"/>
              <a:gd name="connsiteY3" fmla="*/ 0 h 498339"/>
              <a:gd name="connsiteX4" fmla="*/ 0 w 578073"/>
              <a:gd name="connsiteY4" fmla="*/ 0 h 498339"/>
              <a:gd name="connsiteX0" fmla="*/ 0 w 578073"/>
              <a:gd name="connsiteY0" fmla="*/ 0 h 498339"/>
              <a:gd name="connsiteX1" fmla="*/ 289037 w 578073"/>
              <a:gd name="connsiteY1" fmla="*/ 498339 h 498339"/>
              <a:gd name="connsiteX2" fmla="*/ 578073 w 578073"/>
              <a:gd name="connsiteY2" fmla="*/ 0 h 498339"/>
              <a:gd name="connsiteX3" fmla="*/ 0 w 578073"/>
              <a:gd name="connsiteY3" fmla="*/ 0 h 49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073" h="498339">
                <a:moveTo>
                  <a:pt x="0" y="0"/>
                </a:moveTo>
                <a:lnTo>
                  <a:pt x="289037" y="498339"/>
                </a:lnTo>
                <a:lnTo>
                  <a:pt x="578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2" name="Isosceles 464 15" descr="3">
            <a:extLst>
              <a:ext uri="{FF2B5EF4-FFF2-40B4-BE49-F238E27FC236}">
                <a16:creationId xmlns:a16="http://schemas.microsoft.com/office/drawing/2014/main" id="{4B45DA14-8824-65E6-4730-8979664D49A9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 rot="10800000">
            <a:off x="9005945" y="3344299"/>
            <a:ext cx="1160121" cy="1000104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手繪多邊形: 圖案 64">
            <a:extLst>
              <a:ext uri="{FF2B5EF4-FFF2-40B4-BE49-F238E27FC236}">
                <a16:creationId xmlns:a16="http://schemas.microsoft.com/office/drawing/2014/main" id="{C7C1D491-3749-A871-1E9F-B2EC54477FE1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 rot="10800000">
            <a:off x="9295976" y="3344300"/>
            <a:ext cx="580061" cy="500051"/>
          </a:xfrm>
          <a:custGeom>
            <a:avLst/>
            <a:gdLst>
              <a:gd name="connsiteX0" fmla="*/ 0 w 578073"/>
              <a:gd name="connsiteY0" fmla="*/ 0 h 498339"/>
              <a:gd name="connsiteX1" fmla="*/ 289037 w 578073"/>
              <a:gd name="connsiteY1" fmla="*/ 498339 h 498339"/>
              <a:gd name="connsiteX2" fmla="*/ 578073 w 578073"/>
              <a:gd name="connsiteY2" fmla="*/ 0 h 498339"/>
              <a:gd name="connsiteX3" fmla="*/ 0 w 578073"/>
              <a:gd name="connsiteY3" fmla="*/ 0 h 498339"/>
              <a:gd name="connsiteX4" fmla="*/ 0 w 578073"/>
              <a:gd name="connsiteY4" fmla="*/ 0 h 498339"/>
              <a:gd name="connsiteX0" fmla="*/ 0 w 578073"/>
              <a:gd name="connsiteY0" fmla="*/ 0 h 498339"/>
              <a:gd name="connsiteX1" fmla="*/ 289037 w 578073"/>
              <a:gd name="connsiteY1" fmla="*/ 498339 h 498339"/>
              <a:gd name="connsiteX2" fmla="*/ 578073 w 578073"/>
              <a:gd name="connsiteY2" fmla="*/ 0 h 498339"/>
              <a:gd name="connsiteX3" fmla="*/ 0 w 578073"/>
              <a:gd name="connsiteY3" fmla="*/ 0 h 49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073" h="498339">
                <a:moveTo>
                  <a:pt x="0" y="0"/>
                </a:moveTo>
                <a:lnTo>
                  <a:pt x="289037" y="498339"/>
                </a:lnTo>
                <a:lnTo>
                  <a:pt x="578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7" name="Isosceles 464 15" descr="3">
            <a:extLst>
              <a:ext uri="{FF2B5EF4-FFF2-40B4-BE49-F238E27FC236}">
                <a16:creationId xmlns:a16="http://schemas.microsoft.com/office/drawing/2014/main" id="{242301D0-1399-7701-BFB6-9C65F1E8E3AB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 rot="8993169">
            <a:off x="10338072" y="2987002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手繪多邊形: 圖案 67">
            <a:extLst>
              <a:ext uri="{FF2B5EF4-FFF2-40B4-BE49-F238E27FC236}">
                <a16:creationId xmlns:a16="http://schemas.microsoft.com/office/drawing/2014/main" id="{4F77B336-D734-8D9F-FB2C-BC7D43C00EB8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 rot="8993169">
            <a:off x="10502096" y="3020633"/>
            <a:ext cx="578073" cy="498339"/>
          </a:xfrm>
          <a:custGeom>
            <a:avLst/>
            <a:gdLst>
              <a:gd name="connsiteX0" fmla="*/ 0 w 578073"/>
              <a:gd name="connsiteY0" fmla="*/ 0 h 498339"/>
              <a:gd name="connsiteX1" fmla="*/ 289037 w 578073"/>
              <a:gd name="connsiteY1" fmla="*/ 498339 h 498339"/>
              <a:gd name="connsiteX2" fmla="*/ 578073 w 578073"/>
              <a:gd name="connsiteY2" fmla="*/ 0 h 498339"/>
              <a:gd name="connsiteX3" fmla="*/ 0 w 578073"/>
              <a:gd name="connsiteY3" fmla="*/ 0 h 498339"/>
              <a:gd name="connsiteX4" fmla="*/ 0 w 578073"/>
              <a:gd name="connsiteY4" fmla="*/ 0 h 498339"/>
              <a:gd name="connsiteX0" fmla="*/ 0 w 578073"/>
              <a:gd name="connsiteY0" fmla="*/ 0 h 498339"/>
              <a:gd name="connsiteX1" fmla="*/ 289037 w 578073"/>
              <a:gd name="connsiteY1" fmla="*/ 498339 h 498339"/>
              <a:gd name="connsiteX2" fmla="*/ 578073 w 578073"/>
              <a:gd name="connsiteY2" fmla="*/ 0 h 498339"/>
              <a:gd name="connsiteX3" fmla="*/ 0 w 578073"/>
              <a:gd name="connsiteY3" fmla="*/ 0 h 49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073" h="498339">
                <a:moveTo>
                  <a:pt x="0" y="0"/>
                </a:moveTo>
                <a:lnTo>
                  <a:pt x="289037" y="498339"/>
                </a:lnTo>
                <a:lnTo>
                  <a:pt x="578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0" name="Isosceles 464 15" descr="3">
            <a:extLst>
              <a:ext uri="{FF2B5EF4-FFF2-40B4-BE49-F238E27FC236}">
                <a16:creationId xmlns:a16="http://schemas.microsoft.com/office/drawing/2014/main" id="{682A9C77-EFE5-780D-B701-DF07F3B00EE3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 rot="8993177">
            <a:off x="8757906" y="4567172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: 圖案 70">
            <a:extLst>
              <a:ext uri="{FF2B5EF4-FFF2-40B4-BE49-F238E27FC236}">
                <a16:creationId xmlns:a16="http://schemas.microsoft.com/office/drawing/2014/main" id="{20B052DF-E164-AC9D-22F5-8F9CACA60F9F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 rot="8993177">
            <a:off x="8921930" y="4600803"/>
            <a:ext cx="578073" cy="498339"/>
          </a:xfrm>
          <a:custGeom>
            <a:avLst/>
            <a:gdLst>
              <a:gd name="connsiteX0" fmla="*/ 0 w 578073"/>
              <a:gd name="connsiteY0" fmla="*/ 0 h 498339"/>
              <a:gd name="connsiteX1" fmla="*/ 289037 w 578073"/>
              <a:gd name="connsiteY1" fmla="*/ 498339 h 498339"/>
              <a:gd name="connsiteX2" fmla="*/ 578073 w 578073"/>
              <a:gd name="connsiteY2" fmla="*/ 0 h 498339"/>
              <a:gd name="connsiteX3" fmla="*/ 0 w 578073"/>
              <a:gd name="connsiteY3" fmla="*/ 0 h 498339"/>
              <a:gd name="connsiteX4" fmla="*/ 0 w 578073"/>
              <a:gd name="connsiteY4" fmla="*/ 0 h 498339"/>
              <a:gd name="connsiteX0" fmla="*/ 0 w 578073"/>
              <a:gd name="connsiteY0" fmla="*/ 0 h 498339"/>
              <a:gd name="connsiteX1" fmla="*/ 289037 w 578073"/>
              <a:gd name="connsiteY1" fmla="*/ 498339 h 498339"/>
              <a:gd name="connsiteX2" fmla="*/ 578073 w 578073"/>
              <a:gd name="connsiteY2" fmla="*/ 0 h 498339"/>
              <a:gd name="connsiteX3" fmla="*/ 0 w 578073"/>
              <a:gd name="connsiteY3" fmla="*/ 0 h 49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073" h="498339">
                <a:moveTo>
                  <a:pt x="0" y="0"/>
                </a:moveTo>
                <a:lnTo>
                  <a:pt x="289037" y="498339"/>
                </a:lnTo>
                <a:lnTo>
                  <a:pt x="578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3" name="Isosceles 464 15" descr="3">
            <a:extLst>
              <a:ext uri="{FF2B5EF4-FFF2-40B4-BE49-F238E27FC236}">
                <a16:creationId xmlns:a16="http://schemas.microsoft.com/office/drawing/2014/main" id="{9F98EA4C-5466-6CFF-897B-6DFEF0DCD7DF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 rot="12606826">
            <a:off x="9257958" y="4567172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手繪多邊形: 圖案 73">
            <a:extLst>
              <a:ext uri="{FF2B5EF4-FFF2-40B4-BE49-F238E27FC236}">
                <a16:creationId xmlns:a16="http://schemas.microsoft.com/office/drawing/2014/main" id="{2D2EBF0E-287A-47D0-942E-BAD13A190B5D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 rot="12606826">
            <a:off x="9672008" y="4600803"/>
            <a:ext cx="578073" cy="498339"/>
          </a:xfrm>
          <a:custGeom>
            <a:avLst/>
            <a:gdLst>
              <a:gd name="connsiteX0" fmla="*/ 0 w 578073"/>
              <a:gd name="connsiteY0" fmla="*/ 0 h 498339"/>
              <a:gd name="connsiteX1" fmla="*/ 289037 w 578073"/>
              <a:gd name="connsiteY1" fmla="*/ 498339 h 498339"/>
              <a:gd name="connsiteX2" fmla="*/ 578073 w 578073"/>
              <a:gd name="connsiteY2" fmla="*/ 0 h 498339"/>
              <a:gd name="connsiteX3" fmla="*/ 0 w 578073"/>
              <a:gd name="connsiteY3" fmla="*/ 0 h 498339"/>
              <a:gd name="connsiteX4" fmla="*/ 0 w 578073"/>
              <a:gd name="connsiteY4" fmla="*/ 0 h 498339"/>
              <a:gd name="connsiteX0" fmla="*/ 0 w 578073"/>
              <a:gd name="connsiteY0" fmla="*/ 0 h 498339"/>
              <a:gd name="connsiteX1" fmla="*/ 289037 w 578073"/>
              <a:gd name="connsiteY1" fmla="*/ 498339 h 498339"/>
              <a:gd name="connsiteX2" fmla="*/ 578073 w 578073"/>
              <a:gd name="connsiteY2" fmla="*/ 0 h 498339"/>
              <a:gd name="connsiteX3" fmla="*/ 0 w 578073"/>
              <a:gd name="connsiteY3" fmla="*/ 0 h 49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073" h="498339">
                <a:moveTo>
                  <a:pt x="0" y="0"/>
                </a:moveTo>
                <a:lnTo>
                  <a:pt x="289037" y="498339"/>
                </a:lnTo>
                <a:lnTo>
                  <a:pt x="578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6" name="Isosceles 464 15" descr="3">
            <a:extLst>
              <a:ext uri="{FF2B5EF4-FFF2-40B4-BE49-F238E27FC236}">
                <a16:creationId xmlns:a16="http://schemas.microsoft.com/office/drawing/2014/main" id="{7EB022FA-EA90-E8FE-7E57-E42DA8D95D37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 rot="12606818">
            <a:off x="7677794" y="2987008"/>
            <a:ext cx="1156146" cy="99667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手繪多邊形: 圖案 76">
            <a:extLst>
              <a:ext uri="{FF2B5EF4-FFF2-40B4-BE49-F238E27FC236}">
                <a16:creationId xmlns:a16="http://schemas.microsoft.com/office/drawing/2014/main" id="{3F6150F4-2401-C110-2C02-BFD640DDEA02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 rot="12606818">
            <a:off x="8091843" y="3020639"/>
            <a:ext cx="578073" cy="498339"/>
          </a:xfrm>
          <a:custGeom>
            <a:avLst/>
            <a:gdLst>
              <a:gd name="connsiteX0" fmla="*/ 0 w 578073"/>
              <a:gd name="connsiteY0" fmla="*/ 0 h 498339"/>
              <a:gd name="connsiteX1" fmla="*/ 289037 w 578073"/>
              <a:gd name="connsiteY1" fmla="*/ 498339 h 498339"/>
              <a:gd name="connsiteX2" fmla="*/ 578073 w 578073"/>
              <a:gd name="connsiteY2" fmla="*/ 0 h 498339"/>
              <a:gd name="connsiteX3" fmla="*/ 0 w 578073"/>
              <a:gd name="connsiteY3" fmla="*/ 0 h 498339"/>
              <a:gd name="connsiteX4" fmla="*/ 0 w 578073"/>
              <a:gd name="connsiteY4" fmla="*/ 0 h 498339"/>
              <a:gd name="connsiteX0" fmla="*/ 0 w 578073"/>
              <a:gd name="connsiteY0" fmla="*/ 0 h 498339"/>
              <a:gd name="connsiteX1" fmla="*/ 289037 w 578073"/>
              <a:gd name="connsiteY1" fmla="*/ 498339 h 498339"/>
              <a:gd name="connsiteX2" fmla="*/ 578073 w 578073"/>
              <a:gd name="connsiteY2" fmla="*/ 0 h 498339"/>
              <a:gd name="connsiteX3" fmla="*/ 0 w 578073"/>
              <a:gd name="connsiteY3" fmla="*/ 0 h 49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073" h="498339">
                <a:moveTo>
                  <a:pt x="0" y="0"/>
                </a:moveTo>
                <a:lnTo>
                  <a:pt x="289037" y="498339"/>
                </a:lnTo>
                <a:lnTo>
                  <a:pt x="5780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45056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EC289-43C8-6C78-C743-8BD6ADED8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F4376-2819-E876-684B-DD9C1A5ACB7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zh-TW" altLang="en-US" dirty="0"/>
              <a:t>中點法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F1DFECC-7CF3-2A54-3CD3-2DFC522A15F5}"/>
              </a:ext>
            </a:extLst>
          </p:cNvPr>
          <p:cNvGrpSpPr/>
          <p:nvPr/>
        </p:nvGrpSpPr>
        <p:grpSpPr>
          <a:xfrm>
            <a:off x="568769" y="1976138"/>
            <a:ext cx="1156149" cy="1156146"/>
            <a:chOff x="568769" y="1976138"/>
            <a:chExt cx="1156149" cy="1156146"/>
          </a:xfrm>
        </p:grpSpPr>
        <p:sp>
          <p:nvSpPr>
            <p:cNvPr id="152" name="Rectangle 464 11" descr="4">
              <a:extLst>
                <a:ext uri="{FF2B5EF4-FFF2-40B4-BE49-F238E27FC236}">
                  <a16:creationId xmlns:a16="http://schemas.microsoft.com/office/drawing/2014/main" id="{0E1976AD-9FA9-B705-A3D0-F1AEB2FF9912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568769" y="1976138"/>
              <a:ext cx="1156148" cy="1156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 21">
              <a:extLst>
                <a:ext uri="{FF2B5EF4-FFF2-40B4-BE49-F238E27FC236}">
                  <a16:creationId xmlns:a16="http://schemas.microsoft.com/office/drawing/2014/main" id="{8A9DB61C-D889-E4B0-9292-A03FB97D33B6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 bwMode="auto">
            <a:xfrm>
              <a:off x="568769" y="1976138"/>
              <a:ext cx="1156149" cy="1156146"/>
            </a:xfrm>
            <a:custGeom>
              <a:avLst/>
              <a:gdLst/>
              <a:ahLst/>
              <a:cxnLst/>
              <a:rect l="0" t="0" r="0" b="0"/>
              <a:pathLst>
                <a:path w="1873739" h="1873735">
                  <a:moveTo>
                    <a:pt x="0" y="936867"/>
                  </a:moveTo>
                  <a:lnTo>
                    <a:pt x="936869" y="1873734"/>
                  </a:lnTo>
                  <a:lnTo>
                    <a:pt x="1873738" y="936867"/>
                  </a:lnTo>
                  <a:lnTo>
                    <a:pt x="936869" y="0"/>
                  </a:lnTo>
                  <a:lnTo>
                    <a:pt x="0" y="93686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85286E3-EE17-E317-692E-0EFF178B66C0}"/>
              </a:ext>
            </a:extLst>
          </p:cNvPr>
          <p:cNvGrpSpPr/>
          <p:nvPr/>
        </p:nvGrpSpPr>
        <p:grpSpPr>
          <a:xfrm>
            <a:off x="568770" y="3404996"/>
            <a:ext cx="1156145" cy="996679"/>
            <a:chOff x="568770" y="3404996"/>
            <a:chExt cx="1156145" cy="996679"/>
          </a:xfrm>
        </p:grpSpPr>
        <p:sp>
          <p:nvSpPr>
            <p:cNvPr id="151" name="Isosceles 464 15" descr="3">
              <a:extLst>
                <a:ext uri="{FF2B5EF4-FFF2-40B4-BE49-F238E27FC236}">
                  <a16:creationId xmlns:a16="http://schemas.microsoft.com/office/drawing/2014/main" id="{BF1C23C5-5248-0935-CD33-221E1AE055D4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568770" y="3404996"/>
              <a:ext cx="1156145" cy="9966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 22">
              <a:extLst>
                <a:ext uri="{FF2B5EF4-FFF2-40B4-BE49-F238E27FC236}">
                  <a16:creationId xmlns:a16="http://schemas.microsoft.com/office/drawing/2014/main" id="{36DB5DC6-3202-FA81-E5C9-F0003622F98B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 bwMode="auto">
            <a:xfrm>
              <a:off x="857806" y="3903335"/>
              <a:ext cx="578073" cy="498340"/>
            </a:xfrm>
            <a:custGeom>
              <a:avLst/>
              <a:gdLst/>
              <a:ahLst/>
              <a:cxnLst/>
              <a:rect l="0" t="0" r="0" b="0"/>
              <a:pathLst>
                <a:path w="936867" h="807646">
                  <a:moveTo>
                    <a:pt x="0" y="0"/>
                  </a:moveTo>
                  <a:lnTo>
                    <a:pt x="468433" y="807645"/>
                  </a:lnTo>
                  <a:lnTo>
                    <a:pt x="936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5" name="Rectangle 464 11" descr="4">
            <a:extLst>
              <a:ext uri="{FF2B5EF4-FFF2-40B4-BE49-F238E27FC236}">
                <a16:creationId xmlns:a16="http://schemas.microsoft.com/office/drawing/2014/main" id="{DCD92658-E5CC-1934-CA9C-EE654876EE1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8006821">
            <a:off x="2678669" y="1976137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>
            <a:extLst>
              <a:ext uri="{FF2B5EF4-FFF2-40B4-BE49-F238E27FC236}">
                <a16:creationId xmlns:a16="http://schemas.microsoft.com/office/drawing/2014/main" id="{414E1120-D34E-7C92-2148-0816DDD0394F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rot="18006821">
            <a:off x="2678669" y="1976137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Rectangle 464 11" descr="4">
            <a:extLst>
              <a:ext uri="{FF2B5EF4-FFF2-40B4-BE49-F238E27FC236}">
                <a16:creationId xmlns:a16="http://schemas.microsoft.com/office/drawing/2014/main" id="{2C699B7F-56C4-392C-BEA4-04627F4AD69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3593170">
            <a:off x="4258834" y="1976140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>
            <a:extLst>
              <a:ext uri="{FF2B5EF4-FFF2-40B4-BE49-F238E27FC236}">
                <a16:creationId xmlns:a16="http://schemas.microsoft.com/office/drawing/2014/main" id="{FEEB99E7-5D67-DA2C-95DE-ACDB8D58A4F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 rot="3593170">
            <a:off x="4258834" y="1976140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Rectangle 464 11" descr="4">
            <a:extLst>
              <a:ext uri="{FF2B5EF4-FFF2-40B4-BE49-F238E27FC236}">
                <a16:creationId xmlns:a16="http://schemas.microsoft.com/office/drawing/2014/main" id="{A7FEC27F-2390-8BC4-97A7-7A5A49EA614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7206826">
            <a:off x="4258837" y="3556305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>
            <a:extLst>
              <a:ext uri="{FF2B5EF4-FFF2-40B4-BE49-F238E27FC236}">
                <a16:creationId xmlns:a16="http://schemas.microsoft.com/office/drawing/2014/main" id="{B6A19BC0-EDF1-0503-BEDD-C3DF2DE690FF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 rot="7206826">
            <a:off x="4258836" y="3556305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" name="Rectangle 464 11" descr="4">
            <a:extLst>
              <a:ext uri="{FF2B5EF4-FFF2-40B4-BE49-F238E27FC236}">
                <a16:creationId xmlns:a16="http://schemas.microsoft.com/office/drawing/2014/main" id="{D02E6B45-B080-E2F9-C5AD-F51AAB689D6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4393178">
            <a:off x="2678672" y="3556305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>
            <a:extLst>
              <a:ext uri="{FF2B5EF4-FFF2-40B4-BE49-F238E27FC236}">
                <a16:creationId xmlns:a16="http://schemas.microsoft.com/office/drawing/2014/main" id="{64B7EF40-3A9E-0FE6-EA08-0B04E865A82B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 rot="14393178">
            <a:off x="2678671" y="3556305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Isosceles 464 15" descr="3">
            <a:extLst>
              <a:ext uri="{FF2B5EF4-FFF2-40B4-BE49-F238E27FC236}">
                <a16:creationId xmlns:a16="http://schemas.microsoft.com/office/drawing/2014/main" id="{51EDA250-99E6-8CFA-7CBE-0C30A5A5621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1806820">
            <a:off x="3218726" y="1124744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>
            <a:extLst>
              <a:ext uri="{FF2B5EF4-FFF2-40B4-BE49-F238E27FC236}">
                <a16:creationId xmlns:a16="http://schemas.microsoft.com/office/drawing/2014/main" id="{99450B48-0B95-2807-A08D-ADE8256489B0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 rot="1806820">
            <a:off x="3382750" y="1589453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" name="Isosceles 464 15" descr="3">
            <a:extLst>
              <a:ext uri="{FF2B5EF4-FFF2-40B4-BE49-F238E27FC236}">
                <a16:creationId xmlns:a16="http://schemas.microsoft.com/office/drawing/2014/main" id="{049DD94C-2E45-F8C0-98E4-92219165336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9793170">
            <a:off x="3718778" y="1124744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手繪多邊形 37">
            <a:extLst>
              <a:ext uri="{FF2B5EF4-FFF2-40B4-BE49-F238E27FC236}">
                <a16:creationId xmlns:a16="http://schemas.microsoft.com/office/drawing/2014/main" id="{01899853-DAB0-7AB1-60CC-607196C1257F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 rot="19793170">
            <a:off x="4132827" y="1589453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0" name="Isosceles 464 15" descr="3">
            <a:extLst>
              <a:ext uri="{FF2B5EF4-FFF2-40B4-BE49-F238E27FC236}">
                <a16:creationId xmlns:a16="http://schemas.microsoft.com/office/drawing/2014/main" id="{0AB7E51D-73A0-64C4-4A03-5FD18F5C6AC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2606818">
            <a:off x="2138617" y="2987008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>
            <a:extLst>
              <a:ext uri="{FF2B5EF4-FFF2-40B4-BE49-F238E27FC236}">
                <a16:creationId xmlns:a16="http://schemas.microsoft.com/office/drawing/2014/main" id="{BD643F0D-FE04-6BE7-FE17-BBCF1B9C0BAB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 rot="12606818">
            <a:off x="2552666" y="3020638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Isosceles 464 15" descr="3">
            <a:extLst>
              <a:ext uri="{FF2B5EF4-FFF2-40B4-BE49-F238E27FC236}">
                <a16:creationId xmlns:a16="http://schemas.microsoft.com/office/drawing/2014/main" id="{5C61A9AC-D366-42BC-54BF-DCFF6FF653E0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8993169">
            <a:off x="4798895" y="2987002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 43">
            <a:extLst>
              <a:ext uri="{FF2B5EF4-FFF2-40B4-BE49-F238E27FC236}">
                <a16:creationId xmlns:a16="http://schemas.microsoft.com/office/drawing/2014/main" id="{D9760167-9F93-D9E5-F59A-FA0B4A18766D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 rot="8993169">
            <a:off x="4962918" y="3020632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8" name="Isosceles 464 15" descr="3">
            <a:extLst>
              <a:ext uri="{FF2B5EF4-FFF2-40B4-BE49-F238E27FC236}">
                <a16:creationId xmlns:a16="http://schemas.microsoft.com/office/drawing/2014/main" id="{08AC505D-B727-0C08-5338-8434E3967D1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8993177">
            <a:off x="3218730" y="4567171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手繪多邊形 48">
            <a:extLst>
              <a:ext uri="{FF2B5EF4-FFF2-40B4-BE49-F238E27FC236}">
                <a16:creationId xmlns:a16="http://schemas.microsoft.com/office/drawing/2014/main" id="{1130C55A-CD85-98B8-8D1B-0F61278AEB54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 rot="8993177">
            <a:off x="3382753" y="4600801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7" name="Isosceles 464 15" descr="3">
            <a:extLst>
              <a:ext uri="{FF2B5EF4-FFF2-40B4-BE49-F238E27FC236}">
                <a16:creationId xmlns:a16="http://schemas.microsoft.com/office/drawing/2014/main" id="{D3A9D7EC-91F5-7A13-C634-45BEA08F128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12606826">
            <a:off x="3718782" y="4567171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手繪多邊形 57">
            <a:extLst>
              <a:ext uri="{FF2B5EF4-FFF2-40B4-BE49-F238E27FC236}">
                <a16:creationId xmlns:a16="http://schemas.microsoft.com/office/drawing/2014/main" id="{12CB3E88-F1D0-805B-ACBB-F31F1E2AD1A9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 rot="12606826">
            <a:off x="4132831" y="4600801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0" name="Isosceles 464 15" descr="3">
            <a:extLst>
              <a:ext uri="{FF2B5EF4-FFF2-40B4-BE49-F238E27FC236}">
                <a16:creationId xmlns:a16="http://schemas.microsoft.com/office/drawing/2014/main" id="{B62177F7-0F98-B3D9-E4C8-14ADB837BC5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rot="10800000">
            <a:off x="3466768" y="3344298"/>
            <a:ext cx="1160121" cy="10001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手繪多邊形 60">
            <a:extLst>
              <a:ext uri="{FF2B5EF4-FFF2-40B4-BE49-F238E27FC236}">
                <a16:creationId xmlns:a16="http://schemas.microsoft.com/office/drawing/2014/main" id="{403F170C-4BC7-B527-7132-960A0C07AB4E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 rot="10800000">
            <a:off x="3756798" y="3344298"/>
            <a:ext cx="580061" cy="500053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3" name="Isosceles 464 15" descr="3">
            <a:extLst>
              <a:ext uri="{FF2B5EF4-FFF2-40B4-BE49-F238E27FC236}">
                <a16:creationId xmlns:a16="http://schemas.microsoft.com/office/drawing/2014/main" id="{235448C0-616C-A850-03E1-79AED6D53F85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rot="21599996">
            <a:off x="3466766" y="2344192"/>
            <a:ext cx="1160121" cy="10001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手繪多邊形 63">
            <a:extLst>
              <a:ext uri="{FF2B5EF4-FFF2-40B4-BE49-F238E27FC236}">
                <a16:creationId xmlns:a16="http://schemas.microsoft.com/office/drawing/2014/main" id="{112A1290-344C-56C2-65FC-25A9D721BDC1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 rot="21599996">
            <a:off x="3756796" y="2844243"/>
            <a:ext cx="580061" cy="500053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圓角矩形 149">
            <a:extLst>
              <a:ext uri="{FF2B5EF4-FFF2-40B4-BE49-F238E27FC236}">
                <a16:creationId xmlns:a16="http://schemas.microsoft.com/office/drawing/2014/main" id="{F60CE3D8-1A1D-644F-D47C-B86917C6CA10}"/>
              </a:ext>
            </a:extLst>
          </p:cNvPr>
          <p:cNvSpPr/>
          <p:nvPr/>
        </p:nvSpPr>
        <p:spPr bwMode="auto">
          <a:xfrm>
            <a:off x="7416768" y="493350"/>
            <a:ext cx="2565655" cy="408623"/>
          </a:xfrm>
          <a:prstGeom prst="round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條件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線段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anose="020B0604030504040204" pitchFamily="34" charset="-120"/>
              </a:rPr>
              <a:t>刪除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5446017-34D6-D452-2879-E2BCBBFA8965}"/>
              </a:ext>
            </a:extLst>
          </p:cNvPr>
          <p:cNvGrpSpPr/>
          <p:nvPr/>
        </p:nvGrpSpPr>
        <p:grpSpPr>
          <a:xfrm>
            <a:off x="6633725" y="1976138"/>
            <a:ext cx="1156150" cy="1156148"/>
            <a:chOff x="6633724" y="1976138"/>
            <a:chExt cx="1156150" cy="1156148"/>
          </a:xfrm>
        </p:grpSpPr>
        <p:sp>
          <p:nvSpPr>
            <p:cNvPr id="15" name="Rectangle 464 11" descr="4">
              <a:extLst>
                <a:ext uri="{FF2B5EF4-FFF2-40B4-BE49-F238E27FC236}">
                  <a16:creationId xmlns:a16="http://schemas.microsoft.com/office/drawing/2014/main" id="{2B6CC662-00DE-4519-7BF0-5FCF00D05F23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6633725" y="1976138"/>
              <a:ext cx="1156149" cy="1156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E25B5E16-E29B-DA96-7924-F9FCBE45BA57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6633724" y="1976138"/>
              <a:ext cx="1156149" cy="1156148"/>
            </a:xfrm>
            <a:custGeom>
              <a:avLst/>
              <a:gdLst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  <a:gd name="connsiteX5" fmla="*/ 578075 w 1156149"/>
                <a:gd name="connsiteY5" fmla="*/ 0 h 1156148"/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149" h="1156148">
                  <a:moveTo>
                    <a:pt x="578075" y="0"/>
                  </a:moveTo>
                  <a:lnTo>
                    <a:pt x="0" y="578074"/>
                  </a:lnTo>
                  <a:lnTo>
                    <a:pt x="578075" y="1156148"/>
                  </a:lnTo>
                  <a:lnTo>
                    <a:pt x="1156149" y="578074"/>
                  </a:lnTo>
                  <a:lnTo>
                    <a:pt x="57807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EBA0F6D-A49C-1479-11A9-082F71779256}"/>
              </a:ext>
            </a:extLst>
          </p:cNvPr>
          <p:cNvGrpSpPr/>
          <p:nvPr/>
        </p:nvGrpSpPr>
        <p:grpSpPr>
          <a:xfrm>
            <a:off x="6633725" y="3915536"/>
            <a:ext cx="1156146" cy="996679"/>
            <a:chOff x="6633725" y="3915536"/>
            <a:chExt cx="1156146" cy="996679"/>
          </a:xfrm>
        </p:grpSpPr>
        <p:sp>
          <p:nvSpPr>
            <p:cNvPr id="18" name="Isosceles 464 15" descr="3">
              <a:extLst>
                <a:ext uri="{FF2B5EF4-FFF2-40B4-BE49-F238E27FC236}">
                  <a16:creationId xmlns:a16="http://schemas.microsoft.com/office/drawing/2014/main" id="{D3E4D3AD-D8DB-808A-8289-9E0E225E4BE5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6633725" y="3915536"/>
              <a:ext cx="1156146" cy="996679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01DFFFC9-9B8F-FA14-1F5E-55881544E3A3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6922761" y="4413875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6B45CC63-799B-8EDE-6AEC-D1C7B500E266}"/>
              </a:ext>
            </a:extLst>
          </p:cNvPr>
          <p:cNvGrpSpPr/>
          <p:nvPr/>
        </p:nvGrpSpPr>
        <p:grpSpPr>
          <a:xfrm>
            <a:off x="7677794" y="1124744"/>
            <a:ext cx="3816424" cy="4439107"/>
            <a:chOff x="7677794" y="1124744"/>
            <a:chExt cx="3816424" cy="4439107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D729B23A-7C59-640F-10AB-290DC224B810}"/>
                </a:ext>
              </a:extLst>
            </p:cNvPr>
            <p:cNvGrpSpPr/>
            <p:nvPr/>
          </p:nvGrpSpPr>
          <p:grpSpPr>
            <a:xfrm>
              <a:off x="8217846" y="1976137"/>
              <a:ext cx="2736314" cy="2736316"/>
              <a:chOff x="8217846" y="1976137"/>
              <a:chExt cx="2736314" cy="2736316"/>
            </a:xfrm>
            <a:solidFill>
              <a:srgbClr val="1CCAD8"/>
            </a:solidFill>
          </p:grpSpPr>
          <p:sp>
            <p:nvSpPr>
              <p:cNvPr id="20" name="Rectangle 464 11" descr="4">
                <a:extLst>
                  <a:ext uri="{FF2B5EF4-FFF2-40B4-BE49-F238E27FC236}">
                    <a16:creationId xmlns:a16="http://schemas.microsoft.com/office/drawing/2014/main" id="{24D28B6F-7758-3166-88FE-FF34C4B45EF0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 rot="18006821">
                <a:off x="8217846" y="1976137"/>
                <a:ext cx="1156148" cy="11561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Rectangle 464 11" descr="4">
                <a:extLst>
                  <a:ext uri="{FF2B5EF4-FFF2-40B4-BE49-F238E27FC236}">
                    <a16:creationId xmlns:a16="http://schemas.microsoft.com/office/drawing/2014/main" id="{822682D6-A0CB-0EDF-A551-B6066143A837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 rot="3593170">
                <a:off x="9798010" y="1976140"/>
                <a:ext cx="1156148" cy="11561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Rectangle 464 11" descr="4">
                <a:extLst>
                  <a:ext uri="{FF2B5EF4-FFF2-40B4-BE49-F238E27FC236}">
                    <a16:creationId xmlns:a16="http://schemas.microsoft.com/office/drawing/2014/main" id="{7FB6AC98-5AAF-6A56-A562-CD5FA26B9465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 rot="7206826">
                <a:off x="9798012" y="3556305"/>
                <a:ext cx="1156148" cy="11561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Rectangle 464 11" descr="4">
                <a:extLst>
                  <a:ext uri="{FF2B5EF4-FFF2-40B4-BE49-F238E27FC236}">
                    <a16:creationId xmlns:a16="http://schemas.microsoft.com/office/drawing/2014/main" id="{65234B58-E57E-9558-B947-1059C8539156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 rot="14393178">
                <a:off x="8217847" y="3556305"/>
                <a:ext cx="1156148" cy="11561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817F4D66-E9D6-3E91-43C7-804FD53CE9BA}"/>
                </a:ext>
              </a:extLst>
            </p:cNvPr>
            <p:cNvGrpSpPr/>
            <p:nvPr/>
          </p:nvGrpSpPr>
          <p:grpSpPr>
            <a:xfrm>
              <a:off x="8217845" y="1976137"/>
              <a:ext cx="2736316" cy="2736316"/>
              <a:chOff x="8217845" y="1976137"/>
              <a:chExt cx="2736316" cy="2736316"/>
            </a:xfrm>
            <a:solidFill>
              <a:srgbClr val="15E6CD"/>
            </a:solidFill>
          </p:grpSpPr>
          <p:sp>
            <p:nvSpPr>
              <p:cNvPr id="21" name="手繪多邊形: 圖案 20">
                <a:extLst>
                  <a:ext uri="{FF2B5EF4-FFF2-40B4-BE49-F238E27FC236}">
                    <a16:creationId xmlns:a16="http://schemas.microsoft.com/office/drawing/2014/main" id="{A6BD463F-019F-2558-8C23-3903F2D75500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 rot="18006821">
                <a:off x="8217845" y="1976137"/>
                <a:ext cx="1156148" cy="1156148"/>
              </a:xfrm>
              <a:custGeom>
                <a:avLst/>
                <a:gdLst>
                  <a:gd name="connsiteX0" fmla="*/ 578075 w 1156149"/>
                  <a:gd name="connsiteY0" fmla="*/ 0 h 1156148"/>
                  <a:gd name="connsiteX1" fmla="*/ 0 w 1156149"/>
                  <a:gd name="connsiteY1" fmla="*/ 578074 h 1156148"/>
                  <a:gd name="connsiteX2" fmla="*/ 578075 w 1156149"/>
                  <a:gd name="connsiteY2" fmla="*/ 1156148 h 1156148"/>
                  <a:gd name="connsiteX3" fmla="*/ 1156149 w 1156149"/>
                  <a:gd name="connsiteY3" fmla="*/ 578074 h 1156148"/>
                  <a:gd name="connsiteX4" fmla="*/ 578075 w 1156149"/>
                  <a:gd name="connsiteY4" fmla="*/ 0 h 1156148"/>
                  <a:gd name="connsiteX5" fmla="*/ 578075 w 1156149"/>
                  <a:gd name="connsiteY5" fmla="*/ 0 h 1156148"/>
                  <a:gd name="connsiteX0" fmla="*/ 578075 w 1156149"/>
                  <a:gd name="connsiteY0" fmla="*/ 0 h 1156148"/>
                  <a:gd name="connsiteX1" fmla="*/ 0 w 1156149"/>
                  <a:gd name="connsiteY1" fmla="*/ 578074 h 1156148"/>
                  <a:gd name="connsiteX2" fmla="*/ 578075 w 1156149"/>
                  <a:gd name="connsiteY2" fmla="*/ 1156148 h 1156148"/>
                  <a:gd name="connsiteX3" fmla="*/ 1156149 w 1156149"/>
                  <a:gd name="connsiteY3" fmla="*/ 578074 h 1156148"/>
                  <a:gd name="connsiteX4" fmla="*/ 578075 w 1156149"/>
                  <a:gd name="connsiteY4" fmla="*/ 0 h 1156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6149" h="1156148">
                    <a:moveTo>
                      <a:pt x="578075" y="0"/>
                    </a:moveTo>
                    <a:lnTo>
                      <a:pt x="0" y="578074"/>
                    </a:lnTo>
                    <a:lnTo>
                      <a:pt x="578075" y="1156148"/>
                    </a:lnTo>
                    <a:lnTo>
                      <a:pt x="1156149" y="578074"/>
                    </a:lnTo>
                    <a:lnTo>
                      <a:pt x="57807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手繪多邊形: 圖案 26">
                <a:extLst>
                  <a:ext uri="{FF2B5EF4-FFF2-40B4-BE49-F238E27FC236}">
                    <a16:creationId xmlns:a16="http://schemas.microsoft.com/office/drawing/2014/main" id="{85A642CB-A872-70DD-07DD-A89809333534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 rot="3593170">
                <a:off x="9798010" y="1976140"/>
                <a:ext cx="1156148" cy="1156148"/>
              </a:xfrm>
              <a:custGeom>
                <a:avLst/>
                <a:gdLst>
                  <a:gd name="connsiteX0" fmla="*/ 578075 w 1156149"/>
                  <a:gd name="connsiteY0" fmla="*/ 0 h 1156148"/>
                  <a:gd name="connsiteX1" fmla="*/ 0 w 1156149"/>
                  <a:gd name="connsiteY1" fmla="*/ 578074 h 1156148"/>
                  <a:gd name="connsiteX2" fmla="*/ 578075 w 1156149"/>
                  <a:gd name="connsiteY2" fmla="*/ 1156148 h 1156148"/>
                  <a:gd name="connsiteX3" fmla="*/ 1156149 w 1156149"/>
                  <a:gd name="connsiteY3" fmla="*/ 578074 h 1156148"/>
                  <a:gd name="connsiteX4" fmla="*/ 578075 w 1156149"/>
                  <a:gd name="connsiteY4" fmla="*/ 0 h 1156148"/>
                  <a:gd name="connsiteX5" fmla="*/ 578075 w 1156149"/>
                  <a:gd name="connsiteY5" fmla="*/ 0 h 1156148"/>
                  <a:gd name="connsiteX0" fmla="*/ 578075 w 1156149"/>
                  <a:gd name="connsiteY0" fmla="*/ 0 h 1156148"/>
                  <a:gd name="connsiteX1" fmla="*/ 0 w 1156149"/>
                  <a:gd name="connsiteY1" fmla="*/ 578074 h 1156148"/>
                  <a:gd name="connsiteX2" fmla="*/ 578075 w 1156149"/>
                  <a:gd name="connsiteY2" fmla="*/ 1156148 h 1156148"/>
                  <a:gd name="connsiteX3" fmla="*/ 1156149 w 1156149"/>
                  <a:gd name="connsiteY3" fmla="*/ 578074 h 1156148"/>
                  <a:gd name="connsiteX4" fmla="*/ 578075 w 1156149"/>
                  <a:gd name="connsiteY4" fmla="*/ 0 h 1156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6149" h="1156148">
                    <a:moveTo>
                      <a:pt x="578075" y="0"/>
                    </a:moveTo>
                    <a:lnTo>
                      <a:pt x="0" y="578074"/>
                    </a:lnTo>
                    <a:lnTo>
                      <a:pt x="578075" y="1156148"/>
                    </a:lnTo>
                    <a:lnTo>
                      <a:pt x="1156149" y="578074"/>
                    </a:lnTo>
                    <a:lnTo>
                      <a:pt x="57807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手繪多邊形: 圖案 38">
                <a:extLst>
                  <a:ext uri="{FF2B5EF4-FFF2-40B4-BE49-F238E27FC236}">
                    <a16:creationId xmlns:a16="http://schemas.microsoft.com/office/drawing/2014/main" id="{DD15D347-6C5E-18A4-680B-45D8AAA83BEB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 rot="7206826">
                <a:off x="9798013" y="3556305"/>
                <a:ext cx="1156148" cy="1156148"/>
              </a:xfrm>
              <a:custGeom>
                <a:avLst/>
                <a:gdLst>
                  <a:gd name="connsiteX0" fmla="*/ 578075 w 1156149"/>
                  <a:gd name="connsiteY0" fmla="*/ 0 h 1156148"/>
                  <a:gd name="connsiteX1" fmla="*/ 0 w 1156149"/>
                  <a:gd name="connsiteY1" fmla="*/ 578074 h 1156148"/>
                  <a:gd name="connsiteX2" fmla="*/ 578075 w 1156149"/>
                  <a:gd name="connsiteY2" fmla="*/ 1156148 h 1156148"/>
                  <a:gd name="connsiteX3" fmla="*/ 1156149 w 1156149"/>
                  <a:gd name="connsiteY3" fmla="*/ 578074 h 1156148"/>
                  <a:gd name="connsiteX4" fmla="*/ 578075 w 1156149"/>
                  <a:gd name="connsiteY4" fmla="*/ 0 h 1156148"/>
                  <a:gd name="connsiteX5" fmla="*/ 578075 w 1156149"/>
                  <a:gd name="connsiteY5" fmla="*/ 0 h 1156148"/>
                  <a:gd name="connsiteX0" fmla="*/ 578075 w 1156149"/>
                  <a:gd name="connsiteY0" fmla="*/ 0 h 1156148"/>
                  <a:gd name="connsiteX1" fmla="*/ 0 w 1156149"/>
                  <a:gd name="connsiteY1" fmla="*/ 578074 h 1156148"/>
                  <a:gd name="connsiteX2" fmla="*/ 578075 w 1156149"/>
                  <a:gd name="connsiteY2" fmla="*/ 1156148 h 1156148"/>
                  <a:gd name="connsiteX3" fmla="*/ 1156149 w 1156149"/>
                  <a:gd name="connsiteY3" fmla="*/ 578074 h 1156148"/>
                  <a:gd name="connsiteX4" fmla="*/ 578075 w 1156149"/>
                  <a:gd name="connsiteY4" fmla="*/ 0 h 1156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6149" h="1156148">
                    <a:moveTo>
                      <a:pt x="578075" y="0"/>
                    </a:moveTo>
                    <a:lnTo>
                      <a:pt x="0" y="578074"/>
                    </a:lnTo>
                    <a:lnTo>
                      <a:pt x="578075" y="1156148"/>
                    </a:lnTo>
                    <a:lnTo>
                      <a:pt x="1156149" y="578074"/>
                    </a:lnTo>
                    <a:lnTo>
                      <a:pt x="57807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手繪多邊形: 圖案 44">
                <a:extLst>
                  <a:ext uri="{FF2B5EF4-FFF2-40B4-BE49-F238E27FC236}">
                    <a16:creationId xmlns:a16="http://schemas.microsoft.com/office/drawing/2014/main" id="{1B567844-F2B3-6A4C-7722-FF0BB5E12308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 rot="14393178">
                <a:off x="8217847" y="3556305"/>
                <a:ext cx="1156148" cy="1156148"/>
              </a:xfrm>
              <a:custGeom>
                <a:avLst/>
                <a:gdLst>
                  <a:gd name="connsiteX0" fmla="*/ 578075 w 1156149"/>
                  <a:gd name="connsiteY0" fmla="*/ 0 h 1156148"/>
                  <a:gd name="connsiteX1" fmla="*/ 0 w 1156149"/>
                  <a:gd name="connsiteY1" fmla="*/ 578074 h 1156148"/>
                  <a:gd name="connsiteX2" fmla="*/ 578075 w 1156149"/>
                  <a:gd name="connsiteY2" fmla="*/ 1156148 h 1156148"/>
                  <a:gd name="connsiteX3" fmla="*/ 1156149 w 1156149"/>
                  <a:gd name="connsiteY3" fmla="*/ 578074 h 1156148"/>
                  <a:gd name="connsiteX4" fmla="*/ 578075 w 1156149"/>
                  <a:gd name="connsiteY4" fmla="*/ 0 h 1156148"/>
                  <a:gd name="connsiteX5" fmla="*/ 578075 w 1156149"/>
                  <a:gd name="connsiteY5" fmla="*/ 0 h 1156148"/>
                  <a:gd name="connsiteX0" fmla="*/ 578075 w 1156149"/>
                  <a:gd name="connsiteY0" fmla="*/ 0 h 1156148"/>
                  <a:gd name="connsiteX1" fmla="*/ 0 w 1156149"/>
                  <a:gd name="connsiteY1" fmla="*/ 578074 h 1156148"/>
                  <a:gd name="connsiteX2" fmla="*/ 578075 w 1156149"/>
                  <a:gd name="connsiteY2" fmla="*/ 1156148 h 1156148"/>
                  <a:gd name="connsiteX3" fmla="*/ 1156149 w 1156149"/>
                  <a:gd name="connsiteY3" fmla="*/ 578074 h 1156148"/>
                  <a:gd name="connsiteX4" fmla="*/ 578075 w 1156149"/>
                  <a:gd name="connsiteY4" fmla="*/ 0 h 1156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6149" h="1156148">
                    <a:moveTo>
                      <a:pt x="578075" y="0"/>
                    </a:moveTo>
                    <a:lnTo>
                      <a:pt x="0" y="578074"/>
                    </a:lnTo>
                    <a:lnTo>
                      <a:pt x="578075" y="1156148"/>
                    </a:lnTo>
                    <a:lnTo>
                      <a:pt x="1156149" y="578074"/>
                    </a:lnTo>
                    <a:lnTo>
                      <a:pt x="57807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AE8587E-B87A-FECB-3CDA-19F1B344B56B}"/>
                </a:ext>
              </a:extLst>
            </p:cNvPr>
            <p:cNvGrpSpPr/>
            <p:nvPr/>
          </p:nvGrpSpPr>
          <p:grpSpPr>
            <a:xfrm>
              <a:off x="7677794" y="1124744"/>
              <a:ext cx="3816424" cy="4439107"/>
              <a:chOff x="7677794" y="1124744"/>
              <a:chExt cx="3816424" cy="4439107"/>
            </a:xfrm>
            <a:solidFill>
              <a:srgbClr val="587291"/>
            </a:solidFill>
          </p:grpSpPr>
          <p:sp>
            <p:nvSpPr>
              <p:cNvPr id="55" name="Isosceles 464 15" descr="3">
                <a:extLst>
                  <a:ext uri="{FF2B5EF4-FFF2-40B4-BE49-F238E27FC236}">
                    <a16:creationId xmlns:a16="http://schemas.microsoft.com/office/drawing/2014/main" id="{8531CBD9-3C00-04AC-354C-DF39009ACDF6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 rot="21599996">
                <a:off x="9005942" y="2344191"/>
                <a:ext cx="1160121" cy="1000104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Isosceles 464 15" descr="3">
                <a:extLst>
                  <a:ext uri="{FF2B5EF4-FFF2-40B4-BE49-F238E27FC236}">
                    <a16:creationId xmlns:a16="http://schemas.microsoft.com/office/drawing/2014/main" id="{F81831E9-AD4D-871D-8F66-0E9F0ABDBC3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 rot="10800000">
                <a:off x="9005945" y="3344299"/>
                <a:ext cx="1160121" cy="1000104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890EFE09-A8E3-32C6-C801-65A2BE0C3771}"/>
                  </a:ext>
                </a:extLst>
              </p:cNvPr>
              <p:cNvGrpSpPr/>
              <p:nvPr/>
            </p:nvGrpSpPr>
            <p:grpSpPr>
              <a:xfrm>
                <a:off x="7677794" y="1124744"/>
                <a:ext cx="3816424" cy="4439107"/>
                <a:chOff x="7677794" y="1124744"/>
                <a:chExt cx="3816424" cy="4439107"/>
              </a:xfrm>
              <a:grpFill/>
            </p:grpSpPr>
            <p:sp>
              <p:nvSpPr>
                <p:cNvPr id="67" name="Isosceles 464 15" descr="3">
                  <a:extLst>
                    <a:ext uri="{FF2B5EF4-FFF2-40B4-BE49-F238E27FC236}">
                      <a16:creationId xmlns:a16="http://schemas.microsoft.com/office/drawing/2014/main" id="{58A9D802-91E3-15DF-234F-B89161595821}"/>
                    </a:ext>
                  </a:extLst>
                </p:cNvPr>
                <p:cNvSpPr/>
                <p:nvPr>
                  <p:custDataLst>
                    <p:tags r:id="rId37"/>
                  </p:custDataLst>
                </p:nvPr>
              </p:nvSpPr>
              <p:spPr>
                <a:xfrm rot="8993169">
                  <a:off x="10338072" y="2987002"/>
                  <a:ext cx="1156146" cy="996679"/>
                </a:xfrm>
                <a:prstGeom prst="triangl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Isosceles 464 15" descr="3">
                  <a:extLst>
                    <a:ext uri="{FF2B5EF4-FFF2-40B4-BE49-F238E27FC236}">
                      <a16:creationId xmlns:a16="http://schemas.microsoft.com/office/drawing/2014/main" id="{C167CD06-19FC-E002-57E6-8A0CAA3945E3}"/>
                    </a:ext>
                  </a:extLst>
                </p:cNvPr>
                <p:cNvSpPr/>
                <p:nvPr>
                  <p:custDataLst>
                    <p:tags r:id="rId38"/>
                  </p:custDataLst>
                </p:nvPr>
              </p:nvSpPr>
              <p:spPr>
                <a:xfrm rot="12606818">
                  <a:off x="7677794" y="2987008"/>
                  <a:ext cx="1156146" cy="996679"/>
                </a:xfrm>
                <a:prstGeom prst="triangl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" name="Isosceles 464 15" descr="3">
                  <a:extLst>
                    <a:ext uri="{FF2B5EF4-FFF2-40B4-BE49-F238E27FC236}">
                      <a16:creationId xmlns:a16="http://schemas.microsoft.com/office/drawing/2014/main" id="{7E94D0EC-E86F-6AE8-7DE7-14419FF7BE62}"/>
                    </a:ext>
                  </a:extLst>
                </p:cNvPr>
                <p:cNvSpPr/>
                <p:nvPr>
                  <p:custDataLst>
                    <p:tags r:id="rId39"/>
                  </p:custDataLst>
                </p:nvPr>
              </p:nvSpPr>
              <p:spPr>
                <a:xfrm rot="1806820">
                  <a:off x="8757902" y="1124744"/>
                  <a:ext cx="1156146" cy="996679"/>
                </a:xfrm>
                <a:prstGeom prst="triangl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Isosceles 464 15" descr="3">
                  <a:extLst>
                    <a:ext uri="{FF2B5EF4-FFF2-40B4-BE49-F238E27FC236}">
                      <a16:creationId xmlns:a16="http://schemas.microsoft.com/office/drawing/2014/main" id="{C086439C-CC28-33AF-D84D-77449EF2BF39}"/>
                    </a:ext>
                  </a:extLst>
                </p:cNvPr>
                <p:cNvSpPr/>
                <p:nvPr>
                  <p:custDataLst>
                    <p:tags r:id="rId40"/>
                  </p:custDataLst>
                </p:nvPr>
              </p:nvSpPr>
              <p:spPr>
                <a:xfrm rot="19793170">
                  <a:off x="9257954" y="1124744"/>
                  <a:ext cx="1156146" cy="996679"/>
                </a:xfrm>
                <a:prstGeom prst="triangl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0" name="Isosceles 464 15" descr="3">
                  <a:extLst>
                    <a:ext uri="{FF2B5EF4-FFF2-40B4-BE49-F238E27FC236}">
                      <a16:creationId xmlns:a16="http://schemas.microsoft.com/office/drawing/2014/main" id="{D3473E0F-A430-8427-CC88-397D14ED9030}"/>
                    </a:ext>
                  </a:extLst>
                </p:cNvPr>
                <p:cNvSpPr/>
                <p:nvPr>
                  <p:custDataLst>
                    <p:tags r:id="rId41"/>
                  </p:custDataLst>
                </p:nvPr>
              </p:nvSpPr>
              <p:spPr>
                <a:xfrm rot="8993177">
                  <a:off x="8757906" y="4567172"/>
                  <a:ext cx="1156146" cy="996679"/>
                </a:xfrm>
                <a:prstGeom prst="triangl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3" name="Isosceles 464 15" descr="3">
                  <a:extLst>
                    <a:ext uri="{FF2B5EF4-FFF2-40B4-BE49-F238E27FC236}">
                      <a16:creationId xmlns:a16="http://schemas.microsoft.com/office/drawing/2014/main" id="{94E72198-12BD-D9ED-C026-AC49AD824106}"/>
                    </a:ext>
                  </a:extLst>
                </p:cNvPr>
                <p:cNvSpPr/>
                <p:nvPr>
                  <p:custDataLst>
                    <p:tags r:id="rId42"/>
                  </p:custDataLst>
                </p:nvPr>
              </p:nvSpPr>
              <p:spPr>
                <a:xfrm rot="12606826">
                  <a:off x="9257958" y="4567172"/>
                  <a:ext cx="1156146" cy="996679"/>
                </a:xfrm>
                <a:prstGeom prst="triangl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FEBB1D91-1B3E-FAAB-0528-059F47074E3D}"/>
                </a:ext>
              </a:extLst>
            </p:cNvPr>
            <p:cNvGrpSpPr/>
            <p:nvPr/>
          </p:nvGrpSpPr>
          <p:grpSpPr>
            <a:xfrm>
              <a:off x="8091843" y="1589453"/>
              <a:ext cx="2988326" cy="3509689"/>
              <a:chOff x="8091843" y="1589453"/>
              <a:chExt cx="2988326" cy="3509689"/>
            </a:xfrm>
            <a:solidFill>
              <a:srgbClr val="2F97C1"/>
            </a:solidFill>
          </p:grpSpPr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604FB387-30F9-86DE-D522-30858BB09DC3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 rot="1806820">
                <a:off x="8921926" y="1589453"/>
                <a:ext cx="578073" cy="498339"/>
              </a:xfrm>
              <a:custGeom>
                <a:avLst/>
                <a:gdLst>
                  <a:gd name="connsiteX0" fmla="*/ 0 w 578073"/>
                  <a:gd name="connsiteY0" fmla="*/ 0 h 498339"/>
                  <a:gd name="connsiteX1" fmla="*/ 289037 w 578073"/>
                  <a:gd name="connsiteY1" fmla="*/ 498339 h 498339"/>
                  <a:gd name="connsiteX2" fmla="*/ 578073 w 578073"/>
                  <a:gd name="connsiteY2" fmla="*/ 0 h 498339"/>
                  <a:gd name="connsiteX3" fmla="*/ 0 w 578073"/>
                  <a:gd name="connsiteY3" fmla="*/ 0 h 498339"/>
                  <a:gd name="connsiteX4" fmla="*/ 0 w 578073"/>
                  <a:gd name="connsiteY4" fmla="*/ 0 h 498339"/>
                  <a:gd name="connsiteX0" fmla="*/ 0 w 578073"/>
                  <a:gd name="connsiteY0" fmla="*/ 0 h 498339"/>
                  <a:gd name="connsiteX1" fmla="*/ 289037 w 578073"/>
                  <a:gd name="connsiteY1" fmla="*/ 498339 h 498339"/>
                  <a:gd name="connsiteX2" fmla="*/ 578073 w 578073"/>
                  <a:gd name="connsiteY2" fmla="*/ 0 h 498339"/>
                  <a:gd name="connsiteX3" fmla="*/ 0 w 578073"/>
                  <a:gd name="connsiteY3" fmla="*/ 0 h 4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8073" h="498339">
                    <a:moveTo>
                      <a:pt x="0" y="0"/>
                    </a:moveTo>
                    <a:lnTo>
                      <a:pt x="289037" y="498339"/>
                    </a:lnTo>
                    <a:lnTo>
                      <a:pt x="57807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手繪多邊形: 圖案 52">
                <a:extLst>
                  <a:ext uri="{FF2B5EF4-FFF2-40B4-BE49-F238E27FC236}">
                    <a16:creationId xmlns:a16="http://schemas.microsoft.com/office/drawing/2014/main" id="{1FDBE87F-AB02-6AB4-9287-0BA2D559708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 rot="19793170">
                <a:off x="9672003" y="1589453"/>
                <a:ext cx="578073" cy="498339"/>
              </a:xfrm>
              <a:custGeom>
                <a:avLst/>
                <a:gdLst>
                  <a:gd name="connsiteX0" fmla="*/ 0 w 578073"/>
                  <a:gd name="connsiteY0" fmla="*/ 0 h 498339"/>
                  <a:gd name="connsiteX1" fmla="*/ 289037 w 578073"/>
                  <a:gd name="connsiteY1" fmla="*/ 498339 h 498339"/>
                  <a:gd name="connsiteX2" fmla="*/ 578073 w 578073"/>
                  <a:gd name="connsiteY2" fmla="*/ 0 h 498339"/>
                  <a:gd name="connsiteX3" fmla="*/ 0 w 578073"/>
                  <a:gd name="connsiteY3" fmla="*/ 0 h 498339"/>
                  <a:gd name="connsiteX4" fmla="*/ 0 w 578073"/>
                  <a:gd name="connsiteY4" fmla="*/ 0 h 498339"/>
                  <a:gd name="connsiteX0" fmla="*/ 0 w 578073"/>
                  <a:gd name="connsiteY0" fmla="*/ 0 h 498339"/>
                  <a:gd name="connsiteX1" fmla="*/ 289037 w 578073"/>
                  <a:gd name="connsiteY1" fmla="*/ 498339 h 498339"/>
                  <a:gd name="connsiteX2" fmla="*/ 578073 w 578073"/>
                  <a:gd name="connsiteY2" fmla="*/ 0 h 498339"/>
                  <a:gd name="connsiteX3" fmla="*/ 0 w 578073"/>
                  <a:gd name="connsiteY3" fmla="*/ 0 h 4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8073" h="498339">
                    <a:moveTo>
                      <a:pt x="0" y="0"/>
                    </a:moveTo>
                    <a:lnTo>
                      <a:pt x="289037" y="498339"/>
                    </a:lnTo>
                    <a:lnTo>
                      <a:pt x="57807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手繪多邊形: 圖案 55">
                <a:extLst>
                  <a:ext uri="{FF2B5EF4-FFF2-40B4-BE49-F238E27FC236}">
                    <a16:creationId xmlns:a16="http://schemas.microsoft.com/office/drawing/2014/main" id="{05D5205B-6A68-BBD6-E5C0-9ABFD36A8054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 rot="21599996">
                <a:off x="9295972" y="2844242"/>
                <a:ext cx="580061" cy="500051"/>
              </a:xfrm>
              <a:custGeom>
                <a:avLst/>
                <a:gdLst>
                  <a:gd name="connsiteX0" fmla="*/ 0 w 578073"/>
                  <a:gd name="connsiteY0" fmla="*/ 0 h 498339"/>
                  <a:gd name="connsiteX1" fmla="*/ 289037 w 578073"/>
                  <a:gd name="connsiteY1" fmla="*/ 498339 h 498339"/>
                  <a:gd name="connsiteX2" fmla="*/ 578073 w 578073"/>
                  <a:gd name="connsiteY2" fmla="*/ 0 h 498339"/>
                  <a:gd name="connsiteX3" fmla="*/ 0 w 578073"/>
                  <a:gd name="connsiteY3" fmla="*/ 0 h 498339"/>
                  <a:gd name="connsiteX4" fmla="*/ 0 w 578073"/>
                  <a:gd name="connsiteY4" fmla="*/ 0 h 498339"/>
                  <a:gd name="connsiteX0" fmla="*/ 0 w 578073"/>
                  <a:gd name="connsiteY0" fmla="*/ 0 h 498339"/>
                  <a:gd name="connsiteX1" fmla="*/ 289037 w 578073"/>
                  <a:gd name="connsiteY1" fmla="*/ 498339 h 498339"/>
                  <a:gd name="connsiteX2" fmla="*/ 578073 w 578073"/>
                  <a:gd name="connsiteY2" fmla="*/ 0 h 498339"/>
                  <a:gd name="connsiteX3" fmla="*/ 0 w 578073"/>
                  <a:gd name="connsiteY3" fmla="*/ 0 h 4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8073" h="498339">
                    <a:moveTo>
                      <a:pt x="0" y="0"/>
                    </a:moveTo>
                    <a:lnTo>
                      <a:pt x="289037" y="498339"/>
                    </a:lnTo>
                    <a:lnTo>
                      <a:pt x="57807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手繪多邊形: 圖案 64">
                <a:extLst>
                  <a:ext uri="{FF2B5EF4-FFF2-40B4-BE49-F238E27FC236}">
                    <a16:creationId xmlns:a16="http://schemas.microsoft.com/office/drawing/2014/main" id="{43C46F69-3E5B-66F4-C124-B8C99FC00DE3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 rot="10800000">
                <a:off x="9295976" y="3344300"/>
                <a:ext cx="580061" cy="500051"/>
              </a:xfrm>
              <a:custGeom>
                <a:avLst/>
                <a:gdLst>
                  <a:gd name="connsiteX0" fmla="*/ 0 w 578073"/>
                  <a:gd name="connsiteY0" fmla="*/ 0 h 498339"/>
                  <a:gd name="connsiteX1" fmla="*/ 289037 w 578073"/>
                  <a:gd name="connsiteY1" fmla="*/ 498339 h 498339"/>
                  <a:gd name="connsiteX2" fmla="*/ 578073 w 578073"/>
                  <a:gd name="connsiteY2" fmla="*/ 0 h 498339"/>
                  <a:gd name="connsiteX3" fmla="*/ 0 w 578073"/>
                  <a:gd name="connsiteY3" fmla="*/ 0 h 498339"/>
                  <a:gd name="connsiteX4" fmla="*/ 0 w 578073"/>
                  <a:gd name="connsiteY4" fmla="*/ 0 h 498339"/>
                  <a:gd name="connsiteX0" fmla="*/ 0 w 578073"/>
                  <a:gd name="connsiteY0" fmla="*/ 0 h 498339"/>
                  <a:gd name="connsiteX1" fmla="*/ 289037 w 578073"/>
                  <a:gd name="connsiteY1" fmla="*/ 498339 h 498339"/>
                  <a:gd name="connsiteX2" fmla="*/ 578073 w 578073"/>
                  <a:gd name="connsiteY2" fmla="*/ 0 h 498339"/>
                  <a:gd name="connsiteX3" fmla="*/ 0 w 578073"/>
                  <a:gd name="connsiteY3" fmla="*/ 0 h 4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8073" h="498339">
                    <a:moveTo>
                      <a:pt x="0" y="0"/>
                    </a:moveTo>
                    <a:lnTo>
                      <a:pt x="289037" y="498339"/>
                    </a:lnTo>
                    <a:lnTo>
                      <a:pt x="57807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手繪多邊形: 圖案 67">
                <a:extLst>
                  <a:ext uri="{FF2B5EF4-FFF2-40B4-BE49-F238E27FC236}">
                    <a16:creationId xmlns:a16="http://schemas.microsoft.com/office/drawing/2014/main" id="{B5E598F2-A617-B77D-65FE-E9ACAC7704CC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 rot="8993169">
                <a:off x="10502096" y="3020633"/>
                <a:ext cx="578073" cy="498339"/>
              </a:xfrm>
              <a:custGeom>
                <a:avLst/>
                <a:gdLst>
                  <a:gd name="connsiteX0" fmla="*/ 0 w 578073"/>
                  <a:gd name="connsiteY0" fmla="*/ 0 h 498339"/>
                  <a:gd name="connsiteX1" fmla="*/ 289037 w 578073"/>
                  <a:gd name="connsiteY1" fmla="*/ 498339 h 498339"/>
                  <a:gd name="connsiteX2" fmla="*/ 578073 w 578073"/>
                  <a:gd name="connsiteY2" fmla="*/ 0 h 498339"/>
                  <a:gd name="connsiteX3" fmla="*/ 0 w 578073"/>
                  <a:gd name="connsiteY3" fmla="*/ 0 h 498339"/>
                  <a:gd name="connsiteX4" fmla="*/ 0 w 578073"/>
                  <a:gd name="connsiteY4" fmla="*/ 0 h 498339"/>
                  <a:gd name="connsiteX0" fmla="*/ 0 w 578073"/>
                  <a:gd name="connsiteY0" fmla="*/ 0 h 498339"/>
                  <a:gd name="connsiteX1" fmla="*/ 289037 w 578073"/>
                  <a:gd name="connsiteY1" fmla="*/ 498339 h 498339"/>
                  <a:gd name="connsiteX2" fmla="*/ 578073 w 578073"/>
                  <a:gd name="connsiteY2" fmla="*/ 0 h 498339"/>
                  <a:gd name="connsiteX3" fmla="*/ 0 w 578073"/>
                  <a:gd name="connsiteY3" fmla="*/ 0 h 4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8073" h="498339">
                    <a:moveTo>
                      <a:pt x="0" y="0"/>
                    </a:moveTo>
                    <a:lnTo>
                      <a:pt x="289037" y="498339"/>
                    </a:lnTo>
                    <a:lnTo>
                      <a:pt x="57807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手繪多邊形: 圖案 70">
                <a:extLst>
                  <a:ext uri="{FF2B5EF4-FFF2-40B4-BE49-F238E27FC236}">
                    <a16:creationId xmlns:a16="http://schemas.microsoft.com/office/drawing/2014/main" id="{711B1CA3-0A11-60A3-5B33-AC906982043D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 rot="8993177">
                <a:off x="8921930" y="4600803"/>
                <a:ext cx="578073" cy="498339"/>
              </a:xfrm>
              <a:custGeom>
                <a:avLst/>
                <a:gdLst>
                  <a:gd name="connsiteX0" fmla="*/ 0 w 578073"/>
                  <a:gd name="connsiteY0" fmla="*/ 0 h 498339"/>
                  <a:gd name="connsiteX1" fmla="*/ 289037 w 578073"/>
                  <a:gd name="connsiteY1" fmla="*/ 498339 h 498339"/>
                  <a:gd name="connsiteX2" fmla="*/ 578073 w 578073"/>
                  <a:gd name="connsiteY2" fmla="*/ 0 h 498339"/>
                  <a:gd name="connsiteX3" fmla="*/ 0 w 578073"/>
                  <a:gd name="connsiteY3" fmla="*/ 0 h 498339"/>
                  <a:gd name="connsiteX4" fmla="*/ 0 w 578073"/>
                  <a:gd name="connsiteY4" fmla="*/ 0 h 498339"/>
                  <a:gd name="connsiteX0" fmla="*/ 0 w 578073"/>
                  <a:gd name="connsiteY0" fmla="*/ 0 h 498339"/>
                  <a:gd name="connsiteX1" fmla="*/ 289037 w 578073"/>
                  <a:gd name="connsiteY1" fmla="*/ 498339 h 498339"/>
                  <a:gd name="connsiteX2" fmla="*/ 578073 w 578073"/>
                  <a:gd name="connsiteY2" fmla="*/ 0 h 498339"/>
                  <a:gd name="connsiteX3" fmla="*/ 0 w 578073"/>
                  <a:gd name="connsiteY3" fmla="*/ 0 h 4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8073" h="498339">
                    <a:moveTo>
                      <a:pt x="0" y="0"/>
                    </a:moveTo>
                    <a:lnTo>
                      <a:pt x="289037" y="498339"/>
                    </a:lnTo>
                    <a:lnTo>
                      <a:pt x="57807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手繪多邊形: 圖案 73">
                <a:extLst>
                  <a:ext uri="{FF2B5EF4-FFF2-40B4-BE49-F238E27FC236}">
                    <a16:creationId xmlns:a16="http://schemas.microsoft.com/office/drawing/2014/main" id="{5B71FEA4-45D9-5C91-FA72-5127B9B9A7D6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 rot="12606826">
                <a:off x="9672008" y="4600803"/>
                <a:ext cx="578073" cy="498339"/>
              </a:xfrm>
              <a:custGeom>
                <a:avLst/>
                <a:gdLst>
                  <a:gd name="connsiteX0" fmla="*/ 0 w 578073"/>
                  <a:gd name="connsiteY0" fmla="*/ 0 h 498339"/>
                  <a:gd name="connsiteX1" fmla="*/ 289037 w 578073"/>
                  <a:gd name="connsiteY1" fmla="*/ 498339 h 498339"/>
                  <a:gd name="connsiteX2" fmla="*/ 578073 w 578073"/>
                  <a:gd name="connsiteY2" fmla="*/ 0 h 498339"/>
                  <a:gd name="connsiteX3" fmla="*/ 0 w 578073"/>
                  <a:gd name="connsiteY3" fmla="*/ 0 h 498339"/>
                  <a:gd name="connsiteX4" fmla="*/ 0 w 578073"/>
                  <a:gd name="connsiteY4" fmla="*/ 0 h 498339"/>
                  <a:gd name="connsiteX0" fmla="*/ 0 w 578073"/>
                  <a:gd name="connsiteY0" fmla="*/ 0 h 498339"/>
                  <a:gd name="connsiteX1" fmla="*/ 289037 w 578073"/>
                  <a:gd name="connsiteY1" fmla="*/ 498339 h 498339"/>
                  <a:gd name="connsiteX2" fmla="*/ 578073 w 578073"/>
                  <a:gd name="connsiteY2" fmla="*/ 0 h 498339"/>
                  <a:gd name="connsiteX3" fmla="*/ 0 w 578073"/>
                  <a:gd name="connsiteY3" fmla="*/ 0 h 4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8073" h="498339">
                    <a:moveTo>
                      <a:pt x="0" y="0"/>
                    </a:moveTo>
                    <a:lnTo>
                      <a:pt x="289037" y="498339"/>
                    </a:lnTo>
                    <a:lnTo>
                      <a:pt x="57807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手繪多邊形: 圖案 76">
                <a:extLst>
                  <a:ext uri="{FF2B5EF4-FFF2-40B4-BE49-F238E27FC236}">
                    <a16:creationId xmlns:a16="http://schemas.microsoft.com/office/drawing/2014/main" id="{855D8050-1F3C-6DDF-8D99-5E49B17B003D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 rot="12606818">
                <a:off x="8091843" y="3020639"/>
                <a:ext cx="578073" cy="498339"/>
              </a:xfrm>
              <a:custGeom>
                <a:avLst/>
                <a:gdLst>
                  <a:gd name="connsiteX0" fmla="*/ 0 w 578073"/>
                  <a:gd name="connsiteY0" fmla="*/ 0 h 498339"/>
                  <a:gd name="connsiteX1" fmla="*/ 289037 w 578073"/>
                  <a:gd name="connsiteY1" fmla="*/ 498339 h 498339"/>
                  <a:gd name="connsiteX2" fmla="*/ 578073 w 578073"/>
                  <a:gd name="connsiteY2" fmla="*/ 0 h 498339"/>
                  <a:gd name="connsiteX3" fmla="*/ 0 w 578073"/>
                  <a:gd name="connsiteY3" fmla="*/ 0 h 498339"/>
                  <a:gd name="connsiteX4" fmla="*/ 0 w 578073"/>
                  <a:gd name="connsiteY4" fmla="*/ 0 h 498339"/>
                  <a:gd name="connsiteX0" fmla="*/ 0 w 578073"/>
                  <a:gd name="connsiteY0" fmla="*/ 0 h 498339"/>
                  <a:gd name="connsiteX1" fmla="*/ 289037 w 578073"/>
                  <a:gd name="connsiteY1" fmla="*/ 498339 h 498339"/>
                  <a:gd name="connsiteX2" fmla="*/ 578073 w 578073"/>
                  <a:gd name="connsiteY2" fmla="*/ 0 h 498339"/>
                  <a:gd name="connsiteX3" fmla="*/ 0 w 578073"/>
                  <a:gd name="connsiteY3" fmla="*/ 0 h 4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8073" h="498339">
                    <a:moveTo>
                      <a:pt x="0" y="0"/>
                    </a:moveTo>
                    <a:lnTo>
                      <a:pt x="289037" y="498339"/>
                    </a:lnTo>
                    <a:lnTo>
                      <a:pt x="57807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46" name="圖片 45">
            <a:extLst>
              <a:ext uri="{FF2B5EF4-FFF2-40B4-BE49-F238E27FC236}">
                <a16:creationId xmlns:a16="http://schemas.microsoft.com/office/drawing/2014/main" id="{7B273A6B-F912-745F-BCC8-340C7074D114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6337402" y="5725613"/>
            <a:ext cx="5365499" cy="11323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064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096AE-B946-014F-F86B-34750B084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>
            <a:extLst>
              <a:ext uri="{FF2B5EF4-FFF2-40B4-BE49-F238E27FC236}">
                <a16:creationId xmlns:a16="http://schemas.microsoft.com/office/drawing/2014/main" id="{3579D610-53B3-B00C-81CB-E9F90D63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>
            <a:extLst>
              <a:ext uri="{FF2B5EF4-FFF2-40B4-BE49-F238E27FC236}">
                <a16:creationId xmlns:a16="http://schemas.microsoft.com/office/drawing/2014/main" id="{B81D0ECA-EA84-44E0-FD38-6F42DB4CD1EE}"/>
              </a:ext>
            </a:extLst>
          </p:cNvPr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DDDCF437-33D3-45B7-86E9-5BF3CF990A69}"/>
              </a:ext>
            </a:extLst>
          </p:cNvPr>
          <p:cNvGrpSpPr/>
          <p:nvPr/>
        </p:nvGrpSpPr>
        <p:grpSpPr>
          <a:xfrm>
            <a:off x="544891" y="4680384"/>
            <a:ext cx="1213870" cy="1046438"/>
            <a:chOff x="8862703" y="1169333"/>
            <a:chExt cx="1966684" cy="169541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1" name="手繪多邊形 210">
              <a:extLst>
                <a:ext uri="{FF2B5EF4-FFF2-40B4-BE49-F238E27FC236}">
                  <a16:creationId xmlns:a16="http://schemas.microsoft.com/office/drawing/2014/main" id="{24873DE7-A500-1830-BCB1-AFE456DD39BE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9354374" y="1169333"/>
              <a:ext cx="983341" cy="1132878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手繪多邊形 211">
              <a:extLst>
                <a:ext uri="{FF2B5EF4-FFF2-40B4-BE49-F238E27FC236}">
                  <a16:creationId xmlns:a16="http://schemas.microsoft.com/office/drawing/2014/main" id="{954EB6D1-2300-0B47-B828-1D404335D915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9846045" y="2017041"/>
              <a:ext cx="983342" cy="847708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手繪多邊形 212">
              <a:extLst>
                <a:ext uri="{FF2B5EF4-FFF2-40B4-BE49-F238E27FC236}">
                  <a16:creationId xmlns:a16="http://schemas.microsoft.com/office/drawing/2014/main" id="{D927391E-1B52-4537-4B00-C6BBAC1FFC30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8862703" y="2017041"/>
              <a:ext cx="983341" cy="847708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319567B5-52AB-5CC8-E610-E4FE20A0D2A2}"/>
              </a:ext>
            </a:extLst>
          </p:cNvPr>
          <p:cNvGrpSpPr/>
          <p:nvPr/>
        </p:nvGrpSpPr>
        <p:grpSpPr>
          <a:xfrm>
            <a:off x="675080" y="3493410"/>
            <a:ext cx="972519" cy="972518"/>
            <a:chOff x="2392389" y="2211847"/>
            <a:chExt cx="1276361" cy="1276360"/>
          </a:xfrm>
        </p:grpSpPr>
        <p:sp>
          <p:nvSpPr>
            <p:cNvPr id="206" name="手繪多邊形 205">
              <a:extLst>
                <a:ext uri="{FF2B5EF4-FFF2-40B4-BE49-F238E27FC236}">
                  <a16:creationId xmlns:a16="http://schemas.microsoft.com/office/drawing/2014/main" id="{5C298D6B-4A30-364A-4400-905C6E948381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2392389" y="2211847"/>
              <a:ext cx="435193" cy="127636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手繪多邊形 206">
              <a:extLst>
                <a:ext uri="{FF2B5EF4-FFF2-40B4-BE49-F238E27FC236}">
                  <a16:creationId xmlns:a16="http://schemas.microsoft.com/office/drawing/2014/main" id="{AD3533B3-0EF4-9B65-5DCC-61157E57745B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3233556" y="2211847"/>
              <a:ext cx="435194" cy="1276360"/>
            </a:xfrm>
            <a:custGeom>
              <a:avLst/>
              <a:gdLst>
                <a:gd name="connsiteX0" fmla="*/ 446558 w 446558"/>
                <a:gd name="connsiteY0" fmla="*/ 0 h 1309688"/>
                <a:gd name="connsiteX1" fmla="*/ 0 w 446558"/>
                <a:gd name="connsiteY1" fmla="*/ 446558 h 1309688"/>
                <a:gd name="connsiteX2" fmla="*/ 0 w 446558"/>
                <a:gd name="connsiteY2" fmla="*/ 863131 h 1309688"/>
                <a:gd name="connsiteX3" fmla="*/ 446558 w 446558"/>
                <a:gd name="connsiteY3" fmla="*/ 1309688 h 1309688"/>
                <a:gd name="connsiteX4" fmla="*/ 446558 w 446558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8" h="1309688">
                  <a:moveTo>
                    <a:pt x="446558" y="0"/>
                  </a:moveTo>
                  <a:lnTo>
                    <a:pt x="0" y="446558"/>
                  </a:lnTo>
                  <a:lnTo>
                    <a:pt x="0" y="863131"/>
                  </a:lnTo>
                  <a:lnTo>
                    <a:pt x="446558" y="1309688"/>
                  </a:lnTo>
                  <a:lnTo>
                    <a:pt x="44655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手繪多邊形 207">
              <a:extLst>
                <a:ext uri="{FF2B5EF4-FFF2-40B4-BE49-F238E27FC236}">
                  <a16:creationId xmlns:a16="http://schemas.microsoft.com/office/drawing/2014/main" id="{15FEBA38-AF8C-045C-E7B0-CC6D40A6B611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2392390" y="3053013"/>
              <a:ext cx="1276360" cy="43519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手繪多邊形 208">
              <a:extLst>
                <a:ext uri="{FF2B5EF4-FFF2-40B4-BE49-F238E27FC236}">
                  <a16:creationId xmlns:a16="http://schemas.microsoft.com/office/drawing/2014/main" id="{9E504CD8-C4BE-AE0F-669E-C121B67BF087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2392390" y="2211847"/>
              <a:ext cx="1276360" cy="435194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B9AF35DC-50DE-EA7B-32F9-C435F7744C6B}"/>
                </a:ext>
              </a:extLst>
            </p:cNvPr>
            <p:cNvSpPr/>
            <p:nvPr/>
          </p:nvSpPr>
          <p:spPr>
            <a:xfrm>
              <a:off x="2827582" y="2647041"/>
              <a:ext cx="405971" cy="4059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A2F06BB-2F79-5F51-B091-4C43714E9D47}"/>
              </a:ext>
            </a:extLst>
          </p:cNvPr>
          <p:cNvGrpSpPr/>
          <p:nvPr/>
        </p:nvGrpSpPr>
        <p:grpSpPr>
          <a:xfrm>
            <a:off x="577574" y="2179391"/>
            <a:ext cx="1153283" cy="998773"/>
            <a:chOff x="429134" y="2152185"/>
            <a:chExt cx="1513600" cy="1310819"/>
          </a:xfrm>
        </p:grpSpPr>
        <p:sp>
          <p:nvSpPr>
            <p:cNvPr id="198" name="手繪多邊形 197" descr="6">
              <a:extLst>
                <a:ext uri="{FF2B5EF4-FFF2-40B4-BE49-F238E27FC236}">
                  <a16:creationId xmlns:a16="http://schemas.microsoft.com/office/drawing/2014/main" id="{778AF420-FD02-C398-304B-08BB2B652291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 bwMode="auto">
            <a:xfrm>
              <a:off x="429134" y="2152188"/>
              <a:ext cx="1513600" cy="1310816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9" name="手繪多邊形 198" descr="6">
              <a:extLst>
                <a:ext uri="{FF2B5EF4-FFF2-40B4-BE49-F238E27FC236}">
                  <a16:creationId xmlns:a16="http://schemas.microsoft.com/office/drawing/2014/main" id="{AF63D9F1-C3BE-0114-F95A-463EC7F027D7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 bwMode="auto">
            <a:xfrm>
              <a:off x="877606" y="2540575"/>
              <a:ext cx="616657" cy="5340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0" name="手繪多邊形 199">
              <a:extLst>
                <a:ext uri="{FF2B5EF4-FFF2-40B4-BE49-F238E27FC236}">
                  <a16:creationId xmlns:a16="http://schemas.microsoft.com/office/drawing/2014/main" id="{69582FA6-292D-02C3-B0FF-E4912CC95101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429134" y="2152188"/>
              <a:ext cx="602635" cy="655409"/>
            </a:xfrm>
            <a:custGeom>
              <a:avLst/>
              <a:gdLst>
                <a:gd name="connsiteX0" fmla="*/ 378400 w 602636"/>
                <a:gd name="connsiteY0" fmla="*/ 0 h 655408"/>
                <a:gd name="connsiteX1" fmla="*/ 602636 w 602636"/>
                <a:gd name="connsiteY1" fmla="*/ 388387 h 655408"/>
                <a:gd name="connsiteX2" fmla="*/ 448472 w 602636"/>
                <a:gd name="connsiteY2" fmla="*/ 655408 h 655408"/>
                <a:gd name="connsiteX3" fmla="*/ 0 w 602636"/>
                <a:gd name="connsiteY3" fmla="*/ 655407 h 655408"/>
                <a:gd name="connsiteX4" fmla="*/ 378400 w 602636"/>
                <a:gd name="connsiteY4" fmla="*/ 0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378400" y="0"/>
                  </a:moveTo>
                  <a:lnTo>
                    <a:pt x="602636" y="388387"/>
                  </a:lnTo>
                  <a:lnTo>
                    <a:pt x="448472" y="655408"/>
                  </a:lnTo>
                  <a:lnTo>
                    <a:pt x="0" y="655407"/>
                  </a:lnTo>
                  <a:lnTo>
                    <a:pt x="3784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1" name="手繪多邊形 200">
              <a:extLst>
                <a:ext uri="{FF2B5EF4-FFF2-40B4-BE49-F238E27FC236}">
                  <a16:creationId xmlns:a16="http://schemas.microsoft.com/office/drawing/2014/main" id="{8AB32A70-F914-3F7B-B515-60F51F7A2014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429134" y="2807595"/>
              <a:ext cx="602635" cy="655409"/>
            </a:xfrm>
            <a:custGeom>
              <a:avLst/>
              <a:gdLst>
                <a:gd name="connsiteX0" fmla="*/ 448472 w 602636"/>
                <a:gd name="connsiteY0" fmla="*/ 1 h 655408"/>
                <a:gd name="connsiteX1" fmla="*/ 602636 w 602636"/>
                <a:gd name="connsiteY1" fmla="*/ 267022 h 655408"/>
                <a:gd name="connsiteX2" fmla="*/ 378400 w 602636"/>
                <a:gd name="connsiteY2" fmla="*/ 655408 h 655408"/>
                <a:gd name="connsiteX3" fmla="*/ 0 w 602636"/>
                <a:gd name="connsiteY3" fmla="*/ 0 h 655408"/>
                <a:gd name="connsiteX4" fmla="*/ 448472 w 602636"/>
                <a:gd name="connsiteY4" fmla="*/ 1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448472" y="1"/>
                  </a:moveTo>
                  <a:lnTo>
                    <a:pt x="602636" y="267022"/>
                  </a:lnTo>
                  <a:lnTo>
                    <a:pt x="378400" y="655408"/>
                  </a:lnTo>
                  <a:lnTo>
                    <a:pt x="0" y="0"/>
                  </a:lnTo>
                  <a:lnTo>
                    <a:pt x="448472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2" name="手繪多邊形 201">
              <a:extLst>
                <a:ext uri="{FF2B5EF4-FFF2-40B4-BE49-F238E27FC236}">
                  <a16:creationId xmlns:a16="http://schemas.microsoft.com/office/drawing/2014/main" id="{CCD9481D-48FE-0515-4C25-77CC30BF7B4B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807534" y="3074617"/>
              <a:ext cx="756800" cy="388386"/>
            </a:xfrm>
            <a:custGeom>
              <a:avLst/>
              <a:gdLst>
                <a:gd name="connsiteX0" fmla="*/ 224236 w 756800"/>
                <a:gd name="connsiteY0" fmla="*/ 0 h 388386"/>
                <a:gd name="connsiteX1" fmla="*/ 532565 w 756800"/>
                <a:gd name="connsiteY1" fmla="*/ 0 h 388386"/>
                <a:gd name="connsiteX2" fmla="*/ 756800 w 756800"/>
                <a:gd name="connsiteY2" fmla="*/ 388386 h 388386"/>
                <a:gd name="connsiteX3" fmla="*/ 0 w 756800"/>
                <a:gd name="connsiteY3" fmla="*/ 388386 h 388386"/>
                <a:gd name="connsiteX4" fmla="*/ 224236 w 756800"/>
                <a:gd name="connsiteY4" fmla="*/ 0 h 38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6">
                  <a:moveTo>
                    <a:pt x="224236" y="0"/>
                  </a:moveTo>
                  <a:lnTo>
                    <a:pt x="532565" y="0"/>
                  </a:lnTo>
                  <a:lnTo>
                    <a:pt x="756800" y="388386"/>
                  </a:lnTo>
                  <a:lnTo>
                    <a:pt x="0" y="388386"/>
                  </a:lnTo>
                  <a:lnTo>
                    <a:pt x="22423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手繪多邊形 202">
              <a:extLst>
                <a:ext uri="{FF2B5EF4-FFF2-40B4-BE49-F238E27FC236}">
                  <a16:creationId xmlns:a16="http://schemas.microsoft.com/office/drawing/2014/main" id="{6D8BA567-9ED6-B48B-111F-798B2E845790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1340097" y="2807595"/>
              <a:ext cx="602635" cy="655409"/>
            </a:xfrm>
            <a:custGeom>
              <a:avLst/>
              <a:gdLst>
                <a:gd name="connsiteX0" fmla="*/ 224235 w 602635"/>
                <a:gd name="connsiteY0" fmla="*/ 655408 h 655408"/>
                <a:gd name="connsiteX1" fmla="*/ 0 w 602635"/>
                <a:gd name="connsiteY1" fmla="*/ 267022 h 655408"/>
                <a:gd name="connsiteX2" fmla="*/ 154165 w 602635"/>
                <a:gd name="connsiteY2" fmla="*/ 1 h 655408"/>
                <a:gd name="connsiteX3" fmla="*/ 602635 w 602635"/>
                <a:gd name="connsiteY3" fmla="*/ 0 h 655408"/>
                <a:gd name="connsiteX4" fmla="*/ 224235 w 602635"/>
                <a:gd name="connsiteY4" fmla="*/ 655408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224235" y="655408"/>
                  </a:moveTo>
                  <a:lnTo>
                    <a:pt x="0" y="267022"/>
                  </a:lnTo>
                  <a:lnTo>
                    <a:pt x="154165" y="1"/>
                  </a:lnTo>
                  <a:lnTo>
                    <a:pt x="602635" y="0"/>
                  </a:lnTo>
                  <a:lnTo>
                    <a:pt x="224235" y="6554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4" name="手繪多邊形 203">
              <a:extLst>
                <a:ext uri="{FF2B5EF4-FFF2-40B4-BE49-F238E27FC236}">
                  <a16:creationId xmlns:a16="http://schemas.microsoft.com/office/drawing/2014/main" id="{83682DCA-6F78-AFCC-9FD9-D1BA90B797AA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1340098" y="2152186"/>
              <a:ext cx="602636" cy="655408"/>
            </a:xfrm>
            <a:custGeom>
              <a:avLst/>
              <a:gdLst>
                <a:gd name="connsiteX0" fmla="*/ 602635 w 602635"/>
                <a:gd name="connsiteY0" fmla="*/ 655407 h 655408"/>
                <a:gd name="connsiteX1" fmla="*/ 154165 w 602635"/>
                <a:gd name="connsiteY1" fmla="*/ 655408 h 655408"/>
                <a:gd name="connsiteX2" fmla="*/ 0 w 602635"/>
                <a:gd name="connsiteY2" fmla="*/ 388387 h 655408"/>
                <a:gd name="connsiteX3" fmla="*/ 224235 w 602635"/>
                <a:gd name="connsiteY3" fmla="*/ 0 h 655408"/>
                <a:gd name="connsiteX4" fmla="*/ 602635 w 602635"/>
                <a:gd name="connsiteY4" fmla="*/ 655407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602635" y="655407"/>
                  </a:moveTo>
                  <a:lnTo>
                    <a:pt x="154165" y="655408"/>
                  </a:lnTo>
                  <a:lnTo>
                    <a:pt x="0" y="388387"/>
                  </a:lnTo>
                  <a:lnTo>
                    <a:pt x="224235" y="0"/>
                  </a:lnTo>
                  <a:lnTo>
                    <a:pt x="602635" y="655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5" name="手繪多邊形 204">
              <a:extLst>
                <a:ext uri="{FF2B5EF4-FFF2-40B4-BE49-F238E27FC236}">
                  <a16:creationId xmlns:a16="http://schemas.microsoft.com/office/drawing/2014/main" id="{BA4009FB-0B75-DDA3-EF33-C223F3C5189D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807534" y="2152185"/>
              <a:ext cx="756800" cy="388387"/>
            </a:xfrm>
            <a:custGeom>
              <a:avLst/>
              <a:gdLst>
                <a:gd name="connsiteX0" fmla="*/ 756800 w 756800"/>
                <a:gd name="connsiteY0" fmla="*/ 0 h 388387"/>
                <a:gd name="connsiteX1" fmla="*/ 532565 w 756800"/>
                <a:gd name="connsiteY1" fmla="*/ 388387 h 388387"/>
                <a:gd name="connsiteX2" fmla="*/ 224236 w 756800"/>
                <a:gd name="connsiteY2" fmla="*/ 388387 h 388387"/>
                <a:gd name="connsiteX3" fmla="*/ 0 w 756800"/>
                <a:gd name="connsiteY3" fmla="*/ 0 h 388387"/>
                <a:gd name="connsiteX4" fmla="*/ 756800 w 756800"/>
                <a:gd name="connsiteY4" fmla="*/ 0 h 38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7">
                  <a:moveTo>
                    <a:pt x="756800" y="0"/>
                  </a:moveTo>
                  <a:lnTo>
                    <a:pt x="532565" y="388387"/>
                  </a:lnTo>
                  <a:lnTo>
                    <a:pt x="224236" y="388387"/>
                  </a:lnTo>
                  <a:lnTo>
                    <a:pt x="0" y="0"/>
                  </a:lnTo>
                  <a:lnTo>
                    <a:pt x="7568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14" name="手繪多邊形 213" descr="6">
            <a:extLst>
              <a:ext uri="{FF2B5EF4-FFF2-40B4-BE49-F238E27FC236}">
                <a16:creationId xmlns:a16="http://schemas.microsoft.com/office/drawing/2014/main" id="{633251CD-656A-0BBE-91F0-09CD7950E972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 rot="10800004">
            <a:off x="3516058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5" name="手繪多邊形 214" descr="4">
            <a:extLst>
              <a:ext uri="{FF2B5EF4-FFF2-40B4-BE49-F238E27FC236}">
                <a16:creationId xmlns:a16="http://schemas.microsoft.com/office/drawing/2014/main" id="{C4C9E548-BBC8-41F5-5C21-C4BC123730D1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 rot="14400000">
            <a:off x="3207062" y="398022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6" name="手繪多邊形 215" descr="4">
            <a:extLst>
              <a:ext uri="{FF2B5EF4-FFF2-40B4-BE49-F238E27FC236}">
                <a16:creationId xmlns:a16="http://schemas.microsoft.com/office/drawing/2014/main" id="{8334CE00-B559-7938-6C84-A5FA4D5B746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rot="10800002">
            <a:off x="3742258" y="4289216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7" name="手繪多邊形 216" descr="4">
            <a:extLst>
              <a:ext uri="{FF2B5EF4-FFF2-40B4-BE49-F238E27FC236}">
                <a16:creationId xmlns:a16="http://schemas.microsoft.com/office/drawing/2014/main" id="{535C81BA-D946-16C8-684D-4EE700BF7C1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 rot="7200009">
            <a:off x="4277456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8" name="手繪多邊形 217" descr="4">
            <a:extLst>
              <a:ext uri="{FF2B5EF4-FFF2-40B4-BE49-F238E27FC236}">
                <a16:creationId xmlns:a16="http://schemas.microsoft.com/office/drawing/2014/main" id="{626B50C6-1DF9-5F01-572B-17A937F64C8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 rot="3600000">
            <a:off x="4277456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9" name="手繪多邊形 218" descr="4">
            <a:extLst>
              <a:ext uri="{FF2B5EF4-FFF2-40B4-BE49-F238E27FC236}">
                <a16:creationId xmlns:a16="http://schemas.microsoft.com/office/drawing/2014/main" id="{B4A947B7-CB6D-BCC3-D8C7-3F0E33FEB298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742259" y="3053234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0" name="手繪多邊形 219" descr="4">
            <a:extLst>
              <a:ext uri="{FF2B5EF4-FFF2-40B4-BE49-F238E27FC236}">
                <a16:creationId xmlns:a16="http://schemas.microsoft.com/office/drawing/2014/main" id="{C2E34116-FBAA-98E4-38EE-83F2E4266CE9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 rot="18000009">
            <a:off x="3207063" y="336222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1" name="手繪多邊形 220" descr="3">
            <a:extLst>
              <a:ext uri="{FF2B5EF4-FFF2-40B4-BE49-F238E27FC236}">
                <a16:creationId xmlns:a16="http://schemas.microsoft.com/office/drawing/2014/main" id="{EF16AE6B-B454-565C-8D10-41481270D30E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 rot="1800009">
            <a:off x="3418111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2" name="手繪多邊形 221" descr="3">
            <a:extLst>
              <a:ext uri="{FF2B5EF4-FFF2-40B4-BE49-F238E27FC236}">
                <a16:creationId xmlns:a16="http://schemas.microsoft.com/office/drawing/2014/main" id="{BD9DDF48-1EFE-FBFA-8C6D-37ADFD9618E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 rot="19800002">
            <a:off x="2996015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3" name="手繪多邊形 222" descr="3">
            <a:extLst>
              <a:ext uri="{FF2B5EF4-FFF2-40B4-BE49-F238E27FC236}">
                <a16:creationId xmlns:a16="http://schemas.microsoft.com/office/drawing/2014/main" id="{79340FD6-2C9D-2908-4714-8E326D460B72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 rot="16200002">
            <a:off x="3320164" y="431952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4" name="手繪多邊形 223" descr="3">
            <a:extLst>
              <a:ext uri="{FF2B5EF4-FFF2-40B4-BE49-F238E27FC236}">
                <a16:creationId xmlns:a16="http://schemas.microsoft.com/office/drawing/2014/main" id="{A0D1B441-4E46-05BC-CDB4-4503A71C2DDA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 rot="12600011">
            <a:off x="4066408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5" name="手繪多邊形 224" descr="3">
            <a:extLst>
              <a:ext uri="{FF2B5EF4-FFF2-40B4-BE49-F238E27FC236}">
                <a16:creationId xmlns:a16="http://schemas.microsoft.com/office/drawing/2014/main" id="{49BD885D-6573-DE86-F3ED-55286E436427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 rot="9000002">
            <a:off x="4488504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6" name="手繪多邊形 225" descr="3">
            <a:extLst>
              <a:ext uri="{FF2B5EF4-FFF2-40B4-BE49-F238E27FC236}">
                <a16:creationId xmlns:a16="http://schemas.microsoft.com/office/drawing/2014/main" id="{E91A775E-6CC2-A2A3-4CD7-E71729BA1D7E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 rot="5400002">
            <a:off x="4164355" y="308353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7" name="手繪多邊形 226" descr="4">
            <a:extLst>
              <a:ext uri="{FF2B5EF4-FFF2-40B4-BE49-F238E27FC236}">
                <a16:creationId xmlns:a16="http://schemas.microsoft.com/office/drawing/2014/main" id="{8EFEE752-A38B-1F5E-6416-422F390C9C8B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 rot="12600001">
            <a:off x="3207063" y="4598211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8" name="手繪多邊形 227" descr="4">
            <a:extLst>
              <a:ext uri="{FF2B5EF4-FFF2-40B4-BE49-F238E27FC236}">
                <a16:creationId xmlns:a16="http://schemas.microsoft.com/office/drawing/2014/main" id="{5C164CB6-7088-2BFC-885B-D996A2FEA24B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 rot="9000011">
            <a:off x="4277454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9" name="手繪多邊形 228" descr="4">
            <a:extLst>
              <a:ext uri="{FF2B5EF4-FFF2-40B4-BE49-F238E27FC236}">
                <a16:creationId xmlns:a16="http://schemas.microsoft.com/office/drawing/2014/main" id="{83F0EBF3-A7AC-9260-14FA-2752C45C8C01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 rot="5400005">
            <a:off x="4812654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0" name="手繪多邊形 229" descr="4">
            <a:extLst>
              <a:ext uri="{FF2B5EF4-FFF2-40B4-BE49-F238E27FC236}">
                <a16:creationId xmlns:a16="http://schemas.microsoft.com/office/drawing/2014/main" id="{7B1A68A9-A88A-936F-BE04-718D4C6A9354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 rot="1800004">
            <a:off x="4277456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1" name="手繪多邊形 230" descr="4">
            <a:extLst>
              <a:ext uri="{FF2B5EF4-FFF2-40B4-BE49-F238E27FC236}">
                <a16:creationId xmlns:a16="http://schemas.microsoft.com/office/drawing/2014/main" id="{4D8B4CAF-D5E3-15C0-0F67-51B904EB5B75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 rot="19800011">
            <a:off x="3207064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2" name="手繪多邊形 231" descr="4">
            <a:extLst>
              <a:ext uri="{FF2B5EF4-FFF2-40B4-BE49-F238E27FC236}">
                <a16:creationId xmlns:a16="http://schemas.microsoft.com/office/drawing/2014/main" id="{88DD735C-A05A-D503-A9F4-9E93090B7496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 rot="16200004">
            <a:off x="2671867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3" name="手繪多邊形 232" descr="6">
            <a:extLst>
              <a:ext uri="{FF2B5EF4-FFF2-40B4-BE49-F238E27FC236}">
                <a16:creationId xmlns:a16="http://schemas.microsoft.com/office/drawing/2014/main" id="{C47A76D4-B7B8-08FD-DEC1-91616D2994ED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 rot="10800004">
            <a:off x="3516055" y="4741617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4" name="手繪多邊形 233" descr="6">
            <a:extLst>
              <a:ext uri="{FF2B5EF4-FFF2-40B4-BE49-F238E27FC236}">
                <a16:creationId xmlns:a16="http://schemas.microsoft.com/office/drawing/2014/main" id="{3F88C207-B059-60D3-3902-A0264FF6E787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 rot="7200009">
            <a:off x="4586449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5" name="手繪多邊形 234" descr="6">
            <a:extLst>
              <a:ext uri="{FF2B5EF4-FFF2-40B4-BE49-F238E27FC236}">
                <a16:creationId xmlns:a16="http://schemas.microsoft.com/office/drawing/2014/main" id="{28B80E3B-06A2-71BE-8FEE-EA35913851B8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 rot="3600000">
            <a:off x="4586452" y="2887644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6" name="手繪多邊形 235" descr="6">
            <a:extLst>
              <a:ext uri="{FF2B5EF4-FFF2-40B4-BE49-F238E27FC236}">
                <a16:creationId xmlns:a16="http://schemas.microsoft.com/office/drawing/2014/main" id="{1CA3AF58-4982-4820-99ED-D28F2DB388CA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3516058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7" name="手繪多邊形 236" descr="6">
            <a:extLst>
              <a:ext uri="{FF2B5EF4-FFF2-40B4-BE49-F238E27FC236}">
                <a16:creationId xmlns:a16="http://schemas.microsoft.com/office/drawing/2014/main" id="{8D4FA710-2E8D-01DF-B5D0-CF4A1F7FFA15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 rot="18000009">
            <a:off x="2445666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8" name="手繪多邊形 237" descr="6">
            <a:extLst>
              <a:ext uri="{FF2B5EF4-FFF2-40B4-BE49-F238E27FC236}">
                <a16:creationId xmlns:a16="http://schemas.microsoft.com/office/drawing/2014/main" id="{410E0ECD-02BC-0378-B253-2D32554ED4E1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 rot="14400001">
            <a:off x="2445665" y="4123626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4A2D8F8A-59B5-5FA4-389F-094545FA9FBE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354447" y="191729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連線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個別連線</a:t>
            </a:r>
          </a:p>
        </p:txBody>
      </p:sp>
      <p:sp>
        <p:nvSpPr>
          <p:cNvPr id="4" name="手繪多邊形 70" descr="6">
            <a:extLst>
              <a:ext uri="{FF2B5EF4-FFF2-40B4-BE49-F238E27FC236}">
                <a16:creationId xmlns:a16="http://schemas.microsoft.com/office/drawing/2014/main" id="{DB042F1D-4429-6F24-26C9-0F84F5C10C04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 rot="10800004">
            <a:off x="9853063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手繪多邊形 71" descr="4">
            <a:extLst>
              <a:ext uri="{FF2B5EF4-FFF2-40B4-BE49-F238E27FC236}">
                <a16:creationId xmlns:a16="http://schemas.microsoft.com/office/drawing/2014/main" id="{61CDE6C1-C3AD-538D-5417-5810DC46A425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 rot="14400000">
            <a:off x="9544066" y="398021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手繪多邊形 72" descr="4">
            <a:extLst>
              <a:ext uri="{FF2B5EF4-FFF2-40B4-BE49-F238E27FC236}">
                <a16:creationId xmlns:a16="http://schemas.microsoft.com/office/drawing/2014/main" id="{5646627E-4F92-9663-4447-4CF8C4DFF82D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 rot="10800002">
            <a:off x="10079264" y="4289217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手繪多邊形 73" descr="4">
            <a:extLst>
              <a:ext uri="{FF2B5EF4-FFF2-40B4-BE49-F238E27FC236}">
                <a16:creationId xmlns:a16="http://schemas.microsoft.com/office/drawing/2014/main" id="{F7C51F65-BF02-FBC7-7421-3945FF606081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 rot="7200009">
            <a:off x="10614461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手繪多邊形 74" descr="4">
            <a:extLst>
              <a:ext uri="{FF2B5EF4-FFF2-40B4-BE49-F238E27FC236}">
                <a16:creationId xmlns:a16="http://schemas.microsoft.com/office/drawing/2014/main" id="{6339EA24-FB6D-66D7-DF44-6AED018CCAE2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 rot="3600000">
            <a:off x="10614461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手繪多邊形 75" descr="4">
            <a:extLst>
              <a:ext uri="{FF2B5EF4-FFF2-40B4-BE49-F238E27FC236}">
                <a16:creationId xmlns:a16="http://schemas.microsoft.com/office/drawing/2014/main" id="{F2B3F154-34F2-6F44-22CB-9B08E2CEA493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10079264" y="3053235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手繪多邊形 76" descr="4">
            <a:extLst>
              <a:ext uri="{FF2B5EF4-FFF2-40B4-BE49-F238E27FC236}">
                <a16:creationId xmlns:a16="http://schemas.microsoft.com/office/drawing/2014/main" id="{A87D3003-B87D-5384-02BA-AE8B6C1AEFE9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 rot="18000009">
            <a:off x="9544068" y="3362228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手繪多邊形 77" descr="3">
            <a:extLst>
              <a:ext uri="{FF2B5EF4-FFF2-40B4-BE49-F238E27FC236}">
                <a16:creationId xmlns:a16="http://schemas.microsoft.com/office/drawing/2014/main" id="{110A9D0D-CE63-94F5-6F90-AF7EB4550DAC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 rot="1800009">
            <a:off x="9755116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手繪多邊形 78" descr="3">
            <a:extLst>
              <a:ext uri="{FF2B5EF4-FFF2-40B4-BE49-F238E27FC236}">
                <a16:creationId xmlns:a16="http://schemas.microsoft.com/office/drawing/2014/main" id="{DF70BFCF-8C5F-916D-FB21-51BBB9C9C73E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 rot="19800002">
            <a:off x="9333020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手繪多邊形 79" descr="3">
            <a:extLst>
              <a:ext uri="{FF2B5EF4-FFF2-40B4-BE49-F238E27FC236}">
                <a16:creationId xmlns:a16="http://schemas.microsoft.com/office/drawing/2014/main" id="{F5A126DC-9819-450E-9F1F-F2E761A224EA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 rot="16200002">
            <a:off x="9657169" y="4319522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手繪多邊形 80" descr="3">
            <a:extLst>
              <a:ext uri="{FF2B5EF4-FFF2-40B4-BE49-F238E27FC236}">
                <a16:creationId xmlns:a16="http://schemas.microsoft.com/office/drawing/2014/main" id="{18808705-5D37-8546-56D2-7F9DF8F6E5D4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 rot="12600011">
            <a:off x="10403413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手繪多邊形 81" descr="3">
            <a:extLst>
              <a:ext uri="{FF2B5EF4-FFF2-40B4-BE49-F238E27FC236}">
                <a16:creationId xmlns:a16="http://schemas.microsoft.com/office/drawing/2014/main" id="{486F68F5-85FE-64A6-1532-9CF42DAB61C2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 rot="9000002">
            <a:off x="10825509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手繪多邊形 82" descr="3">
            <a:extLst>
              <a:ext uri="{FF2B5EF4-FFF2-40B4-BE49-F238E27FC236}">
                <a16:creationId xmlns:a16="http://schemas.microsoft.com/office/drawing/2014/main" id="{01572E31-BB79-64C8-AA5E-EF939FE2B8B5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 rot="5400002">
            <a:off x="10501360" y="3083538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手繪多邊形 83" descr="4">
            <a:extLst>
              <a:ext uri="{FF2B5EF4-FFF2-40B4-BE49-F238E27FC236}">
                <a16:creationId xmlns:a16="http://schemas.microsoft.com/office/drawing/2014/main" id="{20AF1C3E-A5B7-8080-8ED4-C59A8D97C839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 rot="12600001">
            <a:off x="9544068" y="4598212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手繪多邊形 84" descr="4">
            <a:extLst>
              <a:ext uri="{FF2B5EF4-FFF2-40B4-BE49-F238E27FC236}">
                <a16:creationId xmlns:a16="http://schemas.microsoft.com/office/drawing/2014/main" id="{73F9F7A9-F20F-58F8-E95C-9D8ADCA798A4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 rot="9000011">
            <a:off x="10614459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手繪多邊形 85" descr="4">
            <a:extLst>
              <a:ext uri="{FF2B5EF4-FFF2-40B4-BE49-F238E27FC236}">
                <a16:creationId xmlns:a16="http://schemas.microsoft.com/office/drawing/2014/main" id="{00EE3B04-7D24-30AB-688F-93DDDBB77409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 rot="5400005">
            <a:off x="11149659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手繪多邊形 86" descr="4">
            <a:extLst>
              <a:ext uri="{FF2B5EF4-FFF2-40B4-BE49-F238E27FC236}">
                <a16:creationId xmlns:a16="http://schemas.microsoft.com/office/drawing/2014/main" id="{4C1D3C5D-45D9-26FD-4E1B-636F75DFD86B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 rot="1800004">
            <a:off x="10614461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手繪多邊形 87" descr="4">
            <a:extLst>
              <a:ext uri="{FF2B5EF4-FFF2-40B4-BE49-F238E27FC236}">
                <a16:creationId xmlns:a16="http://schemas.microsoft.com/office/drawing/2014/main" id="{DBF86CD5-0B31-6B72-FE55-71C39BF70C60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 rot="19800011">
            <a:off x="9544069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手繪多邊形 88" descr="4">
            <a:extLst>
              <a:ext uri="{FF2B5EF4-FFF2-40B4-BE49-F238E27FC236}">
                <a16:creationId xmlns:a16="http://schemas.microsoft.com/office/drawing/2014/main" id="{7CA6B241-AE67-B941-E925-FC28DE6B3F0F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 rot="16200004">
            <a:off x="9008872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手繪多邊形 89" descr="6">
            <a:extLst>
              <a:ext uri="{FF2B5EF4-FFF2-40B4-BE49-F238E27FC236}">
                <a16:creationId xmlns:a16="http://schemas.microsoft.com/office/drawing/2014/main" id="{4FF5E7C1-38B1-581F-176E-FC5358C02FF9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 rot="10800004">
            <a:off x="9853060" y="4741618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手繪多邊形 90" descr="6">
            <a:extLst>
              <a:ext uri="{FF2B5EF4-FFF2-40B4-BE49-F238E27FC236}">
                <a16:creationId xmlns:a16="http://schemas.microsoft.com/office/drawing/2014/main" id="{1193D754-77D8-5D86-67E2-FA026C69FB79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 rot="7200009">
            <a:off x="10923454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手繪多邊形 91" descr="6">
            <a:extLst>
              <a:ext uri="{FF2B5EF4-FFF2-40B4-BE49-F238E27FC236}">
                <a16:creationId xmlns:a16="http://schemas.microsoft.com/office/drawing/2014/main" id="{DAD5CA5E-1A42-DCD9-0E93-7A77ACEF8AD5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 rot="3600000">
            <a:off x="10923457" y="2887645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手繪多邊形 92" descr="6">
            <a:extLst>
              <a:ext uri="{FF2B5EF4-FFF2-40B4-BE49-F238E27FC236}">
                <a16:creationId xmlns:a16="http://schemas.microsoft.com/office/drawing/2014/main" id="{2CDD0CCA-9C21-BA8D-81AF-38911FCEE11E}"/>
              </a:ext>
            </a:extLst>
          </p:cNvPr>
          <p:cNvSpPr/>
          <p:nvPr>
            <p:custDataLst>
              <p:tags r:id="rId50"/>
            </p:custDataLst>
          </p:nvPr>
        </p:nvSpPr>
        <p:spPr bwMode="auto">
          <a:xfrm>
            <a:off x="9853063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手繪多邊形 93" descr="6">
            <a:extLst>
              <a:ext uri="{FF2B5EF4-FFF2-40B4-BE49-F238E27FC236}">
                <a16:creationId xmlns:a16="http://schemas.microsoft.com/office/drawing/2014/main" id="{517231BE-79A4-0F11-C605-159C53112F14}"/>
              </a:ext>
            </a:extLst>
          </p:cNvPr>
          <p:cNvSpPr/>
          <p:nvPr>
            <p:custDataLst>
              <p:tags r:id="rId51"/>
            </p:custDataLst>
          </p:nvPr>
        </p:nvSpPr>
        <p:spPr bwMode="auto">
          <a:xfrm rot="18000009">
            <a:off x="8782671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手繪多邊形 94" descr="6">
            <a:extLst>
              <a:ext uri="{FF2B5EF4-FFF2-40B4-BE49-F238E27FC236}">
                <a16:creationId xmlns:a16="http://schemas.microsoft.com/office/drawing/2014/main" id="{365068FA-4A1A-0F42-9BFF-1E61ED40C328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 rot="14400001">
            <a:off x="8782670" y="4123625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手繪多邊形 69" descr="6">
            <a:extLst>
              <a:ext uri="{FF2B5EF4-FFF2-40B4-BE49-F238E27FC236}">
                <a16:creationId xmlns:a16="http://schemas.microsoft.com/office/drawing/2014/main" id="{E5F67DCA-37F1-1958-CE18-0885C4C58AF4}"/>
              </a:ext>
            </a:extLst>
          </p:cNvPr>
          <p:cNvSpPr/>
          <p:nvPr>
            <p:custDataLst>
              <p:tags r:id="rId53"/>
            </p:custDataLst>
          </p:nvPr>
        </p:nvSpPr>
        <p:spPr bwMode="auto">
          <a:xfrm>
            <a:off x="6914579" y="2179392"/>
            <a:ext cx="1153283" cy="99877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手繪多邊形 96" descr="4">
            <a:extLst>
              <a:ext uri="{FF2B5EF4-FFF2-40B4-BE49-F238E27FC236}">
                <a16:creationId xmlns:a16="http://schemas.microsoft.com/office/drawing/2014/main" id="{1B9A8A54-7245-131F-9CB3-A82F9246753E}"/>
              </a:ext>
            </a:extLst>
          </p:cNvPr>
          <p:cNvSpPr/>
          <p:nvPr>
            <p:custDataLst>
              <p:tags r:id="rId54"/>
            </p:custDataLst>
          </p:nvPr>
        </p:nvSpPr>
        <p:spPr bwMode="auto">
          <a:xfrm>
            <a:off x="7012085" y="3493410"/>
            <a:ext cx="972519" cy="97251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手繪多邊形 97" descr="3">
            <a:extLst>
              <a:ext uri="{FF2B5EF4-FFF2-40B4-BE49-F238E27FC236}">
                <a16:creationId xmlns:a16="http://schemas.microsoft.com/office/drawing/2014/main" id="{8A6EBD41-554A-5A11-7A10-E922E3B287F2}"/>
              </a:ext>
            </a:extLst>
          </p:cNvPr>
          <p:cNvSpPr/>
          <p:nvPr>
            <p:custDataLst>
              <p:tags r:id="rId55"/>
            </p:custDataLst>
          </p:nvPr>
        </p:nvSpPr>
        <p:spPr bwMode="auto">
          <a:xfrm>
            <a:off x="6881896" y="4680384"/>
            <a:ext cx="1213870" cy="1046438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" name="手繪多邊形 69" descr="6">
            <a:extLst>
              <a:ext uri="{FF2B5EF4-FFF2-40B4-BE49-F238E27FC236}">
                <a16:creationId xmlns:a16="http://schemas.microsoft.com/office/drawing/2014/main" id="{150096F8-D397-8412-9C9E-26A5F48C26BE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auto">
          <a:xfrm>
            <a:off x="7209257" y="2434590"/>
            <a:ext cx="563928" cy="488376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8AE36729-1091-CEE1-2752-3F971EE34BF1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7202899" y="2922965"/>
            <a:ext cx="576641" cy="255197"/>
          </a:xfrm>
          <a:custGeom>
            <a:avLst/>
            <a:gdLst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  <a:gd name="connsiteX5" fmla="*/ 147339 w 576641"/>
              <a:gd name="connsiteY5" fmla="*/ 0 h 255197"/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7">
                <a:moveTo>
                  <a:pt x="147339" y="0"/>
                </a:moveTo>
                <a:lnTo>
                  <a:pt x="0" y="255197"/>
                </a:lnTo>
                <a:lnTo>
                  <a:pt x="576641" y="255197"/>
                </a:lnTo>
                <a:lnTo>
                  <a:pt x="429303" y="0"/>
                </a:lnTo>
                <a:lnTo>
                  <a:pt x="147339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: 圖案 32">
            <a:extLst>
              <a:ext uri="{FF2B5EF4-FFF2-40B4-BE49-F238E27FC236}">
                <a16:creationId xmlns:a16="http://schemas.microsoft.com/office/drawing/2014/main" id="{A93BA317-F717-7E38-0EFA-F0A3C911F7A2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7632203" y="2678777"/>
            <a:ext cx="435658" cy="499385"/>
          </a:xfrm>
          <a:custGeom>
            <a:avLst/>
            <a:gdLst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  <a:gd name="connsiteX5" fmla="*/ 0 w 435658"/>
              <a:gd name="connsiteY5" fmla="*/ 244188 h 499385"/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5">
                <a:moveTo>
                  <a:pt x="0" y="244188"/>
                </a:moveTo>
                <a:lnTo>
                  <a:pt x="147338" y="499385"/>
                </a:lnTo>
                <a:lnTo>
                  <a:pt x="435658" y="0"/>
                </a:lnTo>
                <a:lnTo>
                  <a:pt x="140982" y="0"/>
                </a:lnTo>
                <a:lnTo>
                  <a:pt x="0" y="2441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6C4D88FF-A344-ACE5-431E-39D1CE831E51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7709685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5E916EF7-D00D-5E0F-9399-A759CDAF517F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7568703" y="2371090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2CE16524-A209-A96B-00BB-1592897A9758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7286739" y="2371090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26F92A8B-5449-E8A8-011C-B4B6DBA74528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7145757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5A8266BB-7CA2-DF25-E030-E804E41FF682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7286739" y="2859466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0A5E8E7-3A67-5330-76E5-9E7228A0F560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7568703" y="2859466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FA57F38-9161-B329-2173-106CDF129BB2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8004361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6AE7A6C8-A5BD-0C72-B72A-4CA85EB5F30B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7716041" y="211589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52B1B4BF-05FC-0E60-EB1D-18A750ECB4FC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7139400" y="211589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264D2C92-0190-3B96-2193-C674BD1549A0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6851079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8AE965B4-22A1-C228-A79B-8486A44B226A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7139400" y="3114663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14DBA00D-64BC-2000-0537-B174EA7293DD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7716041" y="3114663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117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B5A3A-46BB-0B85-1F7A-A2C169CC9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C7029-C647-DF24-6725-9739EEE94435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zh-TW" altLang="en-US" dirty="0"/>
              <a:t>中點法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6627344-8592-B14F-2D0E-8C03C98D4EDF}"/>
              </a:ext>
            </a:extLst>
          </p:cNvPr>
          <p:cNvGrpSpPr/>
          <p:nvPr/>
        </p:nvGrpSpPr>
        <p:grpSpPr>
          <a:xfrm>
            <a:off x="568769" y="1976138"/>
            <a:ext cx="1156149" cy="1156146"/>
            <a:chOff x="568769" y="1976138"/>
            <a:chExt cx="1156149" cy="1156146"/>
          </a:xfrm>
        </p:grpSpPr>
        <p:sp>
          <p:nvSpPr>
            <p:cNvPr id="152" name="Rectangle 464 11" descr="4">
              <a:extLst>
                <a:ext uri="{FF2B5EF4-FFF2-40B4-BE49-F238E27FC236}">
                  <a16:creationId xmlns:a16="http://schemas.microsoft.com/office/drawing/2014/main" id="{43A2C074-7CC8-2AC0-2D9F-ABBA0B9AECDE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568769" y="1976138"/>
              <a:ext cx="1156148" cy="1156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 21">
              <a:extLst>
                <a:ext uri="{FF2B5EF4-FFF2-40B4-BE49-F238E27FC236}">
                  <a16:creationId xmlns:a16="http://schemas.microsoft.com/office/drawing/2014/main" id="{CDF0EB9D-44D2-E37D-7944-7FCDB29A4136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 bwMode="auto">
            <a:xfrm>
              <a:off x="568769" y="1976138"/>
              <a:ext cx="1156149" cy="1156146"/>
            </a:xfrm>
            <a:custGeom>
              <a:avLst/>
              <a:gdLst/>
              <a:ahLst/>
              <a:cxnLst/>
              <a:rect l="0" t="0" r="0" b="0"/>
              <a:pathLst>
                <a:path w="1873739" h="1873735">
                  <a:moveTo>
                    <a:pt x="0" y="936867"/>
                  </a:moveTo>
                  <a:lnTo>
                    <a:pt x="936869" y="1873734"/>
                  </a:lnTo>
                  <a:lnTo>
                    <a:pt x="1873738" y="936867"/>
                  </a:lnTo>
                  <a:lnTo>
                    <a:pt x="936869" y="0"/>
                  </a:lnTo>
                  <a:lnTo>
                    <a:pt x="0" y="93686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A0B41D0E-EBCC-0682-DA0A-945FCDA757EF}"/>
              </a:ext>
            </a:extLst>
          </p:cNvPr>
          <p:cNvGrpSpPr/>
          <p:nvPr/>
        </p:nvGrpSpPr>
        <p:grpSpPr>
          <a:xfrm>
            <a:off x="568770" y="3404996"/>
            <a:ext cx="1156145" cy="996679"/>
            <a:chOff x="568770" y="3404996"/>
            <a:chExt cx="1156145" cy="996679"/>
          </a:xfrm>
        </p:grpSpPr>
        <p:sp>
          <p:nvSpPr>
            <p:cNvPr id="151" name="Isosceles 464 15" descr="3">
              <a:extLst>
                <a:ext uri="{FF2B5EF4-FFF2-40B4-BE49-F238E27FC236}">
                  <a16:creationId xmlns:a16="http://schemas.microsoft.com/office/drawing/2014/main" id="{DE750BCC-C4B0-FEC7-0C64-2F7ADB92AE12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568770" y="3404996"/>
              <a:ext cx="1156145" cy="9966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 22">
              <a:extLst>
                <a:ext uri="{FF2B5EF4-FFF2-40B4-BE49-F238E27FC236}">
                  <a16:creationId xmlns:a16="http://schemas.microsoft.com/office/drawing/2014/main" id="{4AAFB08B-84A5-310E-C039-A35FF1577785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 bwMode="auto">
            <a:xfrm>
              <a:off x="857806" y="3903335"/>
              <a:ext cx="578073" cy="498340"/>
            </a:xfrm>
            <a:custGeom>
              <a:avLst/>
              <a:gdLst/>
              <a:ahLst/>
              <a:cxnLst/>
              <a:rect l="0" t="0" r="0" b="0"/>
              <a:pathLst>
                <a:path w="936867" h="807646">
                  <a:moveTo>
                    <a:pt x="0" y="0"/>
                  </a:moveTo>
                  <a:lnTo>
                    <a:pt x="468433" y="807645"/>
                  </a:lnTo>
                  <a:lnTo>
                    <a:pt x="936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5" name="Rectangle 464 11" descr="4">
            <a:extLst>
              <a:ext uri="{FF2B5EF4-FFF2-40B4-BE49-F238E27FC236}">
                <a16:creationId xmlns:a16="http://schemas.microsoft.com/office/drawing/2014/main" id="{D6CB1004-D089-8A05-652C-9510ADC0424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8006821">
            <a:off x="2678669" y="1976137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>
            <a:extLst>
              <a:ext uri="{FF2B5EF4-FFF2-40B4-BE49-F238E27FC236}">
                <a16:creationId xmlns:a16="http://schemas.microsoft.com/office/drawing/2014/main" id="{962F8192-9F49-1A4F-B2D6-FEA4331E3603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rot="18006821">
            <a:off x="2678669" y="1976137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Rectangle 464 11" descr="4">
            <a:extLst>
              <a:ext uri="{FF2B5EF4-FFF2-40B4-BE49-F238E27FC236}">
                <a16:creationId xmlns:a16="http://schemas.microsoft.com/office/drawing/2014/main" id="{E5343DD5-99DA-7059-8CBD-8207CC67196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3593170">
            <a:off x="4258834" y="1976140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>
            <a:extLst>
              <a:ext uri="{FF2B5EF4-FFF2-40B4-BE49-F238E27FC236}">
                <a16:creationId xmlns:a16="http://schemas.microsoft.com/office/drawing/2014/main" id="{C371100D-C54B-471C-B6B2-D43E88C9C73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 rot="3593170">
            <a:off x="4258834" y="1976140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Rectangle 464 11" descr="4">
            <a:extLst>
              <a:ext uri="{FF2B5EF4-FFF2-40B4-BE49-F238E27FC236}">
                <a16:creationId xmlns:a16="http://schemas.microsoft.com/office/drawing/2014/main" id="{4CFD865A-9556-9F43-42DF-F1FE9183120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7206826">
            <a:off x="4258837" y="3556305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>
            <a:extLst>
              <a:ext uri="{FF2B5EF4-FFF2-40B4-BE49-F238E27FC236}">
                <a16:creationId xmlns:a16="http://schemas.microsoft.com/office/drawing/2014/main" id="{8FA14710-40C6-ECFF-9547-9F63267DF63A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 rot="7206826">
            <a:off x="4258836" y="3556305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" name="Rectangle 464 11" descr="4">
            <a:extLst>
              <a:ext uri="{FF2B5EF4-FFF2-40B4-BE49-F238E27FC236}">
                <a16:creationId xmlns:a16="http://schemas.microsoft.com/office/drawing/2014/main" id="{17274A79-18DE-0D53-D647-8A42B80600C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4393178">
            <a:off x="2678672" y="3556305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>
            <a:extLst>
              <a:ext uri="{FF2B5EF4-FFF2-40B4-BE49-F238E27FC236}">
                <a16:creationId xmlns:a16="http://schemas.microsoft.com/office/drawing/2014/main" id="{FB71EC3F-0CAE-3F85-393A-91856387E624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 rot="14393178">
            <a:off x="2678671" y="3556305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Isosceles 464 15" descr="3">
            <a:extLst>
              <a:ext uri="{FF2B5EF4-FFF2-40B4-BE49-F238E27FC236}">
                <a16:creationId xmlns:a16="http://schemas.microsoft.com/office/drawing/2014/main" id="{52B474F3-5AC6-CF02-8DBF-06073BF2D10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1806820">
            <a:off x="3218726" y="1124744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>
            <a:extLst>
              <a:ext uri="{FF2B5EF4-FFF2-40B4-BE49-F238E27FC236}">
                <a16:creationId xmlns:a16="http://schemas.microsoft.com/office/drawing/2014/main" id="{545F58E6-05D5-BA1A-36B8-B30918352315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 rot="1806820">
            <a:off x="3382750" y="1589453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" name="Isosceles 464 15" descr="3">
            <a:extLst>
              <a:ext uri="{FF2B5EF4-FFF2-40B4-BE49-F238E27FC236}">
                <a16:creationId xmlns:a16="http://schemas.microsoft.com/office/drawing/2014/main" id="{6FF4D750-50ED-7EB3-C4CB-FDFAE882EBB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9793170">
            <a:off x="3718778" y="1124744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手繪多邊形 37">
            <a:extLst>
              <a:ext uri="{FF2B5EF4-FFF2-40B4-BE49-F238E27FC236}">
                <a16:creationId xmlns:a16="http://schemas.microsoft.com/office/drawing/2014/main" id="{D7A99C89-0254-DC02-00A0-101330AC7A07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 rot="19793170">
            <a:off x="4132827" y="1589453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0" name="Isosceles 464 15" descr="3">
            <a:extLst>
              <a:ext uri="{FF2B5EF4-FFF2-40B4-BE49-F238E27FC236}">
                <a16:creationId xmlns:a16="http://schemas.microsoft.com/office/drawing/2014/main" id="{75769528-9133-4343-ACC7-5EB6E7DEAC3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2606818">
            <a:off x="2138617" y="2987008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>
            <a:extLst>
              <a:ext uri="{FF2B5EF4-FFF2-40B4-BE49-F238E27FC236}">
                <a16:creationId xmlns:a16="http://schemas.microsoft.com/office/drawing/2014/main" id="{9415DA5B-FB6A-48BE-380E-BE51FD27B2ED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 rot="12606818">
            <a:off x="2552666" y="3020638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Isosceles 464 15" descr="3">
            <a:extLst>
              <a:ext uri="{FF2B5EF4-FFF2-40B4-BE49-F238E27FC236}">
                <a16:creationId xmlns:a16="http://schemas.microsoft.com/office/drawing/2014/main" id="{53F21E63-C16D-33DF-17BA-C9F971D1CAF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8993169">
            <a:off x="4798895" y="2987002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 43">
            <a:extLst>
              <a:ext uri="{FF2B5EF4-FFF2-40B4-BE49-F238E27FC236}">
                <a16:creationId xmlns:a16="http://schemas.microsoft.com/office/drawing/2014/main" id="{081A37A5-648A-68AB-86AA-08BAFB1AE991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 rot="8993169">
            <a:off x="4962918" y="3020632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8" name="Isosceles 464 15" descr="3">
            <a:extLst>
              <a:ext uri="{FF2B5EF4-FFF2-40B4-BE49-F238E27FC236}">
                <a16:creationId xmlns:a16="http://schemas.microsoft.com/office/drawing/2014/main" id="{4BF6584C-6CEC-24C5-EB3C-C72C6B6373A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8993177">
            <a:off x="3218730" y="4567171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手繪多邊形 48">
            <a:extLst>
              <a:ext uri="{FF2B5EF4-FFF2-40B4-BE49-F238E27FC236}">
                <a16:creationId xmlns:a16="http://schemas.microsoft.com/office/drawing/2014/main" id="{131DFA33-AB0F-EED3-1FE8-94407D2576C0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 rot="8993177">
            <a:off x="3382753" y="4600801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7" name="Isosceles 464 15" descr="3">
            <a:extLst>
              <a:ext uri="{FF2B5EF4-FFF2-40B4-BE49-F238E27FC236}">
                <a16:creationId xmlns:a16="http://schemas.microsoft.com/office/drawing/2014/main" id="{4FBE4430-EAED-913D-F3DC-9E4A7EF7683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12606826">
            <a:off x="3718782" y="4567171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手繪多邊形 57">
            <a:extLst>
              <a:ext uri="{FF2B5EF4-FFF2-40B4-BE49-F238E27FC236}">
                <a16:creationId xmlns:a16="http://schemas.microsoft.com/office/drawing/2014/main" id="{91746C1C-7F5F-064F-744C-9FF038B7CA20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 rot="12606826">
            <a:off x="4132831" y="4600801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0" name="Isosceles 464 15" descr="3">
            <a:extLst>
              <a:ext uri="{FF2B5EF4-FFF2-40B4-BE49-F238E27FC236}">
                <a16:creationId xmlns:a16="http://schemas.microsoft.com/office/drawing/2014/main" id="{C0344DA1-C6CF-D5AF-BBF8-0F4766E735D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rot="10800000">
            <a:off x="3466768" y="3344298"/>
            <a:ext cx="1160121" cy="10001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手繪多邊形 60">
            <a:extLst>
              <a:ext uri="{FF2B5EF4-FFF2-40B4-BE49-F238E27FC236}">
                <a16:creationId xmlns:a16="http://schemas.microsoft.com/office/drawing/2014/main" id="{09F06ADD-66B6-DC14-30E2-D5ECF9C9FD22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 rot="10800000">
            <a:off x="3756798" y="3344298"/>
            <a:ext cx="580061" cy="500053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3" name="Isosceles 464 15" descr="3">
            <a:extLst>
              <a:ext uri="{FF2B5EF4-FFF2-40B4-BE49-F238E27FC236}">
                <a16:creationId xmlns:a16="http://schemas.microsoft.com/office/drawing/2014/main" id="{2E908509-DE84-4254-E40C-21ED6C210CB0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rot="21599996">
            <a:off x="3466766" y="2344192"/>
            <a:ext cx="1160121" cy="10001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手繪多邊形 63">
            <a:extLst>
              <a:ext uri="{FF2B5EF4-FFF2-40B4-BE49-F238E27FC236}">
                <a16:creationId xmlns:a16="http://schemas.microsoft.com/office/drawing/2014/main" id="{CC3D4DB8-73A7-5B69-96C4-594F08EBE36A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 rot="21599996">
            <a:off x="3756796" y="2844243"/>
            <a:ext cx="580061" cy="500053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321480E-292D-40CF-7F48-37C98FAA5626}"/>
              </a:ext>
            </a:extLst>
          </p:cNvPr>
          <p:cNvGrpSpPr/>
          <p:nvPr/>
        </p:nvGrpSpPr>
        <p:grpSpPr>
          <a:xfrm>
            <a:off x="8217846" y="1976137"/>
            <a:ext cx="2736314" cy="2736316"/>
            <a:chOff x="8217846" y="1976137"/>
            <a:chExt cx="2736314" cy="2736316"/>
          </a:xfrm>
          <a:solidFill>
            <a:srgbClr val="E2DE84"/>
          </a:solidFill>
        </p:grpSpPr>
        <p:sp>
          <p:nvSpPr>
            <p:cNvPr id="20" name="Rectangle 464 11" descr="4">
              <a:extLst>
                <a:ext uri="{FF2B5EF4-FFF2-40B4-BE49-F238E27FC236}">
                  <a16:creationId xmlns:a16="http://schemas.microsoft.com/office/drawing/2014/main" id="{7D4C8FCE-C850-21AB-1533-47BABC68D18D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 rot="18006821">
              <a:off x="8217846" y="1976137"/>
              <a:ext cx="1156148" cy="11561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Rectangle 464 11" descr="4">
              <a:extLst>
                <a:ext uri="{FF2B5EF4-FFF2-40B4-BE49-F238E27FC236}">
                  <a16:creationId xmlns:a16="http://schemas.microsoft.com/office/drawing/2014/main" id="{8576DD11-3A8D-D281-7172-EDA52012C9BA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 rot="3593170">
              <a:off x="9798010" y="1976140"/>
              <a:ext cx="1156148" cy="11561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Rectangle 464 11" descr="4">
              <a:extLst>
                <a:ext uri="{FF2B5EF4-FFF2-40B4-BE49-F238E27FC236}">
                  <a16:creationId xmlns:a16="http://schemas.microsoft.com/office/drawing/2014/main" id="{EFE391C8-153D-05B2-CFB3-AE3F5CD0ED6C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 rot="7206826">
              <a:off x="9798012" y="3556305"/>
              <a:ext cx="1156148" cy="11561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Rectangle 464 11" descr="4">
              <a:extLst>
                <a:ext uri="{FF2B5EF4-FFF2-40B4-BE49-F238E27FC236}">
                  <a16:creationId xmlns:a16="http://schemas.microsoft.com/office/drawing/2014/main" id="{66FFB3CD-5848-7754-BCA1-70891BDE2F29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 rot="14393178">
              <a:off x="8217847" y="3556305"/>
              <a:ext cx="1156148" cy="11561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E876CCF-A9F8-C57C-8ECF-FB1E8C551B62}"/>
              </a:ext>
            </a:extLst>
          </p:cNvPr>
          <p:cNvGrpSpPr/>
          <p:nvPr/>
        </p:nvGrpSpPr>
        <p:grpSpPr>
          <a:xfrm>
            <a:off x="8217845" y="1976137"/>
            <a:ext cx="2736316" cy="2736316"/>
            <a:chOff x="8217845" y="1976137"/>
            <a:chExt cx="2736316" cy="2736316"/>
          </a:xfrm>
          <a:solidFill>
            <a:srgbClr val="ECFEAA"/>
          </a:solidFill>
        </p:grpSpPr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F6ED466B-5EF6-D20B-E7E9-75C9C22B50D9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 rot="18006821">
              <a:off x="8217845" y="1976137"/>
              <a:ext cx="1156148" cy="1156148"/>
            </a:xfrm>
            <a:custGeom>
              <a:avLst/>
              <a:gdLst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  <a:gd name="connsiteX5" fmla="*/ 578075 w 1156149"/>
                <a:gd name="connsiteY5" fmla="*/ 0 h 1156148"/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149" h="1156148">
                  <a:moveTo>
                    <a:pt x="578075" y="0"/>
                  </a:moveTo>
                  <a:lnTo>
                    <a:pt x="0" y="578074"/>
                  </a:lnTo>
                  <a:lnTo>
                    <a:pt x="578075" y="1156148"/>
                  </a:lnTo>
                  <a:lnTo>
                    <a:pt x="1156149" y="578074"/>
                  </a:lnTo>
                  <a:lnTo>
                    <a:pt x="57807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14429DBD-D2E4-8DE3-6CAE-F371E035A029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 rot="3593170">
              <a:off x="9798010" y="1976140"/>
              <a:ext cx="1156148" cy="1156148"/>
            </a:xfrm>
            <a:custGeom>
              <a:avLst/>
              <a:gdLst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  <a:gd name="connsiteX5" fmla="*/ 578075 w 1156149"/>
                <a:gd name="connsiteY5" fmla="*/ 0 h 1156148"/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149" h="1156148">
                  <a:moveTo>
                    <a:pt x="578075" y="0"/>
                  </a:moveTo>
                  <a:lnTo>
                    <a:pt x="0" y="578074"/>
                  </a:lnTo>
                  <a:lnTo>
                    <a:pt x="578075" y="1156148"/>
                  </a:lnTo>
                  <a:lnTo>
                    <a:pt x="1156149" y="578074"/>
                  </a:lnTo>
                  <a:lnTo>
                    <a:pt x="57807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8E6F5FDB-8B92-A14F-1D26-61BF4C715CE9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 rot="7206826">
              <a:off x="9798013" y="3556305"/>
              <a:ext cx="1156148" cy="1156148"/>
            </a:xfrm>
            <a:custGeom>
              <a:avLst/>
              <a:gdLst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  <a:gd name="connsiteX5" fmla="*/ 578075 w 1156149"/>
                <a:gd name="connsiteY5" fmla="*/ 0 h 1156148"/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149" h="1156148">
                  <a:moveTo>
                    <a:pt x="578075" y="0"/>
                  </a:moveTo>
                  <a:lnTo>
                    <a:pt x="0" y="578074"/>
                  </a:lnTo>
                  <a:lnTo>
                    <a:pt x="578075" y="1156148"/>
                  </a:lnTo>
                  <a:lnTo>
                    <a:pt x="1156149" y="578074"/>
                  </a:lnTo>
                  <a:lnTo>
                    <a:pt x="57807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5C02B363-8A64-5F71-7C53-4E2EC153BD60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 rot="14393178">
              <a:off x="8217847" y="3556305"/>
              <a:ext cx="1156148" cy="1156148"/>
            </a:xfrm>
            <a:custGeom>
              <a:avLst/>
              <a:gdLst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  <a:gd name="connsiteX5" fmla="*/ 578075 w 1156149"/>
                <a:gd name="connsiteY5" fmla="*/ 0 h 1156148"/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149" h="1156148">
                  <a:moveTo>
                    <a:pt x="578075" y="0"/>
                  </a:moveTo>
                  <a:lnTo>
                    <a:pt x="0" y="578074"/>
                  </a:lnTo>
                  <a:lnTo>
                    <a:pt x="578075" y="1156148"/>
                  </a:lnTo>
                  <a:lnTo>
                    <a:pt x="1156149" y="578074"/>
                  </a:lnTo>
                  <a:lnTo>
                    <a:pt x="57807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F5230D0B-F7B0-A4A1-CE76-BAF8EF9C4F9E}"/>
              </a:ext>
            </a:extLst>
          </p:cNvPr>
          <p:cNvGrpSpPr/>
          <p:nvPr/>
        </p:nvGrpSpPr>
        <p:grpSpPr>
          <a:xfrm>
            <a:off x="7677794" y="1124744"/>
            <a:ext cx="3816424" cy="4439107"/>
            <a:chOff x="7677794" y="1124744"/>
            <a:chExt cx="3816424" cy="4439107"/>
          </a:xfrm>
          <a:solidFill>
            <a:srgbClr val="86836D"/>
          </a:solidFill>
        </p:grpSpPr>
        <p:sp>
          <p:nvSpPr>
            <p:cNvPr id="55" name="Isosceles 464 15" descr="3">
              <a:extLst>
                <a:ext uri="{FF2B5EF4-FFF2-40B4-BE49-F238E27FC236}">
                  <a16:creationId xmlns:a16="http://schemas.microsoft.com/office/drawing/2014/main" id="{EE6EC55D-2EED-665A-4EA4-3562BA6330E5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21599996">
              <a:off x="9005942" y="2344191"/>
              <a:ext cx="1160121" cy="1000104"/>
            </a:xfrm>
            <a:prstGeom prst="triangl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Isosceles 464 15" descr="3">
              <a:extLst>
                <a:ext uri="{FF2B5EF4-FFF2-40B4-BE49-F238E27FC236}">
                  <a16:creationId xmlns:a16="http://schemas.microsoft.com/office/drawing/2014/main" id="{99748CD1-64D4-04CA-7BFD-75711435EFF3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10800000">
              <a:off x="9005945" y="3344299"/>
              <a:ext cx="1160121" cy="1000104"/>
            </a:xfrm>
            <a:prstGeom prst="triangl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F70F4B8-7BD6-CC96-D4CE-1A6C19CB4C46}"/>
                </a:ext>
              </a:extLst>
            </p:cNvPr>
            <p:cNvGrpSpPr/>
            <p:nvPr/>
          </p:nvGrpSpPr>
          <p:grpSpPr>
            <a:xfrm>
              <a:off x="7677794" y="1124744"/>
              <a:ext cx="3816424" cy="4439107"/>
              <a:chOff x="7677794" y="1124744"/>
              <a:chExt cx="3816424" cy="4439107"/>
            </a:xfrm>
            <a:grpFill/>
          </p:grpSpPr>
          <p:sp>
            <p:nvSpPr>
              <p:cNvPr id="67" name="Isosceles 464 15" descr="3">
                <a:extLst>
                  <a:ext uri="{FF2B5EF4-FFF2-40B4-BE49-F238E27FC236}">
                    <a16:creationId xmlns:a16="http://schemas.microsoft.com/office/drawing/2014/main" id="{7BD824A2-098A-EA34-27D3-95D1B92BB8EA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 rot="8993169">
                <a:off x="10338072" y="2987002"/>
                <a:ext cx="1156146" cy="996679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Isosceles 464 15" descr="3">
                <a:extLst>
                  <a:ext uri="{FF2B5EF4-FFF2-40B4-BE49-F238E27FC236}">
                    <a16:creationId xmlns:a16="http://schemas.microsoft.com/office/drawing/2014/main" id="{A618DE98-076F-B225-BF77-14460E76E9C4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 rot="12606818">
                <a:off x="7677794" y="2987008"/>
                <a:ext cx="1156146" cy="996679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Isosceles 464 15" descr="3">
                <a:extLst>
                  <a:ext uri="{FF2B5EF4-FFF2-40B4-BE49-F238E27FC236}">
                    <a16:creationId xmlns:a16="http://schemas.microsoft.com/office/drawing/2014/main" id="{F2A09537-3C97-14DF-538E-D0FF8ED34947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 rot="1806820">
                <a:off x="8757902" y="1124744"/>
                <a:ext cx="1156146" cy="996679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Isosceles 464 15" descr="3">
                <a:extLst>
                  <a:ext uri="{FF2B5EF4-FFF2-40B4-BE49-F238E27FC236}">
                    <a16:creationId xmlns:a16="http://schemas.microsoft.com/office/drawing/2014/main" id="{7C5A878B-AFF4-A3D5-FFBF-1718B2D1A1A1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 rot="19793170">
                <a:off x="9257954" y="1124744"/>
                <a:ext cx="1156146" cy="996679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Isosceles 464 15" descr="3">
                <a:extLst>
                  <a:ext uri="{FF2B5EF4-FFF2-40B4-BE49-F238E27FC236}">
                    <a16:creationId xmlns:a16="http://schemas.microsoft.com/office/drawing/2014/main" id="{5C0D978A-DCF0-1307-DEFE-56D7A5AD9F6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 rot="8993177">
                <a:off x="8757906" y="4567172"/>
                <a:ext cx="1156146" cy="996679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Isosceles 464 15" descr="3">
                <a:extLst>
                  <a:ext uri="{FF2B5EF4-FFF2-40B4-BE49-F238E27FC236}">
                    <a16:creationId xmlns:a16="http://schemas.microsoft.com/office/drawing/2014/main" id="{C949D133-C728-B1FC-B718-4330265BF6D2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 rot="12606826">
                <a:off x="9257958" y="4567172"/>
                <a:ext cx="1156146" cy="996679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A91FDEC-3AE2-BD63-6F4C-846BFC4F1D17}"/>
              </a:ext>
            </a:extLst>
          </p:cNvPr>
          <p:cNvGrpSpPr/>
          <p:nvPr/>
        </p:nvGrpSpPr>
        <p:grpSpPr>
          <a:xfrm>
            <a:off x="8091843" y="1589453"/>
            <a:ext cx="2988326" cy="3509689"/>
            <a:chOff x="8091843" y="1589453"/>
            <a:chExt cx="2988326" cy="3509689"/>
          </a:xfrm>
          <a:solidFill>
            <a:srgbClr val="A6A670"/>
          </a:solidFill>
        </p:grpSpPr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0007C35B-7B02-2141-CF41-B544C1AA7EA3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1806820">
              <a:off x="8921926" y="1589453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D19FA473-FA72-3EDD-6AE9-63509025BF15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19793170">
              <a:off x="9672003" y="1589453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62FFD01E-ED68-9DAF-5E55-2D08CF00EB25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21599996">
              <a:off x="9295972" y="2844242"/>
              <a:ext cx="580061" cy="500051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0CCE1364-0FCA-F21C-0EBE-80B4D5E98C14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10800000">
              <a:off x="9295976" y="3344300"/>
              <a:ext cx="580061" cy="500051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A42614C7-87B0-5D06-A041-1917A4634618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8993169">
              <a:off x="10502096" y="3020633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E709F2D1-4AE4-28A5-D03E-29E4DF5FB71A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8993177">
              <a:off x="8921930" y="4600803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手繪多邊形: 圖案 73">
              <a:extLst>
                <a:ext uri="{FF2B5EF4-FFF2-40B4-BE49-F238E27FC236}">
                  <a16:creationId xmlns:a16="http://schemas.microsoft.com/office/drawing/2014/main" id="{36C80191-3B19-8EB6-44EC-3A5950AF0AF8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12606826">
              <a:off x="9672008" y="4600803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F94A85C0-8B42-2C3F-841D-4F5FF8825D1B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12606818">
              <a:off x="8091843" y="3020639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6FB8740C-DE0E-191E-1C92-3CAB1BF5CFE5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5238974" y="5685746"/>
            <a:ext cx="5307106" cy="9249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4932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38A65-0681-8216-AAE8-C28E3DEB1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6F662-8DCE-CD72-43D8-3F0A7EF0BEF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zh-TW" altLang="en-US" dirty="0"/>
              <a:t>中點法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B921F35-C8BD-FBC0-2B85-8C9AE4483783}"/>
              </a:ext>
            </a:extLst>
          </p:cNvPr>
          <p:cNvGrpSpPr/>
          <p:nvPr/>
        </p:nvGrpSpPr>
        <p:grpSpPr>
          <a:xfrm>
            <a:off x="568769" y="1976138"/>
            <a:ext cx="1156149" cy="1156146"/>
            <a:chOff x="568769" y="1976138"/>
            <a:chExt cx="1156149" cy="1156146"/>
          </a:xfrm>
        </p:grpSpPr>
        <p:sp>
          <p:nvSpPr>
            <p:cNvPr id="152" name="Rectangle 464 11" descr="4">
              <a:extLst>
                <a:ext uri="{FF2B5EF4-FFF2-40B4-BE49-F238E27FC236}">
                  <a16:creationId xmlns:a16="http://schemas.microsoft.com/office/drawing/2014/main" id="{DF0DB5E7-1F97-B306-DD28-A14D615383DC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568769" y="1976138"/>
              <a:ext cx="1156148" cy="1156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 21">
              <a:extLst>
                <a:ext uri="{FF2B5EF4-FFF2-40B4-BE49-F238E27FC236}">
                  <a16:creationId xmlns:a16="http://schemas.microsoft.com/office/drawing/2014/main" id="{947E4FC9-E809-9349-2322-362B2179AD18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 bwMode="auto">
            <a:xfrm>
              <a:off x="568769" y="1976138"/>
              <a:ext cx="1156149" cy="1156146"/>
            </a:xfrm>
            <a:custGeom>
              <a:avLst/>
              <a:gdLst/>
              <a:ahLst/>
              <a:cxnLst/>
              <a:rect l="0" t="0" r="0" b="0"/>
              <a:pathLst>
                <a:path w="1873739" h="1873735">
                  <a:moveTo>
                    <a:pt x="0" y="936867"/>
                  </a:moveTo>
                  <a:lnTo>
                    <a:pt x="936869" y="1873734"/>
                  </a:lnTo>
                  <a:lnTo>
                    <a:pt x="1873738" y="936867"/>
                  </a:lnTo>
                  <a:lnTo>
                    <a:pt x="936869" y="0"/>
                  </a:lnTo>
                  <a:lnTo>
                    <a:pt x="0" y="93686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7092014C-39D9-DCBA-5F7D-ED80264E4815}"/>
              </a:ext>
            </a:extLst>
          </p:cNvPr>
          <p:cNvGrpSpPr/>
          <p:nvPr/>
        </p:nvGrpSpPr>
        <p:grpSpPr>
          <a:xfrm>
            <a:off x="568770" y="3404996"/>
            <a:ext cx="1156145" cy="996679"/>
            <a:chOff x="568770" y="3404996"/>
            <a:chExt cx="1156145" cy="996679"/>
          </a:xfrm>
        </p:grpSpPr>
        <p:sp>
          <p:nvSpPr>
            <p:cNvPr id="151" name="Isosceles 464 15" descr="3">
              <a:extLst>
                <a:ext uri="{FF2B5EF4-FFF2-40B4-BE49-F238E27FC236}">
                  <a16:creationId xmlns:a16="http://schemas.microsoft.com/office/drawing/2014/main" id="{1ACDB0CB-57B9-7FF8-013A-FC9C03A8CC02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568770" y="3404996"/>
              <a:ext cx="1156145" cy="9966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 22">
              <a:extLst>
                <a:ext uri="{FF2B5EF4-FFF2-40B4-BE49-F238E27FC236}">
                  <a16:creationId xmlns:a16="http://schemas.microsoft.com/office/drawing/2014/main" id="{02B0C603-0D43-A056-B507-67F72D2F02F8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 bwMode="auto">
            <a:xfrm>
              <a:off x="857806" y="3903335"/>
              <a:ext cx="578073" cy="498340"/>
            </a:xfrm>
            <a:custGeom>
              <a:avLst/>
              <a:gdLst/>
              <a:ahLst/>
              <a:cxnLst/>
              <a:rect l="0" t="0" r="0" b="0"/>
              <a:pathLst>
                <a:path w="936867" h="807646">
                  <a:moveTo>
                    <a:pt x="0" y="0"/>
                  </a:moveTo>
                  <a:lnTo>
                    <a:pt x="468433" y="807645"/>
                  </a:lnTo>
                  <a:lnTo>
                    <a:pt x="936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5" name="Rectangle 464 11" descr="4">
            <a:extLst>
              <a:ext uri="{FF2B5EF4-FFF2-40B4-BE49-F238E27FC236}">
                <a16:creationId xmlns:a16="http://schemas.microsoft.com/office/drawing/2014/main" id="{14E4B775-D07E-8CDE-C899-CA7A951BF89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8006821">
            <a:off x="2678669" y="1976137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>
            <a:extLst>
              <a:ext uri="{FF2B5EF4-FFF2-40B4-BE49-F238E27FC236}">
                <a16:creationId xmlns:a16="http://schemas.microsoft.com/office/drawing/2014/main" id="{FA96CC8F-37D9-37D0-CC7D-59B146F0A77B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rot="18006821">
            <a:off x="2678669" y="1976137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Rectangle 464 11" descr="4">
            <a:extLst>
              <a:ext uri="{FF2B5EF4-FFF2-40B4-BE49-F238E27FC236}">
                <a16:creationId xmlns:a16="http://schemas.microsoft.com/office/drawing/2014/main" id="{128EBFEF-CC34-658E-220F-4A7D1266BC8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3593170">
            <a:off x="4258834" y="1976140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>
            <a:extLst>
              <a:ext uri="{FF2B5EF4-FFF2-40B4-BE49-F238E27FC236}">
                <a16:creationId xmlns:a16="http://schemas.microsoft.com/office/drawing/2014/main" id="{9F70FBF1-DB77-0FB7-B2D8-FE9F1F01E756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 rot="3593170">
            <a:off x="4258834" y="1976140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Rectangle 464 11" descr="4">
            <a:extLst>
              <a:ext uri="{FF2B5EF4-FFF2-40B4-BE49-F238E27FC236}">
                <a16:creationId xmlns:a16="http://schemas.microsoft.com/office/drawing/2014/main" id="{21EEF6A5-5D05-D20C-E74B-6501CF5ACB5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7206826">
            <a:off x="4258837" y="3556305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>
            <a:extLst>
              <a:ext uri="{FF2B5EF4-FFF2-40B4-BE49-F238E27FC236}">
                <a16:creationId xmlns:a16="http://schemas.microsoft.com/office/drawing/2014/main" id="{EA4518E1-2C49-7A9E-92BA-DD73DCA9258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 rot="7206826">
            <a:off x="4258836" y="3556305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" name="Rectangle 464 11" descr="4">
            <a:extLst>
              <a:ext uri="{FF2B5EF4-FFF2-40B4-BE49-F238E27FC236}">
                <a16:creationId xmlns:a16="http://schemas.microsoft.com/office/drawing/2014/main" id="{48AEDDA4-43CF-5E8E-BB3A-C285003C58C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4393178">
            <a:off x="2678672" y="3556305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>
            <a:extLst>
              <a:ext uri="{FF2B5EF4-FFF2-40B4-BE49-F238E27FC236}">
                <a16:creationId xmlns:a16="http://schemas.microsoft.com/office/drawing/2014/main" id="{A74BA4DF-5E71-A344-4A8B-3B498566ED6E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 rot="14393178">
            <a:off x="2678671" y="3556305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Isosceles 464 15" descr="3">
            <a:extLst>
              <a:ext uri="{FF2B5EF4-FFF2-40B4-BE49-F238E27FC236}">
                <a16:creationId xmlns:a16="http://schemas.microsoft.com/office/drawing/2014/main" id="{06137247-C041-041D-26A3-EEB70085DFA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1806820">
            <a:off x="3218726" y="1124744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>
            <a:extLst>
              <a:ext uri="{FF2B5EF4-FFF2-40B4-BE49-F238E27FC236}">
                <a16:creationId xmlns:a16="http://schemas.microsoft.com/office/drawing/2014/main" id="{1F163F14-10BA-E9DB-2ADB-1FE2A256ADE0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 rot="1806820">
            <a:off x="3382750" y="1589453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" name="Isosceles 464 15" descr="3">
            <a:extLst>
              <a:ext uri="{FF2B5EF4-FFF2-40B4-BE49-F238E27FC236}">
                <a16:creationId xmlns:a16="http://schemas.microsoft.com/office/drawing/2014/main" id="{2B3487A6-F0A4-E7CE-237E-44F7C66A24A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9793170">
            <a:off x="3718778" y="1124744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手繪多邊形 37">
            <a:extLst>
              <a:ext uri="{FF2B5EF4-FFF2-40B4-BE49-F238E27FC236}">
                <a16:creationId xmlns:a16="http://schemas.microsoft.com/office/drawing/2014/main" id="{46A427E5-6A33-1226-C171-E81A630CDFA6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 rot="19793170">
            <a:off x="4132827" y="1589453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0" name="Isosceles 464 15" descr="3">
            <a:extLst>
              <a:ext uri="{FF2B5EF4-FFF2-40B4-BE49-F238E27FC236}">
                <a16:creationId xmlns:a16="http://schemas.microsoft.com/office/drawing/2014/main" id="{482F3C78-8CFE-B052-2ED2-1CE714C9C90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2606818">
            <a:off x="2138617" y="2987008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>
            <a:extLst>
              <a:ext uri="{FF2B5EF4-FFF2-40B4-BE49-F238E27FC236}">
                <a16:creationId xmlns:a16="http://schemas.microsoft.com/office/drawing/2014/main" id="{97651902-4819-54EC-694D-0515C9059B3E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 rot="12606818">
            <a:off x="2552666" y="3020638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Isosceles 464 15" descr="3">
            <a:extLst>
              <a:ext uri="{FF2B5EF4-FFF2-40B4-BE49-F238E27FC236}">
                <a16:creationId xmlns:a16="http://schemas.microsoft.com/office/drawing/2014/main" id="{F78FB662-E288-386D-4945-F2A9542441C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8993169">
            <a:off x="4798895" y="2987002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 43">
            <a:extLst>
              <a:ext uri="{FF2B5EF4-FFF2-40B4-BE49-F238E27FC236}">
                <a16:creationId xmlns:a16="http://schemas.microsoft.com/office/drawing/2014/main" id="{925A1351-007C-1CBF-4B53-448F502639E9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 rot="8993169">
            <a:off x="4962918" y="3020632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8" name="Isosceles 464 15" descr="3">
            <a:extLst>
              <a:ext uri="{FF2B5EF4-FFF2-40B4-BE49-F238E27FC236}">
                <a16:creationId xmlns:a16="http://schemas.microsoft.com/office/drawing/2014/main" id="{05662B1D-7335-6F0E-CC15-4C8282AA46B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8993177">
            <a:off x="3218730" y="4567171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手繪多邊形 48">
            <a:extLst>
              <a:ext uri="{FF2B5EF4-FFF2-40B4-BE49-F238E27FC236}">
                <a16:creationId xmlns:a16="http://schemas.microsoft.com/office/drawing/2014/main" id="{9B9711DC-472B-73E9-FD92-9FD1F860737B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 rot="8993177">
            <a:off x="3382753" y="4600801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7" name="Isosceles 464 15" descr="3">
            <a:extLst>
              <a:ext uri="{FF2B5EF4-FFF2-40B4-BE49-F238E27FC236}">
                <a16:creationId xmlns:a16="http://schemas.microsoft.com/office/drawing/2014/main" id="{59C47DD1-2C03-8B2C-ADD8-131876FEEF5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12606826">
            <a:off x="3718782" y="4567171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手繪多邊形 57">
            <a:extLst>
              <a:ext uri="{FF2B5EF4-FFF2-40B4-BE49-F238E27FC236}">
                <a16:creationId xmlns:a16="http://schemas.microsoft.com/office/drawing/2014/main" id="{860E316C-86EF-260D-5474-C5DD7C305F33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 rot="12606826">
            <a:off x="4132831" y="4600801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0" name="Isosceles 464 15" descr="3">
            <a:extLst>
              <a:ext uri="{FF2B5EF4-FFF2-40B4-BE49-F238E27FC236}">
                <a16:creationId xmlns:a16="http://schemas.microsoft.com/office/drawing/2014/main" id="{05BFAFCF-0FDD-9ED9-F214-4A71189C1B4C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rot="10800000">
            <a:off x="3466768" y="3344298"/>
            <a:ext cx="1160121" cy="10001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手繪多邊形 60">
            <a:extLst>
              <a:ext uri="{FF2B5EF4-FFF2-40B4-BE49-F238E27FC236}">
                <a16:creationId xmlns:a16="http://schemas.microsoft.com/office/drawing/2014/main" id="{432C2169-CBA4-C0A2-CDAC-8E7A48CE53E5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 rot="10800000">
            <a:off x="3756798" y="3344298"/>
            <a:ext cx="580061" cy="500053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3" name="Isosceles 464 15" descr="3">
            <a:extLst>
              <a:ext uri="{FF2B5EF4-FFF2-40B4-BE49-F238E27FC236}">
                <a16:creationId xmlns:a16="http://schemas.microsoft.com/office/drawing/2014/main" id="{5FD8F7CB-87F8-0447-4772-524612042AC3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rot="21599996">
            <a:off x="3466766" y="2344192"/>
            <a:ext cx="1160121" cy="10001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手繪多邊形 63">
            <a:extLst>
              <a:ext uri="{FF2B5EF4-FFF2-40B4-BE49-F238E27FC236}">
                <a16:creationId xmlns:a16="http://schemas.microsoft.com/office/drawing/2014/main" id="{7D721CA4-E003-9307-8931-8A3FF7262D49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 rot="21599996">
            <a:off x="3756796" y="2844243"/>
            <a:ext cx="580061" cy="500053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EC3271E-5718-B212-0953-5B2528143DE6}"/>
              </a:ext>
            </a:extLst>
          </p:cNvPr>
          <p:cNvGrpSpPr/>
          <p:nvPr/>
        </p:nvGrpSpPr>
        <p:grpSpPr>
          <a:xfrm>
            <a:off x="8217846" y="1976137"/>
            <a:ext cx="2736314" cy="2736316"/>
            <a:chOff x="8217846" y="1976137"/>
            <a:chExt cx="2736314" cy="2736316"/>
          </a:xfrm>
          <a:solidFill>
            <a:srgbClr val="CEBEBE"/>
          </a:solidFill>
        </p:grpSpPr>
        <p:sp>
          <p:nvSpPr>
            <p:cNvPr id="20" name="Rectangle 464 11" descr="4">
              <a:extLst>
                <a:ext uri="{FF2B5EF4-FFF2-40B4-BE49-F238E27FC236}">
                  <a16:creationId xmlns:a16="http://schemas.microsoft.com/office/drawing/2014/main" id="{C68402EF-D16D-A375-5083-5BD726311930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 rot="18006821">
              <a:off x="8217846" y="1976137"/>
              <a:ext cx="1156148" cy="11561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Rectangle 464 11" descr="4">
              <a:extLst>
                <a:ext uri="{FF2B5EF4-FFF2-40B4-BE49-F238E27FC236}">
                  <a16:creationId xmlns:a16="http://schemas.microsoft.com/office/drawing/2014/main" id="{BAF6B99F-27A9-9FF1-484B-C196D4DA5A7F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 rot="3593170">
              <a:off x="9798010" y="1976140"/>
              <a:ext cx="1156148" cy="11561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Rectangle 464 11" descr="4">
              <a:extLst>
                <a:ext uri="{FF2B5EF4-FFF2-40B4-BE49-F238E27FC236}">
                  <a16:creationId xmlns:a16="http://schemas.microsoft.com/office/drawing/2014/main" id="{787528A3-DA8A-6FC5-086D-80FBE37110EA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 rot="7206826">
              <a:off x="9798012" y="3556305"/>
              <a:ext cx="1156148" cy="11561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Rectangle 464 11" descr="4">
              <a:extLst>
                <a:ext uri="{FF2B5EF4-FFF2-40B4-BE49-F238E27FC236}">
                  <a16:creationId xmlns:a16="http://schemas.microsoft.com/office/drawing/2014/main" id="{1F8FD440-384F-3F39-DA3D-CB5414D411AA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 rot="14393178">
              <a:off x="8217847" y="3556305"/>
              <a:ext cx="1156148" cy="11561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6241B78-94A9-9958-9BB5-4A08D9AC9DD0}"/>
              </a:ext>
            </a:extLst>
          </p:cNvPr>
          <p:cNvGrpSpPr/>
          <p:nvPr/>
        </p:nvGrpSpPr>
        <p:grpSpPr>
          <a:xfrm>
            <a:off x="8217845" y="1976137"/>
            <a:ext cx="2736316" cy="2736316"/>
            <a:chOff x="8217845" y="1976137"/>
            <a:chExt cx="2736316" cy="2736316"/>
          </a:xfrm>
          <a:solidFill>
            <a:srgbClr val="ECE2D0"/>
          </a:solidFill>
        </p:grpSpPr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115A4360-849D-152C-02E6-A4D8B7BBFF60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 rot="18006821">
              <a:off x="8217845" y="1976137"/>
              <a:ext cx="1156148" cy="1156148"/>
            </a:xfrm>
            <a:custGeom>
              <a:avLst/>
              <a:gdLst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  <a:gd name="connsiteX5" fmla="*/ 578075 w 1156149"/>
                <a:gd name="connsiteY5" fmla="*/ 0 h 1156148"/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149" h="1156148">
                  <a:moveTo>
                    <a:pt x="578075" y="0"/>
                  </a:moveTo>
                  <a:lnTo>
                    <a:pt x="0" y="578074"/>
                  </a:lnTo>
                  <a:lnTo>
                    <a:pt x="578075" y="1156148"/>
                  </a:lnTo>
                  <a:lnTo>
                    <a:pt x="1156149" y="578074"/>
                  </a:lnTo>
                  <a:lnTo>
                    <a:pt x="57807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8EB68714-D0C3-0EF0-767A-EB45A47F86CD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 rot="3593170">
              <a:off x="9798010" y="1976140"/>
              <a:ext cx="1156148" cy="1156148"/>
            </a:xfrm>
            <a:custGeom>
              <a:avLst/>
              <a:gdLst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  <a:gd name="connsiteX5" fmla="*/ 578075 w 1156149"/>
                <a:gd name="connsiteY5" fmla="*/ 0 h 1156148"/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149" h="1156148">
                  <a:moveTo>
                    <a:pt x="578075" y="0"/>
                  </a:moveTo>
                  <a:lnTo>
                    <a:pt x="0" y="578074"/>
                  </a:lnTo>
                  <a:lnTo>
                    <a:pt x="578075" y="1156148"/>
                  </a:lnTo>
                  <a:lnTo>
                    <a:pt x="1156149" y="578074"/>
                  </a:lnTo>
                  <a:lnTo>
                    <a:pt x="57807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F6F57BC8-C8ED-FE81-4947-AA85DBA047F4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 rot="7206826">
              <a:off x="9798013" y="3556305"/>
              <a:ext cx="1156148" cy="1156148"/>
            </a:xfrm>
            <a:custGeom>
              <a:avLst/>
              <a:gdLst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  <a:gd name="connsiteX5" fmla="*/ 578075 w 1156149"/>
                <a:gd name="connsiteY5" fmla="*/ 0 h 1156148"/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149" h="1156148">
                  <a:moveTo>
                    <a:pt x="578075" y="0"/>
                  </a:moveTo>
                  <a:lnTo>
                    <a:pt x="0" y="578074"/>
                  </a:lnTo>
                  <a:lnTo>
                    <a:pt x="578075" y="1156148"/>
                  </a:lnTo>
                  <a:lnTo>
                    <a:pt x="1156149" y="578074"/>
                  </a:lnTo>
                  <a:lnTo>
                    <a:pt x="57807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54F5D27F-D672-1407-1A80-3D06F8EFF5B7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 rot="14393178">
              <a:off x="8217847" y="3556305"/>
              <a:ext cx="1156148" cy="1156148"/>
            </a:xfrm>
            <a:custGeom>
              <a:avLst/>
              <a:gdLst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  <a:gd name="connsiteX5" fmla="*/ 578075 w 1156149"/>
                <a:gd name="connsiteY5" fmla="*/ 0 h 1156148"/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149" h="1156148">
                  <a:moveTo>
                    <a:pt x="578075" y="0"/>
                  </a:moveTo>
                  <a:lnTo>
                    <a:pt x="0" y="578074"/>
                  </a:lnTo>
                  <a:lnTo>
                    <a:pt x="578075" y="1156148"/>
                  </a:lnTo>
                  <a:lnTo>
                    <a:pt x="1156149" y="578074"/>
                  </a:lnTo>
                  <a:lnTo>
                    <a:pt x="57807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ADA5ABB-BD2F-07A7-CD12-D2D487500201}"/>
              </a:ext>
            </a:extLst>
          </p:cNvPr>
          <p:cNvGrpSpPr/>
          <p:nvPr/>
        </p:nvGrpSpPr>
        <p:grpSpPr>
          <a:xfrm>
            <a:off x="7677794" y="1124744"/>
            <a:ext cx="3816424" cy="4439107"/>
            <a:chOff x="7677794" y="1124744"/>
            <a:chExt cx="3816424" cy="4439107"/>
          </a:xfrm>
          <a:solidFill>
            <a:srgbClr val="A26769"/>
          </a:solidFill>
        </p:grpSpPr>
        <p:sp>
          <p:nvSpPr>
            <p:cNvPr id="55" name="Isosceles 464 15" descr="3">
              <a:extLst>
                <a:ext uri="{FF2B5EF4-FFF2-40B4-BE49-F238E27FC236}">
                  <a16:creationId xmlns:a16="http://schemas.microsoft.com/office/drawing/2014/main" id="{3BE5F5AF-98DB-CF47-4DBE-E8BEC97C4572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21599996">
              <a:off x="9005942" y="2344191"/>
              <a:ext cx="1160121" cy="1000104"/>
            </a:xfrm>
            <a:prstGeom prst="triangl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Isosceles 464 15" descr="3">
              <a:extLst>
                <a:ext uri="{FF2B5EF4-FFF2-40B4-BE49-F238E27FC236}">
                  <a16:creationId xmlns:a16="http://schemas.microsoft.com/office/drawing/2014/main" id="{E19093FC-D420-F1F4-1EF4-A9FFE7BCA4D2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10800000">
              <a:off x="9005945" y="3344299"/>
              <a:ext cx="1160121" cy="1000104"/>
            </a:xfrm>
            <a:prstGeom prst="triangl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4FAF32-5DD5-ACAE-2372-7DFC1DB2B4AA}"/>
                </a:ext>
              </a:extLst>
            </p:cNvPr>
            <p:cNvGrpSpPr/>
            <p:nvPr/>
          </p:nvGrpSpPr>
          <p:grpSpPr>
            <a:xfrm>
              <a:off x="7677794" y="1124744"/>
              <a:ext cx="3816424" cy="4439107"/>
              <a:chOff x="7677794" y="1124744"/>
              <a:chExt cx="3816424" cy="4439107"/>
            </a:xfrm>
            <a:grpFill/>
          </p:grpSpPr>
          <p:sp>
            <p:nvSpPr>
              <p:cNvPr id="67" name="Isosceles 464 15" descr="3">
                <a:extLst>
                  <a:ext uri="{FF2B5EF4-FFF2-40B4-BE49-F238E27FC236}">
                    <a16:creationId xmlns:a16="http://schemas.microsoft.com/office/drawing/2014/main" id="{838BD533-F927-4951-8A11-A336981CC75D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 rot="8993169">
                <a:off x="10338072" y="2987002"/>
                <a:ext cx="1156146" cy="996679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Isosceles 464 15" descr="3">
                <a:extLst>
                  <a:ext uri="{FF2B5EF4-FFF2-40B4-BE49-F238E27FC236}">
                    <a16:creationId xmlns:a16="http://schemas.microsoft.com/office/drawing/2014/main" id="{B9EB7D87-0E18-1918-F1CD-1B5C2416F9D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 rot="12606818">
                <a:off x="7677794" y="2987008"/>
                <a:ext cx="1156146" cy="996679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Isosceles 464 15" descr="3">
                <a:extLst>
                  <a:ext uri="{FF2B5EF4-FFF2-40B4-BE49-F238E27FC236}">
                    <a16:creationId xmlns:a16="http://schemas.microsoft.com/office/drawing/2014/main" id="{CF2099A6-4C5E-AE5D-CCA9-862CAC81698E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 rot="1806820">
                <a:off x="8757902" y="1124744"/>
                <a:ext cx="1156146" cy="996679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Isosceles 464 15" descr="3">
                <a:extLst>
                  <a:ext uri="{FF2B5EF4-FFF2-40B4-BE49-F238E27FC236}">
                    <a16:creationId xmlns:a16="http://schemas.microsoft.com/office/drawing/2014/main" id="{4E7DFF02-6D69-1A0E-941B-DC72A514223E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 rot="19793170">
                <a:off x="9257954" y="1124744"/>
                <a:ext cx="1156146" cy="996679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Isosceles 464 15" descr="3">
                <a:extLst>
                  <a:ext uri="{FF2B5EF4-FFF2-40B4-BE49-F238E27FC236}">
                    <a16:creationId xmlns:a16="http://schemas.microsoft.com/office/drawing/2014/main" id="{A44D974D-98D5-A4D0-ACE7-260D1EB28F94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 rot="8993177">
                <a:off x="8757906" y="4567172"/>
                <a:ext cx="1156146" cy="996679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Isosceles 464 15" descr="3">
                <a:extLst>
                  <a:ext uri="{FF2B5EF4-FFF2-40B4-BE49-F238E27FC236}">
                    <a16:creationId xmlns:a16="http://schemas.microsoft.com/office/drawing/2014/main" id="{79147924-394F-859D-2857-5917AF17171B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 rot="12606826">
                <a:off x="9257958" y="4567172"/>
                <a:ext cx="1156146" cy="996679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C65BFF-318F-8F2C-8278-D64AA66A3666}"/>
              </a:ext>
            </a:extLst>
          </p:cNvPr>
          <p:cNvGrpSpPr/>
          <p:nvPr/>
        </p:nvGrpSpPr>
        <p:grpSpPr>
          <a:xfrm>
            <a:off x="8091843" y="1589453"/>
            <a:ext cx="2988326" cy="3509689"/>
            <a:chOff x="8091843" y="1589453"/>
            <a:chExt cx="2988326" cy="3509689"/>
          </a:xfrm>
          <a:solidFill>
            <a:srgbClr val="D5B9B2"/>
          </a:solidFill>
        </p:grpSpPr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6BD85FC8-5BD7-41A2-945C-B810D4F1D53D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1806820">
              <a:off x="8921926" y="1589453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4FFAFA7C-700A-5FE8-3EBF-110E516346F7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19793170">
              <a:off x="9672003" y="1589453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115F0CF1-22FB-CDE2-FA10-924305973004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21599996">
              <a:off x="9295972" y="2844242"/>
              <a:ext cx="580061" cy="500051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84C06ABF-02CD-2663-3A22-9F30319167DF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10800000">
              <a:off x="9295976" y="3344300"/>
              <a:ext cx="580061" cy="500051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FDED739F-71E4-F40B-630A-CB1174ECD62D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8993169">
              <a:off x="10502096" y="3020633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2D034796-F4AD-45EF-9986-2F9D4F910776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8993177">
              <a:off x="8921930" y="4600803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手繪多邊形: 圖案 73">
              <a:extLst>
                <a:ext uri="{FF2B5EF4-FFF2-40B4-BE49-F238E27FC236}">
                  <a16:creationId xmlns:a16="http://schemas.microsoft.com/office/drawing/2014/main" id="{0AFBE9FD-A051-05FC-DCB3-1FC24CB26CE0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12606826">
              <a:off x="9672008" y="4600803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0228B732-3A95-12A8-CB01-E93D1BEE0606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12606818">
              <a:off x="8091843" y="3020639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322C5014-D64B-66E3-9EDA-4DAC418442A7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2640028" y="5265866"/>
            <a:ext cx="5883614" cy="14155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1070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BDD02-B9F0-53A7-37E3-72EDA189D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ED992-E4FB-13D1-A4B6-BBCB1D81EA2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zh-TW" altLang="en-US" dirty="0"/>
              <a:t>中點法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C410609-6631-AD49-A22C-EAD9C2674D9C}"/>
              </a:ext>
            </a:extLst>
          </p:cNvPr>
          <p:cNvGrpSpPr/>
          <p:nvPr/>
        </p:nvGrpSpPr>
        <p:grpSpPr>
          <a:xfrm>
            <a:off x="568769" y="1976138"/>
            <a:ext cx="1156149" cy="1156146"/>
            <a:chOff x="568769" y="1976138"/>
            <a:chExt cx="1156149" cy="1156146"/>
          </a:xfrm>
        </p:grpSpPr>
        <p:sp>
          <p:nvSpPr>
            <p:cNvPr id="152" name="Rectangle 464 11" descr="4">
              <a:extLst>
                <a:ext uri="{FF2B5EF4-FFF2-40B4-BE49-F238E27FC236}">
                  <a16:creationId xmlns:a16="http://schemas.microsoft.com/office/drawing/2014/main" id="{B2E60530-6953-A9ED-4AC6-29F16D3AC265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568769" y="1976138"/>
              <a:ext cx="1156148" cy="1156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 21">
              <a:extLst>
                <a:ext uri="{FF2B5EF4-FFF2-40B4-BE49-F238E27FC236}">
                  <a16:creationId xmlns:a16="http://schemas.microsoft.com/office/drawing/2014/main" id="{BD4002E6-15AF-AE31-B480-4C899135A970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 bwMode="auto">
            <a:xfrm>
              <a:off x="568769" y="1976138"/>
              <a:ext cx="1156149" cy="1156146"/>
            </a:xfrm>
            <a:custGeom>
              <a:avLst/>
              <a:gdLst/>
              <a:ahLst/>
              <a:cxnLst/>
              <a:rect l="0" t="0" r="0" b="0"/>
              <a:pathLst>
                <a:path w="1873739" h="1873735">
                  <a:moveTo>
                    <a:pt x="0" y="936867"/>
                  </a:moveTo>
                  <a:lnTo>
                    <a:pt x="936869" y="1873734"/>
                  </a:lnTo>
                  <a:lnTo>
                    <a:pt x="1873738" y="936867"/>
                  </a:lnTo>
                  <a:lnTo>
                    <a:pt x="936869" y="0"/>
                  </a:lnTo>
                  <a:lnTo>
                    <a:pt x="0" y="93686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CA446091-090A-2BD2-325A-7699F1AAC682}"/>
              </a:ext>
            </a:extLst>
          </p:cNvPr>
          <p:cNvGrpSpPr/>
          <p:nvPr/>
        </p:nvGrpSpPr>
        <p:grpSpPr>
          <a:xfrm>
            <a:off x="568770" y="3404996"/>
            <a:ext cx="1156145" cy="996679"/>
            <a:chOff x="568770" y="3404996"/>
            <a:chExt cx="1156145" cy="996679"/>
          </a:xfrm>
        </p:grpSpPr>
        <p:sp>
          <p:nvSpPr>
            <p:cNvPr id="151" name="Isosceles 464 15" descr="3">
              <a:extLst>
                <a:ext uri="{FF2B5EF4-FFF2-40B4-BE49-F238E27FC236}">
                  <a16:creationId xmlns:a16="http://schemas.microsoft.com/office/drawing/2014/main" id="{738FE101-D7DC-6302-DC33-1A8AC1596B30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568770" y="3404996"/>
              <a:ext cx="1156145" cy="9966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 22">
              <a:extLst>
                <a:ext uri="{FF2B5EF4-FFF2-40B4-BE49-F238E27FC236}">
                  <a16:creationId xmlns:a16="http://schemas.microsoft.com/office/drawing/2014/main" id="{1A35E68C-09CA-05EF-89A4-FF12BCBBF2CC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 bwMode="auto">
            <a:xfrm>
              <a:off x="857806" y="3903335"/>
              <a:ext cx="578073" cy="498340"/>
            </a:xfrm>
            <a:custGeom>
              <a:avLst/>
              <a:gdLst/>
              <a:ahLst/>
              <a:cxnLst/>
              <a:rect l="0" t="0" r="0" b="0"/>
              <a:pathLst>
                <a:path w="936867" h="807646">
                  <a:moveTo>
                    <a:pt x="0" y="0"/>
                  </a:moveTo>
                  <a:lnTo>
                    <a:pt x="468433" y="807645"/>
                  </a:lnTo>
                  <a:lnTo>
                    <a:pt x="936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5" name="Rectangle 464 11" descr="4">
            <a:extLst>
              <a:ext uri="{FF2B5EF4-FFF2-40B4-BE49-F238E27FC236}">
                <a16:creationId xmlns:a16="http://schemas.microsoft.com/office/drawing/2014/main" id="{459435E6-3D44-5097-CC78-E33BD5BB364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8006821">
            <a:off x="2678669" y="1976137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>
            <a:extLst>
              <a:ext uri="{FF2B5EF4-FFF2-40B4-BE49-F238E27FC236}">
                <a16:creationId xmlns:a16="http://schemas.microsoft.com/office/drawing/2014/main" id="{A139691C-B4C5-6CCB-EDE2-B4EBBF4B47E6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rot="18006821">
            <a:off x="2678669" y="1976137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Rectangle 464 11" descr="4">
            <a:extLst>
              <a:ext uri="{FF2B5EF4-FFF2-40B4-BE49-F238E27FC236}">
                <a16:creationId xmlns:a16="http://schemas.microsoft.com/office/drawing/2014/main" id="{E4E119AC-6DF8-C784-C3A0-8A6D2107553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3593170">
            <a:off x="4258834" y="1976140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>
            <a:extLst>
              <a:ext uri="{FF2B5EF4-FFF2-40B4-BE49-F238E27FC236}">
                <a16:creationId xmlns:a16="http://schemas.microsoft.com/office/drawing/2014/main" id="{F953415D-7F7F-616A-6E02-53908FF4B16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 rot="3593170">
            <a:off x="4258834" y="1976140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Rectangle 464 11" descr="4">
            <a:extLst>
              <a:ext uri="{FF2B5EF4-FFF2-40B4-BE49-F238E27FC236}">
                <a16:creationId xmlns:a16="http://schemas.microsoft.com/office/drawing/2014/main" id="{8ABE6500-24A6-7B9A-3B92-17C442B493E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7206826">
            <a:off x="4258837" y="3556305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>
            <a:extLst>
              <a:ext uri="{FF2B5EF4-FFF2-40B4-BE49-F238E27FC236}">
                <a16:creationId xmlns:a16="http://schemas.microsoft.com/office/drawing/2014/main" id="{8564EFC4-76E3-4368-15A2-EF394849EC07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 rot="7206826">
            <a:off x="4258836" y="3556305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" name="Rectangle 464 11" descr="4">
            <a:extLst>
              <a:ext uri="{FF2B5EF4-FFF2-40B4-BE49-F238E27FC236}">
                <a16:creationId xmlns:a16="http://schemas.microsoft.com/office/drawing/2014/main" id="{0AA9D2B0-7A17-4E88-538E-63890040470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4393178">
            <a:off x="2678672" y="3556305"/>
            <a:ext cx="1156148" cy="115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>
            <a:extLst>
              <a:ext uri="{FF2B5EF4-FFF2-40B4-BE49-F238E27FC236}">
                <a16:creationId xmlns:a16="http://schemas.microsoft.com/office/drawing/2014/main" id="{056C1272-A3B4-772F-7F3E-DC0AE68C4BFE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 rot="14393178">
            <a:off x="2678671" y="3556305"/>
            <a:ext cx="1156149" cy="1156148"/>
          </a:xfrm>
          <a:custGeom>
            <a:avLst/>
            <a:gdLst/>
            <a:ahLst/>
            <a:cxnLst/>
            <a:rect l="0" t="0" r="0" b="0"/>
            <a:pathLst>
              <a:path w="1873739" h="1873735">
                <a:moveTo>
                  <a:pt x="0" y="936867"/>
                </a:moveTo>
                <a:lnTo>
                  <a:pt x="936869" y="1873734"/>
                </a:lnTo>
                <a:lnTo>
                  <a:pt x="1873738" y="936867"/>
                </a:lnTo>
                <a:lnTo>
                  <a:pt x="936869" y="0"/>
                </a:lnTo>
                <a:lnTo>
                  <a:pt x="0" y="93686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Isosceles 464 15" descr="3">
            <a:extLst>
              <a:ext uri="{FF2B5EF4-FFF2-40B4-BE49-F238E27FC236}">
                <a16:creationId xmlns:a16="http://schemas.microsoft.com/office/drawing/2014/main" id="{F2BB3B22-7E1F-B913-67B1-CE88F847C79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1806820">
            <a:off x="3218726" y="1124744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>
            <a:extLst>
              <a:ext uri="{FF2B5EF4-FFF2-40B4-BE49-F238E27FC236}">
                <a16:creationId xmlns:a16="http://schemas.microsoft.com/office/drawing/2014/main" id="{CE64FF19-3579-0431-66A9-AB3EEE88219E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 rot="1806820">
            <a:off x="3382750" y="1589453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" name="Isosceles 464 15" descr="3">
            <a:extLst>
              <a:ext uri="{FF2B5EF4-FFF2-40B4-BE49-F238E27FC236}">
                <a16:creationId xmlns:a16="http://schemas.microsoft.com/office/drawing/2014/main" id="{E5B492E2-B10A-9D3A-D795-CDEA350D107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9793170">
            <a:off x="3718778" y="1124744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手繪多邊形 37">
            <a:extLst>
              <a:ext uri="{FF2B5EF4-FFF2-40B4-BE49-F238E27FC236}">
                <a16:creationId xmlns:a16="http://schemas.microsoft.com/office/drawing/2014/main" id="{AA989C60-31AF-360C-F005-E77FEAD8FF16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 rot="19793170">
            <a:off x="4132827" y="1589453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0" name="Isosceles 464 15" descr="3">
            <a:extLst>
              <a:ext uri="{FF2B5EF4-FFF2-40B4-BE49-F238E27FC236}">
                <a16:creationId xmlns:a16="http://schemas.microsoft.com/office/drawing/2014/main" id="{8A892E22-2AB9-D311-A1FD-F1428F764B2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2606818">
            <a:off x="2138617" y="2987008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>
            <a:extLst>
              <a:ext uri="{FF2B5EF4-FFF2-40B4-BE49-F238E27FC236}">
                <a16:creationId xmlns:a16="http://schemas.microsoft.com/office/drawing/2014/main" id="{123F8261-F008-E87B-DB91-FD3FB3BC405B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 rot="12606818">
            <a:off x="2552666" y="3020638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Isosceles 464 15" descr="3">
            <a:extLst>
              <a:ext uri="{FF2B5EF4-FFF2-40B4-BE49-F238E27FC236}">
                <a16:creationId xmlns:a16="http://schemas.microsoft.com/office/drawing/2014/main" id="{D6F4586A-1FF9-C398-1386-A64FD5C329DE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8993169">
            <a:off x="4798895" y="2987002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 43">
            <a:extLst>
              <a:ext uri="{FF2B5EF4-FFF2-40B4-BE49-F238E27FC236}">
                <a16:creationId xmlns:a16="http://schemas.microsoft.com/office/drawing/2014/main" id="{0EBA824A-0A92-A7C4-A97A-AEE9102047C9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 rot="8993169">
            <a:off x="4962918" y="3020632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8" name="Isosceles 464 15" descr="3">
            <a:extLst>
              <a:ext uri="{FF2B5EF4-FFF2-40B4-BE49-F238E27FC236}">
                <a16:creationId xmlns:a16="http://schemas.microsoft.com/office/drawing/2014/main" id="{57121E72-625D-E329-B3CF-C561F75CE192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8993177">
            <a:off x="3218730" y="4567171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手繪多邊形 48">
            <a:extLst>
              <a:ext uri="{FF2B5EF4-FFF2-40B4-BE49-F238E27FC236}">
                <a16:creationId xmlns:a16="http://schemas.microsoft.com/office/drawing/2014/main" id="{898CB4D8-556E-5D07-CA16-EDE3150E5E69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 rot="8993177">
            <a:off x="3382753" y="4600801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7" name="Isosceles 464 15" descr="3">
            <a:extLst>
              <a:ext uri="{FF2B5EF4-FFF2-40B4-BE49-F238E27FC236}">
                <a16:creationId xmlns:a16="http://schemas.microsoft.com/office/drawing/2014/main" id="{4859D8DA-337D-4A4E-3643-428D6FEB418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12606826">
            <a:off x="3718782" y="4567171"/>
            <a:ext cx="1156146" cy="9966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手繪多邊形 57">
            <a:extLst>
              <a:ext uri="{FF2B5EF4-FFF2-40B4-BE49-F238E27FC236}">
                <a16:creationId xmlns:a16="http://schemas.microsoft.com/office/drawing/2014/main" id="{54E9D164-B918-49B8-1EF3-1BBD303F057D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 rot="12606826">
            <a:off x="4132831" y="4600801"/>
            <a:ext cx="578074" cy="498340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0" name="Isosceles 464 15" descr="3">
            <a:extLst>
              <a:ext uri="{FF2B5EF4-FFF2-40B4-BE49-F238E27FC236}">
                <a16:creationId xmlns:a16="http://schemas.microsoft.com/office/drawing/2014/main" id="{7633F002-F3B2-6088-2983-A2E472818AB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rot="10800000">
            <a:off x="3466768" y="3344298"/>
            <a:ext cx="1160121" cy="10001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手繪多邊形 60">
            <a:extLst>
              <a:ext uri="{FF2B5EF4-FFF2-40B4-BE49-F238E27FC236}">
                <a16:creationId xmlns:a16="http://schemas.microsoft.com/office/drawing/2014/main" id="{413BB031-37EF-F48D-717A-9823E818B0C4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 rot="10800000">
            <a:off x="3756798" y="3344298"/>
            <a:ext cx="580061" cy="500053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3" name="Isosceles 464 15" descr="3">
            <a:extLst>
              <a:ext uri="{FF2B5EF4-FFF2-40B4-BE49-F238E27FC236}">
                <a16:creationId xmlns:a16="http://schemas.microsoft.com/office/drawing/2014/main" id="{FA62DEF8-CEE8-F19A-3AA2-28A4BE950009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rot="21599996">
            <a:off x="3466766" y="2344192"/>
            <a:ext cx="1160121" cy="10001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手繪多邊形 63">
            <a:extLst>
              <a:ext uri="{FF2B5EF4-FFF2-40B4-BE49-F238E27FC236}">
                <a16:creationId xmlns:a16="http://schemas.microsoft.com/office/drawing/2014/main" id="{A6001C2A-4550-9355-9BB8-4682633370CF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 rot="21599996">
            <a:off x="3756796" y="2844243"/>
            <a:ext cx="580061" cy="500053"/>
          </a:xfrm>
          <a:custGeom>
            <a:avLst/>
            <a:gdLst/>
            <a:ahLst/>
            <a:cxnLst/>
            <a:rect l="0" t="0" r="0" b="0"/>
            <a:pathLst>
              <a:path w="936867" h="807646">
                <a:moveTo>
                  <a:pt x="0" y="0"/>
                </a:moveTo>
                <a:lnTo>
                  <a:pt x="468433" y="807645"/>
                </a:lnTo>
                <a:lnTo>
                  <a:pt x="936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E9891BD-B54D-047F-9BDD-E13DC6E7D109}"/>
              </a:ext>
            </a:extLst>
          </p:cNvPr>
          <p:cNvGrpSpPr/>
          <p:nvPr/>
        </p:nvGrpSpPr>
        <p:grpSpPr>
          <a:xfrm>
            <a:off x="8217846" y="1976137"/>
            <a:ext cx="2736314" cy="2736316"/>
            <a:chOff x="8217846" y="1976137"/>
            <a:chExt cx="2736314" cy="2736316"/>
          </a:xfrm>
          <a:solidFill>
            <a:srgbClr val="F0F600"/>
          </a:solidFill>
        </p:grpSpPr>
        <p:sp>
          <p:nvSpPr>
            <p:cNvPr id="20" name="Rectangle 464 11" descr="4">
              <a:extLst>
                <a:ext uri="{FF2B5EF4-FFF2-40B4-BE49-F238E27FC236}">
                  <a16:creationId xmlns:a16="http://schemas.microsoft.com/office/drawing/2014/main" id="{21AB2E7B-E498-445B-E82B-30FC687914C1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 rot="18006821">
              <a:off x="8217846" y="1976137"/>
              <a:ext cx="1156148" cy="11561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Rectangle 464 11" descr="4">
              <a:extLst>
                <a:ext uri="{FF2B5EF4-FFF2-40B4-BE49-F238E27FC236}">
                  <a16:creationId xmlns:a16="http://schemas.microsoft.com/office/drawing/2014/main" id="{7B9E46A7-3E00-F739-CA3F-D2D019D69501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 rot="3593170">
              <a:off x="9798010" y="1976140"/>
              <a:ext cx="1156148" cy="11561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Rectangle 464 11" descr="4">
              <a:extLst>
                <a:ext uri="{FF2B5EF4-FFF2-40B4-BE49-F238E27FC236}">
                  <a16:creationId xmlns:a16="http://schemas.microsoft.com/office/drawing/2014/main" id="{17EEFCC7-8A0F-2158-D327-7CDF8EB438D3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 rot="7206826">
              <a:off x="9798012" y="3556305"/>
              <a:ext cx="1156148" cy="11561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Rectangle 464 11" descr="4">
              <a:extLst>
                <a:ext uri="{FF2B5EF4-FFF2-40B4-BE49-F238E27FC236}">
                  <a16:creationId xmlns:a16="http://schemas.microsoft.com/office/drawing/2014/main" id="{F81B01F7-84EA-7A43-59EE-0C59F6366011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 rot="14393178">
              <a:off x="8217847" y="3556305"/>
              <a:ext cx="1156148" cy="11561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6E12518-100D-7D6F-E489-9915AFBD833A}"/>
              </a:ext>
            </a:extLst>
          </p:cNvPr>
          <p:cNvGrpSpPr/>
          <p:nvPr/>
        </p:nvGrpSpPr>
        <p:grpSpPr>
          <a:xfrm>
            <a:off x="8217845" y="1976137"/>
            <a:ext cx="2736316" cy="2736316"/>
            <a:chOff x="8217845" y="1976137"/>
            <a:chExt cx="2736316" cy="2736316"/>
          </a:xfrm>
          <a:solidFill>
            <a:srgbClr val="00E5E8"/>
          </a:solidFill>
        </p:grpSpPr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90A3E852-DC07-7DA6-FEEA-E184A7DC3B74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 rot="18006821">
              <a:off x="8217845" y="1976137"/>
              <a:ext cx="1156148" cy="1156148"/>
            </a:xfrm>
            <a:custGeom>
              <a:avLst/>
              <a:gdLst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  <a:gd name="connsiteX5" fmla="*/ 578075 w 1156149"/>
                <a:gd name="connsiteY5" fmla="*/ 0 h 1156148"/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149" h="1156148">
                  <a:moveTo>
                    <a:pt x="578075" y="0"/>
                  </a:moveTo>
                  <a:lnTo>
                    <a:pt x="0" y="578074"/>
                  </a:lnTo>
                  <a:lnTo>
                    <a:pt x="578075" y="1156148"/>
                  </a:lnTo>
                  <a:lnTo>
                    <a:pt x="1156149" y="578074"/>
                  </a:lnTo>
                  <a:lnTo>
                    <a:pt x="57807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DA3E83A0-150E-95DC-9264-CFB9A84C81C1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 rot="3593170">
              <a:off x="9798010" y="1976140"/>
              <a:ext cx="1156148" cy="1156148"/>
            </a:xfrm>
            <a:custGeom>
              <a:avLst/>
              <a:gdLst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  <a:gd name="connsiteX5" fmla="*/ 578075 w 1156149"/>
                <a:gd name="connsiteY5" fmla="*/ 0 h 1156148"/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149" h="1156148">
                  <a:moveTo>
                    <a:pt x="578075" y="0"/>
                  </a:moveTo>
                  <a:lnTo>
                    <a:pt x="0" y="578074"/>
                  </a:lnTo>
                  <a:lnTo>
                    <a:pt x="578075" y="1156148"/>
                  </a:lnTo>
                  <a:lnTo>
                    <a:pt x="1156149" y="578074"/>
                  </a:lnTo>
                  <a:lnTo>
                    <a:pt x="57807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CFBC188A-259B-6898-97E9-036B181965C9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 rot="7206826">
              <a:off x="9798013" y="3556305"/>
              <a:ext cx="1156148" cy="1156148"/>
            </a:xfrm>
            <a:custGeom>
              <a:avLst/>
              <a:gdLst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  <a:gd name="connsiteX5" fmla="*/ 578075 w 1156149"/>
                <a:gd name="connsiteY5" fmla="*/ 0 h 1156148"/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149" h="1156148">
                  <a:moveTo>
                    <a:pt x="578075" y="0"/>
                  </a:moveTo>
                  <a:lnTo>
                    <a:pt x="0" y="578074"/>
                  </a:lnTo>
                  <a:lnTo>
                    <a:pt x="578075" y="1156148"/>
                  </a:lnTo>
                  <a:lnTo>
                    <a:pt x="1156149" y="578074"/>
                  </a:lnTo>
                  <a:lnTo>
                    <a:pt x="57807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6C72C909-D11C-2DB9-C073-741DCBA3DF8B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 rot="14393178">
              <a:off x="8217847" y="3556305"/>
              <a:ext cx="1156148" cy="1156148"/>
            </a:xfrm>
            <a:custGeom>
              <a:avLst/>
              <a:gdLst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  <a:gd name="connsiteX5" fmla="*/ 578075 w 1156149"/>
                <a:gd name="connsiteY5" fmla="*/ 0 h 1156148"/>
                <a:gd name="connsiteX0" fmla="*/ 578075 w 1156149"/>
                <a:gd name="connsiteY0" fmla="*/ 0 h 1156148"/>
                <a:gd name="connsiteX1" fmla="*/ 0 w 1156149"/>
                <a:gd name="connsiteY1" fmla="*/ 578074 h 1156148"/>
                <a:gd name="connsiteX2" fmla="*/ 578075 w 1156149"/>
                <a:gd name="connsiteY2" fmla="*/ 1156148 h 1156148"/>
                <a:gd name="connsiteX3" fmla="*/ 1156149 w 1156149"/>
                <a:gd name="connsiteY3" fmla="*/ 578074 h 1156148"/>
                <a:gd name="connsiteX4" fmla="*/ 578075 w 1156149"/>
                <a:gd name="connsiteY4" fmla="*/ 0 h 1156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149" h="1156148">
                  <a:moveTo>
                    <a:pt x="578075" y="0"/>
                  </a:moveTo>
                  <a:lnTo>
                    <a:pt x="0" y="578074"/>
                  </a:lnTo>
                  <a:lnTo>
                    <a:pt x="578075" y="1156148"/>
                  </a:lnTo>
                  <a:lnTo>
                    <a:pt x="1156149" y="578074"/>
                  </a:lnTo>
                  <a:lnTo>
                    <a:pt x="57807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5DFF1A1-D5FC-EFE6-E575-DEAA58694A24}"/>
              </a:ext>
            </a:extLst>
          </p:cNvPr>
          <p:cNvGrpSpPr/>
          <p:nvPr/>
        </p:nvGrpSpPr>
        <p:grpSpPr>
          <a:xfrm>
            <a:off x="7677794" y="1124744"/>
            <a:ext cx="3816424" cy="4439107"/>
            <a:chOff x="7677794" y="1124744"/>
            <a:chExt cx="3816424" cy="4439107"/>
          </a:xfrm>
          <a:solidFill>
            <a:srgbClr val="4C1A57"/>
          </a:solidFill>
        </p:grpSpPr>
        <p:sp>
          <p:nvSpPr>
            <p:cNvPr id="55" name="Isosceles 464 15" descr="3">
              <a:extLst>
                <a:ext uri="{FF2B5EF4-FFF2-40B4-BE49-F238E27FC236}">
                  <a16:creationId xmlns:a16="http://schemas.microsoft.com/office/drawing/2014/main" id="{38E7199F-7A58-707E-796D-357DC2463CAF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21599996">
              <a:off x="9005942" y="2344191"/>
              <a:ext cx="1160121" cy="1000104"/>
            </a:xfrm>
            <a:prstGeom prst="triangl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Isosceles 464 15" descr="3">
              <a:extLst>
                <a:ext uri="{FF2B5EF4-FFF2-40B4-BE49-F238E27FC236}">
                  <a16:creationId xmlns:a16="http://schemas.microsoft.com/office/drawing/2014/main" id="{BCCE8813-37AC-4F45-7A45-CE3A53463DF2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10800000">
              <a:off x="9005945" y="3344299"/>
              <a:ext cx="1160121" cy="1000104"/>
            </a:xfrm>
            <a:prstGeom prst="triangl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4136125-6375-90BB-3255-E10F4626B38F}"/>
                </a:ext>
              </a:extLst>
            </p:cNvPr>
            <p:cNvGrpSpPr/>
            <p:nvPr/>
          </p:nvGrpSpPr>
          <p:grpSpPr>
            <a:xfrm>
              <a:off x="7677794" y="1124744"/>
              <a:ext cx="3816424" cy="4439107"/>
              <a:chOff x="7677794" y="1124744"/>
              <a:chExt cx="3816424" cy="4439107"/>
            </a:xfrm>
            <a:grpFill/>
          </p:grpSpPr>
          <p:sp>
            <p:nvSpPr>
              <p:cNvPr id="67" name="Isosceles 464 15" descr="3">
                <a:extLst>
                  <a:ext uri="{FF2B5EF4-FFF2-40B4-BE49-F238E27FC236}">
                    <a16:creationId xmlns:a16="http://schemas.microsoft.com/office/drawing/2014/main" id="{79EA48D1-A85F-9D8D-0BC9-B76DC12C3C53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 rot="8993169">
                <a:off x="10338072" y="2987002"/>
                <a:ext cx="1156146" cy="996679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Isosceles 464 15" descr="3">
                <a:extLst>
                  <a:ext uri="{FF2B5EF4-FFF2-40B4-BE49-F238E27FC236}">
                    <a16:creationId xmlns:a16="http://schemas.microsoft.com/office/drawing/2014/main" id="{D3BCB5AC-0A43-D2E0-64E0-94D04279BA8F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 rot="12606818">
                <a:off x="7677794" y="2987008"/>
                <a:ext cx="1156146" cy="996679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Isosceles 464 15" descr="3">
                <a:extLst>
                  <a:ext uri="{FF2B5EF4-FFF2-40B4-BE49-F238E27FC236}">
                    <a16:creationId xmlns:a16="http://schemas.microsoft.com/office/drawing/2014/main" id="{C1736FEB-4049-CCAD-83B4-EE2E1E1C375E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 rot="1806820">
                <a:off x="8757902" y="1124744"/>
                <a:ext cx="1156146" cy="996679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Isosceles 464 15" descr="3">
                <a:extLst>
                  <a:ext uri="{FF2B5EF4-FFF2-40B4-BE49-F238E27FC236}">
                    <a16:creationId xmlns:a16="http://schemas.microsoft.com/office/drawing/2014/main" id="{CFBA4BA6-F60C-02CC-1D86-C9BBA2B3A81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 rot="19793170">
                <a:off x="9257954" y="1124744"/>
                <a:ext cx="1156146" cy="996679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Isosceles 464 15" descr="3">
                <a:extLst>
                  <a:ext uri="{FF2B5EF4-FFF2-40B4-BE49-F238E27FC236}">
                    <a16:creationId xmlns:a16="http://schemas.microsoft.com/office/drawing/2014/main" id="{C1C42C9E-4A6F-1C98-2C72-97355A3969E2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 rot="8993177">
                <a:off x="8757906" y="4567172"/>
                <a:ext cx="1156146" cy="996679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Isosceles 464 15" descr="3">
                <a:extLst>
                  <a:ext uri="{FF2B5EF4-FFF2-40B4-BE49-F238E27FC236}">
                    <a16:creationId xmlns:a16="http://schemas.microsoft.com/office/drawing/2014/main" id="{31702CF9-2E55-D855-51CA-942D89C6EBC9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 rot="12606826">
                <a:off x="9257958" y="4567172"/>
                <a:ext cx="1156146" cy="996679"/>
              </a:xfrm>
              <a:prstGeom prst="triangl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AEF988E-CE7E-8AA7-930E-EAC5B7F2002F}"/>
              </a:ext>
            </a:extLst>
          </p:cNvPr>
          <p:cNvGrpSpPr/>
          <p:nvPr/>
        </p:nvGrpSpPr>
        <p:grpSpPr>
          <a:xfrm>
            <a:off x="8091843" y="1589453"/>
            <a:ext cx="2988326" cy="3509689"/>
            <a:chOff x="8091843" y="1589453"/>
            <a:chExt cx="2988326" cy="3509689"/>
          </a:xfrm>
          <a:solidFill>
            <a:srgbClr val="FF3CC7"/>
          </a:solidFill>
        </p:grpSpPr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6F95C940-69B4-EA41-5D30-BC94BAE168D9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1806820">
              <a:off x="8921926" y="1589453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38E3387A-8F0F-D219-1D85-B7594F097328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19793170">
              <a:off x="9672003" y="1589453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F36EAF89-46D8-6BB1-2EE4-F4D5EE4E489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21599996">
              <a:off x="9295972" y="2844242"/>
              <a:ext cx="580061" cy="500051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F3D9C955-A94C-1E2D-5209-5A1BE517A4AF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10800000">
              <a:off x="9295976" y="3344300"/>
              <a:ext cx="580061" cy="500051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61E37254-748B-3E71-03DB-E3B09B371F7E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8993169">
              <a:off x="10502096" y="3020633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26E2ED45-36B3-E817-7540-768B103D8E15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8993177">
              <a:off x="8921930" y="4600803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手繪多邊形: 圖案 73">
              <a:extLst>
                <a:ext uri="{FF2B5EF4-FFF2-40B4-BE49-F238E27FC236}">
                  <a16:creationId xmlns:a16="http://schemas.microsoft.com/office/drawing/2014/main" id="{E0F63BDF-759D-A17B-679E-BA269A6D065C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12606826">
              <a:off x="9672008" y="4600803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66370E2C-5EAA-53AF-907B-0B769A412FEA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12606818">
              <a:off x="8091843" y="3020639"/>
              <a:ext cx="578073" cy="498339"/>
            </a:xfrm>
            <a:custGeom>
              <a:avLst/>
              <a:gdLst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  <a:gd name="connsiteX4" fmla="*/ 0 w 578073"/>
                <a:gd name="connsiteY4" fmla="*/ 0 h 498339"/>
                <a:gd name="connsiteX0" fmla="*/ 0 w 578073"/>
                <a:gd name="connsiteY0" fmla="*/ 0 h 498339"/>
                <a:gd name="connsiteX1" fmla="*/ 289037 w 578073"/>
                <a:gd name="connsiteY1" fmla="*/ 498339 h 498339"/>
                <a:gd name="connsiteX2" fmla="*/ 578073 w 578073"/>
                <a:gd name="connsiteY2" fmla="*/ 0 h 498339"/>
                <a:gd name="connsiteX3" fmla="*/ 0 w 578073"/>
                <a:gd name="connsiteY3" fmla="*/ 0 h 49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73" h="498339">
                  <a:moveTo>
                    <a:pt x="0" y="0"/>
                  </a:moveTo>
                  <a:lnTo>
                    <a:pt x="289037" y="498339"/>
                  </a:lnTo>
                  <a:lnTo>
                    <a:pt x="57807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F9382F73-396D-6117-2FF2-C02CB169E220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4372984" y="5810565"/>
            <a:ext cx="3338456" cy="7994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74097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群組 62"/>
          <p:cNvGrpSpPr/>
          <p:nvPr/>
        </p:nvGrpSpPr>
        <p:grpSpPr>
          <a:xfrm>
            <a:off x="225434" y="1088548"/>
            <a:ext cx="4024306" cy="4680905"/>
            <a:chOff x="6643694" y="985778"/>
            <a:chExt cx="4024306" cy="4680905"/>
          </a:xfrm>
        </p:grpSpPr>
        <p:sp>
          <p:nvSpPr>
            <p:cNvPr id="64" name="Rectangle 256 77"/>
            <p:cNvSpPr/>
            <p:nvPr>
              <p:custDataLst>
                <p:tags r:id="rId40"/>
              </p:custDataLst>
            </p:nvPr>
          </p:nvSpPr>
          <p:spPr>
            <a:xfrm rot="18006821">
              <a:off x="7213167" y="1883552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Rectangle 256 78"/>
            <p:cNvSpPr/>
            <p:nvPr>
              <p:custDataLst>
                <p:tags r:id="rId41"/>
              </p:custDataLst>
            </p:nvPr>
          </p:nvSpPr>
          <p:spPr>
            <a:xfrm rot="3593170">
              <a:off x="8879402" y="1883550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Isosceles 256 82"/>
            <p:cNvSpPr/>
            <p:nvPr>
              <p:custDataLst>
                <p:tags r:id="rId42"/>
              </p:custDataLst>
            </p:nvPr>
          </p:nvSpPr>
          <p:spPr>
            <a:xfrm rot="1806820">
              <a:off x="7782639" y="985778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Isosceles 256 83"/>
            <p:cNvSpPr/>
            <p:nvPr>
              <p:custDataLst>
                <p:tags r:id="rId43"/>
              </p:custDataLst>
            </p:nvPr>
          </p:nvSpPr>
          <p:spPr>
            <a:xfrm rot="19793170">
              <a:off x="8309929" y="985778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Isosceles 256 75"/>
            <p:cNvSpPr/>
            <p:nvPr>
              <p:custDataLst>
                <p:tags r:id="rId44"/>
              </p:custDataLst>
            </p:nvPr>
          </p:nvSpPr>
          <p:spPr>
            <a:xfrm rot="21599996">
              <a:off x="8044188" y="2271649"/>
              <a:ext cx="1223314" cy="1054580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Isosceles 256 76"/>
            <p:cNvSpPr/>
            <p:nvPr>
              <p:custDataLst>
                <p:tags r:id="rId45"/>
              </p:custDataLst>
            </p:nvPr>
          </p:nvSpPr>
          <p:spPr>
            <a:xfrm rot="10800000">
              <a:off x="8044190" y="3326232"/>
              <a:ext cx="1223314" cy="1054580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Rectangle 256 79"/>
            <p:cNvSpPr/>
            <p:nvPr>
              <p:custDataLst>
                <p:tags r:id="rId46"/>
              </p:custDataLst>
            </p:nvPr>
          </p:nvSpPr>
          <p:spPr>
            <a:xfrm rot="7206826">
              <a:off x="8879402" y="3549787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Rectangle 256 80"/>
            <p:cNvSpPr/>
            <p:nvPr>
              <p:custDataLst>
                <p:tags r:id="rId47"/>
              </p:custDataLst>
            </p:nvPr>
          </p:nvSpPr>
          <p:spPr>
            <a:xfrm rot="14393178">
              <a:off x="7213165" y="3549787"/>
              <a:ext cx="1219124" cy="1219124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Isosceles 256 81"/>
            <p:cNvSpPr/>
            <p:nvPr>
              <p:custDataLst>
                <p:tags r:id="rId48"/>
              </p:custDataLst>
            </p:nvPr>
          </p:nvSpPr>
          <p:spPr>
            <a:xfrm rot="12606818">
              <a:off x="6643694" y="2949480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Isosceles 256 84"/>
            <p:cNvSpPr/>
            <p:nvPr>
              <p:custDataLst>
                <p:tags r:id="rId49"/>
              </p:custDataLst>
            </p:nvPr>
          </p:nvSpPr>
          <p:spPr>
            <a:xfrm rot="8993169">
              <a:off x="9448878" y="2949473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Isosceles 256 85"/>
            <p:cNvSpPr/>
            <p:nvPr>
              <p:custDataLst>
                <p:tags r:id="rId50"/>
              </p:custDataLst>
            </p:nvPr>
          </p:nvSpPr>
          <p:spPr>
            <a:xfrm rot="12606826">
              <a:off x="8309931" y="4615715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Isosceles 256 86"/>
            <p:cNvSpPr/>
            <p:nvPr>
              <p:custDataLst>
                <p:tags r:id="rId51"/>
              </p:custDataLst>
            </p:nvPr>
          </p:nvSpPr>
          <p:spPr>
            <a:xfrm rot="8993177">
              <a:off x="7782641" y="4615715"/>
              <a:ext cx="1219122" cy="1050968"/>
            </a:xfrm>
            <a:prstGeom prst="triangle">
              <a:avLst/>
            </a:prstGeom>
            <a:solidFill>
              <a:srgbClr val="CC9900">
                <a:alpha val="50196"/>
              </a:srgbClr>
            </a:solidFill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Straight 256 101"/>
            <p:cNvCxnSpPr/>
            <p:nvPr>
              <p:custDataLst>
                <p:tags r:id="rId52"/>
              </p:custDataLst>
            </p:nvPr>
          </p:nvCxnSpPr>
          <p:spPr>
            <a:xfrm flipV="1">
              <a:off x="8655848" y="3326232"/>
              <a:ext cx="611657" cy="10545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256 103"/>
            <p:cNvCxnSpPr/>
            <p:nvPr>
              <p:custDataLst>
                <p:tags r:id="rId53"/>
              </p:custDataLst>
            </p:nvPr>
          </p:nvCxnSpPr>
          <p:spPr>
            <a:xfrm>
              <a:off x="8044191" y="3326232"/>
              <a:ext cx="611657" cy="10545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4475174" y="1425277"/>
            <a:ext cx="3241652" cy="4007447"/>
            <a:chOff x="6989607" y="1322508"/>
            <a:chExt cx="3241652" cy="4007447"/>
          </a:xfrm>
          <a:solidFill>
            <a:srgbClr val="000000">
              <a:alpha val="29020"/>
            </a:srgbClr>
          </a:solidFill>
        </p:grpSpPr>
        <p:sp>
          <p:nvSpPr>
            <p:cNvPr id="51" name="Freeform 258 69"/>
            <p:cNvSpPr/>
            <p:nvPr>
              <p:custDataLst>
                <p:tags r:id="rId28"/>
              </p:custDataLst>
            </p:nvPr>
          </p:nvSpPr>
          <p:spPr>
            <a:xfrm>
              <a:off x="7295439" y="1965822"/>
              <a:ext cx="1054579" cy="1054582"/>
            </a:xfrm>
            <a:custGeom>
              <a:avLst/>
              <a:gdLst/>
              <a:ahLst/>
              <a:cxnLst/>
              <a:rect l="0" t="0" r="0" b="0"/>
              <a:pathLst>
                <a:path w="1054579" h="1054582">
                  <a:moveTo>
                    <a:pt x="0" y="221464"/>
                  </a:moveTo>
                  <a:lnTo>
                    <a:pt x="833117" y="0"/>
                  </a:lnTo>
                  <a:lnTo>
                    <a:pt x="1054578" y="833117"/>
                  </a:lnTo>
                  <a:lnTo>
                    <a:pt x="221460" y="1054581"/>
                  </a:lnTo>
                  <a:close/>
                </a:path>
              </a:pathLst>
            </a:custGeom>
            <a:solidFill>
              <a:schemeClr val="accent1"/>
            </a:solidFill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Freeform 258 70"/>
            <p:cNvSpPr/>
            <p:nvPr>
              <p:custDataLst>
                <p:tags r:id="rId29"/>
              </p:custDataLst>
            </p:nvPr>
          </p:nvSpPr>
          <p:spPr>
            <a:xfrm>
              <a:off x="8128555" y="1358348"/>
              <a:ext cx="527292" cy="607475"/>
            </a:xfrm>
            <a:custGeom>
              <a:avLst/>
              <a:gdLst/>
              <a:ahLst/>
              <a:cxnLst/>
              <a:rect l="0" t="0" r="0" b="0"/>
              <a:pathLst>
                <a:path w="527292" h="607475">
                  <a:moveTo>
                    <a:pt x="0" y="0"/>
                  </a:moveTo>
                  <a:lnTo>
                    <a:pt x="527291" y="305829"/>
                  </a:lnTo>
                  <a:lnTo>
                    <a:pt x="0" y="607474"/>
                  </a:lnTo>
                  <a:close/>
                </a:path>
              </a:pathLst>
            </a:custGeom>
            <a:grpFill/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Freeform 258 96"/>
            <p:cNvSpPr/>
            <p:nvPr>
              <p:custDataLst>
                <p:tags r:id="rId30"/>
              </p:custDataLst>
            </p:nvPr>
          </p:nvSpPr>
          <p:spPr>
            <a:xfrm rot="-14413651">
              <a:off x="8961675" y="1965821"/>
              <a:ext cx="1054579" cy="1054582"/>
            </a:xfrm>
            <a:custGeom>
              <a:avLst/>
              <a:gdLst/>
              <a:ahLst/>
              <a:cxnLst/>
              <a:rect l="0" t="0" r="0" b="0"/>
              <a:pathLst>
                <a:path w="1054579" h="1054582">
                  <a:moveTo>
                    <a:pt x="0" y="221464"/>
                  </a:moveTo>
                  <a:lnTo>
                    <a:pt x="833117" y="0"/>
                  </a:lnTo>
                  <a:lnTo>
                    <a:pt x="1054578" y="833117"/>
                  </a:lnTo>
                  <a:lnTo>
                    <a:pt x="221460" y="1054581"/>
                  </a:lnTo>
                  <a:close/>
                </a:path>
              </a:pathLst>
            </a:custGeom>
            <a:solidFill>
              <a:schemeClr val="accent1"/>
            </a:solidFill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Freeform 258 97"/>
            <p:cNvSpPr/>
            <p:nvPr>
              <p:custDataLst>
                <p:tags r:id="rId31"/>
              </p:custDataLst>
            </p:nvPr>
          </p:nvSpPr>
          <p:spPr>
            <a:xfrm rot="-10799995">
              <a:off x="8961675" y="3632059"/>
              <a:ext cx="1054579" cy="1054582"/>
            </a:xfrm>
            <a:custGeom>
              <a:avLst/>
              <a:gdLst/>
              <a:ahLst/>
              <a:cxnLst/>
              <a:rect l="0" t="0" r="0" b="0"/>
              <a:pathLst>
                <a:path w="1054579" h="1054582">
                  <a:moveTo>
                    <a:pt x="0" y="221464"/>
                  </a:moveTo>
                  <a:lnTo>
                    <a:pt x="833117" y="0"/>
                  </a:lnTo>
                  <a:lnTo>
                    <a:pt x="1054578" y="833117"/>
                  </a:lnTo>
                  <a:lnTo>
                    <a:pt x="221460" y="1054581"/>
                  </a:lnTo>
                  <a:close/>
                </a:path>
              </a:pathLst>
            </a:custGeom>
            <a:solidFill>
              <a:schemeClr val="accent6"/>
            </a:solidFill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Freeform 258 98"/>
            <p:cNvSpPr/>
            <p:nvPr>
              <p:custDataLst>
                <p:tags r:id="rId32"/>
              </p:custDataLst>
            </p:nvPr>
          </p:nvSpPr>
          <p:spPr>
            <a:xfrm rot="-3613642">
              <a:off x="7295437" y="3632057"/>
              <a:ext cx="1054579" cy="1054582"/>
            </a:xfrm>
            <a:custGeom>
              <a:avLst/>
              <a:gdLst/>
              <a:ahLst/>
              <a:cxnLst/>
              <a:rect l="0" t="0" r="0" b="0"/>
              <a:pathLst>
                <a:path w="1054579" h="1054582">
                  <a:moveTo>
                    <a:pt x="0" y="221464"/>
                  </a:moveTo>
                  <a:lnTo>
                    <a:pt x="833117" y="0"/>
                  </a:lnTo>
                  <a:lnTo>
                    <a:pt x="1054578" y="833117"/>
                  </a:lnTo>
                  <a:lnTo>
                    <a:pt x="221460" y="1054581"/>
                  </a:lnTo>
                  <a:close/>
                </a:path>
              </a:pathLst>
            </a:custGeom>
            <a:solidFill>
              <a:schemeClr val="accent6"/>
            </a:solidFill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Freeform 112"/>
            <p:cNvSpPr/>
            <p:nvPr>
              <p:custDataLst>
                <p:tags r:id="rId33"/>
              </p:custDataLst>
            </p:nvPr>
          </p:nvSpPr>
          <p:spPr>
            <a:xfrm rot="17986349">
              <a:off x="8786759" y="1282416"/>
              <a:ext cx="527292" cy="607475"/>
            </a:xfrm>
            <a:custGeom>
              <a:avLst/>
              <a:gdLst/>
              <a:ahLst/>
              <a:cxnLst/>
              <a:rect l="0" t="0" r="0" b="0"/>
              <a:pathLst>
                <a:path w="527292" h="607475">
                  <a:moveTo>
                    <a:pt x="0" y="0"/>
                  </a:moveTo>
                  <a:lnTo>
                    <a:pt x="527291" y="305829"/>
                  </a:lnTo>
                  <a:lnTo>
                    <a:pt x="0" y="607474"/>
                  </a:lnTo>
                  <a:close/>
                </a:path>
              </a:pathLst>
            </a:custGeom>
            <a:grpFill/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Freeform 113"/>
            <p:cNvSpPr/>
            <p:nvPr>
              <p:custDataLst>
                <p:tags r:id="rId34"/>
              </p:custDataLst>
            </p:nvPr>
          </p:nvSpPr>
          <p:spPr>
            <a:xfrm rot="7186349">
              <a:off x="9663876" y="3096328"/>
              <a:ext cx="527292" cy="607475"/>
            </a:xfrm>
            <a:custGeom>
              <a:avLst/>
              <a:gdLst/>
              <a:ahLst/>
              <a:cxnLst/>
              <a:rect l="0" t="0" r="0" b="0"/>
              <a:pathLst>
                <a:path w="527292" h="607475">
                  <a:moveTo>
                    <a:pt x="0" y="0"/>
                  </a:moveTo>
                  <a:lnTo>
                    <a:pt x="527291" y="305829"/>
                  </a:lnTo>
                  <a:lnTo>
                    <a:pt x="0" y="607474"/>
                  </a:lnTo>
                  <a:close/>
                </a:path>
              </a:pathLst>
            </a:custGeom>
            <a:grpFill/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Freeform 114"/>
            <p:cNvSpPr/>
            <p:nvPr>
              <p:custDataLst>
                <p:tags r:id="rId35"/>
              </p:custDataLst>
            </p:nvPr>
          </p:nvSpPr>
          <p:spPr>
            <a:xfrm rot="10799998">
              <a:off x="6989607" y="3020403"/>
              <a:ext cx="527292" cy="607475"/>
            </a:xfrm>
            <a:custGeom>
              <a:avLst/>
              <a:gdLst/>
              <a:ahLst/>
              <a:cxnLst/>
              <a:rect l="0" t="0" r="0" b="0"/>
              <a:pathLst>
                <a:path w="527292" h="607475">
                  <a:moveTo>
                    <a:pt x="0" y="0"/>
                  </a:moveTo>
                  <a:lnTo>
                    <a:pt x="527291" y="305829"/>
                  </a:lnTo>
                  <a:lnTo>
                    <a:pt x="0" y="607474"/>
                  </a:lnTo>
                  <a:close/>
                </a:path>
              </a:pathLst>
            </a:custGeom>
            <a:grpFill/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Freeform 115"/>
            <p:cNvSpPr/>
            <p:nvPr>
              <p:custDataLst>
                <p:tags r:id="rId36"/>
              </p:custDataLst>
            </p:nvPr>
          </p:nvSpPr>
          <p:spPr>
            <a:xfrm rot="8993180">
              <a:off x="8316528" y="3419318"/>
              <a:ext cx="527292" cy="607475"/>
            </a:xfrm>
            <a:custGeom>
              <a:avLst/>
              <a:gdLst/>
              <a:ahLst/>
              <a:cxnLst/>
              <a:rect l="0" t="0" r="0" b="0"/>
              <a:pathLst>
                <a:path w="527292" h="607475">
                  <a:moveTo>
                    <a:pt x="0" y="0"/>
                  </a:moveTo>
                  <a:lnTo>
                    <a:pt x="527291" y="305829"/>
                  </a:lnTo>
                  <a:lnTo>
                    <a:pt x="0" y="607474"/>
                  </a:lnTo>
                  <a:close/>
                </a:path>
              </a:pathLst>
            </a:custGeom>
            <a:grpFill/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Freeform 116"/>
            <p:cNvSpPr/>
            <p:nvPr>
              <p:custDataLst>
                <p:tags r:id="rId37"/>
              </p:custDataLst>
            </p:nvPr>
          </p:nvSpPr>
          <p:spPr>
            <a:xfrm rot="19793176">
              <a:off x="8467872" y="2625667"/>
              <a:ext cx="527292" cy="607475"/>
            </a:xfrm>
            <a:custGeom>
              <a:avLst/>
              <a:gdLst/>
              <a:ahLst/>
              <a:cxnLst/>
              <a:rect l="0" t="0" r="0" b="0"/>
              <a:pathLst>
                <a:path w="527292" h="607475">
                  <a:moveTo>
                    <a:pt x="0" y="0"/>
                  </a:moveTo>
                  <a:lnTo>
                    <a:pt x="527291" y="305829"/>
                  </a:lnTo>
                  <a:lnTo>
                    <a:pt x="0" y="607474"/>
                  </a:lnTo>
                  <a:close/>
                </a:path>
              </a:pathLst>
            </a:custGeom>
            <a:grpFill/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Freeform 117"/>
            <p:cNvSpPr/>
            <p:nvPr>
              <p:custDataLst>
                <p:tags r:id="rId38"/>
              </p:custDataLst>
            </p:nvPr>
          </p:nvSpPr>
          <p:spPr>
            <a:xfrm rot="7186357">
              <a:off x="7997639" y="4762571"/>
              <a:ext cx="527292" cy="607475"/>
            </a:xfrm>
            <a:custGeom>
              <a:avLst/>
              <a:gdLst/>
              <a:ahLst/>
              <a:cxnLst/>
              <a:rect l="0" t="0" r="0" b="0"/>
              <a:pathLst>
                <a:path w="527292" h="607475">
                  <a:moveTo>
                    <a:pt x="0" y="0"/>
                  </a:moveTo>
                  <a:lnTo>
                    <a:pt x="527291" y="305829"/>
                  </a:lnTo>
                  <a:lnTo>
                    <a:pt x="0" y="607474"/>
                  </a:lnTo>
                  <a:close/>
                </a:path>
              </a:pathLst>
            </a:custGeom>
            <a:grpFill/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Freeform 118"/>
            <p:cNvSpPr/>
            <p:nvPr>
              <p:custDataLst>
                <p:tags r:id="rId39"/>
              </p:custDataLst>
            </p:nvPr>
          </p:nvSpPr>
          <p:spPr>
            <a:xfrm rot="10800006">
              <a:off x="8655844" y="4686638"/>
              <a:ext cx="527292" cy="607475"/>
            </a:xfrm>
            <a:custGeom>
              <a:avLst/>
              <a:gdLst/>
              <a:ahLst/>
              <a:cxnLst/>
              <a:rect l="0" t="0" r="0" b="0"/>
              <a:pathLst>
                <a:path w="527292" h="607475">
                  <a:moveTo>
                    <a:pt x="0" y="0"/>
                  </a:moveTo>
                  <a:lnTo>
                    <a:pt x="527291" y="305829"/>
                  </a:lnTo>
                  <a:lnTo>
                    <a:pt x="0" y="607474"/>
                  </a:lnTo>
                  <a:close/>
                </a:path>
              </a:pathLst>
            </a:custGeom>
            <a:grpFill/>
            <a:ln w="571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942260" y="1088548"/>
            <a:ext cx="4024306" cy="4680905"/>
            <a:chOff x="8167694" y="872179"/>
            <a:chExt cx="4024306" cy="4680905"/>
          </a:xfrm>
        </p:grpSpPr>
        <p:grpSp>
          <p:nvGrpSpPr>
            <p:cNvPr id="99" name="群組 98"/>
            <p:cNvGrpSpPr/>
            <p:nvPr/>
          </p:nvGrpSpPr>
          <p:grpSpPr>
            <a:xfrm>
              <a:off x="8167694" y="872179"/>
              <a:ext cx="4024306" cy="4680905"/>
              <a:chOff x="6643694" y="985778"/>
              <a:chExt cx="4024306" cy="4680905"/>
            </a:xfrm>
          </p:grpSpPr>
          <p:sp>
            <p:nvSpPr>
              <p:cNvPr id="100" name="Rectangle 256 77"/>
              <p:cNvSpPr/>
              <p:nvPr>
                <p:custDataLst>
                  <p:tags r:id="rId14"/>
                </p:custDataLst>
              </p:nvPr>
            </p:nvSpPr>
            <p:spPr>
              <a:xfrm rot="18006821">
                <a:off x="7213167" y="1883552"/>
                <a:ext cx="1219124" cy="1219124"/>
              </a:xfrm>
              <a:prstGeom prst="rect">
                <a:avLst/>
              </a:prstGeom>
              <a:solidFill>
                <a:schemeClr val="accent5">
                  <a:alpha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Rectangle 256 78"/>
              <p:cNvSpPr/>
              <p:nvPr>
                <p:custDataLst>
                  <p:tags r:id="rId15"/>
                </p:custDataLst>
              </p:nvPr>
            </p:nvSpPr>
            <p:spPr>
              <a:xfrm rot="3593170">
                <a:off x="8879402" y="1883550"/>
                <a:ext cx="1219124" cy="1219124"/>
              </a:xfrm>
              <a:prstGeom prst="rect">
                <a:avLst/>
              </a:prstGeom>
              <a:solidFill>
                <a:schemeClr val="accent5">
                  <a:alpha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Isosceles 256 82"/>
              <p:cNvSpPr/>
              <p:nvPr>
                <p:custDataLst>
                  <p:tags r:id="rId16"/>
                </p:custDataLst>
              </p:nvPr>
            </p:nvSpPr>
            <p:spPr>
              <a:xfrm rot="1806820">
                <a:off x="7782639" y="985778"/>
                <a:ext cx="1219122" cy="1050968"/>
              </a:xfrm>
              <a:prstGeom prst="triangle">
                <a:avLst/>
              </a:prstGeom>
              <a:solidFill>
                <a:srgbClr val="CC9900">
                  <a:alpha val="50196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Isosceles 256 83"/>
              <p:cNvSpPr/>
              <p:nvPr>
                <p:custDataLst>
                  <p:tags r:id="rId17"/>
                </p:custDataLst>
              </p:nvPr>
            </p:nvSpPr>
            <p:spPr>
              <a:xfrm rot="19793170">
                <a:off x="8309929" y="985778"/>
                <a:ext cx="1219122" cy="1050968"/>
              </a:xfrm>
              <a:prstGeom prst="triangle">
                <a:avLst/>
              </a:prstGeom>
              <a:solidFill>
                <a:srgbClr val="CC9900">
                  <a:alpha val="50196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Isosceles 256 75"/>
              <p:cNvSpPr/>
              <p:nvPr>
                <p:custDataLst>
                  <p:tags r:id="rId18"/>
                </p:custDataLst>
              </p:nvPr>
            </p:nvSpPr>
            <p:spPr>
              <a:xfrm rot="21599996">
                <a:off x="8044188" y="2271649"/>
                <a:ext cx="1223314" cy="1054580"/>
              </a:xfrm>
              <a:prstGeom prst="triangle">
                <a:avLst/>
              </a:prstGeom>
              <a:noFill/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Isosceles 256 76"/>
              <p:cNvSpPr/>
              <p:nvPr>
                <p:custDataLst>
                  <p:tags r:id="rId19"/>
                </p:custDataLst>
              </p:nvPr>
            </p:nvSpPr>
            <p:spPr>
              <a:xfrm rot="10800000">
                <a:off x="8044190" y="3326232"/>
                <a:ext cx="1223314" cy="1054580"/>
              </a:xfrm>
              <a:prstGeom prst="triangle">
                <a:avLst/>
              </a:prstGeom>
              <a:noFill/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Rectangle 256 79"/>
              <p:cNvSpPr/>
              <p:nvPr>
                <p:custDataLst>
                  <p:tags r:id="rId20"/>
                </p:custDataLst>
              </p:nvPr>
            </p:nvSpPr>
            <p:spPr>
              <a:xfrm rot="7206826">
                <a:off x="8879402" y="3549787"/>
                <a:ext cx="1219124" cy="1219124"/>
              </a:xfrm>
              <a:prstGeom prst="rect">
                <a:avLst/>
              </a:prstGeom>
              <a:solidFill>
                <a:schemeClr val="accent5">
                  <a:alpha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Rectangle 256 80"/>
              <p:cNvSpPr/>
              <p:nvPr>
                <p:custDataLst>
                  <p:tags r:id="rId21"/>
                </p:custDataLst>
              </p:nvPr>
            </p:nvSpPr>
            <p:spPr>
              <a:xfrm rot="14393178">
                <a:off x="7213165" y="3549787"/>
                <a:ext cx="1219124" cy="1219124"/>
              </a:xfrm>
              <a:prstGeom prst="rect">
                <a:avLst/>
              </a:prstGeom>
              <a:solidFill>
                <a:schemeClr val="accent5">
                  <a:alpha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Isosceles 256 81"/>
              <p:cNvSpPr/>
              <p:nvPr>
                <p:custDataLst>
                  <p:tags r:id="rId22"/>
                </p:custDataLst>
              </p:nvPr>
            </p:nvSpPr>
            <p:spPr>
              <a:xfrm rot="12606818">
                <a:off x="6643694" y="2949480"/>
                <a:ext cx="1219122" cy="1050968"/>
              </a:xfrm>
              <a:prstGeom prst="triangle">
                <a:avLst/>
              </a:prstGeom>
              <a:solidFill>
                <a:srgbClr val="CC9900">
                  <a:alpha val="50196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Isosceles 256 84"/>
              <p:cNvSpPr/>
              <p:nvPr>
                <p:custDataLst>
                  <p:tags r:id="rId23"/>
                </p:custDataLst>
              </p:nvPr>
            </p:nvSpPr>
            <p:spPr>
              <a:xfrm rot="8993169">
                <a:off x="9448878" y="2949473"/>
                <a:ext cx="1219122" cy="1050968"/>
              </a:xfrm>
              <a:prstGeom prst="triangle">
                <a:avLst/>
              </a:prstGeom>
              <a:solidFill>
                <a:srgbClr val="CC9900">
                  <a:alpha val="50196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Isosceles 256 85"/>
              <p:cNvSpPr/>
              <p:nvPr>
                <p:custDataLst>
                  <p:tags r:id="rId24"/>
                </p:custDataLst>
              </p:nvPr>
            </p:nvSpPr>
            <p:spPr>
              <a:xfrm rot="12606826">
                <a:off x="8309931" y="4615715"/>
                <a:ext cx="1219122" cy="1050968"/>
              </a:xfrm>
              <a:prstGeom prst="triangle">
                <a:avLst/>
              </a:prstGeom>
              <a:solidFill>
                <a:srgbClr val="CC9900">
                  <a:alpha val="50196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Isosceles 256 86"/>
              <p:cNvSpPr/>
              <p:nvPr>
                <p:custDataLst>
                  <p:tags r:id="rId25"/>
                </p:custDataLst>
              </p:nvPr>
            </p:nvSpPr>
            <p:spPr>
              <a:xfrm rot="8993177">
                <a:off x="7782641" y="4615715"/>
                <a:ext cx="1219122" cy="1050968"/>
              </a:xfrm>
              <a:prstGeom prst="triangle">
                <a:avLst/>
              </a:prstGeom>
              <a:solidFill>
                <a:srgbClr val="CC9900">
                  <a:alpha val="50196"/>
                </a:srgbClr>
              </a:solidFill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2" name="Straight 256 101"/>
              <p:cNvCxnSpPr/>
              <p:nvPr>
                <p:custDataLst>
                  <p:tags r:id="rId26"/>
                </p:custDataLst>
              </p:nvPr>
            </p:nvCxnSpPr>
            <p:spPr>
              <a:xfrm flipV="1">
                <a:off x="8655848" y="3326232"/>
                <a:ext cx="611657" cy="105458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256 103"/>
              <p:cNvCxnSpPr/>
              <p:nvPr>
                <p:custDataLst>
                  <p:tags r:id="rId27"/>
                </p:custDataLst>
              </p:nvPr>
            </p:nvCxnSpPr>
            <p:spPr>
              <a:xfrm>
                <a:off x="8044191" y="3326232"/>
                <a:ext cx="611657" cy="105458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/>
          </p:nvGrpSpPr>
          <p:grpSpPr>
            <a:xfrm>
              <a:off x="8559021" y="1208908"/>
              <a:ext cx="3241652" cy="4007447"/>
              <a:chOff x="6989607" y="1322508"/>
              <a:chExt cx="3241652" cy="4007447"/>
            </a:xfrm>
            <a:solidFill>
              <a:srgbClr val="000000">
                <a:alpha val="29020"/>
              </a:srgbClr>
            </a:solidFill>
          </p:grpSpPr>
          <p:sp>
            <p:nvSpPr>
              <p:cNvPr id="115" name="Freeform 258 69"/>
              <p:cNvSpPr/>
              <p:nvPr>
                <p:custDataLst>
                  <p:tags r:id="rId2"/>
                </p:custDataLst>
              </p:nvPr>
            </p:nvSpPr>
            <p:spPr>
              <a:xfrm>
                <a:off x="7295439" y="1965822"/>
                <a:ext cx="1054579" cy="1054582"/>
              </a:xfrm>
              <a:custGeom>
                <a:avLst/>
                <a:gdLst/>
                <a:ahLst/>
                <a:cxnLst/>
                <a:rect l="0" t="0" r="0" b="0"/>
                <a:pathLst>
                  <a:path w="1054579" h="1054582">
                    <a:moveTo>
                      <a:pt x="0" y="221464"/>
                    </a:moveTo>
                    <a:lnTo>
                      <a:pt x="833117" y="0"/>
                    </a:lnTo>
                    <a:lnTo>
                      <a:pt x="1054578" y="833117"/>
                    </a:lnTo>
                    <a:lnTo>
                      <a:pt x="221460" y="1054581"/>
                    </a:lnTo>
                    <a:close/>
                  </a:path>
                </a:pathLst>
              </a:custGeom>
              <a:solidFill>
                <a:schemeClr val="accent1"/>
              </a:solidFill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Freeform 258 70"/>
              <p:cNvSpPr/>
              <p:nvPr>
                <p:custDataLst>
                  <p:tags r:id="rId3"/>
                </p:custDataLst>
              </p:nvPr>
            </p:nvSpPr>
            <p:spPr>
              <a:xfrm>
                <a:off x="8128555" y="1358348"/>
                <a:ext cx="527292" cy="607475"/>
              </a:xfrm>
              <a:custGeom>
                <a:avLst/>
                <a:gdLst/>
                <a:ahLst/>
                <a:cxnLst/>
                <a:rect l="0" t="0" r="0" b="0"/>
                <a:pathLst>
                  <a:path w="527292" h="607475">
                    <a:moveTo>
                      <a:pt x="0" y="0"/>
                    </a:moveTo>
                    <a:lnTo>
                      <a:pt x="527291" y="305829"/>
                    </a:lnTo>
                    <a:lnTo>
                      <a:pt x="0" y="607474"/>
                    </a:lnTo>
                    <a:close/>
                  </a:path>
                </a:pathLst>
              </a:custGeom>
              <a:grpFill/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Freeform 258 96"/>
              <p:cNvSpPr/>
              <p:nvPr>
                <p:custDataLst>
                  <p:tags r:id="rId4"/>
                </p:custDataLst>
              </p:nvPr>
            </p:nvSpPr>
            <p:spPr>
              <a:xfrm rot="-14413651">
                <a:off x="8961675" y="1965821"/>
                <a:ext cx="1054579" cy="1054582"/>
              </a:xfrm>
              <a:custGeom>
                <a:avLst/>
                <a:gdLst/>
                <a:ahLst/>
                <a:cxnLst/>
                <a:rect l="0" t="0" r="0" b="0"/>
                <a:pathLst>
                  <a:path w="1054579" h="1054582">
                    <a:moveTo>
                      <a:pt x="0" y="221464"/>
                    </a:moveTo>
                    <a:lnTo>
                      <a:pt x="833117" y="0"/>
                    </a:lnTo>
                    <a:lnTo>
                      <a:pt x="1054578" y="833117"/>
                    </a:lnTo>
                    <a:lnTo>
                      <a:pt x="221460" y="1054581"/>
                    </a:lnTo>
                    <a:close/>
                  </a:path>
                </a:pathLst>
              </a:custGeom>
              <a:solidFill>
                <a:schemeClr val="accent1"/>
              </a:solidFill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Freeform 258 97"/>
              <p:cNvSpPr/>
              <p:nvPr>
                <p:custDataLst>
                  <p:tags r:id="rId5"/>
                </p:custDataLst>
              </p:nvPr>
            </p:nvSpPr>
            <p:spPr>
              <a:xfrm rot="-10799995">
                <a:off x="8961675" y="3632059"/>
                <a:ext cx="1054579" cy="1054582"/>
              </a:xfrm>
              <a:custGeom>
                <a:avLst/>
                <a:gdLst/>
                <a:ahLst/>
                <a:cxnLst/>
                <a:rect l="0" t="0" r="0" b="0"/>
                <a:pathLst>
                  <a:path w="1054579" h="1054582">
                    <a:moveTo>
                      <a:pt x="0" y="221464"/>
                    </a:moveTo>
                    <a:lnTo>
                      <a:pt x="833117" y="0"/>
                    </a:lnTo>
                    <a:lnTo>
                      <a:pt x="1054578" y="833117"/>
                    </a:lnTo>
                    <a:lnTo>
                      <a:pt x="221460" y="1054581"/>
                    </a:lnTo>
                    <a:close/>
                  </a:path>
                </a:pathLst>
              </a:custGeom>
              <a:solidFill>
                <a:schemeClr val="accent6"/>
              </a:solidFill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Freeform 258 98"/>
              <p:cNvSpPr/>
              <p:nvPr>
                <p:custDataLst>
                  <p:tags r:id="rId6"/>
                </p:custDataLst>
              </p:nvPr>
            </p:nvSpPr>
            <p:spPr>
              <a:xfrm rot="-3613642">
                <a:off x="7295437" y="3632057"/>
                <a:ext cx="1054579" cy="1054582"/>
              </a:xfrm>
              <a:custGeom>
                <a:avLst/>
                <a:gdLst/>
                <a:ahLst/>
                <a:cxnLst/>
                <a:rect l="0" t="0" r="0" b="0"/>
                <a:pathLst>
                  <a:path w="1054579" h="1054582">
                    <a:moveTo>
                      <a:pt x="0" y="221464"/>
                    </a:moveTo>
                    <a:lnTo>
                      <a:pt x="833117" y="0"/>
                    </a:lnTo>
                    <a:lnTo>
                      <a:pt x="1054578" y="833117"/>
                    </a:lnTo>
                    <a:lnTo>
                      <a:pt x="221460" y="1054581"/>
                    </a:lnTo>
                    <a:close/>
                  </a:path>
                </a:pathLst>
              </a:custGeom>
              <a:solidFill>
                <a:schemeClr val="accent6"/>
              </a:solidFill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Freeform 112"/>
              <p:cNvSpPr/>
              <p:nvPr>
                <p:custDataLst>
                  <p:tags r:id="rId7"/>
                </p:custDataLst>
              </p:nvPr>
            </p:nvSpPr>
            <p:spPr>
              <a:xfrm rot="17986349">
                <a:off x="8786759" y="1282416"/>
                <a:ext cx="527292" cy="607475"/>
              </a:xfrm>
              <a:custGeom>
                <a:avLst/>
                <a:gdLst/>
                <a:ahLst/>
                <a:cxnLst/>
                <a:rect l="0" t="0" r="0" b="0"/>
                <a:pathLst>
                  <a:path w="527292" h="607475">
                    <a:moveTo>
                      <a:pt x="0" y="0"/>
                    </a:moveTo>
                    <a:lnTo>
                      <a:pt x="527291" y="305829"/>
                    </a:lnTo>
                    <a:lnTo>
                      <a:pt x="0" y="607474"/>
                    </a:lnTo>
                    <a:close/>
                  </a:path>
                </a:pathLst>
              </a:custGeom>
              <a:grpFill/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Freeform 113"/>
              <p:cNvSpPr/>
              <p:nvPr>
                <p:custDataLst>
                  <p:tags r:id="rId8"/>
                </p:custDataLst>
              </p:nvPr>
            </p:nvSpPr>
            <p:spPr>
              <a:xfrm rot="7186349">
                <a:off x="9663876" y="3096328"/>
                <a:ext cx="527292" cy="607475"/>
              </a:xfrm>
              <a:custGeom>
                <a:avLst/>
                <a:gdLst/>
                <a:ahLst/>
                <a:cxnLst/>
                <a:rect l="0" t="0" r="0" b="0"/>
                <a:pathLst>
                  <a:path w="527292" h="607475">
                    <a:moveTo>
                      <a:pt x="0" y="0"/>
                    </a:moveTo>
                    <a:lnTo>
                      <a:pt x="527291" y="305829"/>
                    </a:lnTo>
                    <a:lnTo>
                      <a:pt x="0" y="607474"/>
                    </a:lnTo>
                    <a:close/>
                  </a:path>
                </a:pathLst>
              </a:custGeom>
              <a:grpFill/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Freeform 114"/>
              <p:cNvSpPr/>
              <p:nvPr>
                <p:custDataLst>
                  <p:tags r:id="rId9"/>
                </p:custDataLst>
              </p:nvPr>
            </p:nvSpPr>
            <p:spPr>
              <a:xfrm rot="10799998">
                <a:off x="6989607" y="3020403"/>
                <a:ext cx="527292" cy="607475"/>
              </a:xfrm>
              <a:custGeom>
                <a:avLst/>
                <a:gdLst/>
                <a:ahLst/>
                <a:cxnLst/>
                <a:rect l="0" t="0" r="0" b="0"/>
                <a:pathLst>
                  <a:path w="527292" h="607475">
                    <a:moveTo>
                      <a:pt x="0" y="0"/>
                    </a:moveTo>
                    <a:lnTo>
                      <a:pt x="527291" y="305829"/>
                    </a:lnTo>
                    <a:lnTo>
                      <a:pt x="0" y="607474"/>
                    </a:lnTo>
                    <a:close/>
                  </a:path>
                </a:pathLst>
              </a:custGeom>
              <a:grpFill/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Freeform 115"/>
              <p:cNvSpPr/>
              <p:nvPr>
                <p:custDataLst>
                  <p:tags r:id="rId10"/>
                </p:custDataLst>
              </p:nvPr>
            </p:nvSpPr>
            <p:spPr>
              <a:xfrm rot="8993180">
                <a:off x="8316528" y="3419318"/>
                <a:ext cx="527292" cy="607475"/>
              </a:xfrm>
              <a:custGeom>
                <a:avLst/>
                <a:gdLst/>
                <a:ahLst/>
                <a:cxnLst/>
                <a:rect l="0" t="0" r="0" b="0"/>
                <a:pathLst>
                  <a:path w="527292" h="607475">
                    <a:moveTo>
                      <a:pt x="0" y="0"/>
                    </a:moveTo>
                    <a:lnTo>
                      <a:pt x="527291" y="305829"/>
                    </a:lnTo>
                    <a:lnTo>
                      <a:pt x="0" y="607474"/>
                    </a:lnTo>
                    <a:close/>
                  </a:path>
                </a:pathLst>
              </a:custGeom>
              <a:grpFill/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Freeform 116"/>
              <p:cNvSpPr/>
              <p:nvPr>
                <p:custDataLst>
                  <p:tags r:id="rId11"/>
                </p:custDataLst>
              </p:nvPr>
            </p:nvSpPr>
            <p:spPr>
              <a:xfrm rot="19793176">
                <a:off x="8467872" y="2625667"/>
                <a:ext cx="527292" cy="607475"/>
              </a:xfrm>
              <a:custGeom>
                <a:avLst/>
                <a:gdLst/>
                <a:ahLst/>
                <a:cxnLst/>
                <a:rect l="0" t="0" r="0" b="0"/>
                <a:pathLst>
                  <a:path w="527292" h="607475">
                    <a:moveTo>
                      <a:pt x="0" y="0"/>
                    </a:moveTo>
                    <a:lnTo>
                      <a:pt x="527291" y="305829"/>
                    </a:lnTo>
                    <a:lnTo>
                      <a:pt x="0" y="607474"/>
                    </a:lnTo>
                    <a:close/>
                  </a:path>
                </a:pathLst>
              </a:custGeom>
              <a:grpFill/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Freeform 117"/>
              <p:cNvSpPr/>
              <p:nvPr>
                <p:custDataLst>
                  <p:tags r:id="rId12"/>
                </p:custDataLst>
              </p:nvPr>
            </p:nvSpPr>
            <p:spPr>
              <a:xfrm rot="7186357">
                <a:off x="7997639" y="4762571"/>
                <a:ext cx="527292" cy="607475"/>
              </a:xfrm>
              <a:custGeom>
                <a:avLst/>
                <a:gdLst/>
                <a:ahLst/>
                <a:cxnLst/>
                <a:rect l="0" t="0" r="0" b="0"/>
                <a:pathLst>
                  <a:path w="527292" h="607475">
                    <a:moveTo>
                      <a:pt x="0" y="0"/>
                    </a:moveTo>
                    <a:lnTo>
                      <a:pt x="527291" y="305829"/>
                    </a:lnTo>
                    <a:lnTo>
                      <a:pt x="0" y="607474"/>
                    </a:lnTo>
                    <a:close/>
                  </a:path>
                </a:pathLst>
              </a:custGeom>
              <a:grpFill/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Freeform 118"/>
              <p:cNvSpPr/>
              <p:nvPr>
                <p:custDataLst>
                  <p:tags r:id="rId13"/>
                </p:custDataLst>
              </p:nvPr>
            </p:nvSpPr>
            <p:spPr>
              <a:xfrm rot="10800006">
                <a:off x="8655844" y="4686638"/>
                <a:ext cx="527292" cy="607475"/>
              </a:xfrm>
              <a:custGeom>
                <a:avLst/>
                <a:gdLst/>
                <a:ahLst/>
                <a:cxnLst/>
                <a:rect l="0" t="0" r="0" b="0"/>
                <a:pathLst>
                  <a:path w="527292" h="607475">
                    <a:moveTo>
                      <a:pt x="0" y="0"/>
                    </a:moveTo>
                    <a:lnTo>
                      <a:pt x="527291" y="305829"/>
                    </a:lnTo>
                    <a:lnTo>
                      <a:pt x="0" y="607474"/>
                    </a:lnTo>
                    <a:close/>
                  </a:path>
                </a:pathLst>
              </a:custGeom>
              <a:grpFill/>
              <a:ln w="571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zh-TW" altLang="en-US" dirty="0"/>
              <a:t>中點法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58675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非鑲嵌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54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7165448" y="1680281"/>
            <a:ext cx="3295649" cy="3155951"/>
            <a:chOff x="6183314" y="2447925"/>
            <a:chExt cx="3295649" cy="3155951"/>
          </a:xfrm>
        </p:grpSpPr>
        <p:sp>
          <p:nvSpPr>
            <p:cNvPr id="7" name="AutoShape 4"/>
            <p:cNvSpPr>
              <a:spLocks noChangeAspect="1" noChangeArrowheads="1"/>
            </p:cNvSpPr>
            <p:nvPr/>
          </p:nvSpPr>
          <p:spPr bwMode="auto">
            <a:xfrm>
              <a:off x="7507289" y="3746500"/>
              <a:ext cx="650875" cy="558800"/>
            </a:xfrm>
            <a:prstGeom prst="hexagon">
              <a:avLst>
                <a:gd name="adj" fmla="val 29119"/>
                <a:gd name="vf" fmla="val 115470"/>
              </a:avLst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AutoShape 5"/>
            <p:cNvSpPr>
              <a:spLocks noChangeAspect="1" noChangeArrowheads="1"/>
            </p:cNvSpPr>
            <p:nvPr/>
          </p:nvSpPr>
          <p:spPr bwMode="auto">
            <a:xfrm rot="10800000">
              <a:off x="6859589" y="4305301"/>
              <a:ext cx="644525" cy="557213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AutoShape 6"/>
            <p:cNvSpPr>
              <a:spLocks noChangeAspect="1" noChangeArrowheads="1"/>
            </p:cNvSpPr>
            <p:nvPr/>
          </p:nvSpPr>
          <p:spPr bwMode="auto">
            <a:xfrm rot="7200000">
              <a:off x="7667626" y="4587876"/>
              <a:ext cx="644525" cy="558800"/>
            </a:xfrm>
            <a:prstGeom prst="hexagon">
              <a:avLst>
                <a:gd name="adj" fmla="val 28835"/>
                <a:gd name="vf" fmla="val 115470"/>
              </a:avLst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AutoShape 7"/>
            <p:cNvSpPr>
              <a:spLocks noChangeAspect="1" noChangeArrowheads="1"/>
            </p:cNvSpPr>
            <p:nvPr/>
          </p:nvSpPr>
          <p:spPr bwMode="auto">
            <a:xfrm rot="3600000">
              <a:off x="8318501" y="4029076"/>
              <a:ext cx="642937" cy="557212"/>
            </a:xfrm>
            <a:prstGeom prst="hexagon">
              <a:avLst>
                <a:gd name="adj" fmla="val 28846"/>
                <a:gd name="vf" fmla="val 115470"/>
              </a:avLst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AutoShape 8"/>
            <p:cNvSpPr>
              <a:spLocks noChangeAspect="1" noChangeArrowheads="1"/>
            </p:cNvSpPr>
            <p:nvPr/>
          </p:nvSpPr>
          <p:spPr bwMode="auto">
            <a:xfrm>
              <a:off x="8158164" y="3189288"/>
              <a:ext cx="644525" cy="557212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AutoShape 9"/>
            <p:cNvSpPr>
              <a:spLocks noChangeAspect="1" noChangeArrowheads="1"/>
            </p:cNvSpPr>
            <p:nvPr/>
          </p:nvSpPr>
          <p:spPr bwMode="auto">
            <a:xfrm>
              <a:off x="7348539" y="2908301"/>
              <a:ext cx="642937" cy="555625"/>
            </a:xfrm>
            <a:prstGeom prst="hexagon">
              <a:avLst>
                <a:gd name="adj" fmla="val 28929"/>
                <a:gd name="vf" fmla="val 115470"/>
              </a:avLst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AutoShape 10"/>
            <p:cNvSpPr>
              <a:spLocks noChangeAspect="1" noChangeArrowheads="1"/>
            </p:cNvSpPr>
            <p:nvPr/>
          </p:nvSpPr>
          <p:spPr bwMode="auto">
            <a:xfrm rot="18000000">
              <a:off x="6700838" y="3465513"/>
              <a:ext cx="642938" cy="557213"/>
            </a:xfrm>
            <a:prstGeom prst="hexagon">
              <a:avLst>
                <a:gd name="adj" fmla="val 28846"/>
                <a:gd name="vf" fmla="val 115470"/>
              </a:avLst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AutoShape 11"/>
            <p:cNvSpPr>
              <a:spLocks noChangeAspect="1" noChangeArrowheads="1"/>
            </p:cNvSpPr>
            <p:nvPr/>
          </p:nvSpPr>
          <p:spPr bwMode="auto">
            <a:xfrm rot="14400000">
              <a:off x="6941345" y="3885407"/>
              <a:ext cx="646112" cy="56197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AutoShape 12"/>
            <p:cNvSpPr>
              <a:spLocks noChangeAspect="1" noChangeArrowheads="1"/>
            </p:cNvSpPr>
            <p:nvPr/>
          </p:nvSpPr>
          <p:spPr bwMode="auto">
            <a:xfrm rot="18000000">
              <a:off x="7100888" y="3324225"/>
              <a:ext cx="646112" cy="56038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AutoShape 13"/>
            <p:cNvSpPr>
              <a:spLocks noChangeAspect="1" noChangeArrowheads="1"/>
            </p:cNvSpPr>
            <p:nvPr/>
          </p:nvSpPr>
          <p:spPr bwMode="auto">
            <a:xfrm>
              <a:off x="7670801" y="3182938"/>
              <a:ext cx="646113" cy="56356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AutoShape 14"/>
            <p:cNvSpPr>
              <a:spLocks noChangeAspect="1" noChangeArrowheads="1"/>
            </p:cNvSpPr>
            <p:nvPr/>
          </p:nvSpPr>
          <p:spPr bwMode="auto">
            <a:xfrm rot="3600000">
              <a:off x="8076407" y="3606007"/>
              <a:ext cx="646113" cy="5588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AutoShape 15"/>
            <p:cNvSpPr>
              <a:spLocks noChangeAspect="1" noChangeArrowheads="1"/>
            </p:cNvSpPr>
            <p:nvPr/>
          </p:nvSpPr>
          <p:spPr bwMode="auto">
            <a:xfrm rot="7200000">
              <a:off x="7911307" y="4166395"/>
              <a:ext cx="647700" cy="56038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AutoShape 16"/>
            <p:cNvSpPr>
              <a:spLocks noChangeAspect="1" noChangeArrowheads="1"/>
            </p:cNvSpPr>
            <p:nvPr/>
          </p:nvSpPr>
          <p:spPr bwMode="auto">
            <a:xfrm rot="10800000">
              <a:off x="7345363" y="4305301"/>
              <a:ext cx="646112" cy="5635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AutoShape 17"/>
            <p:cNvSpPr>
              <a:spLocks noChangeAspect="1" noChangeArrowheads="1"/>
            </p:cNvSpPr>
            <p:nvPr/>
          </p:nvSpPr>
          <p:spPr bwMode="auto">
            <a:xfrm rot="18000000">
              <a:off x="6453189" y="3884614"/>
              <a:ext cx="649287" cy="56038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AutoShape 18"/>
            <p:cNvSpPr>
              <a:spLocks noChangeAspect="1" noChangeArrowheads="1"/>
            </p:cNvSpPr>
            <p:nvPr/>
          </p:nvSpPr>
          <p:spPr bwMode="auto">
            <a:xfrm rot="14400000">
              <a:off x="7099301" y="4725988"/>
              <a:ext cx="649287" cy="56038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AutoShape 19"/>
            <p:cNvSpPr>
              <a:spLocks noChangeAspect="1" noChangeArrowheads="1"/>
            </p:cNvSpPr>
            <p:nvPr/>
          </p:nvSpPr>
          <p:spPr bwMode="auto">
            <a:xfrm rot="10800000">
              <a:off x="8153400" y="4587875"/>
              <a:ext cx="649288" cy="5588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AutoShape 20"/>
            <p:cNvSpPr>
              <a:spLocks noChangeAspect="1" noChangeArrowheads="1"/>
            </p:cNvSpPr>
            <p:nvPr/>
          </p:nvSpPr>
          <p:spPr bwMode="auto">
            <a:xfrm rot="7200000">
              <a:off x="8561388" y="3605213"/>
              <a:ext cx="646113" cy="56038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AutoShape 21"/>
            <p:cNvSpPr>
              <a:spLocks noChangeAspect="1" noChangeArrowheads="1"/>
            </p:cNvSpPr>
            <p:nvPr/>
          </p:nvSpPr>
          <p:spPr bwMode="auto">
            <a:xfrm rot="3600000">
              <a:off x="7915276" y="2763839"/>
              <a:ext cx="646113" cy="56038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AutoShape 22"/>
            <p:cNvSpPr>
              <a:spLocks noChangeAspect="1" noChangeArrowheads="1"/>
            </p:cNvSpPr>
            <p:nvPr/>
          </p:nvSpPr>
          <p:spPr bwMode="auto">
            <a:xfrm>
              <a:off x="6858000" y="2905125"/>
              <a:ext cx="649288" cy="558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AutoShape 23"/>
            <p:cNvSpPr>
              <a:spLocks noChangeAspect="1" noChangeArrowheads="1"/>
            </p:cNvSpPr>
            <p:nvPr/>
          </p:nvSpPr>
          <p:spPr bwMode="auto">
            <a:xfrm rot="14400000">
              <a:off x="6140451" y="3605214"/>
              <a:ext cx="639763" cy="55403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AutoShape 24"/>
            <p:cNvSpPr>
              <a:spLocks noChangeAspect="1" noChangeArrowheads="1"/>
            </p:cNvSpPr>
            <p:nvPr/>
          </p:nvSpPr>
          <p:spPr bwMode="auto">
            <a:xfrm rot="10800000">
              <a:off x="6700838" y="4862514"/>
              <a:ext cx="641350" cy="55403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AutoShape 25"/>
            <p:cNvSpPr>
              <a:spLocks noChangeAspect="1" noChangeArrowheads="1"/>
            </p:cNvSpPr>
            <p:nvPr/>
          </p:nvSpPr>
          <p:spPr bwMode="auto">
            <a:xfrm rot="7200000">
              <a:off x="8070057" y="5006182"/>
              <a:ext cx="641350" cy="55403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AutoShape 26"/>
            <p:cNvSpPr>
              <a:spLocks noChangeAspect="1" noChangeArrowheads="1"/>
            </p:cNvSpPr>
            <p:nvPr/>
          </p:nvSpPr>
          <p:spPr bwMode="auto">
            <a:xfrm rot="3600000">
              <a:off x="8882063" y="3892550"/>
              <a:ext cx="639762" cy="5540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AutoShape 27"/>
            <p:cNvSpPr>
              <a:spLocks noChangeAspect="1" noChangeArrowheads="1"/>
            </p:cNvSpPr>
            <p:nvPr/>
          </p:nvSpPr>
          <p:spPr bwMode="auto">
            <a:xfrm>
              <a:off x="8320088" y="2635250"/>
              <a:ext cx="641350" cy="55403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AutoShape 28"/>
            <p:cNvSpPr>
              <a:spLocks noChangeAspect="1" noChangeArrowheads="1"/>
            </p:cNvSpPr>
            <p:nvPr/>
          </p:nvSpPr>
          <p:spPr bwMode="auto">
            <a:xfrm rot="18000000">
              <a:off x="6947694" y="2491581"/>
              <a:ext cx="641350" cy="5540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90338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5167314" y="13795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非鑲嵌</a:t>
            </a:r>
          </a:p>
        </p:txBody>
      </p:sp>
      <p:sp>
        <p:nvSpPr>
          <p:cNvPr id="9" name="矩形 8"/>
          <p:cNvSpPr/>
          <p:nvPr/>
        </p:nvSpPr>
        <p:spPr>
          <a:xfrm>
            <a:off x="1952976" y="2246489"/>
            <a:ext cx="1174045" cy="1174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448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5167314" y="13795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非鑲嵌</a:t>
            </a:r>
          </a:p>
        </p:txBody>
      </p:sp>
      <p:sp>
        <p:nvSpPr>
          <p:cNvPr id="19" name="手繪多邊形 18"/>
          <p:cNvSpPr/>
          <p:nvPr/>
        </p:nvSpPr>
        <p:spPr>
          <a:xfrm>
            <a:off x="1952976" y="2246489"/>
            <a:ext cx="1174045" cy="1174045"/>
          </a:xfrm>
          <a:custGeom>
            <a:avLst/>
            <a:gdLst>
              <a:gd name="connsiteX0" fmla="*/ 0 w 1174045"/>
              <a:gd name="connsiteY0" fmla="*/ 0 h 1174045"/>
              <a:gd name="connsiteX1" fmla="*/ 0 w 1174045"/>
              <a:gd name="connsiteY1" fmla="*/ 587022 h 1174045"/>
              <a:gd name="connsiteX2" fmla="*/ 0 w 1174045"/>
              <a:gd name="connsiteY2" fmla="*/ 1174045 h 1174045"/>
              <a:gd name="connsiteX3" fmla="*/ 587022 w 1174045"/>
              <a:gd name="connsiteY3" fmla="*/ 1174045 h 1174045"/>
              <a:gd name="connsiteX4" fmla="*/ 1174045 w 1174045"/>
              <a:gd name="connsiteY4" fmla="*/ 1174045 h 1174045"/>
              <a:gd name="connsiteX5" fmla="*/ 1174045 w 1174045"/>
              <a:gd name="connsiteY5" fmla="*/ 587022 h 1174045"/>
              <a:gd name="connsiteX6" fmla="*/ 1174045 w 1174045"/>
              <a:gd name="connsiteY6" fmla="*/ 0 h 1174045"/>
              <a:gd name="connsiteX7" fmla="*/ 587022 w 1174045"/>
              <a:gd name="connsiteY7" fmla="*/ 0 h 1174045"/>
              <a:gd name="connsiteX8" fmla="*/ 0 w 1174045"/>
              <a:gd name="connsiteY8" fmla="*/ 0 h 11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045" h="1174045">
                <a:moveTo>
                  <a:pt x="0" y="0"/>
                </a:moveTo>
                <a:lnTo>
                  <a:pt x="0" y="587022"/>
                </a:lnTo>
                <a:lnTo>
                  <a:pt x="0" y="1174045"/>
                </a:lnTo>
                <a:lnTo>
                  <a:pt x="587022" y="1174045"/>
                </a:lnTo>
                <a:lnTo>
                  <a:pt x="1174045" y="1174045"/>
                </a:lnTo>
                <a:lnTo>
                  <a:pt x="1174045" y="587022"/>
                </a:lnTo>
                <a:lnTo>
                  <a:pt x="1174045" y="0"/>
                </a:lnTo>
                <a:lnTo>
                  <a:pt x="58702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>
            <p:custDataLst>
              <p:tags r:id="rId2"/>
            </p:custDataLst>
          </p:nvPr>
        </p:nvSpPr>
        <p:spPr>
          <a:xfrm>
            <a:off x="4696331" y="6449377"/>
            <a:ext cx="244912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插入端點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:2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>
            <p:custDataLst>
              <p:tags r:id="rId3"/>
            </p:custDataLst>
          </p:nvPr>
        </p:nvSpPr>
        <p:spPr>
          <a:xfrm>
            <a:off x="1927078" y="2220591"/>
            <a:ext cx="51796" cy="517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>
            <p:custDataLst>
              <p:tags r:id="rId4"/>
            </p:custDataLst>
          </p:nvPr>
        </p:nvSpPr>
        <p:spPr>
          <a:xfrm>
            <a:off x="1927078" y="2807613"/>
            <a:ext cx="51796" cy="517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>
            <p:custDataLst>
              <p:tags r:id="rId5"/>
            </p:custDataLst>
          </p:nvPr>
        </p:nvSpPr>
        <p:spPr>
          <a:xfrm>
            <a:off x="1927078" y="3394636"/>
            <a:ext cx="51796" cy="517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>
            <p:custDataLst>
              <p:tags r:id="rId6"/>
            </p:custDataLst>
          </p:nvPr>
        </p:nvSpPr>
        <p:spPr>
          <a:xfrm>
            <a:off x="2514100" y="3394636"/>
            <a:ext cx="51796" cy="517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>
            <p:custDataLst>
              <p:tags r:id="rId7"/>
            </p:custDataLst>
          </p:nvPr>
        </p:nvSpPr>
        <p:spPr>
          <a:xfrm>
            <a:off x="3101123" y="3394636"/>
            <a:ext cx="51796" cy="517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>
            <p:custDataLst>
              <p:tags r:id="rId8"/>
            </p:custDataLst>
          </p:nvPr>
        </p:nvSpPr>
        <p:spPr>
          <a:xfrm>
            <a:off x="3101123" y="2807613"/>
            <a:ext cx="51796" cy="517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>
            <p:custDataLst>
              <p:tags r:id="rId9"/>
            </p:custDataLst>
          </p:nvPr>
        </p:nvSpPr>
        <p:spPr>
          <a:xfrm>
            <a:off x="3101123" y="2220591"/>
            <a:ext cx="51796" cy="517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>
            <p:custDataLst>
              <p:tags r:id="rId10"/>
            </p:custDataLst>
          </p:nvPr>
        </p:nvSpPr>
        <p:spPr>
          <a:xfrm>
            <a:off x="2514100" y="2220591"/>
            <a:ext cx="51796" cy="517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39203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5167314" y="13795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非鑲嵌</a:t>
            </a:r>
          </a:p>
        </p:txBody>
      </p:sp>
      <p:sp>
        <p:nvSpPr>
          <p:cNvPr id="5" name="手繪多邊形 4"/>
          <p:cNvSpPr/>
          <p:nvPr/>
        </p:nvSpPr>
        <p:spPr>
          <a:xfrm>
            <a:off x="1265592" y="3431685"/>
            <a:ext cx="1174045" cy="1174045"/>
          </a:xfrm>
          <a:custGeom>
            <a:avLst/>
            <a:gdLst>
              <a:gd name="connsiteX0" fmla="*/ 0 w 1174045"/>
              <a:gd name="connsiteY0" fmla="*/ 0 h 1174045"/>
              <a:gd name="connsiteX1" fmla="*/ 0 w 1174045"/>
              <a:gd name="connsiteY1" fmla="*/ 587022 h 1174045"/>
              <a:gd name="connsiteX2" fmla="*/ 0 w 1174045"/>
              <a:gd name="connsiteY2" fmla="*/ 1174045 h 1174045"/>
              <a:gd name="connsiteX3" fmla="*/ 587022 w 1174045"/>
              <a:gd name="connsiteY3" fmla="*/ 1174045 h 1174045"/>
              <a:gd name="connsiteX4" fmla="*/ 1174045 w 1174045"/>
              <a:gd name="connsiteY4" fmla="*/ 1174045 h 1174045"/>
              <a:gd name="connsiteX5" fmla="*/ 1174045 w 1174045"/>
              <a:gd name="connsiteY5" fmla="*/ 587022 h 1174045"/>
              <a:gd name="connsiteX6" fmla="*/ 1174045 w 1174045"/>
              <a:gd name="connsiteY6" fmla="*/ 0 h 1174045"/>
              <a:gd name="connsiteX7" fmla="*/ 587022 w 1174045"/>
              <a:gd name="connsiteY7" fmla="*/ 0 h 1174045"/>
              <a:gd name="connsiteX8" fmla="*/ 0 w 1174045"/>
              <a:gd name="connsiteY8" fmla="*/ 0 h 11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045" h="1174045">
                <a:moveTo>
                  <a:pt x="0" y="0"/>
                </a:moveTo>
                <a:lnTo>
                  <a:pt x="0" y="587022"/>
                </a:lnTo>
                <a:lnTo>
                  <a:pt x="0" y="1174045"/>
                </a:lnTo>
                <a:lnTo>
                  <a:pt x="587022" y="1174045"/>
                </a:lnTo>
                <a:lnTo>
                  <a:pt x="1174045" y="1174045"/>
                </a:lnTo>
                <a:lnTo>
                  <a:pt x="1174045" y="587022"/>
                </a:lnTo>
                <a:lnTo>
                  <a:pt x="1174045" y="0"/>
                </a:lnTo>
                <a:lnTo>
                  <a:pt x="58702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2506544" y="4119069"/>
            <a:ext cx="1174045" cy="1174045"/>
          </a:xfrm>
          <a:custGeom>
            <a:avLst/>
            <a:gdLst>
              <a:gd name="connsiteX0" fmla="*/ 0 w 1174045"/>
              <a:gd name="connsiteY0" fmla="*/ 0 h 1174045"/>
              <a:gd name="connsiteX1" fmla="*/ 0 w 1174045"/>
              <a:gd name="connsiteY1" fmla="*/ 587022 h 1174045"/>
              <a:gd name="connsiteX2" fmla="*/ 0 w 1174045"/>
              <a:gd name="connsiteY2" fmla="*/ 1174045 h 1174045"/>
              <a:gd name="connsiteX3" fmla="*/ 587022 w 1174045"/>
              <a:gd name="connsiteY3" fmla="*/ 1174045 h 1174045"/>
              <a:gd name="connsiteX4" fmla="*/ 1174045 w 1174045"/>
              <a:gd name="connsiteY4" fmla="*/ 1174045 h 1174045"/>
              <a:gd name="connsiteX5" fmla="*/ 1174045 w 1174045"/>
              <a:gd name="connsiteY5" fmla="*/ 587022 h 1174045"/>
              <a:gd name="connsiteX6" fmla="*/ 1174045 w 1174045"/>
              <a:gd name="connsiteY6" fmla="*/ 0 h 1174045"/>
              <a:gd name="connsiteX7" fmla="*/ 587022 w 1174045"/>
              <a:gd name="connsiteY7" fmla="*/ 0 h 1174045"/>
              <a:gd name="connsiteX8" fmla="*/ 0 w 1174045"/>
              <a:gd name="connsiteY8" fmla="*/ 0 h 11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045" h="1174045">
                <a:moveTo>
                  <a:pt x="0" y="0"/>
                </a:moveTo>
                <a:lnTo>
                  <a:pt x="0" y="587022"/>
                </a:lnTo>
                <a:lnTo>
                  <a:pt x="0" y="1174045"/>
                </a:lnTo>
                <a:lnTo>
                  <a:pt x="587022" y="1174045"/>
                </a:lnTo>
                <a:lnTo>
                  <a:pt x="1174045" y="1174045"/>
                </a:lnTo>
                <a:lnTo>
                  <a:pt x="1174045" y="587022"/>
                </a:lnTo>
                <a:lnTo>
                  <a:pt x="1174045" y="0"/>
                </a:lnTo>
                <a:lnTo>
                  <a:pt x="58702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3238533" y="2811210"/>
            <a:ext cx="1174045" cy="1174045"/>
          </a:xfrm>
          <a:custGeom>
            <a:avLst/>
            <a:gdLst>
              <a:gd name="connsiteX0" fmla="*/ 0 w 1174045"/>
              <a:gd name="connsiteY0" fmla="*/ 0 h 1174045"/>
              <a:gd name="connsiteX1" fmla="*/ 0 w 1174045"/>
              <a:gd name="connsiteY1" fmla="*/ 587022 h 1174045"/>
              <a:gd name="connsiteX2" fmla="*/ 0 w 1174045"/>
              <a:gd name="connsiteY2" fmla="*/ 1174045 h 1174045"/>
              <a:gd name="connsiteX3" fmla="*/ 587022 w 1174045"/>
              <a:gd name="connsiteY3" fmla="*/ 1174045 h 1174045"/>
              <a:gd name="connsiteX4" fmla="*/ 1174045 w 1174045"/>
              <a:gd name="connsiteY4" fmla="*/ 1174045 h 1174045"/>
              <a:gd name="connsiteX5" fmla="*/ 1174045 w 1174045"/>
              <a:gd name="connsiteY5" fmla="*/ 587022 h 1174045"/>
              <a:gd name="connsiteX6" fmla="*/ 1174045 w 1174045"/>
              <a:gd name="connsiteY6" fmla="*/ 0 h 1174045"/>
              <a:gd name="connsiteX7" fmla="*/ 587022 w 1174045"/>
              <a:gd name="connsiteY7" fmla="*/ 0 h 1174045"/>
              <a:gd name="connsiteX8" fmla="*/ 0 w 1174045"/>
              <a:gd name="connsiteY8" fmla="*/ 0 h 11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045" h="1174045">
                <a:moveTo>
                  <a:pt x="0" y="0"/>
                </a:moveTo>
                <a:lnTo>
                  <a:pt x="0" y="587022"/>
                </a:lnTo>
                <a:lnTo>
                  <a:pt x="0" y="1174045"/>
                </a:lnTo>
                <a:lnTo>
                  <a:pt x="587022" y="1174045"/>
                </a:lnTo>
                <a:lnTo>
                  <a:pt x="1174045" y="1174045"/>
                </a:lnTo>
                <a:lnTo>
                  <a:pt x="1174045" y="587022"/>
                </a:lnTo>
                <a:lnTo>
                  <a:pt x="1174045" y="0"/>
                </a:lnTo>
                <a:lnTo>
                  <a:pt x="58702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1952976" y="2134977"/>
            <a:ext cx="1174045" cy="1174045"/>
          </a:xfrm>
          <a:custGeom>
            <a:avLst/>
            <a:gdLst>
              <a:gd name="connsiteX0" fmla="*/ 0 w 1174045"/>
              <a:gd name="connsiteY0" fmla="*/ 0 h 1174045"/>
              <a:gd name="connsiteX1" fmla="*/ 0 w 1174045"/>
              <a:gd name="connsiteY1" fmla="*/ 587022 h 1174045"/>
              <a:gd name="connsiteX2" fmla="*/ 0 w 1174045"/>
              <a:gd name="connsiteY2" fmla="*/ 1174045 h 1174045"/>
              <a:gd name="connsiteX3" fmla="*/ 587022 w 1174045"/>
              <a:gd name="connsiteY3" fmla="*/ 1174045 h 1174045"/>
              <a:gd name="connsiteX4" fmla="*/ 1174045 w 1174045"/>
              <a:gd name="connsiteY4" fmla="*/ 1174045 h 1174045"/>
              <a:gd name="connsiteX5" fmla="*/ 1174045 w 1174045"/>
              <a:gd name="connsiteY5" fmla="*/ 587022 h 1174045"/>
              <a:gd name="connsiteX6" fmla="*/ 1174045 w 1174045"/>
              <a:gd name="connsiteY6" fmla="*/ 0 h 1174045"/>
              <a:gd name="connsiteX7" fmla="*/ 587022 w 1174045"/>
              <a:gd name="connsiteY7" fmla="*/ 0 h 1174045"/>
              <a:gd name="connsiteX8" fmla="*/ 0 w 1174045"/>
              <a:gd name="connsiteY8" fmla="*/ 0 h 11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045" h="1174045">
                <a:moveTo>
                  <a:pt x="0" y="0"/>
                </a:moveTo>
                <a:lnTo>
                  <a:pt x="0" y="587022"/>
                </a:lnTo>
                <a:lnTo>
                  <a:pt x="0" y="1174045"/>
                </a:lnTo>
                <a:lnTo>
                  <a:pt x="587022" y="1174045"/>
                </a:lnTo>
                <a:lnTo>
                  <a:pt x="1174045" y="1174045"/>
                </a:lnTo>
                <a:lnTo>
                  <a:pt x="1174045" y="587022"/>
                </a:lnTo>
                <a:lnTo>
                  <a:pt x="1174045" y="0"/>
                </a:lnTo>
                <a:lnTo>
                  <a:pt x="58702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717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5167314" y="13795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非鑲嵌</a:t>
            </a:r>
          </a:p>
        </p:txBody>
      </p:sp>
      <p:sp>
        <p:nvSpPr>
          <p:cNvPr id="5" name="手繪多邊形 4"/>
          <p:cNvSpPr/>
          <p:nvPr/>
        </p:nvSpPr>
        <p:spPr>
          <a:xfrm>
            <a:off x="1365953" y="3420534"/>
            <a:ext cx="1174045" cy="1174045"/>
          </a:xfrm>
          <a:custGeom>
            <a:avLst/>
            <a:gdLst>
              <a:gd name="connsiteX0" fmla="*/ 0 w 1174045"/>
              <a:gd name="connsiteY0" fmla="*/ 0 h 1174045"/>
              <a:gd name="connsiteX1" fmla="*/ 0 w 1174045"/>
              <a:gd name="connsiteY1" fmla="*/ 587022 h 1174045"/>
              <a:gd name="connsiteX2" fmla="*/ 0 w 1174045"/>
              <a:gd name="connsiteY2" fmla="*/ 1174045 h 1174045"/>
              <a:gd name="connsiteX3" fmla="*/ 587022 w 1174045"/>
              <a:gd name="connsiteY3" fmla="*/ 1174045 h 1174045"/>
              <a:gd name="connsiteX4" fmla="*/ 1174045 w 1174045"/>
              <a:gd name="connsiteY4" fmla="*/ 1174045 h 1174045"/>
              <a:gd name="connsiteX5" fmla="*/ 1174045 w 1174045"/>
              <a:gd name="connsiteY5" fmla="*/ 587022 h 1174045"/>
              <a:gd name="connsiteX6" fmla="*/ 1174045 w 1174045"/>
              <a:gd name="connsiteY6" fmla="*/ 0 h 1174045"/>
              <a:gd name="connsiteX7" fmla="*/ 587022 w 1174045"/>
              <a:gd name="connsiteY7" fmla="*/ 0 h 1174045"/>
              <a:gd name="connsiteX8" fmla="*/ 0 w 1174045"/>
              <a:gd name="connsiteY8" fmla="*/ 0 h 11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045" h="1174045">
                <a:moveTo>
                  <a:pt x="0" y="0"/>
                </a:moveTo>
                <a:lnTo>
                  <a:pt x="0" y="587022"/>
                </a:lnTo>
                <a:lnTo>
                  <a:pt x="0" y="1174045"/>
                </a:lnTo>
                <a:lnTo>
                  <a:pt x="587022" y="1174045"/>
                </a:lnTo>
                <a:lnTo>
                  <a:pt x="1174045" y="1174045"/>
                </a:lnTo>
                <a:lnTo>
                  <a:pt x="1174045" y="587022"/>
                </a:lnTo>
                <a:lnTo>
                  <a:pt x="1174045" y="0"/>
                </a:lnTo>
                <a:lnTo>
                  <a:pt x="58702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2539998" y="4007557"/>
            <a:ext cx="1174045" cy="1174045"/>
          </a:xfrm>
          <a:custGeom>
            <a:avLst/>
            <a:gdLst>
              <a:gd name="connsiteX0" fmla="*/ 0 w 1174045"/>
              <a:gd name="connsiteY0" fmla="*/ 0 h 1174045"/>
              <a:gd name="connsiteX1" fmla="*/ 0 w 1174045"/>
              <a:gd name="connsiteY1" fmla="*/ 587022 h 1174045"/>
              <a:gd name="connsiteX2" fmla="*/ 0 w 1174045"/>
              <a:gd name="connsiteY2" fmla="*/ 1174045 h 1174045"/>
              <a:gd name="connsiteX3" fmla="*/ 587022 w 1174045"/>
              <a:gd name="connsiteY3" fmla="*/ 1174045 h 1174045"/>
              <a:gd name="connsiteX4" fmla="*/ 1174045 w 1174045"/>
              <a:gd name="connsiteY4" fmla="*/ 1174045 h 1174045"/>
              <a:gd name="connsiteX5" fmla="*/ 1174045 w 1174045"/>
              <a:gd name="connsiteY5" fmla="*/ 587022 h 1174045"/>
              <a:gd name="connsiteX6" fmla="*/ 1174045 w 1174045"/>
              <a:gd name="connsiteY6" fmla="*/ 0 h 1174045"/>
              <a:gd name="connsiteX7" fmla="*/ 587022 w 1174045"/>
              <a:gd name="connsiteY7" fmla="*/ 0 h 1174045"/>
              <a:gd name="connsiteX8" fmla="*/ 0 w 1174045"/>
              <a:gd name="connsiteY8" fmla="*/ 0 h 11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045" h="1174045">
                <a:moveTo>
                  <a:pt x="0" y="0"/>
                </a:moveTo>
                <a:lnTo>
                  <a:pt x="0" y="587022"/>
                </a:lnTo>
                <a:lnTo>
                  <a:pt x="0" y="1174045"/>
                </a:lnTo>
                <a:lnTo>
                  <a:pt x="587022" y="1174045"/>
                </a:lnTo>
                <a:lnTo>
                  <a:pt x="1174045" y="1174045"/>
                </a:lnTo>
                <a:lnTo>
                  <a:pt x="1174045" y="587022"/>
                </a:lnTo>
                <a:lnTo>
                  <a:pt x="1174045" y="0"/>
                </a:lnTo>
                <a:lnTo>
                  <a:pt x="58702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3127021" y="2833512"/>
            <a:ext cx="1174045" cy="1174045"/>
          </a:xfrm>
          <a:custGeom>
            <a:avLst/>
            <a:gdLst>
              <a:gd name="connsiteX0" fmla="*/ 0 w 1174045"/>
              <a:gd name="connsiteY0" fmla="*/ 0 h 1174045"/>
              <a:gd name="connsiteX1" fmla="*/ 0 w 1174045"/>
              <a:gd name="connsiteY1" fmla="*/ 587022 h 1174045"/>
              <a:gd name="connsiteX2" fmla="*/ 0 w 1174045"/>
              <a:gd name="connsiteY2" fmla="*/ 1174045 h 1174045"/>
              <a:gd name="connsiteX3" fmla="*/ 587022 w 1174045"/>
              <a:gd name="connsiteY3" fmla="*/ 1174045 h 1174045"/>
              <a:gd name="connsiteX4" fmla="*/ 1174045 w 1174045"/>
              <a:gd name="connsiteY4" fmla="*/ 1174045 h 1174045"/>
              <a:gd name="connsiteX5" fmla="*/ 1174045 w 1174045"/>
              <a:gd name="connsiteY5" fmla="*/ 587022 h 1174045"/>
              <a:gd name="connsiteX6" fmla="*/ 1174045 w 1174045"/>
              <a:gd name="connsiteY6" fmla="*/ 0 h 1174045"/>
              <a:gd name="connsiteX7" fmla="*/ 587022 w 1174045"/>
              <a:gd name="connsiteY7" fmla="*/ 0 h 1174045"/>
              <a:gd name="connsiteX8" fmla="*/ 0 w 1174045"/>
              <a:gd name="connsiteY8" fmla="*/ 0 h 11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045" h="1174045">
                <a:moveTo>
                  <a:pt x="0" y="0"/>
                </a:moveTo>
                <a:lnTo>
                  <a:pt x="0" y="587022"/>
                </a:lnTo>
                <a:lnTo>
                  <a:pt x="0" y="1174045"/>
                </a:lnTo>
                <a:lnTo>
                  <a:pt x="587022" y="1174045"/>
                </a:lnTo>
                <a:lnTo>
                  <a:pt x="1174045" y="1174045"/>
                </a:lnTo>
                <a:lnTo>
                  <a:pt x="1174045" y="587022"/>
                </a:lnTo>
                <a:lnTo>
                  <a:pt x="1174045" y="0"/>
                </a:lnTo>
                <a:lnTo>
                  <a:pt x="58702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1952976" y="2246489"/>
            <a:ext cx="1174045" cy="1174045"/>
          </a:xfrm>
          <a:custGeom>
            <a:avLst/>
            <a:gdLst>
              <a:gd name="connsiteX0" fmla="*/ 0 w 1174045"/>
              <a:gd name="connsiteY0" fmla="*/ 0 h 1174045"/>
              <a:gd name="connsiteX1" fmla="*/ 0 w 1174045"/>
              <a:gd name="connsiteY1" fmla="*/ 587022 h 1174045"/>
              <a:gd name="connsiteX2" fmla="*/ 0 w 1174045"/>
              <a:gd name="connsiteY2" fmla="*/ 1174045 h 1174045"/>
              <a:gd name="connsiteX3" fmla="*/ 587022 w 1174045"/>
              <a:gd name="connsiteY3" fmla="*/ 1174045 h 1174045"/>
              <a:gd name="connsiteX4" fmla="*/ 1174045 w 1174045"/>
              <a:gd name="connsiteY4" fmla="*/ 1174045 h 1174045"/>
              <a:gd name="connsiteX5" fmla="*/ 1174045 w 1174045"/>
              <a:gd name="connsiteY5" fmla="*/ 587022 h 1174045"/>
              <a:gd name="connsiteX6" fmla="*/ 1174045 w 1174045"/>
              <a:gd name="connsiteY6" fmla="*/ 0 h 1174045"/>
              <a:gd name="connsiteX7" fmla="*/ 587022 w 1174045"/>
              <a:gd name="connsiteY7" fmla="*/ 0 h 1174045"/>
              <a:gd name="connsiteX8" fmla="*/ 0 w 1174045"/>
              <a:gd name="connsiteY8" fmla="*/ 0 h 11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045" h="1174045">
                <a:moveTo>
                  <a:pt x="0" y="0"/>
                </a:moveTo>
                <a:lnTo>
                  <a:pt x="0" y="587022"/>
                </a:lnTo>
                <a:lnTo>
                  <a:pt x="0" y="1174045"/>
                </a:lnTo>
                <a:lnTo>
                  <a:pt x="587022" y="1174045"/>
                </a:lnTo>
                <a:lnTo>
                  <a:pt x="1174045" y="1174045"/>
                </a:lnTo>
                <a:lnTo>
                  <a:pt x="1174045" y="587022"/>
                </a:lnTo>
                <a:lnTo>
                  <a:pt x="1174045" y="0"/>
                </a:lnTo>
                <a:lnTo>
                  <a:pt x="58702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>
            <p:custDataLst>
              <p:tags r:id="rId2"/>
            </p:custDataLst>
          </p:nvPr>
        </p:nvSpPr>
        <p:spPr>
          <a:xfrm>
            <a:off x="5226114" y="6257693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串聯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905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46958" y="1457860"/>
            <a:ext cx="4513950" cy="4299473"/>
            <a:chOff x="3925975" y="-246762"/>
            <a:chExt cx="7443822" cy="7090135"/>
          </a:xfrm>
        </p:grpSpPr>
        <p:sp>
          <p:nvSpPr>
            <p:cNvPr id="252" name="Freeform 252"/>
            <p:cNvSpPr>
              <a:spLocks/>
            </p:cNvSpPr>
            <p:nvPr/>
          </p:nvSpPr>
          <p:spPr bwMode="auto">
            <a:xfrm rot="14397095">
              <a:off x="5633858" y="5492507"/>
              <a:ext cx="1448511" cy="1253222"/>
            </a:xfrm>
            <a:custGeom>
              <a:avLst/>
              <a:gdLst>
                <a:gd name="T0" fmla="*/ 516 w 1031"/>
                <a:gd name="T1" fmla="*/ 0 h 892"/>
                <a:gd name="T2" fmla="*/ 773 w 1031"/>
                <a:gd name="T3" fmla="*/ 446 h 892"/>
                <a:gd name="T4" fmla="*/ 1031 w 1031"/>
                <a:gd name="T5" fmla="*/ 892 h 892"/>
                <a:gd name="T6" fmla="*/ 516 w 1031"/>
                <a:gd name="T7" fmla="*/ 892 h 892"/>
                <a:gd name="T8" fmla="*/ 0 w 1031"/>
                <a:gd name="T9" fmla="*/ 892 h 892"/>
                <a:gd name="T10" fmla="*/ 258 w 1031"/>
                <a:gd name="T11" fmla="*/ 446 h 892"/>
                <a:gd name="T12" fmla="*/ 516 w 1031"/>
                <a:gd name="T13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1" h="892">
                  <a:moveTo>
                    <a:pt x="516" y="0"/>
                  </a:moveTo>
                  <a:lnTo>
                    <a:pt x="773" y="446"/>
                  </a:lnTo>
                  <a:lnTo>
                    <a:pt x="1031" y="892"/>
                  </a:lnTo>
                  <a:lnTo>
                    <a:pt x="516" y="892"/>
                  </a:lnTo>
                  <a:lnTo>
                    <a:pt x="0" y="892"/>
                  </a:lnTo>
                  <a:lnTo>
                    <a:pt x="258" y="446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3925975" y="-246762"/>
              <a:ext cx="7443822" cy="6727750"/>
              <a:chOff x="3925975" y="-246762"/>
              <a:chExt cx="7443822" cy="6727750"/>
            </a:xfrm>
          </p:grpSpPr>
          <p:sp>
            <p:nvSpPr>
              <p:cNvPr id="282" name="Freeform 282"/>
              <p:cNvSpPr>
                <a:spLocks/>
              </p:cNvSpPr>
              <p:nvPr/>
            </p:nvSpPr>
            <p:spPr bwMode="auto">
              <a:xfrm rot="3597098">
                <a:off x="8157628" y="-149117"/>
                <a:ext cx="1448511" cy="1253222"/>
              </a:xfrm>
              <a:custGeom>
                <a:avLst/>
                <a:gdLst>
                  <a:gd name="T0" fmla="*/ 516 w 1031"/>
                  <a:gd name="T1" fmla="*/ 0 h 892"/>
                  <a:gd name="T2" fmla="*/ 773 w 1031"/>
                  <a:gd name="T3" fmla="*/ 446 h 892"/>
                  <a:gd name="T4" fmla="*/ 1031 w 1031"/>
                  <a:gd name="T5" fmla="*/ 892 h 892"/>
                  <a:gd name="T6" fmla="*/ 516 w 1031"/>
                  <a:gd name="T7" fmla="*/ 892 h 892"/>
                  <a:gd name="T8" fmla="*/ 0 w 1031"/>
                  <a:gd name="T9" fmla="*/ 892 h 892"/>
                  <a:gd name="T10" fmla="*/ 258 w 1031"/>
                  <a:gd name="T11" fmla="*/ 446 h 892"/>
                  <a:gd name="T12" fmla="*/ 516 w 1031"/>
                  <a:gd name="T13" fmla="*/ 0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1" h="892">
                    <a:moveTo>
                      <a:pt x="516" y="0"/>
                    </a:moveTo>
                    <a:lnTo>
                      <a:pt x="773" y="446"/>
                    </a:lnTo>
                    <a:lnTo>
                      <a:pt x="1031" y="892"/>
                    </a:lnTo>
                    <a:lnTo>
                      <a:pt x="516" y="892"/>
                    </a:lnTo>
                    <a:lnTo>
                      <a:pt x="0" y="892"/>
                    </a:lnTo>
                    <a:lnTo>
                      <a:pt x="258" y="446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3" name="群組 2"/>
              <p:cNvGrpSpPr/>
              <p:nvPr/>
            </p:nvGrpSpPr>
            <p:grpSpPr>
              <a:xfrm>
                <a:off x="3925975" y="-16901"/>
                <a:ext cx="7443822" cy="6497889"/>
                <a:chOff x="3925975" y="-16901"/>
                <a:chExt cx="7443822" cy="6497889"/>
              </a:xfrm>
            </p:grpSpPr>
            <p:sp>
              <p:nvSpPr>
                <p:cNvPr id="42" name="AutoShape 42"/>
                <p:cNvSpPr>
                  <a:spLocks noChangeArrowheads="1"/>
                </p:cNvSpPr>
                <p:nvPr/>
              </p:nvSpPr>
              <p:spPr bwMode="auto">
                <a:xfrm>
                  <a:off x="6896098" y="2672311"/>
                  <a:ext cx="1447800" cy="1251990"/>
                </a:xfrm>
                <a:prstGeom prst="hexagon">
                  <a:avLst>
                    <a:gd name="adj" fmla="val 28910"/>
                    <a:gd name="vf" fmla="val 11547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2" name="Freeform 52"/>
                <p:cNvSpPr>
                  <a:spLocks/>
                </p:cNvSpPr>
                <p:nvPr/>
              </p:nvSpPr>
              <p:spPr bwMode="auto">
                <a:xfrm rot="14397100">
                  <a:off x="6352639" y="1732546"/>
                  <a:ext cx="1448510" cy="1253221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3" name="Line 53"/>
                <p:cNvSpPr>
                  <a:spLocks noChangeShapeType="1"/>
                </p:cNvSpPr>
                <p:nvPr/>
              </p:nvSpPr>
              <p:spPr bwMode="auto">
                <a:xfrm rot="14397100">
                  <a:off x="6534407" y="2045851"/>
                  <a:ext cx="361074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6" name="Line 56"/>
                <p:cNvSpPr>
                  <a:spLocks noChangeShapeType="1"/>
                </p:cNvSpPr>
                <p:nvPr/>
              </p:nvSpPr>
              <p:spPr bwMode="auto">
                <a:xfrm rot="14397100" flipH="1">
                  <a:off x="7437964" y="2358548"/>
                  <a:ext cx="72495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7" name="Line 57"/>
                <p:cNvSpPr>
                  <a:spLocks noChangeShapeType="1"/>
                </p:cNvSpPr>
                <p:nvPr/>
              </p:nvSpPr>
              <p:spPr bwMode="auto">
                <a:xfrm rot="14397100" flipV="1">
                  <a:off x="7438757" y="2359006"/>
                  <a:ext cx="362479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8" name="Line 58"/>
                <p:cNvSpPr>
                  <a:spLocks noChangeShapeType="1"/>
                </p:cNvSpPr>
                <p:nvPr/>
              </p:nvSpPr>
              <p:spPr bwMode="auto">
                <a:xfrm rot="14397100" flipV="1">
                  <a:off x="6714857" y="2359006"/>
                  <a:ext cx="362479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2" name="Freeform 62"/>
                <p:cNvSpPr>
                  <a:spLocks/>
                </p:cNvSpPr>
                <p:nvPr/>
              </p:nvSpPr>
              <p:spPr bwMode="auto">
                <a:xfrm rot="17997261">
                  <a:off x="7438287" y="1732172"/>
                  <a:ext cx="1448628" cy="1253323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3" name="Line 63"/>
                <p:cNvSpPr>
                  <a:spLocks noChangeShapeType="1"/>
                </p:cNvSpPr>
                <p:nvPr/>
              </p:nvSpPr>
              <p:spPr bwMode="auto">
                <a:xfrm rot="17997261">
                  <a:off x="7801074" y="1732011"/>
                  <a:ext cx="361103" cy="6266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6" name="Line 66"/>
                <p:cNvSpPr>
                  <a:spLocks noChangeShapeType="1"/>
                </p:cNvSpPr>
                <p:nvPr/>
              </p:nvSpPr>
              <p:spPr bwMode="auto">
                <a:xfrm rot="17997261" flipH="1">
                  <a:off x="8162394" y="2985209"/>
                  <a:ext cx="7250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7" name="Line 67"/>
                <p:cNvSpPr>
                  <a:spLocks noChangeShapeType="1"/>
                </p:cNvSpPr>
                <p:nvPr/>
              </p:nvSpPr>
              <p:spPr bwMode="auto">
                <a:xfrm rot="17997261" flipV="1">
                  <a:off x="7981669" y="2672472"/>
                  <a:ext cx="362508" cy="6266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8" name="Line 68"/>
                <p:cNvSpPr>
                  <a:spLocks noChangeShapeType="1"/>
                </p:cNvSpPr>
                <p:nvPr/>
              </p:nvSpPr>
              <p:spPr bwMode="auto">
                <a:xfrm rot="17997261" flipV="1">
                  <a:off x="7619719" y="2045488"/>
                  <a:ext cx="362508" cy="6266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2" name="Freeform 72"/>
                <p:cNvSpPr>
                  <a:spLocks/>
                </p:cNvSpPr>
                <p:nvPr/>
              </p:nvSpPr>
              <p:spPr bwMode="auto">
                <a:xfrm rot="1646">
                  <a:off x="7982247" y="2674287"/>
                  <a:ext cx="1445202" cy="1250359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3" name="Line 73"/>
                <p:cNvSpPr>
                  <a:spLocks noChangeShapeType="1"/>
                </p:cNvSpPr>
                <p:nvPr/>
              </p:nvSpPr>
              <p:spPr bwMode="auto">
                <a:xfrm rot="1646">
                  <a:off x="8705699" y="2674374"/>
                  <a:ext cx="360249" cy="6251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6" name="Line 76"/>
                <p:cNvSpPr>
                  <a:spLocks noChangeShapeType="1"/>
                </p:cNvSpPr>
                <p:nvPr/>
              </p:nvSpPr>
              <p:spPr bwMode="auto">
                <a:xfrm rot="1646" flipH="1">
                  <a:off x="7981948" y="3924473"/>
                  <a:ext cx="7233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7" name="Line 77"/>
                <p:cNvSpPr>
                  <a:spLocks noChangeShapeType="1"/>
                </p:cNvSpPr>
                <p:nvPr/>
              </p:nvSpPr>
              <p:spPr bwMode="auto">
                <a:xfrm rot="1646" flipV="1">
                  <a:off x="7982097" y="3299207"/>
                  <a:ext cx="361651" cy="6251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8" name="Line 78"/>
                <p:cNvSpPr>
                  <a:spLocks noChangeShapeType="1"/>
                </p:cNvSpPr>
                <p:nvPr/>
              </p:nvSpPr>
              <p:spPr bwMode="auto">
                <a:xfrm rot="1646" flipV="1">
                  <a:off x="8344048" y="2674201"/>
                  <a:ext cx="361651" cy="6251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2" name="Freeform 82"/>
                <p:cNvSpPr>
                  <a:spLocks/>
                </p:cNvSpPr>
                <p:nvPr/>
              </p:nvSpPr>
              <p:spPr bwMode="auto">
                <a:xfrm rot="3597098">
                  <a:off x="7438845" y="3610844"/>
                  <a:ext cx="1448510" cy="1253221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3" name="Line 83"/>
                <p:cNvSpPr>
                  <a:spLocks noChangeShapeType="1"/>
                </p:cNvSpPr>
                <p:nvPr/>
              </p:nvSpPr>
              <p:spPr bwMode="auto">
                <a:xfrm rot="3597098">
                  <a:off x="8344513" y="3924149"/>
                  <a:ext cx="361074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6" name="Line 86"/>
                <p:cNvSpPr>
                  <a:spLocks noChangeShapeType="1"/>
                </p:cNvSpPr>
                <p:nvPr/>
              </p:nvSpPr>
              <p:spPr bwMode="auto">
                <a:xfrm rot="3597098" flipH="1">
                  <a:off x="7077073" y="4238063"/>
                  <a:ext cx="72495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7" name="Line 87"/>
                <p:cNvSpPr>
                  <a:spLocks noChangeShapeType="1"/>
                </p:cNvSpPr>
                <p:nvPr/>
              </p:nvSpPr>
              <p:spPr bwMode="auto">
                <a:xfrm rot="3597098" flipV="1">
                  <a:off x="7438758" y="3610995"/>
                  <a:ext cx="362479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8" name="Line 88"/>
                <p:cNvSpPr>
                  <a:spLocks noChangeShapeType="1"/>
                </p:cNvSpPr>
                <p:nvPr/>
              </p:nvSpPr>
              <p:spPr bwMode="auto">
                <a:xfrm rot="3597098" flipV="1">
                  <a:off x="8162658" y="3610994"/>
                  <a:ext cx="362479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2" name="Freeform 92"/>
                <p:cNvSpPr>
                  <a:spLocks/>
                </p:cNvSpPr>
                <p:nvPr/>
              </p:nvSpPr>
              <p:spPr bwMode="auto">
                <a:xfrm rot="7192554">
                  <a:off x="6355649" y="3612104"/>
                  <a:ext cx="1445202" cy="1250359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" name="Line 93"/>
                <p:cNvSpPr>
                  <a:spLocks noChangeShapeType="1"/>
                </p:cNvSpPr>
                <p:nvPr/>
              </p:nvSpPr>
              <p:spPr bwMode="auto">
                <a:xfrm rot="7192554">
                  <a:off x="7079101" y="4237197"/>
                  <a:ext cx="360249" cy="6251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6" name="Line 96"/>
                <p:cNvSpPr>
                  <a:spLocks noChangeShapeType="1"/>
                </p:cNvSpPr>
                <p:nvPr/>
              </p:nvSpPr>
              <p:spPr bwMode="auto">
                <a:xfrm rot="7192554" flipH="1">
                  <a:off x="6354299" y="3612885"/>
                  <a:ext cx="7233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7" name="Line 97"/>
                <p:cNvSpPr>
                  <a:spLocks noChangeShapeType="1"/>
                </p:cNvSpPr>
                <p:nvPr/>
              </p:nvSpPr>
              <p:spPr bwMode="auto">
                <a:xfrm rot="7192554" flipV="1">
                  <a:off x="6896247" y="3299209"/>
                  <a:ext cx="361651" cy="6251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8" name="Line 98"/>
                <p:cNvSpPr>
                  <a:spLocks noChangeShapeType="1"/>
                </p:cNvSpPr>
                <p:nvPr/>
              </p:nvSpPr>
              <p:spPr bwMode="auto">
                <a:xfrm rot="7192554" flipV="1">
                  <a:off x="7258197" y="3924215"/>
                  <a:ext cx="361651" cy="6251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2" name="Freeform 102"/>
                <p:cNvSpPr>
                  <a:spLocks/>
                </p:cNvSpPr>
                <p:nvPr/>
              </p:nvSpPr>
              <p:spPr bwMode="auto">
                <a:xfrm rot="10796938">
                  <a:off x="5809978" y="2672957"/>
                  <a:ext cx="1448628" cy="1253323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3" name="Line 103"/>
                <p:cNvSpPr>
                  <a:spLocks noChangeShapeType="1"/>
                </p:cNvSpPr>
                <p:nvPr/>
              </p:nvSpPr>
              <p:spPr bwMode="auto">
                <a:xfrm rot="10796938">
                  <a:off x="6172765" y="3299780"/>
                  <a:ext cx="361103" cy="6266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6" name="Line 106"/>
                <p:cNvSpPr>
                  <a:spLocks noChangeShapeType="1"/>
                </p:cNvSpPr>
                <p:nvPr/>
              </p:nvSpPr>
              <p:spPr bwMode="auto">
                <a:xfrm rot="10796938" flipH="1">
                  <a:off x="6533031" y="2672635"/>
                  <a:ext cx="7250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7" name="Line 107"/>
                <p:cNvSpPr>
                  <a:spLocks noChangeShapeType="1"/>
                </p:cNvSpPr>
                <p:nvPr/>
              </p:nvSpPr>
              <p:spPr bwMode="auto">
                <a:xfrm rot="10796938" flipV="1">
                  <a:off x="6895818" y="2672473"/>
                  <a:ext cx="362508" cy="6266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8" name="Line 108"/>
                <p:cNvSpPr>
                  <a:spLocks noChangeShapeType="1"/>
                </p:cNvSpPr>
                <p:nvPr/>
              </p:nvSpPr>
              <p:spPr bwMode="auto">
                <a:xfrm rot="10796938" flipV="1">
                  <a:off x="6533868" y="3299458"/>
                  <a:ext cx="362508" cy="6266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2" name="AutoShape 112"/>
                <p:cNvSpPr>
                  <a:spLocks noChangeArrowheads="1"/>
                </p:cNvSpPr>
                <p:nvPr/>
              </p:nvSpPr>
              <p:spPr bwMode="auto">
                <a:xfrm rot="3597098">
                  <a:off x="7255835" y="792630"/>
                  <a:ext cx="1447106" cy="1251390"/>
                </a:xfrm>
                <a:prstGeom prst="hexagon">
                  <a:avLst>
                    <a:gd name="adj" fmla="val 28910"/>
                    <a:gd name="vf" fmla="val 11547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4" name="Line 114"/>
                <p:cNvSpPr>
                  <a:spLocks noChangeShapeType="1"/>
                </p:cNvSpPr>
                <p:nvPr/>
              </p:nvSpPr>
              <p:spPr bwMode="auto">
                <a:xfrm rot="3597098">
                  <a:off x="8340603" y="1418311"/>
                  <a:ext cx="361777" cy="6266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5" name="Line 115"/>
                <p:cNvSpPr>
                  <a:spLocks noChangeShapeType="1"/>
                </p:cNvSpPr>
                <p:nvPr/>
              </p:nvSpPr>
              <p:spPr bwMode="auto">
                <a:xfrm rot="3597098" flipH="1">
                  <a:off x="7798999" y="1732604"/>
                  <a:ext cx="361777" cy="6247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6" name="Line 116"/>
                <p:cNvSpPr>
                  <a:spLocks noChangeShapeType="1"/>
                </p:cNvSpPr>
                <p:nvPr/>
              </p:nvSpPr>
              <p:spPr bwMode="auto">
                <a:xfrm rot="3597098" flipH="1">
                  <a:off x="7076008" y="1731630"/>
                  <a:ext cx="72355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7" name="Line 117"/>
                <p:cNvSpPr>
                  <a:spLocks noChangeShapeType="1"/>
                </p:cNvSpPr>
                <p:nvPr/>
              </p:nvSpPr>
              <p:spPr bwMode="auto">
                <a:xfrm rot="3597098" flipH="1" flipV="1">
                  <a:off x="7255541" y="793139"/>
                  <a:ext cx="361777" cy="6247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8" name="Line 118"/>
                <p:cNvSpPr>
                  <a:spLocks noChangeShapeType="1"/>
                </p:cNvSpPr>
                <p:nvPr/>
              </p:nvSpPr>
              <p:spPr bwMode="auto">
                <a:xfrm rot="3597098" flipV="1">
                  <a:off x="7797145" y="478846"/>
                  <a:ext cx="361777" cy="6266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2" name="AutoShape 122"/>
                <p:cNvSpPr>
                  <a:spLocks noChangeArrowheads="1"/>
                </p:cNvSpPr>
                <p:nvPr/>
              </p:nvSpPr>
              <p:spPr bwMode="auto">
                <a:xfrm rot="21596860">
                  <a:off x="5447041" y="1421791"/>
                  <a:ext cx="1447222" cy="1251491"/>
                </a:xfrm>
                <a:prstGeom prst="hexagon">
                  <a:avLst>
                    <a:gd name="adj" fmla="val 28910"/>
                    <a:gd name="vf" fmla="val 11547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4" name="Line 124"/>
                <p:cNvSpPr>
                  <a:spLocks noChangeShapeType="1"/>
                </p:cNvSpPr>
                <p:nvPr/>
              </p:nvSpPr>
              <p:spPr bwMode="auto">
                <a:xfrm rot="21596860">
                  <a:off x="6532172" y="1421295"/>
                  <a:ext cx="361806" cy="6267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5" name="Line 125"/>
                <p:cNvSpPr>
                  <a:spLocks noChangeShapeType="1"/>
                </p:cNvSpPr>
                <p:nvPr/>
              </p:nvSpPr>
              <p:spPr bwMode="auto">
                <a:xfrm rot="21596860" flipH="1">
                  <a:off x="6532743" y="2048029"/>
                  <a:ext cx="361806" cy="6247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6" name="Line 126"/>
                <p:cNvSpPr>
                  <a:spLocks noChangeShapeType="1"/>
                </p:cNvSpPr>
                <p:nvPr/>
              </p:nvSpPr>
              <p:spPr bwMode="auto">
                <a:xfrm rot="21596860" flipH="1">
                  <a:off x="5809418" y="2673282"/>
                  <a:ext cx="7236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7" name="Line 127"/>
                <p:cNvSpPr>
                  <a:spLocks noChangeShapeType="1"/>
                </p:cNvSpPr>
                <p:nvPr/>
              </p:nvSpPr>
              <p:spPr bwMode="auto">
                <a:xfrm rot="21596860" flipH="1" flipV="1">
                  <a:off x="5447327" y="2049021"/>
                  <a:ext cx="361806" cy="6247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8" name="Line 128"/>
                <p:cNvSpPr>
                  <a:spLocks noChangeShapeType="1"/>
                </p:cNvSpPr>
                <p:nvPr/>
              </p:nvSpPr>
              <p:spPr bwMode="auto">
                <a:xfrm rot="21596860" flipV="1">
                  <a:off x="5446756" y="1422287"/>
                  <a:ext cx="361806" cy="6267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2" name="AutoShape 132"/>
                <p:cNvSpPr>
                  <a:spLocks noChangeArrowheads="1"/>
                </p:cNvSpPr>
                <p:nvPr/>
              </p:nvSpPr>
              <p:spPr bwMode="auto">
                <a:xfrm rot="17992552">
                  <a:off x="5092802" y="3304233"/>
                  <a:ext cx="1443800" cy="1248531"/>
                </a:xfrm>
                <a:prstGeom prst="hexagon">
                  <a:avLst>
                    <a:gd name="adj" fmla="val 28910"/>
                    <a:gd name="vf" fmla="val 11547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4" name="Line 134"/>
                <p:cNvSpPr>
                  <a:spLocks noChangeShapeType="1"/>
                </p:cNvSpPr>
                <p:nvPr/>
              </p:nvSpPr>
              <p:spPr bwMode="auto">
                <a:xfrm rot="17992552">
                  <a:off x="5633698" y="2991165"/>
                  <a:ext cx="360950" cy="625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5" name="Line 135"/>
                <p:cNvSpPr>
                  <a:spLocks noChangeShapeType="1"/>
                </p:cNvSpPr>
                <p:nvPr/>
              </p:nvSpPr>
              <p:spPr bwMode="auto">
                <a:xfrm rot="17992552" flipH="1">
                  <a:off x="6175003" y="3303112"/>
                  <a:ext cx="360950" cy="6232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6" name="Line 136"/>
                <p:cNvSpPr>
                  <a:spLocks noChangeShapeType="1"/>
                </p:cNvSpPr>
                <p:nvPr/>
              </p:nvSpPr>
              <p:spPr bwMode="auto">
                <a:xfrm rot="17992552" flipH="1">
                  <a:off x="5995057" y="4239459"/>
                  <a:ext cx="7219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7" name="Line 137"/>
                <p:cNvSpPr>
                  <a:spLocks noChangeShapeType="1"/>
                </p:cNvSpPr>
                <p:nvPr/>
              </p:nvSpPr>
              <p:spPr bwMode="auto">
                <a:xfrm rot="17992552" flipH="1" flipV="1">
                  <a:off x="5635611" y="4242058"/>
                  <a:ext cx="360950" cy="6232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8" name="Line 138"/>
                <p:cNvSpPr>
                  <a:spLocks noChangeShapeType="1"/>
                </p:cNvSpPr>
                <p:nvPr/>
              </p:nvSpPr>
              <p:spPr bwMode="auto">
                <a:xfrm rot="17992552" flipV="1">
                  <a:off x="5094306" y="3930111"/>
                  <a:ext cx="360950" cy="625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2" name="AutoShape 142"/>
                <p:cNvSpPr>
                  <a:spLocks noChangeArrowheads="1"/>
                </p:cNvSpPr>
                <p:nvPr/>
              </p:nvSpPr>
              <p:spPr bwMode="auto">
                <a:xfrm rot="14397097">
                  <a:off x="6537054" y="4552591"/>
                  <a:ext cx="1447106" cy="1251390"/>
                </a:xfrm>
                <a:prstGeom prst="hexagon">
                  <a:avLst>
                    <a:gd name="adj" fmla="val 28910"/>
                    <a:gd name="vf" fmla="val 11547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4" name="Line 144"/>
                <p:cNvSpPr>
                  <a:spLocks noChangeShapeType="1"/>
                </p:cNvSpPr>
                <p:nvPr/>
              </p:nvSpPr>
              <p:spPr bwMode="auto">
                <a:xfrm rot="14397097">
                  <a:off x="6537616" y="4551617"/>
                  <a:ext cx="361777" cy="6266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5" name="Line 145"/>
                <p:cNvSpPr>
                  <a:spLocks noChangeShapeType="1"/>
                </p:cNvSpPr>
                <p:nvPr/>
              </p:nvSpPr>
              <p:spPr bwMode="auto">
                <a:xfrm rot="14397097" flipH="1">
                  <a:off x="7079219" y="4239301"/>
                  <a:ext cx="361777" cy="6247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6" name="Line 146"/>
                <p:cNvSpPr>
                  <a:spLocks noChangeShapeType="1"/>
                </p:cNvSpPr>
                <p:nvPr/>
              </p:nvSpPr>
              <p:spPr bwMode="auto">
                <a:xfrm rot="14397097" flipH="1">
                  <a:off x="7440434" y="4864981"/>
                  <a:ext cx="72355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7" name="Line 147"/>
                <p:cNvSpPr>
                  <a:spLocks noChangeShapeType="1"/>
                </p:cNvSpPr>
                <p:nvPr/>
              </p:nvSpPr>
              <p:spPr bwMode="auto">
                <a:xfrm rot="14397097" flipH="1" flipV="1">
                  <a:off x="7622677" y="5178765"/>
                  <a:ext cx="361777" cy="6247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8" name="Line 148"/>
                <p:cNvSpPr>
                  <a:spLocks noChangeShapeType="1"/>
                </p:cNvSpPr>
                <p:nvPr/>
              </p:nvSpPr>
              <p:spPr bwMode="auto">
                <a:xfrm rot="14397097" flipV="1">
                  <a:off x="7081074" y="5491081"/>
                  <a:ext cx="361777" cy="6266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2" name="AutoShape 152"/>
                <p:cNvSpPr>
                  <a:spLocks noChangeArrowheads="1"/>
                </p:cNvSpPr>
                <p:nvPr/>
              </p:nvSpPr>
              <p:spPr bwMode="auto">
                <a:xfrm rot="10801678">
                  <a:off x="8343996" y="3924818"/>
                  <a:ext cx="1443800" cy="1248531"/>
                </a:xfrm>
                <a:prstGeom prst="hexagon">
                  <a:avLst>
                    <a:gd name="adj" fmla="val 28910"/>
                    <a:gd name="vf" fmla="val 11547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4" name="Line 154"/>
                <p:cNvSpPr>
                  <a:spLocks noChangeShapeType="1"/>
                </p:cNvSpPr>
                <p:nvPr/>
              </p:nvSpPr>
              <p:spPr bwMode="auto">
                <a:xfrm rot="10801678">
                  <a:off x="8343844" y="4547833"/>
                  <a:ext cx="360950" cy="625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5" name="Line 155"/>
                <p:cNvSpPr>
                  <a:spLocks noChangeShapeType="1"/>
                </p:cNvSpPr>
                <p:nvPr/>
              </p:nvSpPr>
              <p:spPr bwMode="auto">
                <a:xfrm rot="10801678" flipH="1">
                  <a:off x="8344149" y="3924554"/>
                  <a:ext cx="360950" cy="6232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6" name="Line 156"/>
                <p:cNvSpPr>
                  <a:spLocks noChangeShapeType="1"/>
                </p:cNvSpPr>
                <p:nvPr/>
              </p:nvSpPr>
              <p:spPr bwMode="auto">
                <a:xfrm rot="10801678" flipH="1">
                  <a:off x="8705251" y="3924818"/>
                  <a:ext cx="7219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7" name="Line 157"/>
                <p:cNvSpPr>
                  <a:spLocks noChangeShapeType="1"/>
                </p:cNvSpPr>
                <p:nvPr/>
              </p:nvSpPr>
              <p:spPr bwMode="auto">
                <a:xfrm rot="10801678" flipH="1" flipV="1">
                  <a:off x="9426999" y="3925082"/>
                  <a:ext cx="360950" cy="6232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8" name="Line 158"/>
                <p:cNvSpPr>
                  <a:spLocks noChangeShapeType="1"/>
                </p:cNvSpPr>
                <p:nvPr/>
              </p:nvSpPr>
              <p:spPr bwMode="auto">
                <a:xfrm rot="10801678" flipV="1">
                  <a:off x="9426694" y="4548362"/>
                  <a:ext cx="360950" cy="625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62" name="AutoShape 162"/>
                <p:cNvSpPr>
                  <a:spLocks noChangeArrowheads="1"/>
                </p:cNvSpPr>
                <p:nvPr/>
              </p:nvSpPr>
              <p:spPr bwMode="auto">
                <a:xfrm rot="7197261">
                  <a:off x="8705109" y="2044339"/>
                  <a:ext cx="1447222" cy="1251491"/>
                </a:xfrm>
                <a:prstGeom prst="hexagon">
                  <a:avLst>
                    <a:gd name="adj" fmla="val 28910"/>
                    <a:gd name="vf" fmla="val 11547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64" name="Line 164"/>
                <p:cNvSpPr>
                  <a:spLocks noChangeShapeType="1"/>
                </p:cNvSpPr>
                <p:nvPr/>
              </p:nvSpPr>
              <p:spPr bwMode="auto">
                <a:xfrm rot="7197261">
                  <a:off x="9247490" y="2982906"/>
                  <a:ext cx="361806" cy="6267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65" name="Line 165"/>
                <p:cNvSpPr>
                  <a:spLocks noChangeShapeType="1"/>
                </p:cNvSpPr>
                <p:nvPr/>
              </p:nvSpPr>
              <p:spPr bwMode="auto">
                <a:xfrm rot="7197261" flipH="1">
                  <a:off x="8705329" y="2671454"/>
                  <a:ext cx="361806" cy="6247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66" name="Line 166"/>
                <p:cNvSpPr>
                  <a:spLocks noChangeShapeType="1"/>
                </p:cNvSpPr>
                <p:nvPr/>
              </p:nvSpPr>
              <p:spPr bwMode="auto">
                <a:xfrm rot="7197261" flipH="1">
                  <a:off x="8524754" y="2357644"/>
                  <a:ext cx="7236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67" name="Line 167"/>
                <p:cNvSpPr>
                  <a:spLocks noChangeShapeType="1"/>
                </p:cNvSpPr>
                <p:nvPr/>
              </p:nvSpPr>
              <p:spPr bwMode="auto">
                <a:xfrm rot="7197261" flipH="1" flipV="1">
                  <a:off x="9247288" y="1731024"/>
                  <a:ext cx="361806" cy="6247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68" name="Line 168"/>
                <p:cNvSpPr>
                  <a:spLocks noChangeShapeType="1"/>
                </p:cNvSpPr>
                <p:nvPr/>
              </p:nvSpPr>
              <p:spPr bwMode="auto">
                <a:xfrm rot="7197261" flipV="1">
                  <a:off x="9789449" y="2042476"/>
                  <a:ext cx="361806" cy="6267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72" name="Freeform 172"/>
                <p:cNvSpPr>
                  <a:spLocks/>
                </p:cNvSpPr>
                <p:nvPr/>
              </p:nvSpPr>
              <p:spPr bwMode="auto">
                <a:xfrm rot="17994203">
                  <a:off x="5990689" y="481453"/>
                  <a:ext cx="1446399" cy="1251394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73" name="Line 173"/>
                <p:cNvSpPr>
                  <a:spLocks noChangeShapeType="1"/>
                </p:cNvSpPr>
                <p:nvPr/>
              </p:nvSpPr>
              <p:spPr bwMode="auto">
                <a:xfrm rot="17994203">
                  <a:off x="6352640" y="481453"/>
                  <a:ext cx="360548" cy="6256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74" name="Line 174"/>
                <p:cNvSpPr>
                  <a:spLocks noChangeShapeType="1"/>
                </p:cNvSpPr>
                <p:nvPr/>
              </p:nvSpPr>
              <p:spPr bwMode="auto">
                <a:xfrm rot="17994203">
                  <a:off x="7074431" y="480232"/>
                  <a:ext cx="361950" cy="6256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75" name="Line 175"/>
                <p:cNvSpPr>
                  <a:spLocks noChangeShapeType="1"/>
                </p:cNvSpPr>
                <p:nvPr/>
              </p:nvSpPr>
              <p:spPr bwMode="auto">
                <a:xfrm rot="17994203" flipH="1">
                  <a:off x="7075482" y="1105321"/>
                  <a:ext cx="7224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76" name="Line 176"/>
                <p:cNvSpPr>
                  <a:spLocks noChangeShapeType="1"/>
                </p:cNvSpPr>
                <p:nvPr/>
              </p:nvSpPr>
              <p:spPr bwMode="auto">
                <a:xfrm rot="17994203" flipH="1">
                  <a:off x="6714238" y="1732239"/>
                  <a:ext cx="72390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77" name="Line 177"/>
                <p:cNvSpPr>
                  <a:spLocks noChangeShapeType="1"/>
                </p:cNvSpPr>
                <p:nvPr/>
              </p:nvSpPr>
              <p:spPr bwMode="auto">
                <a:xfrm rot="17994203" flipV="1">
                  <a:off x="6533791" y="1420305"/>
                  <a:ext cx="361950" cy="6256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78" name="Line 178"/>
                <p:cNvSpPr>
                  <a:spLocks noChangeShapeType="1"/>
                </p:cNvSpPr>
                <p:nvPr/>
              </p:nvSpPr>
              <p:spPr bwMode="auto">
                <a:xfrm rot="17994203" flipV="1">
                  <a:off x="6171842" y="794608"/>
                  <a:ext cx="361950" cy="6256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2" name="Freeform 182"/>
                <p:cNvSpPr>
                  <a:spLocks/>
                </p:cNvSpPr>
                <p:nvPr/>
              </p:nvSpPr>
              <p:spPr bwMode="auto">
                <a:xfrm rot="14394040">
                  <a:off x="4545143" y="2362274"/>
                  <a:ext cx="1446516" cy="1251496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3" name="Line 183"/>
                <p:cNvSpPr>
                  <a:spLocks noChangeShapeType="1"/>
                </p:cNvSpPr>
                <p:nvPr/>
              </p:nvSpPr>
              <p:spPr bwMode="auto">
                <a:xfrm rot="14394040">
                  <a:off x="4726661" y="2675470"/>
                  <a:ext cx="360577" cy="6257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4" name="Line 184"/>
                <p:cNvSpPr>
                  <a:spLocks noChangeShapeType="1"/>
                </p:cNvSpPr>
                <p:nvPr/>
              </p:nvSpPr>
              <p:spPr bwMode="auto">
                <a:xfrm rot="14394040">
                  <a:off x="5086149" y="2049094"/>
                  <a:ext cx="361980" cy="6257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" name="Line 185"/>
                <p:cNvSpPr>
                  <a:spLocks noChangeShapeType="1"/>
                </p:cNvSpPr>
                <p:nvPr/>
              </p:nvSpPr>
              <p:spPr bwMode="auto">
                <a:xfrm rot="14394040" flipH="1">
                  <a:off x="5266960" y="2361040"/>
                  <a:ext cx="7225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6" name="Line 186"/>
                <p:cNvSpPr>
                  <a:spLocks noChangeShapeType="1"/>
                </p:cNvSpPr>
                <p:nvPr/>
              </p:nvSpPr>
              <p:spPr bwMode="auto">
                <a:xfrm rot="14394040" flipH="1">
                  <a:off x="5628973" y="2986771"/>
                  <a:ext cx="723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7" name="Line 187"/>
                <p:cNvSpPr>
                  <a:spLocks noChangeShapeType="1"/>
                </p:cNvSpPr>
                <p:nvPr/>
              </p:nvSpPr>
              <p:spPr bwMode="auto">
                <a:xfrm rot="14394040" flipV="1">
                  <a:off x="5630044" y="2987389"/>
                  <a:ext cx="361980" cy="6257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8" name="Line 188"/>
                <p:cNvSpPr>
                  <a:spLocks noChangeShapeType="1"/>
                </p:cNvSpPr>
                <p:nvPr/>
              </p:nvSpPr>
              <p:spPr bwMode="auto">
                <a:xfrm rot="14394040" flipV="1">
                  <a:off x="4907141" y="2988032"/>
                  <a:ext cx="361980" cy="6257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2" name="Freeform 192"/>
                <p:cNvSpPr>
                  <a:spLocks/>
                </p:cNvSpPr>
                <p:nvPr/>
              </p:nvSpPr>
              <p:spPr bwMode="auto">
                <a:xfrm rot="10789721">
                  <a:off x="5457225" y="4552428"/>
                  <a:ext cx="1443096" cy="1248537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3" name="Line 193"/>
                <p:cNvSpPr>
                  <a:spLocks noChangeShapeType="1"/>
                </p:cNvSpPr>
                <p:nvPr/>
              </p:nvSpPr>
              <p:spPr bwMode="auto">
                <a:xfrm rot="10789721">
                  <a:off x="5819283" y="5177235"/>
                  <a:ext cx="359724" cy="6242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" name="Line 194"/>
                <p:cNvSpPr>
                  <a:spLocks noChangeShapeType="1"/>
                </p:cNvSpPr>
                <p:nvPr/>
              </p:nvSpPr>
              <p:spPr bwMode="auto">
                <a:xfrm rot="10789721">
                  <a:off x="5456294" y="4554047"/>
                  <a:ext cx="361124" cy="6242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5" name="Line 195"/>
                <p:cNvSpPr>
                  <a:spLocks noChangeShapeType="1"/>
                </p:cNvSpPr>
                <p:nvPr/>
              </p:nvSpPr>
              <p:spPr bwMode="auto">
                <a:xfrm rot="10789721" flipH="1">
                  <a:off x="5455360" y="4553511"/>
                  <a:ext cx="7208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6" name="Line 196"/>
                <p:cNvSpPr>
                  <a:spLocks noChangeShapeType="1"/>
                </p:cNvSpPr>
                <p:nvPr/>
              </p:nvSpPr>
              <p:spPr bwMode="auto">
                <a:xfrm rot="10789721" flipH="1">
                  <a:off x="6176205" y="4551353"/>
                  <a:ext cx="722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7" name="Line 197"/>
                <p:cNvSpPr>
                  <a:spLocks noChangeShapeType="1"/>
                </p:cNvSpPr>
                <p:nvPr/>
              </p:nvSpPr>
              <p:spPr bwMode="auto">
                <a:xfrm rot="10789721" flipV="1">
                  <a:off x="6538261" y="4550812"/>
                  <a:ext cx="361124" cy="6242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8" name="Line 198"/>
                <p:cNvSpPr>
                  <a:spLocks noChangeShapeType="1"/>
                </p:cNvSpPr>
                <p:nvPr/>
              </p:nvSpPr>
              <p:spPr bwMode="auto">
                <a:xfrm rot="10789721" flipV="1">
                  <a:off x="6179006" y="5176157"/>
                  <a:ext cx="361124" cy="6242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2" name="Freeform 202"/>
                <p:cNvSpPr>
                  <a:spLocks/>
                </p:cNvSpPr>
                <p:nvPr/>
              </p:nvSpPr>
              <p:spPr bwMode="auto">
                <a:xfrm rot="7194199">
                  <a:off x="7802906" y="4863765"/>
                  <a:ext cx="1446399" cy="1251394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3" name="Line 203"/>
                <p:cNvSpPr>
                  <a:spLocks noChangeShapeType="1"/>
                </p:cNvSpPr>
                <p:nvPr/>
              </p:nvSpPr>
              <p:spPr bwMode="auto">
                <a:xfrm rot="7194199">
                  <a:off x="8526807" y="5489462"/>
                  <a:ext cx="360548" cy="6256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4" name="Line 204"/>
                <p:cNvSpPr>
                  <a:spLocks noChangeShapeType="1"/>
                </p:cNvSpPr>
                <p:nvPr/>
              </p:nvSpPr>
              <p:spPr bwMode="auto">
                <a:xfrm rot="7194199">
                  <a:off x="7803613" y="5490683"/>
                  <a:ext cx="361950" cy="6256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5" name="Line 205"/>
                <p:cNvSpPr>
                  <a:spLocks noChangeShapeType="1"/>
                </p:cNvSpPr>
                <p:nvPr/>
              </p:nvSpPr>
              <p:spPr bwMode="auto">
                <a:xfrm rot="7194199" flipH="1">
                  <a:off x="7442014" y="5491292"/>
                  <a:ext cx="7224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6" name="Line 206"/>
                <p:cNvSpPr>
                  <a:spLocks noChangeShapeType="1"/>
                </p:cNvSpPr>
                <p:nvPr/>
              </p:nvSpPr>
              <p:spPr bwMode="auto">
                <a:xfrm rot="7194199" flipH="1">
                  <a:off x="7801855" y="4864373"/>
                  <a:ext cx="72390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7" name="Line 207"/>
                <p:cNvSpPr>
                  <a:spLocks noChangeShapeType="1"/>
                </p:cNvSpPr>
                <p:nvPr/>
              </p:nvSpPr>
              <p:spPr bwMode="auto">
                <a:xfrm rot="7194199" flipV="1">
                  <a:off x="8344251" y="4550610"/>
                  <a:ext cx="361950" cy="6256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8" name="Line 208"/>
                <p:cNvSpPr>
                  <a:spLocks noChangeShapeType="1"/>
                </p:cNvSpPr>
                <p:nvPr/>
              </p:nvSpPr>
              <p:spPr bwMode="auto">
                <a:xfrm rot="7194199" flipV="1">
                  <a:off x="8706202" y="5176307"/>
                  <a:ext cx="361950" cy="6256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2" name="Freeform 212"/>
                <p:cNvSpPr>
                  <a:spLocks/>
                </p:cNvSpPr>
                <p:nvPr/>
              </p:nvSpPr>
              <p:spPr bwMode="auto">
                <a:xfrm rot="3598748">
                  <a:off x="9245771" y="2987788"/>
                  <a:ext cx="1443096" cy="1248537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3" name="Line 213"/>
                <p:cNvSpPr>
                  <a:spLocks noChangeShapeType="1"/>
                </p:cNvSpPr>
                <p:nvPr/>
              </p:nvSpPr>
              <p:spPr bwMode="auto">
                <a:xfrm rot="3598748">
                  <a:off x="10148054" y="3300095"/>
                  <a:ext cx="359724" cy="6242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4" name="Line 214"/>
                <p:cNvSpPr>
                  <a:spLocks noChangeShapeType="1"/>
                </p:cNvSpPr>
                <p:nvPr/>
              </p:nvSpPr>
              <p:spPr bwMode="auto">
                <a:xfrm rot="3598748">
                  <a:off x="9787161" y="3924497"/>
                  <a:ext cx="361124" cy="6242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" name="Line 215"/>
                <p:cNvSpPr>
                  <a:spLocks noChangeShapeType="1"/>
                </p:cNvSpPr>
                <p:nvPr/>
              </p:nvSpPr>
              <p:spPr bwMode="auto">
                <a:xfrm rot="3598748" flipH="1">
                  <a:off x="9247052" y="4237064"/>
                  <a:ext cx="7208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6" name="Line 216"/>
                <p:cNvSpPr>
                  <a:spLocks noChangeShapeType="1"/>
                </p:cNvSpPr>
                <p:nvPr/>
              </p:nvSpPr>
              <p:spPr bwMode="auto">
                <a:xfrm rot="3598748" flipH="1">
                  <a:off x="8885351" y="3612317"/>
                  <a:ext cx="722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7" name="Line 217"/>
                <p:cNvSpPr>
                  <a:spLocks noChangeShapeType="1"/>
                </p:cNvSpPr>
                <p:nvPr/>
              </p:nvSpPr>
              <p:spPr bwMode="auto">
                <a:xfrm rot="3598748" flipV="1">
                  <a:off x="9245834" y="2987679"/>
                  <a:ext cx="361124" cy="6242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8" name="Line 218"/>
                <p:cNvSpPr>
                  <a:spLocks noChangeShapeType="1"/>
                </p:cNvSpPr>
                <p:nvPr/>
              </p:nvSpPr>
              <p:spPr bwMode="auto">
                <a:xfrm rot="3598748" flipV="1">
                  <a:off x="9967029" y="2988024"/>
                  <a:ext cx="361124" cy="6242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22" name="Freeform 222"/>
                <p:cNvSpPr>
                  <a:spLocks/>
                </p:cNvSpPr>
                <p:nvPr/>
              </p:nvSpPr>
              <p:spPr bwMode="auto">
                <a:xfrm rot="21594433">
                  <a:off x="8342241" y="792683"/>
                  <a:ext cx="1446516" cy="1251496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23" name="Line 223"/>
                <p:cNvSpPr>
                  <a:spLocks noChangeShapeType="1"/>
                </p:cNvSpPr>
                <p:nvPr/>
              </p:nvSpPr>
              <p:spPr bwMode="auto">
                <a:xfrm rot="21594433">
                  <a:off x="9065694" y="792390"/>
                  <a:ext cx="360577" cy="6257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24" name="Line 224"/>
                <p:cNvSpPr>
                  <a:spLocks noChangeShapeType="1"/>
                </p:cNvSpPr>
                <p:nvPr/>
              </p:nvSpPr>
              <p:spPr bwMode="auto">
                <a:xfrm rot="21594433">
                  <a:off x="9427283" y="1417552"/>
                  <a:ext cx="361980" cy="6257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25" name="Line 225"/>
                <p:cNvSpPr>
                  <a:spLocks noChangeShapeType="1"/>
                </p:cNvSpPr>
                <p:nvPr/>
              </p:nvSpPr>
              <p:spPr bwMode="auto">
                <a:xfrm rot="21594433" flipH="1">
                  <a:off x="9067213" y="2043592"/>
                  <a:ext cx="7225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26" name="Line 226"/>
                <p:cNvSpPr>
                  <a:spLocks noChangeShapeType="1"/>
                </p:cNvSpPr>
                <p:nvPr/>
              </p:nvSpPr>
              <p:spPr bwMode="auto">
                <a:xfrm rot="21594433" flipH="1">
                  <a:off x="8343255" y="2044763"/>
                  <a:ext cx="723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27" name="Line 227"/>
                <p:cNvSpPr>
                  <a:spLocks noChangeShapeType="1"/>
                </p:cNvSpPr>
                <p:nvPr/>
              </p:nvSpPr>
              <p:spPr bwMode="auto">
                <a:xfrm rot="21594433" flipV="1">
                  <a:off x="8342748" y="1419309"/>
                  <a:ext cx="361980" cy="6257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28" name="Line 228"/>
                <p:cNvSpPr>
                  <a:spLocks noChangeShapeType="1"/>
                </p:cNvSpPr>
                <p:nvPr/>
              </p:nvSpPr>
              <p:spPr bwMode="auto">
                <a:xfrm rot="21594433" flipV="1">
                  <a:off x="8703714" y="792975"/>
                  <a:ext cx="361980" cy="6257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32" name="Freeform 232"/>
                <p:cNvSpPr>
                  <a:spLocks/>
                </p:cNvSpPr>
                <p:nvPr/>
              </p:nvSpPr>
              <p:spPr bwMode="auto">
                <a:xfrm rot="21596860">
                  <a:off x="5082687" y="168800"/>
                  <a:ext cx="1448627" cy="1253322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33" name="Line 233"/>
                <p:cNvSpPr>
                  <a:spLocks noChangeShapeType="1"/>
                </p:cNvSpPr>
                <p:nvPr/>
              </p:nvSpPr>
              <p:spPr bwMode="auto">
                <a:xfrm rot="21596860">
                  <a:off x="5807417" y="168635"/>
                  <a:ext cx="361103" cy="6266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34" name="Line 234"/>
                <p:cNvSpPr>
                  <a:spLocks noChangeShapeType="1"/>
                </p:cNvSpPr>
                <p:nvPr/>
              </p:nvSpPr>
              <p:spPr bwMode="auto">
                <a:xfrm rot="21596860">
                  <a:off x="6169092" y="794965"/>
                  <a:ext cx="362508" cy="6266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35" name="Line 235"/>
                <p:cNvSpPr>
                  <a:spLocks noChangeShapeType="1"/>
                </p:cNvSpPr>
                <p:nvPr/>
              </p:nvSpPr>
              <p:spPr bwMode="auto">
                <a:xfrm rot="21596860" flipH="1">
                  <a:off x="5808275" y="1421791"/>
                  <a:ext cx="7236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36" name="Line 236"/>
                <p:cNvSpPr>
                  <a:spLocks noChangeShapeType="1"/>
                </p:cNvSpPr>
                <p:nvPr/>
              </p:nvSpPr>
              <p:spPr bwMode="auto">
                <a:xfrm rot="21596860" flipH="1">
                  <a:off x="5083260" y="1422452"/>
                  <a:ext cx="7250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37" name="Line 237"/>
                <p:cNvSpPr>
                  <a:spLocks noChangeShapeType="1"/>
                </p:cNvSpPr>
                <p:nvPr/>
              </p:nvSpPr>
              <p:spPr bwMode="auto">
                <a:xfrm rot="21596860" flipV="1">
                  <a:off x="5082973" y="795957"/>
                  <a:ext cx="362508" cy="6266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38" name="Line 238"/>
                <p:cNvSpPr>
                  <a:spLocks noChangeShapeType="1"/>
                </p:cNvSpPr>
                <p:nvPr/>
              </p:nvSpPr>
              <p:spPr bwMode="auto">
                <a:xfrm rot="21596860" flipV="1">
                  <a:off x="5444909" y="168965"/>
                  <a:ext cx="362508" cy="6266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42" name="Freeform 242"/>
                <p:cNvSpPr>
                  <a:spLocks/>
                </p:cNvSpPr>
                <p:nvPr/>
              </p:nvSpPr>
              <p:spPr bwMode="auto">
                <a:xfrm rot="17992549">
                  <a:off x="3828553" y="2994533"/>
                  <a:ext cx="1445201" cy="1250358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43" name="Line 243"/>
                <p:cNvSpPr>
                  <a:spLocks noChangeShapeType="1"/>
                </p:cNvSpPr>
                <p:nvPr/>
              </p:nvSpPr>
              <p:spPr bwMode="auto">
                <a:xfrm rot="17992549">
                  <a:off x="4190054" y="2994620"/>
                  <a:ext cx="360249" cy="625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44" name="Line 244"/>
                <p:cNvSpPr>
                  <a:spLocks noChangeShapeType="1"/>
                </p:cNvSpPr>
                <p:nvPr/>
              </p:nvSpPr>
              <p:spPr bwMode="auto">
                <a:xfrm rot="17992549">
                  <a:off x="4911247" y="2993053"/>
                  <a:ext cx="361651" cy="625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45" name="Line 245"/>
                <p:cNvSpPr>
                  <a:spLocks noChangeShapeType="1"/>
                </p:cNvSpPr>
                <p:nvPr/>
              </p:nvSpPr>
              <p:spPr bwMode="auto">
                <a:xfrm rot="17992549" flipH="1">
                  <a:off x="4912447" y="3617537"/>
                  <a:ext cx="7219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46" name="Line 246"/>
                <p:cNvSpPr>
                  <a:spLocks noChangeShapeType="1"/>
                </p:cNvSpPr>
                <p:nvPr/>
              </p:nvSpPr>
              <p:spPr bwMode="auto">
                <a:xfrm rot="17992549" flipH="1">
                  <a:off x="4551803" y="4244109"/>
                  <a:ext cx="72330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47" name="Line 247"/>
                <p:cNvSpPr>
                  <a:spLocks noChangeShapeType="1"/>
                </p:cNvSpPr>
                <p:nvPr/>
              </p:nvSpPr>
              <p:spPr bwMode="auto">
                <a:xfrm rot="17992549" flipV="1">
                  <a:off x="4371507" y="3932607"/>
                  <a:ext cx="361651" cy="625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3" name="Line 253"/>
                <p:cNvSpPr>
                  <a:spLocks noChangeShapeType="1"/>
                </p:cNvSpPr>
                <p:nvPr/>
              </p:nvSpPr>
              <p:spPr bwMode="auto">
                <a:xfrm rot="14397095">
                  <a:off x="5815626" y="5805813"/>
                  <a:ext cx="361074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4" name="Line 254"/>
                <p:cNvSpPr>
                  <a:spLocks noChangeShapeType="1"/>
                </p:cNvSpPr>
                <p:nvPr/>
              </p:nvSpPr>
              <p:spPr bwMode="auto">
                <a:xfrm rot="14397095">
                  <a:off x="6176167" y="5178894"/>
                  <a:ext cx="362479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5" name="Line 255"/>
                <p:cNvSpPr>
                  <a:spLocks noChangeShapeType="1"/>
                </p:cNvSpPr>
                <p:nvPr/>
              </p:nvSpPr>
              <p:spPr bwMode="auto">
                <a:xfrm rot="14397095" flipH="1">
                  <a:off x="6357228" y="5491591"/>
                  <a:ext cx="72355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" name="Line 256"/>
                <p:cNvSpPr>
                  <a:spLocks noChangeShapeType="1"/>
                </p:cNvSpPr>
                <p:nvPr/>
              </p:nvSpPr>
              <p:spPr bwMode="auto">
                <a:xfrm rot="14397095" flipH="1">
                  <a:off x="6719184" y="6118509"/>
                  <a:ext cx="7249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2" name="Freeform 262"/>
                <p:cNvSpPr>
                  <a:spLocks/>
                </p:cNvSpPr>
                <p:nvPr/>
              </p:nvSpPr>
              <p:spPr bwMode="auto">
                <a:xfrm rot="10801678">
                  <a:off x="8704335" y="5173525"/>
                  <a:ext cx="1445201" cy="1250358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3" name="Line 263"/>
                <p:cNvSpPr>
                  <a:spLocks noChangeShapeType="1"/>
                </p:cNvSpPr>
                <p:nvPr/>
              </p:nvSpPr>
              <p:spPr bwMode="auto">
                <a:xfrm rot="10801678">
                  <a:off x="9065833" y="5798616"/>
                  <a:ext cx="360249" cy="625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4" name="Line 264"/>
                <p:cNvSpPr>
                  <a:spLocks noChangeShapeType="1"/>
                </p:cNvSpPr>
                <p:nvPr/>
              </p:nvSpPr>
              <p:spPr bwMode="auto">
                <a:xfrm rot="10801678">
                  <a:off x="8704488" y="5173261"/>
                  <a:ext cx="361651" cy="625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5" name="Line 265"/>
                <p:cNvSpPr>
                  <a:spLocks noChangeShapeType="1"/>
                </p:cNvSpPr>
                <p:nvPr/>
              </p:nvSpPr>
              <p:spPr bwMode="auto">
                <a:xfrm rot="10801678" flipH="1">
                  <a:off x="8704640" y="5173349"/>
                  <a:ext cx="7219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6" name="Line 266"/>
                <p:cNvSpPr>
                  <a:spLocks noChangeShapeType="1"/>
                </p:cNvSpPr>
                <p:nvPr/>
              </p:nvSpPr>
              <p:spPr bwMode="auto">
                <a:xfrm rot="10801678" flipH="1">
                  <a:off x="9426540" y="5173701"/>
                  <a:ext cx="72330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7" name="Line 267"/>
                <p:cNvSpPr>
                  <a:spLocks noChangeShapeType="1"/>
                </p:cNvSpPr>
                <p:nvPr/>
              </p:nvSpPr>
              <p:spPr bwMode="auto">
                <a:xfrm rot="10801678" flipV="1">
                  <a:off x="9788038" y="5173789"/>
                  <a:ext cx="361651" cy="625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8" name="Line 268"/>
                <p:cNvSpPr>
                  <a:spLocks noChangeShapeType="1"/>
                </p:cNvSpPr>
                <p:nvPr/>
              </p:nvSpPr>
              <p:spPr bwMode="auto">
                <a:xfrm rot="10801678" flipV="1">
                  <a:off x="9426082" y="5798792"/>
                  <a:ext cx="361651" cy="625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2" name="Freeform 272"/>
                <p:cNvSpPr>
                  <a:spLocks/>
                </p:cNvSpPr>
                <p:nvPr/>
              </p:nvSpPr>
              <p:spPr bwMode="auto">
                <a:xfrm rot="7197261">
                  <a:off x="9970525" y="2354677"/>
                  <a:ext cx="1448627" cy="1253322"/>
                </a:xfrm>
                <a:custGeom>
                  <a:avLst/>
                  <a:gdLst>
                    <a:gd name="T0" fmla="*/ 516 w 1031"/>
                    <a:gd name="T1" fmla="*/ 0 h 892"/>
                    <a:gd name="T2" fmla="*/ 773 w 1031"/>
                    <a:gd name="T3" fmla="*/ 446 h 892"/>
                    <a:gd name="T4" fmla="*/ 1031 w 1031"/>
                    <a:gd name="T5" fmla="*/ 892 h 892"/>
                    <a:gd name="T6" fmla="*/ 516 w 1031"/>
                    <a:gd name="T7" fmla="*/ 892 h 892"/>
                    <a:gd name="T8" fmla="*/ 0 w 1031"/>
                    <a:gd name="T9" fmla="*/ 892 h 892"/>
                    <a:gd name="T10" fmla="*/ 258 w 1031"/>
                    <a:gd name="T11" fmla="*/ 446 h 892"/>
                    <a:gd name="T12" fmla="*/ 516 w 1031"/>
                    <a:gd name="T13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892">
                      <a:moveTo>
                        <a:pt x="516" y="0"/>
                      </a:moveTo>
                      <a:lnTo>
                        <a:pt x="773" y="446"/>
                      </a:lnTo>
                      <a:lnTo>
                        <a:pt x="1031" y="892"/>
                      </a:lnTo>
                      <a:lnTo>
                        <a:pt x="516" y="892"/>
                      </a:lnTo>
                      <a:lnTo>
                        <a:pt x="0" y="892"/>
                      </a:lnTo>
                      <a:lnTo>
                        <a:pt x="258" y="446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3" name="Line 273"/>
                <p:cNvSpPr>
                  <a:spLocks noChangeShapeType="1"/>
                </p:cNvSpPr>
                <p:nvPr/>
              </p:nvSpPr>
              <p:spPr bwMode="auto">
                <a:xfrm rot="7197261">
                  <a:off x="10695262" y="2981499"/>
                  <a:ext cx="361103" cy="6266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4" name="Line 274"/>
                <p:cNvSpPr>
                  <a:spLocks noChangeShapeType="1"/>
                </p:cNvSpPr>
                <p:nvPr/>
              </p:nvSpPr>
              <p:spPr bwMode="auto">
                <a:xfrm rot="7197261">
                  <a:off x="9970953" y="2982078"/>
                  <a:ext cx="362508" cy="6266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5" name="Line 275"/>
                <p:cNvSpPr>
                  <a:spLocks noChangeShapeType="1"/>
                </p:cNvSpPr>
                <p:nvPr/>
              </p:nvSpPr>
              <p:spPr bwMode="auto">
                <a:xfrm rot="7197261" flipH="1">
                  <a:off x="9609075" y="2982525"/>
                  <a:ext cx="7236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6" name="Line 276"/>
                <p:cNvSpPr>
                  <a:spLocks noChangeShapeType="1"/>
                </p:cNvSpPr>
                <p:nvPr/>
              </p:nvSpPr>
              <p:spPr bwMode="auto">
                <a:xfrm rot="7197261" flipH="1">
                  <a:off x="9970030" y="2354963"/>
                  <a:ext cx="7250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7" name="Line 277"/>
                <p:cNvSpPr>
                  <a:spLocks noChangeShapeType="1"/>
                </p:cNvSpPr>
                <p:nvPr/>
              </p:nvSpPr>
              <p:spPr bwMode="auto">
                <a:xfrm rot="7197261" flipV="1">
                  <a:off x="10513263" y="2041039"/>
                  <a:ext cx="362508" cy="6266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8" name="Line 278"/>
                <p:cNvSpPr>
                  <a:spLocks noChangeShapeType="1"/>
                </p:cNvSpPr>
                <p:nvPr/>
              </p:nvSpPr>
              <p:spPr bwMode="auto">
                <a:xfrm rot="7197261" flipV="1">
                  <a:off x="10875213" y="2668022"/>
                  <a:ext cx="362508" cy="6266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83" name="Line 283"/>
                <p:cNvSpPr>
                  <a:spLocks noChangeShapeType="1"/>
                </p:cNvSpPr>
                <p:nvPr/>
              </p:nvSpPr>
              <p:spPr bwMode="auto">
                <a:xfrm rot="3597098">
                  <a:off x="9063297" y="164188"/>
                  <a:ext cx="361074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84" name="Line 284"/>
                <p:cNvSpPr>
                  <a:spLocks noChangeShapeType="1"/>
                </p:cNvSpPr>
                <p:nvPr/>
              </p:nvSpPr>
              <p:spPr bwMode="auto">
                <a:xfrm rot="3597098">
                  <a:off x="8701351" y="791107"/>
                  <a:ext cx="362479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85" name="Line 285"/>
                <p:cNvSpPr>
                  <a:spLocks noChangeShapeType="1"/>
                </p:cNvSpPr>
                <p:nvPr/>
              </p:nvSpPr>
              <p:spPr bwMode="auto">
                <a:xfrm rot="3597098" flipH="1">
                  <a:off x="8159215" y="1105020"/>
                  <a:ext cx="72355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86" name="Line 286"/>
                <p:cNvSpPr>
                  <a:spLocks noChangeShapeType="1"/>
                </p:cNvSpPr>
                <p:nvPr/>
              </p:nvSpPr>
              <p:spPr bwMode="auto">
                <a:xfrm rot="3597098" flipH="1">
                  <a:off x="7795855" y="478103"/>
                  <a:ext cx="7249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87" name="Line 287"/>
                <p:cNvSpPr>
                  <a:spLocks noChangeShapeType="1"/>
                </p:cNvSpPr>
                <p:nvPr/>
              </p:nvSpPr>
              <p:spPr bwMode="auto">
                <a:xfrm rot="3597098" flipV="1">
                  <a:off x="8157541" y="-148966"/>
                  <a:ext cx="362479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88" name="Line 288"/>
                <p:cNvSpPr>
                  <a:spLocks noChangeShapeType="1"/>
                </p:cNvSpPr>
                <p:nvPr/>
              </p:nvSpPr>
              <p:spPr bwMode="auto">
                <a:xfrm rot="3597098" flipV="1">
                  <a:off x="8881442" y="-148967"/>
                  <a:ext cx="362479" cy="6266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6446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4F2B8-B41C-38DE-3DF1-38E382152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>
            <a:extLst>
              <a:ext uri="{FF2B5EF4-FFF2-40B4-BE49-F238E27FC236}">
                <a16:creationId xmlns:a16="http://schemas.microsoft.com/office/drawing/2014/main" id="{913E2ACF-1C5E-BB5C-5CFE-4B93F53E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>
            <a:extLst>
              <a:ext uri="{FF2B5EF4-FFF2-40B4-BE49-F238E27FC236}">
                <a16:creationId xmlns:a16="http://schemas.microsoft.com/office/drawing/2014/main" id="{DC377BD6-0FF0-6BA9-E3B5-9FFF4599D587}"/>
              </a:ext>
            </a:extLst>
          </p:cNvPr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EAA9FE86-88FA-55E5-48F3-CEB047320A90}"/>
              </a:ext>
            </a:extLst>
          </p:cNvPr>
          <p:cNvGrpSpPr/>
          <p:nvPr/>
        </p:nvGrpSpPr>
        <p:grpSpPr>
          <a:xfrm>
            <a:off x="544891" y="4680384"/>
            <a:ext cx="1213870" cy="1046438"/>
            <a:chOff x="8862703" y="1169333"/>
            <a:chExt cx="1966684" cy="169541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1" name="手繪多邊形 210">
              <a:extLst>
                <a:ext uri="{FF2B5EF4-FFF2-40B4-BE49-F238E27FC236}">
                  <a16:creationId xmlns:a16="http://schemas.microsoft.com/office/drawing/2014/main" id="{FE3CFDB9-3F43-8FBA-A5B9-5DC1CF76D36A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9354374" y="1169333"/>
              <a:ext cx="983341" cy="1132878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手繪多邊形 211">
              <a:extLst>
                <a:ext uri="{FF2B5EF4-FFF2-40B4-BE49-F238E27FC236}">
                  <a16:creationId xmlns:a16="http://schemas.microsoft.com/office/drawing/2014/main" id="{419F1480-BBD4-F7B4-5D57-C63B5B746250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9846045" y="2017041"/>
              <a:ext cx="983342" cy="847708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手繪多邊形 212">
              <a:extLst>
                <a:ext uri="{FF2B5EF4-FFF2-40B4-BE49-F238E27FC236}">
                  <a16:creationId xmlns:a16="http://schemas.microsoft.com/office/drawing/2014/main" id="{107E602D-3AEE-1F8B-AB8D-82E049F0F299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8862703" y="2017041"/>
              <a:ext cx="983341" cy="847708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C8FA0A1E-1EC1-A5E4-BB02-2E64F119B405}"/>
              </a:ext>
            </a:extLst>
          </p:cNvPr>
          <p:cNvGrpSpPr/>
          <p:nvPr/>
        </p:nvGrpSpPr>
        <p:grpSpPr>
          <a:xfrm>
            <a:off x="675080" y="3493410"/>
            <a:ext cx="972519" cy="972518"/>
            <a:chOff x="2392389" y="2211847"/>
            <a:chExt cx="1276361" cy="1276360"/>
          </a:xfrm>
        </p:grpSpPr>
        <p:sp>
          <p:nvSpPr>
            <p:cNvPr id="206" name="手繪多邊形 205">
              <a:extLst>
                <a:ext uri="{FF2B5EF4-FFF2-40B4-BE49-F238E27FC236}">
                  <a16:creationId xmlns:a16="http://schemas.microsoft.com/office/drawing/2014/main" id="{49581D04-C3FD-23AA-CD5F-F290EA858F58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2392389" y="2211847"/>
              <a:ext cx="435193" cy="127636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手繪多邊形 206">
              <a:extLst>
                <a:ext uri="{FF2B5EF4-FFF2-40B4-BE49-F238E27FC236}">
                  <a16:creationId xmlns:a16="http://schemas.microsoft.com/office/drawing/2014/main" id="{309609B8-E5F7-C017-5507-F8B39EC01144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3233556" y="2211847"/>
              <a:ext cx="435194" cy="1276360"/>
            </a:xfrm>
            <a:custGeom>
              <a:avLst/>
              <a:gdLst>
                <a:gd name="connsiteX0" fmla="*/ 446558 w 446558"/>
                <a:gd name="connsiteY0" fmla="*/ 0 h 1309688"/>
                <a:gd name="connsiteX1" fmla="*/ 0 w 446558"/>
                <a:gd name="connsiteY1" fmla="*/ 446558 h 1309688"/>
                <a:gd name="connsiteX2" fmla="*/ 0 w 446558"/>
                <a:gd name="connsiteY2" fmla="*/ 863131 h 1309688"/>
                <a:gd name="connsiteX3" fmla="*/ 446558 w 446558"/>
                <a:gd name="connsiteY3" fmla="*/ 1309688 h 1309688"/>
                <a:gd name="connsiteX4" fmla="*/ 446558 w 446558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8" h="1309688">
                  <a:moveTo>
                    <a:pt x="446558" y="0"/>
                  </a:moveTo>
                  <a:lnTo>
                    <a:pt x="0" y="446558"/>
                  </a:lnTo>
                  <a:lnTo>
                    <a:pt x="0" y="863131"/>
                  </a:lnTo>
                  <a:lnTo>
                    <a:pt x="446558" y="1309688"/>
                  </a:lnTo>
                  <a:lnTo>
                    <a:pt x="44655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手繪多邊形 207">
              <a:extLst>
                <a:ext uri="{FF2B5EF4-FFF2-40B4-BE49-F238E27FC236}">
                  <a16:creationId xmlns:a16="http://schemas.microsoft.com/office/drawing/2014/main" id="{5E4024C6-584A-F532-54C4-8EC69FAC20D3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2392390" y="3053013"/>
              <a:ext cx="1276360" cy="43519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手繪多邊形 208">
              <a:extLst>
                <a:ext uri="{FF2B5EF4-FFF2-40B4-BE49-F238E27FC236}">
                  <a16:creationId xmlns:a16="http://schemas.microsoft.com/office/drawing/2014/main" id="{05A48A18-6423-360D-2262-C2CBC6638293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2392390" y="2211847"/>
              <a:ext cx="1276360" cy="435194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D91D08FC-48B4-6B7D-8522-4A40CBA28D21}"/>
                </a:ext>
              </a:extLst>
            </p:cNvPr>
            <p:cNvSpPr/>
            <p:nvPr/>
          </p:nvSpPr>
          <p:spPr>
            <a:xfrm>
              <a:off x="2827582" y="2647041"/>
              <a:ext cx="405971" cy="4059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FE6F9BE1-A143-8F15-114D-5F77E58C1D42}"/>
              </a:ext>
            </a:extLst>
          </p:cNvPr>
          <p:cNvGrpSpPr/>
          <p:nvPr/>
        </p:nvGrpSpPr>
        <p:grpSpPr>
          <a:xfrm>
            <a:off x="577574" y="2179391"/>
            <a:ext cx="1153283" cy="998773"/>
            <a:chOff x="429134" y="2152185"/>
            <a:chExt cx="1513600" cy="1310819"/>
          </a:xfrm>
        </p:grpSpPr>
        <p:sp>
          <p:nvSpPr>
            <p:cNvPr id="198" name="手繪多邊形 197" descr="6">
              <a:extLst>
                <a:ext uri="{FF2B5EF4-FFF2-40B4-BE49-F238E27FC236}">
                  <a16:creationId xmlns:a16="http://schemas.microsoft.com/office/drawing/2014/main" id="{83752C0F-C612-E30A-BAE9-416BEE40CD83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 bwMode="auto">
            <a:xfrm>
              <a:off x="429134" y="2152188"/>
              <a:ext cx="1513600" cy="1310816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9" name="手繪多邊形 198" descr="6">
              <a:extLst>
                <a:ext uri="{FF2B5EF4-FFF2-40B4-BE49-F238E27FC236}">
                  <a16:creationId xmlns:a16="http://schemas.microsoft.com/office/drawing/2014/main" id="{642EF026-1F03-6492-BF81-3EA129A8CEE7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 bwMode="auto">
            <a:xfrm>
              <a:off x="877606" y="2540575"/>
              <a:ext cx="616657" cy="5340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0" name="手繪多邊形 199">
              <a:extLst>
                <a:ext uri="{FF2B5EF4-FFF2-40B4-BE49-F238E27FC236}">
                  <a16:creationId xmlns:a16="http://schemas.microsoft.com/office/drawing/2014/main" id="{0F90A981-E6CE-A6E4-F73E-00027EBC0593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429134" y="2152188"/>
              <a:ext cx="602635" cy="655409"/>
            </a:xfrm>
            <a:custGeom>
              <a:avLst/>
              <a:gdLst>
                <a:gd name="connsiteX0" fmla="*/ 378400 w 602636"/>
                <a:gd name="connsiteY0" fmla="*/ 0 h 655408"/>
                <a:gd name="connsiteX1" fmla="*/ 602636 w 602636"/>
                <a:gd name="connsiteY1" fmla="*/ 388387 h 655408"/>
                <a:gd name="connsiteX2" fmla="*/ 448472 w 602636"/>
                <a:gd name="connsiteY2" fmla="*/ 655408 h 655408"/>
                <a:gd name="connsiteX3" fmla="*/ 0 w 602636"/>
                <a:gd name="connsiteY3" fmla="*/ 655407 h 655408"/>
                <a:gd name="connsiteX4" fmla="*/ 378400 w 602636"/>
                <a:gd name="connsiteY4" fmla="*/ 0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378400" y="0"/>
                  </a:moveTo>
                  <a:lnTo>
                    <a:pt x="602636" y="388387"/>
                  </a:lnTo>
                  <a:lnTo>
                    <a:pt x="448472" y="655408"/>
                  </a:lnTo>
                  <a:lnTo>
                    <a:pt x="0" y="655407"/>
                  </a:lnTo>
                  <a:lnTo>
                    <a:pt x="3784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1" name="手繪多邊形 200">
              <a:extLst>
                <a:ext uri="{FF2B5EF4-FFF2-40B4-BE49-F238E27FC236}">
                  <a16:creationId xmlns:a16="http://schemas.microsoft.com/office/drawing/2014/main" id="{29146E6D-8A77-B01E-B2CC-F4C36294CDB1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429134" y="2807595"/>
              <a:ext cx="602635" cy="655409"/>
            </a:xfrm>
            <a:custGeom>
              <a:avLst/>
              <a:gdLst>
                <a:gd name="connsiteX0" fmla="*/ 448472 w 602636"/>
                <a:gd name="connsiteY0" fmla="*/ 1 h 655408"/>
                <a:gd name="connsiteX1" fmla="*/ 602636 w 602636"/>
                <a:gd name="connsiteY1" fmla="*/ 267022 h 655408"/>
                <a:gd name="connsiteX2" fmla="*/ 378400 w 602636"/>
                <a:gd name="connsiteY2" fmla="*/ 655408 h 655408"/>
                <a:gd name="connsiteX3" fmla="*/ 0 w 602636"/>
                <a:gd name="connsiteY3" fmla="*/ 0 h 655408"/>
                <a:gd name="connsiteX4" fmla="*/ 448472 w 602636"/>
                <a:gd name="connsiteY4" fmla="*/ 1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448472" y="1"/>
                  </a:moveTo>
                  <a:lnTo>
                    <a:pt x="602636" y="267022"/>
                  </a:lnTo>
                  <a:lnTo>
                    <a:pt x="378400" y="655408"/>
                  </a:lnTo>
                  <a:lnTo>
                    <a:pt x="0" y="0"/>
                  </a:lnTo>
                  <a:lnTo>
                    <a:pt x="448472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2" name="手繪多邊形 201">
              <a:extLst>
                <a:ext uri="{FF2B5EF4-FFF2-40B4-BE49-F238E27FC236}">
                  <a16:creationId xmlns:a16="http://schemas.microsoft.com/office/drawing/2014/main" id="{B9E8423F-C48D-5741-1401-01490AC3731D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807534" y="3074617"/>
              <a:ext cx="756800" cy="388386"/>
            </a:xfrm>
            <a:custGeom>
              <a:avLst/>
              <a:gdLst>
                <a:gd name="connsiteX0" fmla="*/ 224236 w 756800"/>
                <a:gd name="connsiteY0" fmla="*/ 0 h 388386"/>
                <a:gd name="connsiteX1" fmla="*/ 532565 w 756800"/>
                <a:gd name="connsiteY1" fmla="*/ 0 h 388386"/>
                <a:gd name="connsiteX2" fmla="*/ 756800 w 756800"/>
                <a:gd name="connsiteY2" fmla="*/ 388386 h 388386"/>
                <a:gd name="connsiteX3" fmla="*/ 0 w 756800"/>
                <a:gd name="connsiteY3" fmla="*/ 388386 h 388386"/>
                <a:gd name="connsiteX4" fmla="*/ 224236 w 756800"/>
                <a:gd name="connsiteY4" fmla="*/ 0 h 38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6">
                  <a:moveTo>
                    <a:pt x="224236" y="0"/>
                  </a:moveTo>
                  <a:lnTo>
                    <a:pt x="532565" y="0"/>
                  </a:lnTo>
                  <a:lnTo>
                    <a:pt x="756800" y="388386"/>
                  </a:lnTo>
                  <a:lnTo>
                    <a:pt x="0" y="388386"/>
                  </a:lnTo>
                  <a:lnTo>
                    <a:pt x="22423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手繪多邊形 202">
              <a:extLst>
                <a:ext uri="{FF2B5EF4-FFF2-40B4-BE49-F238E27FC236}">
                  <a16:creationId xmlns:a16="http://schemas.microsoft.com/office/drawing/2014/main" id="{0ADE7EC8-C078-3DB3-AF5F-079E3B1661A6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1340097" y="2807595"/>
              <a:ext cx="602635" cy="655409"/>
            </a:xfrm>
            <a:custGeom>
              <a:avLst/>
              <a:gdLst>
                <a:gd name="connsiteX0" fmla="*/ 224235 w 602635"/>
                <a:gd name="connsiteY0" fmla="*/ 655408 h 655408"/>
                <a:gd name="connsiteX1" fmla="*/ 0 w 602635"/>
                <a:gd name="connsiteY1" fmla="*/ 267022 h 655408"/>
                <a:gd name="connsiteX2" fmla="*/ 154165 w 602635"/>
                <a:gd name="connsiteY2" fmla="*/ 1 h 655408"/>
                <a:gd name="connsiteX3" fmla="*/ 602635 w 602635"/>
                <a:gd name="connsiteY3" fmla="*/ 0 h 655408"/>
                <a:gd name="connsiteX4" fmla="*/ 224235 w 602635"/>
                <a:gd name="connsiteY4" fmla="*/ 655408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224235" y="655408"/>
                  </a:moveTo>
                  <a:lnTo>
                    <a:pt x="0" y="267022"/>
                  </a:lnTo>
                  <a:lnTo>
                    <a:pt x="154165" y="1"/>
                  </a:lnTo>
                  <a:lnTo>
                    <a:pt x="602635" y="0"/>
                  </a:lnTo>
                  <a:lnTo>
                    <a:pt x="224235" y="6554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4" name="手繪多邊形 203">
              <a:extLst>
                <a:ext uri="{FF2B5EF4-FFF2-40B4-BE49-F238E27FC236}">
                  <a16:creationId xmlns:a16="http://schemas.microsoft.com/office/drawing/2014/main" id="{8A7C466A-4C90-21ED-A83B-97DF6C1B2C1E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1340098" y="2152186"/>
              <a:ext cx="602636" cy="655408"/>
            </a:xfrm>
            <a:custGeom>
              <a:avLst/>
              <a:gdLst>
                <a:gd name="connsiteX0" fmla="*/ 602635 w 602635"/>
                <a:gd name="connsiteY0" fmla="*/ 655407 h 655408"/>
                <a:gd name="connsiteX1" fmla="*/ 154165 w 602635"/>
                <a:gd name="connsiteY1" fmla="*/ 655408 h 655408"/>
                <a:gd name="connsiteX2" fmla="*/ 0 w 602635"/>
                <a:gd name="connsiteY2" fmla="*/ 388387 h 655408"/>
                <a:gd name="connsiteX3" fmla="*/ 224235 w 602635"/>
                <a:gd name="connsiteY3" fmla="*/ 0 h 655408"/>
                <a:gd name="connsiteX4" fmla="*/ 602635 w 602635"/>
                <a:gd name="connsiteY4" fmla="*/ 655407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602635" y="655407"/>
                  </a:moveTo>
                  <a:lnTo>
                    <a:pt x="154165" y="655408"/>
                  </a:lnTo>
                  <a:lnTo>
                    <a:pt x="0" y="388387"/>
                  </a:lnTo>
                  <a:lnTo>
                    <a:pt x="224235" y="0"/>
                  </a:lnTo>
                  <a:lnTo>
                    <a:pt x="602635" y="655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5" name="手繪多邊形 204">
              <a:extLst>
                <a:ext uri="{FF2B5EF4-FFF2-40B4-BE49-F238E27FC236}">
                  <a16:creationId xmlns:a16="http://schemas.microsoft.com/office/drawing/2014/main" id="{4A9A746C-43CF-5EDC-8070-92C7177D91A7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807534" y="2152185"/>
              <a:ext cx="756800" cy="388387"/>
            </a:xfrm>
            <a:custGeom>
              <a:avLst/>
              <a:gdLst>
                <a:gd name="connsiteX0" fmla="*/ 756800 w 756800"/>
                <a:gd name="connsiteY0" fmla="*/ 0 h 388387"/>
                <a:gd name="connsiteX1" fmla="*/ 532565 w 756800"/>
                <a:gd name="connsiteY1" fmla="*/ 388387 h 388387"/>
                <a:gd name="connsiteX2" fmla="*/ 224236 w 756800"/>
                <a:gd name="connsiteY2" fmla="*/ 388387 h 388387"/>
                <a:gd name="connsiteX3" fmla="*/ 0 w 756800"/>
                <a:gd name="connsiteY3" fmla="*/ 0 h 388387"/>
                <a:gd name="connsiteX4" fmla="*/ 756800 w 756800"/>
                <a:gd name="connsiteY4" fmla="*/ 0 h 38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7">
                  <a:moveTo>
                    <a:pt x="756800" y="0"/>
                  </a:moveTo>
                  <a:lnTo>
                    <a:pt x="532565" y="388387"/>
                  </a:lnTo>
                  <a:lnTo>
                    <a:pt x="224236" y="388387"/>
                  </a:lnTo>
                  <a:lnTo>
                    <a:pt x="0" y="0"/>
                  </a:lnTo>
                  <a:lnTo>
                    <a:pt x="7568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14" name="手繪多邊形 213" descr="6">
            <a:extLst>
              <a:ext uri="{FF2B5EF4-FFF2-40B4-BE49-F238E27FC236}">
                <a16:creationId xmlns:a16="http://schemas.microsoft.com/office/drawing/2014/main" id="{70652482-0124-B1DC-CBCA-5AFDB2F651DF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 rot="10800004">
            <a:off x="3516058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5" name="手繪多邊形 214" descr="4">
            <a:extLst>
              <a:ext uri="{FF2B5EF4-FFF2-40B4-BE49-F238E27FC236}">
                <a16:creationId xmlns:a16="http://schemas.microsoft.com/office/drawing/2014/main" id="{C4DCBAD0-043E-2D38-CF11-6BF558AC4396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 rot="14400000">
            <a:off x="3207062" y="398022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6" name="手繪多邊形 215" descr="4">
            <a:extLst>
              <a:ext uri="{FF2B5EF4-FFF2-40B4-BE49-F238E27FC236}">
                <a16:creationId xmlns:a16="http://schemas.microsoft.com/office/drawing/2014/main" id="{B8EEBFFF-C2D9-3933-CC47-7C5212E6A5A0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rot="10800002">
            <a:off x="3742258" y="4289216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7" name="手繪多邊形 216" descr="4">
            <a:extLst>
              <a:ext uri="{FF2B5EF4-FFF2-40B4-BE49-F238E27FC236}">
                <a16:creationId xmlns:a16="http://schemas.microsoft.com/office/drawing/2014/main" id="{5CC31EE9-479C-B0F5-7BA3-EBF7FE9FE8C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 rot="7200009">
            <a:off x="4277456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8" name="手繪多邊形 217" descr="4">
            <a:extLst>
              <a:ext uri="{FF2B5EF4-FFF2-40B4-BE49-F238E27FC236}">
                <a16:creationId xmlns:a16="http://schemas.microsoft.com/office/drawing/2014/main" id="{31BDAE29-2B64-AE45-21DE-C5D162DCBFB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 rot="3600000">
            <a:off x="4277456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9" name="手繪多邊形 218" descr="4">
            <a:extLst>
              <a:ext uri="{FF2B5EF4-FFF2-40B4-BE49-F238E27FC236}">
                <a16:creationId xmlns:a16="http://schemas.microsoft.com/office/drawing/2014/main" id="{A47918AB-C24F-A38E-EABC-6DD1E71A8B1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742259" y="3053234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0" name="手繪多邊形 219" descr="4">
            <a:extLst>
              <a:ext uri="{FF2B5EF4-FFF2-40B4-BE49-F238E27FC236}">
                <a16:creationId xmlns:a16="http://schemas.microsoft.com/office/drawing/2014/main" id="{B435D60C-B9F1-19F0-10F0-448F4E6B9E8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 rot="18000009">
            <a:off x="3207063" y="336222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1" name="手繪多邊形 220" descr="3">
            <a:extLst>
              <a:ext uri="{FF2B5EF4-FFF2-40B4-BE49-F238E27FC236}">
                <a16:creationId xmlns:a16="http://schemas.microsoft.com/office/drawing/2014/main" id="{BBAC324C-1327-EF9B-B2A7-0941824CAAA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 rot="1800009">
            <a:off x="3418111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2" name="手繪多邊形 221" descr="3">
            <a:extLst>
              <a:ext uri="{FF2B5EF4-FFF2-40B4-BE49-F238E27FC236}">
                <a16:creationId xmlns:a16="http://schemas.microsoft.com/office/drawing/2014/main" id="{B4887926-6529-8BAD-3B0F-A3ACC9A88E3A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 rot="19800002">
            <a:off x="2996015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3" name="手繪多邊形 222" descr="3">
            <a:extLst>
              <a:ext uri="{FF2B5EF4-FFF2-40B4-BE49-F238E27FC236}">
                <a16:creationId xmlns:a16="http://schemas.microsoft.com/office/drawing/2014/main" id="{4C24A264-0F7D-20C3-D80D-6B3846B6FB48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 rot="16200002">
            <a:off x="3320164" y="431952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4" name="手繪多邊形 223" descr="3">
            <a:extLst>
              <a:ext uri="{FF2B5EF4-FFF2-40B4-BE49-F238E27FC236}">
                <a16:creationId xmlns:a16="http://schemas.microsoft.com/office/drawing/2014/main" id="{1447EB48-3392-4FC5-3D4C-73DA5F2EC4E4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 rot="12600011">
            <a:off x="4066408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5" name="手繪多邊形 224" descr="3">
            <a:extLst>
              <a:ext uri="{FF2B5EF4-FFF2-40B4-BE49-F238E27FC236}">
                <a16:creationId xmlns:a16="http://schemas.microsoft.com/office/drawing/2014/main" id="{BBB43223-85DF-7C88-3C0C-B0A21A31711E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 rot="9000002">
            <a:off x="4488504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6" name="手繪多邊形 225" descr="3">
            <a:extLst>
              <a:ext uri="{FF2B5EF4-FFF2-40B4-BE49-F238E27FC236}">
                <a16:creationId xmlns:a16="http://schemas.microsoft.com/office/drawing/2014/main" id="{87221CA6-3986-136E-D97E-965E2381BEA6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 rot="5400002">
            <a:off x="4164355" y="308353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7" name="手繪多邊形 226" descr="4">
            <a:extLst>
              <a:ext uri="{FF2B5EF4-FFF2-40B4-BE49-F238E27FC236}">
                <a16:creationId xmlns:a16="http://schemas.microsoft.com/office/drawing/2014/main" id="{A379D3CB-0BFB-BD23-57B9-A9E3A8D47657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 rot="12600001">
            <a:off x="3207063" y="4598211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8" name="手繪多邊形 227" descr="4">
            <a:extLst>
              <a:ext uri="{FF2B5EF4-FFF2-40B4-BE49-F238E27FC236}">
                <a16:creationId xmlns:a16="http://schemas.microsoft.com/office/drawing/2014/main" id="{1A5D4906-BBC4-7EB6-92B1-4DF8DA464108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 rot="9000011">
            <a:off x="4277454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9" name="手繪多邊形 228" descr="4">
            <a:extLst>
              <a:ext uri="{FF2B5EF4-FFF2-40B4-BE49-F238E27FC236}">
                <a16:creationId xmlns:a16="http://schemas.microsoft.com/office/drawing/2014/main" id="{21CC8DBF-EADC-BEF5-05ED-1F7A297CBC5B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 rot="5400005">
            <a:off x="4812654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0" name="手繪多邊形 229" descr="4">
            <a:extLst>
              <a:ext uri="{FF2B5EF4-FFF2-40B4-BE49-F238E27FC236}">
                <a16:creationId xmlns:a16="http://schemas.microsoft.com/office/drawing/2014/main" id="{AB83179F-E6E6-0155-32FA-95F5FB13B9D8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 rot="1800004">
            <a:off x="4277456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1" name="手繪多邊形 230" descr="4">
            <a:extLst>
              <a:ext uri="{FF2B5EF4-FFF2-40B4-BE49-F238E27FC236}">
                <a16:creationId xmlns:a16="http://schemas.microsoft.com/office/drawing/2014/main" id="{A72C31A0-A391-C750-F609-2B13DDD3AFA6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 rot="19800011">
            <a:off x="3207064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2" name="手繪多邊形 231" descr="4">
            <a:extLst>
              <a:ext uri="{FF2B5EF4-FFF2-40B4-BE49-F238E27FC236}">
                <a16:creationId xmlns:a16="http://schemas.microsoft.com/office/drawing/2014/main" id="{5B7EA24B-DDC8-D544-E4EF-DF0AFBF3F65A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 rot="16200004">
            <a:off x="2671867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3" name="手繪多邊形 232" descr="6">
            <a:extLst>
              <a:ext uri="{FF2B5EF4-FFF2-40B4-BE49-F238E27FC236}">
                <a16:creationId xmlns:a16="http://schemas.microsoft.com/office/drawing/2014/main" id="{349A0B16-18AF-A977-CC5A-07FB37332E17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 rot="10800004">
            <a:off x="3516055" y="4741617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4" name="手繪多邊形 233" descr="6">
            <a:extLst>
              <a:ext uri="{FF2B5EF4-FFF2-40B4-BE49-F238E27FC236}">
                <a16:creationId xmlns:a16="http://schemas.microsoft.com/office/drawing/2014/main" id="{EF89328C-B88E-309B-FD80-AC42956AFC41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 rot="7200009">
            <a:off x="4586449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5" name="手繪多邊形 234" descr="6">
            <a:extLst>
              <a:ext uri="{FF2B5EF4-FFF2-40B4-BE49-F238E27FC236}">
                <a16:creationId xmlns:a16="http://schemas.microsoft.com/office/drawing/2014/main" id="{8D370BF3-D2FD-1605-39BB-8332C61A4DB1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 rot="3600000">
            <a:off x="4586452" y="2887644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6" name="手繪多邊形 235" descr="6">
            <a:extLst>
              <a:ext uri="{FF2B5EF4-FFF2-40B4-BE49-F238E27FC236}">
                <a16:creationId xmlns:a16="http://schemas.microsoft.com/office/drawing/2014/main" id="{3BABB27C-2B77-7683-620C-D80C0AF3B924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3516058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7" name="手繪多邊形 236" descr="6">
            <a:extLst>
              <a:ext uri="{FF2B5EF4-FFF2-40B4-BE49-F238E27FC236}">
                <a16:creationId xmlns:a16="http://schemas.microsoft.com/office/drawing/2014/main" id="{9462CB9A-7403-829D-83A6-279673D192B5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 rot="18000009">
            <a:off x="2445666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8" name="手繪多邊形 237" descr="6">
            <a:extLst>
              <a:ext uri="{FF2B5EF4-FFF2-40B4-BE49-F238E27FC236}">
                <a16:creationId xmlns:a16="http://schemas.microsoft.com/office/drawing/2014/main" id="{B6C47656-BDB8-9682-09C3-9418A16B6903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 rot="14400001">
            <a:off x="2445665" y="4123626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8C2CDDFB-D7BB-0FFF-C8A1-FB259136E985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354447" y="191729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連線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個別連線</a:t>
            </a:r>
          </a:p>
        </p:txBody>
      </p:sp>
      <p:sp>
        <p:nvSpPr>
          <p:cNvPr id="4" name="手繪多邊形 70" descr="6">
            <a:extLst>
              <a:ext uri="{FF2B5EF4-FFF2-40B4-BE49-F238E27FC236}">
                <a16:creationId xmlns:a16="http://schemas.microsoft.com/office/drawing/2014/main" id="{B4B380FC-5AA5-C164-C08E-8176EC246A3E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 rot="10800004">
            <a:off x="9853063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手繪多邊形 71" descr="4">
            <a:extLst>
              <a:ext uri="{FF2B5EF4-FFF2-40B4-BE49-F238E27FC236}">
                <a16:creationId xmlns:a16="http://schemas.microsoft.com/office/drawing/2014/main" id="{0E1CCC72-27F2-8E0C-CB6E-2EF16FEB3232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 rot="14400000">
            <a:off x="9544066" y="398021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手繪多邊形 72" descr="4">
            <a:extLst>
              <a:ext uri="{FF2B5EF4-FFF2-40B4-BE49-F238E27FC236}">
                <a16:creationId xmlns:a16="http://schemas.microsoft.com/office/drawing/2014/main" id="{C0AC10A7-3CFE-4E6C-B1B3-AD6C9062A255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 rot="10800002">
            <a:off x="10079264" y="4289217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手繪多邊形 73" descr="4">
            <a:extLst>
              <a:ext uri="{FF2B5EF4-FFF2-40B4-BE49-F238E27FC236}">
                <a16:creationId xmlns:a16="http://schemas.microsoft.com/office/drawing/2014/main" id="{59859749-325B-461C-3AC5-4A9CD2AA1686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 rot="7200009">
            <a:off x="10614461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手繪多邊形 74" descr="4">
            <a:extLst>
              <a:ext uri="{FF2B5EF4-FFF2-40B4-BE49-F238E27FC236}">
                <a16:creationId xmlns:a16="http://schemas.microsoft.com/office/drawing/2014/main" id="{D312C56E-BA7A-1DB8-1E74-6B6965012579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 rot="3600000">
            <a:off x="10614461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手繪多邊形 75" descr="4">
            <a:extLst>
              <a:ext uri="{FF2B5EF4-FFF2-40B4-BE49-F238E27FC236}">
                <a16:creationId xmlns:a16="http://schemas.microsoft.com/office/drawing/2014/main" id="{D7938BAF-C253-6131-4C43-1248F43F2585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10079264" y="3053235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手繪多邊形 76" descr="4">
            <a:extLst>
              <a:ext uri="{FF2B5EF4-FFF2-40B4-BE49-F238E27FC236}">
                <a16:creationId xmlns:a16="http://schemas.microsoft.com/office/drawing/2014/main" id="{58A8639A-A2A7-63C4-516D-F7A790460F27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 rot="18000009">
            <a:off x="9544068" y="3362228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手繪多邊形 77" descr="3">
            <a:extLst>
              <a:ext uri="{FF2B5EF4-FFF2-40B4-BE49-F238E27FC236}">
                <a16:creationId xmlns:a16="http://schemas.microsoft.com/office/drawing/2014/main" id="{99DA98FD-F6DC-296B-17AE-D0E0C30CB212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 rot="1800009">
            <a:off x="9755116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手繪多邊形 78" descr="3">
            <a:extLst>
              <a:ext uri="{FF2B5EF4-FFF2-40B4-BE49-F238E27FC236}">
                <a16:creationId xmlns:a16="http://schemas.microsoft.com/office/drawing/2014/main" id="{1F205E71-C743-1A52-1307-A7A167B464C5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 rot="19800002">
            <a:off x="9333020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手繪多邊形 79" descr="3">
            <a:extLst>
              <a:ext uri="{FF2B5EF4-FFF2-40B4-BE49-F238E27FC236}">
                <a16:creationId xmlns:a16="http://schemas.microsoft.com/office/drawing/2014/main" id="{EC35BC1B-0646-E884-6B29-F48BFD3E3E9D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 rot="16200002">
            <a:off x="9657169" y="4319522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手繪多邊形 80" descr="3">
            <a:extLst>
              <a:ext uri="{FF2B5EF4-FFF2-40B4-BE49-F238E27FC236}">
                <a16:creationId xmlns:a16="http://schemas.microsoft.com/office/drawing/2014/main" id="{D0FE45D7-22AD-0DDA-4DFB-3FD60DA97DB6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 rot="12600011">
            <a:off x="10403413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手繪多邊形 81" descr="3">
            <a:extLst>
              <a:ext uri="{FF2B5EF4-FFF2-40B4-BE49-F238E27FC236}">
                <a16:creationId xmlns:a16="http://schemas.microsoft.com/office/drawing/2014/main" id="{D7CD64DC-63FC-2B54-49C0-FC76DA6CAC20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 rot="9000002">
            <a:off x="10825509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手繪多邊形 82" descr="3">
            <a:extLst>
              <a:ext uri="{FF2B5EF4-FFF2-40B4-BE49-F238E27FC236}">
                <a16:creationId xmlns:a16="http://schemas.microsoft.com/office/drawing/2014/main" id="{323C1326-7637-72C4-AE17-2E5A8F551FD5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 rot="5400002">
            <a:off x="10501360" y="3083538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手繪多邊形 83" descr="4">
            <a:extLst>
              <a:ext uri="{FF2B5EF4-FFF2-40B4-BE49-F238E27FC236}">
                <a16:creationId xmlns:a16="http://schemas.microsoft.com/office/drawing/2014/main" id="{C68CAEA6-651F-1995-B359-A63467A31071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 rot="12600001">
            <a:off x="9544068" y="4598212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手繪多邊形 84" descr="4">
            <a:extLst>
              <a:ext uri="{FF2B5EF4-FFF2-40B4-BE49-F238E27FC236}">
                <a16:creationId xmlns:a16="http://schemas.microsoft.com/office/drawing/2014/main" id="{E0662C87-230E-A2CB-D439-3552A1A76280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 rot="9000011">
            <a:off x="10614459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手繪多邊形 85" descr="4">
            <a:extLst>
              <a:ext uri="{FF2B5EF4-FFF2-40B4-BE49-F238E27FC236}">
                <a16:creationId xmlns:a16="http://schemas.microsoft.com/office/drawing/2014/main" id="{32B42F5A-239C-6772-6782-4BAFE59FB8E9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 rot="5400005">
            <a:off x="11149659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手繪多邊形 86" descr="4">
            <a:extLst>
              <a:ext uri="{FF2B5EF4-FFF2-40B4-BE49-F238E27FC236}">
                <a16:creationId xmlns:a16="http://schemas.microsoft.com/office/drawing/2014/main" id="{1298BA3D-A683-F06B-005E-DBD6A3EB77E6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 rot="1800004">
            <a:off x="10614461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手繪多邊形 87" descr="4">
            <a:extLst>
              <a:ext uri="{FF2B5EF4-FFF2-40B4-BE49-F238E27FC236}">
                <a16:creationId xmlns:a16="http://schemas.microsoft.com/office/drawing/2014/main" id="{7811F28E-7D68-7561-AC36-49EC31DC0C6B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 rot="19800011">
            <a:off x="9544069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手繪多邊形 88" descr="4">
            <a:extLst>
              <a:ext uri="{FF2B5EF4-FFF2-40B4-BE49-F238E27FC236}">
                <a16:creationId xmlns:a16="http://schemas.microsoft.com/office/drawing/2014/main" id="{047EB7C5-3CE6-9728-AF94-FBD15B6B7629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 rot="16200004">
            <a:off x="9008872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手繪多邊形 89" descr="6">
            <a:extLst>
              <a:ext uri="{FF2B5EF4-FFF2-40B4-BE49-F238E27FC236}">
                <a16:creationId xmlns:a16="http://schemas.microsoft.com/office/drawing/2014/main" id="{84FF200E-86C3-0529-BD5F-FF9F901F80BF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 rot="10800004">
            <a:off x="9853060" y="4741618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手繪多邊形 90" descr="6">
            <a:extLst>
              <a:ext uri="{FF2B5EF4-FFF2-40B4-BE49-F238E27FC236}">
                <a16:creationId xmlns:a16="http://schemas.microsoft.com/office/drawing/2014/main" id="{CF1E85BF-B9D0-DCF4-EB39-283C71710DB1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 rot="7200009">
            <a:off x="10923454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手繪多邊形 91" descr="6">
            <a:extLst>
              <a:ext uri="{FF2B5EF4-FFF2-40B4-BE49-F238E27FC236}">
                <a16:creationId xmlns:a16="http://schemas.microsoft.com/office/drawing/2014/main" id="{6304989D-FF23-82F0-D4BD-061F124C6E35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 rot="3600000">
            <a:off x="10923457" y="2887645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手繪多邊形 92" descr="6">
            <a:extLst>
              <a:ext uri="{FF2B5EF4-FFF2-40B4-BE49-F238E27FC236}">
                <a16:creationId xmlns:a16="http://schemas.microsoft.com/office/drawing/2014/main" id="{3B8CEE2D-54B9-C1BF-4AEE-0B4FFC479E37}"/>
              </a:ext>
            </a:extLst>
          </p:cNvPr>
          <p:cNvSpPr/>
          <p:nvPr>
            <p:custDataLst>
              <p:tags r:id="rId50"/>
            </p:custDataLst>
          </p:nvPr>
        </p:nvSpPr>
        <p:spPr bwMode="auto">
          <a:xfrm>
            <a:off x="9853063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手繪多邊形 93" descr="6">
            <a:extLst>
              <a:ext uri="{FF2B5EF4-FFF2-40B4-BE49-F238E27FC236}">
                <a16:creationId xmlns:a16="http://schemas.microsoft.com/office/drawing/2014/main" id="{9D099686-0524-27FE-5047-2561A1A76434}"/>
              </a:ext>
            </a:extLst>
          </p:cNvPr>
          <p:cNvSpPr/>
          <p:nvPr>
            <p:custDataLst>
              <p:tags r:id="rId51"/>
            </p:custDataLst>
          </p:nvPr>
        </p:nvSpPr>
        <p:spPr bwMode="auto">
          <a:xfrm rot="18000009">
            <a:off x="8782671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手繪多邊形 94" descr="6">
            <a:extLst>
              <a:ext uri="{FF2B5EF4-FFF2-40B4-BE49-F238E27FC236}">
                <a16:creationId xmlns:a16="http://schemas.microsoft.com/office/drawing/2014/main" id="{2D628A8D-CBF6-8CC0-4386-B82BC6ADCA01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 rot="14400001">
            <a:off x="8782670" y="4123625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手繪多邊形 69" descr="6">
            <a:extLst>
              <a:ext uri="{FF2B5EF4-FFF2-40B4-BE49-F238E27FC236}">
                <a16:creationId xmlns:a16="http://schemas.microsoft.com/office/drawing/2014/main" id="{7D189FA2-2578-1640-9E98-62D19D90E086}"/>
              </a:ext>
            </a:extLst>
          </p:cNvPr>
          <p:cNvSpPr/>
          <p:nvPr>
            <p:custDataLst>
              <p:tags r:id="rId53"/>
            </p:custDataLst>
          </p:nvPr>
        </p:nvSpPr>
        <p:spPr bwMode="auto">
          <a:xfrm>
            <a:off x="6914579" y="2179392"/>
            <a:ext cx="1153283" cy="99877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手繪多邊形 96" descr="4">
            <a:extLst>
              <a:ext uri="{FF2B5EF4-FFF2-40B4-BE49-F238E27FC236}">
                <a16:creationId xmlns:a16="http://schemas.microsoft.com/office/drawing/2014/main" id="{30E73F82-93C1-0CE9-1719-8F643CFED4D0}"/>
              </a:ext>
            </a:extLst>
          </p:cNvPr>
          <p:cNvSpPr/>
          <p:nvPr>
            <p:custDataLst>
              <p:tags r:id="rId54"/>
            </p:custDataLst>
          </p:nvPr>
        </p:nvSpPr>
        <p:spPr bwMode="auto">
          <a:xfrm>
            <a:off x="7012085" y="3493410"/>
            <a:ext cx="972519" cy="97251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手繪多邊形 97" descr="3">
            <a:extLst>
              <a:ext uri="{FF2B5EF4-FFF2-40B4-BE49-F238E27FC236}">
                <a16:creationId xmlns:a16="http://schemas.microsoft.com/office/drawing/2014/main" id="{9605EBEC-AFC1-0FBD-7D6A-B445B1B21454}"/>
              </a:ext>
            </a:extLst>
          </p:cNvPr>
          <p:cNvSpPr/>
          <p:nvPr>
            <p:custDataLst>
              <p:tags r:id="rId55"/>
            </p:custDataLst>
          </p:nvPr>
        </p:nvSpPr>
        <p:spPr bwMode="auto">
          <a:xfrm>
            <a:off x="6881896" y="4680384"/>
            <a:ext cx="1213870" cy="1046438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" name="手繪多邊形 69" descr="6">
            <a:extLst>
              <a:ext uri="{FF2B5EF4-FFF2-40B4-BE49-F238E27FC236}">
                <a16:creationId xmlns:a16="http://schemas.microsoft.com/office/drawing/2014/main" id="{BA25D281-5F4A-4010-D999-6F090181BE24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auto">
          <a:xfrm>
            <a:off x="7209257" y="2434590"/>
            <a:ext cx="563928" cy="488376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23A6CDEE-8C77-461B-AAC0-947F70E27E9F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7202899" y="2922965"/>
            <a:ext cx="576641" cy="255197"/>
          </a:xfrm>
          <a:custGeom>
            <a:avLst/>
            <a:gdLst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  <a:gd name="connsiteX5" fmla="*/ 147339 w 576641"/>
              <a:gd name="connsiteY5" fmla="*/ 0 h 255197"/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7">
                <a:moveTo>
                  <a:pt x="147339" y="0"/>
                </a:moveTo>
                <a:lnTo>
                  <a:pt x="0" y="255197"/>
                </a:lnTo>
                <a:lnTo>
                  <a:pt x="576641" y="255197"/>
                </a:lnTo>
                <a:lnTo>
                  <a:pt x="429303" y="0"/>
                </a:lnTo>
                <a:lnTo>
                  <a:pt x="147339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: 圖案 32">
            <a:extLst>
              <a:ext uri="{FF2B5EF4-FFF2-40B4-BE49-F238E27FC236}">
                <a16:creationId xmlns:a16="http://schemas.microsoft.com/office/drawing/2014/main" id="{C74FDCB3-E1BC-DD47-6D17-B243CD237901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7632203" y="2678777"/>
            <a:ext cx="435658" cy="499385"/>
          </a:xfrm>
          <a:custGeom>
            <a:avLst/>
            <a:gdLst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  <a:gd name="connsiteX5" fmla="*/ 0 w 435658"/>
              <a:gd name="connsiteY5" fmla="*/ 244188 h 499385"/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5">
                <a:moveTo>
                  <a:pt x="0" y="244188"/>
                </a:moveTo>
                <a:lnTo>
                  <a:pt x="147338" y="499385"/>
                </a:lnTo>
                <a:lnTo>
                  <a:pt x="435658" y="0"/>
                </a:lnTo>
                <a:lnTo>
                  <a:pt x="140982" y="0"/>
                </a:lnTo>
                <a:lnTo>
                  <a:pt x="0" y="2441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84C1DBD6-C98A-D6D3-0D10-D995BCA25B38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7632203" y="2179392"/>
            <a:ext cx="435658" cy="499386"/>
          </a:xfrm>
          <a:custGeom>
            <a:avLst/>
            <a:gdLst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  <a:gd name="connsiteX5" fmla="*/ 140982 w 435658"/>
              <a:gd name="connsiteY5" fmla="*/ 499386 h 499386"/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6">
                <a:moveTo>
                  <a:pt x="140982" y="499386"/>
                </a:moveTo>
                <a:lnTo>
                  <a:pt x="435658" y="499386"/>
                </a:lnTo>
                <a:lnTo>
                  <a:pt x="147338" y="0"/>
                </a:lnTo>
                <a:lnTo>
                  <a:pt x="0" y="255198"/>
                </a:lnTo>
                <a:lnTo>
                  <a:pt x="140982" y="49938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96695AA6-67CA-1312-FC77-9B4CC0534AB7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7709685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5DD566C1-9353-57FD-8F4F-8B25DB34180B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7568703" y="2371090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EEA759F0-CFBD-F5BE-D8B8-333868B8E28A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7286739" y="2371090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7D57E1BF-1279-CE4F-9C81-AD8CD6E79170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7145757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A03A7840-9C9B-71F1-E9C0-E0B2DFBECF68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7286739" y="2859466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AD90BB00-ECF1-03BF-A12B-97DD19B150B7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7568703" y="2859466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270D6B16-40A7-DC33-09B5-FC7EAF04A279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8004361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F736A0AD-F6DA-D9DB-8E09-50583C7E8A74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7716041" y="211589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A00DB3DF-AFE5-64F5-ECDA-307895DC856C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7139400" y="211589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123C6568-147E-B019-2D1E-1A8E2DB88E1A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6851079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7ADE8122-7690-3DF7-8145-C2A0C9D85C23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7139400" y="3114663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A112A7CC-805E-90F0-C661-BAA77FD5056B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7716041" y="3114663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3787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60</a:t>
            </a:fld>
            <a:endParaRPr lang="zh-TW" altLang="en-US"/>
          </a:p>
        </p:txBody>
      </p:sp>
      <p:sp>
        <p:nvSpPr>
          <p:cNvPr id="6" name="手繪多邊形 5" descr="R6"/>
          <p:cNvSpPr/>
          <p:nvPr>
            <p:custDataLst>
              <p:tags r:id="rId2"/>
            </p:custDataLst>
          </p:nvPr>
        </p:nvSpPr>
        <p:spPr>
          <a:xfrm>
            <a:off x="837572" y="4148254"/>
            <a:ext cx="1313384" cy="113742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手繪多邊形 11"/>
          <p:cNvSpPr/>
          <p:nvPr/>
        </p:nvSpPr>
        <p:spPr>
          <a:xfrm>
            <a:off x="852058" y="210758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 5" descr="R6">
            <a:extLst>
              <a:ext uri="{FF2B5EF4-FFF2-40B4-BE49-F238E27FC236}">
                <a16:creationId xmlns:a16="http://schemas.microsoft.com/office/drawing/2014/main" id="{1E0B0888-425D-ADA4-A242-5B30717F4F2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322192" y="4148254"/>
            <a:ext cx="1313384" cy="113742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手繪多邊形 11">
            <a:extLst>
              <a:ext uri="{FF2B5EF4-FFF2-40B4-BE49-F238E27FC236}">
                <a16:creationId xmlns:a16="http://schemas.microsoft.com/office/drawing/2014/main" id="{D33E3AE9-F3C9-A67C-45D8-73B448CDDAC0}"/>
              </a:ext>
            </a:extLst>
          </p:cNvPr>
          <p:cNvSpPr/>
          <p:nvPr/>
        </p:nvSpPr>
        <p:spPr>
          <a:xfrm>
            <a:off x="7336678" y="210758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9100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61</a:t>
            </a:fld>
            <a:endParaRPr lang="zh-TW" altLang="en-US"/>
          </a:p>
        </p:txBody>
      </p:sp>
      <p:sp>
        <p:nvSpPr>
          <p:cNvPr id="6" name="手繪多邊形 5" descr="R6"/>
          <p:cNvSpPr/>
          <p:nvPr>
            <p:custDataLst>
              <p:tags r:id="rId2"/>
            </p:custDataLst>
          </p:nvPr>
        </p:nvSpPr>
        <p:spPr>
          <a:xfrm>
            <a:off x="837572" y="4148254"/>
            <a:ext cx="1313384" cy="113742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手繪多邊形 11"/>
          <p:cNvSpPr/>
          <p:nvPr/>
        </p:nvSpPr>
        <p:spPr>
          <a:xfrm>
            <a:off x="852058" y="210758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圓角矩形 3"/>
          <p:cNvSpPr/>
          <p:nvPr>
            <p:custDataLst>
              <p:tags r:id="rId3"/>
            </p:custDataLst>
          </p:nvPr>
        </p:nvSpPr>
        <p:spPr>
          <a:xfrm>
            <a:off x="4581417" y="6146180"/>
            <a:ext cx="256403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插入端點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- 2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5" name="手繪多邊形 5" descr="R6">
            <a:extLst>
              <a:ext uri="{FF2B5EF4-FFF2-40B4-BE49-F238E27FC236}">
                <a16:creationId xmlns:a16="http://schemas.microsoft.com/office/drawing/2014/main" id="{0337C1F1-10E1-D17D-A1DB-B6611A5F7CA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322191" y="4148254"/>
            <a:ext cx="1313384" cy="113742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11">
            <a:extLst>
              <a:ext uri="{FF2B5EF4-FFF2-40B4-BE49-F238E27FC236}">
                <a16:creationId xmlns:a16="http://schemas.microsoft.com/office/drawing/2014/main" id="{46BB6661-2ED4-B0A7-0AB3-B445943FE326}"/>
              </a:ext>
            </a:extLst>
          </p:cNvPr>
          <p:cNvSpPr/>
          <p:nvPr/>
        </p:nvSpPr>
        <p:spPr>
          <a:xfrm>
            <a:off x="7336679" y="210758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8611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6" name="手繪多邊形 5" descr="R6"/>
          <p:cNvSpPr/>
          <p:nvPr>
            <p:custDataLst>
              <p:tags r:id="rId2"/>
            </p:custDataLst>
          </p:nvPr>
        </p:nvSpPr>
        <p:spPr>
          <a:xfrm>
            <a:off x="837572" y="4148254"/>
            <a:ext cx="1313384" cy="113742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手繪多邊形 11"/>
          <p:cNvSpPr/>
          <p:nvPr/>
        </p:nvSpPr>
        <p:spPr>
          <a:xfrm>
            <a:off x="852058" y="210758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837572" y="2107580"/>
            <a:ext cx="1313384" cy="3178098"/>
            <a:chOff x="837572" y="2107580"/>
            <a:chExt cx="1313384" cy="3178098"/>
          </a:xfrm>
        </p:grpSpPr>
        <p:cxnSp>
          <p:nvCxnSpPr>
            <p:cNvPr id="4" name="直線接點 3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1822610" y="4148254"/>
              <a:ext cx="328346" cy="568712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/>
            <p:cNvCxnSpPr/>
            <p:nvPr>
              <p:custDataLst>
                <p:tags r:id="rId18"/>
              </p:custDataLst>
            </p:nvPr>
          </p:nvCxnSpPr>
          <p:spPr>
            <a:xfrm flipH="1">
              <a:off x="1165918" y="4148254"/>
              <a:ext cx="656692" cy="0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>
              <p:custDataLst>
                <p:tags r:id="rId19"/>
              </p:custDataLst>
            </p:nvPr>
          </p:nvCxnSpPr>
          <p:spPr>
            <a:xfrm flipH="1">
              <a:off x="837572" y="4148254"/>
              <a:ext cx="328346" cy="568712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20"/>
              </p:custDataLst>
            </p:nvPr>
          </p:nvCxnSpPr>
          <p:spPr>
            <a:xfrm>
              <a:off x="837572" y="4716966"/>
              <a:ext cx="328346" cy="568712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>
              <p:custDataLst>
                <p:tags r:id="rId21"/>
              </p:custDataLst>
            </p:nvPr>
          </p:nvCxnSpPr>
          <p:spPr>
            <a:xfrm>
              <a:off x="1165918" y="5285678"/>
              <a:ext cx="656692" cy="0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22"/>
              </p:custDataLst>
            </p:nvPr>
          </p:nvCxnSpPr>
          <p:spPr>
            <a:xfrm flipV="1">
              <a:off x="1822610" y="4716966"/>
              <a:ext cx="328346" cy="568712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23"/>
              </p:custDataLst>
            </p:nvPr>
          </p:nvCxnSpPr>
          <p:spPr>
            <a:xfrm flipH="1">
              <a:off x="1173161" y="2107580"/>
              <a:ext cx="321103" cy="556167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>
              <p:custDataLst>
                <p:tags r:id="rId24"/>
              </p:custDataLst>
            </p:nvPr>
          </p:nvCxnSpPr>
          <p:spPr>
            <a:xfrm flipH="1">
              <a:off x="852058" y="2663747"/>
              <a:ext cx="321103" cy="556167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25"/>
              </p:custDataLst>
            </p:nvPr>
          </p:nvCxnSpPr>
          <p:spPr>
            <a:xfrm>
              <a:off x="852058" y="3219914"/>
              <a:ext cx="642206" cy="0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26"/>
              </p:custDataLst>
            </p:nvPr>
          </p:nvCxnSpPr>
          <p:spPr>
            <a:xfrm>
              <a:off x="1494264" y="3219914"/>
              <a:ext cx="642206" cy="0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27"/>
              </p:custDataLst>
            </p:nvPr>
          </p:nvCxnSpPr>
          <p:spPr>
            <a:xfrm flipH="1" flipV="1">
              <a:off x="1815367" y="2663747"/>
              <a:ext cx="321103" cy="556167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28"/>
              </p:custDataLst>
            </p:nvPr>
          </p:nvCxnSpPr>
          <p:spPr>
            <a:xfrm flipH="1" flipV="1">
              <a:off x="1494264" y="2107580"/>
              <a:ext cx="321103" cy="556167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圓角矩形 18"/>
          <p:cNvSpPr/>
          <p:nvPr>
            <p:custDataLst>
              <p:tags r:id="rId3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  <p:sp>
        <p:nvSpPr>
          <p:cNvPr id="20" name="手繪多邊形 5" descr="R6">
            <a:extLst>
              <a:ext uri="{FF2B5EF4-FFF2-40B4-BE49-F238E27FC236}">
                <a16:creationId xmlns:a16="http://schemas.microsoft.com/office/drawing/2014/main" id="{8740F1AB-BFB9-8F9B-0FB8-E8FF37CBE5E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322191" y="4148254"/>
            <a:ext cx="1313384" cy="113742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" name="手繪多邊形 11">
            <a:extLst>
              <a:ext uri="{FF2B5EF4-FFF2-40B4-BE49-F238E27FC236}">
                <a16:creationId xmlns:a16="http://schemas.microsoft.com/office/drawing/2014/main" id="{AFC8E4C4-CC6B-EFF5-858B-4E490722A379}"/>
              </a:ext>
            </a:extLst>
          </p:cNvPr>
          <p:cNvSpPr/>
          <p:nvPr/>
        </p:nvSpPr>
        <p:spPr>
          <a:xfrm>
            <a:off x="7336679" y="210758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6440DC08-D6F2-C0C7-1ACE-C4330F7BA78E}"/>
              </a:ext>
            </a:extLst>
          </p:cNvPr>
          <p:cNvGrpSpPr/>
          <p:nvPr/>
        </p:nvGrpSpPr>
        <p:grpSpPr>
          <a:xfrm>
            <a:off x="7322191" y="2107580"/>
            <a:ext cx="1313384" cy="3178098"/>
            <a:chOff x="7322191" y="2107580"/>
            <a:chExt cx="1313384" cy="317809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92CC8DA-2B09-7E75-9D23-8AD3ED76177D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 flipH="1">
              <a:off x="7657782" y="2107580"/>
              <a:ext cx="321103" cy="556167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FD66741D-A5B1-4422-B3B5-8B3D64F637B9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 flipH="1">
              <a:off x="7336679" y="2663747"/>
              <a:ext cx="321103" cy="556167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3D3A4125-EAAE-5566-CEF4-478229479F47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7336679" y="3219914"/>
              <a:ext cx="642206" cy="0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9331032-40EB-82C7-93AB-479C8462B255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7978885" y="3219914"/>
              <a:ext cx="642206" cy="0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CC9A54F2-690D-61F9-320A-3BE6873F7D69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 flipH="1" flipV="1">
              <a:off x="8299988" y="2663747"/>
              <a:ext cx="321103" cy="556167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26AB2BDF-1103-6DE0-F45D-29091502444F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 flipH="1" flipV="1">
              <a:off x="7978885" y="2107580"/>
              <a:ext cx="321103" cy="556167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0150D868-F63F-1BD5-5315-826B30C92404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8307229" y="4148254"/>
              <a:ext cx="328346" cy="568712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FB0A2A62-6FBF-AA6C-AA63-3643219F1FEF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 flipH="1">
              <a:off x="7650537" y="4148254"/>
              <a:ext cx="656692" cy="0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7A81BF99-DBE0-71A3-CDD2-4FBB13B341BA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>
              <a:off x="7322191" y="4148254"/>
              <a:ext cx="328346" cy="568712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1CFFC5CF-1361-B790-0108-40A933E28A62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7322191" y="4716966"/>
              <a:ext cx="328346" cy="568712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B845CF66-728D-829B-629B-79BB4054FE97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7650537" y="5285678"/>
              <a:ext cx="656692" cy="0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B0629D80-FFB5-4F90-C9D2-B91ECD2F7109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V="1">
              <a:off x="8307229" y="4716966"/>
              <a:ext cx="328346" cy="568712"/>
            </a:xfrm>
            <a:prstGeom prst="line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698216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63</a:t>
            </a:fld>
            <a:endParaRPr lang="zh-TW" altLang="en-US"/>
          </a:p>
        </p:txBody>
      </p:sp>
      <p:sp>
        <p:nvSpPr>
          <p:cNvPr id="6" name="手繪多邊形 5" descr="R6"/>
          <p:cNvSpPr/>
          <p:nvPr>
            <p:custDataLst>
              <p:tags r:id="rId2"/>
            </p:custDataLst>
          </p:nvPr>
        </p:nvSpPr>
        <p:spPr>
          <a:xfrm>
            <a:off x="837572" y="4148254"/>
            <a:ext cx="1313384" cy="113742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手繪多邊形 11"/>
          <p:cNvSpPr/>
          <p:nvPr/>
        </p:nvSpPr>
        <p:spPr>
          <a:xfrm>
            <a:off x="852058" y="210758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" name="直線接點 3"/>
          <p:cNvCxnSpPr/>
          <p:nvPr>
            <p:custDataLst>
              <p:tags r:id="rId3"/>
            </p:custDataLst>
          </p:nvPr>
        </p:nvCxnSpPr>
        <p:spPr>
          <a:xfrm flipH="1" flipV="1">
            <a:off x="1822610" y="4148254"/>
            <a:ext cx="328346" cy="568712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>
            <p:custDataLst>
              <p:tags r:id="rId4"/>
            </p:custDataLst>
          </p:nvPr>
        </p:nvCxnSpPr>
        <p:spPr>
          <a:xfrm flipH="1">
            <a:off x="1165918" y="4148254"/>
            <a:ext cx="656692" cy="0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>
            <p:custDataLst>
              <p:tags r:id="rId5"/>
            </p:custDataLst>
          </p:nvPr>
        </p:nvCxnSpPr>
        <p:spPr>
          <a:xfrm flipH="1">
            <a:off x="837572" y="4148254"/>
            <a:ext cx="328346" cy="568712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>
            <p:custDataLst>
              <p:tags r:id="rId6"/>
            </p:custDataLst>
          </p:nvPr>
        </p:nvCxnSpPr>
        <p:spPr>
          <a:xfrm>
            <a:off x="837572" y="4716966"/>
            <a:ext cx="328346" cy="568712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>
            <p:custDataLst>
              <p:tags r:id="rId7"/>
            </p:custDataLst>
          </p:nvPr>
        </p:nvCxnSpPr>
        <p:spPr>
          <a:xfrm>
            <a:off x="1165918" y="5285678"/>
            <a:ext cx="656692" cy="0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>
            <p:custDataLst>
              <p:tags r:id="rId8"/>
            </p:custDataLst>
          </p:nvPr>
        </p:nvCxnSpPr>
        <p:spPr>
          <a:xfrm flipV="1">
            <a:off x="1822610" y="4716966"/>
            <a:ext cx="328346" cy="568712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>
            <p:custDataLst>
              <p:tags r:id="rId9"/>
            </p:custDataLst>
          </p:nvPr>
        </p:nvCxnSpPr>
        <p:spPr>
          <a:xfrm flipH="1">
            <a:off x="1173161" y="2107580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>
            <p:custDataLst>
              <p:tags r:id="rId10"/>
            </p:custDataLst>
          </p:nvPr>
        </p:nvCxnSpPr>
        <p:spPr>
          <a:xfrm flipH="1">
            <a:off x="852058" y="2663747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>
            <p:custDataLst>
              <p:tags r:id="rId11"/>
            </p:custDataLst>
          </p:nvPr>
        </p:nvCxnSpPr>
        <p:spPr>
          <a:xfrm>
            <a:off x="852058" y="3219914"/>
            <a:ext cx="642206" cy="0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>
            <p:custDataLst>
              <p:tags r:id="rId12"/>
            </p:custDataLst>
          </p:nvPr>
        </p:nvCxnSpPr>
        <p:spPr>
          <a:xfrm>
            <a:off x="1494264" y="3219914"/>
            <a:ext cx="642206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>
            <p:custDataLst>
              <p:tags r:id="rId13"/>
            </p:custDataLst>
          </p:nvPr>
        </p:nvCxnSpPr>
        <p:spPr>
          <a:xfrm flipH="1" flipV="1">
            <a:off x="1815367" y="2663747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>
            <p:custDataLst>
              <p:tags r:id="rId14"/>
            </p:custDataLst>
          </p:nvPr>
        </p:nvCxnSpPr>
        <p:spPr>
          <a:xfrm flipH="1" flipV="1">
            <a:off x="1494264" y="2107580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>
            <p:custDataLst>
              <p:tags r:id="rId15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  <p:cxnSp>
        <p:nvCxnSpPr>
          <p:cNvPr id="20" name="直線接點 19"/>
          <p:cNvCxnSpPr/>
          <p:nvPr>
            <p:custDataLst>
              <p:tags r:id="rId16"/>
            </p:custDataLst>
          </p:nvPr>
        </p:nvCxnSpPr>
        <p:spPr>
          <a:xfrm>
            <a:off x="2843561" y="5238285"/>
            <a:ext cx="642206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手繪多邊形 5" descr="R6">
            <a:extLst>
              <a:ext uri="{FF2B5EF4-FFF2-40B4-BE49-F238E27FC236}">
                <a16:creationId xmlns:a16="http://schemas.microsoft.com/office/drawing/2014/main" id="{6D38FE53-C8A9-F6B2-84FF-AADF84C39BA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322191" y="4148254"/>
            <a:ext cx="1313384" cy="113742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" name="手繪多邊形 11">
            <a:extLst>
              <a:ext uri="{FF2B5EF4-FFF2-40B4-BE49-F238E27FC236}">
                <a16:creationId xmlns:a16="http://schemas.microsoft.com/office/drawing/2014/main" id="{C972CF8B-5121-2F92-D2CB-0255B668B5E0}"/>
              </a:ext>
            </a:extLst>
          </p:cNvPr>
          <p:cNvSpPr/>
          <p:nvPr/>
        </p:nvSpPr>
        <p:spPr>
          <a:xfrm>
            <a:off x="7336679" y="210758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1E29D46-BB1A-FEB6-CFF2-B1FA2388B012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 flipH="1">
            <a:off x="7657782" y="2107580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F3EE434-3F4C-EA06-536C-1F868F021F18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 flipH="1">
            <a:off x="7336679" y="2663747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A6490C6-A868-CB09-618E-D9E6795A2226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7336679" y="3219914"/>
            <a:ext cx="642206" cy="0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0F517C2-80BC-EDED-D4FF-E00DC8B3C9A9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7978885" y="3219914"/>
            <a:ext cx="642206" cy="0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A4F171F-3603-DD8B-3DCA-711307058BB7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flipH="1" flipV="1">
            <a:off x="8299988" y="2663747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002872F-2601-FB6C-0059-AB28426A415C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flipH="1" flipV="1">
            <a:off x="7978885" y="2107580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0A9C36C-E6A8-DC07-115F-D82178C53169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 flipH="1" flipV="1">
            <a:off x="8307229" y="4148254"/>
            <a:ext cx="328346" cy="568712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829E6E3-71BF-E996-8456-D166ED5E87F5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 flipH="1">
            <a:off x="7650537" y="4148254"/>
            <a:ext cx="656692" cy="0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4AAD0DE-CFDD-6E94-8211-3D0A582DE86C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 flipH="1">
            <a:off x="7322191" y="4148254"/>
            <a:ext cx="328346" cy="568712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D09C4A6-B983-EBE2-611F-FE0BDC6A8C19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7322191" y="4716966"/>
            <a:ext cx="328346" cy="568712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FA4BED3-C300-84FF-D256-67D51E160590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7650537" y="5285678"/>
            <a:ext cx="656692" cy="0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0F323A53-D037-24F6-0D2A-B85A9E52E160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 flipV="1">
            <a:off x="8307229" y="4716966"/>
            <a:ext cx="328346" cy="568712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2BD90947-3AE0-C97D-5DCC-6BA8F7FB06AA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10302985" y="5041094"/>
            <a:ext cx="642206" cy="0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635440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64</a:t>
            </a:fld>
            <a:endParaRPr lang="zh-TW" altLang="en-US"/>
          </a:p>
        </p:txBody>
      </p:sp>
      <p:sp>
        <p:nvSpPr>
          <p:cNvPr id="6" name="手繪多邊形 5" descr="R6"/>
          <p:cNvSpPr/>
          <p:nvPr>
            <p:custDataLst>
              <p:tags r:id="rId2"/>
            </p:custDataLst>
          </p:nvPr>
        </p:nvSpPr>
        <p:spPr>
          <a:xfrm>
            <a:off x="837572" y="4148254"/>
            <a:ext cx="1313384" cy="113742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手繪多邊形 11"/>
          <p:cNvSpPr/>
          <p:nvPr/>
        </p:nvSpPr>
        <p:spPr>
          <a:xfrm>
            <a:off x="852058" y="210758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" name="直線接點 3"/>
          <p:cNvCxnSpPr/>
          <p:nvPr>
            <p:custDataLst>
              <p:tags r:id="rId3"/>
            </p:custDataLst>
          </p:nvPr>
        </p:nvCxnSpPr>
        <p:spPr>
          <a:xfrm flipH="1" flipV="1">
            <a:off x="1822610" y="4148254"/>
            <a:ext cx="328346" cy="568712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>
            <p:custDataLst>
              <p:tags r:id="rId4"/>
            </p:custDataLst>
          </p:nvPr>
        </p:nvCxnSpPr>
        <p:spPr>
          <a:xfrm flipH="1">
            <a:off x="1165918" y="4148254"/>
            <a:ext cx="656692" cy="0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>
            <p:custDataLst>
              <p:tags r:id="rId5"/>
            </p:custDataLst>
          </p:nvPr>
        </p:nvCxnSpPr>
        <p:spPr>
          <a:xfrm flipH="1">
            <a:off x="837572" y="4148254"/>
            <a:ext cx="328346" cy="568712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>
            <p:custDataLst>
              <p:tags r:id="rId6"/>
            </p:custDataLst>
          </p:nvPr>
        </p:nvCxnSpPr>
        <p:spPr>
          <a:xfrm>
            <a:off x="837572" y="4716966"/>
            <a:ext cx="328346" cy="568712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>
            <p:custDataLst>
              <p:tags r:id="rId7"/>
            </p:custDataLst>
          </p:nvPr>
        </p:nvCxnSpPr>
        <p:spPr>
          <a:xfrm>
            <a:off x="1165918" y="5285678"/>
            <a:ext cx="656692" cy="0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>
            <p:custDataLst>
              <p:tags r:id="rId8"/>
            </p:custDataLst>
          </p:nvPr>
        </p:nvCxnSpPr>
        <p:spPr>
          <a:xfrm flipV="1">
            <a:off x="1822610" y="4716966"/>
            <a:ext cx="328346" cy="568712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>
            <p:custDataLst>
              <p:tags r:id="rId9"/>
            </p:custDataLst>
          </p:nvPr>
        </p:nvCxnSpPr>
        <p:spPr>
          <a:xfrm flipH="1">
            <a:off x="1173161" y="2107580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>
            <p:custDataLst>
              <p:tags r:id="rId10"/>
            </p:custDataLst>
          </p:nvPr>
        </p:nvCxnSpPr>
        <p:spPr>
          <a:xfrm flipH="1">
            <a:off x="852058" y="2663747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>
            <p:custDataLst>
              <p:tags r:id="rId11"/>
            </p:custDataLst>
          </p:nvPr>
        </p:nvCxnSpPr>
        <p:spPr>
          <a:xfrm>
            <a:off x="852058" y="3219914"/>
            <a:ext cx="642206" cy="0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>
            <p:custDataLst>
              <p:tags r:id="rId12"/>
            </p:custDataLst>
          </p:nvPr>
        </p:nvCxnSpPr>
        <p:spPr>
          <a:xfrm>
            <a:off x="1494264" y="3219914"/>
            <a:ext cx="642206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>
            <p:custDataLst>
              <p:tags r:id="rId13"/>
            </p:custDataLst>
          </p:nvPr>
        </p:nvCxnSpPr>
        <p:spPr>
          <a:xfrm flipH="1" flipV="1">
            <a:off x="1815367" y="2663747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>
            <p:custDataLst>
              <p:tags r:id="rId14"/>
            </p:custDataLst>
          </p:nvPr>
        </p:nvCxnSpPr>
        <p:spPr>
          <a:xfrm flipH="1" flipV="1">
            <a:off x="1494264" y="2107580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>
            <p:custDataLst>
              <p:tags r:id="rId15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  <p:sp>
        <p:nvSpPr>
          <p:cNvPr id="21" name="手繪多邊形 20" descr="R6"/>
          <p:cNvSpPr/>
          <p:nvPr>
            <p:custDataLst>
              <p:tags r:id="rId16"/>
            </p:custDataLst>
          </p:nvPr>
        </p:nvSpPr>
        <p:spPr>
          <a:xfrm>
            <a:off x="2522458" y="4125951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" name="手繪多邊形 5" descr="R6">
            <a:extLst>
              <a:ext uri="{FF2B5EF4-FFF2-40B4-BE49-F238E27FC236}">
                <a16:creationId xmlns:a16="http://schemas.microsoft.com/office/drawing/2014/main" id="{D4D81000-9D09-38CC-27AC-F8B2FC7BF37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322191" y="4148254"/>
            <a:ext cx="1313384" cy="113742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" name="手繪多邊形 11">
            <a:extLst>
              <a:ext uri="{FF2B5EF4-FFF2-40B4-BE49-F238E27FC236}">
                <a16:creationId xmlns:a16="http://schemas.microsoft.com/office/drawing/2014/main" id="{8BBEA8B6-65E7-B633-D6FA-D55BA17AADD6}"/>
              </a:ext>
            </a:extLst>
          </p:cNvPr>
          <p:cNvSpPr/>
          <p:nvPr/>
        </p:nvSpPr>
        <p:spPr>
          <a:xfrm>
            <a:off x="7336679" y="210758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DA8698-4768-446C-E6F5-CCB022EAB784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 flipH="1">
            <a:off x="7336679" y="2663747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481FB10-D871-BE38-9B63-787282E48050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7336679" y="3219914"/>
            <a:ext cx="642206" cy="0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0F3302D0-CEA0-4816-8D0E-229E97D12AB1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7978886" y="3219914"/>
            <a:ext cx="642206" cy="0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F9975B6-778F-6E8D-CAA4-2D7B48BACDCE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flipH="1" flipV="1">
            <a:off x="8299989" y="2663747"/>
            <a:ext cx="321103" cy="556167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0CE24DA-1983-3F32-EEF8-DD7C678475B7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7322191" y="4716966"/>
            <a:ext cx="328346" cy="568712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18B50629-21F2-9167-AFAD-80A08277A91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7650537" y="5285678"/>
            <a:ext cx="656692" cy="0"/>
          </a:xfrm>
          <a:prstGeom prst="line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手繪多邊形 5" descr="R6">
            <a:extLst>
              <a:ext uri="{FF2B5EF4-FFF2-40B4-BE49-F238E27FC236}">
                <a16:creationId xmlns:a16="http://schemas.microsoft.com/office/drawing/2014/main" id="{AFC9BCDA-81CD-18E6-632F-D5A0504D6B9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9578023" y="2938160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79339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852058" y="210758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圓角矩形 18"/>
          <p:cNvSpPr/>
          <p:nvPr>
            <p:custDataLst>
              <p:tags r:id="rId2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  <p:sp>
        <p:nvSpPr>
          <p:cNvPr id="21" name="手繪多邊形 20" descr="R6"/>
          <p:cNvSpPr/>
          <p:nvPr>
            <p:custDataLst>
              <p:tags r:id="rId3"/>
            </p:custDataLst>
          </p:nvPr>
        </p:nvSpPr>
        <p:spPr>
          <a:xfrm>
            <a:off x="2522458" y="4125951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手繪多邊形 11">
            <a:extLst>
              <a:ext uri="{FF2B5EF4-FFF2-40B4-BE49-F238E27FC236}">
                <a16:creationId xmlns:a16="http://schemas.microsoft.com/office/drawing/2014/main" id="{A1CA031B-FEC2-F799-6970-3AF52683E3CB}"/>
              </a:ext>
            </a:extLst>
          </p:cNvPr>
          <p:cNvSpPr/>
          <p:nvPr/>
        </p:nvSpPr>
        <p:spPr>
          <a:xfrm>
            <a:off x="7336679" y="210758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" name="手繪多邊形 5" descr="R6">
            <a:extLst>
              <a:ext uri="{FF2B5EF4-FFF2-40B4-BE49-F238E27FC236}">
                <a16:creationId xmlns:a16="http://schemas.microsoft.com/office/drawing/2014/main" id="{B14F3DF3-467B-5337-CE0E-4B4E7AEF98B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578022" y="2938160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98192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66</a:t>
            </a:fld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594439" y="1920511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圓角矩形 18"/>
          <p:cNvSpPr/>
          <p:nvPr>
            <p:custDataLst>
              <p:tags r:id="rId2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  <p:sp>
        <p:nvSpPr>
          <p:cNvPr id="21" name="手繪多邊形 20" descr="R6"/>
          <p:cNvSpPr/>
          <p:nvPr>
            <p:custDataLst>
              <p:tags r:id="rId3"/>
            </p:custDataLst>
          </p:nvPr>
        </p:nvSpPr>
        <p:spPr>
          <a:xfrm>
            <a:off x="594439" y="4340325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 flipH="1" flipV="1">
            <a:off x="594439" y="313041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 11">
            <a:extLst>
              <a:ext uri="{FF2B5EF4-FFF2-40B4-BE49-F238E27FC236}">
                <a16:creationId xmlns:a16="http://schemas.microsoft.com/office/drawing/2014/main" id="{5B816795-9419-436C-8126-17D4B0DCD732}"/>
              </a:ext>
            </a:extLst>
          </p:cNvPr>
          <p:cNvSpPr/>
          <p:nvPr/>
        </p:nvSpPr>
        <p:spPr>
          <a:xfrm>
            <a:off x="7336679" y="210758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手繪多邊形 5" descr="R6">
            <a:extLst>
              <a:ext uri="{FF2B5EF4-FFF2-40B4-BE49-F238E27FC236}">
                <a16:creationId xmlns:a16="http://schemas.microsoft.com/office/drawing/2014/main" id="{E841787B-B5D1-0467-3B13-FA3499C7089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578022" y="2938160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56423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67</a:t>
            </a:fld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594439" y="1920511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圓角矩形 18"/>
          <p:cNvSpPr/>
          <p:nvPr>
            <p:custDataLst>
              <p:tags r:id="rId2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  <p:sp>
        <p:nvSpPr>
          <p:cNvPr id="21" name="手繪多邊形 20" descr="R6"/>
          <p:cNvSpPr/>
          <p:nvPr>
            <p:custDataLst>
              <p:tags r:id="rId3"/>
            </p:custDataLst>
          </p:nvPr>
        </p:nvSpPr>
        <p:spPr>
          <a:xfrm>
            <a:off x="594439" y="4340325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 flipH="1" flipV="1">
            <a:off x="594439" y="313041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手繪多邊形 7" descr="R6"/>
          <p:cNvSpPr/>
          <p:nvPr>
            <p:custDataLst>
              <p:tags r:id="rId4"/>
            </p:custDataLst>
          </p:nvPr>
        </p:nvSpPr>
        <p:spPr>
          <a:xfrm>
            <a:off x="3125765" y="2812608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2880439" y="1987419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 9"/>
          <p:cNvSpPr/>
          <p:nvPr/>
        </p:nvSpPr>
        <p:spPr>
          <a:xfrm flipH="1" flipV="1">
            <a:off x="2322878" y="285163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/>
        </p:nvSpPr>
        <p:spPr>
          <a:xfrm flipH="1" flipV="1">
            <a:off x="3627571" y="2383287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/>
        </p:nvSpPr>
        <p:spPr>
          <a:xfrm>
            <a:off x="2623960" y="325865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手繪多邊形 13"/>
          <p:cNvSpPr/>
          <p:nvPr/>
        </p:nvSpPr>
        <p:spPr>
          <a:xfrm flipH="1" flipV="1">
            <a:off x="3404546" y="3665677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3884047" y="2812610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 11">
            <a:extLst>
              <a:ext uri="{FF2B5EF4-FFF2-40B4-BE49-F238E27FC236}">
                <a16:creationId xmlns:a16="http://schemas.microsoft.com/office/drawing/2014/main" id="{37D8AC0F-E88C-A3FF-FEE8-B5E86A33F64F}"/>
              </a:ext>
            </a:extLst>
          </p:cNvPr>
          <p:cNvSpPr/>
          <p:nvPr/>
        </p:nvSpPr>
        <p:spPr>
          <a:xfrm>
            <a:off x="8487299" y="148274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手繪多邊形 5" descr="R6">
            <a:extLst>
              <a:ext uri="{FF2B5EF4-FFF2-40B4-BE49-F238E27FC236}">
                <a16:creationId xmlns:a16="http://schemas.microsoft.com/office/drawing/2014/main" id="{8113E093-1AC0-3A54-1B7B-027BCA93104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808401" y="2595074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手繪多邊形 11">
            <a:extLst>
              <a:ext uri="{FF2B5EF4-FFF2-40B4-BE49-F238E27FC236}">
                <a16:creationId xmlns:a16="http://schemas.microsoft.com/office/drawing/2014/main" id="{C5DBA9CA-BEBF-A52E-3A3C-50AA6F47AF0A}"/>
              </a:ext>
            </a:extLst>
          </p:cNvPr>
          <p:cNvSpPr/>
          <p:nvPr/>
        </p:nvSpPr>
        <p:spPr>
          <a:xfrm rot="3600000">
            <a:off x="8005643" y="2316991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手繪多邊形 11">
            <a:extLst>
              <a:ext uri="{FF2B5EF4-FFF2-40B4-BE49-F238E27FC236}">
                <a16:creationId xmlns:a16="http://schemas.microsoft.com/office/drawing/2014/main" id="{248D7288-73E8-522F-6C66-02B45B0A1E22}"/>
              </a:ext>
            </a:extLst>
          </p:cNvPr>
          <p:cNvSpPr/>
          <p:nvPr/>
        </p:nvSpPr>
        <p:spPr>
          <a:xfrm rot="7200000">
            <a:off x="8326747" y="3429324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手繪多邊形 11">
            <a:extLst>
              <a:ext uri="{FF2B5EF4-FFF2-40B4-BE49-F238E27FC236}">
                <a16:creationId xmlns:a16="http://schemas.microsoft.com/office/drawing/2014/main" id="{29E11F1F-1D08-EFBD-AF27-25D433022601}"/>
              </a:ext>
            </a:extLst>
          </p:cNvPr>
          <p:cNvSpPr/>
          <p:nvPr/>
        </p:nvSpPr>
        <p:spPr>
          <a:xfrm rot="10800000">
            <a:off x="9129505" y="3707408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" name="手繪多邊形 11">
            <a:extLst>
              <a:ext uri="{FF2B5EF4-FFF2-40B4-BE49-F238E27FC236}">
                <a16:creationId xmlns:a16="http://schemas.microsoft.com/office/drawing/2014/main" id="{F47A4384-3E10-DDC8-823A-334939DF048D}"/>
              </a:ext>
            </a:extLst>
          </p:cNvPr>
          <p:cNvSpPr/>
          <p:nvPr/>
        </p:nvSpPr>
        <p:spPr>
          <a:xfrm>
            <a:off x="9771711" y="2595074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手繪多邊形 11">
            <a:extLst>
              <a:ext uri="{FF2B5EF4-FFF2-40B4-BE49-F238E27FC236}">
                <a16:creationId xmlns:a16="http://schemas.microsoft.com/office/drawing/2014/main" id="{802EE6D1-3180-81C1-B76F-0BA8304BC852}"/>
              </a:ext>
            </a:extLst>
          </p:cNvPr>
          <p:cNvSpPr/>
          <p:nvPr/>
        </p:nvSpPr>
        <p:spPr>
          <a:xfrm rot="3600000">
            <a:off x="9611159" y="1760824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10512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 7" descr="R6"/>
          <p:cNvSpPr/>
          <p:nvPr>
            <p:custDataLst>
              <p:tags r:id="rId2"/>
            </p:custDataLst>
          </p:nvPr>
        </p:nvSpPr>
        <p:spPr>
          <a:xfrm>
            <a:off x="3125765" y="2812608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68</a:t>
            </a:fld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594439" y="1920511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圓角矩形 18"/>
          <p:cNvSpPr/>
          <p:nvPr>
            <p:custDataLst>
              <p:tags r:id="rId3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  <p:sp>
        <p:nvSpPr>
          <p:cNvPr id="21" name="手繪多邊形 20" descr="R6"/>
          <p:cNvSpPr/>
          <p:nvPr>
            <p:custDataLst>
              <p:tags r:id="rId4"/>
            </p:custDataLst>
          </p:nvPr>
        </p:nvSpPr>
        <p:spPr>
          <a:xfrm>
            <a:off x="594439" y="4340325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 flipH="1" flipV="1">
            <a:off x="594439" y="313041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2895519" y="2015010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 9"/>
          <p:cNvSpPr/>
          <p:nvPr/>
        </p:nvSpPr>
        <p:spPr>
          <a:xfrm flipH="1" flipV="1">
            <a:off x="2435025" y="281260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/>
        </p:nvSpPr>
        <p:spPr>
          <a:xfrm flipH="1" flipV="1">
            <a:off x="3586258" y="2413809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/>
        </p:nvSpPr>
        <p:spPr>
          <a:xfrm>
            <a:off x="2665272" y="3211407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手繪多邊形 13"/>
          <p:cNvSpPr/>
          <p:nvPr/>
        </p:nvSpPr>
        <p:spPr>
          <a:xfrm flipH="1" flipV="1">
            <a:off x="3356012" y="3610206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3816505" y="281260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 11">
            <a:extLst>
              <a:ext uri="{FF2B5EF4-FFF2-40B4-BE49-F238E27FC236}">
                <a16:creationId xmlns:a16="http://schemas.microsoft.com/office/drawing/2014/main" id="{56986379-2A97-7550-A7B6-4C076B4B7D7C}"/>
              </a:ext>
            </a:extLst>
          </p:cNvPr>
          <p:cNvSpPr/>
          <p:nvPr/>
        </p:nvSpPr>
        <p:spPr>
          <a:xfrm>
            <a:off x="8487300" y="148274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手繪多邊形 5" descr="R6">
            <a:extLst>
              <a:ext uri="{FF2B5EF4-FFF2-40B4-BE49-F238E27FC236}">
                <a16:creationId xmlns:a16="http://schemas.microsoft.com/office/drawing/2014/main" id="{E3C7B540-E408-2109-8F90-2B063157B01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808401" y="2595074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手繪多邊形 11">
            <a:extLst>
              <a:ext uri="{FF2B5EF4-FFF2-40B4-BE49-F238E27FC236}">
                <a16:creationId xmlns:a16="http://schemas.microsoft.com/office/drawing/2014/main" id="{4DCF63D2-E1C0-8B13-F04C-209DDAA092A4}"/>
              </a:ext>
            </a:extLst>
          </p:cNvPr>
          <p:cNvSpPr/>
          <p:nvPr/>
        </p:nvSpPr>
        <p:spPr>
          <a:xfrm rot="3600000">
            <a:off x="8005643" y="2316991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手繪多邊形 11">
            <a:extLst>
              <a:ext uri="{FF2B5EF4-FFF2-40B4-BE49-F238E27FC236}">
                <a16:creationId xmlns:a16="http://schemas.microsoft.com/office/drawing/2014/main" id="{9D59062B-B058-71B4-329A-E8C49201382A}"/>
              </a:ext>
            </a:extLst>
          </p:cNvPr>
          <p:cNvSpPr/>
          <p:nvPr/>
        </p:nvSpPr>
        <p:spPr>
          <a:xfrm rot="7200000">
            <a:off x="8326748" y="3429324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手繪多邊形 11">
            <a:extLst>
              <a:ext uri="{FF2B5EF4-FFF2-40B4-BE49-F238E27FC236}">
                <a16:creationId xmlns:a16="http://schemas.microsoft.com/office/drawing/2014/main" id="{67C70652-8C67-ECD3-BADA-FBB938F45629}"/>
              </a:ext>
            </a:extLst>
          </p:cNvPr>
          <p:cNvSpPr/>
          <p:nvPr/>
        </p:nvSpPr>
        <p:spPr>
          <a:xfrm rot="10800000">
            <a:off x="9129504" y="3707408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" name="手繪多邊形 11">
            <a:extLst>
              <a:ext uri="{FF2B5EF4-FFF2-40B4-BE49-F238E27FC236}">
                <a16:creationId xmlns:a16="http://schemas.microsoft.com/office/drawing/2014/main" id="{D063AC4B-526C-CA0F-D68C-B338F33BB6E3}"/>
              </a:ext>
            </a:extLst>
          </p:cNvPr>
          <p:cNvSpPr/>
          <p:nvPr/>
        </p:nvSpPr>
        <p:spPr>
          <a:xfrm>
            <a:off x="9771711" y="2595074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" name="手繪多邊形 11">
            <a:extLst>
              <a:ext uri="{FF2B5EF4-FFF2-40B4-BE49-F238E27FC236}">
                <a16:creationId xmlns:a16="http://schemas.microsoft.com/office/drawing/2014/main" id="{1B8278FD-25A5-2147-DFF1-18A6841FCE10}"/>
              </a:ext>
            </a:extLst>
          </p:cNvPr>
          <p:cNvSpPr/>
          <p:nvPr/>
        </p:nvSpPr>
        <p:spPr>
          <a:xfrm rot="3600000">
            <a:off x="9611159" y="1760824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57504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 7" descr="R6"/>
          <p:cNvSpPr/>
          <p:nvPr>
            <p:custDataLst>
              <p:tags r:id="rId2"/>
            </p:custDataLst>
          </p:nvPr>
        </p:nvSpPr>
        <p:spPr>
          <a:xfrm>
            <a:off x="3125765" y="2812608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69</a:t>
            </a:fld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594439" y="1920511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圓角矩形 18"/>
          <p:cNvSpPr/>
          <p:nvPr>
            <p:custDataLst>
              <p:tags r:id="rId3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  <p:sp>
        <p:nvSpPr>
          <p:cNvPr id="21" name="手繪多邊形 20" descr="R6"/>
          <p:cNvSpPr/>
          <p:nvPr>
            <p:custDataLst>
              <p:tags r:id="rId4"/>
            </p:custDataLst>
          </p:nvPr>
        </p:nvSpPr>
        <p:spPr>
          <a:xfrm>
            <a:off x="594439" y="4340325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 flipH="1" flipV="1">
            <a:off x="594439" y="313041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2895519" y="2015010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 9"/>
          <p:cNvSpPr/>
          <p:nvPr/>
        </p:nvSpPr>
        <p:spPr>
          <a:xfrm flipH="1" flipV="1">
            <a:off x="2435025" y="281260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/>
        </p:nvSpPr>
        <p:spPr>
          <a:xfrm flipH="1" flipV="1">
            <a:off x="3586258" y="2413809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/>
        </p:nvSpPr>
        <p:spPr>
          <a:xfrm>
            <a:off x="2665272" y="3211407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手繪多邊形 13"/>
          <p:cNvSpPr/>
          <p:nvPr/>
        </p:nvSpPr>
        <p:spPr>
          <a:xfrm flipH="1" flipV="1">
            <a:off x="3356012" y="3610206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3816505" y="281260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手繪多邊形 15" descr="R6"/>
          <p:cNvSpPr/>
          <p:nvPr>
            <p:custDataLst>
              <p:tags r:id="rId5"/>
            </p:custDataLst>
          </p:nvPr>
        </p:nvSpPr>
        <p:spPr>
          <a:xfrm>
            <a:off x="4341248" y="2433466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手繪多邊形 16" descr="R6"/>
          <p:cNvSpPr/>
          <p:nvPr>
            <p:custDataLst>
              <p:tags r:id="rId6"/>
            </p:custDataLst>
          </p:nvPr>
        </p:nvSpPr>
        <p:spPr>
          <a:xfrm>
            <a:off x="3404546" y="1585973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" name="手繪多邊形 17" descr="R6"/>
          <p:cNvSpPr/>
          <p:nvPr>
            <p:custDataLst>
              <p:tags r:id="rId7"/>
            </p:custDataLst>
          </p:nvPr>
        </p:nvSpPr>
        <p:spPr>
          <a:xfrm>
            <a:off x="2222517" y="1942812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" name="手繪多邊形 19" descr="R6"/>
          <p:cNvSpPr/>
          <p:nvPr>
            <p:custDataLst>
              <p:tags r:id="rId8"/>
            </p:custDataLst>
          </p:nvPr>
        </p:nvSpPr>
        <p:spPr>
          <a:xfrm>
            <a:off x="1887980" y="3214051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手繪多邊形 21" descr="R6"/>
          <p:cNvSpPr/>
          <p:nvPr>
            <p:custDataLst>
              <p:tags r:id="rId9"/>
            </p:custDataLst>
          </p:nvPr>
        </p:nvSpPr>
        <p:spPr>
          <a:xfrm>
            <a:off x="2835833" y="4083846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" name="手繪多邊形 22" descr="R6"/>
          <p:cNvSpPr/>
          <p:nvPr>
            <p:custDataLst>
              <p:tags r:id="rId10"/>
            </p:custDataLst>
          </p:nvPr>
        </p:nvSpPr>
        <p:spPr>
          <a:xfrm>
            <a:off x="4040164" y="3693554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 11">
            <a:extLst>
              <a:ext uri="{FF2B5EF4-FFF2-40B4-BE49-F238E27FC236}">
                <a16:creationId xmlns:a16="http://schemas.microsoft.com/office/drawing/2014/main" id="{6C84BCCB-8500-B02E-9C83-35B38DD23A47}"/>
              </a:ext>
            </a:extLst>
          </p:cNvPr>
          <p:cNvSpPr/>
          <p:nvPr/>
        </p:nvSpPr>
        <p:spPr>
          <a:xfrm>
            <a:off x="8487300" y="148274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手繪多邊形 5" descr="R6">
            <a:extLst>
              <a:ext uri="{FF2B5EF4-FFF2-40B4-BE49-F238E27FC236}">
                <a16:creationId xmlns:a16="http://schemas.microsoft.com/office/drawing/2014/main" id="{6A6D648D-3A63-3FC5-23D9-3A444275E96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808401" y="2595074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手繪多邊形 11">
            <a:extLst>
              <a:ext uri="{FF2B5EF4-FFF2-40B4-BE49-F238E27FC236}">
                <a16:creationId xmlns:a16="http://schemas.microsoft.com/office/drawing/2014/main" id="{E1B7FB2B-597C-8466-1A02-25BF254EE359}"/>
              </a:ext>
            </a:extLst>
          </p:cNvPr>
          <p:cNvSpPr/>
          <p:nvPr/>
        </p:nvSpPr>
        <p:spPr>
          <a:xfrm rot="3600000">
            <a:off x="8005643" y="2316991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" name="手繪多邊形 11">
            <a:extLst>
              <a:ext uri="{FF2B5EF4-FFF2-40B4-BE49-F238E27FC236}">
                <a16:creationId xmlns:a16="http://schemas.microsoft.com/office/drawing/2014/main" id="{0596F46F-6C28-830F-3FA8-FD6AF4498FA1}"/>
              </a:ext>
            </a:extLst>
          </p:cNvPr>
          <p:cNvSpPr/>
          <p:nvPr/>
        </p:nvSpPr>
        <p:spPr>
          <a:xfrm rot="7200000">
            <a:off x="8326748" y="3429324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" name="手繪多邊形 11">
            <a:extLst>
              <a:ext uri="{FF2B5EF4-FFF2-40B4-BE49-F238E27FC236}">
                <a16:creationId xmlns:a16="http://schemas.microsoft.com/office/drawing/2014/main" id="{5D924033-3619-2E95-1E91-EB85AFF53EA9}"/>
              </a:ext>
            </a:extLst>
          </p:cNvPr>
          <p:cNvSpPr/>
          <p:nvPr/>
        </p:nvSpPr>
        <p:spPr>
          <a:xfrm rot="10800000">
            <a:off x="9129504" y="3707408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" name="手繪多邊形 11">
            <a:extLst>
              <a:ext uri="{FF2B5EF4-FFF2-40B4-BE49-F238E27FC236}">
                <a16:creationId xmlns:a16="http://schemas.microsoft.com/office/drawing/2014/main" id="{9BF09CD7-F9A3-AC36-725F-2BDAAC175157}"/>
              </a:ext>
            </a:extLst>
          </p:cNvPr>
          <p:cNvSpPr/>
          <p:nvPr/>
        </p:nvSpPr>
        <p:spPr>
          <a:xfrm>
            <a:off x="9771711" y="2595074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" name="手繪多邊形 11">
            <a:extLst>
              <a:ext uri="{FF2B5EF4-FFF2-40B4-BE49-F238E27FC236}">
                <a16:creationId xmlns:a16="http://schemas.microsoft.com/office/drawing/2014/main" id="{6489D3A4-64BC-5034-BA56-8DD9822B0F72}"/>
              </a:ext>
            </a:extLst>
          </p:cNvPr>
          <p:cNvSpPr/>
          <p:nvPr/>
        </p:nvSpPr>
        <p:spPr>
          <a:xfrm rot="3600000">
            <a:off x="9611159" y="1760824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" name="手繪多邊形 5" descr="R6">
            <a:extLst>
              <a:ext uri="{FF2B5EF4-FFF2-40B4-BE49-F238E27FC236}">
                <a16:creationId xmlns:a16="http://schemas.microsoft.com/office/drawing/2014/main" id="{CF5AAB26-725D-A2EF-2682-8ECF9F144DE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523990" y="1482740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" name="手繪多邊形 5" descr="R6">
            <a:extLst>
              <a:ext uri="{FF2B5EF4-FFF2-40B4-BE49-F238E27FC236}">
                <a16:creationId xmlns:a16="http://schemas.microsoft.com/office/drawing/2014/main" id="{4515891C-2D13-EA03-615F-C86F2F5C9FD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202885" y="3151241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" name="手繪多邊形 5" descr="R6">
            <a:extLst>
              <a:ext uri="{FF2B5EF4-FFF2-40B4-BE49-F238E27FC236}">
                <a16:creationId xmlns:a16="http://schemas.microsoft.com/office/drawing/2014/main" id="{D14DD945-B5FB-F216-BF36-F86A4B75B08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487301" y="4263575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手繪多邊形 5" descr="R6">
            <a:extLst>
              <a:ext uri="{FF2B5EF4-FFF2-40B4-BE49-F238E27FC236}">
                <a16:creationId xmlns:a16="http://schemas.microsoft.com/office/drawing/2014/main" id="{E83DB86D-74E7-C5A1-49EA-051BC6A3C4A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0092813" y="3707408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" name="手繪多邊形 5" descr="R6">
            <a:extLst>
              <a:ext uri="{FF2B5EF4-FFF2-40B4-BE49-F238E27FC236}">
                <a16:creationId xmlns:a16="http://schemas.microsoft.com/office/drawing/2014/main" id="{D4EFE3CE-655F-015E-9DDC-AD7A9571FE3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0413917" y="2038907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5" descr="R6">
            <a:extLst>
              <a:ext uri="{FF2B5EF4-FFF2-40B4-BE49-F238E27FC236}">
                <a16:creationId xmlns:a16="http://schemas.microsoft.com/office/drawing/2014/main" id="{54949DA7-CDD9-222A-5305-A8CD8DF6A40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129506" y="926573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305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8AE5D-927B-0ABF-5859-95C509596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>
            <a:extLst>
              <a:ext uri="{FF2B5EF4-FFF2-40B4-BE49-F238E27FC236}">
                <a16:creationId xmlns:a16="http://schemas.microsoft.com/office/drawing/2014/main" id="{0534BB3A-F8FF-2E37-1129-69885910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>
            <a:extLst>
              <a:ext uri="{FF2B5EF4-FFF2-40B4-BE49-F238E27FC236}">
                <a16:creationId xmlns:a16="http://schemas.microsoft.com/office/drawing/2014/main" id="{CBB32224-B44D-F1E8-ABB3-D20C334FAFE5}"/>
              </a:ext>
            </a:extLst>
          </p:cNvPr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11A60A1A-4D98-83A1-2430-A9B6E5927E60}"/>
              </a:ext>
            </a:extLst>
          </p:cNvPr>
          <p:cNvGrpSpPr/>
          <p:nvPr/>
        </p:nvGrpSpPr>
        <p:grpSpPr>
          <a:xfrm>
            <a:off x="544891" y="4680384"/>
            <a:ext cx="1213870" cy="1046438"/>
            <a:chOff x="8862703" y="1169333"/>
            <a:chExt cx="1966684" cy="169541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1" name="手繪多邊形 210">
              <a:extLst>
                <a:ext uri="{FF2B5EF4-FFF2-40B4-BE49-F238E27FC236}">
                  <a16:creationId xmlns:a16="http://schemas.microsoft.com/office/drawing/2014/main" id="{F8E9DF25-8723-D467-6CE7-3ED6BC96E219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9354374" y="1169333"/>
              <a:ext cx="983341" cy="1132878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手繪多邊形 211">
              <a:extLst>
                <a:ext uri="{FF2B5EF4-FFF2-40B4-BE49-F238E27FC236}">
                  <a16:creationId xmlns:a16="http://schemas.microsoft.com/office/drawing/2014/main" id="{C413EE5C-537A-8C10-9705-C744A7834E1B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9846045" y="2017041"/>
              <a:ext cx="983342" cy="847708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手繪多邊形 212">
              <a:extLst>
                <a:ext uri="{FF2B5EF4-FFF2-40B4-BE49-F238E27FC236}">
                  <a16:creationId xmlns:a16="http://schemas.microsoft.com/office/drawing/2014/main" id="{2A2F3F0D-625E-F9C5-E1C6-2AF198019BAE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8862703" y="2017041"/>
              <a:ext cx="983341" cy="847708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5A624A84-744D-F9A1-CE16-91B8D5583B98}"/>
              </a:ext>
            </a:extLst>
          </p:cNvPr>
          <p:cNvGrpSpPr/>
          <p:nvPr/>
        </p:nvGrpSpPr>
        <p:grpSpPr>
          <a:xfrm>
            <a:off x="675080" y="3493410"/>
            <a:ext cx="972519" cy="972518"/>
            <a:chOff x="2392389" y="2211847"/>
            <a:chExt cx="1276361" cy="1276360"/>
          </a:xfrm>
        </p:grpSpPr>
        <p:sp>
          <p:nvSpPr>
            <p:cNvPr id="206" name="手繪多邊形 205">
              <a:extLst>
                <a:ext uri="{FF2B5EF4-FFF2-40B4-BE49-F238E27FC236}">
                  <a16:creationId xmlns:a16="http://schemas.microsoft.com/office/drawing/2014/main" id="{102CFC44-7083-301B-7C49-C3AF4C4EEBCD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2392389" y="2211847"/>
              <a:ext cx="435193" cy="127636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手繪多邊形 206">
              <a:extLst>
                <a:ext uri="{FF2B5EF4-FFF2-40B4-BE49-F238E27FC236}">
                  <a16:creationId xmlns:a16="http://schemas.microsoft.com/office/drawing/2014/main" id="{E1746108-4574-8C68-0175-F1CB303ED9AB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3233556" y="2211847"/>
              <a:ext cx="435194" cy="1276360"/>
            </a:xfrm>
            <a:custGeom>
              <a:avLst/>
              <a:gdLst>
                <a:gd name="connsiteX0" fmla="*/ 446558 w 446558"/>
                <a:gd name="connsiteY0" fmla="*/ 0 h 1309688"/>
                <a:gd name="connsiteX1" fmla="*/ 0 w 446558"/>
                <a:gd name="connsiteY1" fmla="*/ 446558 h 1309688"/>
                <a:gd name="connsiteX2" fmla="*/ 0 w 446558"/>
                <a:gd name="connsiteY2" fmla="*/ 863131 h 1309688"/>
                <a:gd name="connsiteX3" fmla="*/ 446558 w 446558"/>
                <a:gd name="connsiteY3" fmla="*/ 1309688 h 1309688"/>
                <a:gd name="connsiteX4" fmla="*/ 446558 w 446558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8" h="1309688">
                  <a:moveTo>
                    <a:pt x="446558" y="0"/>
                  </a:moveTo>
                  <a:lnTo>
                    <a:pt x="0" y="446558"/>
                  </a:lnTo>
                  <a:lnTo>
                    <a:pt x="0" y="863131"/>
                  </a:lnTo>
                  <a:lnTo>
                    <a:pt x="446558" y="1309688"/>
                  </a:lnTo>
                  <a:lnTo>
                    <a:pt x="44655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手繪多邊形 207">
              <a:extLst>
                <a:ext uri="{FF2B5EF4-FFF2-40B4-BE49-F238E27FC236}">
                  <a16:creationId xmlns:a16="http://schemas.microsoft.com/office/drawing/2014/main" id="{B606A401-6B96-D215-B764-473783189272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2392390" y="3053013"/>
              <a:ext cx="1276360" cy="43519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手繪多邊形 208">
              <a:extLst>
                <a:ext uri="{FF2B5EF4-FFF2-40B4-BE49-F238E27FC236}">
                  <a16:creationId xmlns:a16="http://schemas.microsoft.com/office/drawing/2014/main" id="{9063880F-1184-9375-8992-C3D4A03AF4B1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2392390" y="2211847"/>
              <a:ext cx="1276360" cy="435194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DF19BA60-FB16-DD9A-B091-6943C6A7C0A2}"/>
                </a:ext>
              </a:extLst>
            </p:cNvPr>
            <p:cNvSpPr/>
            <p:nvPr/>
          </p:nvSpPr>
          <p:spPr>
            <a:xfrm>
              <a:off x="2827582" y="2647041"/>
              <a:ext cx="405971" cy="4059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DF439790-93F2-C8C8-7FFF-064CB4165E60}"/>
              </a:ext>
            </a:extLst>
          </p:cNvPr>
          <p:cNvGrpSpPr/>
          <p:nvPr/>
        </p:nvGrpSpPr>
        <p:grpSpPr>
          <a:xfrm>
            <a:off x="577574" y="2179391"/>
            <a:ext cx="1153283" cy="998773"/>
            <a:chOff x="429134" y="2152185"/>
            <a:chExt cx="1513600" cy="1310819"/>
          </a:xfrm>
        </p:grpSpPr>
        <p:sp>
          <p:nvSpPr>
            <p:cNvPr id="198" name="手繪多邊形 197" descr="6">
              <a:extLst>
                <a:ext uri="{FF2B5EF4-FFF2-40B4-BE49-F238E27FC236}">
                  <a16:creationId xmlns:a16="http://schemas.microsoft.com/office/drawing/2014/main" id="{00DB30A7-C34F-B6DF-6DEC-4813D741C345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 bwMode="auto">
            <a:xfrm>
              <a:off x="429134" y="2152188"/>
              <a:ext cx="1513600" cy="1310816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9" name="手繪多邊形 198" descr="6">
              <a:extLst>
                <a:ext uri="{FF2B5EF4-FFF2-40B4-BE49-F238E27FC236}">
                  <a16:creationId xmlns:a16="http://schemas.microsoft.com/office/drawing/2014/main" id="{7DA3D9BF-A956-3BF2-2402-1670FC7EB5B2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 bwMode="auto">
            <a:xfrm>
              <a:off x="877606" y="2540575"/>
              <a:ext cx="616657" cy="5340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0" name="手繪多邊形 199">
              <a:extLst>
                <a:ext uri="{FF2B5EF4-FFF2-40B4-BE49-F238E27FC236}">
                  <a16:creationId xmlns:a16="http://schemas.microsoft.com/office/drawing/2014/main" id="{BD21E944-6095-E27D-1586-35D90E56A2FF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429134" y="2152188"/>
              <a:ext cx="602635" cy="655409"/>
            </a:xfrm>
            <a:custGeom>
              <a:avLst/>
              <a:gdLst>
                <a:gd name="connsiteX0" fmla="*/ 378400 w 602636"/>
                <a:gd name="connsiteY0" fmla="*/ 0 h 655408"/>
                <a:gd name="connsiteX1" fmla="*/ 602636 w 602636"/>
                <a:gd name="connsiteY1" fmla="*/ 388387 h 655408"/>
                <a:gd name="connsiteX2" fmla="*/ 448472 w 602636"/>
                <a:gd name="connsiteY2" fmla="*/ 655408 h 655408"/>
                <a:gd name="connsiteX3" fmla="*/ 0 w 602636"/>
                <a:gd name="connsiteY3" fmla="*/ 655407 h 655408"/>
                <a:gd name="connsiteX4" fmla="*/ 378400 w 602636"/>
                <a:gd name="connsiteY4" fmla="*/ 0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378400" y="0"/>
                  </a:moveTo>
                  <a:lnTo>
                    <a:pt x="602636" y="388387"/>
                  </a:lnTo>
                  <a:lnTo>
                    <a:pt x="448472" y="655408"/>
                  </a:lnTo>
                  <a:lnTo>
                    <a:pt x="0" y="655407"/>
                  </a:lnTo>
                  <a:lnTo>
                    <a:pt x="3784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1" name="手繪多邊形 200">
              <a:extLst>
                <a:ext uri="{FF2B5EF4-FFF2-40B4-BE49-F238E27FC236}">
                  <a16:creationId xmlns:a16="http://schemas.microsoft.com/office/drawing/2014/main" id="{0D13ACE4-9780-7809-B002-96C46277F306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429134" y="2807595"/>
              <a:ext cx="602635" cy="655409"/>
            </a:xfrm>
            <a:custGeom>
              <a:avLst/>
              <a:gdLst>
                <a:gd name="connsiteX0" fmla="*/ 448472 w 602636"/>
                <a:gd name="connsiteY0" fmla="*/ 1 h 655408"/>
                <a:gd name="connsiteX1" fmla="*/ 602636 w 602636"/>
                <a:gd name="connsiteY1" fmla="*/ 267022 h 655408"/>
                <a:gd name="connsiteX2" fmla="*/ 378400 w 602636"/>
                <a:gd name="connsiteY2" fmla="*/ 655408 h 655408"/>
                <a:gd name="connsiteX3" fmla="*/ 0 w 602636"/>
                <a:gd name="connsiteY3" fmla="*/ 0 h 655408"/>
                <a:gd name="connsiteX4" fmla="*/ 448472 w 602636"/>
                <a:gd name="connsiteY4" fmla="*/ 1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448472" y="1"/>
                  </a:moveTo>
                  <a:lnTo>
                    <a:pt x="602636" y="267022"/>
                  </a:lnTo>
                  <a:lnTo>
                    <a:pt x="378400" y="655408"/>
                  </a:lnTo>
                  <a:lnTo>
                    <a:pt x="0" y="0"/>
                  </a:lnTo>
                  <a:lnTo>
                    <a:pt x="448472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2" name="手繪多邊形 201">
              <a:extLst>
                <a:ext uri="{FF2B5EF4-FFF2-40B4-BE49-F238E27FC236}">
                  <a16:creationId xmlns:a16="http://schemas.microsoft.com/office/drawing/2014/main" id="{26C1EAD4-5BB9-6D1E-F760-BD2FF01D91DF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807534" y="3074617"/>
              <a:ext cx="756800" cy="388386"/>
            </a:xfrm>
            <a:custGeom>
              <a:avLst/>
              <a:gdLst>
                <a:gd name="connsiteX0" fmla="*/ 224236 w 756800"/>
                <a:gd name="connsiteY0" fmla="*/ 0 h 388386"/>
                <a:gd name="connsiteX1" fmla="*/ 532565 w 756800"/>
                <a:gd name="connsiteY1" fmla="*/ 0 h 388386"/>
                <a:gd name="connsiteX2" fmla="*/ 756800 w 756800"/>
                <a:gd name="connsiteY2" fmla="*/ 388386 h 388386"/>
                <a:gd name="connsiteX3" fmla="*/ 0 w 756800"/>
                <a:gd name="connsiteY3" fmla="*/ 388386 h 388386"/>
                <a:gd name="connsiteX4" fmla="*/ 224236 w 756800"/>
                <a:gd name="connsiteY4" fmla="*/ 0 h 38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6">
                  <a:moveTo>
                    <a:pt x="224236" y="0"/>
                  </a:moveTo>
                  <a:lnTo>
                    <a:pt x="532565" y="0"/>
                  </a:lnTo>
                  <a:lnTo>
                    <a:pt x="756800" y="388386"/>
                  </a:lnTo>
                  <a:lnTo>
                    <a:pt x="0" y="388386"/>
                  </a:lnTo>
                  <a:lnTo>
                    <a:pt x="22423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手繪多邊形 202">
              <a:extLst>
                <a:ext uri="{FF2B5EF4-FFF2-40B4-BE49-F238E27FC236}">
                  <a16:creationId xmlns:a16="http://schemas.microsoft.com/office/drawing/2014/main" id="{D402A131-A520-CCA9-4003-40E1ED6318BE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1340097" y="2807595"/>
              <a:ext cx="602635" cy="655409"/>
            </a:xfrm>
            <a:custGeom>
              <a:avLst/>
              <a:gdLst>
                <a:gd name="connsiteX0" fmla="*/ 224235 w 602635"/>
                <a:gd name="connsiteY0" fmla="*/ 655408 h 655408"/>
                <a:gd name="connsiteX1" fmla="*/ 0 w 602635"/>
                <a:gd name="connsiteY1" fmla="*/ 267022 h 655408"/>
                <a:gd name="connsiteX2" fmla="*/ 154165 w 602635"/>
                <a:gd name="connsiteY2" fmla="*/ 1 h 655408"/>
                <a:gd name="connsiteX3" fmla="*/ 602635 w 602635"/>
                <a:gd name="connsiteY3" fmla="*/ 0 h 655408"/>
                <a:gd name="connsiteX4" fmla="*/ 224235 w 602635"/>
                <a:gd name="connsiteY4" fmla="*/ 655408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224235" y="655408"/>
                  </a:moveTo>
                  <a:lnTo>
                    <a:pt x="0" y="267022"/>
                  </a:lnTo>
                  <a:lnTo>
                    <a:pt x="154165" y="1"/>
                  </a:lnTo>
                  <a:lnTo>
                    <a:pt x="602635" y="0"/>
                  </a:lnTo>
                  <a:lnTo>
                    <a:pt x="224235" y="6554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4" name="手繪多邊形 203">
              <a:extLst>
                <a:ext uri="{FF2B5EF4-FFF2-40B4-BE49-F238E27FC236}">
                  <a16:creationId xmlns:a16="http://schemas.microsoft.com/office/drawing/2014/main" id="{6B04DBF2-715C-7BFC-62A2-358CFE909759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1340098" y="2152186"/>
              <a:ext cx="602636" cy="655408"/>
            </a:xfrm>
            <a:custGeom>
              <a:avLst/>
              <a:gdLst>
                <a:gd name="connsiteX0" fmla="*/ 602635 w 602635"/>
                <a:gd name="connsiteY0" fmla="*/ 655407 h 655408"/>
                <a:gd name="connsiteX1" fmla="*/ 154165 w 602635"/>
                <a:gd name="connsiteY1" fmla="*/ 655408 h 655408"/>
                <a:gd name="connsiteX2" fmla="*/ 0 w 602635"/>
                <a:gd name="connsiteY2" fmla="*/ 388387 h 655408"/>
                <a:gd name="connsiteX3" fmla="*/ 224235 w 602635"/>
                <a:gd name="connsiteY3" fmla="*/ 0 h 655408"/>
                <a:gd name="connsiteX4" fmla="*/ 602635 w 602635"/>
                <a:gd name="connsiteY4" fmla="*/ 655407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602635" y="655407"/>
                  </a:moveTo>
                  <a:lnTo>
                    <a:pt x="154165" y="655408"/>
                  </a:lnTo>
                  <a:lnTo>
                    <a:pt x="0" y="388387"/>
                  </a:lnTo>
                  <a:lnTo>
                    <a:pt x="224235" y="0"/>
                  </a:lnTo>
                  <a:lnTo>
                    <a:pt x="602635" y="655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5" name="手繪多邊形 204">
              <a:extLst>
                <a:ext uri="{FF2B5EF4-FFF2-40B4-BE49-F238E27FC236}">
                  <a16:creationId xmlns:a16="http://schemas.microsoft.com/office/drawing/2014/main" id="{8A0E878E-8739-89C2-CD76-1258844651AA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807534" y="2152185"/>
              <a:ext cx="756800" cy="388387"/>
            </a:xfrm>
            <a:custGeom>
              <a:avLst/>
              <a:gdLst>
                <a:gd name="connsiteX0" fmla="*/ 756800 w 756800"/>
                <a:gd name="connsiteY0" fmla="*/ 0 h 388387"/>
                <a:gd name="connsiteX1" fmla="*/ 532565 w 756800"/>
                <a:gd name="connsiteY1" fmla="*/ 388387 h 388387"/>
                <a:gd name="connsiteX2" fmla="*/ 224236 w 756800"/>
                <a:gd name="connsiteY2" fmla="*/ 388387 h 388387"/>
                <a:gd name="connsiteX3" fmla="*/ 0 w 756800"/>
                <a:gd name="connsiteY3" fmla="*/ 0 h 388387"/>
                <a:gd name="connsiteX4" fmla="*/ 756800 w 756800"/>
                <a:gd name="connsiteY4" fmla="*/ 0 h 38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7">
                  <a:moveTo>
                    <a:pt x="756800" y="0"/>
                  </a:moveTo>
                  <a:lnTo>
                    <a:pt x="532565" y="388387"/>
                  </a:lnTo>
                  <a:lnTo>
                    <a:pt x="224236" y="388387"/>
                  </a:lnTo>
                  <a:lnTo>
                    <a:pt x="0" y="0"/>
                  </a:lnTo>
                  <a:lnTo>
                    <a:pt x="7568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14" name="手繪多邊形 213" descr="6">
            <a:extLst>
              <a:ext uri="{FF2B5EF4-FFF2-40B4-BE49-F238E27FC236}">
                <a16:creationId xmlns:a16="http://schemas.microsoft.com/office/drawing/2014/main" id="{88A339CC-5FC0-D1F2-ED51-534838F35CE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 rot="10800004">
            <a:off x="3516058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5" name="手繪多邊形 214" descr="4">
            <a:extLst>
              <a:ext uri="{FF2B5EF4-FFF2-40B4-BE49-F238E27FC236}">
                <a16:creationId xmlns:a16="http://schemas.microsoft.com/office/drawing/2014/main" id="{85B7B323-C90F-13F8-40FA-ED9393F82076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 rot="14400000">
            <a:off x="3207062" y="398022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6" name="手繪多邊形 215" descr="4">
            <a:extLst>
              <a:ext uri="{FF2B5EF4-FFF2-40B4-BE49-F238E27FC236}">
                <a16:creationId xmlns:a16="http://schemas.microsoft.com/office/drawing/2014/main" id="{3F42E668-9141-E5FF-5ECD-C5712BB0E0EE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rot="10800002">
            <a:off x="3742258" y="4289216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7" name="手繪多邊形 216" descr="4">
            <a:extLst>
              <a:ext uri="{FF2B5EF4-FFF2-40B4-BE49-F238E27FC236}">
                <a16:creationId xmlns:a16="http://schemas.microsoft.com/office/drawing/2014/main" id="{9B5193F6-DD06-B351-C946-43465D66C82E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 rot="7200009">
            <a:off x="4277456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8" name="手繪多邊形 217" descr="4">
            <a:extLst>
              <a:ext uri="{FF2B5EF4-FFF2-40B4-BE49-F238E27FC236}">
                <a16:creationId xmlns:a16="http://schemas.microsoft.com/office/drawing/2014/main" id="{2B1EAF89-88F0-34FD-7025-A47D3F94D04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 rot="3600000">
            <a:off x="4277456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9" name="手繪多邊形 218" descr="4">
            <a:extLst>
              <a:ext uri="{FF2B5EF4-FFF2-40B4-BE49-F238E27FC236}">
                <a16:creationId xmlns:a16="http://schemas.microsoft.com/office/drawing/2014/main" id="{F3A5FAA7-82EF-0A5E-5B74-DCCE71E2A436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742259" y="3053234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0" name="手繪多邊形 219" descr="4">
            <a:extLst>
              <a:ext uri="{FF2B5EF4-FFF2-40B4-BE49-F238E27FC236}">
                <a16:creationId xmlns:a16="http://schemas.microsoft.com/office/drawing/2014/main" id="{9F7578B1-D5B2-9D60-49F4-EC1D52D6ED86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 rot="18000009">
            <a:off x="3207063" y="336222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1" name="手繪多邊形 220" descr="3">
            <a:extLst>
              <a:ext uri="{FF2B5EF4-FFF2-40B4-BE49-F238E27FC236}">
                <a16:creationId xmlns:a16="http://schemas.microsoft.com/office/drawing/2014/main" id="{7145211F-52D3-27D6-2293-B5BBAC578E5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 rot="1800009">
            <a:off x="3418111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2" name="手繪多邊形 221" descr="3">
            <a:extLst>
              <a:ext uri="{FF2B5EF4-FFF2-40B4-BE49-F238E27FC236}">
                <a16:creationId xmlns:a16="http://schemas.microsoft.com/office/drawing/2014/main" id="{4CEB8AB1-D5FE-9BC8-96DB-6FBF7C369F0F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 rot="19800002">
            <a:off x="2996015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3" name="手繪多邊形 222" descr="3">
            <a:extLst>
              <a:ext uri="{FF2B5EF4-FFF2-40B4-BE49-F238E27FC236}">
                <a16:creationId xmlns:a16="http://schemas.microsoft.com/office/drawing/2014/main" id="{3AF49324-20BE-3C86-166C-A0FBF08DD5DD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 rot="16200002">
            <a:off x="3320164" y="431952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4" name="手繪多邊形 223" descr="3">
            <a:extLst>
              <a:ext uri="{FF2B5EF4-FFF2-40B4-BE49-F238E27FC236}">
                <a16:creationId xmlns:a16="http://schemas.microsoft.com/office/drawing/2014/main" id="{ECACD109-77E6-9C4D-7D57-A338ECB66FF0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 rot="12600011">
            <a:off x="4066408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5" name="手繪多邊形 224" descr="3">
            <a:extLst>
              <a:ext uri="{FF2B5EF4-FFF2-40B4-BE49-F238E27FC236}">
                <a16:creationId xmlns:a16="http://schemas.microsoft.com/office/drawing/2014/main" id="{B0F59EC9-1E9E-4AE7-DEA9-DF137119610E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 rot="9000002">
            <a:off x="4488504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6" name="手繪多邊形 225" descr="3">
            <a:extLst>
              <a:ext uri="{FF2B5EF4-FFF2-40B4-BE49-F238E27FC236}">
                <a16:creationId xmlns:a16="http://schemas.microsoft.com/office/drawing/2014/main" id="{3E533F4B-2FB0-9CBE-5F77-2FA5E31AEF60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 rot="5400002">
            <a:off x="4164355" y="308353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7" name="手繪多邊形 226" descr="4">
            <a:extLst>
              <a:ext uri="{FF2B5EF4-FFF2-40B4-BE49-F238E27FC236}">
                <a16:creationId xmlns:a16="http://schemas.microsoft.com/office/drawing/2014/main" id="{1C9705D0-CA87-3F5F-F0E4-C5CEBF5A0224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 rot="12600001">
            <a:off x="3207063" y="4598211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8" name="手繪多邊形 227" descr="4">
            <a:extLst>
              <a:ext uri="{FF2B5EF4-FFF2-40B4-BE49-F238E27FC236}">
                <a16:creationId xmlns:a16="http://schemas.microsoft.com/office/drawing/2014/main" id="{FA557094-5E13-8281-A564-25C78EC87E1A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 rot="9000011">
            <a:off x="4277454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9" name="手繪多邊形 228" descr="4">
            <a:extLst>
              <a:ext uri="{FF2B5EF4-FFF2-40B4-BE49-F238E27FC236}">
                <a16:creationId xmlns:a16="http://schemas.microsoft.com/office/drawing/2014/main" id="{BFC57664-1019-1A97-0162-200FA3D757C5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 rot="5400005">
            <a:off x="4812654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0" name="手繪多邊形 229" descr="4">
            <a:extLst>
              <a:ext uri="{FF2B5EF4-FFF2-40B4-BE49-F238E27FC236}">
                <a16:creationId xmlns:a16="http://schemas.microsoft.com/office/drawing/2014/main" id="{096D19B7-51EF-D53F-B510-4AE26C2106E6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 rot="1800004">
            <a:off x="4277456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1" name="手繪多邊形 230" descr="4">
            <a:extLst>
              <a:ext uri="{FF2B5EF4-FFF2-40B4-BE49-F238E27FC236}">
                <a16:creationId xmlns:a16="http://schemas.microsoft.com/office/drawing/2014/main" id="{5E95144B-9CF4-F927-240C-7DB570F547FB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 rot="19800011">
            <a:off x="3207064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2" name="手繪多邊形 231" descr="4">
            <a:extLst>
              <a:ext uri="{FF2B5EF4-FFF2-40B4-BE49-F238E27FC236}">
                <a16:creationId xmlns:a16="http://schemas.microsoft.com/office/drawing/2014/main" id="{896174C5-10FB-ED02-2856-BEFD0769FC1C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 rot="16200004">
            <a:off x="2671867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3" name="手繪多邊形 232" descr="6">
            <a:extLst>
              <a:ext uri="{FF2B5EF4-FFF2-40B4-BE49-F238E27FC236}">
                <a16:creationId xmlns:a16="http://schemas.microsoft.com/office/drawing/2014/main" id="{FFB3265A-070F-F395-6364-AA11DCE2F6FD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 rot="10800004">
            <a:off x="3516055" y="4741617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4" name="手繪多邊形 233" descr="6">
            <a:extLst>
              <a:ext uri="{FF2B5EF4-FFF2-40B4-BE49-F238E27FC236}">
                <a16:creationId xmlns:a16="http://schemas.microsoft.com/office/drawing/2014/main" id="{BBA7787A-C191-77FD-0683-6BB12BA9E9F7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 rot="7200009">
            <a:off x="4586449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5" name="手繪多邊形 234" descr="6">
            <a:extLst>
              <a:ext uri="{FF2B5EF4-FFF2-40B4-BE49-F238E27FC236}">
                <a16:creationId xmlns:a16="http://schemas.microsoft.com/office/drawing/2014/main" id="{EB5E1276-BE69-A2FE-AEB8-11132A62DC09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 rot="3600000">
            <a:off x="4586452" y="2887644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6" name="手繪多邊形 235" descr="6">
            <a:extLst>
              <a:ext uri="{FF2B5EF4-FFF2-40B4-BE49-F238E27FC236}">
                <a16:creationId xmlns:a16="http://schemas.microsoft.com/office/drawing/2014/main" id="{218EC1F2-CC94-E0A4-50C7-CF0E9E70CE1D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3516058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7" name="手繪多邊形 236" descr="6">
            <a:extLst>
              <a:ext uri="{FF2B5EF4-FFF2-40B4-BE49-F238E27FC236}">
                <a16:creationId xmlns:a16="http://schemas.microsoft.com/office/drawing/2014/main" id="{D29B3DFA-56F9-D90A-DA93-C3B4C9C8B0F3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 rot="18000009">
            <a:off x="2445666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8" name="手繪多邊形 237" descr="6">
            <a:extLst>
              <a:ext uri="{FF2B5EF4-FFF2-40B4-BE49-F238E27FC236}">
                <a16:creationId xmlns:a16="http://schemas.microsoft.com/office/drawing/2014/main" id="{135CD58F-FE8C-5E6F-5874-3801EB3F737A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 rot="14400001">
            <a:off x="2445665" y="4123626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3C8EEADA-88EC-9065-DFAF-2D3D542BAA99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354447" y="191729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連線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個別連線</a:t>
            </a:r>
          </a:p>
        </p:txBody>
      </p:sp>
      <p:sp>
        <p:nvSpPr>
          <p:cNvPr id="4" name="手繪多邊形 70" descr="6">
            <a:extLst>
              <a:ext uri="{FF2B5EF4-FFF2-40B4-BE49-F238E27FC236}">
                <a16:creationId xmlns:a16="http://schemas.microsoft.com/office/drawing/2014/main" id="{7E3540B9-10E2-6BEC-30AD-7D109EED5FFC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 rot="10800004">
            <a:off x="9853063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手繪多邊形 71" descr="4">
            <a:extLst>
              <a:ext uri="{FF2B5EF4-FFF2-40B4-BE49-F238E27FC236}">
                <a16:creationId xmlns:a16="http://schemas.microsoft.com/office/drawing/2014/main" id="{D637D10B-ACC5-1183-41CB-5FC63D5F4CA2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 rot="14400000">
            <a:off x="9544066" y="398021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手繪多邊形 72" descr="4">
            <a:extLst>
              <a:ext uri="{FF2B5EF4-FFF2-40B4-BE49-F238E27FC236}">
                <a16:creationId xmlns:a16="http://schemas.microsoft.com/office/drawing/2014/main" id="{DEB32DB5-270C-E736-BCF4-9C00A4EEBC03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 rot="10800002">
            <a:off x="10079264" y="4289217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手繪多邊形 73" descr="4">
            <a:extLst>
              <a:ext uri="{FF2B5EF4-FFF2-40B4-BE49-F238E27FC236}">
                <a16:creationId xmlns:a16="http://schemas.microsoft.com/office/drawing/2014/main" id="{842FF5F2-76DE-9991-2F6B-CF4A51886931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 rot="7200009">
            <a:off x="10614461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手繪多邊形 74" descr="4">
            <a:extLst>
              <a:ext uri="{FF2B5EF4-FFF2-40B4-BE49-F238E27FC236}">
                <a16:creationId xmlns:a16="http://schemas.microsoft.com/office/drawing/2014/main" id="{C9BD67E2-C0A5-59DE-1A8E-C65A3748954E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 rot="3600000">
            <a:off x="10614461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手繪多邊形 75" descr="4">
            <a:extLst>
              <a:ext uri="{FF2B5EF4-FFF2-40B4-BE49-F238E27FC236}">
                <a16:creationId xmlns:a16="http://schemas.microsoft.com/office/drawing/2014/main" id="{5B518209-F85D-2F68-3F6E-4F19C54634CC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10079264" y="3053235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手繪多邊形 76" descr="4">
            <a:extLst>
              <a:ext uri="{FF2B5EF4-FFF2-40B4-BE49-F238E27FC236}">
                <a16:creationId xmlns:a16="http://schemas.microsoft.com/office/drawing/2014/main" id="{90BC86A7-680F-5E0C-369D-A3B5D0B7DC90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 rot="18000009">
            <a:off x="9544068" y="3362228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手繪多邊形 77" descr="3">
            <a:extLst>
              <a:ext uri="{FF2B5EF4-FFF2-40B4-BE49-F238E27FC236}">
                <a16:creationId xmlns:a16="http://schemas.microsoft.com/office/drawing/2014/main" id="{3CEC723F-CE8B-22D9-7D1F-364D50B8DA5A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 rot="1800009">
            <a:off x="9755116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手繪多邊形 78" descr="3">
            <a:extLst>
              <a:ext uri="{FF2B5EF4-FFF2-40B4-BE49-F238E27FC236}">
                <a16:creationId xmlns:a16="http://schemas.microsoft.com/office/drawing/2014/main" id="{247FAEC8-EE48-236C-D520-1D2B528806BF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 rot="19800002">
            <a:off x="9333020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手繪多邊形 79" descr="3">
            <a:extLst>
              <a:ext uri="{FF2B5EF4-FFF2-40B4-BE49-F238E27FC236}">
                <a16:creationId xmlns:a16="http://schemas.microsoft.com/office/drawing/2014/main" id="{AEF2CD79-57B4-6992-6E2D-4F369C759C08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 rot="16200002">
            <a:off x="9657169" y="4319522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手繪多邊形 80" descr="3">
            <a:extLst>
              <a:ext uri="{FF2B5EF4-FFF2-40B4-BE49-F238E27FC236}">
                <a16:creationId xmlns:a16="http://schemas.microsoft.com/office/drawing/2014/main" id="{CFFF8023-C2D8-98AC-8A54-47C6641013F0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 rot="12600011">
            <a:off x="10403413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手繪多邊形 81" descr="3">
            <a:extLst>
              <a:ext uri="{FF2B5EF4-FFF2-40B4-BE49-F238E27FC236}">
                <a16:creationId xmlns:a16="http://schemas.microsoft.com/office/drawing/2014/main" id="{FCFB08FD-6C29-1488-1A7B-1BF4FB68CE38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 rot="9000002">
            <a:off x="10825509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手繪多邊形 82" descr="3">
            <a:extLst>
              <a:ext uri="{FF2B5EF4-FFF2-40B4-BE49-F238E27FC236}">
                <a16:creationId xmlns:a16="http://schemas.microsoft.com/office/drawing/2014/main" id="{76C541AB-AE64-4CDA-9CFA-96684A8A3892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 rot="5400002">
            <a:off x="10501360" y="3083538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手繪多邊形 83" descr="4">
            <a:extLst>
              <a:ext uri="{FF2B5EF4-FFF2-40B4-BE49-F238E27FC236}">
                <a16:creationId xmlns:a16="http://schemas.microsoft.com/office/drawing/2014/main" id="{A4F11335-2114-42C0-4B11-21A770AEB050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 rot="12600001">
            <a:off x="9544068" y="4598212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手繪多邊形 84" descr="4">
            <a:extLst>
              <a:ext uri="{FF2B5EF4-FFF2-40B4-BE49-F238E27FC236}">
                <a16:creationId xmlns:a16="http://schemas.microsoft.com/office/drawing/2014/main" id="{ADB9C36B-3EA5-894C-11C8-D2F39E0B5904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 rot="9000011">
            <a:off x="10614459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手繪多邊形 85" descr="4">
            <a:extLst>
              <a:ext uri="{FF2B5EF4-FFF2-40B4-BE49-F238E27FC236}">
                <a16:creationId xmlns:a16="http://schemas.microsoft.com/office/drawing/2014/main" id="{7E67B5C7-A7CE-30BF-2782-2081223CDB41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 rot="5400005">
            <a:off x="11149659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手繪多邊形 86" descr="4">
            <a:extLst>
              <a:ext uri="{FF2B5EF4-FFF2-40B4-BE49-F238E27FC236}">
                <a16:creationId xmlns:a16="http://schemas.microsoft.com/office/drawing/2014/main" id="{D8A7B4ED-CFF6-4307-73A6-CE6766845192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 rot="1800004">
            <a:off x="10614461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手繪多邊形 87" descr="4">
            <a:extLst>
              <a:ext uri="{FF2B5EF4-FFF2-40B4-BE49-F238E27FC236}">
                <a16:creationId xmlns:a16="http://schemas.microsoft.com/office/drawing/2014/main" id="{6DEE03CE-9861-7A42-CD30-BF488687C028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 rot="19800011">
            <a:off x="9544069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手繪多邊形 88" descr="4">
            <a:extLst>
              <a:ext uri="{FF2B5EF4-FFF2-40B4-BE49-F238E27FC236}">
                <a16:creationId xmlns:a16="http://schemas.microsoft.com/office/drawing/2014/main" id="{3C1B415A-3145-59B4-D2C6-DB8DFA2F8089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 rot="16200004">
            <a:off x="9008872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手繪多邊形 89" descr="6">
            <a:extLst>
              <a:ext uri="{FF2B5EF4-FFF2-40B4-BE49-F238E27FC236}">
                <a16:creationId xmlns:a16="http://schemas.microsoft.com/office/drawing/2014/main" id="{42352D09-9A44-CA85-0C2F-056B34C7348F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 rot="10800004">
            <a:off x="9853060" y="4741618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手繪多邊形 90" descr="6">
            <a:extLst>
              <a:ext uri="{FF2B5EF4-FFF2-40B4-BE49-F238E27FC236}">
                <a16:creationId xmlns:a16="http://schemas.microsoft.com/office/drawing/2014/main" id="{77E9A902-52F0-4640-FF77-D16BA6D130DE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 rot="7200009">
            <a:off x="10923454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手繪多邊形 91" descr="6">
            <a:extLst>
              <a:ext uri="{FF2B5EF4-FFF2-40B4-BE49-F238E27FC236}">
                <a16:creationId xmlns:a16="http://schemas.microsoft.com/office/drawing/2014/main" id="{1E3239A4-303E-BA84-ED65-D7A1D777A723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 rot="3600000">
            <a:off x="10923457" y="2887645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手繪多邊形 92" descr="6">
            <a:extLst>
              <a:ext uri="{FF2B5EF4-FFF2-40B4-BE49-F238E27FC236}">
                <a16:creationId xmlns:a16="http://schemas.microsoft.com/office/drawing/2014/main" id="{AA503FC3-A9F5-1CD3-3474-7E599F7E4A8B}"/>
              </a:ext>
            </a:extLst>
          </p:cNvPr>
          <p:cNvSpPr/>
          <p:nvPr>
            <p:custDataLst>
              <p:tags r:id="rId50"/>
            </p:custDataLst>
          </p:nvPr>
        </p:nvSpPr>
        <p:spPr bwMode="auto">
          <a:xfrm>
            <a:off x="9853063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手繪多邊形 93" descr="6">
            <a:extLst>
              <a:ext uri="{FF2B5EF4-FFF2-40B4-BE49-F238E27FC236}">
                <a16:creationId xmlns:a16="http://schemas.microsoft.com/office/drawing/2014/main" id="{307F57BC-1AD0-5F13-C092-BB83331E085B}"/>
              </a:ext>
            </a:extLst>
          </p:cNvPr>
          <p:cNvSpPr/>
          <p:nvPr>
            <p:custDataLst>
              <p:tags r:id="rId51"/>
            </p:custDataLst>
          </p:nvPr>
        </p:nvSpPr>
        <p:spPr bwMode="auto">
          <a:xfrm rot="18000009">
            <a:off x="8782671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手繪多邊形 94" descr="6">
            <a:extLst>
              <a:ext uri="{FF2B5EF4-FFF2-40B4-BE49-F238E27FC236}">
                <a16:creationId xmlns:a16="http://schemas.microsoft.com/office/drawing/2014/main" id="{F7EF750B-194D-5F9F-659E-47F85403579F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 rot="14400001">
            <a:off x="8782670" y="4123625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手繪多邊形 69" descr="6">
            <a:extLst>
              <a:ext uri="{FF2B5EF4-FFF2-40B4-BE49-F238E27FC236}">
                <a16:creationId xmlns:a16="http://schemas.microsoft.com/office/drawing/2014/main" id="{0CA9D048-BA50-49F6-6C54-102B1F690016}"/>
              </a:ext>
            </a:extLst>
          </p:cNvPr>
          <p:cNvSpPr/>
          <p:nvPr>
            <p:custDataLst>
              <p:tags r:id="rId53"/>
            </p:custDataLst>
          </p:nvPr>
        </p:nvSpPr>
        <p:spPr bwMode="auto">
          <a:xfrm>
            <a:off x="6914579" y="2179392"/>
            <a:ext cx="1153283" cy="99877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手繪多邊形 96" descr="4">
            <a:extLst>
              <a:ext uri="{FF2B5EF4-FFF2-40B4-BE49-F238E27FC236}">
                <a16:creationId xmlns:a16="http://schemas.microsoft.com/office/drawing/2014/main" id="{AD906A04-91D9-C893-4F76-5A68E4EF577B}"/>
              </a:ext>
            </a:extLst>
          </p:cNvPr>
          <p:cNvSpPr/>
          <p:nvPr>
            <p:custDataLst>
              <p:tags r:id="rId54"/>
            </p:custDataLst>
          </p:nvPr>
        </p:nvSpPr>
        <p:spPr bwMode="auto">
          <a:xfrm>
            <a:off x="7012085" y="3493410"/>
            <a:ext cx="972519" cy="97251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手繪多邊形 97" descr="3">
            <a:extLst>
              <a:ext uri="{FF2B5EF4-FFF2-40B4-BE49-F238E27FC236}">
                <a16:creationId xmlns:a16="http://schemas.microsoft.com/office/drawing/2014/main" id="{5598DD96-E772-0024-8299-238ACB28350B}"/>
              </a:ext>
            </a:extLst>
          </p:cNvPr>
          <p:cNvSpPr/>
          <p:nvPr>
            <p:custDataLst>
              <p:tags r:id="rId55"/>
            </p:custDataLst>
          </p:nvPr>
        </p:nvSpPr>
        <p:spPr bwMode="auto">
          <a:xfrm>
            <a:off x="6881896" y="4680384"/>
            <a:ext cx="1213870" cy="1046438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" name="手繪多邊形 69" descr="6">
            <a:extLst>
              <a:ext uri="{FF2B5EF4-FFF2-40B4-BE49-F238E27FC236}">
                <a16:creationId xmlns:a16="http://schemas.microsoft.com/office/drawing/2014/main" id="{A25BB81D-A8E1-100E-105C-40213AFAD407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auto">
          <a:xfrm>
            <a:off x="7209257" y="2434590"/>
            <a:ext cx="563928" cy="488376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4E21988E-FB1B-BE67-2423-B76537E9FC6E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7202899" y="2922965"/>
            <a:ext cx="576641" cy="255197"/>
          </a:xfrm>
          <a:custGeom>
            <a:avLst/>
            <a:gdLst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  <a:gd name="connsiteX5" fmla="*/ 147339 w 576641"/>
              <a:gd name="connsiteY5" fmla="*/ 0 h 255197"/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7">
                <a:moveTo>
                  <a:pt x="147339" y="0"/>
                </a:moveTo>
                <a:lnTo>
                  <a:pt x="0" y="255197"/>
                </a:lnTo>
                <a:lnTo>
                  <a:pt x="576641" y="255197"/>
                </a:lnTo>
                <a:lnTo>
                  <a:pt x="429303" y="0"/>
                </a:lnTo>
                <a:lnTo>
                  <a:pt x="147339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: 圖案 32">
            <a:extLst>
              <a:ext uri="{FF2B5EF4-FFF2-40B4-BE49-F238E27FC236}">
                <a16:creationId xmlns:a16="http://schemas.microsoft.com/office/drawing/2014/main" id="{97DCF94C-3266-6EB3-0DF8-14AB4F35F16C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7632203" y="2678777"/>
            <a:ext cx="435658" cy="499385"/>
          </a:xfrm>
          <a:custGeom>
            <a:avLst/>
            <a:gdLst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  <a:gd name="connsiteX5" fmla="*/ 0 w 435658"/>
              <a:gd name="connsiteY5" fmla="*/ 244188 h 499385"/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5">
                <a:moveTo>
                  <a:pt x="0" y="244188"/>
                </a:moveTo>
                <a:lnTo>
                  <a:pt x="147338" y="499385"/>
                </a:lnTo>
                <a:lnTo>
                  <a:pt x="435658" y="0"/>
                </a:lnTo>
                <a:lnTo>
                  <a:pt x="140982" y="0"/>
                </a:lnTo>
                <a:lnTo>
                  <a:pt x="0" y="2441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DFDC1748-2E83-746A-B8AD-9E4F31C2F746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7632203" y="2179392"/>
            <a:ext cx="435658" cy="499386"/>
          </a:xfrm>
          <a:custGeom>
            <a:avLst/>
            <a:gdLst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  <a:gd name="connsiteX5" fmla="*/ 140982 w 435658"/>
              <a:gd name="connsiteY5" fmla="*/ 499386 h 499386"/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6">
                <a:moveTo>
                  <a:pt x="140982" y="499386"/>
                </a:moveTo>
                <a:lnTo>
                  <a:pt x="435658" y="499386"/>
                </a:lnTo>
                <a:lnTo>
                  <a:pt x="147338" y="0"/>
                </a:lnTo>
                <a:lnTo>
                  <a:pt x="0" y="255198"/>
                </a:lnTo>
                <a:lnTo>
                  <a:pt x="140982" y="49938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0F1FBD2B-E720-C6DB-0DFE-0F4884570592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7202899" y="2179392"/>
            <a:ext cx="576641" cy="255198"/>
          </a:xfrm>
          <a:custGeom>
            <a:avLst/>
            <a:gdLst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  <a:gd name="connsiteX5" fmla="*/ 429303 w 576641"/>
              <a:gd name="connsiteY5" fmla="*/ 255198 h 255198"/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8">
                <a:moveTo>
                  <a:pt x="429303" y="255198"/>
                </a:moveTo>
                <a:lnTo>
                  <a:pt x="576641" y="0"/>
                </a:lnTo>
                <a:lnTo>
                  <a:pt x="0" y="0"/>
                </a:lnTo>
                <a:lnTo>
                  <a:pt x="147339" y="255198"/>
                </a:lnTo>
                <a:lnTo>
                  <a:pt x="429303" y="255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2482BAD3-5F67-32DD-635E-D9523AD4BF5D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7709685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3571BE8C-336C-01CA-9E4F-66B4470B8B87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7568703" y="2371090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5BC822A1-6438-FFC8-10C5-D7137CA2205F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7286739" y="2371090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34BF5A9A-95B0-4CCA-E976-0CD89E00D1F9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7145757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592EF45F-1BAD-DAEF-4165-8E3C14AD5A0C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7286739" y="2859466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59DFA9E-1BA9-0291-1355-15138CE3D120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7568703" y="2859466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CC8B81C4-2427-F82F-7B04-1226E5DE60A9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8004361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21A19411-2193-48E8-A556-522FD6EB44D1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7716041" y="211589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AA027B15-DDEA-4052-E61E-E464644B075F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7139400" y="211589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4B5B88B8-92D4-CA23-9567-EE71B50F6527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6851079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CA4D3FDA-A4FF-B8AD-6AF8-BAD542B11E64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7139400" y="3114663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E9FDBED0-3279-A8EC-0D55-CEC4269A9848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7716041" y="3114663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90403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 7" descr="R6"/>
          <p:cNvSpPr/>
          <p:nvPr>
            <p:custDataLst>
              <p:tags r:id="rId2"/>
            </p:custDataLst>
          </p:nvPr>
        </p:nvSpPr>
        <p:spPr>
          <a:xfrm>
            <a:off x="3125765" y="2812608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70</a:t>
            </a:fld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594439" y="1920511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圓角矩形 18"/>
          <p:cNvSpPr/>
          <p:nvPr>
            <p:custDataLst>
              <p:tags r:id="rId3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  <p:sp>
        <p:nvSpPr>
          <p:cNvPr id="21" name="手繪多邊形 20" descr="R6"/>
          <p:cNvSpPr/>
          <p:nvPr>
            <p:custDataLst>
              <p:tags r:id="rId4"/>
            </p:custDataLst>
          </p:nvPr>
        </p:nvSpPr>
        <p:spPr>
          <a:xfrm>
            <a:off x="594439" y="4340325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 flipH="1" flipV="1">
            <a:off x="594439" y="313041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2895518" y="2015010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 9"/>
          <p:cNvSpPr/>
          <p:nvPr/>
        </p:nvSpPr>
        <p:spPr>
          <a:xfrm flipH="1" flipV="1">
            <a:off x="2435026" y="281260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/>
        </p:nvSpPr>
        <p:spPr>
          <a:xfrm flipH="1" flipV="1">
            <a:off x="3586258" y="2413809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/>
        </p:nvSpPr>
        <p:spPr>
          <a:xfrm>
            <a:off x="2665273" y="3211407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手繪多邊形 13"/>
          <p:cNvSpPr/>
          <p:nvPr/>
        </p:nvSpPr>
        <p:spPr>
          <a:xfrm flipH="1" flipV="1">
            <a:off x="3356012" y="3610206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3816505" y="281260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手繪多邊形 15" descr="R6"/>
          <p:cNvSpPr/>
          <p:nvPr>
            <p:custDataLst>
              <p:tags r:id="rId5"/>
            </p:custDataLst>
          </p:nvPr>
        </p:nvSpPr>
        <p:spPr>
          <a:xfrm>
            <a:off x="4276998" y="2413809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手繪多邊形 16" descr="R6"/>
          <p:cNvSpPr/>
          <p:nvPr>
            <p:custDataLst>
              <p:tags r:id="rId6"/>
            </p:custDataLst>
          </p:nvPr>
        </p:nvSpPr>
        <p:spPr>
          <a:xfrm>
            <a:off x="3356011" y="1616211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" name="手繪多邊形 17" descr="R6"/>
          <p:cNvSpPr/>
          <p:nvPr>
            <p:custDataLst>
              <p:tags r:id="rId7"/>
            </p:custDataLst>
          </p:nvPr>
        </p:nvSpPr>
        <p:spPr>
          <a:xfrm>
            <a:off x="2204779" y="2015010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" name="手繪多邊形 19" descr="R6"/>
          <p:cNvSpPr/>
          <p:nvPr>
            <p:custDataLst>
              <p:tags r:id="rId8"/>
            </p:custDataLst>
          </p:nvPr>
        </p:nvSpPr>
        <p:spPr>
          <a:xfrm>
            <a:off x="1974533" y="3211407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手繪多邊形 21" descr="R6"/>
          <p:cNvSpPr/>
          <p:nvPr>
            <p:custDataLst>
              <p:tags r:id="rId9"/>
            </p:custDataLst>
          </p:nvPr>
        </p:nvSpPr>
        <p:spPr>
          <a:xfrm>
            <a:off x="2895519" y="4009005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" name="手繪多邊形 22" descr="R6"/>
          <p:cNvSpPr/>
          <p:nvPr>
            <p:custDataLst>
              <p:tags r:id="rId10"/>
            </p:custDataLst>
          </p:nvPr>
        </p:nvSpPr>
        <p:spPr>
          <a:xfrm>
            <a:off x="4046751" y="3610206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 11">
            <a:extLst>
              <a:ext uri="{FF2B5EF4-FFF2-40B4-BE49-F238E27FC236}">
                <a16:creationId xmlns:a16="http://schemas.microsoft.com/office/drawing/2014/main" id="{714BA089-07C6-33F2-8B7A-97458B1CA27D}"/>
              </a:ext>
            </a:extLst>
          </p:cNvPr>
          <p:cNvSpPr/>
          <p:nvPr/>
        </p:nvSpPr>
        <p:spPr>
          <a:xfrm>
            <a:off x="8487300" y="1482740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手繪多邊形 5" descr="R6">
            <a:extLst>
              <a:ext uri="{FF2B5EF4-FFF2-40B4-BE49-F238E27FC236}">
                <a16:creationId xmlns:a16="http://schemas.microsoft.com/office/drawing/2014/main" id="{0E15CC1C-D8CE-CF8F-960A-58812972A33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808401" y="2595074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手繪多邊形 11">
            <a:extLst>
              <a:ext uri="{FF2B5EF4-FFF2-40B4-BE49-F238E27FC236}">
                <a16:creationId xmlns:a16="http://schemas.microsoft.com/office/drawing/2014/main" id="{705948F8-B795-B895-01C1-DC51FCE7614C}"/>
              </a:ext>
            </a:extLst>
          </p:cNvPr>
          <p:cNvSpPr/>
          <p:nvPr/>
        </p:nvSpPr>
        <p:spPr>
          <a:xfrm rot="3600000">
            <a:off x="8005643" y="2316991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" name="手繪多邊形 11">
            <a:extLst>
              <a:ext uri="{FF2B5EF4-FFF2-40B4-BE49-F238E27FC236}">
                <a16:creationId xmlns:a16="http://schemas.microsoft.com/office/drawing/2014/main" id="{3A938BE1-8249-5973-7DF5-B401C582294F}"/>
              </a:ext>
            </a:extLst>
          </p:cNvPr>
          <p:cNvSpPr/>
          <p:nvPr/>
        </p:nvSpPr>
        <p:spPr>
          <a:xfrm rot="7200000">
            <a:off x="8326748" y="3429324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" name="手繪多邊形 11">
            <a:extLst>
              <a:ext uri="{FF2B5EF4-FFF2-40B4-BE49-F238E27FC236}">
                <a16:creationId xmlns:a16="http://schemas.microsoft.com/office/drawing/2014/main" id="{0DA3FCF1-E498-528E-8CE1-3195E295FC84}"/>
              </a:ext>
            </a:extLst>
          </p:cNvPr>
          <p:cNvSpPr/>
          <p:nvPr/>
        </p:nvSpPr>
        <p:spPr>
          <a:xfrm rot="10800000">
            <a:off x="9129504" y="3707408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" name="手繪多邊形 11">
            <a:extLst>
              <a:ext uri="{FF2B5EF4-FFF2-40B4-BE49-F238E27FC236}">
                <a16:creationId xmlns:a16="http://schemas.microsoft.com/office/drawing/2014/main" id="{486E30B3-54B7-23F5-82E6-5E11DA8E595B}"/>
              </a:ext>
            </a:extLst>
          </p:cNvPr>
          <p:cNvSpPr/>
          <p:nvPr/>
        </p:nvSpPr>
        <p:spPr>
          <a:xfrm>
            <a:off x="9771711" y="2595074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" name="手繪多邊形 11">
            <a:extLst>
              <a:ext uri="{FF2B5EF4-FFF2-40B4-BE49-F238E27FC236}">
                <a16:creationId xmlns:a16="http://schemas.microsoft.com/office/drawing/2014/main" id="{AA458400-08C5-E379-BC7E-EC554F9502BE}"/>
              </a:ext>
            </a:extLst>
          </p:cNvPr>
          <p:cNvSpPr/>
          <p:nvPr/>
        </p:nvSpPr>
        <p:spPr>
          <a:xfrm rot="3600000">
            <a:off x="9611159" y="1760824"/>
            <a:ext cx="1284412" cy="1112334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" name="手繪多邊形 5" descr="R6">
            <a:extLst>
              <a:ext uri="{FF2B5EF4-FFF2-40B4-BE49-F238E27FC236}">
                <a16:creationId xmlns:a16="http://schemas.microsoft.com/office/drawing/2014/main" id="{098CDFBD-4226-769A-ED15-3E1E4DE53AE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523990" y="1482740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" name="手繪多邊形 5" descr="R6">
            <a:extLst>
              <a:ext uri="{FF2B5EF4-FFF2-40B4-BE49-F238E27FC236}">
                <a16:creationId xmlns:a16="http://schemas.microsoft.com/office/drawing/2014/main" id="{32077002-E657-34E9-3C37-72CE9F4DA56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202885" y="3151241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" name="手繪多邊形 5" descr="R6">
            <a:extLst>
              <a:ext uri="{FF2B5EF4-FFF2-40B4-BE49-F238E27FC236}">
                <a16:creationId xmlns:a16="http://schemas.microsoft.com/office/drawing/2014/main" id="{68B364F5-8955-49DA-6E31-CAC39426260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487301" y="4263575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手繪多邊形 5" descr="R6">
            <a:extLst>
              <a:ext uri="{FF2B5EF4-FFF2-40B4-BE49-F238E27FC236}">
                <a16:creationId xmlns:a16="http://schemas.microsoft.com/office/drawing/2014/main" id="{905E8125-1923-AD17-3A45-4D41D51B48E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0092813" y="3707408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" name="手繪多邊形 5" descr="R6">
            <a:extLst>
              <a:ext uri="{FF2B5EF4-FFF2-40B4-BE49-F238E27FC236}">
                <a16:creationId xmlns:a16="http://schemas.microsoft.com/office/drawing/2014/main" id="{9510602A-F80F-F587-5D69-B7FBC900EF9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0413918" y="2038908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5" descr="R6">
            <a:extLst>
              <a:ext uri="{FF2B5EF4-FFF2-40B4-BE49-F238E27FC236}">
                <a16:creationId xmlns:a16="http://schemas.microsoft.com/office/drawing/2014/main" id="{8B75CED2-7EAD-BB2E-7977-8937DA770CF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129507" y="926573"/>
            <a:ext cx="1284412" cy="1112334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8727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 7" descr="R6"/>
          <p:cNvSpPr/>
          <p:nvPr>
            <p:custDataLst>
              <p:tags r:id="rId2"/>
            </p:custDataLst>
          </p:nvPr>
        </p:nvSpPr>
        <p:spPr>
          <a:xfrm>
            <a:off x="3125765" y="2812608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71</a:t>
            </a:fld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594439" y="1920511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圓角矩形 18"/>
          <p:cNvSpPr/>
          <p:nvPr>
            <p:custDataLst>
              <p:tags r:id="rId3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  <p:sp>
        <p:nvSpPr>
          <p:cNvPr id="21" name="手繪多邊形 20" descr="R6"/>
          <p:cNvSpPr/>
          <p:nvPr>
            <p:custDataLst>
              <p:tags r:id="rId4"/>
            </p:custDataLst>
          </p:nvPr>
        </p:nvSpPr>
        <p:spPr>
          <a:xfrm>
            <a:off x="594439" y="4340325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 flipH="1" flipV="1">
            <a:off x="594439" y="313041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2895518" y="2015010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 9"/>
          <p:cNvSpPr/>
          <p:nvPr/>
        </p:nvSpPr>
        <p:spPr>
          <a:xfrm flipH="1" flipV="1">
            <a:off x="2435026" y="281260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/>
        </p:nvSpPr>
        <p:spPr>
          <a:xfrm flipH="1" flipV="1">
            <a:off x="3586258" y="2413809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/>
        </p:nvSpPr>
        <p:spPr>
          <a:xfrm>
            <a:off x="2665273" y="3211407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手繪多邊形 13"/>
          <p:cNvSpPr/>
          <p:nvPr/>
        </p:nvSpPr>
        <p:spPr>
          <a:xfrm flipH="1" flipV="1">
            <a:off x="3356012" y="3610206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3816505" y="281260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手繪多邊形 15" descr="R6"/>
          <p:cNvSpPr/>
          <p:nvPr>
            <p:custDataLst>
              <p:tags r:id="rId5"/>
            </p:custDataLst>
          </p:nvPr>
        </p:nvSpPr>
        <p:spPr>
          <a:xfrm>
            <a:off x="4276998" y="2413809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手繪多邊形 16" descr="R6"/>
          <p:cNvSpPr/>
          <p:nvPr>
            <p:custDataLst>
              <p:tags r:id="rId6"/>
            </p:custDataLst>
          </p:nvPr>
        </p:nvSpPr>
        <p:spPr>
          <a:xfrm>
            <a:off x="3356011" y="1616211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" name="手繪多邊形 17" descr="R6"/>
          <p:cNvSpPr/>
          <p:nvPr>
            <p:custDataLst>
              <p:tags r:id="rId7"/>
            </p:custDataLst>
          </p:nvPr>
        </p:nvSpPr>
        <p:spPr>
          <a:xfrm>
            <a:off x="2204779" y="2015010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" name="手繪多邊形 19" descr="R6"/>
          <p:cNvSpPr/>
          <p:nvPr>
            <p:custDataLst>
              <p:tags r:id="rId8"/>
            </p:custDataLst>
          </p:nvPr>
        </p:nvSpPr>
        <p:spPr>
          <a:xfrm>
            <a:off x="1974533" y="3211407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手繪多邊形 21" descr="R6"/>
          <p:cNvSpPr/>
          <p:nvPr>
            <p:custDataLst>
              <p:tags r:id="rId9"/>
            </p:custDataLst>
          </p:nvPr>
        </p:nvSpPr>
        <p:spPr>
          <a:xfrm>
            <a:off x="2895519" y="4009005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" name="手繪多邊形 22" descr="R6"/>
          <p:cNvSpPr/>
          <p:nvPr>
            <p:custDataLst>
              <p:tags r:id="rId10"/>
            </p:custDataLst>
          </p:nvPr>
        </p:nvSpPr>
        <p:spPr>
          <a:xfrm>
            <a:off x="4046752" y="3610206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" name="手繪多邊形 23"/>
          <p:cNvSpPr/>
          <p:nvPr/>
        </p:nvSpPr>
        <p:spPr>
          <a:xfrm flipH="1" flipV="1">
            <a:off x="2137872" y="4075912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" name="手繪多邊形 24"/>
          <p:cNvSpPr/>
          <p:nvPr/>
        </p:nvSpPr>
        <p:spPr>
          <a:xfrm flipH="1" flipV="1">
            <a:off x="4607606" y="3300617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" name="手繪多邊形 25"/>
          <p:cNvSpPr/>
          <p:nvPr/>
        </p:nvSpPr>
        <p:spPr>
          <a:xfrm flipH="1" flipV="1">
            <a:off x="2687575" y="1538152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" name="手繪多邊形 27"/>
          <p:cNvSpPr/>
          <p:nvPr/>
        </p:nvSpPr>
        <p:spPr>
          <a:xfrm>
            <a:off x="1688530" y="2380355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" name="手繪多邊形 28"/>
          <p:cNvSpPr/>
          <p:nvPr/>
        </p:nvSpPr>
        <p:spPr>
          <a:xfrm>
            <a:off x="4158263" y="1571606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" name="手繪多邊形 29"/>
          <p:cNvSpPr/>
          <p:nvPr/>
        </p:nvSpPr>
        <p:spPr>
          <a:xfrm>
            <a:off x="3586259" y="4109366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C18DC1E-B7AF-91E7-719B-B06C4F144CCA}"/>
              </a:ext>
            </a:extLst>
          </p:cNvPr>
          <p:cNvGrpSpPr/>
          <p:nvPr/>
        </p:nvGrpSpPr>
        <p:grpSpPr>
          <a:xfrm>
            <a:off x="7873445" y="1871453"/>
            <a:ext cx="3352149" cy="3317767"/>
            <a:chOff x="7202885" y="926573"/>
            <a:chExt cx="4495445" cy="4449336"/>
          </a:xfrm>
        </p:grpSpPr>
        <p:sp>
          <p:nvSpPr>
            <p:cNvPr id="4" name="手繪多邊形 11">
              <a:extLst>
                <a:ext uri="{FF2B5EF4-FFF2-40B4-BE49-F238E27FC236}">
                  <a16:creationId xmlns:a16="http://schemas.microsoft.com/office/drawing/2014/main" id="{E4B194EF-1D67-F974-275D-B38C80303EB6}"/>
                </a:ext>
              </a:extLst>
            </p:cNvPr>
            <p:cNvSpPr/>
            <p:nvPr/>
          </p:nvSpPr>
          <p:spPr>
            <a:xfrm>
              <a:off x="8487300" y="1482740"/>
              <a:ext cx="1284412" cy="1112334"/>
            </a:xfrm>
            <a:custGeom>
              <a:avLst/>
              <a:gdLst>
                <a:gd name="connsiteX0" fmla="*/ 642206 w 1284412"/>
                <a:gd name="connsiteY0" fmla="*/ 0 h 1112334"/>
                <a:gd name="connsiteX1" fmla="*/ 321103 w 1284412"/>
                <a:gd name="connsiteY1" fmla="*/ 556167 h 1112334"/>
                <a:gd name="connsiteX2" fmla="*/ 0 w 1284412"/>
                <a:gd name="connsiteY2" fmla="*/ 1112334 h 1112334"/>
                <a:gd name="connsiteX3" fmla="*/ 642206 w 1284412"/>
                <a:gd name="connsiteY3" fmla="*/ 1112334 h 1112334"/>
                <a:gd name="connsiteX4" fmla="*/ 1284412 w 1284412"/>
                <a:gd name="connsiteY4" fmla="*/ 1112334 h 1112334"/>
                <a:gd name="connsiteX5" fmla="*/ 963309 w 1284412"/>
                <a:gd name="connsiteY5" fmla="*/ 556167 h 1112334"/>
                <a:gd name="connsiteX6" fmla="*/ 642206 w 1284412"/>
                <a:gd name="connsiteY6" fmla="*/ 0 h 11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412" h="1112334">
                  <a:moveTo>
                    <a:pt x="642206" y="0"/>
                  </a:moveTo>
                  <a:lnTo>
                    <a:pt x="321103" y="556167"/>
                  </a:lnTo>
                  <a:lnTo>
                    <a:pt x="0" y="1112334"/>
                  </a:lnTo>
                  <a:lnTo>
                    <a:pt x="642206" y="1112334"/>
                  </a:lnTo>
                  <a:lnTo>
                    <a:pt x="1284412" y="1112334"/>
                  </a:lnTo>
                  <a:lnTo>
                    <a:pt x="963309" y="556167"/>
                  </a:lnTo>
                  <a:lnTo>
                    <a:pt x="64220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手繪多邊形 5" descr="R6">
              <a:extLst>
                <a:ext uri="{FF2B5EF4-FFF2-40B4-BE49-F238E27FC236}">
                  <a16:creationId xmlns:a16="http://schemas.microsoft.com/office/drawing/2014/main" id="{D789B1C7-EF07-0CF6-3A4F-3584DEE99E7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808401" y="2595074"/>
              <a:ext cx="1284412" cy="1112334"/>
            </a:xfrm>
            <a:custGeom>
              <a:avLst/>
              <a:gdLst>
                <a:gd name="connsiteX0" fmla="*/ 1382752 w 1382752"/>
                <a:gd name="connsiteY0" fmla="*/ 598749 h 1197498"/>
                <a:gd name="connsiteX1" fmla="*/ 1037064 w 1382752"/>
                <a:gd name="connsiteY1" fmla="*/ 0 h 1197498"/>
                <a:gd name="connsiteX2" fmla="*/ 345688 w 1382752"/>
                <a:gd name="connsiteY2" fmla="*/ 0 h 1197498"/>
                <a:gd name="connsiteX3" fmla="*/ 0 w 1382752"/>
                <a:gd name="connsiteY3" fmla="*/ 598749 h 1197498"/>
                <a:gd name="connsiteX4" fmla="*/ 345688 w 1382752"/>
                <a:gd name="connsiteY4" fmla="*/ 1197498 h 1197498"/>
                <a:gd name="connsiteX5" fmla="*/ 1037064 w 1382752"/>
                <a:gd name="connsiteY5" fmla="*/ 1197498 h 1197498"/>
                <a:gd name="connsiteX6" fmla="*/ 1382752 w 1382752"/>
                <a:gd name="connsiteY6" fmla="*/ 598749 h 119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752" h="1197498">
                  <a:moveTo>
                    <a:pt x="1382752" y="598749"/>
                  </a:moveTo>
                  <a:lnTo>
                    <a:pt x="1037064" y="0"/>
                  </a:lnTo>
                  <a:lnTo>
                    <a:pt x="345688" y="0"/>
                  </a:lnTo>
                  <a:lnTo>
                    <a:pt x="0" y="598749"/>
                  </a:lnTo>
                  <a:lnTo>
                    <a:pt x="345688" y="1197498"/>
                  </a:lnTo>
                  <a:lnTo>
                    <a:pt x="1037064" y="1197498"/>
                  </a:lnTo>
                  <a:lnTo>
                    <a:pt x="1382752" y="5987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手繪多邊形 11">
              <a:extLst>
                <a:ext uri="{FF2B5EF4-FFF2-40B4-BE49-F238E27FC236}">
                  <a16:creationId xmlns:a16="http://schemas.microsoft.com/office/drawing/2014/main" id="{271DAA00-A76E-76B6-D9E5-51B62E451594}"/>
                </a:ext>
              </a:extLst>
            </p:cNvPr>
            <p:cNvSpPr/>
            <p:nvPr/>
          </p:nvSpPr>
          <p:spPr>
            <a:xfrm rot="3600000">
              <a:off x="8005643" y="2316991"/>
              <a:ext cx="1284412" cy="1112334"/>
            </a:xfrm>
            <a:custGeom>
              <a:avLst/>
              <a:gdLst>
                <a:gd name="connsiteX0" fmla="*/ 642206 w 1284412"/>
                <a:gd name="connsiteY0" fmla="*/ 0 h 1112334"/>
                <a:gd name="connsiteX1" fmla="*/ 321103 w 1284412"/>
                <a:gd name="connsiteY1" fmla="*/ 556167 h 1112334"/>
                <a:gd name="connsiteX2" fmla="*/ 0 w 1284412"/>
                <a:gd name="connsiteY2" fmla="*/ 1112334 h 1112334"/>
                <a:gd name="connsiteX3" fmla="*/ 642206 w 1284412"/>
                <a:gd name="connsiteY3" fmla="*/ 1112334 h 1112334"/>
                <a:gd name="connsiteX4" fmla="*/ 1284412 w 1284412"/>
                <a:gd name="connsiteY4" fmla="*/ 1112334 h 1112334"/>
                <a:gd name="connsiteX5" fmla="*/ 963309 w 1284412"/>
                <a:gd name="connsiteY5" fmla="*/ 556167 h 1112334"/>
                <a:gd name="connsiteX6" fmla="*/ 642206 w 1284412"/>
                <a:gd name="connsiteY6" fmla="*/ 0 h 11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412" h="1112334">
                  <a:moveTo>
                    <a:pt x="642206" y="0"/>
                  </a:moveTo>
                  <a:lnTo>
                    <a:pt x="321103" y="556167"/>
                  </a:lnTo>
                  <a:lnTo>
                    <a:pt x="0" y="1112334"/>
                  </a:lnTo>
                  <a:lnTo>
                    <a:pt x="642206" y="1112334"/>
                  </a:lnTo>
                  <a:lnTo>
                    <a:pt x="1284412" y="1112334"/>
                  </a:lnTo>
                  <a:lnTo>
                    <a:pt x="963309" y="556167"/>
                  </a:lnTo>
                  <a:lnTo>
                    <a:pt x="64220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手繪多邊形 11">
              <a:extLst>
                <a:ext uri="{FF2B5EF4-FFF2-40B4-BE49-F238E27FC236}">
                  <a16:creationId xmlns:a16="http://schemas.microsoft.com/office/drawing/2014/main" id="{A0A9F41B-EA88-EDE4-F679-0D794B6C09EC}"/>
                </a:ext>
              </a:extLst>
            </p:cNvPr>
            <p:cNvSpPr/>
            <p:nvPr/>
          </p:nvSpPr>
          <p:spPr>
            <a:xfrm rot="7200000">
              <a:off x="8326748" y="3429324"/>
              <a:ext cx="1284412" cy="1112334"/>
            </a:xfrm>
            <a:custGeom>
              <a:avLst/>
              <a:gdLst>
                <a:gd name="connsiteX0" fmla="*/ 642206 w 1284412"/>
                <a:gd name="connsiteY0" fmla="*/ 0 h 1112334"/>
                <a:gd name="connsiteX1" fmla="*/ 321103 w 1284412"/>
                <a:gd name="connsiteY1" fmla="*/ 556167 h 1112334"/>
                <a:gd name="connsiteX2" fmla="*/ 0 w 1284412"/>
                <a:gd name="connsiteY2" fmla="*/ 1112334 h 1112334"/>
                <a:gd name="connsiteX3" fmla="*/ 642206 w 1284412"/>
                <a:gd name="connsiteY3" fmla="*/ 1112334 h 1112334"/>
                <a:gd name="connsiteX4" fmla="*/ 1284412 w 1284412"/>
                <a:gd name="connsiteY4" fmla="*/ 1112334 h 1112334"/>
                <a:gd name="connsiteX5" fmla="*/ 963309 w 1284412"/>
                <a:gd name="connsiteY5" fmla="*/ 556167 h 1112334"/>
                <a:gd name="connsiteX6" fmla="*/ 642206 w 1284412"/>
                <a:gd name="connsiteY6" fmla="*/ 0 h 11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412" h="1112334">
                  <a:moveTo>
                    <a:pt x="642206" y="0"/>
                  </a:moveTo>
                  <a:lnTo>
                    <a:pt x="321103" y="556167"/>
                  </a:lnTo>
                  <a:lnTo>
                    <a:pt x="0" y="1112334"/>
                  </a:lnTo>
                  <a:lnTo>
                    <a:pt x="642206" y="1112334"/>
                  </a:lnTo>
                  <a:lnTo>
                    <a:pt x="1284412" y="1112334"/>
                  </a:lnTo>
                  <a:lnTo>
                    <a:pt x="963309" y="556167"/>
                  </a:lnTo>
                  <a:lnTo>
                    <a:pt x="64220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手繪多邊形 11">
              <a:extLst>
                <a:ext uri="{FF2B5EF4-FFF2-40B4-BE49-F238E27FC236}">
                  <a16:creationId xmlns:a16="http://schemas.microsoft.com/office/drawing/2014/main" id="{B5376015-B065-8551-3EEA-66C16EC410B0}"/>
                </a:ext>
              </a:extLst>
            </p:cNvPr>
            <p:cNvSpPr/>
            <p:nvPr/>
          </p:nvSpPr>
          <p:spPr>
            <a:xfrm rot="10800000">
              <a:off x="9129504" y="3707408"/>
              <a:ext cx="1284412" cy="1112334"/>
            </a:xfrm>
            <a:custGeom>
              <a:avLst/>
              <a:gdLst>
                <a:gd name="connsiteX0" fmla="*/ 642206 w 1284412"/>
                <a:gd name="connsiteY0" fmla="*/ 0 h 1112334"/>
                <a:gd name="connsiteX1" fmla="*/ 321103 w 1284412"/>
                <a:gd name="connsiteY1" fmla="*/ 556167 h 1112334"/>
                <a:gd name="connsiteX2" fmla="*/ 0 w 1284412"/>
                <a:gd name="connsiteY2" fmla="*/ 1112334 h 1112334"/>
                <a:gd name="connsiteX3" fmla="*/ 642206 w 1284412"/>
                <a:gd name="connsiteY3" fmla="*/ 1112334 h 1112334"/>
                <a:gd name="connsiteX4" fmla="*/ 1284412 w 1284412"/>
                <a:gd name="connsiteY4" fmla="*/ 1112334 h 1112334"/>
                <a:gd name="connsiteX5" fmla="*/ 963309 w 1284412"/>
                <a:gd name="connsiteY5" fmla="*/ 556167 h 1112334"/>
                <a:gd name="connsiteX6" fmla="*/ 642206 w 1284412"/>
                <a:gd name="connsiteY6" fmla="*/ 0 h 11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412" h="1112334">
                  <a:moveTo>
                    <a:pt x="642206" y="0"/>
                  </a:moveTo>
                  <a:lnTo>
                    <a:pt x="321103" y="556167"/>
                  </a:lnTo>
                  <a:lnTo>
                    <a:pt x="0" y="1112334"/>
                  </a:lnTo>
                  <a:lnTo>
                    <a:pt x="642206" y="1112334"/>
                  </a:lnTo>
                  <a:lnTo>
                    <a:pt x="1284412" y="1112334"/>
                  </a:lnTo>
                  <a:lnTo>
                    <a:pt x="963309" y="556167"/>
                  </a:lnTo>
                  <a:lnTo>
                    <a:pt x="64220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手繪多邊形 11">
              <a:extLst>
                <a:ext uri="{FF2B5EF4-FFF2-40B4-BE49-F238E27FC236}">
                  <a16:creationId xmlns:a16="http://schemas.microsoft.com/office/drawing/2014/main" id="{1E7C2473-1C24-2216-73E3-C4717F0A5CBC}"/>
                </a:ext>
              </a:extLst>
            </p:cNvPr>
            <p:cNvSpPr/>
            <p:nvPr/>
          </p:nvSpPr>
          <p:spPr>
            <a:xfrm>
              <a:off x="9771711" y="2595074"/>
              <a:ext cx="1284412" cy="1112334"/>
            </a:xfrm>
            <a:custGeom>
              <a:avLst/>
              <a:gdLst>
                <a:gd name="connsiteX0" fmla="*/ 642206 w 1284412"/>
                <a:gd name="connsiteY0" fmla="*/ 0 h 1112334"/>
                <a:gd name="connsiteX1" fmla="*/ 321103 w 1284412"/>
                <a:gd name="connsiteY1" fmla="*/ 556167 h 1112334"/>
                <a:gd name="connsiteX2" fmla="*/ 0 w 1284412"/>
                <a:gd name="connsiteY2" fmla="*/ 1112334 h 1112334"/>
                <a:gd name="connsiteX3" fmla="*/ 642206 w 1284412"/>
                <a:gd name="connsiteY3" fmla="*/ 1112334 h 1112334"/>
                <a:gd name="connsiteX4" fmla="*/ 1284412 w 1284412"/>
                <a:gd name="connsiteY4" fmla="*/ 1112334 h 1112334"/>
                <a:gd name="connsiteX5" fmla="*/ 963309 w 1284412"/>
                <a:gd name="connsiteY5" fmla="*/ 556167 h 1112334"/>
                <a:gd name="connsiteX6" fmla="*/ 642206 w 1284412"/>
                <a:gd name="connsiteY6" fmla="*/ 0 h 11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412" h="1112334">
                  <a:moveTo>
                    <a:pt x="642206" y="0"/>
                  </a:moveTo>
                  <a:lnTo>
                    <a:pt x="321103" y="556167"/>
                  </a:lnTo>
                  <a:lnTo>
                    <a:pt x="0" y="1112334"/>
                  </a:lnTo>
                  <a:lnTo>
                    <a:pt x="642206" y="1112334"/>
                  </a:lnTo>
                  <a:lnTo>
                    <a:pt x="1284412" y="1112334"/>
                  </a:lnTo>
                  <a:lnTo>
                    <a:pt x="963309" y="556167"/>
                  </a:lnTo>
                  <a:lnTo>
                    <a:pt x="64220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手繪多邊形 11">
              <a:extLst>
                <a:ext uri="{FF2B5EF4-FFF2-40B4-BE49-F238E27FC236}">
                  <a16:creationId xmlns:a16="http://schemas.microsoft.com/office/drawing/2014/main" id="{F501D9A6-C3CA-6AD5-3AD0-B9F0E180FAB4}"/>
                </a:ext>
              </a:extLst>
            </p:cNvPr>
            <p:cNvSpPr/>
            <p:nvPr/>
          </p:nvSpPr>
          <p:spPr>
            <a:xfrm rot="3600000">
              <a:off x="9611159" y="1760824"/>
              <a:ext cx="1284412" cy="1112334"/>
            </a:xfrm>
            <a:custGeom>
              <a:avLst/>
              <a:gdLst>
                <a:gd name="connsiteX0" fmla="*/ 642206 w 1284412"/>
                <a:gd name="connsiteY0" fmla="*/ 0 h 1112334"/>
                <a:gd name="connsiteX1" fmla="*/ 321103 w 1284412"/>
                <a:gd name="connsiteY1" fmla="*/ 556167 h 1112334"/>
                <a:gd name="connsiteX2" fmla="*/ 0 w 1284412"/>
                <a:gd name="connsiteY2" fmla="*/ 1112334 h 1112334"/>
                <a:gd name="connsiteX3" fmla="*/ 642206 w 1284412"/>
                <a:gd name="connsiteY3" fmla="*/ 1112334 h 1112334"/>
                <a:gd name="connsiteX4" fmla="*/ 1284412 w 1284412"/>
                <a:gd name="connsiteY4" fmla="*/ 1112334 h 1112334"/>
                <a:gd name="connsiteX5" fmla="*/ 963309 w 1284412"/>
                <a:gd name="connsiteY5" fmla="*/ 556167 h 1112334"/>
                <a:gd name="connsiteX6" fmla="*/ 642206 w 1284412"/>
                <a:gd name="connsiteY6" fmla="*/ 0 h 11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412" h="1112334">
                  <a:moveTo>
                    <a:pt x="642206" y="0"/>
                  </a:moveTo>
                  <a:lnTo>
                    <a:pt x="321103" y="556167"/>
                  </a:lnTo>
                  <a:lnTo>
                    <a:pt x="0" y="1112334"/>
                  </a:lnTo>
                  <a:lnTo>
                    <a:pt x="642206" y="1112334"/>
                  </a:lnTo>
                  <a:lnTo>
                    <a:pt x="1284412" y="1112334"/>
                  </a:lnTo>
                  <a:lnTo>
                    <a:pt x="963309" y="556167"/>
                  </a:lnTo>
                  <a:lnTo>
                    <a:pt x="64220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手繪多邊形 5" descr="R6">
              <a:extLst>
                <a:ext uri="{FF2B5EF4-FFF2-40B4-BE49-F238E27FC236}">
                  <a16:creationId xmlns:a16="http://schemas.microsoft.com/office/drawing/2014/main" id="{CFFC4642-5F5C-BF22-49A7-546C24F8444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523990" y="1482740"/>
              <a:ext cx="1284412" cy="1112334"/>
            </a:xfrm>
            <a:custGeom>
              <a:avLst/>
              <a:gdLst>
                <a:gd name="connsiteX0" fmla="*/ 1382752 w 1382752"/>
                <a:gd name="connsiteY0" fmla="*/ 598749 h 1197498"/>
                <a:gd name="connsiteX1" fmla="*/ 1037064 w 1382752"/>
                <a:gd name="connsiteY1" fmla="*/ 0 h 1197498"/>
                <a:gd name="connsiteX2" fmla="*/ 345688 w 1382752"/>
                <a:gd name="connsiteY2" fmla="*/ 0 h 1197498"/>
                <a:gd name="connsiteX3" fmla="*/ 0 w 1382752"/>
                <a:gd name="connsiteY3" fmla="*/ 598749 h 1197498"/>
                <a:gd name="connsiteX4" fmla="*/ 345688 w 1382752"/>
                <a:gd name="connsiteY4" fmla="*/ 1197498 h 1197498"/>
                <a:gd name="connsiteX5" fmla="*/ 1037064 w 1382752"/>
                <a:gd name="connsiteY5" fmla="*/ 1197498 h 1197498"/>
                <a:gd name="connsiteX6" fmla="*/ 1382752 w 1382752"/>
                <a:gd name="connsiteY6" fmla="*/ 598749 h 119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752" h="1197498">
                  <a:moveTo>
                    <a:pt x="1382752" y="598749"/>
                  </a:moveTo>
                  <a:lnTo>
                    <a:pt x="1037064" y="0"/>
                  </a:lnTo>
                  <a:lnTo>
                    <a:pt x="345688" y="0"/>
                  </a:lnTo>
                  <a:lnTo>
                    <a:pt x="0" y="598749"/>
                  </a:lnTo>
                  <a:lnTo>
                    <a:pt x="345688" y="1197498"/>
                  </a:lnTo>
                  <a:lnTo>
                    <a:pt x="1037064" y="1197498"/>
                  </a:lnTo>
                  <a:lnTo>
                    <a:pt x="1382752" y="5987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手繪多邊形 5" descr="R6">
              <a:extLst>
                <a:ext uri="{FF2B5EF4-FFF2-40B4-BE49-F238E27FC236}">
                  <a16:creationId xmlns:a16="http://schemas.microsoft.com/office/drawing/2014/main" id="{25CFD395-6707-248B-AB54-6DC2B5D4ECE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202885" y="3151241"/>
              <a:ext cx="1284412" cy="1112334"/>
            </a:xfrm>
            <a:custGeom>
              <a:avLst/>
              <a:gdLst>
                <a:gd name="connsiteX0" fmla="*/ 1382752 w 1382752"/>
                <a:gd name="connsiteY0" fmla="*/ 598749 h 1197498"/>
                <a:gd name="connsiteX1" fmla="*/ 1037064 w 1382752"/>
                <a:gd name="connsiteY1" fmla="*/ 0 h 1197498"/>
                <a:gd name="connsiteX2" fmla="*/ 345688 w 1382752"/>
                <a:gd name="connsiteY2" fmla="*/ 0 h 1197498"/>
                <a:gd name="connsiteX3" fmla="*/ 0 w 1382752"/>
                <a:gd name="connsiteY3" fmla="*/ 598749 h 1197498"/>
                <a:gd name="connsiteX4" fmla="*/ 345688 w 1382752"/>
                <a:gd name="connsiteY4" fmla="*/ 1197498 h 1197498"/>
                <a:gd name="connsiteX5" fmla="*/ 1037064 w 1382752"/>
                <a:gd name="connsiteY5" fmla="*/ 1197498 h 1197498"/>
                <a:gd name="connsiteX6" fmla="*/ 1382752 w 1382752"/>
                <a:gd name="connsiteY6" fmla="*/ 598749 h 119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752" h="1197498">
                  <a:moveTo>
                    <a:pt x="1382752" y="598749"/>
                  </a:moveTo>
                  <a:lnTo>
                    <a:pt x="1037064" y="0"/>
                  </a:lnTo>
                  <a:lnTo>
                    <a:pt x="345688" y="0"/>
                  </a:lnTo>
                  <a:lnTo>
                    <a:pt x="0" y="598749"/>
                  </a:lnTo>
                  <a:lnTo>
                    <a:pt x="345688" y="1197498"/>
                  </a:lnTo>
                  <a:lnTo>
                    <a:pt x="1037064" y="1197498"/>
                  </a:lnTo>
                  <a:lnTo>
                    <a:pt x="1382752" y="5987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手繪多邊形 5" descr="R6">
              <a:extLst>
                <a:ext uri="{FF2B5EF4-FFF2-40B4-BE49-F238E27FC236}">
                  <a16:creationId xmlns:a16="http://schemas.microsoft.com/office/drawing/2014/main" id="{3DD5F3D5-4BF1-70D7-99B2-8B29CCD2124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487301" y="4263575"/>
              <a:ext cx="1284412" cy="1112334"/>
            </a:xfrm>
            <a:custGeom>
              <a:avLst/>
              <a:gdLst>
                <a:gd name="connsiteX0" fmla="*/ 1382752 w 1382752"/>
                <a:gd name="connsiteY0" fmla="*/ 598749 h 1197498"/>
                <a:gd name="connsiteX1" fmla="*/ 1037064 w 1382752"/>
                <a:gd name="connsiteY1" fmla="*/ 0 h 1197498"/>
                <a:gd name="connsiteX2" fmla="*/ 345688 w 1382752"/>
                <a:gd name="connsiteY2" fmla="*/ 0 h 1197498"/>
                <a:gd name="connsiteX3" fmla="*/ 0 w 1382752"/>
                <a:gd name="connsiteY3" fmla="*/ 598749 h 1197498"/>
                <a:gd name="connsiteX4" fmla="*/ 345688 w 1382752"/>
                <a:gd name="connsiteY4" fmla="*/ 1197498 h 1197498"/>
                <a:gd name="connsiteX5" fmla="*/ 1037064 w 1382752"/>
                <a:gd name="connsiteY5" fmla="*/ 1197498 h 1197498"/>
                <a:gd name="connsiteX6" fmla="*/ 1382752 w 1382752"/>
                <a:gd name="connsiteY6" fmla="*/ 598749 h 119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752" h="1197498">
                  <a:moveTo>
                    <a:pt x="1382752" y="598749"/>
                  </a:moveTo>
                  <a:lnTo>
                    <a:pt x="1037064" y="0"/>
                  </a:lnTo>
                  <a:lnTo>
                    <a:pt x="345688" y="0"/>
                  </a:lnTo>
                  <a:lnTo>
                    <a:pt x="0" y="598749"/>
                  </a:lnTo>
                  <a:lnTo>
                    <a:pt x="345688" y="1197498"/>
                  </a:lnTo>
                  <a:lnTo>
                    <a:pt x="1037064" y="1197498"/>
                  </a:lnTo>
                  <a:lnTo>
                    <a:pt x="1382752" y="5987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手繪多邊形 5" descr="R6">
              <a:extLst>
                <a:ext uri="{FF2B5EF4-FFF2-40B4-BE49-F238E27FC236}">
                  <a16:creationId xmlns:a16="http://schemas.microsoft.com/office/drawing/2014/main" id="{7DF48B32-9ACA-D989-533B-C7BC5C8FB72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0092813" y="3707408"/>
              <a:ext cx="1284412" cy="1112334"/>
            </a:xfrm>
            <a:custGeom>
              <a:avLst/>
              <a:gdLst>
                <a:gd name="connsiteX0" fmla="*/ 1382752 w 1382752"/>
                <a:gd name="connsiteY0" fmla="*/ 598749 h 1197498"/>
                <a:gd name="connsiteX1" fmla="*/ 1037064 w 1382752"/>
                <a:gd name="connsiteY1" fmla="*/ 0 h 1197498"/>
                <a:gd name="connsiteX2" fmla="*/ 345688 w 1382752"/>
                <a:gd name="connsiteY2" fmla="*/ 0 h 1197498"/>
                <a:gd name="connsiteX3" fmla="*/ 0 w 1382752"/>
                <a:gd name="connsiteY3" fmla="*/ 598749 h 1197498"/>
                <a:gd name="connsiteX4" fmla="*/ 345688 w 1382752"/>
                <a:gd name="connsiteY4" fmla="*/ 1197498 h 1197498"/>
                <a:gd name="connsiteX5" fmla="*/ 1037064 w 1382752"/>
                <a:gd name="connsiteY5" fmla="*/ 1197498 h 1197498"/>
                <a:gd name="connsiteX6" fmla="*/ 1382752 w 1382752"/>
                <a:gd name="connsiteY6" fmla="*/ 598749 h 119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752" h="1197498">
                  <a:moveTo>
                    <a:pt x="1382752" y="598749"/>
                  </a:moveTo>
                  <a:lnTo>
                    <a:pt x="1037064" y="0"/>
                  </a:lnTo>
                  <a:lnTo>
                    <a:pt x="345688" y="0"/>
                  </a:lnTo>
                  <a:lnTo>
                    <a:pt x="0" y="598749"/>
                  </a:lnTo>
                  <a:lnTo>
                    <a:pt x="345688" y="1197498"/>
                  </a:lnTo>
                  <a:lnTo>
                    <a:pt x="1037064" y="1197498"/>
                  </a:lnTo>
                  <a:lnTo>
                    <a:pt x="1382752" y="5987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手繪多邊形 5" descr="R6">
              <a:extLst>
                <a:ext uri="{FF2B5EF4-FFF2-40B4-BE49-F238E27FC236}">
                  <a16:creationId xmlns:a16="http://schemas.microsoft.com/office/drawing/2014/main" id="{5DB8AAC9-A637-FFCC-CFB0-737B2D9FE84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0413918" y="2038908"/>
              <a:ext cx="1284412" cy="1112334"/>
            </a:xfrm>
            <a:custGeom>
              <a:avLst/>
              <a:gdLst>
                <a:gd name="connsiteX0" fmla="*/ 1382752 w 1382752"/>
                <a:gd name="connsiteY0" fmla="*/ 598749 h 1197498"/>
                <a:gd name="connsiteX1" fmla="*/ 1037064 w 1382752"/>
                <a:gd name="connsiteY1" fmla="*/ 0 h 1197498"/>
                <a:gd name="connsiteX2" fmla="*/ 345688 w 1382752"/>
                <a:gd name="connsiteY2" fmla="*/ 0 h 1197498"/>
                <a:gd name="connsiteX3" fmla="*/ 0 w 1382752"/>
                <a:gd name="connsiteY3" fmla="*/ 598749 h 1197498"/>
                <a:gd name="connsiteX4" fmla="*/ 345688 w 1382752"/>
                <a:gd name="connsiteY4" fmla="*/ 1197498 h 1197498"/>
                <a:gd name="connsiteX5" fmla="*/ 1037064 w 1382752"/>
                <a:gd name="connsiteY5" fmla="*/ 1197498 h 1197498"/>
                <a:gd name="connsiteX6" fmla="*/ 1382752 w 1382752"/>
                <a:gd name="connsiteY6" fmla="*/ 598749 h 119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752" h="1197498">
                  <a:moveTo>
                    <a:pt x="1382752" y="598749"/>
                  </a:moveTo>
                  <a:lnTo>
                    <a:pt x="1037064" y="0"/>
                  </a:lnTo>
                  <a:lnTo>
                    <a:pt x="345688" y="0"/>
                  </a:lnTo>
                  <a:lnTo>
                    <a:pt x="0" y="598749"/>
                  </a:lnTo>
                  <a:lnTo>
                    <a:pt x="345688" y="1197498"/>
                  </a:lnTo>
                  <a:lnTo>
                    <a:pt x="1037064" y="1197498"/>
                  </a:lnTo>
                  <a:lnTo>
                    <a:pt x="1382752" y="5987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手繪多邊形 5" descr="R6">
              <a:extLst>
                <a:ext uri="{FF2B5EF4-FFF2-40B4-BE49-F238E27FC236}">
                  <a16:creationId xmlns:a16="http://schemas.microsoft.com/office/drawing/2014/main" id="{73F9EA62-1E10-8BFE-D2C2-D511129427B3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129507" y="926573"/>
              <a:ext cx="1284412" cy="1112334"/>
            </a:xfrm>
            <a:custGeom>
              <a:avLst/>
              <a:gdLst>
                <a:gd name="connsiteX0" fmla="*/ 1382752 w 1382752"/>
                <a:gd name="connsiteY0" fmla="*/ 598749 h 1197498"/>
                <a:gd name="connsiteX1" fmla="*/ 1037064 w 1382752"/>
                <a:gd name="connsiteY1" fmla="*/ 0 h 1197498"/>
                <a:gd name="connsiteX2" fmla="*/ 345688 w 1382752"/>
                <a:gd name="connsiteY2" fmla="*/ 0 h 1197498"/>
                <a:gd name="connsiteX3" fmla="*/ 0 w 1382752"/>
                <a:gd name="connsiteY3" fmla="*/ 598749 h 1197498"/>
                <a:gd name="connsiteX4" fmla="*/ 345688 w 1382752"/>
                <a:gd name="connsiteY4" fmla="*/ 1197498 h 1197498"/>
                <a:gd name="connsiteX5" fmla="*/ 1037064 w 1382752"/>
                <a:gd name="connsiteY5" fmla="*/ 1197498 h 1197498"/>
                <a:gd name="connsiteX6" fmla="*/ 1382752 w 1382752"/>
                <a:gd name="connsiteY6" fmla="*/ 598749 h 119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752" h="1197498">
                  <a:moveTo>
                    <a:pt x="1382752" y="598749"/>
                  </a:moveTo>
                  <a:lnTo>
                    <a:pt x="1037064" y="0"/>
                  </a:lnTo>
                  <a:lnTo>
                    <a:pt x="345688" y="0"/>
                  </a:lnTo>
                  <a:lnTo>
                    <a:pt x="0" y="598749"/>
                  </a:lnTo>
                  <a:lnTo>
                    <a:pt x="345688" y="1197498"/>
                  </a:lnTo>
                  <a:lnTo>
                    <a:pt x="1037064" y="1197498"/>
                  </a:lnTo>
                  <a:lnTo>
                    <a:pt x="1382752" y="5987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3" name="手繪多邊形 11">
            <a:extLst>
              <a:ext uri="{FF2B5EF4-FFF2-40B4-BE49-F238E27FC236}">
                <a16:creationId xmlns:a16="http://schemas.microsoft.com/office/drawing/2014/main" id="{25C0FC88-B1F3-C2A9-9612-3C68025B42E8}"/>
              </a:ext>
            </a:extLst>
          </p:cNvPr>
          <p:cNvSpPr/>
          <p:nvPr/>
        </p:nvSpPr>
        <p:spPr>
          <a:xfrm rot="10800000">
            <a:off x="8591763" y="1871453"/>
            <a:ext cx="957756" cy="829442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" name="手繪多邊形 11">
            <a:extLst>
              <a:ext uri="{FF2B5EF4-FFF2-40B4-BE49-F238E27FC236}">
                <a16:creationId xmlns:a16="http://schemas.microsoft.com/office/drawing/2014/main" id="{F031427D-F756-827C-247E-67A277F64284}"/>
              </a:ext>
            </a:extLst>
          </p:cNvPr>
          <p:cNvSpPr/>
          <p:nvPr/>
        </p:nvSpPr>
        <p:spPr>
          <a:xfrm rot="10800000">
            <a:off x="8112884" y="4359779"/>
            <a:ext cx="957756" cy="829442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" name="手繪多邊形 11">
            <a:extLst>
              <a:ext uri="{FF2B5EF4-FFF2-40B4-BE49-F238E27FC236}">
                <a16:creationId xmlns:a16="http://schemas.microsoft.com/office/drawing/2014/main" id="{AA985025-21E2-E678-1518-76C640808654}"/>
              </a:ext>
            </a:extLst>
          </p:cNvPr>
          <p:cNvSpPr/>
          <p:nvPr/>
        </p:nvSpPr>
        <p:spPr>
          <a:xfrm rot="10800000">
            <a:off x="10507277" y="3530337"/>
            <a:ext cx="957756" cy="829442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9" name="手繪多邊形 11">
            <a:extLst>
              <a:ext uri="{FF2B5EF4-FFF2-40B4-BE49-F238E27FC236}">
                <a16:creationId xmlns:a16="http://schemas.microsoft.com/office/drawing/2014/main" id="{EFB52817-DA4B-56FA-DEE4-096081E9B00C}"/>
              </a:ext>
            </a:extLst>
          </p:cNvPr>
          <p:cNvSpPr/>
          <p:nvPr/>
        </p:nvSpPr>
        <p:spPr>
          <a:xfrm>
            <a:off x="7634005" y="2700896"/>
            <a:ext cx="957756" cy="829442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0" name="手繪多邊形 11">
            <a:extLst>
              <a:ext uri="{FF2B5EF4-FFF2-40B4-BE49-F238E27FC236}">
                <a16:creationId xmlns:a16="http://schemas.microsoft.com/office/drawing/2014/main" id="{43DB312C-A326-FF77-0712-428E1ECF3E21}"/>
              </a:ext>
            </a:extLst>
          </p:cNvPr>
          <p:cNvSpPr/>
          <p:nvPr/>
        </p:nvSpPr>
        <p:spPr>
          <a:xfrm>
            <a:off x="9549519" y="4359778"/>
            <a:ext cx="957756" cy="829442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1" name="手繪多邊形 11">
            <a:extLst>
              <a:ext uri="{FF2B5EF4-FFF2-40B4-BE49-F238E27FC236}">
                <a16:creationId xmlns:a16="http://schemas.microsoft.com/office/drawing/2014/main" id="{AD38BB95-3242-1014-4F64-062B67147967}"/>
              </a:ext>
            </a:extLst>
          </p:cNvPr>
          <p:cNvSpPr/>
          <p:nvPr/>
        </p:nvSpPr>
        <p:spPr>
          <a:xfrm>
            <a:off x="10028400" y="1871453"/>
            <a:ext cx="957756" cy="829442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84737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 7" descr="R6"/>
          <p:cNvSpPr/>
          <p:nvPr>
            <p:custDataLst>
              <p:tags r:id="rId2"/>
            </p:custDataLst>
          </p:nvPr>
        </p:nvSpPr>
        <p:spPr>
          <a:xfrm>
            <a:off x="3125765" y="2812608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非邊邊對邊鑲嵌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72</a:t>
            </a:fld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594439" y="1920511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圓角矩形 18"/>
          <p:cNvSpPr/>
          <p:nvPr>
            <p:custDataLst>
              <p:tags r:id="rId3"/>
            </p:custDataLst>
          </p:nvPr>
        </p:nvSpPr>
        <p:spPr>
          <a:xfrm>
            <a:off x="4027214" y="6168483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</a:p>
        </p:txBody>
      </p:sp>
      <p:sp>
        <p:nvSpPr>
          <p:cNvPr id="21" name="手繪多邊形 20" descr="R6"/>
          <p:cNvSpPr/>
          <p:nvPr>
            <p:custDataLst>
              <p:tags r:id="rId4"/>
            </p:custDataLst>
          </p:nvPr>
        </p:nvSpPr>
        <p:spPr>
          <a:xfrm>
            <a:off x="594439" y="4340325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 flipH="1" flipV="1">
            <a:off x="594439" y="313041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2895518" y="2015010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 9"/>
          <p:cNvSpPr/>
          <p:nvPr/>
        </p:nvSpPr>
        <p:spPr>
          <a:xfrm flipH="1" flipV="1">
            <a:off x="2435026" y="281260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10"/>
          <p:cNvSpPr/>
          <p:nvPr/>
        </p:nvSpPr>
        <p:spPr>
          <a:xfrm flipH="1" flipV="1">
            <a:off x="3586258" y="2413809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12"/>
          <p:cNvSpPr/>
          <p:nvPr/>
        </p:nvSpPr>
        <p:spPr>
          <a:xfrm>
            <a:off x="2665273" y="3211407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手繪多邊形 13"/>
          <p:cNvSpPr/>
          <p:nvPr/>
        </p:nvSpPr>
        <p:spPr>
          <a:xfrm flipH="1" flipV="1">
            <a:off x="3356012" y="3610206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3816505" y="2812608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手繪多邊形 15" descr="R6"/>
          <p:cNvSpPr/>
          <p:nvPr>
            <p:custDataLst>
              <p:tags r:id="rId5"/>
            </p:custDataLst>
          </p:nvPr>
        </p:nvSpPr>
        <p:spPr>
          <a:xfrm>
            <a:off x="4276998" y="2413809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手繪多邊形 16" descr="R6"/>
          <p:cNvSpPr/>
          <p:nvPr>
            <p:custDataLst>
              <p:tags r:id="rId6"/>
            </p:custDataLst>
          </p:nvPr>
        </p:nvSpPr>
        <p:spPr>
          <a:xfrm>
            <a:off x="3356011" y="1616211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" name="手繪多邊形 17" descr="R6"/>
          <p:cNvSpPr/>
          <p:nvPr>
            <p:custDataLst>
              <p:tags r:id="rId7"/>
            </p:custDataLst>
          </p:nvPr>
        </p:nvSpPr>
        <p:spPr>
          <a:xfrm>
            <a:off x="2204779" y="2015010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" name="手繪多邊形 19" descr="R6"/>
          <p:cNvSpPr/>
          <p:nvPr>
            <p:custDataLst>
              <p:tags r:id="rId8"/>
            </p:custDataLst>
          </p:nvPr>
        </p:nvSpPr>
        <p:spPr>
          <a:xfrm>
            <a:off x="1974533" y="3211407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手繪多邊形 21" descr="R6"/>
          <p:cNvSpPr/>
          <p:nvPr>
            <p:custDataLst>
              <p:tags r:id="rId9"/>
            </p:custDataLst>
          </p:nvPr>
        </p:nvSpPr>
        <p:spPr>
          <a:xfrm>
            <a:off x="2895519" y="4009005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" name="手繪多邊形 22" descr="R6"/>
          <p:cNvSpPr/>
          <p:nvPr>
            <p:custDataLst>
              <p:tags r:id="rId10"/>
            </p:custDataLst>
          </p:nvPr>
        </p:nvSpPr>
        <p:spPr>
          <a:xfrm>
            <a:off x="4046752" y="3610206"/>
            <a:ext cx="920986" cy="797598"/>
          </a:xfrm>
          <a:custGeom>
            <a:avLst/>
            <a:gdLst>
              <a:gd name="connsiteX0" fmla="*/ 1382752 w 1382752"/>
              <a:gd name="connsiteY0" fmla="*/ 598749 h 1197498"/>
              <a:gd name="connsiteX1" fmla="*/ 1037064 w 1382752"/>
              <a:gd name="connsiteY1" fmla="*/ 0 h 1197498"/>
              <a:gd name="connsiteX2" fmla="*/ 345688 w 1382752"/>
              <a:gd name="connsiteY2" fmla="*/ 0 h 1197498"/>
              <a:gd name="connsiteX3" fmla="*/ 0 w 1382752"/>
              <a:gd name="connsiteY3" fmla="*/ 598749 h 1197498"/>
              <a:gd name="connsiteX4" fmla="*/ 345688 w 1382752"/>
              <a:gd name="connsiteY4" fmla="*/ 1197498 h 1197498"/>
              <a:gd name="connsiteX5" fmla="*/ 1037064 w 1382752"/>
              <a:gd name="connsiteY5" fmla="*/ 1197498 h 1197498"/>
              <a:gd name="connsiteX6" fmla="*/ 1382752 w 1382752"/>
              <a:gd name="connsiteY6" fmla="*/ 598749 h 119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752" h="1197498">
                <a:moveTo>
                  <a:pt x="1382752" y="598749"/>
                </a:moveTo>
                <a:lnTo>
                  <a:pt x="1037064" y="0"/>
                </a:lnTo>
                <a:lnTo>
                  <a:pt x="345688" y="0"/>
                </a:lnTo>
                <a:lnTo>
                  <a:pt x="0" y="598749"/>
                </a:lnTo>
                <a:lnTo>
                  <a:pt x="345688" y="1197498"/>
                </a:lnTo>
                <a:lnTo>
                  <a:pt x="1037064" y="1197498"/>
                </a:lnTo>
                <a:lnTo>
                  <a:pt x="1382752" y="5987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" name="手繪多邊形 23"/>
          <p:cNvSpPr/>
          <p:nvPr/>
        </p:nvSpPr>
        <p:spPr>
          <a:xfrm flipH="1" flipV="1">
            <a:off x="2204780" y="4009005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" name="手繪多邊形 24"/>
          <p:cNvSpPr/>
          <p:nvPr/>
        </p:nvSpPr>
        <p:spPr>
          <a:xfrm flipH="1" flipV="1">
            <a:off x="4507245" y="3211407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" name="手繪多邊形 25"/>
          <p:cNvSpPr/>
          <p:nvPr/>
        </p:nvSpPr>
        <p:spPr>
          <a:xfrm flipH="1" flipV="1">
            <a:off x="2665272" y="1616211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" name="手繪多邊形 27"/>
          <p:cNvSpPr/>
          <p:nvPr/>
        </p:nvSpPr>
        <p:spPr>
          <a:xfrm>
            <a:off x="1744286" y="2413809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" name="手繪多邊形 28"/>
          <p:cNvSpPr/>
          <p:nvPr/>
        </p:nvSpPr>
        <p:spPr>
          <a:xfrm>
            <a:off x="4046751" y="1616211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" name="手繪多邊形 29"/>
          <p:cNvSpPr/>
          <p:nvPr/>
        </p:nvSpPr>
        <p:spPr>
          <a:xfrm>
            <a:off x="3586259" y="4009005"/>
            <a:ext cx="920986" cy="797598"/>
          </a:xfrm>
          <a:custGeom>
            <a:avLst/>
            <a:gdLst>
              <a:gd name="connsiteX0" fmla="*/ 642206 w 1284412"/>
              <a:gd name="connsiteY0" fmla="*/ 0 h 1112334"/>
              <a:gd name="connsiteX1" fmla="*/ 321103 w 1284412"/>
              <a:gd name="connsiteY1" fmla="*/ 556167 h 1112334"/>
              <a:gd name="connsiteX2" fmla="*/ 0 w 1284412"/>
              <a:gd name="connsiteY2" fmla="*/ 1112334 h 1112334"/>
              <a:gd name="connsiteX3" fmla="*/ 642206 w 1284412"/>
              <a:gd name="connsiteY3" fmla="*/ 1112334 h 1112334"/>
              <a:gd name="connsiteX4" fmla="*/ 1284412 w 1284412"/>
              <a:gd name="connsiteY4" fmla="*/ 1112334 h 1112334"/>
              <a:gd name="connsiteX5" fmla="*/ 963309 w 1284412"/>
              <a:gd name="connsiteY5" fmla="*/ 556167 h 1112334"/>
              <a:gd name="connsiteX6" fmla="*/ 642206 w 1284412"/>
              <a:gd name="connsiteY6" fmla="*/ 0 h 11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4412" h="1112334">
                <a:moveTo>
                  <a:pt x="642206" y="0"/>
                </a:moveTo>
                <a:lnTo>
                  <a:pt x="321103" y="556167"/>
                </a:lnTo>
                <a:lnTo>
                  <a:pt x="0" y="1112334"/>
                </a:lnTo>
                <a:lnTo>
                  <a:pt x="642206" y="1112334"/>
                </a:lnTo>
                <a:lnTo>
                  <a:pt x="1284412" y="1112334"/>
                </a:lnTo>
                <a:lnTo>
                  <a:pt x="963309" y="556167"/>
                </a:lnTo>
                <a:lnTo>
                  <a:pt x="642206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88141262-CD0B-F85D-C369-8189B5C06220}"/>
              </a:ext>
            </a:extLst>
          </p:cNvPr>
          <p:cNvGrpSpPr/>
          <p:nvPr/>
        </p:nvGrpSpPr>
        <p:grpSpPr>
          <a:xfrm>
            <a:off x="7634005" y="1871453"/>
            <a:ext cx="3831029" cy="3317768"/>
            <a:chOff x="7634005" y="1871453"/>
            <a:chExt cx="3831029" cy="3317768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6F59964B-0134-5BE9-89D6-667606E541F4}"/>
                </a:ext>
              </a:extLst>
            </p:cNvPr>
            <p:cNvGrpSpPr/>
            <p:nvPr/>
          </p:nvGrpSpPr>
          <p:grpSpPr>
            <a:xfrm>
              <a:off x="7873445" y="1871453"/>
              <a:ext cx="3352149" cy="3317767"/>
              <a:chOff x="7202885" y="926573"/>
              <a:chExt cx="4495445" cy="4449336"/>
            </a:xfrm>
          </p:grpSpPr>
          <p:sp>
            <p:nvSpPr>
              <p:cNvPr id="5" name="手繪多邊形 11">
                <a:extLst>
                  <a:ext uri="{FF2B5EF4-FFF2-40B4-BE49-F238E27FC236}">
                    <a16:creationId xmlns:a16="http://schemas.microsoft.com/office/drawing/2014/main" id="{1414785A-CB03-FCFC-8A72-F05D76C29C9E}"/>
                  </a:ext>
                </a:extLst>
              </p:cNvPr>
              <p:cNvSpPr/>
              <p:nvPr/>
            </p:nvSpPr>
            <p:spPr>
              <a:xfrm>
                <a:off x="8487300" y="1482740"/>
                <a:ext cx="1284412" cy="1112334"/>
              </a:xfrm>
              <a:custGeom>
                <a:avLst/>
                <a:gdLst>
                  <a:gd name="connsiteX0" fmla="*/ 642206 w 1284412"/>
                  <a:gd name="connsiteY0" fmla="*/ 0 h 1112334"/>
                  <a:gd name="connsiteX1" fmla="*/ 321103 w 1284412"/>
                  <a:gd name="connsiteY1" fmla="*/ 556167 h 1112334"/>
                  <a:gd name="connsiteX2" fmla="*/ 0 w 1284412"/>
                  <a:gd name="connsiteY2" fmla="*/ 1112334 h 1112334"/>
                  <a:gd name="connsiteX3" fmla="*/ 642206 w 1284412"/>
                  <a:gd name="connsiteY3" fmla="*/ 1112334 h 1112334"/>
                  <a:gd name="connsiteX4" fmla="*/ 1284412 w 1284412"/>
                  <a:gd name="connsiteY4" fmla="*/ 1112334 h 1112334"/>
                  <a:gd name="connsiteX5" fmla="*/ 963309 w 1284412"/>
                  <a:gd name="connsiteY5" fmla="*/ 556167 h 1112334"/>
                  <a:gd name="connsiteX6" fmla="*/ 642206 w 1284412"/>
                  <a:gd name="connsiteY6" fmla="*/ 0 h 111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4412" h="1112334">
                    <a:moveTo>
                      <a:pt x="642206" y="0"/>
                    </a:moveTo>
                    <a:lnTo>
                      <a:pt x="321103" y="556167"/>
                    </a:lnTo>
                    <a:lnTo>
                      <a:pt x="0" y="1112334"/>
                    </a:lnTo>
                    <a:lnTo>
                      <a:pt x="642206" y="1112334"/>
                    </a:lnTo>
                    <a:lnTo>
                      <a:pt x="1284412" y="1112334"/>
                    </a:lnTo>
                    <a:lnTo>
                      <a:pt x="963309" y="556167"/>
                    </a:lnTo>
                    <a:lnTo>
                      <a:pt x="64220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手繪多邊形 5" descr="R6">
                <a:extLst>
                  <a:ext uri="{FF2B5EF4-FFF2-40B4-BE49-F238E27FC236}">
                    <a16:creationId xmlns:a16="http://schemas.microsoft.com/office/drawing/2014/main" id="{44122467-60EA-DE60-E2E3-792A21A3C37B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8808401" y="2595074"/>
                <a:ext cx="1284412" cy="1112334"/>
              </a:xfrm>
              <a:custGeom>
                <a:avLst/>
                <a:gdLst>
                  <a:gd name="connsiteX0" fmla="*/ 1382752 w 1382752"/>
                  <a:gd name="connsiteY0" fmla="*/ 598749 h 1197498"/>
                  <a:gd name="connsiteX1" fmla="*/ 1037064 w 1382752"/>
                  <a:gd name="connsiteY1" fmla="*/ 0 h 1197498"/>
                  <a:gd name="connsiteX2" fmla="*/ 345688 w 1382752"/>
                  <a:gd name="connsiteY2" fmla="*/ 0 h 1197498"/>
                  <a:gd name="connsiteX3" fmla="*/ 0 w 1382752"/>
                  <a:gd name="connsiteY3" fmla="*/ 598749 h 1197498"/>
                  <a:gd name="connsiteX4" fmla="*/ 345688 w 1382752"/>
                  <a:gd name="connsiteY4" fmla="*/ 1197498 h 1197498"/>
                  <a:gd name="connsiteX5" fmla="*/ 1037064 w 1382752"/>
                  <a:gd name="connsiteY5" fmla="*/ 1197498 h 1197498"/>
                  <a:gd name="connsiteX6" fmla="*/ 1382752 w 1382752"/>
                  <a:gd name="connsiteY6" fmla="*/ 598749 h 119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2752" h="1197498">
                    <a:moveTo>
                      <a:pt x="1382752" y="598749"/>
                    </a:moveTo>
                    <a:lnTo>
                      <a:pt x="1037064" y="0"/>
                    </a:lnTo>
                    <a:lnTo>
                      <a:pt x="345688" y="0"/>
                    </a:lnTo>
                    <a:lnTo>
                      <a:pt x="0" y="598749"/>
                    </a:lnTo>
                    <a:lnTo>
                      <a:pt x="345688" y="1197498"/>
                    </a:lnTo>
                    <a:lnTo>
                      <a:pt x="1037064" y="1197498"/>
                    </a:lnTo>
                    <a:lnTo>
                      <a:pt x="1382752" y="59874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手繪多邊形 11">
                <a:extLst>
                  <a:ext uri="{FF2B5EF4-FFF2-40B4-BE49-F238E27FC236}">
                    <a16:creationId xmlns:a16="http://schemas.microsoft.com/office/drawing/2014/main" id="{001ECF34-6BA9-A464-7C6F-9EBC7C28E073}"/>
                  </a:ext>
                </a:extLst>
              </p:cNvPr>
              <p:cNvSpPr/>
              <p:nvPr/>
            </p:nvSpPr>
            <p:spPr>
              <a:xfrm rot="3600000">
                <a:off x="8005643" y="2316991"/>
                <a:ext cx="1284412" cy="1112334"/>
              </a:xfrm>
              <a:custGeom>
                <a:avLst/>
                <a:gdLst>
                  <a:gd name="connsiteX0" fmla="*/ 642206 w 1284412"/>
                  <a:gd name="connsiteY0" fmla="*/ 0 h 1112334"/>
                  <a:gd name="connsiteX1" fmla="*/ 321103 w 1284412"/>
                  <a:gd name="connsiteY1" fmla="*/ 556167 h 1112334"/>
                  <a:gd name="connsiteX2" fmla="*/ 0 w 1284412"/>
                  <a:gd name="connsiteY2" fmla="*/ 1112334 h 1112334"/>
                  <a:gd name="connsiteX3" fmla="*/ 642206 w 1284412"/>
                  <a:gd name="connsiteY3" fmla="*/ 1112334 h 1112334"/>
                  <a:gd name="connsiteX4" fmla="*/ 1284412 w 1284412"/>
                  <a:gd name="connsiteY4" fmla="*/ 1112334 h 1112334"/>
                  <a:gd name="connsiteX5" fmla="*/ 963309 w 1284412"/>
                  <a:gd name="connsiteY5" fmla="*/ 556167 h 1112334"/>
                  <a:gd name="connsiteX6" fmla="*/ 642206 w 1284412"/>
                  <a:gd name="connsiteY6" fmla="*/ 0 h 111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4412" h="1112334">
                    <a:moveTo>
                      <a:pt x="642206" y="0"/>
                    </a:moveTo>
                    <a:lnTo>
                      <a:pt x="321103" y="556167"/>
                    </a:lnTo>
                    <a:lnTo>
                      <a:pt x="0" y="1112334"/>
                    </a:lnTo>
                    <a:lnTo>
                      <a:pt x="642206" y="1112334"/>
                    </a:lnTo>
                    <a:lnTo>
                      <a:pt x="1284412" y="1112334"/>
                    </a:lnTo>
                    <a:lnTo>
                      <a:pt x="963309" y="556167"/>
                    </a:lnTo>
                    <a:lnTo>
                      <a:pt x="64220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手繪多邊形 11">
                <a:extLst>
                  <a:ext uri="{FF2B5EF4-FFF2-40B4-BE49-F238E27FC236}">
                    <a16:creationId xmlns:a16="http://schemas.microsoft.com/office/drawing/2014/main" id="{D14FEC28-AE97-1862-B23C-60D1435FFC77}"/>
                  </a:ext>
                </a:extLst>
              </p:cNvPr>
              <p:cNvSpPr/>
              <p:nvPr/>
            </p:nvSpPr>
            <p:spPr>
              <a:xfrm rot="7200000">
                <a:off x="8326748" y="3429324"/>
                <a:ext cx="1284412" cy="1112334"/>
              </a:xfrm>
              <a:custGeom>
                <a:avLst/>
                <a:gdLst>
                  <a:gd name="connsiteX0" fmla="*/ 642206 w 1284412"/>
                  <a:gd name="connsiteY0" fmla="*/ 0 h 1112334"/>
                  <a:gd name="connsiteX1" fmla="*/ 321103 w 1284412"/>
                  <a:gd name="connsiteY1" fmla="*/ 556167 h 1112334"/>
                  <a:gd name="connsiteX2" fmla="*/ 0 w 1284412"/>
                  <a:gd name="connsiteY2" fmla="*/ 1112334 h 1112334"/>
                  <a:gd name="connsiteX3" fmla="*/ 642206 w 1284412"/>
                  <a:gd name="connsiteY3" fmla="*/ 1112334 h 1112334"/>
                  <a:gd name="connsiteX4" fmla="*/ 1284412 w 1284412"/>
                  <a:gd name="connsiteY4" fmla="*/ 1112334 h 1112334"/>
                  <a:gd name="connsiteX5" fmla="*/ 963309 w 1284412"/>
                  <a:gd name="connsiteY5" fmla="*/ 556167 h 1112334"/>
                  <a:gd name="connsiteX6" fmla="*/ 642206 w 1284412"/>
                  <a:gd name="connsiteY6" fmla="*/ 0 h 111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4412" h="1112334">
                    <a:moveTo>
                      <a:pt x="642206" y="0"/>
                    </a:moveTo>
                    <a:lnTo>
                      <a:pt x="321103" y="556167"/>
                    </a:lnTo>
                    <a:lnTo>
                      <a:pt x="0" y="1112334"/>
                    </a:lnTo>
                    <a:lnTo>
                      <a:pt x="642206" y="1112334"/>
                    </a:lnTo>
                    <a:lnTo>
                      <a:pt x="1284412" y="1112334"/>
                    </a:lnTo>
                    <a:lnTo>
                      <a:pt x="963309" y="556167"/>
                    </a:lnTo>
                    <a:lnTo>
                      <a:pt x="64220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手繪多邊形 11">
                <a:extLst>
                  <a:ext uri="{FF2B5EF4-FFF2-40B4-BE49-F238E27FC236}">
                    <a16:creationId xmlns:a16="http://schemas.microsoft.com/office/drawing/2014/main" id="{460FC81E-25F1-8114-C99C-DBD97549EF73}"/>
                  </a:ext>
                </a:extLst>
              </p:cNvPr>
              <p:cNvSpPr/>
              <p:nvPr/>
            </p:nvSpPr>
            <p:spPr>
              <a:xfrm rot="10800000">
                <a:off x="9129504" y="3707408"/>
                <a:ext cx="1284412" cy="1112334"/>
              </a:xfrm>
              <a:custGeom>
                <a:avLst/>
                <a:gdLst>
                  <a:gd name="connsiteX0" fmla="*/ 642206 w 1284412"/>
                  <a:gd name="connsiteY0" fmla="*/ 0 h 1112334"/>
                  <a:gd name="connsiteX1" fmla="*/ 321103 w 1284412"/>
                  <a:gd name="connsiteY1" fmla="*/ 556167 h 1112334"/>
                  <a:gd name="connsiteX2" fmla="*/ 0 w 1284412"/>
                  <a:gd name="connsiteY2" fmla="*/ 1112334 h 1112334"/>
                  <a:gd name="connsiteX3" fmla="*/ 642206 w 1284412"/>
                  <a:gd name="connsiteY3" fmla="*/ 1112334 h 1112334"/>
                  <a:gd name="connsiteX4" fmla="*/ 1284412 w 1284412"/>
                  <a:gd name="connsiteY4" fmla="*/ 1112334 h 1112334"/>
                  <a:gd name="connsiteX5" fmla="*/ 963309 w 1284412"/>
                  <a:gd name="connsiteY5" fmla="*/ 556167 h 1112334"/>
                  <a:gd name="connsiteX6" fmla="*/ 642206 w 1284412"/>
                  <a:gd name="connsiteY6" fmla="*/ 0 h 111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4412" h="1112334">
                    <a:moveTo>
                      <a:pt x="642206" y="0"/>
                    </a:moveTo>
                    <a:lnTo>
                      <a:pt x="321103" y="556167"/>
                    </a:lnTo>
                    <a:lnTo>
                      <a:pt x="0" y="1112334"/>
                    </a:lnTo>
                    <a:lnTo>
                      <a:pt x="642206" y="1112334"/>
                    </a:lnTo>
                    <a:lnTo>
                      <a:pt x="1284412" y="1112334"/>
                    </a:lnTo>
                    <a:lnTo>
                      <a:pt x="963309" y="556167"/>
                    </a:lnTo>
                    <a:lnTo>
                      <a:pt x="64220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手繪多邊形 11">
                <a:extLst>
                  <a:ext uri="{FF2B5EF4-FFF2-40B4-BE49-F238E27FC236}">
                    <a16:creationId xmlns:a16="http://schemas.microsoft.com/office/drawing/2014/main" id="{B60DD0D8-27FE-7DDE-EFDE-7544E9DA637C}"/>
                  </a:ext>
                </a:extLst>
              </p:cNvPr>
              <p:cNvSpPr/>
              <p:nvPr/>
            </p:nvSpPr>
            <p:spPr>
              <a:xfrm>
                <a:off x="9771711" y="2595074"/>
                <a:ext cx="1284412" cy="1112334"/>
              </a:xfrm>
              <a:custGeom>
                <a:avLst/>
                <a:gdLst>
                  <a:gd name="connsiteX0" fmla="*/ 642206 w 1284412"/>
                  <a:gd name="connsiteY0" fmla="*/ 0 h 1112334"/>
                  <a:gd name="connsiteX1" fmla="*/ 321103 w 1284412"/>
                  <a:gd name="connsiteY1" fmla="*/ 556167 h 1112334"/>
                  <a:gd name="connsiteX2" fmla="*/ 0 w 1284412"/>
                  <a:gd name="connsiteY2" fmla="*/ 1112334 h 1112334"/>
                  <a:gd name="connsiteX3" fmla="*/ 642206 w 1284412"/>
                  <a:gd name="connsiteY3" fmla="*/ 1112334 h 1112334"/>
                  <a:gd name="connsiteX4" fmla="*/ 1284412 w 1284412"/>
                  <a:gd name="connsiteY4" fmla="*/ 1112334 h 1112334"/>
                  <a:gd name="connsiteX5" fmla="*/ 963309 w 1284412"/>
                  <a:gd name="connsiteY5" fmla="*/ 556167 h 1112334"/>
                  <a:gd name="connsiteX6" fmla="*/ 642206 w 1284412"/>
                  <a:gd name="connsiteY6" fmla="*/ 0 h 111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4412" h="1112334">
                    <a:moveTo>
                      <a:pt x="642206" y="0"/>
                    </a:moveTo>
                    <a:lnTo>
                      <a:pt x="321103" y="556167"/>
                    </a:lnTo>
                    <a:lnTo>
                      <a:pt x="0" y="1112334"/>
                    </a:lnTo>
                    <a:lnTo>
                      <a:pt x="642206" y="1112334"/>
                    </a:lnTo>
                    <a:lnTo>
                      <a:pt x="1284412" y="1112334"/>
                    </a:lnTo>
                    <a:lnTo>
                      <a:pt x="963309" y="556167"/>
                    </a:lnTo>
                    <a:lnTo>
                      <a:pt x="64220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手繪多邊形 11">
                <a:extLst>
                  <a:ext uri="{FF2B5EF4-FFF2-40B4-BE49-F238E27FC236}">
                    <a16:creationId xmlns:a16="http://schemas.microsoft.com/office/drawing/2014/main" id="{23B11D20-EA54-D408-B708-EE2C7085F43D}"/>
                  </a:ext>
                </a:extLst>
              </p:cNvPr>
              <p:cNvSpPr/>
              <p:nvPr/>
            </p:nvSpPr>
            <p:spPr>
              <a:xfrm rot="3600000">
                <a:off x="9611159" y="1760824"/>
                <a:ext cx="1284412" cy="1112334"/>
              </a:xfrm>
              <a:custGeom>
                <a:avLst/>
                <a:gdLst>
                  <a:gd name="connsiteX0" fmla="*/ 642206 w 1284412"/>
                  <a:gd name="connsiteY0" fmla="*/ 0 h 1112334"/>
                  <a:gd name="connsiteX1" fmla="*/ 321103 w 1284412"/>
                  <a:gd name="connsiteY1" fmla="*/ 556167 h 1112334"/>
                  <a:gd name="connsiteX2" fmla="*/ 0 w 1284412"/>
                  <a:gd name="connsiteY2" fmla="*/ 1112334 h 1112334"/>
                  <a:gd name="connsiteX3" fmla="*/ 642206 w 1284412"/>
                  <a:gd name="connsiteY3" fmla="*/ 1112334 h 1112334"/>
                  <a:gd name="connsiteX4" fmla="*/ 1284412 w 1284412"/>
                  <a:gd name="connsiteY4" fmla="*/ 1112334 h 1112334"/>
                  <a:gd name="connsiteX5" fmla="*/ 963309 w 1284412"/>
                  <a:gd name="connsiteY5" fmla="*/ 556167 h 1112334"/>
                  <a:gd name="connsiteX6" fmla="*/ 642206 w 1284412"/>
                  <a:gd name="connsiteY6" fmla="*/ 0 h 111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4412" h="1112334">
                    <a:moveTo>
                      <a:pt x="642206" y="0"/>
                    </a:moveTo>
                    <a:lnTo>
                      <a:pt x="321103" y="556167"/>
                    </a:lnTo>
                    <a:lnTo>
                      <a:pt x="0" y="1112334"/>
                    </a:lnTo>
                    <a:lnTo>
                      <a:pt x="642206" y="1112334"/>
                    </a:lnTo>
                    <a:lnTo>
                      <a:pt x="1284412" y="1112334"/>
                    </a:lnTo>
                    <a:lnTo>
                      <a:pt x="963309" y="556167"/>
                    </a:lnTo>
                    <a:lnTo>
                      <a:pt x="64220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手繪多邊形 5" descr="R6">
                <a:extLst>
                  <a:ext uri="{FF2B5EF4-FFF2-40B4-BE49-F238E27FC236}">
                    <a16:creationId xmlns:a16="http://schemas.microsoft.com/office/drawing/2014/main" id="{7B8A9087-C02C-ADA5-740E-E92D54C60349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7523990" y="1482740"/>
                <a:ext cx="1284412" cy="1112334"/>
              </a:xfrm>
              <a:custGeom>
                <a:avLst/>
                <a:gdLst>
                  <a:gd name="connsiteX0" fmla="*/ 1382752 w 1382752"/>
                  <a:gd name="connsiteY0" fmla="*/ 598749 h 1197498"/>
                  <a:gd name="connsiteX1" fmla="*/ 1037064 w 1382752"/>
                  <a:gd name="connsiteY1" fmla="*/ 0 h 1197498"/>
                  <a:gd name="connsiteX2" fmla="*/ 345688 w 1382752"/>
                  <a:gd name="connsiteY2" fmla="*/ 0 h 1197498"/>
                  <a:gd name="connsiteX3" fmla="*/ 0 w 1382752"/>
                  <a:gd name="connsiteY3" fmla="*/ 598749 h 1197498"/>
                  <a:gd name="connsiteX4" fmla="*/ 345688 w 1382752"/>
                  <a:gd name="connsiteY4" fmla="*/ 1197498 h 1197498"/>
                  <a:gd name="connsiteX5" fmla="*/ 1037064 w 1382752"/>
                  <a:gd name="connsiteY5" fmla="*/ 1197498 h 1197498"/>
                  <a:gd name="connsiteX6" fmla="*/ 1382752 w 1382752"/>
                  <a:gd name="connsiteY6" fmla="*/ 598749 h 119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2752" h="1197498">
                    <a:moveTo>
                      <a:pt x="1382752" y="598749"/>
                    </a:moveTo>
                    <a:lnTo>
                      <a:pt x="1037064" y="0"/>
                    </a:lnTo>
                    <a:lnTo>
                      <a:pt x="345688" y="0"/>
                    </a:lnTo>
                    <a:lnTo>
                      <a:pt x="0" y="598749"/>
                    </a:lnTo>
                    <a:lnTo>
                      <a:pt x="345688" y="1197498"/>
                    </a:lnTo>
                    <a:lnTo>
                      <a:pt x="1037064" y="1197498"/>
                    </a:lnTo>
                    <a:lnTo>
                      <a:pt x="1382752" y="59874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手繪多邊形 5" descr="R6">
                <a:extLst>
                  <a:ext uri="{FF2B5EF4-FFF2-40B4-BE49-F238E27FC236}">
                    <a16:creationId xmlns:a16="http://schemas.microsoft.com/office/drawing/2014/main" id="{B21444C0-1FF1-95A0-35A6-D428E5FBBBAA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7202885" y="3151241"/>
                <a:ext cx="1284412" cy="1112334"/>
              </a:xfrm>
              <a:custGeom>
                <a:avLst/>
                <a:gdLst>
                  <a:gd name="connsiteX0" fmla="*/ 1382752 w 1382752"/>
                  <a:gd name="connsiteY0" fmla="*/ 598749 h 1197498"/>
                  <a:gd name="connsiteX1" fmla="*/ 1037064 w 1382752"/>
                  <a:gd name="connsiteY1" fmla="*/ 0 h 1197498"/>
                  <a:gd name="connsiteX2" fmla="*/ 345688 w 1382752"/>
                  <a:gd name="connsiteY2" fmla="*/ 0 h 1197498"/>
                  <a:gd name="connsiteX3" fmla="*/ 0 w 1382752"/>
                  <a:gd name="connsiteY3" fmla="*/ 598749 h 1197498"/>
                  <a:gd name="connsiteX4" fmla="*/ 345688 w 1382752"/>
                  <a:gd name="connsiteY4" fmla="*/ 1197498 h 1197498"/>
                  <a:gd name="connsiteX5" fmla="*/ 1037064 w 1382752"/>
                  <a:gd name="connsiteY5" fmla="*/ 1197498 h 1197498"/>
                  <a:gd name="connsiteX6" fmla="*/ 1382752 w 1382752"/>
                  <a:gd name="connsiteY6" fmla="*/ 598749 h 119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2752" h="1197498">
                    <a:moveTo>
                      <a:pt x="1382752" y="598749"/>
                    </a:moveTo>
                    <a:lnTo>
                      <a:pt x="1037064" y="0"/>
                    </a:lnTo>
                    <a:lnTo>
                      <a:pt x="345688" y="0"/>
                    </a:lnTo>
                    <a:lnTo>
                      <a:pt x="0" y="598749"/>
                    </a:lnTo>
                    <a:lnTo>
                      <a:pt x="345688" y="1197498"/>
                    </a:lnTo>
                    <a:lnTo>
                      <a:pt x="1037064" y="1197498"/>
                    </a:lnTo>
                    <a:lnTo>
                      <a:pt x="1382752" y="59874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手繪多邊形 5" descr="R6">
                <a:extLst>
                  <a:ext uri="{FF2B5EF4-FFF2-40B4-BE49-F238E27FC236}">
                    <a16:creationId xmlns:a16="http://schemas.microsoft.com/office/drawing/2014/main" id="{292084AE-12D2-1EBC-31E4-0BDFA15379C2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8487301" y="4263575"/>
                <a:ext cx="1284412" cy="1112334"/>
              </a:xfrm>
              <a:custGeom>
                <a:avLst/>
                <a:gdLst>
                  <a:gd name="connsiteX0" fmla="*/ 1382752 w 1382752"/>
                  <a:gd name="connsiteY0" fmla="*/ 598749 h 1197498"/>
                  <a:gd name="connsiteX1" fmla="*/ 1037064 w 1382752"/>
                  <a:gd name="connsiteY1" fmla="*/ 0 h 1197498"/>
                  <a:gd name="connsiteX2" fmla="*/ 345688 w 1382752"/>
                  <a:gd name="connsiteY2" fmla="*/ 0 h 1197498"/>
                  <a:gd name="connsiteX3" fmla="*/ 0 w 1382752"/>
                  <a:gd name="connsiteY3" fmla="*/ 598749 h 1197498"/>
                  <a:gd name="connsiteX4" fmla="*/ 345688 w 1382752"/>
                  <a:gd name="connsiteY4" fmla="*/ 1197498 h 1197498"/>
                  <a:gd name="connsiteX5" fmla="*/ 1037064 w 1382752"/>
                  <a:gd name="connsiteY5" fmla="*/ 1197498 h 1197498"/>
                  <a:gd name="connsiteX6" fmla="*/ 1382752 w 1382752"/>
                  <a:gd name="connsiteY6" fmla="*/ 598749 h 119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2752" h="1197498">
                    <a:moveTo>
                      <a:pt x="1382752" y="598749"/>
                    </a:moveTo>
                    <a:lnTo>
                      <a:pt x="1037064" y="0"/>
                    </a:lnTo>
                    <a:lnTo>
                      <a:pt x="345688" y="0"/>
                    </a:lnTo>
                    <a:lnTo>
                      <a:pt x="0" y="598749"/>
                    </a:lnTo>
                    <a:lnTo>
                      <a:pt x="345688" y="1197498"/>
                    </a:lnTo>
                    <a:lnTo>
                      <a:pt x="1037064" y="1197498"/>
                    </a:lnTo>
                    <a:lnTo>
                      <a:pt x="1382752" y="59874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手繪多邊形 5" descr="R6">
                <a:extLst>
                  <a:ext uri="{FF2B5EF4-FFF2-40B4-BE49-F238E27FC236}">
                    <a16:creationId xmlns:a16="http://schemas.microsoft.com/office/drawing/2014/main" id="{DC0B6A99-C19B-E3BD-C11F-6FA168E08DED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10092813" y="3707408"/>
                <a:ext cx="1284412" cy="1112334"/>
              </a:xfrm>
              <a:custGeom>
                <a:avLst/>
                <a:gdLst>
                  <a:gd name="connsiteX0" fmla="*/ 1382752 w 1382752"/>
                  <a:gd name="connsiteY0" fmla="*/ 598749 h 1197498"/>
                  <a:gd name="connsiteX1" fmla="*/ 1037064 w 1382752"/>
                  <a:gd name="connsiteY1" fmla="*/ 0 h 1197498"/>
                  <a:gd name="connsiteX2" fmla="*/ 345688 w 1382752"/>
                  <a:gd name="connsiteY2" fmla="*/ 0 h 1197498"/>
                  <a:gd name="connsiteX3" fmla="*/ 0 w 1382752"/>
                  <a:gd name="connsiteY3" fmla="*/ 598749 h 1197498"/>
                  <a:gd name="connsiteX4" fmla="*/ 345688 w 1382752"/>
                  <a:gd name="connsiteY4" fmla="*/ 1197498 h 1197498"/>
                  <a:gd name="connsiteX5" fmla="*/ 1037064 w 1382752"/>
                  <a:gd name="connsiteY5" fmla="*/ 1197498 h 1197498"/>
                  <a:gd name="connsiteX6" fmla="*/ 1382752 w 1382752"/>
                  <a:gd name="connsiteY6" fmla="*/ 598749 h 119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2752" h="1197498">
                    <a:moveTo>
                      <a:pt x="1382752" y="598749"/>
                    </a:moveTo>
                    <a:lnTo>
                      <a:pt x="1037064" y="0"/>
                    </a:lnTo>
                    <a:lnTo>
                      <a:pt x="345688" y="0"/>
                    </a:lnTo>
                    <a:lnTo>
                      <a:pt x="0" y="598749"/>
                    </a:lnTo>
                    <a:lnTo>
                      <a:pt x="345688" y="1197498"/>
                    </a:lnTo>
                    <a:lnTo>
                      <a:pt x="1037064" y="1197498"/>
                    </a:lnTo>
                    <a:lnTo>
                      <a:pt x="1382752" y="59874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手繪多邊形 5" descr="R6">
                <a:extLst>
                  <a:ext uri="{FF2B5EF4-FFF2-40B4-BE49-F238E27FC236}">
                    <a16:creationId xmlns:a16="http://schemas.microsoft.com/office/drawing/2014/main" id="{C5A46059-C7C9-1A4C-59B4-C3BD06701E0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10413918" y="2038908"/>
                <a:ext cx="1284412" cy="1112334"/>
              </a:xfrm>
              <a:custGeom>
                <a:avLst/>
                <a:gdLst>
                  <a:gd name="connsiteX0" fmla="*/ 1382752 w 1382752"/>
                  <a:gd name="connsiteY0" fmla="*/ 598749 h 1197498"/>
                  <a:gd name="connsiteX1" fmla="*/ 1037064 w 1382752"/>
                  <a:gd name="connsiteY1" fmla="*/ 0 h 1197498"/>
                  <a:gd name="connsiteX2" fmla="*/ 345688 w 1382752"/>
                  <a:gd name="connsiteY2" fmla="*/ 0 h 1197498"/>
                  <a:gd name="connsiteX3" fmla="*/ 0 w 1382752"/>
                  <a:gd name="connsiteY3" fmla="*/ 598749 h 1197498"/>
                  <a:gd name="connsiteX4" fmla="*/ 345688 w 1382752"/>
                  <a:gd name="connsiteY4" fmla="*/ 1197498 h 1197498"/>
                  <a:gd name="connsiteX5" fmla="*/ 1037064 w 1382752"/>
                  <a:gd name="connsiteY5" fmla="*/ 1197498 h 1197498"/>
                  <a:gd name="connsiteX6" fmla="*/ 1382752 w 1382752"/>
                  <a:gd name="connsiteY6" fmla="*/ 598749 h 119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2752" h="1197498">
                    <a:moveTo>
                      <a:pt x="1382752" y="598749"/>
                    </a:moveTo>
                    <a:lnTo>
                      <a:pt x="1037064" y="0"/>
                    </a:lnTo>
                    <a:lnTo>
                      <a:pt x="345688" y="0"/>
                    </a:lnTo>
                    <a:lnTo>
                      <a:pt x="0" y="598749"/>
                    </a:lnTo>
                    <a:lnTo>
                      <a:pt x="345688" y="1197498"/>
                    </a:lnTo>
                    <a:lnTo>
                      <a:pt x="1037064" y="1197498"/>
                    </a:lnTo>
                    <a:lnTo>
                      <a:pt x="1382752" y="59874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手繪多邊形 5" descr="R6">
                <a:extLst>
                  <a:ext uri="{FF2B5EF4-FFF2-40B4-BE49-F238E27FC236}">
                    <a16:creationId xmlns:a16="http://schemas.microsoft.com/office/drawing/2014/main" id="{11A0D295-62A4-5B7B-D30B-16294B67A377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9129507" y="926573"/>
                <a:ext cx="1284412" cy="1112334"/>
              </a:xfrm>
              <a:custGeom>
                <a:avLst/>
                <a:gdLst>
                  <a:gd name="connsiteX0" fmla="*/ 1382752 w 1382752"/>
                  <a:gd name="connsiteY0" fmla="*/ 598749 h 1197498"/>
                  <a:gd name="connsiteX1" fmla="*/ 1037064 w 1382752"/>
                  <a:gd name="connsiteY1" fmla="*/ 0 h 1197498"/>
                  <a:gd name="connsiteX2" fmla="*/ 345688 w 1382752"/>
                  <a:gd name="connsiteY2" fmla="*/ 0 h 1197498"/>
                  <a:gd name="connsiteX3" fmla="*/ 0 w 1382752"/>
                  <a:gd name="connsiteY3" fmla="*/ 598749 h 1197498"/>
                  <a:gd name="connsiteX4" fmla="*/ 345688 w 1382752"/>
                  <a:gd name="connsiteY4" fmla="*/ 1197498 h 1197498"/>
                  <a:gd name="connsiteX5" fmla="*/ 1037064 w 1382752"/>
                  <a:gd name="connsiteY5" fmla="*/ 1197498 h 1197498"/>
                  <a:gd name="connsiteX6" fmla="*/ 1382752 w 1382752"/>
                  <a:gd name="connsiteY6" fmla="*/ 598749 h 119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2752" h="1197498">
                    <a:moveTo>
                      <a:pt x="1382752" y="598749"/>
                    </a:moveTo>
                    <a:lnTo>
                      <a:pt x="1037064" y="0"/>
                    </a:lnTo>
                    <a:lnTo>
                      <a:pt x="345688" y="0"/>
                    </a:lnTo>
                    <a:lnTo>
                      <a:pt x="0" y="598749"/>
                    </a:lnTo>
                    <a:lnTo>
                      <a:pt x="345688" y="1197498"/>
                    </a:lnTo>
                    <a:lnTo>
                      <a:pt x="1037064" y="1197498"/>
                    </a:lnTo>
                    <a:lnTo>
                      <a:pt x="1382752" y="59874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1" name="手繪多邊形 11">
              <a:extLst>
                <a:ext uri="{FF2B5EF4-FFF2-40B4-BE49-F238E27FC236}">
                  <a16:creationId xmlns:a16="http://schemas.microsoft.com/office/drawing/2014/main" id="{615733FE-7FCA-7C80-C591-1ECF812FE5DC}"/>
                </a:ext>
              </a:extLst>
            </p:cNvPr>
            <p:cNvSpPr/>
            <p:nvPr/>
          </p:nvSpPr>
          <p:spPr>
            <a:xfrm rot="10800000">
              <a:off x="8591763" y="1871453"/>
              <a:ext cx="957756" cy="829442"/>
            </a:xfrm>
            <a:custGeom>
              <a:avLst/>
              <a:gdLst>
                <a:gd name="connsiteX0" fmla="*/ 642206 w 1284412"/>
                <a:gd name="connsiteY0" fmla="*/ 0 h 1112334"/>
                <a:gd name="connsiteX1" fmla="*/ 321103 w 1284412"/>
                <a:gd name="connsiteY1" fmla="*/ 556167 h 1112334"/>
                <a:gd name="connsiteX2" fmla="*/ 0 w 1284412"/>
                <a:gd name="connsiteY2" fmla="*/ 1112334 h 1112334"/>
                <a:gd name="connsiteX3" fmla="*/ 642206 w 1284412"/>
                <a:gd name="connsiteY3" fmla="*/ 1112334 h 1112334"/>
                <a:gd name="connsiteX4" fmla="*/ 1284412 w 1284412"/>
                <a:gd name="connsiteY4" fmla="*/ 1112334 h 1112334"/>
                <a:gd name="connsiteX5" fmla="*/ 963309 w 1284412"/>
                <a:gd name="connsiteY5" fmla="*/ 556167 h 1112334"/>
                <a:gd name="connsiteX6" fmla="*/ 642206 w 1284412"/>
                <a:gd name="connsiteY6" fmla="*/ 0 h 11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412" h="1112334">
                  <a:moveTo>
                    <a:pt x="642206" y="0"/>
                  </a:moveTo>
                  <a:lnTo>
                    <a:pt x="321103" y="556167"/>
                  </a:lnTo>
                  <a:lnTo>
                    <a:pt x="0" y="1112334"/>
                  </a:lnTo>
                  <a:lnTo>
                    <a:pt x="642206" y="1112334"/>
                  </a:lnTo>
                  <a:lnTo>
                    <a:pt x="1284412" y="1112334"/>
                  </a:lnTo>
                  <a:lnTo>
                    <a:pt x="963309" y="556167"/>
                  </a:lnTo>
                  <a:lnTo>
                    <a:pt x="64220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手繪多邊形 11">
              <a:extLst>
                <a:ext uri="{FF2B5EF4-FFF2-40B4-BE49-F238E27FC236}">
                  <a16:creationId xmlns:a16="http://schemas.microsoft.com/office/drawing/2014/main" id="{EF725665-F53A-8D03-3FE0-84A624F2DC80}"/>
                </a:ext>
              </a:extLst>
            </p:cNvPr>
            <p:cNvSpPr/>
            <p:nvPr/>
          </p:nvSpPr>
          <p:spPr>
            <a:xfrm rot="10800000">
              <a:off x="8112885" y="4359779"/>
              <a:ext cx="957756" cy="829442"/>
            </a:xfrm>
            <a:custGeom>
              <a:avLst/>
              <a:gdLst>
                <a:gd name="connsiteX0" fmla="*/ 642206 w 1284412"/>
                <a:gd name="connsiteY0" fmla="*/ 0 h 1112334"/>
                <a:gd name="connsiteX1" fmla="*/ 321103 w 1284412"/>
                <a:gd name="connsiteY1" fmla="*/ 556167 h 1112334"/>
                <a:gd name="connsiteX2" fmla="*/ 0 w 1284412"/>
                <a:gd name="connsiteY2" fmla="*/ 1112334 h 1112334"/>
                <a:gd name="connsiteX3" fmla="*/ 642206 w 1284412"/>
                <a:gd name="connsiteY3" fmla="*/ 1112334 h 1112334"/>
                <a:gd name="connsiteX4" fmla="*/ 1284412 w 1284412"/>
                <a:gd name="connsiteY4" fmla="*/ 1112334 h 1112334"/>
                <a:gd name="connsiteX5" fmla="*/ 963309 w 1284412"/>
                <a:gd name="connsiteY5" fmla="*/ 556167 h 1112334"/>
                <a:gd name="connsiteX6" fmla="*/ 642206 w 1284412"/>
                <a:gd name="connsiteY6" fmla="*/ 0 h 11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412" h="1112334">
                  <a:moveTo>
                    <a:pt x="642206" y="0"/>
                  </a:moveTo>
                  <a:lnTo>
                    <a:pt x="321103" y="556167"/>
                  </a:lnTo>
                  <a:lnTo>
                    <a:pt x="0" y="1112334"/>
                  </a:lnTo>
                  <a:lnTo>
                    <a:pt x="642206" y="1112334"/>
                  </a:lnTo>
                  <a:lnTo>
                    <a:pt x="1284412" y="1112334"/>
                  </a:lnTo>
                  <a:lnTo>
                    <a:pt x="963309" y="556167"/>
                  </a:lnTo>
                  <a:lnTo>
                    <a:pt x="64220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手繪多邊形 11">
              <a:extLst>
                <a:ext uri="{FF2B5EF4-FFF2-40B4-BE49-F238E27FC236}">
                  <a16:creationId xmlns:a16="http://schemas.microsoft.com/office/drawing/2014/main" id="{5F2E6D04-D431-D6BB-09B3-7C48E4E421AC}"/>
                </a:ext>
              </a:extLst>
            </p:cNvPr>
            <p:cNvSpPr/>
            <p:nvPr/>
          </p:nvSpPr>
          <p:spPr>
            <a:xfrm rot="10800000">
              <a:off x="10507278" y="3530337"/>
              <a:ext cx="957756" cy="829442"/>
            </a:xfrm>
            <a:custGeom>
              <a:avLst/>
              <a:gdLst>
                <a:gd name="connsiteX0" fmla="*/ 642206 w 1284412"/>
                <a:gd name="connsiteY0" fmla="*/ 0 h 1112334"/>
                <a:gd name="connsiteX1" fmla="*/ 321103 w 1284412"/>
                <a:gd name="connsiteY1" fmla="*/ 556167 h 1112334"/>
                <a:gd name="connsiteX2" fmla="*/ 0 w 1284412"/>
                <a:gd name="connsiteY2" fmla="*/ 1112334 h 1112334"/>
                <a:gd name="connsiteX3" fmla="*/ 642206 w 1284412"/>
                <a:gd name="connsiteY3" fmla="*/ 1112334 h 1112334"/>
                <a:gd name="connsiteX4" fmla="*/ 1284412 w 1284412"/>
                <a:gd name="connsiteY4" fmla="*/ 1112334 h 1112334"/>
                <a:gd name="connsiteX5" fmla="*/ 963309 w 1284412"/>
                <a:gd name="connsiteY5" fmla="*/ 556167 h 1112334"/>
                <a:gd name="connsiteX6" fmla="*/ 642206 w 1284412"/>
                <a:gd name="connsiteY6" fmla="*/ 0 h 11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412" h="1112334">
                  <a:moveTo>
                    <a:pt x="642206" y="0"/>
                  </a:moveTo>
                  <a:lnTo>
                    <a:pt x="321103" y="556167"/>
                  </a:lnTo>
                  <a:lnTo>
                    <a:pt x="0" y="1112334"/>
                  </a:lnTo>
                  <a:lnTo>
                    <a:pt x="642206" y="1112334"/>
                  </a:lnTo>
                  <a:lnTo>
                    <a:pt x="1284412" y="1112334"/>
                  </a:lnTo>
                  <a:lnTo>
                    <a:pt x="963309" y="556167"/>
                  </a:lnTo>
                  <a:lnTo>
                    <a:pt x="64220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手繪多邊形 11">
              <a:extLst>
                <a:ext uri="{FF2B5EF4-FFF2-40B4-BE49-F238E27FC236}">
                  <a16:creationId xmlns:a16="http://schemas.microsoft.com/office/drawing/2014/main" id="{854356DF-3108-641C-0598-77E2638D01D9}"/>
                </a:ext>
              </a:extLst>
            </p:cNvPr>
            <p:cNvSpPr/>
            <p:nvPr/>
          </p:nvSpPr>
          <p:spPr>
            <a:xfrm>
              <a:off x="7634005" y="2700896"/>
              <a:ext cx="957756" cy="829442"/>
            </a:xfrm>
            <a:custGeom>
              <a:avLst/>
              <a:gdLst>
                <a:gd name="connsiteX0" fmla="*/ 642206 w 1284412"/>
                <a:gd name="connsiteY0" fmla="*/ 0 h 1112334"/>
                <a:gd name="connsiteX1" fmla="*/ 321103 w 1284412"/>
                <a:gd name="connsiteY1" fmla="*/ 556167 h 1112334"/>
                <a:gd name="connsiteX2" fmla="*/ 0 w 1284412"/>
                <a:gd name="connsiteY2" fmla="*/ 1112334 h 1112334"/>
                <a:gd name="connsiteX3" fmla="*/ 642206 w 1284412"/>
                <a:gd name="connsiteY3" fmla="*/ 1112334 h 1112334"/>
                <a:gd name="connsiteX4" fmla="*/ 1284412 w 1284412"/>
                <a:gd name="connsiteY4" fmla="*/ 1112334 h 1112334"/>
                <a:gd name="connsiteX5" fmla="*/ 963309 w 1284412"/>
                <a:gd name="connsiteY5" fmla="*/ 556167 h 1112334"/>
                <a:gd name="connsiteX6" fmla="*/ 642206 w 1284412"/>
                <a:gd name="connsiteY6" fmla="*/ 0 h 11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412" h="1112334">
                  <a:moveTo>
                    <a:pt x="642206" y="0"/>
                  </a:moveTo>
                  <a:lnTo>
                    <a:pt x="321103" y="556167"/>
                  </a:lnTo>
                  <a:lnTo>
                    <a:pt x="0" y="1112334"/>
                  </a:lnTo>
                  <a:lnTo>
                    <a:pt x="642206" y="1112334"/>
                  </a:lnTo>
                  <a:lnTo>
                    <a:pt x="1284412" y="1112334"/>
                  </a:lnTo>
                  <a:lnTo>
                    <a:pt x="963309" y="556167"/>
                  </a:lnTo>
                  <a:lnTo>
                    <a:pt x="64220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手繪多邊形 11">
              <a:extLst>
                <a:ext uri="{FF2B5EF4-FFF2-40B4-BE49-F238E27FC236}">
                  <a16:creationId xmlns:a16="http://schemas.microsoft.com/office/drawing/2014/main" id="{DA414D76-0B81-CF79-4AAF-3E7ABD1CE05D}"/>
                </a:ext>
              </a:extLst>
            </p:cNvPr>
            <p:cNvSpPr/>
            <p:nvPr/>
          </p:nvSpPr>
          <p:spPr>
            <a:xfrm>
              <a:off x="9549519" y="4359778"/>
              <a:ext cx="957756" cy="829442"/>
            </a:xfrm>
            <a:custGeom>
              <a:avLst/>
              <a:gdLst>
                <a:gd name="connsiteX0" fmla="*/ 642206 w 1284412"/>
                <a:gd name="connsiteY0" fmla="*/ 0 h 1112334"/>
                <a:gd name="connsiteX1" fmla="*/ 321103 w 1284412"/>
                <a:gd name="connsiteY1" fmla="*/ 556167 h 1112334"/>
                <a:gd name="connsiteX2" fmla="*/ 0 w 1284412"/>
                <a:gd name="connsiteY2" fmla="*/ 1112334 h 1112334"/>
                <a:gd name="connsiteX3" fmla="*/ 642206 w 1284412"/>
                <a:gd name="connsiteY3" fmla="*/ 1112334 h 1112334"/>
                <a:gd name="connsiteX4" fmla="*/ 1284412 w 1284412"/>
                <a:gd name="connsiteY4" fmla="*/ 1112334 h 1112334"/>
                <a:gd name="connsiteX5" fmla="*/ 963309 w 1284412"/>
                <a:gd name="connsiteY5" fmla="*/ 556167 h 1112334"/>
                <a:gd name="connsiteX6" fmla="*/ 642206 w 1284412"/>
                <a:gd name="connsiteY6" fmla="*/ 0 h 11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412" h="1112334">
                  <a:moveTo>
                    <a:pt x="642206" y="0"/>
                  </a:moveTo>
                  <a:lnTo>
                    <a:pt x="321103" y="556167"/>
                  </a:lnTo>
                  <a:lnTo>
                    <a:pt x="0" y="1112334"/>
                  </a:lnTo>
                  <a:lnTo>
                    <a:pt x="642206" y="1112334"/>
                  </a:lnTo>
                  <a:lnTo>
                    <a:pt x="1284412" y="1112334"/>
                  </a:lnTo>
                  <a:lnTo>
                    <a:pt x="963309" y="556167"/>
                  </a:lnTo>
                  <a:lnTo>
                    <a:pt x="64220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手繪多邊形 11">
              <a:extLst>
                <a:ext uri="{FF2B5EF4-FFF2-40B4-BE49-F238E27FC236}">
                  <a16:creationId xmlns:a16="http://schemas.microsoft.com/office/drawing/2014/main" id="{E8235FF1-F3E0-4F79-ABB6-32983B8FB8F7}"/>
                </a:ext>
              </a:extLst>
            </p:cNvPr>
            <p:cNvSpPr/>
            <p:nvPr/>
          </p:nvSpPr>
          <p:spPr>
            <a:xfrm>
              <a:off x="10028400" y="1871453"/>
              <a:ext cx="957756" cy="829442"/>
            </a:xfrm>
            <a:custGeom>
              <a:avLst/>
              <a:gdLst>
                <a:gd name="connsiteX0" fmla="*/ 642206 w 1284412"/>
                <a:gd name="connsiteY0" fmla="*/ 0 h 1112334"/>
                <a:gd name="connsiteX1" fmla="*/ 321103 w 1284412"/>
                <a:gd name="connsiteY1" fmla="*/ 556167 h 1112334"/>
                <a:gd name="connsiteX2" fmla="*/ 0 w 1284412"/>
                <a:gd name="connsiteY2" fmla="*/ 1112334 h 1112334"/>
                <a:gd name="connsiteX3" fmla="*/ 642206 w 1284412"/>
                <a:gd name="connsiteY3" fmla="*/ 1112334 h 1112334"/>
                <a:gd name="connsiteX4" fmla="*/ 1284412 w 1284412"/>
                <a:gd name="connsiteY4" fmla="*/ 1112334 h 1112334"/>
                <a:gd name="connsiteX5" fmla="*/ 963309 w 1284412"/>
                <a:gd name="connsiteY5" fmla="*/ 556167 h 1112334"/>
                <a:gd name="connsiteX6" fmla="*/ 642206 w 1284412"/>
                <a:gd name="connsiteY6" fmla="*/ 0 h 11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4412" h="1112334">
                  <a:moveTo>
                    <a:pt x="642206" y="0"/>
                  </a:moveTo>
                  <a:lnTo>
                    <a:pt x="321103" y="556167"/>
                  </a:lnTo>
                  <a:lnTo>
                    <a:pt x="0" y="1112334"/>
                  </a:lnTo>
                  <a:lnTo>
                    <a:pt x="642206" y="1112334"/>
                  </a:lnTo>
                  <a:lnTo>
                    <a:pt x="1284412" y="1112334"/>
                  </a:lnTo>
                  <a:lnTo>
                    <a:pt x="963309" y="556167"/>
                  </a:lnTo>
                  <a:lnTo>
                    <a:pt x="64220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629377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Demi-regular tessellation</a:t>
            </a:r>
            <a:endParaRPr lang="zh-TW" altLang="en-US" dirty="0"/>
          </a:p>
        </p:txBody>
      </p:sp>
      <p:pic>
        <p:nvPicPr>
          <p:cNvPr id="3074" name="Picture 2" descr="DemiregularTessellati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28"/>
          <a:stretch/>
        </p:blipFill>
        <p:spPr bwMode="auto">
          <a:xfrm>
            <a:off x="717048" y="1415193"/>
            <a:ext cx="10685522" cy="41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93227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Demi-regular tessellation</a:t>
            </a:r>
            <a:endParaRPr lang="zh-TW" altLang="en-US" dirty="0"/>
          </a:p>
        </p:txBody>
      </p:sp>
      <p:pic>
        <p:nvPicPr>
          <p:cNvPr id="3074" name="Picture 2" descr="DemiregularTessellati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28"/>
          <a:stretch/>
        </p:blipFill>
        <p:spPr bwMode="auto">
          <a:xfrm>
            <a:off x="1086016" y="1427746"/>
            <a:ext cx="10082353" cy="399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25284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水晶球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75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059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</a:t>
            </a:r>
          </a:p>
        </p:txBody>
      </p:sp>
      <p:sp>
        <p:nvSpPr>
          <p:cNvPr id="17" name="橢圓 16"/>
          <p:cNvSpPr/>
          <p:nvPr/>
        </p:nvSpPr>
        <p:spPr>
          <a:xfrm>
            <a:off x="2364566" y="3032726"/>
            <a:ext cx="1123540" cy="11235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06193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7231094-CF73-4471-8158-AFC7BF59D9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41724" y="6322377"/>
            <a:ext cx="20542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放射線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4483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7231094-CF73-4471-8158-AFC7BF59D9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41724" y="6322377"/>
            <a:ext cx="20542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放射線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1065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B4C56E6-A3E3-470A-B5FD-299DB4392992}"/>
              </a:ext>
            </a:extLst>
          </p:cNvPr>
          <p:cNvCxnSpPr/>
          <p:nvPr/>
        </p:nvCxnSpPr>
        <p:spPr>
          <a:xfrm flipV="1">
            <a:off x="2955364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3F22CD0-0EA5-4CFF-B940-E8F140C724A9}"/>
              </a:ext>
            </a:extLst>
          </p:cNvPr>
          <p:cNvCxnSpPr/>
          <p:nvPr/>
        </p:nvCxnSpPr>
        <p:spPr>
          <a:xfrm flipH="1" flipV="1">
            <a:off x="2674479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5F9BFC8-4000-4C71-AA86-7FA46630B4D8}"/>
              </a:ext>
            </a:extLst>
          </p:cNvPr>
          <p:cNvCxnSpPr/>
          <p:nvPr/>
        </p:nvCxnSpPr>
        <p:spPr>
          <a:xfrm flipH="1">
            <a:off x="2688994" y="2099524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7AA956B-1FEB-4DBD-B2C5-5F5A038A4FC0}"/>
              </a:ext>
            </a:extLst>
          </p:cNvPr>
          <p:cNvCxnSpPr/>
          <p:nvPr/>
        </p:nvCxnSpPr>
        <p:spPr>
          <a:xfrm>
            <a:off x="2969879" y="2099524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9031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5C7EB-5AEB-41B6-1932-DD1311CAC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>
            <a:extLst>
              <a:ext uri="{FF2B5EF4-FFF2-40B4-BE49-F238E27FC236}">
                <a16:creationId xmlns:a16="http://schemas.microsoft.com/office/drawing/2014/main" id="{B85A7D35-A7D9-1CD1-8476-B8264EA1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>
            <a:extLst>
              <a:ext uri="{FF2B5EF4-FFF2-40B4-BE49-F238E27FC236}">
                <a16:creationId xmlns:a16="http://schemas.microsoft.com/office/drawing/2014/main" id="{3A67CA26-6C54-A6D4-16F2-16DC5354FE00}"/>
              </a:ext>
            </a:extLst>
          </p:cNvPr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00EF54BB-B65F-9585-ED16-99BB05739EEF}"/>
              </a:ext>
            </a:extLst>
          </p:cNvPr>
          <p:cNvGrpSpPr/>
          <p:nvPr/>
        </p:nvGrpSpPr>
        <p:grpSpPr>
          <a:xfrm>
            <a:off x="544891" y="4680384"/>
            <a:ext cx="1213870" cy="1046438"/>
            <a:chOff x="8862703" y="1169333"/>
            <a:chExt cx="1966684" cy="169541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1" name="手繪多邊形 210">
              <a:extLst>
                <a:ext uri="{FF2B5EF4-FFF2-40B4-BE49-F238E27FC236}">
                  <a16:creationId xmlns:a16="http://schemas.microsoft.com/office/drawing/2014/main" id="{83FC2511-0F3E-366A-CE50-C25DB240F0F6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9354374" y="1169333"/>
              <a:ext cx="983341" cy="1132878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手繪多邊形 211">
              <a:extLst>
                <a:ext uri="{FF2B5EF4-FFF2-40B4-BE49-F238E27FC236}">
                  <a16:creationId xmlns:a16="http://schemas.microsoft.com/office/drawing/2014/main" id="{2E64FB30-53EE-FC74-1CDF-6E322ECB82D9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9846045" y="2017041"/>
              <a:ext cx="983342" cy="847708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手繪多邊形 212">
              <a:extLst>
                <a:ext uri="{FF2B5EF4-FFF2-40B4-BE49-F238E27FC236}">
                  <a16:creationId xmlns:a16="http://schemas.microsoft.com/office/drawing/2014/main" id="{A5576820-3832-5E7C-B7C4-58DE049D3BB9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8862703" y="2017041"/>
              <a:ext cx="983341" cy="847708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4D31F063-99EB-96AE-F344-EE0528C996D1}"/>
              </a:ext>
            </a:extLst>
          </p:cNvPr>
          <p:cNvGrpSpPr/>
          <p:nvPr/>
        </p:nvGrpSpPr>
        <p:grpSpPr>
          <a:xfrm>
            <a:off x="675080" y="3493410"/>
            <a:ext cx="972519" cy="972518"/>
            <a:chOff x="2392389" y="2211847"/>
            <a:chExt cx="1276361" cy="1276360"/>
          </a:xfrm>
        </p:grpSpPr>
        <p:sp>
          <p:nvSpPr>
            <p:cNvPr id="206" name="手繪多邊形 205">
              <a:extLst>
                <a:ext uri="{FF2B5EF4-FFF2-40B4-BE49-F238E27FC236}">
                  <a16:creationId xmlns:a16="http://schemas.microsoft.com/office/drawing/2014/main" id="{3BC141C0-BA9C-1475-D635-A546939BDF7D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2392389" y="2211847"/>
              <a:ext cx="435193" cy="127636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手繪多邊形 206">
              <a:extLst>
                <a:ext uri="{FF2B5EF4-FFF2-40B4-BE49-F238E27FC236}">
                  <a16:creationId xmlns:a16="http://schemas.microsoft.com/office/drawing/2014/main" id="{7748337C-EE2B-BA4A-01C0-C3DF88124B79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3233556" y="2211847"/>
              <a:ext cx="435194" cy="1276360"/>
            </a:xfrm>
            <a:custGeom>
              <a:avLst/>
              <a:gdLst>
                <a:gd name="connsiteX0" fmla="*/ 446558 w 446558"/>
                <a:gd name="connsiteY0" fmla="*/ 0 h 1309688"/>
                <a:gd name="connsiteX1" fmla="*/ 0 w 446558"/>
                <a:gd name="connsiteY1" fmla="*/ 446558 h 1309688"/>
                <a:gd name="connsiteX2" fmla="*/ 0 w 446558"/>
                <a:gd name="connsiteY2" fmla="*/ 863131 h 1309688"/>
                <a:gd name="connsiteX3" fmla="*/ 446558 w 446558"/>
                <a:gd name="connsiteY3" fmla="*/ 1309688 h 1309688"/>
                <a:gd name="connsiteX4" fmla="*/ 446558 w 446558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8" h="1309688">
                  <a:moveTo>
                    <a:pt x="446558" y="0"/>
                  </a:moveTo>
                  <a:lnTo>
                    <a:pt x="0" y="446558"/>
                  </a:lnTo>
                  <a:lnTo>
                    <a:pt x="0" y="863131"/>
                  </a:lnTo>
                  <a:lnTo>
                    <a:pt x="446558" y="1309688"/>
                  </a:lnTo>
                  <a:lnTo>
                    <a:pt x="44655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手繪多邊形 207">
              <a:extLst>
                <a:ext uri="{FF2B5EF4-FFF2-40B4-BE49-F238E27FC236}">
                  <a16:creationId xmlns:a16="http://schemas.microsoft.com/office/drawing/2014/main" id="{820167FD-539A-8D50-8AA6-4A080428295C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2392390" y="3053013"/>
              <a:ext cx="1276360" cy="43519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手繪多邊形 208">
              <a:extLst>
                <a:ext uri="{FF2B5EF4-FFF2-40B4-BE49-F238E27FC236}">
                  <a16:creationId xmlns:a16="http://schemas.microsoft.com/office/drawing/2014/main" id="{F1102913-5588-6E45-59A6-E2FBC3FAC52E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2392390" y="2211847"/>
              <a:ext cx="1276360" cy="435194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54D6C443-295A-FA99-3278-C4CDCB4E63B4}"/>
                </a:ext>
              </a:extLst>
            </p:cNvPr>
            <p:cNvSpPr/>
            <p:nvPr/>
          </p:nvSpPr>
          <p:spPr>
            <a:xfrm>
              <a:off x="2827582" y="2647041"/>
              <a:ext cx="405971" cy="4059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F9D44AF6-4B4F-6151-2715-2E9A9D7718B7}"/>
              </a:ext>
            </a:extLst>
          </p:cNvPr>
          <p:cNvGrpSpPr/>
          <p:nvPr/>
        </p:nvGrpSpPr>
        <p:grpSpPr>
          <a:xfrm>
            <a:off x="577574" y="2179391"/>
            <a:ext cx="1153283" cy="998773"/>
            <a:chOff x="429134" y="2152185"/>
            <a:chExt cx="1513600" cy="1310819"/>
          </a:xfrm>
        </p:grpSpPr>
        <p:sp>
          <p:nvSpPr>
            <p:cNvPr id="198" name="手繪多邊形 197" descr="6">
              <a:extLst>
                <a:ext uri="{FF2B5EF4-FFF2-40B4-BE49-F238E27FC236}">
                  <a16:creationId xmlns:a16="http://schemas.microsoft.com/office/drawing/2014/main" id="{A7D09C24-A833-BF4A-16AA-0A36C2BC3002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 bwMode="auto">
            <a:xfrm>
              <a:off x="429134" y="2152188"/>
              <a:ext cx="1513600" cy="1310816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9" name="手繪多邊形 198" descr="6">
              <a:extLst>
                <a:ext uri="{FF2B5EF4-FFF2-40B4-BE49-F238E27FC236}">
                  <a16:creationId xmlns:a16="http://schemas.microsoft.com/office/drawing/2014/main" id="{83B0EE76-8DA2-EF91-4AC1-1ED39B52C44E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 bwMode="auto">
            <a:xfrm>
              <a:off x="877606" y="2540575"/>
              <a:ext cx="616657" cy="5340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0" name="手繪多邊形 199">
              <a:extLst>
                <a:ext uri="{FF2B5EF4-FFF2-40B4-BE49-F238E27FC236}">
                  <a16:creationId xmlns:a16="http://schemas.microsoft.com/office/drawing/2014/main" id="{2788D304-F39F-6A68-B0E2-81C7636FC9A3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429134" y="2152188"/>
              <a:ext cx="602635" cy="655409"/>
            </a:xfrm>
            <a:custGeom>
              <a:avLst/>
              <a:gdLst>
                <a:gd name="connsiteX0" fmla="*/ 378400 w 602636"/>
                <a:gd name="connsiteY0" fmla="*/ 0 h 655408"/>
                <a:gd name="connsiteX1" fmla="*/ 602636 w 602636"/>
                <a:gd name="connsiteY1" fmla="*/ 388387 h 655408"/>
                <a:gd name="connsiteX2" fmla="*/ 448472 w 602636"/>
                <a:gd name="connsiteY2" fmla="*/ 655408 h 655408"/>
                <a:gd name="connsiteX3" fmla="*/ 0 w 602636"/>
                <a:gd name="connsiteY3" fmla="*/ 655407 h 655408"/>
                <a:gd name="connsiteX4" fmla="*/ 378400 w 602636"/>
                <a:gd name="connsiteY4" fmla="*/ 0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378400" y="0"/>
                  </a:moveTo>
                  <a:lnTo>
                    <a:pt x="602636" y="388387"/>
                  </a:lnTo>
                  <a:lnTo>
                    <a:pt x="448472" y="655408"/>
                  </a:lnTo>
                  <a:lnTo>
                    <a:pt x="0" y="655407"/>
                  </a:lnTo>
                  <a:lnTo>
                    <a:pt x="3784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1" name="手繪多邊形 200">
              <a:extLst>
                <a:ext uri="{FF2B5EF4-FFF2-40B4-BE49-F238E27FC236}">
                  <a16:creationId xmlns:a16="http://schemas.microsoft.com/office/drawing/2014/main" id="{98D322A5-4A60-112C-98D5-1281972BC36A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429134" y="2807595"/>
              <a:ext cx="602635" cy="655409"/>
            </a:xfrm>
            <a:custGeom>
              <a:avLst/>
              <a:gdLst>
                <a:gd name="connsiteX0" fmla="*/ 448472 w 602636"/>
                <a:gd name="connsiteY0" fmla="*/ 1 h 655408"/>
                <a:gd name="connsiteX1" fmla="*/ 602636 w 602636"/>
                <a:gd name="connsiteY1" fmla="*/ 267022 h 655408"/>
                <a:gd name="connsiteX2" fmla="*/ 378400 w 602636"/>
                <a:gd name="connsiteY2" fmla="*/ 655408 h 655408"/>
                <a:gd name="connsiteX3" fmla="*/ 0 w 602636"/>
                <a:gd name="connsiteY3" fmla="*/ 0 h 655408"/>
                <a:gd name="connsiteX4" fmla="*/ 448472 w 602636"/>
                <a:gd name="connsiteY4" fmla="*/ 1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448472" y="1"/>
                  </a:moveTo>
                  <a:lnTo>
                    <a:pt x="602636" y="267022"/>
                  </a:lnTo>
                  <a:lnTo>
                    <a:pt x="378400" y="655408"/>
                  </a:lnTo>
                  <a:lnTo>
                    <a:pt x="0" y="0"/>
                  </a:lnTo>
                  <a:lnTo>
                    <a:pt x="448472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2" name="手繪多邊形 201">
              <a:extLst>
                <a:ext uri="{FF2B5EF4-FFF2-40B4-BE49-F238E27FC236}">
                  <a16:creationId xmlns:a16="http://schemas.microsoft.com/office/drawing/2014/main" id="{0ED21620-810D-D049-6E11-2D714AF07156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807534" y="3074617"/>
              <a:ext cx="756800" cy="388386"/>
            </a:xfrm>
            <a:custGeom>
              <a:avLst/>
              <a:gdLst>
                <a:gd name="connsiteX0" fmla="*/ 224236 w 756800"/>
                <a:gd name="connsiteY0" fmla="*/ 0 h 388386"/>
                <a:gd name="connsiteX1" fmla="*/ 532565 w 756800"/>
                <a:gd name="connsiteY1" fmla="*/ 0 h 388386"/>
                <a:gd name="connsiteX2" fmla="*/ 756800 w 756800"/>
                <a:gd name="connsiteY2" fmla="*/ 388386 h 388386"/>
                <a:gd name="connsiteX3" fmla="*/ 0 w 756800"/>
                <a:gd name="connsiteY3" fmla="*/ 388386 h 388386"/>
                <a:gd name="connsiteX4" fmla="*/ 224236 w 756800"/>
                <a:gd name="connsiteY4" fmla="*/ 0 h 38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6">
                  <a:moveTo>
                    <a:pt x="224236" y="0"/>
                  </a:moveTo>
                  <a:lnTo>
                    <a:pt x="532565" y="0"/>
                  </a:lnTo>
                  <a:lnTo>
                    <a:pt x="756800" y="388386"/>
                  </a:lnTo>
                  <a:lnTo>
                    <a:pt x="0" y="388386"/>
                  </a:lnTo>
                  <a:lnTo>
                    <a:pt x="22423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手繪多邊形 202">
              <a:extLst>
                <a:ext uri="{FF2B5EF4-FFF2-40B4-BE49-F238E27FC236}">
                  <a16:creationId xmlns:a16="http://schemas.microsoft.com/office/drawing/2014/main" id="{89A4EE94-EFDD-6F74-F816-0A27E004A3B9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1340097" y="2807595"/>
              <a:ext cx="602635" cy="655409"/>
            </a:xfrm>
            <a:custGeom>
              <a:avLst/>
              <a:gdLst>
                <a:gd name="connsiteX0" fmla="*/ 224235 w 602635"/>
                <a:gd name="connsiteY0" fmla="*/ 655408 h 655408"/>
                <a:gd name="connsiteX1" fmla="*/ 0 w 602635"/>
                <a:gd name="connsiteY1" fmla="*/ 267022 h 655408"/>
                <a:gd name="connsiteX2" fmla="*/ 154165 w 602635"/>
                <a:gd name="connsiteY2" fmla="*/ 1 h 655408"/>
                <a:gd name="connsiteX3" fmla="*/ 602635 w 602635"/>
                <a:gd name="connsiteY3" fmla="*/ 0 h 655408"/>
                <a:gd name="connsiteX4" fmla="*/ 224235 w 602635"/>
                <a:gd name="connsiteY4" fmla="*/ 655408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224235" y="655408"/>
                  </a:moveTo>
                  <a:lnTo>
                    <a:pt x="0" y="267022"/>
                  </a:lnTo>
                  <a:lnTo>
                    <a:pt x="154165" y="1"/>
                  </a:lnTo>
                  <a:lnTo>
                    <a:pt x="602635" y="0"/>
                  </a:lnTo>
                  <a:lnTo>
                    <a:pt x="224235" y="6554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4" name="手繪多邊形 203">
              <a:extLst>
                <a:ext uri="{FF2B5EF4-FFF2-40B4-BE49-F238E27FC236}">
                  <a16:creationId xmlns:a16="http://schemas.microsoft.com/office/drawing/2014/main" id="{421B5E0A-80A2-4547-81C7-A64D593C7912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1340098" y="2152186"/>
              <a:ext cx="602636" cy="655408"/>
            </a:xfrm>
            <a:custGeom>
              <a:avLst/>
              <a:gdLst>
                <a:gd name="connsiteX0" fmla="*/ 602635 w 602635"/>
                <a:gd name="connsiteY0" fmla="*/ 655407 h 655408"/>
                <a:gd name="connsiteX1" fmla="*/ 154165 w 602635"/>
                <a:gd name="connsiteY1" fmla="*/ 655408 h 655408"/>
                <a:gd name="connsiteX2" fmla="*/ 0 w 602635"/>
                <a:gd name="connsiteY2" fmla="*/ 388387 h 655408"/>
                <a:gd name="connsiteX3" fmla="*/ 224235 w 602635"/>
                <a:gd name="connsiteY3" fmla="*/ 0 h 655408"/>
                <a:gd name="connsiteX4" fmla="*/ 602635 w 602635"/>
                <a:gd name="connsiteY4" fmla="*/ 655407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602635" y="655407"/>
                  </a:moveTo>
                  <a:lnTo>
                    <a:pt x="154165" y="655408"/>
                  </a:lnTo>
                  <a:lnTo>
                    <a:pt x="0" y="388387"/>
                  </a:lnTo>
                  <a:lnTo>
                    <a:pt x="224235" y="0"/>
                  </a:lnTo>
                  <a:lnTo>
                    <a:pt x="602635" y="655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5" name="手繪多邊形 204">
              <a:extLst>
                <a:ext uri="{FF2B5EF4-FFF2-40B4-BE49-F238E27FC236}">
                  <a16:creationId xmlns:a16="http://schemas.microsoft.com/office/drawing/2014/main" id="{B2455DDC-BDDF-2131-7E77-1E29723A3FE8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807534" y="2152185"/>
              <a:ext cx="756800" cy="388387"/>
            </a:xfrm>
            <a:custGeom>
              <a:avLst/>
              <a:gdLst>
                <a:gd name="connsiteX0" fmla="*/ 756800 w 756800"/>
                <a:gd name="connsiteY0" fmla="*/ 0 h 388387"/>
                <a:gd name="connsiteX1" fmla="*/ 532565 w 756800"/>
                <a:gd name="connsiteY1" fmla="*/ 388387 h 388387"/>
                <a:gd name="connsiteX2" fmla="*/ 224236 w 756800"/>
                <a:gd name="connsiteY2" fmla="*/ 388387 h 388387"/>
                <a:gd name="connsiteX3" fmla="*/ 0 w 756800"/>
                <a:gd name="connsiteY3" fmla="*/ 0 h 388387"/>
                <a:gd name="connsiteX4" fmla="*/ 756800 w 756800"/>
                <a:gd name="connsiteY4" fmla="*/ 0 h 38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7">
                  <a:moveTo>
                    <a:pt x="756800" y="0"/>
                  </a:moveTo>
                  <a:lnTo>
                    <a:pt x="532565" y="388387"/>
                  </a:lnTo>
                  <a:lnTo>
                    <a:pt x="224236" y="388387"/>
                  </a:lnTo>
                  <a:lnTo>
                    <a:pt x="0" y="0"/>
                  </a:lnTo>
                  <a:lnTo>
                    <a:pt x="7568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14" name="手繪多邊形 213" descr="6">
            <a:extLst>
              <a:ext uri="{FF2B5EF4-FFF2-40B4-BE49-F238E27FC236}">
                <a16:creationId xmlns:a16="http://schemas.microsoft.com/office/drawing/2014/main" id="{96A72F0E-953A-EE98-E32A-FF89B48320D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 rot="10800004">
            <a:off x="3516058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5" name="手繪多邊形 214" descr="4">
            <a:extLst>
              <a:ext uri="{FF2B5EF4-FFF2-40B4-BE49-F238E27FC236}">
                <a16:creationId xmlns:a16="http://schemas.microsoft.com/office/drawing/2014/main" id="{91C0FD4B-A6E4-F69F-68CD-F73588C825B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 rot="14400000">
            <a:off x="3207062" y="398022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6" name="手繪多邊形 215" descr="4">
            <a:extLst>
              <a:ext uri="{FF2B5EF4-FFF2-40B4-BE49-F238E27FC236}">
                <a16:creationId xmlns:a16="http://schemas.microsoft.com/office/drawing/2014/main" id="{E8788987-8C8D-9B9C-492A-8E8F2C6DD1C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rot="10800002">
            <a:off x="3742258" y="4289216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7" name="手繪多邊形 216" descr="4">
            <a:extLst>
              <a:ext uri="{FF2B5EF4-FFF2-40B4-BE49-F238E27FC236}">
                <a16:creationId xmlns:a16="http://schemas.microsoft.com/office/drawing/2014/main" id="{79EC5E35-30FE-FF37-893F-D0BBF1629089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 rot="7200009">
            <a:off x="4277456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8" name="手繪多邊形 217" descr="4">
            <a:extLst>
              <a:ext uri="{FF2B5EF4-FFF2-40B4-BE49-F238E27FC236}">
                <a16:creationId xmlns:a16="http://schemas.microsoft.com/office/drawing/2014/main" id="{DC470E18-9A0A-FC71-0891-339DB017047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 rot="3600000">
            <a:off x="4277456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9" name="手繪多邊形 218" descr="4">
            <a:extLst>
              <a:ext uri="{FF2B5EF4-FFF2-40B4-BE49-F238E27FC236}">
                <a16:creationId xmlns:a16="http://schemas.microsoft.com/office/drawing/2014/main" id="{617367ED-8A13-44E3-065C-B54FAF372813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742259" y="3053234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0" name="手繪多邊形 219" descr="4">
            <a:extLst>
              <a:ext uri="{FF2B5EF4-FFF2-40B4-BE49-F238E27FC236}">
                <a16:creationId xmlns:a16="http://schemas.microsoft.com/office/drawing/2014/main" id="{D1A02E46-7697-342E-79DE-01C45C903EB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 rot="18000009">
            <a:off x="3207063" y="336222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1" name="手繪多邊形 220" descr="3">
            <a:extLst>
              <a:ext uri="{FF2B5EF4-FFF2-40B4-BE49-F238E27FC236}">
                <a16:creationId xmlns:a16="http://schemas.microsoft.com/office/drawing/2014/main" id="{88819A60-77CC-DA16-AC4C-E5ADF1D5F5C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 rot="1800009">
            <a:off x="3418111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2" name="手繪多邊形 221" descr="3">
            <a:extLst>
              <a:ext uri="{FF2B5EF4-FFF2-40B4-BE49-F238E27FC236}">
                <a16:creationId xmlns:a16="http://schemas.microsoft.com/office/drawing/2014/main" id="{0975A141-04EE-22BD-3708-2C1A30697F8E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 rot="19800002">
            <a:off x="2996015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3" name="手繪多邊形 222" descr="3">
            <a:extLst>
              <a:ext uri="{FF2B5EF4-FFF2-40B4-BE49-F238E27FC236}">
                <a16:creationId xmlns:a16="http://schemas.microsoft.com/office/drawing/2014/main" id="{9F5A1822-6853-C56E-AEDE-E004509EE0F2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 rot="16200002">
            <a:off x="3320164" y="431952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4" name="手繪多邊形 223" descr="3">
            <a:extLst>
              <a:ext uri="{FF2B5EF4-FFF2-40B4-BE49-F238E27FC236}">
                <a16:creationId xmlns:a16="http://schemas.microsoft.com/office/drawing/2014/main" id="{EF16375A-38EF-C909-5029-B310DC69F2A6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 rot="12600011">
            <a:off x="4066408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5" name="手繪多邊形 224" descr="3">
            <a:extLst>
              <a:ext uri="{FF2B5EF4-FFF2-40B4-BE49-F238E27FC236}">
                <a16:creationId xmlns:a16="http://schemas.microsoft.com/office/drawing/2014/main" id="{66785786-CBEB-C313-6CD3-3524C6EBD489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 rot="9000002">
            <a:off x="4488504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6" name="手繪多邊形 225" descr="3">
            <a:extLst>
              <a:ext uri="{FF2B5EF4-FFF2-40B4-BE49-F238E27FC236}">
                <a16:creationId xmlns:a16="http://schemas.microsoft.com/office/drawing/2014/main" id="{E5BB43ED-CD50-2794-14D2-7466662BBF92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 rot="5400002">
            <a:off x="4164355" y="308353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7" name="手繪多邊形 226" descr="4">
            <a:extLst>
              <a:ext uri="{FF2B5EF4-FFF2-40B4-BE49-F238E27FC236}">
                <a16:creationId xmlns:a16="http://schemas.microsoft.com/office/drawing/2014/main" id="{6E2FDD88-39D9-2AFE-EB3A-E31F86FEC458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 rot="12600001">
            <a:off x="3207063" y="4598211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8" name="手繪多邊形 227" descr="4">
            <a:extLst>
              <a:ext uri="{FF2B5EF4-FFF2-40B4-BE49-F238E27FC236}">
                <a16:creationId xmlns:a16="http://schemas.microsoft.com/office/drawing/2014/main" id="{450F08B2-CB9B-1593-D6CD-793AE3F22BDE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 rot="9000011">
            <a:off x="4277454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9" name="手繪多邊形 228" descr="4">
            <a:extLst>
              <a:ext uri="{FF2B5EF4-FFF2-40B4-BE49-F238E27FC236}">
                <a16:creationId xmlns:a16="http://schemas.microsoft.com/office/drawing/2014/main" id="{BC88E398-EF14-75B0-85AC-B4C1FCA70C28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 rot="5400005">
            <a:off x="4812654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0" name="手繪多邊形 229" descr="4">
            <a:extLst>
              <a:ext uri="{FF2B5EF4-FFF2-40B4-BE49-F238E27FC236}">
                <a16:creationId xmlns:a16="http://schemas.microsoft.com/office/drawing/2014/main" id="{7DF19D11-2B3F-E6B3-3B8C-684298ABAC5C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 rot="1800004">
            <a:off x="4277456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1" name="手繪多邊形 230" descr="4">
            <a:extLst>
              <a:ext uri="{FF2B5EF4-FFF2-40B4-BE49-F238E27FC236}">
                <a16:creationId xmlns:a16="http://schemas.microsoft.com/office/drawing/2014/main" id="{F3AFFD93-8F47-D177-0AAE-B698B8F68690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 rot="19800011">
            <a:off x="3207064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2" name="手繪多邊形 231" descr="4">
            <a:extLst>
              <a:ext uri="{FF2B5EF4-FFF2-40B4-BE49-F238E27FC236}">
                <a16:creationId xmlns:a16="http://schemas.microsoft.com/office/drawing/2014/main" id="{8F823D39-066C-8081-929F-E82DB89497DE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 rot="16200004">
            <a:off x="2671867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3" name="手繪多邊形 232" descr="6">
            <a:extLst>
              <a:ext uri="{FF2B5EF4-FFF2-40B4-BE49-F238E27FC236}">
                <a16:creationId xmlns:a16="http://schemas.microsoft.com/office/drawing/2014/main" id="{9804FF84-5FD6-E6D9-5C0E-F80E31E1ED65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 rot="10800004">
            <a:off x="3516055" y="4741617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4" name="手繪多邊形 233" descr="6">
            <a:extLst>
              <a:ext uri="{FF2B5EF4-FFF2-40B4-BE49-F238E27FC236}">
                <a16:creationId xmlns:a16="http://schemas.microsoft.com/office/drawing/2014/main" id="{6FE72195-9B79-12CF-4073-645A6853324C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 rot="7200009">
            <a:off x="4586449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5" name="手繪多邊形 234" descr="6">
            <a:extLst>
              <a:ext uri="{FF2B5EF4-FFF2-40B4-BE49-F238E27FC236}">
                <a16:creationId xmlns:a16="http://schemas.microsoft.com/office/drawing/2014/main" id="{1F4CF186-BEE7-9224-377D-A27243741B3A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 rot="3600000">
            <a:off x="4586452" y="2887644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6" name="手繪多邊形 235" descr="6">
            <a:extLst>
              <a:ext uri="{FF2B5EF4-FFF2-40B4-BE49-F238E27FC236}">
                <a16:creationId xmlns:a16="http://schemas.microsoft.com/office/drawing/2014/main" id="{6C9186A8-2B78-D252-AB69-CCA0C05FB1EB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3516058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7" name="手繪多邊形 236" descr="6">
            <a:extLst>
              <a:ext uri="{FF2B5EF4-FFF2-40B4-BE49-F238E27FC236}">
                <a16:creationId xmlns:a16="http://schemas.microsoft.com/office/drawing/2014/main" id="{AF8EB421-4CEA-38FA-11FA-C305BB68B61E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 rot="18000009">
            <a:off x="2445666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8" name="手繪多邊形 237" descr="6">
            <a:extLst>
              <a:ext uri="{FF2B5EF4-FFF2-40B4-BE49-F238E27FC236}">
                <a16:creationId xmlns:a16="http://schemas.microsoft.com/office/drawing/2014/main" id="{FF15D259-6862-C374-24BA-CBF2F60375BE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 rot="14400001">
            <a:off x="2445665" y="4123626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814B9613-D064-97E1-3908-B17B72FEFA3F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354447" y="191729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連線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個別連線</a:t>
            </a:r>
          </a:p>
        </p:txBody>
      </p:sp>
      <p:sp>
        <p:nvSpPr>
          <p:cNvPr id="4" name="手繪多邊形 70" descr="6">
            <a:extLst>
              <a:ext uri="{FF2B5EF4-FFF2-40B4-BE49-F238E27FC236}">
                <a16:creationId xmlns:a16="http://schemas.microsoft.com/office/drawing/2014/main" id="{D319409A-614A-84F1-23DB-2602C5D8ED7D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 rot="10800004">
            <a:off x="9853063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手繪多邊形 71" descr="4">
            <a:extLst>
              <a:ext uri="{FF2B5EF4-FFF2-40B4-BE49-F238E27FC236}">
                <a16:creationId xmlns:a16="http://schemas.microsoft.com/office/drawing/2014/main" id="{33C73CC0-803B-8D1A-0D35-1B4735F98E20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 rot="14400000">
            <a:off x="9544066" y="398021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手繪多邊形 72" descr="4">
            <a:extLst>
              <a:ext uri="{FF2B5EF4-FFF2-40B4-BE49-F238E27FC236}">
                <a16:creationId xmlns:a16="http://schemas.microsoft.com/office/drawing/2014/main" id="{28C647CE-84CB-A34D-2528-E5AE124E5637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 rot="10800002">
            <a:off x="10079264" y="4289217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手繪多邊形 73" descr="4">
            <a:extLst>
              <a:ext uri="{FF2B5EF4-FFF2-40B4-BE49-F238E27FC236}">
                <a16:creationId xmlns:a16="http://schemas.microsoft.com/office/drawing/2014/main" id="{0C1E8F97-496E-8BB0-B559-5748A41E6CC4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 rot="7200009">
            <a:off x="10614461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手繪多邊形 74" descr="4">
            <a:extLst>
              <a:ext uri="{FF2B5EF4-FFF2-40B4-BE49-F238E27FC236}">
                <a16:creationId xmlns:a16="http://schemas.microsoft.com/office/drawing/2014/main" id="{57108B23-A04F-B570-FD06-DA9C2932FB30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 rot="3600000">
            <a:off x="10614461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手繪多邊形 75" descr="4">
            <a:extLst>
              <a:ext uri="{FF2B5EF4-FFF2-40B4-BE49-F238E27FC236}">
                <a16:creationId xmlns:a16="http://schemas.microsoft.com/office/drawing/2014/main" id="{B47280DE-8100-1525-5CC5-16A4D5E999EF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10079264" y="3053235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手繪多邊形 76" descr="4">
            <a:extLst>
              <a:ext uri="{FF2B5EF4-FFF2-40B4-BE49-F238E27FC236}">
                <a16:creationId xmlns:a16="http://schemas.microsoft.com/office/drawing/2014/main" id="{196A9ADA-3850-91BE-3D34-D5A40970C0B1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 rot="18000009">
            <a:off x="9544068" y="3362228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手繪多邊形 77" descr="3">
            <a:extLst>
              <a:ext uri="{FF2B5EF4-FFF2-40B4-BE49-F238E27FC236}">
                <a16:creationId xmlns:a16="http://schemas.microsoft.com/office/drawing/2014/main" id="{ACA940A5-FA04-20F1-F091-FA235759B629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 rot="1800009">
            <a:off x="9755116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手繪多邊形 78" descr="3">
            <a:extLst>
              <a:ext uri="{FF2B5EF4-FFF2-40B4-BE49-F238E27FC236}">
                <a16:creationId xmlns:a16="http://schemas.microsoft.com/office/drawing/2014/main" id="{16AB8C76-62FC-2D80-3B1C-1CB2478D63E3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 rot="19800002">
            <a:off x="9333020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手繪多邊形 79" descr="3">
            <a:extLst>
              <a:ext uri="{FF2B5EF4-FFF2-40B4-BE49-F238E27FC236}">
                <a16:creationId xmlns:a16="http://schemas.microsoft.com/office/drawing/2014/main" id="{4EF2A713-391F-AA5B-BE59-800152CB69CF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 rot="16200002">
            <a:off x="9657169" y="4319522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手繪多邊形 80" descr="3">
            <a:extLst>
              <a:ext uri="{FF2B5EF4-FFF2-40B4-BE49-F238E27FC236}">
                <a16:creationId xmlns:a16="http://schemas.microsoft.com/office/drawing/2014/main" id="{EE709644-3299-DB08-92C1-3B5E837B5BC7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 rot="12600011">
            <a:off x="10403413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手繪多邊形 81" descr="3">
            <a:extLst>
              <a:ext uri="{FF2B5EF4-FFF2-40B4-BE49-F238E27FC236}">
                <a16:creationId xmlns:a16="http://schemas.microsoft.com/office/drawing/2014/main" id="{BE49BFB4-B0BC-88BF-7644-583C156D602A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 rot="9000002">
            <a:off x="10825509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手繪多邊形 82" descr="3">
            <a:extLst>
              <a:ext uri="{FF2B5EF4-FFF2-40B4-BE49-F238E27FC236}">
                <a16:creationId xmlns:a16="http://schemas.microsoft.com/office/drawing/2014/main" id="{0C9682FB-2E30-67EB-07DA-92C9EC956746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 rot="5400002">
            <a:off x="10501360" y="3083538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手繪多邊形 83" descr="4">
            <a:extLst>
              <a:ext uri="{FF2B5EF4-FFF2-40B4-BE49-F238E27FC236}">
                <a16:creationId xmlns:a16="http://schemas.microsoft.com/office/drawing/2014/main" id="{E9B9AE84-EEA0-C357-BD31-D818A6AA557D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 rot="12600001">
            <a:off x="9544068" y="4598212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手繪多邊形 84" descr="4">
            <a:extLst>
              <a:ext uri="{FF2B5EF4-FFF2-40B4-BE49-F238E27FC236}">
                <a16:creationId xmlns:a16="http://schemas.microsoft.com/office/drawing/2014/main" id="{825ED196-A7E8-F7B7-A9EA-F7D21C0047B0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 rot="9000011">
            <a:off x="10614459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手繪多邊形 85" descr="4">
            <a:extLst>
              <a:ext uri="{FF2B5EF4-FFF2-40B4-BE49-F238E27FC236}">
                <a16:creationId xmlns:a16="http://schemas.microsoft.com/office/drawing/2014/main" id="{19AECCD4-462B-1758-C05E-95F2E22D4F78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 rot="5400005">
            <a:off x="11149659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手繪多邊形 86" descr="4">
            <a:extLst>
              <a:ext uri="{FF2B5EF4-FFF2-40B4-BE49-F238E27FC236}">
                <a16:creationId xmlns:a16="http://schemas.microsoft.com/office/drawing/2014/main" id="{8977BEC5-BD1C-EF23-9050-A295FA1D6AEC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 rot="1800004">
            <a:off x="10614461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手繪多邊形 87" descr="4">
            <a:extLst>
              <a:ext uri="{FF2B5EF4-FFF2-40B4-BE49-F238E27FC236}">
                <a16:creationId xmlns:a16="http://schemas.microsoft.com/office/drawing/2014/main" id="{19180AEE-AB31-1890-3916-8F3E513AAE99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 rot="19800011">
            <a:off x="9544069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手繪多邊形 88" descr="4">
            <a:extLst>
              <a:ext uri="{FF2B5EF4-FFF2-40B4-BE49-F238E27FC236}">
                <a16:creationId xmlns:a16="http://schemas.microsoft.com/office/drawing/2014/main" id="{BCDD6B7F-5031-6030-E20A-D230DC1E5E1B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 rot="16200004">
            <a:off x="9008872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手繪多邊形 89" descr="6">
            <a:extLst>
              <a:ext uri="{FF2B5EF4-FFF2-40B4-BE49-F238E27FC236}">
                <a16:creationId xmlns:a16="http://schemas.microsoft.com/office/drawing/2014/main" id="{EA9D3BFC-23DC-CE0E-EC26-9807C96B3ED5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 rot="10800004">
            <a:off x="9853060" y="4741618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手繪多邊形 90" descr="6">
            <a:extLst>
              <a:ext uri="{FF2B5EF4-FFF2-40B4-BE49-F238E27FC236}">
                <a16:creationId xmlns:a16="http://schemas.microsoft.com/office/drawing/2014/main" id="{8B8FF44B-25DB-DE95-9767-468EDB906DA4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 rot="7200009">
            <a:off x="10923454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手繪多邊形 91" descr="6">
            <a:extLst>
              <a:ext uri="{FF2B5EF4-FFF2-40B4-BE49-F238E27FC236}">
                <a16:creationId xmlns:a16="http://schemas.microsoft.com/office/drawing/2014/main" id="{1E5A8788-D84B-9810-7F80-A0CF2F545C12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 rot="3600000">
            <a:off x="10923457" y="2887645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手繪多邊形 92" descr="6">
            <a:extLst>
              <a:ext uri="{FF2B5EF4-FFF2-40B4-BE49-F238E27FC236}">
                <a16:creationId xmlns:a16="http://schemas.microsoft.com/office/drawing/2014/main" id="{3C5A9238-26D2-EC3E-ACBB-15014A260D2F}"/>
              </a:ext>
            </a:extLst>
          </p:cNvPr>
          <p:cNvSpPr/>
          <p:nvPr>
            <p:custDataLst>
              <p:tags r:id="rId50"/>
            </p:custDataLst>
          </p:nvPr>
        </p:nvSpPr>
        <p:spPr bwMode="auto">
          <a:xfrm>
            <a:off x="9853063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手繪多邊形 93" descr="6">
            <a:extLst>
              <a:ext uri="{FF2B5EF4-FFF2-40B4-BE49-F238E27FC236}">
                <a16:creationId xmlns:a16="http://schemas.microsoft.com/office/drawing/2014/main" id="{8F5D0AFB-A2FF-5448-12A3-35082F06C2C3}"/>
              </a:ext>
            </a:extLst>
          </p:cNvPr>
          <p:cNvSpPr/>
          <p:nvPr>
            <p:custDataLst>
              <p:tags r:id="rId51"/>
            </p:custDataLst>
          </p:nvPr>
        </p:nvSpPr>
        <p:spPr bwMode="auto">
          <a:xfrm rot="18000009">
            <a:off x="8782671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手繪多邊形 94" descr="6">
            <a:extLst>
              <a:ext uri="{FF2B5EF4-FFF2-40B4-BE49-F238E27FC236}">
                <a16:creationId xmlns:a16="http://schemas.microsoft.com/office/drawing/2014/main" id="{7D4169E0-675D-46C9-7460-8B7AA6DD54D7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 rot="14400001">
            <a:off x="8782670" y="4123625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手繪多邊形 69" descr="6">
            <a:extLst>
              <a:ext uri="{FF2B5EF4-FFF2-40B4-BE49-F238E27FC236}">
                <a16:creationId xmlns:a16="http://schemas.microsoft.com/office/drawing/2014/main" id="{85241950-0A37-B373-E552-5E959F5AB4F3}"/>
              </a:ext>
            </a:extLst>
          </p:cNvPr>
          <p:cNvSpPr/>
          <p:nvPr>
            <p:custDataLst>
              <p:tags r:id="rId53"/>
            </p:custDataLst>
          </p:nvPr>
        </p:nvSpPr>
        <p:spPr bwMode="auto">
          <a:xfrm>
            <a:off x="6914579" y="2179392"/>
            <a:ext cx="1153283" cy="99877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手繪多邊形 96" descr="4">
            <a:extLst>
              <a:ext uri="{FF2B5EF4-FFF2-40B4-BE49-F238E27FC236}">
                <a16:creationId xmlns:a16="http://schemas.microsoft.com/office/drawing/2014/main" id="{1899322B-78AA-8FF8-4957-2112DB735FC9}"/>
              </a:ext>
            </a:extLst>
          </p:cNvPr>
          <p:cNvSpPr/>
          <p:nvPr>
            <p:custDataLst>
              <p:tags r:id="rId54"/>
            </p:custDataLst>
          </p:nvPr>
        </p:nvSpPr>
        <p:spPr bwMode="auto">
          <a:xfrm>
            <a:off x="7012085" y="3493410"/>
            <a:ext cx="972519" cy="97251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手繪多邊形 97" descr="3">
            <a:extLst>
              <a:ext uri="{FF2B5EF4-FFF2-40B4-BE49-F238E27FC236}">
                <a16:creationId xmlns:a16="http://schemas.microsoft.com/office/drawing/2014/main" id="{AF541D35-D2DD-CF38-4DBC-E0F177FBF92E}"/>
              </a:ext>
            </a:extLst>
          </p:cNvPr>
          <p:cNvSpPr/>
          <p:nvPr>
            <p:custDataLst>
              <p:tags r:id="rId55"/>
            </p:custDataLst>
          </p:nvPr>
        </p:nvSpPr>
        <p:spPr bwMode="auto">
          <a:xfrm>
            <a:off x="6881896" y="4680384"/>
            <a:ext cx="1213870" cy="1046438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" name="手繪多邊形 69" descr="6">
            <a:extLst>
              <a:ext uri="{FF2B5EF4-FFF2-40B4-BE49-F238E27FC236}">
                <a16:creationId xmlns:a16="http://schemas.microsoft.com/office/drawing/2014/main" id="{DA7C7C41-6EA1-DFE8-082F-DB4400371048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auto">
          <a:xfrm>
            <a:off x="7209257" y="2434590"/>
            <a:ext cx="563928" cy="488376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4C3E229F-B910-E51A-78B2-6C5F8E72B760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7202899" y="2922965"/>
            <a:ext cx="576641" cy="255197"/>
          </a:xfrm>
          <a:custGeom>
            <a:avLst/>
            <a:gdLst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  <a:gd name="connsiteX5" fmla="*/ 147339 w 576641"/>
              <a:gd name="connsiteY5" fmla="*/ 0 h 255197"/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7">
                <a:moveTo>
                  <a:pt x="147339" y="0"/>
                </a:moveTo>
                <a:lnTo>
                  <a:pt x="0" y="255197"/>
                </a:lnTo>
                <a:lnTo>
                  <a:pt x="576641" y="255197"/>
                </a:lnTo>
                <a:lnTo>
                  <a:pt x="429303" y="0"/>
                </a:lnTo>
                <a:lnTo>
                  <a:pt x="147339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: 圖案 32">
            <a:extLst>
              <a:ext uri="{FF2B5EF4-FFF2-40B4-BE49-F238E27FC236}">
                <a16:creationId xmlns:a16="http://schemas.microsoft.com/office/drawing/2014/main" id="{F408B294-F55C-DBEC-74CB-1C87C2B46A37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7632203" y="2678777"/>
            <a:ext cx="435658" cy="499385"/>
          </a:xfrm>
          <a:custGeom>
            <a:avLst/>
            <a:gdLst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  <a:gd name="connsiteX5" fmla="*/ 0 w 435658"/>
              <a:gd name="connsiteY5" fmla="*/ 244188 h 499385"/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5">
                <a:moveTo>
                  <a:pt x="0" y="244188"/>
                </a:moveTo>
                <a:lnTo>
                  <a:pt x="147338" y="499385"/>
                </a:lnTo>
                <a:lnTo>
                  <a:pt x="435658" y="0"/>
                </a:lnTo>
                <a:lnTo>
                  <a:pt x="140982" y="0"/>
                </a:lnTo>
                <a:lnTo>
                  <a:pt x="0" y="2441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72098C0B-9A5D-A21D-7421-2B16FA766455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7632203" y="2179392"/>
            <a:ext cx="435658" cy="499386"/>
          </a:xfrm>
          <a:custGeom>
            <a:avLst/>
            <a:gdLst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  <a:gd name="connsiteX5" fmla="*/ 140982 w 435658"/>
              <a:gd name="connsiteY5" fmla="*/ 499386 h 499386"/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6">
                <a:moveTo>
                  <a:pt x="140982" y="499386"/>
                </a:moveTo>
                <a:lnTo>
                  <a:pt x="435658" y="499386"/>
                </a:lnTo>
                <a:lnTo>
                  <a:pt x="147338" y="0"/>
                </a:lnTo>
                <a:lnTo>
                  <a:pt x="0" y="255198"/>
                </a:lnTo>
                <a:lnTo>
                  <a:pt x="140982" y="49938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71E543D7-9334-131D-864B-29452EA209DE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7202899" y="2179392"/>
            <a:ext cx="576641" cy="255198"/>
          </a:xfrm>
          <a:custGeom>
            <a:avLst/>
            <a:gdLst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  <a:gd name="connsiteX5" fmla="*/ 429303 w 576641"/>
              <a:gd name="connsiteY5" fmla="*/ 255198 h 255198"/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8">
                <a:moveTo>
                  <a:pt x="429303" y="255198"/>
                </a:moveTo>
                <a:lnTo>
                  <a:pt x="576641" y="0"/>
                </a:lnTo>
                <a:lnTo>
                  <a:pt x="0" y="0"/>
                </a:lnTo>
                <a:lnTo>
                  <a:pt x="147339" y="255198"/>
                </a:lnTo>
                <a:lnTo>
                  <a:pt x="429303" y="255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0" name="手繪多邊形: 圖案 49">
            <a:extLst>
              <a:ext uri="{FF2B5EF4-FFF2-40B4-BE49-F238E27FC236}">
                <a16:creationId xmlns:a16="http://schemas.microsoft.com/office/drawing/2014/main" id="{A7F409B3-DD50-5FA3-6C64-ACEB7A46057D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6914579" y="2179392"/>
            <a:ext cx="435660" cy="499386"/>
          </a:xfrm>
          <a:custGeom>
            <a:avLst/>
            <a:gdLst>
              <a:gd name="connsiteX0" fmla="*/ 435660 w 435660"/>
              <a:gd name="connsiteY0" fmla="*/ 255198 h 499386"/>
              <a:gd name="connsiteX1" fmla="*/ 288321 w 435660"/>
              <a:gd name="connsiteY1" fmla="*/ 0 h 499386"/>
              <a:gd name="connsiteX2" fmla="*/ 0 w 435660"/>
              <a:gd name="connsiteY2" fmla="*/ 499386 h 499386"/>
              <a:gd name="connsiteX3" fmla="*/ 294678 w 435660"/>
              <a:gd name="connsiteY3" fmla="*/ 499386 h 499386"/>
              <a:gd name="connsiteX4" fmla="*/ 435660 w 435660"/>
              <a:gd name="connsiteY4" fmla="*/ 255198 h 499386"/>
              <a:gd name="connsiteX5" fmla="*/ 435660 w 435660"/>
              <a:gd name="connsiteY5" fmla="*/ 255198 h 499386"/>
              <a:gd name="connsiteX0" fmla="*/ 435660 w 435660"/>
              <a:gd name="connsiteY0" fmla="*/ 255198 h 499386"/>
              <a:gd name="connsiteX1" fmla="*/ 288321 w 435660"/>
              <a:gd name="connsiteY1" fmla="*/ 0 h 499386"/>
              <a:gd name="connsiteX2" fmla="*/ 0 w 435660"/>
              <a:gd name="connsiteY2" fmla="*/ 499386 h 499386"/>
              <a:gd name="connsiteX3" fmla="*/ 294678 w 435660"/>
              <a:gd name="connsiteY3" fmla="*/ 499386 h 499386"/>
              <a:gd name="connsiteX4" fmla="*/ 435660 w 435660"/>
              <a:gd name="connsiteY4" fmla="*/ 255198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60" h="499386">
                <a:moveTo>
                  <a:pt x="435660" y="255198"/>
                </a:moveTo>
                <a:lnTo>
                  <a:pt x="288321" y="0"/>
                </a:lnTo>
                <a:lnTo>
                  <a:pt x="0" y="499386"/>
                </a:lnTo>
                <a:lnTo>
                  <a:pt x="294678" y="499386"/>
                </a:lnTo>
                <a:lnTo>
                  <a:pt x="435660" y="255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A04ADF73-7733-21A8-2840-857A5AA85C2B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7709685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34199E07-3437-3CD5-710F-AB62326F1B3D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7568703" y="2371090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6F413893-4C71-89E8-5745-C06DE4780678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7286739" y="2371090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C8D11848-C7D8-78E9-CAC6-9DBE11B23F22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7145757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41644844-5672-DF20-4028-661142776039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7286739" y="2859466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08DFC200-D4DF-5A82-288B-292431C87E3D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7568703" y="2859466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9E004D1-B9E4-E25A-6E4F-D2FF59D9DF93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8004361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CED79471-12CB-D785-2D28-B0C392E89B27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7716041" y="211589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8346B165-A9E8-AE01-65EA-C4B096655F44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7139400" y="211589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57C88F8-26DD-1FE5-C21D-9D20AB5AFEC2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6851079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CC4AF245-6D83-6AFC-10E0-682376F121DC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7139400" y="3114663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3B496343-A26C-3570-F09B-164745E36B8E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7716041" y="3114663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80069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B4C56E6-A3E3-470A-B5FD-299DB4392992}"/>
              </a:ext>
            </a:extLst>
          </p:cNvPr>
          <p:cNvCxnSpPr/>
          <p:nvPr/>
        </p:nvCxnSpPr>
        <p:spPr>
          <a:xfrm flipV="1">
            <a:off x="2955364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3F22CD0-0EA5-4CFF-B940-E8F140C724A9}"/>
              </a:ext>
            </a:extLst>
          </p:cNvPr>
          <p:cNvCxnSpPr/>
          <p:nvPr/>
        </p:nvCxnSpPr>
        <p:spPr>
          <a:xfrm flipH="1" flipV="1">
            <a:off x="2674479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5F9BFC8-4000-4C71-AA86-7FA46630B4D8}"/>
              </a:ext>
            </a:extLst>
          </p:cNvPr>
          <p:cNvCxnSpPr/>
          <p:nvPr/>
        </p:nvCxnSpPr>
        <p:spPr>
          <a:xfrm flipH="1">
            <a:off x="2688994" y="2099524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7AA956B-1FEB-4DBD-B2C5-5F5A038A4FC0}"/>
              </a:ext>
            </a:extLst>
          </p:cNvPr>
          <p:cNvCxnSpPr/>
          <p:nvPr/>
        </p:nvCxnSpPr>
        <p:spPr>
          <a:xfrm>
            <a:off x="2969879" y="2099524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180070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B4C56E6-A3E3-470A-B5FD-299DB4392992}"/>
              </a:ext>
            </a:extLst>
          </p:cNvPr>
          <p:cNvCxnSpPr/>
          <p:nvPr/>
        </p:nvCxnSpPr>
        <p:spPr>
          <a:xfrm flipV="1">
            <a:off x="2955364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3F22CD0-0EA5-4CFF-B940-E8F140C724A9}"/>
              </a:ext>
            </a:extLst>
          </p:cNvPr>
          <p:cNvCxnSpPr/>
          <p:nvPr/>
        </p:nvCxnSpPr>
        <p:spPr>
          <a:xfrm flipH="1" flipV="1">
            <a:off x="2674479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5F9BFC8-4000-4C71-AA86-7FA46630B4D8}"/>
              </a:ext>
            </a:extLst>
          </p:cNvPr>
          <p:cNvCxnSpPr/>
          <p:nvPr/>
        </p:nvCxnSpPr>
        <p:spPr>
          <a:xfrm flipH="1">
            <a:off x="2688994" y="2099524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7AA956B-1FEB-4DBD-B2C5-5F5A038A4FC0}"/>
              </a:ext>
            </a:extLst>
          </p:cNvPr>
          <p:cNvCxnSpPr/>
          <p:nvPr/>
        </p:nvCxnSpPr>
        <p:spPr>
          <a:xfrm>
            <a:off x="2969879" y="2099524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D31AB9-0774-427C-8331-0EA1456A3AF6}"/>
              </a:ext>
            </a:extLst>
          </p:cNvPr>
          <p:cNvCxnSpPr/>
          <p:nvPr/>
        </p:nvCxnSpPr>
        <p:spPr>
          <a:xfrm flipV="1">
            <a:off x="2926336" y="1804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997EDB1-006D-4D83-9AC5-CCC20D5E0A53}"/>
              </a:ext>
            </a:extLst>
          </p:cNvPr>
          <p:cNvCxnSpPr/>
          <p:nvPr/>
        </p:nvCxnSpPr>
        <p:spPr>
          <a:xfrm flipH="1" flipV="1">
            <a:off x="2439829" y="1804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DDBE97F-E0D3-4BEB-93C2-6E516EFB34DE}"/>
              </a:ext>
            </a:extLst>
          </p:cNvPr>
          <p:cNvCxnSpPr>
            <a:cxnSpLocks/>
          </p:cNvCxnSpPr>
          <p:nvPr/>
        </p:nvCxnSpPr>
        <p:spPr>
          <a:xfrm flipH="1">
            <a:off x="2439829" y="1533467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BCBBFCC-E662-4D76-94A7-A506D2621775}"/>
              </a:ext>
            </a:extLst>
          </p:cNvPr>
          <p:cNvCxnSpPr>
            <a:cxnSpLocks/>
          </p:cNvCxnSpPr>
          <p:nvPr/>
        </p:nvCxnSpPr>
        <p:spPr>
          <a:xfrm>
            <a:off x="2926336" y="1533467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746937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B4C56E6-A3E3-470A-B5FD-299DB4392992}"/>
              </a:ext>
            </a:extLst>
          </p:cNvPr>
          <p:cNvCxnSpPr/>
          <p:nvPr/>
        </p:nvCxnSpPr>
        <p:spPr>
          <a:xfrm flipV="1">
            <a:off x="2955364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3F22CD0-0EA5-4CFF-B940-E8F140C724A9}"/>
              </a:ext>
            </a:extLst>
          </p:cNvPr>
          <p:cNvCxnSpPr/>
          <p:nvPr/>
        </p:nvCxnSpPr>
        <p:spPr>
          <a:xfrm flipH="1" flipV="1">
            <a:off x="2674479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5F9BFC8-4000-4C71-AA86-7FA46630B4D8}"/>
              </a:ext>
            </a:extLst>
          </p:cNvPr>
          <p:cNvCxnSpPr/>
          <p:nvPr/>
        </p:nvCxnSpPr>
        <p:spPr>
          <a:xfrm flipH="1">
            <a:off x="2688994" y="2099524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7AA956B-1FEB-4DBD-B2C5-5F5A038A4FC0}"/>
              </a:ext>
            </a:extLst>
          </p:cNvPr>
          <p:cNvCxnSpPr/>
          <p:nvPr/>
        </p:nvCxnSpPr>
        <p:spPr>
          <a:xfrm>
            <a:off x="2969879" y="2099524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D31AB9-0774-427C-8331-0EA1456A3AF6}"/>
              </a:ext>
            </a:extLst>
          </p:cNvPr>
          <p:cNvCxnSpPr/>
          <p:nvPr/>
        </p:nvCxnSpPr>
        <p:spPr>
          <a:xfrm flipV="1">
            <a:off x="2926336" y="1804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997EDB1-006D-4D83-9AC5-CCC20D5E0A53}"/>
              </a:ext>
            </a:extLst>
          </p:cNvPr>
          <p:cNvCxnSpPr/>
          <p:nvPr/>
        </p:nvCxnSpPr>
        <p:spPr>
          <a:xfrm flipH="1" flipV="1">
            <a:off x="2439829" y="1804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DDBE97F-E0D3-4BEB-93C2-6E516EFB34DE}"/>
              </a:ext>
            </a:extLst>
          </p:cNvPr>
          <p:cNvCxnSpPr>
            <a:cxnSpLocks/>
          </p:cNvCxnSpPr>
          <p:nvPr/>
        </p:nvCxnSpPr>
        <p:spPr>
          <a:xfrm flipH="1">
            <a:off x="2439829" y="1533467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BCBBFCC-E662-4D76-94A7-A506D2621775}"/>
              </a:ext>
            </a:extLst>
          </p:cNvPr>
          <p:cNvCxnSpPr>
            <a:cxnSpLocks/>
          </p:cNvCxnSpPr>
          <p:nvPr/>
        </p:nvCxnSpPr>
        <p:spPr>
          <a:xfrm>
            <a:off x="2926336" y="1533467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E58363-4259-420E-99C6-9677AD71545C}"/>
              </a:ext>
            </a:extLst>
          </p:cNvPr>
          <p:cNvCxnSpPr>
            <a:cxnSpLocks/>
          </p:cNvCxnSpPr>
          <p:nvPr/>
        </p:nvCxnSpPr>
        <p:spPr>
          <a:xfrm flipH="1">
            <a:off x="2364566" y="1518952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6986992-5CE2-4734-A0DE-634776785382}"/>
              </a:ext>
            </a:extLst>
          </p:cNvPr>
          <p:cNvCxnSpPr>
            <a:cxnSpLocks/>
          </p:cNvCxnSpPr>
          <p:nvPr/>
        </p:nvCxnSpPr>
        <p:spPr>
          <a:xfrm>
            <a:off x="2926336" y="1518952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801686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B4C56E6-A3E3-470A-B5FD-299DB4392992}"/>
              </a:ext>
            </a:extLst>
          </p:cNvPr>
          <p:cNvCxnSpPr/>
          <p:nvPr/>
        </p:nvCxnSpPr>
        <p:spPr>
          <a:xfrm flipV="1">
            <a:off x="2955364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3F22CD0-0EA5-4CFF-B940-E8F140C724A9}"/>
              </a:ext>
            </a:extLst>
          </p:cNvPr>
          <p:cNvCxnSpPr/>
          <p:nvPr/>
        </p:nvCxnSpPr>
        <p:spPr>
          <a:xfrm flipH="1" flipV="1">
            <a:off x="2674479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5F9BFC8-4000-4C71-AA86-7FA46630B4D8}"/>
              </a:ext>
            </a:extLst>
          </p:cNvPr>
          <p:cNvCxnSpPr/>
          <p:nvPr/>
        </p:nvCxnSpPr>
        <p:spPr>
          <a:xfrm flipH="1">
            <a:off x="2688994" y="2099524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7AA956B-1FEB-4DBD-B2C5-5F5A038A4FC0}"/>
              </a:ext>
            </a:extLst>
          </p:cNvPr>
          <p:cNvCxnSpPr/>
          <p:nvPr/>
        </p:nvCxnSpPr>
        <p:spPr>
          <a:xfrm>
            <a:off x="2969879" y="2099524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D31AB9-0774-427C-8331-0EA1456A3AF6}"/>
              </a:ext>
            </a:extLst>
          </p:cNvPr>
          <p:cNvCxnSpPr/>
          <p:nvPr/>
        </p:nvCxnSpPr>
        <p:spPr>
          <a:xfrm flipV="1">
            <a:off x="2926336" y="1804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997EDB1-006D-4D83-9AC5-CCC20D5E0A53}"/>
              </a:ext>
            </a:extLst>
          </p:cNvPr>
          <p:cNvCxnSpPr/>
          <p:nvPr/>
        </p:nvCxnSpPr>
        <p:spPr>
          <a:xfrm flipH="1" flipV="1">
            <a:off x="2439829" y="1804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DDBE97F-E0D3-4BEB-93C2-6E516EFB34DE}"/>
              </a:ext>
            </a:extLst>
          </p:cNvPr>
          <p:cNvCxnSpPr>
            <a:cxnSpLocks/>
          </p:cNvCxnSpPr>
          <p:nvPr/>
        </p:nvCxnSpPr>
        <p:spPr>
          <a:xfrm flipH="1">
            <a:off x="2439829" y="1533467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BCBBFCC-E662-4D76-94A7-A506D2621775}"/>
              </a:ext>
            </a:extLst>
          </p:cNvPr>
          <p:cNvCxnSpPr>
            <a:cxnSpLocks/>
          </p:cNvCxnSpPr>
          <p:nvPr/>
        </p:nvCxnSpPr>
        <p:spPr>
          <a:xfrm>
            <a:off x="2926336" y="1533467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E58363-4259-420E-99C6-9677AD71545C}"/>
              </a:ext>
            </a:extLst>
          </p:cNvPr>
          <p:cNvCxnSpPr>
            <a:cxnSpLocks/>
          </p:cNvCxnSpPr>
          <p:nvPr/>
        </p:nvCxnSpPr>
        <p:spPr>
          <a:xfrm flipH="1">
            <a:off x="2364566" y="1518952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6986992-5CE2-4734-A0DE-634776785382}"/>
              </a:ext>
            </a:extLst>
          </p:cNvPr>
          <p:cNvCxnSpPr>
            <a:cxnSpLocks/>
          </p:cNvCxnSpPr>
          <p:nvPr/>
        </p:nvCxnSpPr>
        <p:spPr>
          <a:xfrm>
            <a:off x="2926336" y="1518952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DABA187-3416-4F64-9B8E-6ADC466B5A94}"/>
              </a:ext>
            </a:extLst>
          </p:cNvPr>
          <p:cNvCxnSpPr/>
          <p:nvPr/>
        </p:nvCxnSpPr>
        <p:spPr>
          <a:xfrm flipV="1">
            <a:off x="2665079" y="2553754"/>
            <a:ext cx="0" cy="5617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032383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B4C56E6-A3E3-470A-B5FD-299DB4392992}"/>
              </a:ext>
            </a:extLst>
          </p:cNvPr>
          <p:cNvCxnSpPr/>
          <p:nvPr/>
        </p:nvCxnSpPr>
        <p:spPr>
          <a:xfrm flipV="1">
            <a:off x="2955364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3F22CD0-0EA5-4CFF-B940-E8F140C724A9}"/>
              </a:ext>
            </a:extLst>
          </p:cNvPr>
          <p:cNvCxnSpPr/>
          <p:nvPr/>
        </p:nvCxnSpPr>
        <p:spPr>
          <a:xfrm flipH="1" flipV="1">
            <a:off x="2674479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5F9BFC8-4000-4C71-AA86-7FA46630B4D8}"/>
              </a:ext>
            </a:extLst>
          </p:cNvPr>
          <p:cNvCxnSpPr/>
          <p:nvPr/>
        </p:nvCxnSpPr>
        <p:spPr>
          <a:xfrm flipH="1">
            <a:off x="2688994" y="2099524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7AA956B-1FEB-4DBD-B2C5-5F5A038A4FC0}"/>
              </a:ext>
            </a:extLst>
          </p:cNvPr>
          <p:cNvCxnSpPr/>
          <p:nvPr/>
        </p:nvCxnSpPr>
        <p:spPr>
          <a:xfrm>
            <a:off x="2969879" y="2099524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D31AB9-0774-427C-8331-0EA1456A3AF6}"/>
              </a:ext>
            </a:extLst>
          </p:cNvPr>
          <p:cNvCxnSpPr/>
          <p:nvPr/>
        </p:nvCxnSpPr>
        <p:spPr>
          <a:xfrm flipV="1">
            <a:off x="2926336" y="1804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997EDB1-006D-4D83-9AC5-CCC20D5E0A53}"/>
              </a:ext>
            </a:extLst>
          </p:cNvPr>
          <p:cNvCxnSpPr/>
          <p:nvPr/>
        </p:nvCxnSpPr>
        <p:spPr>
          <a:xfrm flipH="1" flipV="1">
            <a:off x="2439829" y="1804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DDBE97F-E0D3-4BEB-93C2-6E516EFB34DE}"/>
              </a:ext>
            </a:extLst>
          </p:cNvPr>
          <p:cNvCxnSpPr>
            <a:cxnSpLocks/>
          </p:cNvCxnSpPr>
          <p:nvPr/>
        </p:nvCxnSpPr>
        <p:spPr>
          <a:xfrm flipH="1">
            <a:off x="2439829" y="1533467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BCBBFCC-E662-4D76-94A7-A506D2621775}"/>
              </a:ext>
            </a:extLst>
          </p:cNvPr>
          <p:cNvCxnSpPr>
            <a:cxnSpLocks/>
          </p:cNvCxnSpPr>
          <p:nvPr/>
        </p:nvCxnSpPr>
        <p:spPr>
          <a:xfrm>
            <a:off x="2926336" y="1533467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E58363-4259-420E-99C6-9677AD71545C}"/>
              </a:ext>
            </a:extLst>
          </p:cNvPr>
          <p:cNvCxnSpPr>
            <a:cxnSpLocks/>
          </p:cNvCxnSpPr>
          <p:nvPr/>
        </p:nvCxnSpPr>
        <p:spPr>
          <a:xfrm flipH="1">
            <a:off x="2364566" y="1518952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6986992-5CE2-4734-A0DE-634776785382}"/>
              </a:ext>
            </a:extLst>
          </p:cNvPr>
          <p:cNvCxnSpPr>
            <a:cxnSpLocks/>
          </p:cNvCxnSpPr>
          <p:nvPr/>
        </p:nvCxnSpPr>
        <p:spPr>
          <a:xfrm>
            <a:off x="2926336" y="1518952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DABA187-3416-4F64-9B8E-6ADC466B5A94}"/>
              </a:ext>
            </a:extLst>
          </p:cNvPr>
          <p:cNvCxnSpPr/>
          <p:nvPr/>
        </p:nvCxnSpPr>
        <p:spPr>
          <a:xfrm flipV="1">
            <a:off x="2665079" y="2553754"/>
            <a:ext cx="0" cy="5617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E7BF4A5-7312-4A45-A38D-07A55DC7C0E0}"/>
              </a:ext>
            </a:extLst>
          </p:cNvPr>
          <p:cNvCxnSpPr/>
          <p:nvPr/>
        </p:nvCxnSpPr>
        <p:spPr>
          <a:xfrm flipH="1">
            <a:off x="2180994" y="1823753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AFC2E8B-DAAF-4C3F-9791-18AF42ADD5FC}"/>
              </a:ext>
            </a:extLst>
          </p:cNvPr>
          <p:cNvCxnSpPr/>
          <p:nvPr/>
        </p:nvCxnSpPr>
        <p:spPr>
          <a:xfrm flipH="1" flipV="1">
            <a:off x="2178572" y="2312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369360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B4C56E6-A3E3-470A-B5FD-299DB4392992}"/>
              </a:ext>
            </a:extLst>
          </p:cNvPr>
          <p:cNvCxnSpPr/>
          <p:nvPr/>
        </p:nvCxnSpPr>
        <p:spPr>
          <a:xfrm flipV="1">
            <a:off x="2955364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3F22CD0-0EA5-4CFF-B940-E8F140C724A9}"/>
              </a:ext>
            </a:extLst>
          </p:cNvPr>
          <p:cNvCxnSpPr/>
          <p:nvPr/>
        </p:nvCxnSpPr>
        <p:spPr>
          <a:xfrm flipH="1" flipV="1">
            <a:off x="2674479" y="2527417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5F9BFC8-4000-4C71-AA86-7FA46630B4D8}"/>
              </a:ext>
            </a:extLst>
          </p:cNvPr>
          <p:cNvCxnSpPr/>
          <p:nvPr/>
        </p:nvCxnSpPr>
        <p:spPr>
          <a:xfrm flipH="1">
            <a:off x="2688994" y="2099524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7AA956B-1FEB-4DBD-B2C5-5F5A038A4FC0}"/>
              </a:ext>
            </a:extLst>
          </p:cNvPr>
          <p:cNvCxnSpPr/>
          <p:nvPr/>
        </p:nvCxnSpPr>
        <p:spPr>
          <a:xfrm>
            <a:off x="2969879" y="2099524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D31AB9-0774-427C-8331-0EA1456A3AF6}"/>
              </a:ext>
            </a:extLst>
          </p:cNvPr>
          <p:cNvCxnSpPr/>
          <p:nvPr/>
        </p:nvCxnSpPr>
        <p:spPr>
          <a:xfrm flipV="1">
            <a:off x="2926336" y="1804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997EDB1-006D-4D83-9AC5-CCC20D5E0A53}"/>
              </a:ext>
            </a:extLst>
          </p:cNvPr>
          <p:cNvCxnSpPr/>
          <p:nvPr/>
        </p:nvCxnSpPr>
        <p:spPr>
          <a:xfrm flipH="1" flipV="1">
            <a:off x="2439829" y="1804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DDBE97F-E0D3-4BEB-93C2-6E516EFB34DE}"/>
              </a:ext>
            </a:extLst>
          </p:cNvPr>
          <p:cNvCxnSpPr>
            <a:cxnSpLocks/>
          </p:cNvCxnSpPr>
          <p:nvPr/>
        </p:nvCxnSpPr>
        <p:spPr>
          <a:xfrm flipH="1">
            <a:off x="2439829" y="1533467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BCBBFCC-E662-4D76-94A7-A506D2621775}"/>
              </a:ext>
            </a:extLst>
          </p:cNvPr>
          <p:cNvCxnSpPr>
            <a:cxnSpLocks/>
          </p:cNvCxnSpPr>
          <p:nvPr/>
        </p:nvCxnSpPr>
        <p:spPr>
          <a:xfrm>
            <a:off x="2926336" y="1533467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E58363-4259-420E-99C6-9677AD71545C}"/>
              </a:ext>
            </a:extLst>
          </p:cNvPr>
          <p:cNvCxnSpPr>
            <a:cxnSpLocks/>
          </p:cNvCxnSpPr>
          <p:nvPr/>
        </p:nvCxnSpPr>
        <p:spPr>
          <a:xfrm flipH="1">
            <a:off x="2364566" y="1518952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DABA187-3416-4F64-9B8E-6ADC466B5A94}"/>
              </a:ext>
            </a:extLst>
          </p:cNvPr>
          <p:cNvCxnSpPr/>
          <p:nvPr/>
        </p:nvCxnSpPr>
        <p:spPr>
          <a:xfrm flipV="1">
            <a:off x="2665079" y="2553754"/>
            <a:ext cx="0" cy="5617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E7BF4A5-7312-4A45-A38D-07A55DC7C0E0}"/>
              </a:ext>
            </a:extLst>
          </p:cNvPr>
          <p:cNvCxnSpPr/>
          <p:nvPr/>
        </p:nvCxnSpPr>
        <p:spPr>
          <a:xfrm flipH="1">
            <a:off x="2180994" y="1823753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AFC2E8B-DAAF-4C3F-9791-18AF42ADD5FC}"/>
              </a:ext>
            </a:extLst>
          </p:cNvPr>
          <p:cNvCxnSpPr/>
          <p:nvPr/>
        </p:nvCxnSpPr>
        <p:spPr>
          <a:xfrm flipH="1" flipV="1">
            <a:off x="2178572" y="2312125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D0E932F-F8AB-4A53-B64A-78D274D91C0F}"/>
              </a:ext>
            </a:extLst>
          </p:cNvPr>
          <p:cNvCxnSpPr>
            <a:cxnSpLocks/>
          </p:cNvCxnSpPr>
          <p:nvPr/>
        </p:nvCxnSpPr>
        <p:spPr>
          <a:xfrm>
            <a:off x="1910336" y="1823752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BDD68994-091C-4771-99B3-607F0D84DF8A}"/>
              </a:ext>
            </a:extLst>
          </p:cNvPr>
          <p:cNvCxnSpPr>
            <a:cxnSpLocks/>
          </p:cNvCxnSpPr>
          <p:nvPr/>
        </p:nvCxnSpPr>
        <p:spPr>
          <a:xfrm flipH="1">
            <a:off x="1931829" y="1518953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571562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B4C56E6-A3E3-470A-B5FD-299DB4392992}"/>
              </a:ext>
            </a:extLst>
          </p:cNvPr>
          <p:cNvCxnSpPr/>
          <p:nvPr/>
        </p:nvCxnSpPr>
        <p:spPr>
          <a:xfrm flipV="1">
            <a:off x="2926336" y="2546220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3F22CD0-0EA5-4CFF-B940-E8F140C724A9}"/>
              </a:ext>
            </a:extLst>
          </p:cNvPr>
          <p:cNvCxnSpPr/>
          <p:nvPr/>
        </p:nvCxnSpPr>
        <p:spPr>
          <a:xfrm flipH="1" flipV="1">
            <a:off x="2645451" y="2546220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5F9BFC8-4000-4C71-AA86-7FA46630B4D8}"/>
              </a:ext>
            </a:extLst>
          </p:cNvPr>
          <p:cNvCxnSpPr/>
          <p:nvPr/>
        </p:nvCxnSpPr>
        <p:spPr>
          <a:xfrm flipH="1">
            <a:off x="2645451" y="2059715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7AA956B-1FEB-4DBD-B2C5-5F5A038A4FC0}"/>
              </a:ext>
            </a:extLst>
          </p:cNvPr>
          <p:cNvCxnSpPr/>
          <p:nvPr/>
        </p:nvCxnSpPr>
        <p:spPr>
          <a:xfrm>
            <a:off x="2926336" y="2059714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D31AB9-0774-427C-8331-0EA1456A3AF6}"/>
              </a:ext>
            </a:extLst>
          </p:cNvPr>
          <p:cNvCxnSpPr/>
          <p:nvPr/>
        </p:nvCxnSpPr>
        <p:spPr>
          <a:xfrm flipV="1">
            <a:off x="2926336" y="1778829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997EDB1-006D-4D83-9AC5-CCC20D5E0A53}"/>
              </a:ext>
            </a:extLst>
          </p:cNvPr>
          <p:cNvCxnSpPr/>
          <p:nvPr/>
        </p:nvCxnSpPr>
        <p:spPr>
          <a:xfrm flipH="1" flipV="1">
            <a:off x="2439829" y="1778830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DDBE97F-E0D3-4BEB-93C2-6E516EFB34DE}"/>
              </a:ext>
            </a:extLst>
          </p:cNvPr>
          <p:cNvCxnSpPr>
            <a:cxnSpLocks/>
          </p:cNvCxnSpPr>
          <p:nvPr/>
        </p:nvCxnSpPr>
        <p:spPr>
          <a:xfrm flipH="1">
            <a:off x="2439829" y="1497946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BCBBFCC-E662-4D76-94A7-A506D2621775}"/>
              </a:ext>
            </a:extLst>
          </p:cNvPr>
          <p:cNvCxnSpPr>
            <a:cxnSpLocks/>
          </p:cNvCxnSpPr>
          <p:nvPr/>
        </p:nvCxnSpPr>
        <p:spPr>
          <a:xfrm>
            <a:off x="2926336" y="1497945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E58363-4259-420E-99C6-9677AD71545C}"/>
              </a:ext>
            </a:extLst>
          </p:cNvPr>
          <p:cNvCxnSpPr>
            <a:cxnSpLocks/>
          </p:cNvCxnSpPr>
          <p:nvPr/>
        </p:nvCxnSpPr>
        <p:spPr>
          <a:xfrm flipH="1">
            <a:off x="2364566" y="1497945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DABA187-3416-4F64-9B8E-6ADC466B5A94}"/>
              </a:ext>
            </a:extLst>
          </p:cNvPr>
          <p:cNvCxnSpPr/>
          <p:nvPr/>
        </p:nvCxnSpPr>
        <p:spPr>
          <a:xfrm flipV="1">
            <a:off x="2645451" y="2546219"/>
            <a:ext cx="0" cy="5617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E7BF4A5-7312-4A45-A38D-07A55DC7C0E0}"/>
              </a:ext>
            </a:extLst>
          </p:cNvPr>
          <p:cNvCxnSpPr/>
          <p:nvPr/>
        </p:nvCxnSpPr>
        <p:spPr>
          <a:xfrm flipH="1">
            <a:off x="2158944" y="1778829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AFC2E8B-DAAF-4C3F-9791-18AF42ADD5FC}"/>
              </a:ext>
            </a:extLst>
          </p:cNvPr>
          <p:cNvCxnSpPr/>
          <p:nvPr/>
        </p:nvCxnSpPr>
        <p:spPr>
          <a:xfrm flipH="1" flipV="1">
            <a:off x="2158944" y="2265334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D0E932F-F8AB-4A53-B64A-78D274D91C0F}"/>
              </a:ext>
            </a:extLst>
          </p:cNvPr>
          <p:cNvCxnSpPr>
            <a:cxnSpLocks/>
          </p:cNvCxnSpPr>
          <p:nvPr/>
        </p:nvCxnSpPr>
        <p:spPr>
          <a:xfrm>
            <a:off x="1878059" y="1778829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BDD68994-091C-4771-99B3-607F0D84DF8A}"/>
              </a:ext>
            </a:extLst>
          </p:cNvPr>
          <p:cNvCxnSpPr>
            <a:cxnSpLocks/>
          </p:cNvCxnSpPr>
          <p:nvPr/>
        </p:nvCxnSpPr>
        <p:spPr>
          <a:xfrm flipH="1">
            <a:off x="1878059" y="1497945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D5691580-D5E3-4994-AE58-2428B8BC2B5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77021" y="6322377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串聯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39436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B4C56E6-A3E3-470A-B5FD-299DB4392992}"/>
              </a:ext>
            </a:extLst>
          </p:cNvPr>
          <p:cNvCxnSpPr/>
          <p:nvPr/>
        </p:nvCxnSpPr>
        <p:spPr>
          <a:xfrm flipV="1">
            <a:off x="2926336" y="2546220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3F22CD0-0EA5-4CFF-B940-E8F140C724A9}"/>
              </a:ext>
            </a:extLst>
          </p:cNvPr>
          <p:cNvCxnSpPr/>
          <p:nvPr/>
        </p:nvCxnSpPr>
        <p:spPr>
          <a:xfrm flipH="1" flipV="1">
            <a:off x="2645451" y="2546220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5F9BFC8-4000-4C71-AA86-7FA46630B4D8}"/>
              </a:ext>
            </a:extLst>
          </p:cNvPr>
          <p:cNvCxnSpPr/>
          <p:nvPr/>
        </p:nvCxnSpPr>
        <p:spPr>
          <a:xfrm flipH="1">
            <a:off x="2645451" y="2059715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7AA956B-1FEB-4DBD-B2C5-5F5A038A4FC0}"/>
              </a:ext>
            </a:extLst>
          </p:cNvPr>
          <p:cNvCxnSpPr/>
          <p:nvPr/>
        </p:nvCxnSpPr>
        <p:spPr>
          <a:xfrm>
            <a:off x="2926336" y="2059714"/>
            <a:ext cx="280885" cy="486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D31AB9-0774-427C-8331-0EA1456A3AF6}"/>
              </a:ext>
            </a:extLst>
          </p:cNvPr>
          <p:cNvCxnSpPr/>
          <p:nvPr/>
        </p:nvCxnSpPr>
        <p:spPr>
          <a:xfrm flipV="1">
            <a:off x="2926336" y="1778829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997EDB1-006D-4D83-9AC5-CCC20D5E0A53}"/>
              </a:ext>
            </a:extLst>
          </p:cNvPr>
          <p:cNvCxnSpPr/>
          <p:nvPr/>
        </p:nvCxnSpPr>
        <p:spPr>
          <a:xfrm flipH="1" flipV="1">
            <a:off x="2439829" y="1778830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DDBE97F-E0D3-4BEB-93C2-6E516EFB34DE}"/>
              </a:ext>
            </a:extLst>
          </p:cNvPr>
          <p:cNvCxnSpPr>
            <a:cxnSpLocks/>
          </p:cNvCxnSpPr>
          <p:nvPr/>
        </p:nvCxnSpPr>
        <p:spPr>
          <a:xfrm flipH="1">
            <a:off x="2439829" y="1497946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BCBBFCC-E662-4D76-94A7-A506D2621775}"/>
              </a:ext>
            </a:extLst>
          </p:cNvPr>
          <p:cNvCxnSpPr>
            <a:cxnSpLocks/>
          </p:cNvCxnSpPr>
          <p:nvPr/>
        </p:nvCxnSpPr>
        <p:spPr>
          <a:xfrm>
            <a:off x="2926336" y="1497945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E58363-4259-420E-99C6-9677AD71545C}"/>
              </a:ext>
            </a:extLst>
          </p:cNvPr>
          <p:cNvCxnSpPr>
            <a:cxnSpLocks/>
          </p:cNvCxnSpPr>
          <p:nvPr/>
        </p:nvCxnSpPr>
        <p:spPr>
          <a:xfrm flipH="1">
            <a:off x="2364566" y="1497945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DABA187-3416-4F64-9B8E-6ADC466B5A94}"/>
              </a:ext>
            </a:extLst>
          </p:cNvPr>
          <p:cNvCxnSpPr/>
          <p:nvPr/>
        </p:nvCxnSpPr>
        <p:spPr>
          <a:xfrm flipV="1">
            <a:off x="2645451" y="2546219"/>
            <a:ext cx="0" cy="5617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E7BF4A5-7312-4A45-A38D-07A55DC7C0E0}"/>
              </a:ext>
            </a:extLst>
          </p:cNvPr>
          <p:cNvCxnSpPr/>
          <p:nvPr/>
        </p:nvCxnSpPr>
        <p:spPr>
          <a:xfrm flipH="1">
            <a:off x="2158944" y="1778829"/>
            <a:ext cx="280885" cy="486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AFC2E8B-DAAF-4C3F-9791-18AF42ADD5FC}"/>
              </a:ext>
            </a:extLst>
          </p:cNvPr>
          <p:cNvCxnSpPr/>
          <p:nvPr/>
        </p:nvCxnSpPr>
        <p:spPr>
          <a:xfrm flipH="1" flipV="1">
            <a:off x="2158944" y="2265334"/>
            <a:ext cx="486507" cy="2808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D0E932F-F8AB-4A53-B64A-78D274D91C0F}"/>
              </a:ext>
            </a:extLst>
          </p:cNvPr>
          <p:cNvCxnSpPr>
            <a:cxnSpLocks/>
          </p:cNvCxnSpPr>
          <p:nvPr/>
        </p:nvCxnSpPr>
        <p:spPr>
          <a:xfrm>
            <a:off x="1878059" y="1778829"/>
            <a:ext cx="5617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BDD68994-091C-4771-99B3-607F0D84DF8A}"/>
              </a:ext>
            </a:extLst>
          </p:cNvPr>
          <p:cNvCxnSpPr>
            <a:cxnSpLocks/>
          </p:cNvCxnSpPr>
          <p:nvPr/>
        </p:nvCxnSpPr>
        <p:spPr>
          <a:xfrm flipH="1">
            <a:off x="1878059" y="1497945"/>
            <a:ext cx="486507" cy="280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64972A9A-AB08-48D3-BEFC-FB0429E97F9C}"/>
              </a:ext>
            </a:extLst>
          </p:cNvPr>
          <p:cNvGrpSpPr/>
          <p:nvPr/>
        </p:nvGrpSpPr>
        <p:grpSpPr>
          <a:xfrm>
            <a:off x="1878058" y="1497944"/>
            <a:ext cx="1534785" cy="2096551"/>
            <a:chOff x="1878058" y="1497944"/>
            <a:chExt cx="1534785" cy="2096551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628FC2E1-D560-467B-8C1A-1FE3E5CDA78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878059" y="1497945"/>
              <a:ext cx="1534784" cy="2096550"/>
            </a:xfrm>
            <a:custGeom>
              <a:avLst/>
              <a:gdLst>
                <a:gd name="connsiteX0" fmla="*/ 1048277 w 1534784"/>
                <a:gd name="connsiteY0" fmla="*/ 2096550 h 2096550"/>
                <a:gd name="connsiteX1" fmla="*/ 1048277 w 1534784"/>
                <a:gd name="connsiteY1" fmla="*/ 1534781 h 2096550"/>
                <a:gd name="connsiteX2" fmla="*/ 1329162 w 1534784"/>
                <a:gd name="connsiteY2" fmla="*/ 1048275 h 2096550"/>
                <a:gd name="connsiteX3" fmla="*/ 1048277 w 1534784"/>
                <a:gd name="connsiteY3" fmla="*/ 561770 h 2096550"/>
                <a:gd name="connsiteX4" fmla="*/ 1534784 w 1534784"/>
                <a:gd name="connsiteY4" fmla="*/ 280884 h 2096550"/>
                <a:gd name="connsiteX5" fmla="*/ 1048277 w 1534784"/>
                <a:gd name="connsiteY5" fmla="*/ 1 h 2096550"/>
                <a:gd name="connsiteX6" fmla="*/ 486507 w 1534784"/>
                <a:gd name="connsiteY6" fmla="*/ 0 h 2096550"/>
                <a:gd name="connsiteX7" fmla="*/ 0 w 1534784"/>
                <a:gd name="connsiteY7" fmla="*/ 280884 h 2096550"/>
                <a:gd name="connsiteX8" fmla="*/ 561770 w 1534784"/>
                <a:gd name="connsiteY8" fmla="*/ 280885 h 2096550"/>
                <a:gd name="connsiteX9" fmla="*/ 280885 w 1534784"/>
                <a:gd name="connsiteY9" fmla="*/ 767389 h 2096550"/>
                <a:gd name="connsiteX10" fmla="*/ 767392 w 1534784"/>
                <a:gd name="connsiteY10" fmla="*/ 1048275 h 2096550"/>
                <a:gd name="connsiteX11" fmla="*/ 767392 w 1534784"/>
                <a:gd name="connsiteY11" fmla="*/ 1610044 h 2096550"/>
                <a:gd name="connsiteX12" fmla="*/ 1048277 w 1534784"/>
                <a:gd name="connsiteY12" fmla="*/ 2096550 h 2096550"/>
                <a:gd name="connsiteX13" fmla="*/ 1048277 w 1534784"/>
                <a:gd name="connsiteY13" fmla="*/ 2096550 h 2096550"/>
                <a:gd name="connsiteX0" fmla="*/ 1048277 w 1534784"/>
                <a:gd name="connsiteY0" fmla="*/ 2096550 h 2096550"/>
                <a:gd name="connsiteX1" fmla="*/ 1048277 w 1534784"/>
                <a:gd name="connsiteY1" fmla="*/ 1534781 h 2096550"/>
                <a:gd name="connsiteX2" fmla="*/ 1329162 w 1534784"/>
                <a:gd name="connsiteY2" fmla="*/ 1048275 h 2096550"/>
                <a:gd name="connsiteX3" fmla="*/ 1048277 w 1534784"/>
                <a:gd name="connsiteY3" fmla="*/ 561770 h 2096550"/>
                <a:gd name="connsiteX4" fmla="*/ 1534784 w 1534784"/>
                <a:gd name="connsiteY4" fmla="*/ 280884 h 2096550"/>
                <a:gd name="connsiteX5" fmla="*/ 1048277 w 1534784"/>
                <a:gd name="connsiteY5" fmla="*/ 1 h 2096550"/>
                <a:gd name="connsiteX6" fmla="*/ 486507 w 1534784"/>
                <a:gd name="connsiteY6" fmla="*/ 0 h 2096550"/>
                <a:gd name="connsiteX7" fmla="*/ 0 w 1534784"/>
                <a:gd name="connsiteY7" fmla="*/ 280884 h 2096550"/>
                <a:gd name="connsiteX8" fmla="*/ 561770 w 1534784"/>
                <a:gd name="connsiteY8" fmla="*/ 280885 h 2096550"/>
                <a:gd name="connsiteX9" fmla="*/ 280885 w 1534784"/>
                <a:gd name="connsiteY9" fmla="*/ 767389 h 2096550"/>
                <a:gd name="connsiteX10" fmla="*/ 767392 w 1534784"/>
                <a:gd name="connsiteY10" fmla="*/ 1048275 h 2096550"/>
                <a:gd name="connsiteX11" fmla="*/ 767392 w 1534784"/>
                <a:gd name="connsiteY11" fmla="*/ 1610044 h 2096550"/>
                <a:gd name="connsiteX12" fmla="*/ 1048277 w 1534784"/>
                <a:gd name="connsiteY12" fmla="*/ 2096550 h 209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34784" h="2096550">
                  <a:moveTo>
                    <a:pt x="1048277" y="2096550"/>
                  </a:moveTo>
                  <a:lnTo>
                    <a:pt x="1048277" y="1534781"/>
                  </a:lnTo>
                  <a:lnTo>
                    <a:pt x="1329162" y="1048275"/>
                  </a:lnTo>
                  <a:lnTo>
                    <a:pt x="1048277" y="561770"/>
                  </a:lnTo>
                  <a:lnTo>
                    <a:pt x="1534784" y="280884"/>
                  </a:lnTo>
                  <a:lnTo>
                    <a:pt x="1048277" y="1"/>
                  </a:lnTo>
                  <a:lnTo>
                    <a:pt x="486507" y="0"/>
                  </a:lnTo>
                  <a:lnTo>
                    <a:pt x="0" y="280884"/>
                  </a:lnTo>
                  <a:lnTo>
                    <a:pt x="561770" y="280885"/>
                  </a:lnTo>
                  <a:lnTo>
                    <a:pt x="280885" y="767389"/>
                  </a:lnTo>
                  <a:lnTo>
                    <a:pt x="767392" y="1048275"/>
                  </a:lnTo>
                  <a:lnTo>
                    <a:pt x="767392" y="1610044"/>
                  </a:lnTo>
                  <a:lnTo>
                    <a:pt x="1048277" y="209655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8985AFE8-27BC-4660-AF00-893B723EA90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72756" y="6322377"/>
            <a:ext cx="412324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併為折線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併為多邊形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01238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64972A9A-AB08-48D3-BEFC-FB0429E97F9C}"/>
              </a:ext>
            </a:extLst>
          </p:cNvPr>
          <p:cNvGrpSpPr/>
          <p:nvPr/>
        </p:nvGrpSpPr>
        <p:grpSpPr>
          <a:xfrm>
            <a:off x="1878058" y="1497944"/>
            <a:ext cx="1534785" cy="2096550"/>
            <a:chOff x="1878058" y="1497944"/>
            <a:chExt cx="1534785" cy="209655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8985AFE8-27BC-4660-AF00-893B723EA90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72756" y="6322377"/>
            <a:ext cx="412324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併為折線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併為多邊形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13211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20F5513-E373-4CB4-B9CD-EBD3DE5C139D}"/>
              </a:ext>
            </a:extLst>
          </p:cNvPr>
          <p:cNvGrpSpPr/>
          <p:nvPr/>
        </p:nvGrpSpPr>
        <p:grpSpPr>
          <a:xfrm>
            <a:off x="1878058" y="1497944"/>
            <a:ext cx="1534785" cy="2096550"/>
            <a:chOff x="1878058" y="1497944"/>
            <a:chExt cx="1534785" cy="2096550"/>
          </a:xfrm>
        </p:grpSpPr>
        <p:sp>
          <p:nvSpPr>
            <p:cNvPr id="59" name="手繪多邊形: 圖案 58" descr="Freeform 59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手繪多邊形: 圖案 61" descr="Freeform 62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 descr="Freeform 65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 descr="Freeform 68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: 圖案 70" descr="Freeform 71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EA48031-430A-4986-B5EB-C54C860CB7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632073" y="5915977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自動別名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個別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1A5C11-691E-49BD-A355-CE6DBC42CFDC}"/>
              </a:ext>
            </a:extLst>
          </p:cNvPr>
          <p:cNvSpPr/>
          <p:nvPr/>
        </p:nvSpPr>
        <p:spPr>
          <a:xfrm>
            <a:off x="2632073" y="5524091"/>
            <a:ext cx="3463927" cy="408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取消群組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FA9B2C1-6FE2-48AB-B865-AB1A8869D11D}"/>
              </a:ext>
            </a:extLst>
          </p:cNvPr>
          <p:cNvSpPr/>
          <p:nvPr/>
        </p:nvSpPr>
        <p:spPr>
          <a:xfrm>
            <a:off x="2632073" y="6278834"/>
            <a:ext cx="3463927" cy="408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群組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25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2FBF7-97DB-7BF8-4D0A-AB3B97E4C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16 2">
            <a:extLst>
              <a:ext uri="{FF2B5EF4-FFF2-40B4-BE49-F238E27FC236}">
                <a16:creationId xmlns:a16="http://schemas.microsoft.com/office/drawing/2014/main" id="{6682D264-0BE4-0884-ED73-664EBC1A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鑲嵌的轉化 </a:t>
            </a:r>
            <a:r>
              <a:rPr lang="en-US" altLang="zh-TW" dirty="0"/>
              <a:t>- </a:t>
            </a:r>
            <a:r>
              <a:rPr lang="en-US" altLang="zh-TW" dirty="0">
                <a:solidFill>
                  <a:srgbClr val="000063"/>
                </a:solidFill>
              </a:rPr>
              <a:t>Division</a:t>
            </a:r>
            <a:endParaRPr lang="zh-TW" altLang="en-US" dirty="0"/>
          </a:p>
        </p:txBody>
      </p:sp>
      <p:sp>
        <p:nvSpPr>
          <p:cNvPr id="3" name="Rectangle 316 3">
            <a:extLst>
              <a:ext uri="{FF2B5EF4-FFF2-40B4-BE49-F238E27FC236}">
                <a16:creationId xmlns:a16="http://schemas.microsoft.com/office/drawing/2014/main" id="{85879957-5216-EFD3-4EFE-8E7B8A87789C}"/>
              </a:ext>
            </a:extLst>
          </p:cNvPr>
          <p:cNvSpPr/>
          <p:nvPr/>
        </p:nvSpPr>
        <p:spPr>
          <a:xfrm>
            <a:off x="331912" y="707998"/>
            <a:ext cx="514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2000" dirty="0">
                <a:solidFill>
                  <a:srgbClr val="000063"/>
                </a:solidFill>
                <a:latin typeface="+mn-ea"/>
                <a:ea typeface="+mn-ea"/>
              </a:rPr>
              <a:t>Division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</a:p>
          <a:p>
            <a:pPr lvl="0" eaLnBrk="0" hangingPunct="0"/>
            <a:r>
              <a:rPr lang="zh-TW" altLang="en-US" sz="2000" dirty="0">
                <a:latin typeface="+mn-ea"/>
                <a:ea typeface="+mn-ea"/>
              </a:rPr>
              <a:t>將密貼圖的基本元素有規則的切割</a:t>
            </a:r>
            <a:endParaRPr lang="en-US" altLang="zh-TW" sz="2000" dirty="0">
              <a:solidFill>
                <a:srgbClr val="000063"/>
              </a:solidFill>
              <a:latin typeface="+mn-ea"/>
              <a:ea typeface="+mn-ea"/>
            </a:endParaRPr>
          </a:p>
        </p:txBody>
      </p: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5C2C71E2-4AEE-0324-07AD-AD2FCA2C1577}"/>
              </a:ext>
            </a:extLst>
          </p:cNvPr>
          <p:cNvGrpSpPr/>
          <p:nvPr/>
        </p:nvGrpSpPr>
        <p:grpSpPr>
          <a:xfrm>
            <a:off x="544891" y="4680384"/>
            <a:ext cx="1213870" cy="1046438"/>
            <a:chOff x="8862703" y="1169333"/>
            <a:chExt cx="1966684" cy="169541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1" name="手繪多邊形 210">
              <a:extLst>
                <a:ext uri="{FF2B5EF4-FFF2-40B4-BE49-F238E27FC236}">
                  <a16:creationId xmlns:a16="http://schemas.microsoft.com/office/drawing/2014/main" id="{0D323A47-7F50-F967-012C-0445250D0E9E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9354374" y="1169333"/>
              <a:ext cx="983341" cy="1132878"/>
            </a:xfrm>
            <a:custGeom>
              <a:avLst/>
              <a:gdLst>
                <a:gd name="connsiteX0" fmla="*/ 0 w 983341"/>
                <a:gd name="connsiteY0" fmla="*/ 847708 h 1132878"/>
                <a:gd name="connsiteX1" fmla="*/ 491671 w 983341"/>
                <a:gd name="connsiteY1" fmla="*/ 0 h 1132878"/>
                <a:gd name="connsiteX2" fmla="*/ 983341 w 983341"/>
                <a:gd name="connsiteY2" fmla="*/ 847708 h 1132878"/>
                <a:gd name="connsiteX3" fmla="*/ 491670 w 983341"/>
                <a:gd name="connsiteY3" fmla="*/ 1132878 h 1132878"/>
                <a:gd name="connsiteX4" fmla="*/ 0 w 983341"/>
                <a:gd name="connsiteY4" fmla="*/ 847708 h 113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1132878">
                  <a:moveTo>
                    <a:pt x="0" y="847708"/>
                  </a:moveTo>
                  <a:lnTo>
                    <a:pt x="491671" y="0"/>
                  </a:lnTo>
                  <a:lnTo>
                    <a:pt x="983341" y="847708"/>
                  </a:lnTo>
                  <a:lnTo>
                    <a:pt x="491670" y="1132878"/>
                  </a:lnTo>
                  <a:lnTo>
                    <a:pt x="0" y="84770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手繪多邊形 211">
              <a:extLst>
                <a:ext uri="{FF2B5EF4-FFF2-40B4-BE49-F238E27FC236}">
                  <a16:creationId xmlns:a16="http://schemas.microsoft.com/office/drawing/2014/main" id="{D19AC309-2085-992C-CA27-6D3FAF189011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9846045" y="2017041"/>
              <a:ext cx="983342" cy="847708"/>
            </a:xfrm>
            <a:custGeom>
              <a:avLst/>
              <a:gdLst>
                <a:gd name="connsiteX0" fmla="*/ 491671 w 983342"/>
                <a:gd name="connsiteY0" fmla="*/ 0 h 847708"/>
                <a:gd name="connsiteX1" fmla="*/ 0 w 983342"/>
                <a:gd name="connsiteY1" fmla="*/ 285170 h 847708"/>
                <a:gd name="connsiteX2" fmla="*/ 0 w 983342"/>
                <a:gd name="connsiteY2" fmla="*/ 847708 h 847708"/>
                <a:gd name="connsiteX3" fmla="*/ 983342 w 983342"/>
                <a:gd name="connsiteY3" fmla="*/ 847708 h 847708"/>
                <a:gd name="connsiteX4" fmla="*/ 491671 w 983342"/>
                <a:gd name="connsiteY4" fmla="*/ 0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2" h="847708">
                  <a:moveTo>
                    <a:pt x="491671" y="0"/>
                  </a:moveTo>
                  <a:lnTo>
                    <a:pt x="0" y="285170"/>
                  </a:lnTo>
                  <a:lnTo>
                    <a:pt x="0" y="847708"/>
                  </a:lnTo>
                  <a:lnTo>
                    <a:pt x="983342" y="847708"/>
                  </a:lnTo>
                  <a:lnTo>
                    <a:pt x="491671" y="0"/>
                  </a:lnTo>
                  <a:close/>
                </a:path>
              </a:pathLst>
            </a:cu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手繪多邊形 212">
              <a:extLst>
                <a:ext uri="{FF2B5EF4-FFF2-40B4-BE49-F238E27FC236}">
                  <a16:creationId xmlns:a16="http://schemas.microsoft.com/office/drawing/2014/main" id="{48B39695-F0A0-2A4A-644C-108F698A5437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8862703" y="2017041"/>
              <a:ext cx="983341" cy="847708"/>
            </a:xfrm>
            <a:custGeom>
              <a:avLst/>
              <a:gdLst>
                <a:gd name="connsiteX0" fmla="*/ 983341 w 983341"/>
                <a:gd name="connsiteY0" fmla="*/ 847708 h 847708"/>
                <a:gd name="connsiteX1" fmla="*/ 983341 w 983341"/>
                <a:gd name="connsiteY1" fmla="*/ 285170 h 847708"/>
                <a:gd name="connsiteX2" fmla="*/ 491671 w 983341"/>
                <a:gd name="connsiteY2" fmla="*/ 0 h 847708"/>
                <a:gd name="connsiteX3" fmla="*/ 0 w 983341"/>
                <a:gd name="connsiteY3" fmla="*/ 847708 h 847708"/>
                <a:gd name="connsiteX4" fmla="*/ 983341 w 983341"/>
                <a:gd name="connsiteY4" fmla="*/ 847708 h 8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41" h="847708">
                  <a:moveTo>
                    <a:pt x="983341" y="847708"/>
                  </a:moveTo>
                  <a:lnTo>
                    <a:pt x="983341" y="285170"/>
                  </a:lnTo>
                  <a:lnTo>
                    <a:pt x="491671" y="0"/>
                  </a:lnTo>
                  <a:lnTo>
                    <a:pt x="0" y="847708"/>
                  </a:lnTo>
                  <a:lnTo>
                    <a:pt x="983341" y="8477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6611CDA4-2F4F-4DE5-1DC1-93BE54609EA6}"/>
              </a:ext>
            </a:extLst>
          </p:cNvPr>
          <p:cNvGrpSpPr/>
          <p:nvPr/>
        </p:nvGrpSpPr>
        <p:grpSpPr>
          <a:xfrm>
            <a:off x="675080" y="3493410"/>
            <a:ext cx="972519" cy="972518"/>
            <a:chOff x="2392389" y="2211847"/>
            <a:chExt cx="1276361" cy="1276360"/>
          </a:xfrm>
        </p:grpSpPr>
        <p:sp>
          <p:nvSpPr>
            <p:cNvPr id="206" name="手繪多邊形 205">
              <a:extLst>
                <a:ext uri="{FF2B5EF4-FFF2-40B4-BE49-F238E27FC236}">
                  <a16:creationId xmlns:a16="http://schemas.microsoft.com/office/drawing/2014/main" id="{F71263E1-703C-8D07-12AF-F7073956A33E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2392389" y="2211847"/>
              <a:ext cx="435193" cy="1276360"/>
            </a:xfrm>
            <a:custGeom>
              <a:avLst/>
              <a:gdLst>
                <a:gd name="connsiteX0" fmla="*/ 0 w 446557"/>
                <a:gd name="connsiteY0" fmla="*/ 0 h 1309688"/>
                <a:gd name="connsiteX1" fmla="*/ 446557 w 446557"/>
                <a:gd name="connsiteY1" fmla="*/ 446558 h 1309688"/>
                <a:gd name="connsiteX2" fmla="*/ 446557 w 446557"/>
                <a:gd name="connsiteY2" fmla="*/ 863131 h 1309688"/>
                <a:gd name="connsiteX3" fmla="*/ 0 w 446557"/>
                <a:gd name="connsiteY3" fmla="*/ 1309688 h 1309688"/>
                <a:gd name="connsiteX4" fmla="*/ 0 w 446557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7" h="1309688">
                  <a:moveTo>
                    <a:pt x="0" y="0"/>
                  </a:moveTo>
                  <a:lnTo>
                    <a:pt x="446557" y="446558"/>
                  </a:lnTo>
                  <a:lnTo>
                    <a:pt x="446557" y="863131"/>
                  </a:lnTo>
                  <a:lnTo>
                    <a:pt x="0" y="1309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手繪多邊形 206">
              <a:extLst>
                <a:ext uri="{FF2B5EF4-FFF2-40B4-BE49-F238E27FC236}">
                  <a16:creationId xmlns:a16="http://schemas.microsoft.com/office/drawing/2014/main" id="{FE5279AE-C523-A8F9-4FCD-EECAE5BF8EB0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3233556" y="2211847"/>
              <a:ext cx="435194" cy="1276360"/>
            </a:xfrm>
            <a:custGeom>
              <a:avLst/>
              <a:gdLst>
                <a:gd name="connsiteX0" fmla="*/ 446558 w 446558"/>
                <a:gd name="connsiteY0" fmla="*/ 0 h 1309688"/>
                <a:gd name="connsiteX1" fmla="*/ 0 w 446558"/>
                <a:gd name="connsiteY1" fmla="*/ 446558 h 1309688"/>
                <a:gd name="connsiteX2" fmla="*/ 0 w 446558"/>
                <a:gd name="connsiteY2" fmla="*/ 863131 h 1309688"/>
                <a:gd name="connsiteX3" fmla="*/ 446558 w 446558"/>
                <a:gd name="connsiteY3" fmla="*/ 1309688 h 1309688"/>
                <a:gd name="connsiteX4" fmla="*/ 446558 w 446558"/>
                <a:gd name="connsiteY4" fmla="*/ 0 h 130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58" h="1309688">
                  <a:moveTo>
                    <a:pt x="446558" y="0"/>
                  </a:moveTo>
                  <a:lnTo>
                    <a:pt x="0" y="446558"/>
                  </a:lnTo>
                  <a:lnTo>
                    <a:pt x="0" y="863131"/>
                  </a:lnTo>
                  <a:lnTo>
                    <a:pt x="446558" y="1309688"/>
                  </a:lnTo>
                  <a:lnTo>
                    <a:pt x="44655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手繪多邊形 207">
              <a:extLst>
                <a:ext uri="{FF2B5EF4-FFF2-40B4-BE49-F238E27FC236}">
                  <a16:creationId xmlns:a16="http://schemas.microsoft.com/office/drawing/2014/main" id="{B8B18A4B-9EC8-5E6A-6C80-F0DAA91DC326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2392390" y="3053013"/>
              <a:ext cx="1276360" cy="435193"/>
            </a:xfrm>
            <a:custGeom>
              <a:avLst/>
              <a:gdLst>
                <a:gd name="connsiteX0" fmla="*/ 1309688 w 1309688"/>
                <a:gd name="connsiteY0" fmla="*/ 446557 h 446557"/>
                <a:gd name="connsiteX1" fmla="*/ 863130 w 1309688"/>
                <a:gd name="connsiteY1" fmla="*/ 0 h 446557"/>
                <a:gd name="connsiteX2" fmla="*/ 446557 w 1309688"/>
                <a:gd name="connsiteY2" fmla="*/ 0 h 446557"/>
                <a:gd name="connsiteX3" fmla="*/ 0 w 1309688"/>
                <a:gd name="connsiteY3" fmla="*/ 446557 h 446557"/>
                <a:gd name="connsiteX4" fmla="*/ 1309688 w 1309688"/>
                <a:gd name="connsiteY4" fmla="*/ 446557 h 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7">
                  <a:moveTo>
                    <a:pt x="1309688" y="446557"/>
                  </a:moveTo>
                  <a:lnTo>
                    <a:pt x="863130" y="0"/>
                  </a:lnTo>
                  <a:lnTo>
                    <a:pt x="446557" y="0"/>
                  </a:lnTo>
                  <a:lnTo>
                    <a:pt x="0" y="446557"/>
                  </a:lnTo>
                  <a:lnTo>
                    <a:pt x="1309688" y="4465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手繪多邊形 208">
              <a:extLst>
                <a:ext uri="{FF2B5EF4-FFF2-40B4-BE49-F238E27FC236}">
                  <a16:creationId xmlns:a16="http://schemas.microsoft.com/office/drawing/2014/main" id="{DE27BE0B-4D97-A564-7731-14F8ADADE2E4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2392390" y="2211847"/>
              <a:ext cx="1276360" cy="435194"/>
            </a:xfrm>
            <a:custGeom>
              <a:avLst/>
              <a:gdLst>
                <a:gd name="connsiteX0" fmla="*/ 1309688 w 1309688"/>
                <a:gd name="connsiteY0" fmla="*/ 0 h 446558"/>
                <a:gd name="connsiteX1" fmla="*/ 0 w 1309688"/>
                <a:gd name="connsiteY1" fmla="*/ 0 h 446558"/>
                <a:gd name="connsiteX2" fmla="*/ 446557 w 1309688"/>
                <a:gd name="connsiteY2" fmla="*/ 446558 h 446558"/>
                <a:gd name="connsiteX3" fmla="*/ 863130 w 1309688"/>
                <a:gd name="connsiteY3" fmla="*/ 446558 h 446558"/>
                <a:gd name="connsiteX4" fmla="*/ 1309688 w 1309688"/>
                <a:gd name="connsiteY4" fmla="*/ 0 h 44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446558">
                  <a:moveTo>
                    <a:pt x="1309688" y="0"/>
                  </a:moveTo>
                  <a:lnTo>
                    <a:pt x="0" y="0"/>
                  </a:lnTo>
                  <a:lnTo>
                    <a:pt x="446557" y="446558"/>
                  </a:lnTo>
                  <a:lnTo>
                    <a:pt x="863130" y="446558"/>
                  </a:lnTo>
                  <a:lnTo>
                    <a:pt x="130968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C7F13E3E-7B78-9C91-6AE3-96DC2B80DCAD}"/>
                </a:ext>
              </a:extLst>
            </p:cNvPr>
            <p:cNvSpPr/>
            <p:nvPr/>
          </p:nvSpPr>
          <p:spPr>
            <a:xfrm>
              <a:off x="2827582" y="2647041"/>
              <a:ext cx="405971" cy="4059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98381698-D4F9-C8A7-7228-B566C49762AE}"/>
              </a:ext>
            </a:extLst>
          </p:cNvPr>
          <p:cNvGrpSpPr/>
          <p:nvPr/>
        </p:nvGrpSpPr>
        <p:grpSpPr>
          <a:xfrm>
            <a:off x="577574" y="2179391"/>
            <a:ext cx="1153283" cy="998773"/>
            <a:chOff x="429134" y="2152185"/>
            <a:chExt cx="1513600" cy="1310819"/>
          </a:xfrm>
        </p:grpSpPr>
        <p:sp>
          <p:nvSpPr>
            <p:cNvPr id="198" name="手繪多邊形 197" descr="6">
              <a:extLst>
                <a:ext uri="{FF2B5EF4-FFF2-40B4-BE49-F238E27FC236}">
                  <a16:creationId xmlns:a16="http://schemas.microsoft.com/office/drawing/2014/main" id="{39872622-4F3E-D201-F7D1-3276B22D98B9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 bwMode="auto">
            <a:xfrm>
              <a:off x="429134" y="2152188"/>
              <a:ext cx="1513600" cy="1310816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9" name="手繪多邊形 198" descr="6">
              <a:extLst>
                <a:ext uri="{FF2B5EF4-FFF2-40B4-BE49-F238E27FC236}">
                  <a16:creationId xmlns:a16="http://schemas.microsoft.com/office/drawing/2014/main" id="{CFA6EB37-B7EE-CCA6-FEBA-E51080DB3B4E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 bwMode="auto">
            <a:xfrm>
              <a:off x="877606" y="2540575"/>
              <a:ext cx="616657" cy="534042"/>
            </a:xfrm>
            <a:custGeom>
              <a:avLst/>
              <a:gdLst/>
              <a:ahLst/>
              <a:cxnLst/>
              <a:rect l="0" t="0" r="0" b="0"/>
              <a:pathLst>
                <a:path w="1512169" h="1309577">
                  <a:moveTo>
                    <a:pt x="1512168" y="654788"/>
                  </a:moveTo>
                  <a:lnTo>
                    <a:pt x="1134126" y="0"/>
                  </a:lnTo>
                  <a:lnTo>
                    <a:pt x="378042" y="0"/>
                  </a:lnTo>
                  <a:lnTo>
                    <a:pt x="0" y="654788"/>
                  </a:lnTo>
                  <a:lnTo>
                    <a:pt x="378042" y="1309576"/>
                  </a:lnTo>
                  <a:lnTo>
                    <a:pt x="1134126" y="1309576"/>
                  </a:lnTo>
                  <a:lnTo>
                    <a:pt x="1512168" y="6547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0" name="手繪多邊形 199">
              <a:extLst>
                <a:ext uri="{FF2B5EF4-FFF2-40B4-BE49-F238E27FC236}">
                  <a16:creationId xmlns:a16="http://schemas.microsoft.com/office/drawing/2014/main" id="{DA374850-BF92-102D-B452-8FD469ADF824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429134" y="2152188"/>
              <a:ext cx="602635" cy="655409"/>
            </a:xfrm>
            <a:custGeom>
              <a:avLst/>
              <a:gdLst>
                <a:gd name="connsiteX0" fmla="*/ 378400 w 602636"/>
                <a:gd name="connsiteY0" fmla="*/ 0 h 655408"/>
                <a:gd name="connsiteX1" fmla="*/ 602636 w 602636"/>
                <a:gd name="connsiteY1" fmla="*/ 388387 h 655408"/>
                <a:gd name="connsiteX2" fmla="*/ 448472 w 602636"/>
                <a:gd name="connsiteY2" fmla="*/ 655408 h 655408"/>
                <a:gd name="connsiteX3" fmla="*/ 0 w 602636"/>
                <a:gd name="connsiteY3" fmla="*/ 655407 h 655408"/>
                <a:gd name="connsiteX4" fmla="*/ 378400 w 602636"/>
                <a:gd name="connsiteY4" fmla="*/ 0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378400" y="0"/>
                  </a:moveTo>
                  <a:lnTo>
                    <a:pt x="602636" y="388387"/>
                  </a:lnTo>
                  <a:lnTo>
                    <a:pt x="448472" y="655408"/>
                  </a:lnTo>
                  <a:lnTo>
                    <a:pt x="0" y="655407"/>
                  </a:lnTo>
                  <a:lnTo>
                    <a:pt x="3784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1" name="手繪多邊形 200">
              <a:extLst>
                <a:ext uri="{FF2B5EF4-FFF2-40B4-BE49-F238E27FC236}">
                  <a16:creationId xmlns:a16="http://schemas.microsoft.com/office/drawing/2014/main" id="{8BB6929B-44F4-47CC-6AC4-F77A23C575AF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429134" y="2807595"/>
              <a:ext cx="602635" cy="655409"/>
            </a:xfrm>
            <a:custGeom>
              <a:avLst/>
              <a:gdLst>
                <a:gd name="connsiteX0" fmla="*/ 448472 w 602636"/>
                <a:gd name="connsiteY0" fmla="*/ 1 h 655408"/>
                <a:gd name="connsiteX1" fmla="*/ 602636 w 602636"/>
                <a:gd name="connsiteY1" fmla="*/ 267022 h 655408"/>
                <a:gd name="connsiteX2" fmla="*/ 378400 w 602636"/>
                <a:gd name="connsiteY2" fmla="*/ 655408 h 655408"/>
                <a:gd name="connsiteX3" fmla="*/ 0 w 602636"/>
                <a:gd name="connsiteY3" fmla="*/ 0 h 655408"/>
                <a:gd name="connsiteX4" fmla="*/ 448472 w 602636"/>
                <a:gd name="connsiteY4" fmla="*/ 1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6" h="655408">
                  <a:moveTo>
                    <a:pt x="448472" y="1"/>
                  </a:moveTo>
                  <a:lnTo>
                    <a:pt x="602636" y="267022"/>
                  </a:lnTo>
                  <a:lnTo>
                    <a:pt x="378400" y="655408"/>
                  </a:lnTo>
                  <a:lnTo>
                    <a:pt x="0" y="0"/>
                  </a:lnTo>
                  <a:lnTo>
                    <a:pt x="448472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2" name="手繪多邊形 201">
              <a:extLst>
                <a:ext uri="{FF2B5EF4-FFF2-40B4-BE49-F238E27FC236}">
                  <a16:creationId xmlns:a16="http://schemas.microsoft.com/office/drawing/2014/main" id="{F6BA4093-9D8C-582E-797C-A143D1DF4E87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807534" y="3074617"/>
              <a:ext cx="756800" cy="388386"/>
            </a:xfrm>
            <a:custGeom>
              <a:avLst/>
              <a:gdLst>
                <a:gd name="connsiteX0" fmla="*/ 224236 w 756800"/>
                <a:gd name="connsiteY0" fmla="*/ 0 h 388386"/>
                <a:gd name="connsiteX1" fmla="*/ 532565 w 756800"/>
                <a:gd name="connsiteY1" fmla="*/ 0 h 388386"/>
                <a:gd name="connsiteX2" fmla="*/ 756800 w 756800"/>
                <a:gd name="connsiteY2" fmla="*/ 388386 h 388386"/>
                <a:gd name="connsiteX3" fmla="*/ 0 w 756800"/>
                <a:gd name="connsiteY3" fmla="*/ 388386 h 388386"/>
                <a:gd name="connsiteX4" fmla="*/ 224236 w 756800"/>
                <a:gd name="connsiteY4" fmla="*/ 0 h 38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6">
                  <a:moveTo>
                    <a:pt x="224236" y="0"/>
                  </a:moveTo>
                  <a:lnTo>
                    <a:pt x="532565" y="0"/>
                  </a:lnTo>
                  <a:lnTo>
                    <a:pt x="756800" y="388386"/>
                  </a:lnTo>
                  <a:lnTo>
                    <a:pt x="0" y="388386"/>
                  </a:lnTo>
                  <a:lnTo>
                    <a:pt x="22423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手繪多邊形 202">
              <a:extLst>
                <a:ext uri="{FF2B5EF4-FFF2-40B4-BE49-F238E27FC236}">
                  <a16:creationId xmlns:a16="http://schemas.microsoft.com/office/drawing/2014/main" id="{6135F93F-50F4-F152-70AD-8A64121F209D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1340097" y="2807595"/>
              <a:ext cx="602635" cy="655409"/>
            </a:xfrm>
            <a:custGeom>
              <a:avLst/>
              <a:gdLst>
                <a:gd name="connsiteX0" fmla="*/ 224235 w 602635"/>
                <a:gd name="connsiteY0" fmla="*/ 655408 h 655408"/>
                <a:gd name="connsiteX1" fmla="*/ 0 w 602635"/>
                <a:gd name="connsiteY1" fmla="*/ 267022 h 655408"/>
                <a:gd name="connsiteX2" fmla="*/ 154165 w 602635"/>
                <a:gd name="connsiteY2" fmla="*/ 1 h 655408"/>
                <a:gd name="connsiteX3" fmla="*/ 602635 w 602635"/>
                <a:gd name="connsiteY3" fmla="*/ 0 h 655408"/>
                <a:gd name="connsiteX4" fmla="*/ 224235 w 602635"/>
                <a:gd name="connsiteY4" fmla="*/ 655408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224235" y="655408"/>
                  </a:moveTo>
                  <a:lnTo>
                    <a:pt x="0" y="267022"/>
                  </a:lnTo>
                  <a:lnTo>
                    <a:pt x="154165" y="1"/>
                  </a:lnTo>
                  <a:lnTo>
                    <a:pt x="602635" y="0"/>
                  </a:lnTo>
                  <a:lnTo>
                    <a:pt x="224235" y="65540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4" name="手繪多邊形 203">
              <a:extLst>
                <a:ext uri="{FF2B5EF4-FFF2-40B4-BE49-F238E27FC236}">
                  <a16:creationId xmlns:a16="http://schemas.microsoft.com/office/drawing/2014/main" id="{F13EC09E-B724-0583-4103-83742DC850F6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1340098" y="2152186"/>
              <a:ext cx="602636" cy="655408"/>
            </a:xfrm>
            <a:custGeom>
              <a:avLst/>
              <a:gdLst>
                <a:gd name="connsiteX0" fmla="*/ 602635 w 602635"/>
                <a:gd name="connsiteY0" fmla="*/ 655407 h 655408"/>
                <a:gd name="connsiteX1" fmla="*/ 154165 w 602635"/>
                <a:gd name="connsiteY1" fmla="*/ 655408 h 655408"/>
                <a:gd name="connsiteX2" fmla="*/ 0 w 602635"/>
                <a:gd name="connsiteY2" fmla="*/ 388387 h 655408"/>
                <a:gd name="connsiteX3" fmla="*/ 224235 w 602635"/>
                <a:gd name="connsiteY3" fmla="*/ 0 h 655408"/>
                <a:gd name="connsiteX4" fmla="*/ 602635 w 602635"/>
                <a:gd name="connsiteY4" fmla="*/ 655407 h 6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635" h="655408">
                  <a:moveTo>
                    <a:pt x="602635" y="655407"/>
                  </a:moveTo>
                  <a:lnTo>
                    <a:pt x="154165" y="655408"/>
                  </a:lnTo>
                  <a:lnTo>
                    <a:pt x="0" y="388387"/>
                  </a:lnTo>
                  <a:lnTo>
                    <a:pt x="224235" y="0"/>
                  </a:lnTo>
                  <a:lnTo>
                    <a:pt x="602635" y="655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5" name="手繪多邊形 204">
              <a:extLst>
                <a:ext uri="{FF2B5EF4-FFF2-40B4-BE49-F238E27FC236}">
                  <a16:creationId xmlns:a16="http://schemas.microsoft.com/office/drawing/2014/main" id="{ECE45319-E04D-24C9-7A20-C8FF9D8571F8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807534" y="2152185"/>
              <a:ext cx="756800" cy="388387"/>
            </a:xfrm>
            <a:custGeom>
              <a:avLst/>
              <a:gdLst>
                <a:gd name="connsiteX0" fmla="*/ 756800 w 756800"/>
                <a:gd name="connsiteY0" fmla="*/ 0 h 388387"/>
                <a:gd name="connsiteX1" fmla="*/ 532565 w 756800"/>
                <a:gd name="connsiteY1" fmla="*/ 388387 h 388387"/>
                <a:gd name="connsiteX2" fmla="*/ 224236 w 756800"/>
                <a:gd name="connsiteY2" fmla="*/ 388387 h 388387"/>
                <a:gd name="connsiteX3" fmla="*/ 0 w 756800"/>
                <a:gd name="connsiteY3" fmla="*/ 0 h 388387"/>
                <a:gd name="connsiteX4" fmla="*/ 756800 w 756800"/>
                <a:gd name="connsiteY4" fmla="*/ 0 h 38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800" h="388387">
                  <a:moveTo>
                    <a:pt x="756800" y="0"/>
                  </a:moveTo>
                  <a:lnTo>
                    <a:pt x="532565" y="388387"/>
                  </a:lnTo>
                  <a:lnTo>
                    <a:pt x="224236" y="388387"/>
                  </a:lnTo>
                  <a:lnTo>
                    <a:pt x="0" y="0"/>
                  </a:lnTo>
                  <a:lnTo>
                    <a:pt x="7568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14" name="手繪多邊形 213" descr="6">
            <a:extLst>
              <a:ext uri="{FF2B5EF4-FFF2-40B4-BE49-F238E27FC236}">
                <a16:creationId xmlns:a16="http://schemas.microsoft.com/office/drawing/2014/main" id="{B012B902-6393-7E2B-99D5-BB3AD420572F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 rot="10800004">
            <a:off x="3516058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5" name="手繪多邊形 214" descr="4">
            <a:extLst>
              <a:ext uri="{FF2B5EF4-FFF2-40B4-BE49-F238E27FC236}">
                <a16:creationId xmlns:a16="http://schemas.microsoft.com/office/drawing/2014/main" id="{67FCCCD9-342C-AC8E-D5F6-CE8FC1BAC06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 rot="14400000">
            <a:off x="3207062" y="398022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6" name="手繪多邊形 215" descr="4">
            <a:extLst>
              <a:ext uri="{FF2B5EF4-FFF2-40B4-BE49-F238E27FC236}">
                <a16:creationId xmlns:a16="http://schemas.microsoft.com/office/drawing/2014/main" id="{3FF46320-B564-E91E-BE39-67026E1147AE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rot="10800002">
            <a:off x="3742258" y="4289216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7" name="手繪多邊形 216" descr="4">
            <a:extLst>
              <a:ext uri="{FF2B5EF4-FFF2-40B4-BE49-F238E27FC236}">
                <a16:creationId xmlns:a16="http://schemas.microsoft.com/office/drawing/2014/main" id="{A0E7E003-B14B-0235-144D-C2F8331AB0AE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 rot="7200009">
            <a:off x="4277456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8" name="手繪多邊形 217" descr="4">
            <a:extLst>
              <a:ext uri="{FF2B5EF4-FFF2-40B4-BE49-F238E27FC236}">
                <a16:creationId xmlns:a16="http://schemas.microsoft.com/office/drawing/2014/main" id="{E5BA3864-9FA3-0743-82F6-B976AF96FA88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 rot="3600000">
            <a:off x="4277456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9" name="手繪多邊形 218" descr="4">
            <a:extLst>
              <a:ext uri="{FF2B5EF4-FFF2-40B4-BE49-F238E27FC236}">
                <a16:creationId xmlns:a16="http://schemas.microsoft.com/office/drawing/2014/main" id="{9B1D964F-7A05-DDDA-CA41-954F5771F3FF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742259" y="3053234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0" name="手繪多邊形 219" descr="4">
            <a:extLst>
              <a:ext uri="{FF2B5EF4-FFF2-40B4-BE49-F238E27FC236}">
                <a16:creationId xmlns:a16="http://schemas.microsoft.com/office/drawing/2014/main" id="{30E8D87D-30DE-E732-F35E-4520C2C0168C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 rot="18000009">
            <a:off x="3207063" y="336222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1" name="手繪多邊形 220" descr="3">
            <a:extLst>
              <a:ext uri="{FF2B5EF4-FFF2-40B4-BE49-F238E27FC236}">
                <a16:creationId xmlns:a16="http://schemas.microsoft.com/office/drawing/2014/main" id="{64E9B74D-BA65-9B35-7B3C-132E69DCB54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 rot="1800009">
            <a:off x="3418111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2" name="手繪多邊形 221" descr="3">
            <a:extLst>
              <a:ext uri="{FF2B5EF4-FFF2-40B4-BE49-F238E27FC236}">
                <a16:creationId xmlns:a16="http://schemas.microsoft.com/office/drawing/2014/main" id="{72EEBCAC-6688-27AF-A1F9-50805C355E8A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 rot="19800002">
            <a:off x="2996015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3" name="手繪多邊形 222" descr="3">
            <a:extLst>
              <a:ext uri="{FF2B5EF4-FFF2-40B4-BE49-F238E27FC236}">
                <a16:creationId xmlns:a16="http://schemas.microsoft.com/office/drawing/2014/main" id="{760608E0-BB81-A9A1-AFD2-9BBE92B286EE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 rot="16200002">
            <a:off x="3320164" y="431952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4" name="手繪多邊形 223" descr="3">
            <a:extLst>
              <a:ext uri="{FF2B5EF4-FFF2-40B4-BE49-F238E27FC236}">
                <a16:creationId xmlns:a16="http://schemas.microsoft.com/office/drawing/2014/main" id="{938E2E76-2F34-0C9C-911D-8CDB02901C17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 rot="12600011">
            <a:off x="4066408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5" name="手繪多邊形 224" descr="3">
            <a:extLst>
              <a:ext uri="{FF2B5EF4-FFF2-40B4-BE49-F238E27FC236}">
                <a16:creationId xmlns:a16="http://schemas.microsoft.com/office/drawing/2014/main" id="{38120D19-C9D3-BEBB-2339-BD8F85F8144F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 rot="9000002">
            <a:off x="4488504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6" name="手繪多邊形 225" descr="3">
            <a:extLst>
              <a:ext uri="{FF2B5EF4-FFF2-40B4-BE49-F238E27FC236}">
                <a16:creationId xmlns:a16="http://schemas.microsoft.com/office/drawing/2014/main" id="{8341C19A-46C3-35DB-A8EF-D1CD8F3800A0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 rot="5400002">
            <a:off x="4164355" y="308353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7" name="手繪多邊形 226" descr="4">
            <a:extLst>
              <a:ext uri="{FF2B5EF4-FFF2-40B4-BE49-F238E27FC236}">
                <a16:creationId xmlns:a16="http://schemas.microsoft.com/office/drawing/2014/main" id="{36386FE5-984E-51C6-BBEC-D11DDE63364E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 rot="12600001">
            <a:off x="3207063" y="4598211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8" name="手繪多邊形 227" descr="4">
            <a:extLst>
              <a:ext uri="{FF2B5EF4-FFF2-40B4-BE49-F238E27FC236}">
                <a16:creationId xmlns:a16="http://schemas.microsoft.com/office/drawing/2014/main" id="{DEF5A04A-B23C-9464-1953-3FA89577BEC0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 rot="9000011">
            <a:off x="4277454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9" name="手繪多邊形 228" descr="4">
            <a:extLst>
              <a:ext uri="{FF2B5EF4-FFF2-40B4-BE49-F238E27FC236}">
                <a16:creationId xmlns:a16="http://schemas.microsoft.com/office/drawing/2014/main" id="{F1F0050C-A93B-49D3-95EF-AB392634BA17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 rot="5400005">
            <a:off x="4812654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0" name="手繪多邊形 229" descr="4">
            <a:extLst>
              <a:ext uri="{FF2B5EF4-FFF2-40B4-BE49-F238E27FC236}">
                <a16:creationId xmlns:a16="http://schemas.microsoft.com/office/drawing/2014/main" id="{59BDFB41-D6B7-524D-BED9-0E7E0EC1F41F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 rot="1800004">
            <a:off x="4277456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1" name="手繪多邊形 230" descr="4">
            <a:extLst>
              <a:ext uri="{FF2B5EF4-FFF2-40B4-BE49-F238E27FC236}">
                <a16:creationId xmlns:a16="http://schemas.microsoft.com/office/drawing/2014/main" id="{981EDCD1-6F41-062E-6AF9-DC87E015C412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 rot="19800011">
            <a:off x="3207064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2" name="手繪多邊形 231" descr="4">
            <a:extLst>
              <a:ext uri="{FF2B5EF4-FFF2-40B4-BE49-F238E27FC236}">
                <a16:creationId xmlns:a16="http://schemas.microsoft.com/office/drawing/2014/main" id="{5B78EA56-A053-8D1C-3F1C-125272CEE288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 rot="16200004">
            <a:off x="2671867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3" name="手繪多邊形 232" descr="6">
            <a:extLst>
              <a:ext uri="{FF2B5EF4-FFF2-40B4-BE49-F238E27FC236}">
                <a16:creationId xmlns:a16="http://schemas.microsoft.com/office/drawing/2014/main" id="{997B0471-51F0-0FED-DD81-9525A0609D16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 rot="10800004">
            <a:off x="3516055" y="4741617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4" name="手繪多邊形 233" descr="6">
            <a:extLst>
              <a:ext uri="{FF2B5EF4-FFF2-40B4-BE49-F238E27FC236}">
                <a16:creationId xmlns:a16="http://schemas.microsoft.com/office/drawing/2014/main" id="{7201E58D-5788-6DE7-F406-C37600A5C16B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 rot="7200009">
            <a:off x="4586449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5" name="手繪多邊形 234" descr="6">
            <a:extLst>
              <a:ext uri="{FF2B5EF4-FFF2-40B4-BE49-F238E27FC236}">
                <a16:creationId xmlns:a16="http://schemas.microsoft.com/office/drawing/2014/main" id="{B97FC07D-E348-5A72-FE56-F1B462ECD0B1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 rot="3600000">
            <a:off x="4586452" y="2887644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6" name="手繪多邊形 235" descr="6">
            <a:extLst>
              <a:ext uri="{FF2B5EF4-FFF2-40B4-BE49-F238E27FC236}">
                <a16:creationId xmlns:a16="http://schemas.microsoft.com/office/drawing/2014/main" id="{943B3538-7D3F-093B-D03D-8F1B5150F535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3516058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7" name="手繪多邊形 236" descr="6">
            <a:extLst>
              <a:ext uri="{FF2B5EF4-FFF2-40B4-BE49-F238E27FC236}">
                <a16:creationId xmlns:a16="http://schemas.microsoft.com/office/drawing/2014/main" id="{B60C73BB-88F2-8A08-94B2-E36682A4BCFF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 rot="18000009">
            <a:off x="2445666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8" name="手繪多邊形 237" descr="6">
            <a:extLst>
              <a:ext uri="{FF2B5EF4-FFF2-40B4-BE49-F238E27FC236}">
                <a16:creationId xmlns:a16="http://schemas.microsoft.com/office/drawing/2014/main" id="{1151138D-CD7A-428C-6FB8-F02AD32445BB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 rot="14400001">
            <a:off x="2445665" y="4123626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BD8FF98A-0023-9C67-0169-564425EB4E3A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354447" y="191729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連線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個別連線</a:t>
            </a:r>
          </a:p>
        </p:txBody>
      </p:sp>
      <p:sp>
        <p:nvSpPr>
          <p:cNvPr id="4" name="手繪多邊形 70" descr="6">
            <a:extLst>
              <a:ext uri="{FF2B5EF4-FFF2-40B4-BE49-F238E27FC236}">
                <a16:creationId xmlns:a16="http://schemas.microsoft.com/office/drawing/2014/main" id="{40F86E4B-7128-A064-32E5-B6954B22B621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 rot="10800004">
            <a:off x="9853063" y="3505634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手繪多邊形 71" descr="4">
            <a:extLst>
              <a:ext uri="{FF2B5EF4-FFF2-40B4-BE49-F238E27FC236}">
                <a16:creationId xmlns:a16="http://schemas.microsoft.com/office/drawing/2014/main" id="{22C49184-9AAE-5366-9F9C-CB5BE238B2A9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 rot="14400000">
            <a:off x="9544066" y="3980219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手繪多邊形 72" descr="4">
            <a:extLst>
              <a:ext uri="{FF2B5EF4-FFF2-40B4-BE49-F238E27FC236}">
                <a16:creationId xmlns:a16="http://schemas.microsoft.com/office/drawing/2014/main" id="{73E77E47-3C08-24C3-BC44-4BAD0EA97C73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 rot="10800002">
            <a:off x="10079264" y="4289217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手繪多邊形 73" descr="4">
            <a:extLst>
              <a:ext uri="{FF2B5EF4-FFF2-40B4-BE49-F238E27FC236}">
                <a16:creationId xmlns:a16="http://schemas.microsoft.com/office/drawing/2014/main" id="{4112386E-D40C-7846-E128-871AF8775154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 rot="7200009">
            <a:off x="10614461" y="3980222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手繪多邊形 74" descr="4">
            <a:extLst>
              <a:ext uri="{FF2B5EF4-FFF2-40B4-BE49-F238E27FC236}">
                <a16:creationId xmlns:a16="http://schemas.microsoft.com/office/drawing/2014/main" id="{7C06524A-4FAC-B02B-A87E-C9238ADFE76A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 rot="3600000">
            <a:off x="10614461" y="3362230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手繪多邊形 75" descr="4">
            <a:extLst>
              <a:ext uri="{FF2B5EF4-FFF2-40B4-BE49-F238E27FC236}">
                <a16:creationId xmlns:a16="http://schemas.microsoft.com/office/drawing/2014/main" id="{A39DE00C-7E3E-95E9-D68A-8BCA7171F8FB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10079264" y="3053235"/>
            <a:ext cx="452401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手繪多邊形 76" descr="4">
            <a:extLst>
              <a:ext uri="{FF2B5EF4-FFF2-40B4-BE49-F238E27FC236}">
                <a16:creationId xmlns:a16="http://schemas.microsoft.com/office/drawing/2014/main" id="{CBB86481-5A5B-FA96-227A-8B61629437CD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 rot="18000009">
            <a:off x="9544068" y="3362228"/>
            <a:ext cx="452402" cy="452401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手繪多邊形 77" descr="3">
            <a:extLst>
              <a:ext uri="{FF2B5EF4-FFF2-40B4-BE49-F238E27FC236}">
                <a16:creationId xmlns:a16="http://schemas.microsoft.com/office/drawing/2014/main" id="{50FE7DED-16EB-8868-01A5-0C404C32C235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 rot="1800009">
            <a:off x="9755116" y="3026989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手繪多邊形 78" descr="3">
            <a:extLst>
              <a:ext uri="{FF2B5EF4-FFF2-40B4-BE49-F238E27FC236}">
                <a16:creationId xmlns:a16="http://schemas.microsoft.com/office/drawing/2014/main" id="{AE6A92FA-317E-514D-D05E-2DCC44698674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 rot="19800002">
            <a:off x="9333020" y="36449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手繪多邊形 79" descr="3">
            <a:extLst>
              <a:ext uri="{FF2B5EF4-FFF2-40B4-BE49-F238E27FC236}">
                <a16:creationId xmlns:a16="http://schemas.microsoft.com/office/drawing/2014/main" id="{EA86D317-B6DE-E79F-E796-287CF4B6A30E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 rot="16200002">
            <a:off x="9657169" y="4319522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手繪多邊形 80" descr="3">
            <a:extLst>
              <a:ext uri="{FF2B5EF4-FFF2-40B4-BE49-F238E27FC236}">
                <a16:creationId xmlns:a16="http://schemas.microsoft.com/office/drawing/2014/main" id="{AB690F67-6059-84CD-D23C-ABE5C45A1E3A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 rot="12600011">
            <a:off x="10403413" y="4376073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手繪多邊形 81" descr="3">
            <a:extLst>
              <a:ext uri="{FF2B5EF4-FFF2-40B4-BE49-F238E27FC236}">
                <a16:creationId xmlns:a16="http://schemas.microsoft.com/office/drawing/2014/main" id="{C11E88F5-B1A1-7C8E-39AB-AC30513D47A4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 rot="9000002">
            <a:off x="10825509" y="3758081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手繪多邊形 82" descr="3">
            <a:extLst>
              <a:ext uri="{FF2B5EF4-FFF2-40B4-BE49-F238E27FC236}">
                <a16:creationId xmlns:a16="http://schemas.microsoft.com/office/drawing/2014/main" id="{7DF8F7D6-EFEB-8D5E-68D9-C0EEE7F63431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 rot="5400002">
            <a:off x="10501360" y="3083538"/>
            <a:ext cx="452400" cy="391790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手繪多邊形 83" descr="4">
            <a:extLst>
              <a:ext uri="{FF2B5EF4-FFF2-40B4-BE49-F238E27FC236}">
                <a16:creationId xmlns:a16="http://schemas.microsoft.com/office/drawing/2014/main" id="{FE4D601F-5E14-5AD7-C5E9-39B489EBD55C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 rot="12600001">
            <a:off x="9544068" y="4598212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手繪多邊形 84" descr="4">
            <a:extLst>
              <a:ext uri="{FF2B5EF4-FFF2-40B4-BE49-F238E27FC236}">
                <a16:creationId xmlns:a16="http://schemas.microsoft.com/office/drawing/2014/main" id="{DA456A64-805B-7650-C95D-D87486EF8839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 rot="9000011">
            <a:off x="10614459" y="4598213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手繪多邊形 85" descr="4">
            <a:extLst>
              <a:ext uri="{FF2B5EF4-FFF2-40B4-BE49-F238E27FC236}">
                <a16:creationId xmlns:a16="http://schemas.microsoft.com/office/drawing/2014/main" id="{697A4F3A-FB64-9C8A-EA21-5ED152EC0574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 rot="5400005">
            <a:off x="11149659" y="3671228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手繪多邊形 86" descr="4">
            <a:extLst>
              <a:ext uri="{FF2B5EF4-FFF2-40B4-BE49-F238E27FC236}">
                <a16:creationId xmlns:a16="http://schemas.microsoft.com/office/drawing/2014/main" id="{CB8810F1-0F6B-97BD-807C-FE8173F42279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 rot="1800004">
            <a:off x="10614461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手繪多邊形 87" descr="4">
            <a:extLst>
              <a:ext uri="{FF2B5EF4-FFF2-40B4-BE49-F238E27FC236}">
                <a16:creationId xmlns:a16="http://schemas.microsoft.com/office/drawing/2014/main" id="{08A4174C-765C-4E95-8D2A-F00578D6FDCA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 rot="19800011">
            <a:off x="9544069" y="2744239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手繪多邊形 88" descr="4">
            <a:extLst>
              <a:ext uri="{FF2B5EF4-FFF2-40B4-BE49-F238E27FC236}">
                <a16:creationId xmlns:a16="http://schemas.microsoft.com/office/drawing/2014/main" id="{727048ED-B8C9-D38C-7ADE-50D490E4CDF4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 rot="16200004">
            <a:off x="9008872" y="3671225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手繪多邊形 89" descr="6">
            <a:extLst>
              <a:ext uri="{FF2B5EF4-FFF2-40B4-BE49-F238E27FC236}">
                <a16:creationId xmlns:a16="http://schemas.microsoft.com/office/drawing/2014/main" id="{3CA6DB70-AD73-8E19-5763-5777C0DB147B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 rot="10800004">
            <a:off x="9853060" y="4741618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手繪多邊形 90" descr="6">
            <a:extLst>
              <a:ext uri="{FF2B5EF4-FFF2-40B4-BE49-F238E27FC236}">
                <a16:creationId xmlns:a16="http://schemas.microsoft.com/office/drawing/2014/main" id="{3DD1A5CA-7308-2DA9-FCD6-9DAF11D40BF5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 rot="7200009">
            <a:off x="10923454" y="4123628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手繪多邊形 91" descr="6">
            <a:extLst>
              <a:ext uri="{FF2B5EF4-FFF2-40B4-BE49-F238E27FC236}">
                <a16:creationId xmlns:a16="http://schemas.microsoft.com/office/drawing/2014/main" id="{240465D6-B9D8-CC0F-247A-B32472EF5C53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 rot="3600000">
            <a:off x="10923457" y="2887645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手繪多邊形 92" descr="6">
            <a:extLst>
              <a:ext uri="{FF2B5EF4-FFF2-40B4-BE49-F238E27FC236}">
                <a16:creationId xmlns:a16="http://schemas.microsoft.com/office/drawing/2014/main" id="{087963AF-BDB8-A505-9B43-390CCE3FF7A0}"/>
              </a:ext>
            </a:extLst>
          </p:cNvPr>
          <p:cNvSpPr/>
          <p:nvPr>
            <p:custDataLst>
              <p:tags r:id="rId50"/>
            </p:custDataLst>
          </p:nvPr>
        </p:nvSpPr>
        <p:spPr bwMode="auto">
          <a:xfrm>
            <a:off x="9853063" y="2269653"/>
            <a:ext cx="904804" cy="78358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手繪多邊形 93" descr="6">
            <a:extLst>
              <a:ext uri="{FF2B5EF4-FFF2-40B4-BE49-F238E27FC236}">
                <a16:creationId xmlns:a16="http://schemas.microsoft.com/office/drawing/2014/main" id="{B7762D24-3EF4-CE5F-D0F3-73905C700943}"/>
              </a:ext>
            </a:extLst>
          </p:cNvPr>
          <p:cNvSpPr/>
          <p:nvPr>
            <p:custDataLst>
              <p:tags r:id="rId51"/>
            </p:custDataLst>
          </p:nvPr>
        </p:nvSpPr>
        <p:spPr bwMode="auto">
          <a:xfrm rot="18000009">
            <a:off x="8782671" y="2887642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手繪多邊形 94" descr="6">
            <a:extLst>
              <a:ext uri="{FF2B5EF4-FFF2-40B4-BE49-F238E27FC236}">
                <a16:creationId xmlns:a16="http://schemas.microsoft.com/office/drawing/2014/main" id="{AFBF5DC3-A101-6CE3-5C74-0A4871423396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 rot="14400001">
            <a:off x="8782670" y="4123625"/>
            <a:ext cx="904803" cy="783581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手繪多邊形 69" descr="6">
            <a:extLst>
              <a:ext uri="{FF2B5EF4-FFF2-40B4-BE49-F238E27FC236}">
                <a16:creationId xmlns:a16="http://schemas.microsoft.com/office/drawing/2014/main" id="{B57C6727-E9A7-DEF5-E40B-BAC3878D42E8}"/>
              </a:ext>
            </a:extLst>
          </p:cNvPr>
          <p:cNvSpPr/>
          <p:nvPr>
            <p:custDataLst>
              <p:tags r:id="rId53"/>
            </p:custDataLst>
          </p:nvPr>
        </p:nvSpPr>
        <p:spPr bwMode="auto">
          <a:xfrm>
            <a:off x="6914579" y="2179392"/>
            <a:ext cx="1153283" cy="998772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手繪多邊形 96" descr="4">
            <a:extLst>
              <a:ext uri="{FF2B5EF4-FFF2-40B4-BE49-F238E27FC236}">
                <a16:creationId xmlns:a16="http://schemas.microsoft.com/office/drawing/2014/main" id="{E09BD54D-C054-8191-560E-BA5738C32B2C}"/>
              </a:ext>
            </a:extLst>
          </p:cNvPr>
          <p:cNvSpPr/>
          <p:nvPr>
            <p:custDataLst>
              <p:tags r:id="rId54"/>
            </p:custDataLst>
          </p:nvPr>
        </p:nvSpPr>
        <p:spPr bwMode="auto">
          <a:xfrm>
            <a:off x="7012085" y="3493410"/>
            <a:ext cx="972519" cy="972518"/>
          </a:xfrm>
          <a:custGeom>
            <a:avLst/>
            <a:gdLst/>
            <a:ahLst/>
            <a:cxnLst/>
            <a:rect l="0" t="0" r="0" b="0"/>
            <a:pathLst>
              <a:path w="1069265" h="1069265">
                <a:moveTo>
                  <a:pt x="1069264" y="0"/>
                </a:moveTo>
                <a:lnTo>
                  <a:pt x="0" y="0"/>
                </a:lnTo>
                <a:lnTo>
                  <a:pt x="0" y="1069264"/>
                </a:lnTo>
                <a:lnTo>
                  <a:pt x="1069264" y="1069264"/>
                </a:lnTo>
                <a:lnTo>
                  <a:pt x="106926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手繪多邊形 97" descr="3">
            <a:extLst>
              <a:ext uri="{FF2B5EF4-FFF2-40B4-BE49-F238E27FC236}">
                <a16:creationId xmlns:a16="http://schemas.microsoft.com/office/drawing/2014/main" id="{D252613C-E275-47D4-7087-79458BB5368E}"/>
              </a:ext>
            </a:extLst>
          </p:cNvPr>
          <p:cNvSpPr/>
          <p:nvPr>
            <p:custDataLst>
              <p:tags r:id="rId55"/>
            </p:custDataLst>
          </p:nvPr>
        </p:nvSpPr>
        <p:spPr bwMode="auto">
          <a:xfrm>
            <a:off x="6881896" y="4680384"/>
            <a:ext cx="1213870" cy="1046438"/>
          </a:xfrm>
          <a:custGeom>
            <a:avLst/>
            <a:gdLst/>
            <a:ahLst/>
            <a:cxnLst/>
            <a:rect l="0" t="0" r="0" b="0"/>
            <a:pathLst>
              <a:path w="1309577" h="1134127">
                <a:moveTo>
                  <a:pt x="654788" y="0"/>
                </a:moveTo>
                <a:lnTo>
                  <a:pt x="0" y="1134126"/>
                </a:lnTo>
                <a:lnTo>
                  <a:pt x="1309576" y="1134126"/>
                </a:lnTo>
                <a:lnTo>
                  <a:pt x="6547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" name="手繪多邊形 69" descr="6">
            <a:extLst>
              <a:ext uri="{FF2B5EF4-FFF2-40B4-BE49-F238E27FC236}">
                <a16:creationId xmlns:a16="http://schemas.microsoft.com/office/drawing/2014/main" id="{5BF861EF-53E3-5F13-1849-1FEFC76E9040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auto">
          <a:xfrm>
            <a:off x="7209257" y="2434590"/>
            <a:ext cx="563928" cy="488376"/>
          </a:xfrm>
          <a:custGeom>
            <a:avLst/>
            <a:gdLst/>
            <a:ahLst/>
            <a:cxnLst/>
            <a:rect l="0" t="0" r="0" b="0"/>
            <a:pathLst>
              <a:path w="1512169" h="1309577">
                <a:moveTo>
                  <a:pt x="1512168" y="654788"/>
                </a:moveTo>
                <a:lnTo>
                  <a:pt x="1134126" y="0"/>
                </a:lnTo>
                <a:lnTo>
                  <a:pt x="378042" y="0"/>
                </a:lnTo>
                <a:lnTo>
                  <a:pt x="0" y="654788"/>
                </a:lnTo>
                <a:lnTo>
                  <a:pt x="378042" y="1309576"/>
                </a:lnTo>
                <a:lnTo>
                  <a:pt x="1134126" y="1309576"/>
                </a:lnTo>
                <a:lnTo>
                  <a:pt x="1512168" y="6547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E4BF0A65-461D-0C4F-AEE3-D2A5813BDC8F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7202899" y="2922965"/>
            <a:ext cx="576641" cy="255197"/>
          </a:xfrm>
          <a:custGeom>
            <a:avLst/>
            <a:gdLst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  <a:gd name="connsiteX5" fmla="*/ 147339 w 576641"/>
              <a:gd name="connsiteY5" fmla="*/ 0 h 255197"/>
              <a:gd name="connsiteX0" fmla="*/ 147339 w 576641"/>
              <a:gd name="connsiteY0" fmla="*/ 0 h 255197"/>
              <a:gd name="connsiteX1" fmla="*/ 0 w 576641"/>
              <a:gd name="connsiteY1" fmla="*/ 255197 h 255197"/>
              <a:gd name="connsiteX2" fmla="*/ 576641 w 576641"/>
              <a:gd name="connsiteY2" fmla="*/ 255197 h 255197"/>
              <a:gd name="connsiteX3" fmla="*/ 429303 w 576641"/>
              <a:gd name="connsiteY3" fmla="*/ 0 h 255197"/>
              <a:gd name="connsiteX4" fmla="*/ 147339 w 576641"/>
              <a:gd name="connsiteY4" fmla="*/ 0 h 25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7">
                <a:moveTo>
                  <a:pt x="147339" y="0"/>
                </a:moveTo>
                <a:lnTo>
                  <a:pt x="0" y="255197"/>
                </a:lnTo>
                <a:lnTo>
                  <a:pt x="576641" y="255197"/>
                </a:lnTo>
                <a:lnTo>
                  <a:pt x="429303" y="0"/>
                </a:lnTo>
                <a:lnTo>
                  <a:pt x="147339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: 圖案 32">
            <a:extLst>
              <a:ext uri="{FF2B5EF4-FFF2-40B4-BE49-F238E27FC236}">
                <a16:creationId xmlns:a16="http://schemas.microsoft.com/office/drawing/2014/main" id="{71CB615C-4838-8D53-7304-4AE1ED6327AF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7632203" y="2678777"/>
            <a:ext cx="435658" cy="499385"/>
          </a:xfrm>
          <a:custGeom>
            <a:avLst/>
            <a:gdLst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  <a:gd name="connsiteX5" fmla="*/ 0 w 435658"/>
              <a:gd name="connsiteY5" fmla="*/ 244188 h 499385"/>
              <a:gd name="connsiteX0" fmla="*/ 0 w 435658"/>
              <a:gd name="connsiteY0" fmla="*/ 244188 h 499385"/>
              <a:gd name="connsiteX1" fmla="*/ 147338 w 435658"/>
              <a:gd name="connsiteY1" fmla="*/ 499385 h 499385"/>
              <a:gd name="connsiteX2" fmla="*/ 435658 w 435658"/>
              <a:gd name="connsiteY2" fmla="*/ 0 h 499385"/>
              <a:gd name="connsiteX3" fmla="*/ 140982 w 435658"/>
              <a:gd name="connsiteY3" fmla="*/ 0 h 499385"/>
              <a:gd name="connsiteX4" fmla="*/ 0 w 435658"/>
              <a:gd name="connsiteY4" fmla="*/ 244188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5">
                <a:moveTo>
                  <a:pt x="0" y="244188"/>
                </a:moveTo>
                <a:lnTo>
                  <a:pt x="147338" y="499385"/>
                </a:lnTo>
                <a:lnTo>
                  <a:pt x="435658" y="0"/>
                </a:lnTo>
                <a:lnTo>
                  <a:pt x="140982" y="0"/>
                </a:lnTo>
                <a:lnTo>
                  <a:pt x="0" y="2441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C5267F0E-FA28-C6F2-11ED-103B0F12D3F8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7632203" y="2179392"/>
            <a:ext cx="435658" cy="499386"/>
          </a:xfrm>
          <a:custGeom>
            <a:avLst/>
            <a:gdLst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  <a:gd name="connsiteX5" fmla="*/ 140982 w 435658"/>
              <a:gd name="connsiteY5" fmla="*/ 499386 h 499386"/>
              <a:gd name="connsiteX0" fmla="*/ 140982 w 435658"/>
              <a:gd name="connsiteY0" fmla="*/ 499386 h 499386"/>
              <a:gd name="connsiteX1" fmla="*/ 435658 w 435658"/>
              <a:gd name="connsiteY1" fmla="*/ 499386 h 499386"/>
              <a:gd name="connsiteX2" fmla="*/ 147338 w 435658"/>
              <a:gd name="connsiteY2" fmla="*/ 0 h 499386"/>
              <a:gd name="connsiteX3" fmla="*/ 0 w 435658"/>
              <a:gd name="connsiteY3" fmla="*/ 255198 h 499386"/>
              <a:gd name="connsiteX4" fmla="*/ 140982 w 435658"/>
              <a:gd name="connsiteY4" fmla="*/ 499386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58" h="499386">
                <a:moveTo>
                  <a:pt x="140982" y="499386"/>
                </a:moveTo>
                <a:lnTo>
                  <a:pt x="435658" y="499386"/>
                </a:lnTo>
                <a:lnTo>
                  <a:pt x="147338" y="0"/>
                </a:lnTo>
                <a:lnTo>
                  <a:pt x="0" y="255198"/>
                </a:lnTo>
                <a:lnTo>
                  <a:pt x="140982" y="49938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47ACD0E7-E6CE-F7A0-B012-D44EC8AFF2C3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7202899" y="2179392"/>
            <a:ext cx="576641" cy="255198"/>
          </a:xfrm>
          <a:custGeom>
            <a:avLst/>
            <a:gdLst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  <a:gd name="connsiteX5" fmla="*/ 429303 w 576641"/>
              <a:gd name="connsiteY5" fmla="*/ 255198 h 255198"/>
              <a:gd name="connsiteX0" fmla="*/ 429303 w 576641"/>
              <a:gd name="connsiteY0" fmla="*/ 255198 h 255198"/>
              <a:gd name="connsiteX1" fmla="*/ 576641 w 576641"/>
              <a:gd name="connsiteY1" fmla="*/ 0 h 255198"/>
              <a:gd name="connsiteX2" fmla="*/ 0 w 576641"/>
              <a:gd name="connsiteY2" fmla="*/ 0 h 255198"/>
              <a:gd name="connsiteX3" fmla="*/ 147339 w 576641"/>
              <a:gd name="connsiteY3" fmla="*/ 255198 h 255198"/>
              <a:gd name="connsiteX4" fmla="*/ 429303 w 576641"/>
              <a:gd name="connsiteY4" fmla="*/ 255198 h 25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641" h="255198">
                <a:moveTo>
                  <a:pt x="429303" y="255198"/>
                </a:moveTo>
                <a:lnTo>
                  <a:pt x="576641" y="0"/>
                </a:lnTo>
                <a:lnTo>
                  <a:pt x="0" y="0"/>
                </a:lnTo>
                <a:lnTo>
                  <a:pt x="147339" y="255198"/>
                </a:lnTo>
                <a:lnTo>
                  <a:pt x="429303" y="255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0" name="手繪多邊形: 圖案 49">
            <a:extLst>
              <a:ext uri="{FF2B5EF4-FFF2-40B4-BE49-F238E27FC236}">
                <a16:creationId xmlns:a16="http://schemas.microsoft.com/office/drawing/2014/main" id="{04CCA4D4-A664-B50D-5B06-D839106D5B12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6914579" y="2179392"/>
            <a:ext cx="435660" cy="499386"/>
          </a:xfrm>
          <a:custGeom>
            <a:avLst/>
            <a:gdLst>
              <a:gd name="connsiteX0" fmla="*/ 435660 w 435660"/>
              <a:gd name="connsiteY0" fmla="*/ 255198 h 499386"/>
              <a:gd name="connsiteX1" fmla="*/ 288321 w 435660"/>
              <a:gd name="connsiteY1" fmla="*/ 0 h 499386"/>
              <a:gd name="connsiteX2" fmla="*/ 0 w 435660"/>
              <a:gd name="connsiteY2" fmla="*/ 499386 h 499386"/>
              <a:gd name="connsiteX3" fmla="*/ 294678 w 435660"/>
              <a:gd name="connsiteY3" fmla="*/ 499386 h 499386"/>
              <a:gd name="connsiteX4" fmla="*/ 435660 w 435660"/>
              <a:gd name="connsiteY4" fmla="*/ 255198 h 499386"/>
              <a:gd name="connsiteX5" fmla="*/ 435660 w 435660"/>
              <a:gd name="connsiteY5" fmla="*/ 255198 h 499386"/>
              <a:gd name="connsiteX0" fmla="*/ 435660 w 435660"/>
              <a:gd name="connsiteY0" fmla="*/ 255198 h 499386"/>
              <a:gd name="connsiteX1" fmla="*/ 288321 w 435660"/>
              <a:gd name="connsiteY1" fmla="*/ 0 h 499386"/>
              <a:gd name="connsiteX2" fmla="*/ 0 w 435660"/>
              <a:gd name="connsiteY2" fmla="*/ 499386 h 499386"/>
              <a:gd name="connsiteX3" fmla="*/ 294678 w 435660"/>
              <a:gd name="connsiteY3" fmla="*/ 499386 h 499386"/>
              <a:gd name="connsiteX4" fmla="*/ 435660 w 435660"/>
              <a:gd name="connsiteY4" fmla="*/ 255198 h 49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60" h="499386">
                <a:moveTo>
                  <a:pt x="435660" y="255198"/>
                </a:moveTo>
                <a:lnTo>
                  <a:pt x="288321" y="0"/>
                </a:lnTo>
                <a:lnTo>
                  <a:pt x="0" y="499386"/>
                </a:lnTo>
                <a:lnTo>
                  <a:pt x="294678" y="499386"/>
                </a:lnTo>
                <a:lnTo>
                  <a:pt x="435660" y="255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1" name="手繪多邊形: 圖案 50">
            <a:extLst>
              <a:ext uri="{FF2B5EF4-FFF2-40B4-BE49-F238E27FC236}">
                <a16:creationId xmlns:a16="http://schemas.microsoft.com/office/drawing/2014/main" id="{EB573332-49CB-2A50-0DA8-E47283C854F1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6914579" y="2678777"/>
            <a:ext cx="435660" cy="499385"/>
          </a:xfrm>
          <a:custGeom>
            <a:avLst/>
            <a:gdLst>
              <a:gd name="connsiteX0" fmla="*/ 294678 w 435660"/>
              <a:gd name="connsiteY0" fmla="*/ 0 h 499385"/>
              <a:gd name="connsiteX1" fmla="*/ 0 w 435660"/>
              <a:gd name="connsiteY1" fmla="*/ 0 h 499385"/>
              <a:gd name="connsiteX2" fmla="*/ 288321 w 435660"/>
              <a:gd name="connsiteY2" fmla="*/ 499385 h 499385"/>
              <a:gd name="connsiteX3" fmla="*/ 435660 w 435660"/>
              <a:gd name="connsiteY3" fmla="*/ 244188 h 499385"/>
              <a:gd name="connsiteX4" fmla="*/ 294678 w 435660"/>
              <a:gd name="connsiteY4" fmla="*/ 0 h 499385"/>
              <a:gd name="connsiteX5" fmla="*/ 294678 w 435660"/>
              <a:gd name="connsiteY5" fmla="*/ 0 h 499385"/>
              <a:gd name="connsiteX0" fmla="*/ 294678 w 435660"/>
              <a:gd name="connsiteY0" fmla="*/ 0 h 499385"/>
              <a:gd name="connsiteX1" fmla="*/ 0 w 435660"/>
              <a:gd name="connsiteY1" fmla="*/ 0 h 499385"/>
              <a:gd name="connsiteX2" fmla="*/ 288321 w 435660"/>
              <a:gd name="connsiteY2" fmla="*/ 499385 h 499385"/>
              <a:gd name="connsiteX3" fmla="*/ 435660 w 435660"/>
              <a:gd name="connsiteY3" fmla="*/ 244188 h 499385"/>
              <a:gd name="connsiteX4" fmla="*/ 294678 w 435660"/>
              <a:gd name="connsiteY4" fmla="*/ 0 h 49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60" h="499385">
                <a:moveTo>
                  <a:pt x="294678" y="0"/>
                </a:moveTo>
                <a:lnTo>
                  <a:pt x="0" y="0"/>
                </a:lnTo>
                <a:lnTo>
                  <a:pt x="288321" y="499385"/>
                </a:lnTo>
                <a:lnTo>
                  <a:pt x="435660" y="244188"/>
                </a:lnTo>
                <a:lnTo>
                  <a:pt x="294678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2874369D-0D63-4D0D-FF3B-754C10040F4B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7709685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210510F7-9DF5-3D87-5D1A-9FEF25DE0369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7568703" y="2371090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D34B3A82-EFAB-E05D-2AB5-46614BF62523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7286739" y="2371090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1A433388-40A2-1423-03EE-F00CC2288830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7145757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DA74D71E-84C2-12AF-615B-B470A1AA07E5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7286739" y="2859466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EA9D793F-9ED7-E9B7-C9C9-D5F1BE3C8905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7568703" y="2859466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74F8852-7F3B-3AFE-881E-70572EFE6245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8004361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E23A5773-B85E-BEF2-9E11-0FEB00CDDC8B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7716041" y="211589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25FE5619-4961-2B89-B40C-D554A8BB9DB2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7139400" y="2115892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75CB0795-A967-EF99-D563-B3C8926A8E54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6851079" y="261527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FF866651-245B-FBB7-E001-AE1C336AA5D9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7139400" y="3114663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04A888B6-58DD-975E-3FE7-78C50DBD9C63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7716041" y="3114663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00048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20F5513-E373-4CB4-B9CD-EBD3DE5C139D}"/>
              </a:ext>
            </a:extLst>
          </p:cNvPr>
          <p:cNvGrpSpPr/>
          <p:nvPr/>
        </p:nvGrpSpPr>
        <p:grpSpPr>
          <a:xfrm>
            <a:off x="1878058" y="1497944"/>
            <a:ext cx="1534785" cy="2096550"/>
            <a:chOff x="1878058" y="1497944"/>
            <a:chExt cx="1534785" cy="2096550"/>
          </a:xfrm>
        </p:grpSpPr>
        <p:sp>
          <p:nvSpPr>
            <p:cNvPr id="59" name="手繪多邊形: 圖案 58" descr="Freeform 59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手繪多邊形: 圖案 61" descr="Freeform 62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 descr="Freeform 65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 descr="Freeform 68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: 圖案 70" descr="Freeform 71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189853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20F5513-E373-4CB4-B9CD-EBD3DE5C139D}"/>
              </a:ext>
            </a:extLst>
          </p:cNvPr>
          <p:cNvGrpSpPr/>
          <p:nvPr/>
        </p:nvGrpSpPr>
        <p:grpSpPr>
          <a:xfrm>
            <a:off x="1878058" y="1497944"/>
            <a:ext cx="1534785" cy="2096550"/>
            <a:chOff x="1878058" y="1497944"/>
            <a:chExt cx="1534785" cy="2096550"/>
          </a:xfrm>
        </p:grpSpPr>
        <p:sp>
          <p:nvSpPr>
            <p:cNvPr id="59" name="手繪多邊形: 圖案 58" descr="Freeform 59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手繪多邊形: 圖案 61" descr="Freeform 62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 descr="Freeform 65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 descr="Freeform 68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: 圖案 70" descr="Freeform 71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 descr="PLACEHOLDER">
            <a:extLst>
              <a:ext uri="{FF2B5EF4-FFF2-40B4-BE49-F238E27FC236}">
                <a16:creationId xmlns:a16="http://schemas.microsoft.com/office/drawing/2014/main" id="{675DDD16-F95C-4CBD-B004-718DEFC5D50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858988" y="2965378"/>
            <a:ext cx="134697" cy="696465"/>
            <a:chOff x="2858988" y="2965378"/>
            <a:chExt cx="134697" cy="696465"/>
          </a:xfrm>
        </p:grpSpPr>
        <p:sp>
          <p:nvSpPr>
            <p:cNvPr id="3" name="橢圓 2" descr="PLACEHOLDER">
              <a:extLst>
                <a:ext uri="{FF2B5EF4-FFF2-40B4-BE49-F238E27FC236}">
                  <a16:creationId xmlns:a16="http://schemas.microsoft.com/office/drawing/2014/main" id="{0C269434-C1FF-4787-8EE0-B1FD12757D88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" name="橢圓 16" descr="PLACEHOLDER">
              <a:extLst>
                <a:ext uri="{FF2B5EF4-FFF2-40B4-BE49-F238E27FC236}">
                  <a16:creationId xmlns:a16="http://schemas.microsoft.com/office/drawing/2014/main" id="{75AFE992-7973-4B15-9189-342829BE4E4D}"/>
                </a:ext>
              </a:extLst>
            </p:cNvPr>
            <p:cNvSpPr/>
            <p:nvPr/>
          </p:nvSpPr>
          <p:spPr>
            <a:xfrm>
              <a:off x="2858988" y="2965378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720282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20F5513-E373-4CB4-B9CD-EBD3DE5C139D}"/>
              </a:ext>
            </a:extLst>
          </p:cNvPr>
          <p:cNvGrpSpPr/>
          <p:nvPr/>
        </p:nvGrpSpPr>
        <p:grpSpPr>
          <a:xfrm>
            <a:off x="1878058" y="1497944"/>
            <a:ext cx="1534785" cy="2096550"/>
            <a:chOff x="1878058" y="1497944"/>
            <a:chExt cx="1534785" cy="2096550"/>
          </a:xfrm>
        </p:grpSpPr>
        <p:sp>
          <p:nvSpPr>
            <p:cNvPr id="59" name="手繪多邊形: 圖案 58" descr="Freeform 59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手繪多邊形: 圖案 61" descr="Freeform 62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 descr="Freeform 65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 descr="Freeform 68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: 圖案 70" descr="Freeform 71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 descr="PLACEHOLDER">
            <a:extLst>
              <a:ext uri="{FF2B5EF4-FFF2-40B4-BE49-F238E27FC236}">
                <a16:creationId xmlns:a16="http://schemas.microsoft.com/office/drawing/2014/main" id="{675DDD16-F95C-4CBD-B004-718DEFC5D50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858988" y="2965378"/>
            <a:ext cx="134697" cy="696465"/>
            <a:chOff x="2858988" y="2965378"/>
            <a:chExt cx="134697" cy="696465"/>
          </a:xfrm>
        </p:grpSpPr>
        <p:sp>
          <p:nvSpPr>
            <p:cNvPr id="3" name="橢圓 2" descr="PLACEHOLDER">
              <a:extLst>
                <a:ext uri="{FF2B5EF4-FFF2-40B4-BE49-F238E27FC236}">
                  <a16:creationId xmlns:a16="http://schemas.microsoft.com/office/drawing/2014/main" id="{0C269434-C1FF-4787-8EE0-B1FD12757D88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" name="橢圓 16" descr="PLACEHOLDER">
              <a:extLst>
                <a:ext uri="{FF2B5EF4-FFF2-40B4-BE49-F238E27FC236}">
                  <a16:creationId xmlns:a16="http://schemas.microsoft.com/office/drawing/2014/main" id="{75AFE992-7973-4B15-9189-342829BE4E4D}"/>
                </a:ext>
              </a:extLst>
            </p:cNvPr>
            <p:cNvSpPr/>
            <p:nvPr/>
          </p:nvSpPr>
          <p:spPr>
            <a:xfrm>
              <a:off x="2858988" y="2965378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0" name="群組 29" descr="PLACEHOLDER">
            <a:extLst>
              <a:ext uri="{FF2B5EF4-FFF2-40B4-BE49-F238E27FC236}">
                <a16:creationId xmlns:a16="http://schemas.microsoft.com/office/drawing/2014/main" id="{5CC4B638-8FDA-4286-AAA6-6330DB98798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676013" y="723436"/>
            <a:ext cx="1938875" cy="3073103"/>
            <a:chOff x="1676013" y="723436"/>
            <a:chExt cx="1938875" cy="3073103"/>
          </a:xfrm>
        </p:grpSpPr>
        <p:sp>
          <p:nvSpPr>
            <p:cNvPr id="19" name="矩形 18" descr="PLACEHOLDER">
              <a:extLst>
                <a:ext uri="{FF2B5EF4-FFF2-40B4-BE49-F238E27FC236}">
                  <a16:creationId xmlns:a16="http://schemas.microsoft.com/office/drawing/2014/main" id="{ADDB803E-60D9-4A83-9961-E66C508D0594}"/>
                </a:ext>
              </a:extLst>
            </p:cNvPr>
            <p:cNvSpPr/>
            <p:nvPr/>
          </p:nvSpPr>
          <p:spPr>
            <a:xfrm>
              <a:off x="1743361" y="1363247"/>
              <a:ext cx="1804179" cy="2365944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" name="橢圓 19" descr="PLACEHOLDER">
              <a:extLst>
                <a:ext uri="{FF2B5EF4-FFF2-40B4-BE49-F238E27FC236}">
                  <a16:creationId xmlns:a16="http://schemas.microsoft.com/office/drawing/2014/main" id="{99CDED09-01BA-4FCC-890A-3178CCB268B2}"/>
                </a:ext>
              </a:extLst>
            </p:cNvPr>
            <p:cNvSpPr/>
            <p:nvPr/>
          </p:nvSpPr>
          <p:spPr>
            <a:xfrm>
              <a:off x="1676013" y="129589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1" name="橢圓 20" descr="PLACEHOLDER">
              <a:extLst>
                <a:ext uri="{FF2B5EF4-FFF2-40B4-BE49-F238E27FC236}">
                  <a16:creationId xmlns:a16="http://schemas.microsoft.com/office/drawing/2014/main" id="{64FDBB5E-CD60-49A6-969C-AD1CAE2BE42B}"/>
                </a:ext>
              </a:extLst>
            </p:cNvPr>
            <p:cNvSpPr/>
            <p:nvPr/>
          </p:nvSpPr>
          <p:spPr>
            <a:xfrm>
              <a:off x="3480191" y="129589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" name="橢圓 21" descr="PLACEHOLDER">
              <a:extLst>
                <a:ext uri="{FF2B5EF4-FFF2-40B4-BE49-F238E27FC236}">
                  <a16:creationId xmlns:a16="http://schemas.microsoft.com/office/drawing/2014/main" id="{CF0FAF2C-2012-4C08-AA31-2388141D41A8}"/>
                </a:ext>
              </a:extLst>
            </p:cNvPr>
            <p:cNvSpPr/>
            <p:nvPr/>
          </p:nvSpPr>
          <p:spPr>
            <a:xfrm>
              <a:off x="1676013" y="36618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3" name="橢圓 22" descr="PLACEHOLDER">
              <a:extLst>
                <a:ext uri="{FF2B5EF4-FFF2-40B4-BE49-F238E27FC236}">
                  <a16:creationId xmlns:a16="http://schemas.microsoft.com/office/drawing/2014/main" id="{22536510-8FC4-4A42-8508-707F42B3C45E}"/>
                </a:ext>
              </a:extLst>
            </p:cNvPr>
            <p:cNvSpPr/>
            <p:nvPr/>
          </p:nvSpPr>
          <p:spPr>
            <a:xfrm>
              <a:off x="3480191" y="36618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4" name="橢圓 23" descr="PLACEHOLDER">
              <a:extLst>
                <a:ext uri="{FF2B5EF4-FFF2-40B4-BE49-F238E27FC236}">
                  <a16:creationId xmlns:a16="http://schemas.microsoft.com/office/drawing/2014/main" id="{31876F00-2F75-4AEB-A348-0E87CA1D18CA}"/>
                </a:ext>
              </a:extLst>
            </p:cNvPr>
            <p:cNvSpPr/>
            <p:nvPr/>
          </p:nvSpPr>
          <p:spPr>
            <a:xfrm>
              <a:off x="2578102" y="129589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5" name="橢圓 24" descr="PLACEHOLDER">
              <a:extLst>
                <a:ext uri="{FF2B5EF4-FFF2-40B4-BE49-F238E27FC236}">
                  <a16:creationId xmlns:a16="http://schemas.microsoft.com/office/drawing/2014/main" id="{B6F9031A-BD6E-413D-81C9-445134B81AAA}"/>
                </a:ext>
              </a:extLst>
            </p:cNvPr>
            <p:cNvSpPr/>
            <p:nvPr/>
          </p:nvSpPr>
          <p:spPr>
            <a:xfrm>
              <a:off x="2578102" y="36618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6" name="橢圓 25" descr="PLACEHOLDER">
              <a:extLst>
                <a:ext uri="{FF2B5EF4-FFF2-40B4-BE49-F238E27FC236}">
                  <a16:creationId xmlns:a16="http://schemas.microsoft.com/office/drawing/2014/main" id="{200C553B-7C2B-4674-AEA3-D802DE121A61}"/>
                </a:ext>
              </a:extLst>
            </p:cNvPr>
            <p:cNvSpPr/>
            <p:nvPr/>
          </p:nvSpPr>
          <p:spPr>
            <a:xfrm>
              <a:off x="1676013" y="247887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7" name="橢圓 26" descr="PLACEHOLDER">
              <a:extLst>
                <a:ext uri="{FF2B5EF4-FFF2-40B4-BE49-F238E27FC236}">
                  <a16:creationId xmlns:a16="http://schemas.microsoft.com/office/drawing/2014/main" id="{8C62AC0F-D2EA-482E-88A3-0EC97C6749D0}"/>
                </a:ext>
              </a:extLst>
            </p:cNvPr>
            <p:cNvSpPr/>
            <p:nvPr/>
          </p:nvSpPr>
          <p:spPr>
            <a:xfrm>
              <a:off x="3480191" y="247887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cxnSp>
          <p:nvCxnSpPr>
            <p:cNvPr id="28" name="直線接點 27" descr="PLACEHOLDER">
              <a:extLst>
                <a:ext uri="{FF2B5EF4-FFF2-40B4-BE49-F238E27FC236}">
                  <a16:creationId xmlns:a16="http://schemas.microsoft.com/office/drawing/2014/main" id="{96F06791-F669-4155-AC54-D2FCB3CD0498}"/>
                </a:ext>
              </a:extLst>
            </p:cNvPr>
            <p:cNvCxnSpPr/>
            <p:nvPr/>
          </p:nvCxnSpPr>
          <p:spPr>
            <a:xfrm flipV="1">
              <a:off x="2645450" y="959156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箭號: 圓形 28" descr="PLACEHOLDER">
              <a:extLst>
                <a:ext uri="{FF2B5EF4-FFF2-40B4-BE49-F238E27FC236}">
                  <a16:creationId xmlns:a16="http://schemas.microsoft.com/office/drawing/2014/main" id="{B491C2F8-58C2-4944-8FF4-9C7DC032401B}"/>
                </a:ext>
              </a:extLst>
            </p:cNvPr>
            <p:cNvSpPr/>
            <p:nvPr/>
          </p:nvSpPr>
          <p:spPr>
            <a:xfrm>
              <a:off x="2477079" y="723436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978689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20F5513-E373-4CB4-B9CD-EBD3DE5C139D}"/>
              </a:ext>
            </a:extLst>
          </p:cNvPr>
          <p:cNvGrpSpPr/>
          <p:nvPr/>
        </p:nvGrpSpPr>
        <p:grpSpPr>
          <a:xfrm>
            <a:off x="1878058" y="1497944"/>
            <a:ext cx="1534785" cy="2096550"/>
            <a:chOff x="1878058" y="1497944"/>
            <a:chExt cx="1534785" cy="2096550"/>
          </a:xfrm>
        </p:grpSpPr>
        <p:sp>
          <p:nvSpPr>
            <p:cNvPr id="59" name="手繪多邊形: 圖案 58" descr="Freeform 59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手繪多邊形: 圖案 61" descr="Freeform 62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 descr="Freeform 65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 descr="Freeform 68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: 圖案 70" descr="Freeform 71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/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/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/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/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/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/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/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/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/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/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/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/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 descr="PLACEHOLDER">
            <a:extLst>
              <a:ext uri="{FF2B5EF4-FFF2-40B4-BE49-F238E27FC236}">
                <a16:creationId xmlns:a16="http://schemas.microsoft.com/office/drawing/2014/main" id="{675DDD16-F95C-4CBD-B004-718DEFC5D50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858988" y="2965378"/>
            <a:ext cx="134697" cy="696465"/>
            <a:chOff x="2858988" y="2965378"/>
            <a:chExt cx="134697" cy="696465"/>
          </a:xfrm>
        </p:grpSpPr>
        <p:sp>
          <p:nvSpPr>
            <p:cNvPr id="3" name="橢圓 2" descr="PLACEHOLDER">
              <a:extLst>
                <a:ext uri="{FF2B5EF4-FFF2-40B4-BE49-F238E27FC236}">
                  <a16:creationId xmlns:a16="http://schemas.microsoft.com/office/drawing/2014/main" id="{0C269434-C1FF-4787-8EE0-B1FD12757D88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" name="橢圓 16" descr="PLACEHOLDER">
              <a:extLst>
                <a:ext uri="{FF2B5EF4-FFF2-40B4-BE49-F238E27FC236}">
                  <a16:creationId xmlns:a16="http://schemas.microsoft.com/office/drawing/2014/main" id="{75AFE992-7973-4B15-9189-342829BE4E4D}"/>
                </a:ext>
              </a:extLst>
            </p:cNvPr>
            <p:cNvSpPr/>
            <p:nvPr/>
          </p:nvSpPr>
          <p:spPr>
            <a:xfrm>
              <a:off x="2858988" y="2965378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0" name="群組 29" descr="PLACEHOLDER">
            <a:extLst>
              <a:ext uri="{FF2B5EF4-FFF2-40B4-BE49-F238E27FC236}">
                <a16:creationId xmlns:a16="http://schemas.microsoft.com/office/drawing/2014/main" id="{5CC4B638-8FDA-4286-AAA6-6330DB98798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676013" y="723436"/>
            <a:ext cx="1938875" cy="3073103"/>
            <a:chOff x="1676013" y="723436"/>
            <a:chExt cx="1938875" cy="3073103"/>
          </a:xfrm>
        </p:grpSpPr>
        <p:sp>
          <p:nvSpPr>
            <p:cNvPr id="19" name="矩形 18" descr="PLACEHOLDER">
              <a:extLst>
                <a:ext uri="{FF2B5EF4-FFF2-40B4-BE49-F238E27FC236}">
                  <a16:creationId xmlns:a16="http://schemas.microsoft.com/office/drawing/2014/main" id="{ADDB803E-60D9-4A83-9961-E66C508D0594}"/>
                </a:ext>
              </a:extLst>
            </p:cNvPr>
            <p:cNvSpPr/>
            <p:nvPr/>
          </p:nvSpPr>
          <p:spPr>
            <a:xfrm>
              <a:off x="1743361" y="1363247"/>
              <a:ext cx="1804179" cy="2365944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" name="橢圓 19" descr="PLACEHOLDER">
              <a:extLst>
                <a:ext uri="{FF2B5EF4-FFF2-40B4-BE49-F238E27FC236}">
                  <a16:creationId xmlns:a16="http://schemas.microsoft.com/office/drawing/2014/main" id="{99CDED09-01BA-4FCC-890A-3178CCB268B2}"/>
                </a:ext>
              </a:extLst>
            </p:cNvPr>
            <p:cNvSpPr/>
            <p:nvPr/>
          </p:nvSpPr>
          <p:spPr>
            <a:xfrm>
              <a:off x="1676013" y="129589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1" name="橢圓 20" descr="PLACEHOLDER">
              <a:extLst>
                <a:ext uri="{FF2B5EF4-FFF2-40B4-BE49-F238E27FC236}">
                  <a16:creationId xmlns:a16="http://schemas.microsoft.com/office/drawing/2014/main" id="{64FDBB5E-CD60-49A6-969C-AD1CAE2BE42B}"/>
                </a:ext>
              </a:extLst>
            </p:cNvPr>
            <p:cNvSpPr/>
            <p:nvPr/>
          </p:nvSpPr>
          <p:spPr>
            <a:xfrm>
              <a:off x="3480191" y="129589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" name="橢圓 21" descr="PLACEHOLDER">
              <a:extLst>
                <a:ext uri="{FF2B5EF4-FFF2-40B4-BE49-F238E27FC236}">
                  <a16:creationId xmlns:a16="http://schemas.microsoft.com/office/drawing/2014/main" id="{CF0FAF2C-2012-4C08-AA31-2388141D41A8}"/>
                </a:ext>
              </a:extLst>
            </p:cNvPr>
            <p:cNvSpPr/>
            <p:nvPr/>
          </p:nvSpPr>
          <p:spPr>
            <a:xfrm>
              <a:off x="1676013" y="36618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3" name="橢圓 22" descr="PLACEHOLDER">
              <a:extLst>
                <a:ext uri="{FF2B5EF4-FFF2-40B4-BE49-F238E27FC236}">
                  <a16:creationId xmlns:a16="http://schemas.microsoft.com/office/drawing/2014/main" id="{22536510-8FC4-4A42-8508-707F42B3C45E}"/>
                </a:ext>
              </a:extLst>
            </p:cNvPr>
            <p:cNvSpPr/>
            <p:nvPr/>
          </p:nvSpPr>
          <p:spPr>
            <a:xfrm>
              <a:off x="3480191" y="36618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4" name="橢圓 23" descr="PLACEHOLDER">
              <a:extLst>
                <a:ext uri="{FF2B5EF4-FFF2-40B4-BE49-F238E27FC236}">
                  <a16:creationId xmlns:a16="http://schemas.microsoft.com/office/drawing/2014/main" id="{31876F00-2F75-4AEB-A348-0E87CA1D18CA}"/>
                </a:ext>
              </a:extLst>
            </p:cNvPr>
            <p:cNvSpPr/>
            <p:nvPr/>
          </p:nvSpPr>
          <p:spPr>
            <a:xfrm>
              <a:off x="2578102" y="129589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5" name="橢圓 24" descr="PLACEHOLDER">
              <a:extLst>
                <a:ext uri="{FF2B5EF4-FFF2-40B4-BE49-F238E27FC236}">
                  <a16:creationId xmlns:a16="http://schemas.microsoft.com/office/drawing/2014/main" id="{B6F9031A-BD6E-413D-81C9-445134B81AAA}"/>
                </a:ext>
              </a:extLst>
            </p:cNvPr>
            <p:cNvSpPr/>
            <p:nvPr/>
          </p:nvSpPr>
          <p:spPr>
            <a:xfrm>
              <a:off x="2578102" y="36618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6" name="橢圓 25" descr="PLACEHOLDER">
              <a:extLst>
                <a:ext uri="{FF2B5EF4-FFF2-40B4-BE49-F238E27FC236}">
                  <a16:creationId xmlns:a16="http://schemas.microsoft.com/office/drawing/2014/main" id="{200C553B-7C2B-4674-AEA3-D802DE121A61}"/>
                </a:ext>
              </a:extLst>
            </p:cNvPr>
            <p:cNvSpPr/>
            <p:nvPr/>
          </p:nvSpPr>
          <p:spPr>
            <a:xfrm>
              <a:off x="1676013" y="247887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7" name="橢圓 26" descr="PLACEHOLDER">
              <a:extLst>
                <a:ext uri="{FF2B5EF4-FFF2-40B4-BE49-F238E27FC236}">
                  <a16:creationId xmlns:a16="http://schemas.microsoft.com/office/drawing/2014/main" id="{8C62AC0F-D2EA-482E-88A3-0EC97C6749D0}"/>
                </a:ext>
              </a:extLst>
            </p:cNvPr>
            <p:cNvSpPr/>
            <p:nvPr/>
          </p:nvSpPr>
          <p:spPr>
            <a:xfrm>
              <a:off x="3480191" y="247887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cxnSp>
          <p:nvCxnSpPr>
            <p:cNvPr id="28" name="直線接點 27" descr="PLACEHOLDER">
              <a:extLst>
                <a:ext uri="{FF2B5EF4-FFF2-40B4-BE49-F238E27FC236}">
                  <a16:creationId xmlns:a16="http://schemas.microsoft.com/office/drawing/2014/main" id="{96F06791-F669-4155-AC54-D2FCB3CD0498}"/>
                </a:ext>
              </a:extLst>
            </p:cNvPr>
            <p:cNvCxnSpPr/>
            <p:nvPr/>
          </p:nvCxnSpPr>
          <p:spPr>
            <a:xfrm flipV="1">
              <a:off x="2645450" y="959156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箭號: 圓形 28" descr="PLACEHOLDER">
              <a:extLst>
                <a:ext uri="{FF2B5EF4-FFF2-40B4-BE49-F238E27FC236}">
                  <a16:creationId xmlns:a16="http://schemas.microsoft.com/office/drawing/2014/main" id="{B491C2F8-58C2-4944-8FF4-9C7DC032401B}"/>
                </a:ext>
              </a:extLst>
            </p:cNvPr>
            <p:cNvSpPr/>
            <p:nvPr/>
          </p:nvSpPr>
          <p:spPr>
            <a:xfrm>
              <a:off x="2477079" y="723436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群組 32" descr="PLACEHOLDER">
            <a:extLst>
              <a:ext uri="{FF2B5EF4-FFF2-40B4-BE49-F238E27FC236}">
                <a16:creationId xmlns:a16="http://schemas.microsoft.com/office/drawing/2014/main" id="{D7E1FD36-9AC9-45DC-B36C-12373CB8F3D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858988" y="3527146"/>
            <a:ext cx="696466" cy="134697"/>
            <a:chOff x="2858988" y="3527146"/>
            <a:chExt cx="696466" cy="134697"/>
          </a:xfrm>
        </p:grpSpPr>
        <p:sp>
          <p:nvSpPr>
            <p:cNvPr id="31" name="橢圓 30" descr="PLACEHOLDER">
              <a:extLst>
                <a:ext uri="{FF2B5EF4-FFF2-40B4-BE49-F238E27FC236}">
                  <a16:creationId xmlns:a16="http://schemas.microsoft.com/office/drawing/2014/main" id="{FC3D8A55-E7BB-4547-8D53-06690760B3C8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2" name="橢圓 31" descr="PLACEHOLDER">
              <a:extLst>
                <a:ext uri="{FF2B5EF4-FFF2-40B4-BE49-F238E27FC236}">
                  <a16:creationId xmlns:a16="http://schemas.microsoft.com/office/drawing/2014/main" id="{C92F5ACD-D9A7-4C0A-A58A-C7F961764B37}"/>
                </a:ext>
              </a:extLst>
            </p:cNvPr>
            <p:cNvSpPr/>
            <p:nvPr/>
          </p:nvSpPr>
          <p:spPr>
            <a:xfrm>
              <a:off x="3420757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6" name="群組 35" descr="PLACEHOLDER">
            <a:extLst>
              <a:ext uri="{FF2B5EF4-FFF2-40B4-BE49-F238E27FC236}">
                <a16:creationId xmlns:a16="http://schemas.microsoft.com/office/drawing/2014/main" id="{BCC56F98-654C-4033-9673-D77406DDE05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858988" y="3246262"/>
            <a:ext cx="621203" cy="415582"/>
            <a:chOff x="2858988" y="3246262"/>
            <a:chExt cx="621203" cy="415582"/>
          </a:xfrm>
        </p:grpSpPr>
        <p:sp>
          <p:nvSpPr>
            <p:cNvPr id="34" name="橢圓 33" descr="PLACEHOLDER">
              <a:extLst>
                <a:ext uri="{FF2B5EF4-FFF2-40B4-BE49-F238E27FC236}">
                  <a16:creationId xmlns:a16="http://schemas.microsoft.com/office/drawing/2014/main" id="{A01CD7EB-7627-439B-9927-C5F9C34D7D62}"/>
                </a:ext>
              </a:extLst>
            </p:cNvPr>
            <p:cNvSpPr/>
            <p:nvPr/>
          </p:nvSpPr>
          <p:spPr>
            <a:xfrm>
              <a:off x="2858988" y="352714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5" name="橢圓 34" descr="PLACEHOLDER">
              <a:extLst>
                <a:ext uri="{FF2B5EF4-FFF2-40B4-BE49-F238E27FC236}">
                  <a16:creationId xmlns:a16="http://schemas.microsoft.com/office/drawing/2014/main" id="{7185566F-5EE2-40A7-989B-A1ABCDEBC789}"/>
                </a:ext>
              </a:extLst>
            </p:cNvPr>
            <p:cNvSpPr/>
            <p:nvPr/>
          </p:nvSpPr>
          <p:spPr>
            <a:xfrm>
              <a:off x="3345494" y="324626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9" name="群組 38" descr="PLACEHOLDER">
            <a:extLst>
              <a:ext uri="{FF2B5EF4-FFF2-40B4-BE49-F238E27FC236}">
                <a16:creationId xmlns:a16="http://schemas.microsoft.com/office/drawing/2014/main" id="{9979790E-2247-494C-856F-F53F04DAA64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2858988" y="3040641"/>
            <a:ext cx="415582" cy="621202"/>
            <a:chOff x="2858988" y="3040641"/>
            <a:chExt cx="415582" cy="621202"/>
          </a:xfrm>
        </p:grpSpPr>
        <p:sp>
          <p:nvSpPr>
            <p:cNvPr id="37" name="橢圓 36" descr="PLACEHOLDER">
              <a:extLst>
                <a:ext uri="{FF2B5EF4-FFF2-40B4-BE49-F238E27FC236}">
                  <a16:creationId xmlns:a16="http://schemas.microsoft.com/office/drawing/2014/main" id="{F300919C-8951-4666-923F-C3162A1B5949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8" name="橢圓 37" descr="PLACEHOLDER">
              <a:extLst>
                <a:ext uri="{FF2B5EF4-FFF2-40B4-BE49-F238E27FC236}">
                  <a16:creationId xmlns:a16="http://schemas.microsoft.com/office/drawing/2014/main" id="{A3FA6BAB-6598-4577-9AD4-5990B4F8880D}"/>
                </a:ext>
              </a:extLst>
            </p:cNvPr>
            <p:cNvSpPr/>
            <p:nvPr/>
          </p:nvSpPr>
          <p:spPr>
            <a:xfrm>
              <a:off x="3139872" y="3040641"/>
              <a:ext cx="134698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42" name="群組 41" descr="PLACEHOLDER">
            <a:extLst>
              <a:ext uri="{FF2B5EF4-FFF2-40B4-BE49-F238E27FC236}">
                <a16:creationId xmlns:a16="http://schemas.microsoft.com/office/drawing/2014/main" id="{D3BD40CD-BCB1-478B-AC58-7F53B64F156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578103" y="3040641"/>
            <a:ext cx="415582" cy="621202"/>
            <a:chOff x="2578103" y="3040641"/>
            <a:chExt cx="415582" cy="621202"/>
          </a:xfrm>
        </p:grpSpPr>
        <p:sp>
          <p:nvSpPr>
            <p:cNvPr id="40" name="橢圓 39" descr="PLACEHOLDER">
              <a:extLst>
                <a:ext uri="{FF2B5EF4-FFF2-40B4-BE49-F238E27FC236}">
                  <a16:creationId xmlns:a16="http://schemas.microsoft.com/office/drawing/2014/main" id="{D552F266-9036-46F1-89D4-E620DB9869CD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1" name="橢圓 40" descr="PLACEHOLDER">
              <a:extLst>
                <a:ext uri="{FF2B5EF4-FFF2-40B4-BE49-F238E27FC236}">
                  <a16:creationId xmlns:a16="http://schemas.microsoft.com/office/drawing/2014/main" id="{63A57997-FC60-44CA-8A1C-91130DD9D723}"/>
                </a:ext>
              </a:extLst>
            </p:cNvPr>
            <p:cNvSpPr/>
            <p:nvPr/>
          </p:nvSpPr>
          <p:spPr>
            <a:xfrm>
              <a:off x="2578103" y="304064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45" name="群組 44" descr="PLACEHOLDER">
            <a:extLst>
              <a:ext uri="{FF2B5EF4-FFF2-40B4-BE49-F238E27FC236}">
                <a16:creationId xmlns:a16="http://schemas.microsoft.com/office/drawing/2014/main" id="{E7CE8566-7EA6-43E2-81D0-8E6D4B05B2A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2372481" y="3246262"/>
            <a:ext cx="621204" cy="415582"/>
            <a:chOff x="2372481" y="3246262"/>
            <a:chExt cx="621204" cy="415582"/>
          </a:xfrm>
        </p:grpSpPr>
        <p:sp>
          <p:nvSpPr>
            <p:cNvPr id="43" name="橢圓 42" descr="PLACEHOLDER">
              <a:extLst>
                <a:ext uri="{FF2B5EF4-FFF2-40B4-BE49-F238E27FC236}">
                  <a16:creationId xmlns:a16="http://schemas.microsoft.com/office/drawing/2014/main" id="{390E41C2-1687-455E-99CC-94307D59CD33}"/>
                </a:ext>
              </a:extLst>
            </p:cNvPr>
            <p:cNvSpPr/>
            <p:nvPr/>
          </p:nvSpPr>
          <p:spPr>
            <a:xfrm>
              <a:off x="2858988" y="352714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4" name="橢圓 43" descr="PLACEHOLDER">
              <a:extLst>
                <a:ext uri="{FF2B5EF4-FFF2-40B4-BE49-F238E27FC236}">
                  <a16:creationId xmlns:a16="http://schemas.microsoft.com/office/drawing/2014/main" id="{77DAE79F-EDAE-4D4A-8BC2-6B497FBA8A8D}"/>
                </a:ext>
              </a:extLst>
            </p:cNvPr>
            <p:cNvSpPr/>
            <p:nvPr/>
          </p:nvSpPr>
          <p:spPr>
            <a:xfrm>
              <a:off x="2372481" y="324626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48" name="群組 47" descr="PLACEHOLDER">
            <a:extLst>
              <a:ext uri="{FF2B5EF4-FFF2-40B4-BE49-F238E27FC236}">
                <a16:creationId xmlns:a16="http://schemas.microsoft.com/office/drawing/2014/main" id="{337EE442-B594-4D83-82EC-567C4924175F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2297218" y="3527146"/>
            <a:ext cx="696467" cy="134697"/>
            <a:chOff x="2297218" y="3527146"/>
            <a:chExt cx="696467" cy="134697"/>
          </a:xfrm>
        </p:grpSpPr>
        <p:sp>
          <p:nvSpPr>
            <p:cNvPr id="46" name="橢圓 45" descr="PLACEHOLDER">
              <a:extLst>
                <a:ext uri="{FF2B5EF4-FFF2-40B4-BE49-F238E27FC236}">
                  <a16:creationId xmlns:a16="http://schemas.microsoft.com/office/drawing/2014/main" id="{932C0F79-EF83-4C6F-9028-643F9F9E4C0E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7" name="橢圓 46" descr="PLACEHOLDER">
              <a:extLst>
                <a:ext uri="{FF2B5EF4-FFF2-40B4-BE49-F238E27FC236}">
                  <a16:creationId xmlns:a16="http://schemas.microsoft.com/office/drawing/2014/main" id="{C24E1C69-5FEF-4FE1-A09E-828E0658B526}"/>
                </a:ext>
              </a:extLst>
            </p:cNvPr>
            <p:cNvSpPr/>
            <p:nvPr/>
          </p:nvSpPr>
          <p:spPr>
            <a:xfrm>
              <a:off x="229721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51" name="群組 50" descr="PLACEHOLDER">
            <a:extLst>
              <a:ext uri="{FF2B5EF4-FFF2-40B4-BE49-F238E27FC236}">
                <a16:creationId xmlns:a16="http://schemas.microsoft.com/office/drawing/2014/main" id="{EF87F4BB-DC39-478E-BBEE-50B59E2B6E34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2372481" y="3527146"/>
            <a:ext cx="621204" cy="415581"/>
            <a:chOff x="2372481" y="3527146"/>
            <a:chExt cx="621204" cy="415581"/>
          </a:xfrm>
        </p:grpSpPr>
        <p:sp>
          <p:nvSpPr>
            <p:cNvPr id="49" name="橢圓 48" descr="PLACEHOLDER">
              <a:extLst>
                <a:ext uri="{FF2B5EF4-FFF2-40B4-BE49-F238E27FC236}">
                  <a16:creationId xmlns:a16="http://schemas.microsoft.com/office/drawing/2014/main" id="{5AECB3C4-3789-4069-BEE9-632FBA53D5D9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0" name="橢圓 49" descr="PLACEHOLDER">
              <a:extLst>
                <a:ext uri="{FF2B5EF4-FFF2-40B4-BE49-F238E27FC236}">
                  <a16:creationId xmlns:a16="http://schemas.microsoft.com/office/drawing/2014/main" id="{501FC7A7-6A76-4D0C-A469-5E28B34D0858}"/>
                </a:ext>
              </a:extLst>
            </p:cNvPr>
            <p:cNvSpPr/>
            <p:nvPr/>
          </p:nvSpPr>
          <p:spPr>
            <a:xfrm>
              <a:off x="2372481" y="380803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54" name="群組 53" descr="PLACEHOLDER">
            <a:extLst>
              <a:ext uri="{FF2B5EF4-FFF2-40B4-BE49-F238E27FC236}">
                <a16:creationId xmlns:a16="http://schemas.microsoft.com/office/drawing/2014/main" id="{5A2854C4-33A4-4806-849C-B3102F754F18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578103" y="3527146"/>
            <a:ext cx="415582" cy="621202"/>
            <a:chOff x="2578103" y="3527146"/>
            <a:chExt cx="415582" cy="621202"/>
          </a:xfrm>
        </p:grpSpPr>
        <p:sp>
          <p:nvSpPr>
            <p:cNvPr id="52" name="橢圓 51" descr="PLACEHOLDER">
              <a:extLst>
                <a:ext uri="{FF2B5EF4-FFF2-40B4-BE49-F238E27FC236}">
                  <a16:creationId xmlns:a16="http://schemas.microsoft.com/office/drawing/2014/main" id="{EFBDD53F-BA1E-41D7-AB24-ADBC92634CDE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3" name="橢圓 52" descr="PLACEHOLDER">
              <a:extLst>
                <a:ext uri="{FF2B5EF4-FFF2-40B4-BE49-F238E27FC236}">
                  <a16:creationId xmlns:a16="http://schemas.microsoft.com/office/drawing/2014/main" id="{E87E1455-9FCE-4D8B-B689-A105F158E252}"/>
                </a:ext>
              </a:extLst>
            </p:cNvPr>
            <p:cNvSpPr/>
            <p:nvPr/>
          </p:nvSpPr>
          <p:spPr>
            <a:xfrm>
              <a:off x="2578103" y="401365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57" name="群組 56" descr="PLACEHOLDER">
            <a:extLst>
              <a:ext uri="{FF2B5EF4-FFF2-40B4-BE49-F238E27FC236}">
                <a16:creationId xmlns:a16="http://schemas.microsoft.com/office/drawing/2014/main" id="{1060785D-0221-492E-92C8-91E6D159DFC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2858988" y="3527146"/>
            <a:ext cx="134697" cy="696465"/>
            <a:chOff x="2858988" y="3527146"/>
            <a:chExt cx="134697" cy="696465"/>
          </a:xfrm>
        </p:grpSpPr>
        <p:sp>
          <p:nvSpPr>
            <p:cNvPr id="55" name="橢圓 54" descr="PLACEHOLDER">
              <a:extLst>
                <a:ext uri="{FF2B5EF4-FFF2-40B4-BE49-F238E27FC236}">
                  <a16:creationId xmlns:a16="http://schemas.microsoft.com/office/drawing/2014/main" id="{2E0081C2-906C-4F34-B715-6062950015EC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6" name="橢圓 55" descr="PLACEHOLDER">
              <a:extLst>
                <a:ext uri="{FF2B5EF4-FFF2-40B4-BE49-F238E27FC236}">
                  <a16:creationId xmlns:a16="http://schemas.microsoft.com/office/drawing/2014/main" id="{C160DA56-B6D2-43FC-B8EE-47DCF37042AD}"/>
                </a:ext>
              </a:extLst>
            </p:cNvPr>
            <p:cNvSpPr/>
            <p:nvPr/>
          </p:nvSpPr>
          <p:spPr>
            <a:xfrm>
              <a:off x="2858988" y="4088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61" name="群組 60" descr="PLACEHOLDER">
            <a:extLst>
              <a:ext uri="{FF2B5EF4-FFF2-40B4-BE49-F238E27FC236}">
                <a16:creationId xmlns:a16="http://schemas.microsoft.com/office/drawing/2014/main" id="{FCEE1966-A878-4308-B1C6-9B98F48F658B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2858988" y="3527146"/>
            <a:ext cx="415582" cy="621203"/>
            <a:chOff x="2858988" y="3527146"/>
            <a:chExt cx="415582" cy="621203"/>
          </a:xfrm>
        </p:grpSpPr>
        <p:sp>
          <p:nvSpPr>
            <p:cNvPr id="58" name="橢圓 57" descr="PLACEHOLDER">
              <a:extLst>
                <a:ext uri="{FF2B5EF4-FFF2-40B4-BE49-F238E27FC236}">
                  <a16:creationId xmlns:a16="http://schemas.microsoft.com/office/drawing/2014/main" id="{BBC3B4AA-70A3-495A-B18A-8BF7FDF60438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0" name="橢圓 59" descr="PLACEHOLDER">
              <a:extLst>
                <a:ext uri="{FF2B5EF4-FFF2-40B4-BE49-F238E27FC236}">
                  <a16:creationId xmlns:a16="http://schemas.microsoft.com/office/drawing/2014/main" id="{194AB904-3895-42A0-A523-486CCB6AA4BC}"/>
                </a:ext>
              </a:extLst>
            </p:cNvPr>
            <p:cNvSpPr/>
            <p:nvPr/>
          </p:nvSpPr>
          <p:spPr>
            <a:xfrm>
              <a:off x="3139872" y="4013652"/>
              <a:ext cx="134698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66" name="群組 65" descr="PLACEHOLDER">
            <a:extLst>
              <a:ext uri="{FF2B5EF4-FFF2-40B4-BE49-F238E27FC236}">
                <a16:creationId xmlns:a16="http://schemas.microsoft.com/office/drawing/2014/main" id="{8F200241-769E-4CB6-A277-45D0BF5F4096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2858988" y="3527146"/>
            <a:ext cx="621203" cy="415581"/>
            <a:chOff x="2858988" y="3527146"/>
            <a:chExt cx="621203" cy="415581"/>
          </a:xfrm>
        </p:grpSpPr>
        <p:sp>
          <p:nvSpPr>
            <p:cNvPr id="63" name="橢圓 62" descr="PLACEHOLDER">
              <a:extLst>
                <a:ext uri="{FF2B5EF4-FFF2-40B4-BE49-F238E27FC236}">
                  <a16:creationId xmlns:a16="http://schemas.microsoft.com/office/drawing/2014/main" id="{7D12B206-2278-4EC6-959E-61CFB4021616}"/>
                </a:ext>
              </a:extLst>
            </p:cNvPr>
            <p:cNvSpPr/>
            <p:nvPr/>
          </p:nvSpPr>
          <p:spPr>
            <a:xfrm>
              <a:off x="2858988" y="352714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4" name="橢圓 63" descr="PLACEHOLDER">
              <a:extLst>
                <a:ext uri="{FF2B5EF4-FFF2-40B4-BE49-F238E27FC236}">
                  <a16:creationId xmlns:a16="http://schemas.microsoft.com/office/drawing/2014/main" id="{A46938FF-C4E2-4867-A52C-9C84BB511D2C}"/>
                </a:ext>
              </a:extLst>
            </p:cNvPr>
            <p:cNvSpPr/>
            <p:nvPr/>
          </p:nvSpPr>
          <p:spPr>
            <a:xfrm>
              <a:off x="3345494" y="380803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9556757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20F5513-E373-4CB4-B9CD-EBD3DE5C139D}"/>
              </a:ext>
            </a:extLst>
          </p:cNvPr>
          <p:cNvGrpSpPr/>
          <p:nvPr/>
        </p:nvGrpSpPr>
        <p:grpSpPr>
          <a:xfrm>
            <a:off x="1878058" y="1497944"/>
            <a:ext cx="1534785" cy="2096550"/>
            <a:chOff x="1878058" y="1497944"/>
            <a:chExt cx="1534785" cy="2096550"/>
          </a:xfrm>
        </p:grpSpPr>
        <p:sp>
          <p:nvSpPr>
            <p:cNvPr id="59" name="手繪多邊形: 圖案 58" descr="Freeform 59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手繪多邊形: 圖案 61" descr="Freeform 62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 descr="Freeform 65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 descr="Freeform 68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: 圖案 70" descr="Freeform 71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DF0ECB-342F-4DDC-926D-2A5314F629E5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92633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825F5C-49FD-4603-9A9B-0F22D6AF3E24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926336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D0F04F-6739-482F-9454-6ABF70B81488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V="1">
            <a:off x="2926336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2338F7-772B-441D-A625-49D53488CB61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flipV="1">
            <a:off x="2926336" y="3032726"/>
            <a:ext cx="0" cy="56176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18969D-E64B-47E0-BBF2-A2FCD83BCC22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 flipV="1">
            <a:off x="2645451" y="3107989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F47C3BE-7CE2-40DF-B6F2-6F75A8C0725B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H="1" flipV="1">
            <a:off x="2439829" y="3313610"/>
            <a:ext cx="486507" cy="2808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ED87333-D443-4F81-9EB1-75E2A9F1097D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H="1">
            <a:off x="2364566" y="3594495"/>
            <a:ext cx="56177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8C4D29-7B70-433F-84DB-914978B1B2AE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H="1">
            <a:off x="2439829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FB4C77-B0CF-4E4F-9BF8-D068388FAF04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>
            <a:off x="2645451" y="3594495"/>
            <a:ext cx="280885" cy="486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8E72DB2-B952-40A9-A175-5BE04FDC6124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H="1">
            <a:off x="2926336" y="3594495"/>
            <a:ext cx="0" cy="5617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88051-265D-4E03-9D9F-92301A13541F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926336" y="3594495"/>
            <a:ext cx="280885" cy="48650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8D3859-79A1-41AC-A318-504CEEF23104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2926336" y="3594495"/>
            <a:ext cx="486507" cy="2808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7269506B-2DBE-40A8-A686-67A50DD05B7F}"/>
              </a:ext>
            </a:extLst>
          </p:cNvPr>
          <p:cNvGrpSpPr/>
          <p:nvPr/>
        </p:nvGrpSpPr>
        <p:grpSpPr>
          <a:xfrm rot="5400000">
            <a:off x="3207220" y="2265332"/>
            <a:ext cx="1534788" cy="2096554"/>
            <a:chOff x="1878058" y="1497944"/>
            <a:chExt cx="1534785" cy="2096550"/>
          </a:xfrm>
        </p:grpSpPr>
        <p:sp>
          <p:nvSpPr>
            <p:cNvPr id="70" name="手繪多邊形: 圖案 69" descr="Freeform 59">
              <a:extLst>
                <a:ext uri="{FF2B5EF4-FFF2-40B4-BE49-F238E27FC236}">
                  <a16:creationId xmlns:a16="http://schemas.microsoft.com/office/drawing/2014/main" id="{74CA4CE4-FA8F-4537-8346-325E5C916BE3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手繪多邊形: 圖案 71" descr="Freeform 62">
              <a:extLst>
                <a:ext uri="{FF2B5EF4-FFF2-40B4-BE49-F238E27FC236}">
                  <a16:creationId xmlns:a16="http://schemas.microsoft.com/office/drawing/2014/main" id="{23DEAA15-D3C2-4479-920E-18B71A3CE8AB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: 圖案 72" descr="Freeform 65">
              <a:extLst>
                <a:ext uri="{FF2B5EF4-FFF2-40B4-BE49-F238E27FC236}">
                  <a16:creationId xmlns:a16="http://schemas.microsoft.com/office/drawing/2014/main" id="{8FFB2347-5020-42DB-A1C7-5D6AD09BAF54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手繪多邊形: 圖案 73" descr="Freeform 68">
              <a:extLst>
                <a:ext uri="{FF2B5EF4-FFF2-40B4-BE49-F238E27FC236}">
                  <a16:creationId xmlns:a16="http://schemas.microsoft.com/office/drawing/2014/main" id="{C06A0171-37FD-4147-97EE-80208EA6396C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手繪多邊形: 圖案 74" descr="Freeform 71">
              <a:extLst>
                <a:ext uri="{FF2B5EF4-FFF2-40B4-BE49-F238E27FC236}">
                  <a16:creationId xmlns:a16="http://schemas.microsoft.com/office/drawing/2014/main" id="{A642DAAD-2073-493F-86A4-2C7D08E0A2BC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7588E112-85A2-4766-AE82-16F2C808CA39}"/>
              </a:ext>
            </a:extLst>
          </p:cNvPr>
          <p:cNvGrpSpPr/>
          <p:nvPr/>
        </p:nvGrpSpPr>
        <p:grpSpPr>
          <a:xfrm rot="3599999">
            <a:off x="2926334" y="1778825"/>
            <a:ext cx="1534788" cy="2096554"/>
            <a:chOff x="1878058" y="1497944"/>
            <a:chExt cx="1534785" cy="2096550"/>
          </a:xfrm>
        </p:grpSpPr>
        <p:sp>
          <p:nvSpPr>
            <p:cNvPr id="78" name="手繪多邊形: 圖案 77" descr="Freeform 59">
              <a:extLst>
                <a:ext uri="{FF2B5EF4-FFF2-40B4-BE49-F238E27FC236}">
                  <a16:creationId xmlns:a16="http://schemas.microsoft.com/office/drawing/2014/main" id="{2E829024-0FAD-4D72-BCB6-9D36F54261A2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手繪多邊形: 圖案 78" descr="Freeform 62">
              <a:extLst>
                <a:ext uri="{FF2B5EF4-FFF2-40B4-BE49-F238E27FC236}">
                  <a16:creationId xmlns:a16="http://schemas.microsoft.com/office/drawing/2014/main" id="{BEBD5B6E-D47E-4F89-AB4C-0082A6610ADD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0" name="手繪多邊形: 圖案 79" descr="Freeform 65">
              <a:extLst>
                <a:ext uri="{FF2B5EF4-FFF2-40B4-BE49-F238E27FC236}">
                  <a16:creationId xmlns:a16="http://schemas.microsoft.com/office/drawing/2014/main" id="{66DAD77C-D226-498F-B543-9559ECA22B3E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1" name="手繪多邊形: 圖案 80" descr="Freeform 68">
              <a:extLst>
                <a:ext uri="{FF2B5EF4-FFF2-40B4-BE49-F238E27FC236}">
                  <a16:creationId xmlns:a16="http://schemas.microsoft.com/office/drawing/2014/main" id="{F99E68F0-869E-44DB-91EC-44749D47CF37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: 圖案 81" descr="Freeform 71">
              <a:extLst>
                <a:ext uri="{FF2B5EF4-FFF2-40B4-BE49-F238E27FC236}">
                  <a16:creationId xmlns:a16="http://schemas.microsoft.com/office/drawing/2014/main" id="{FF4C04CD-4120-48C0-81D3-6E3761808C5E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2A483D1D-C8D9-4C53-BA14-8A66FC1B5685}"/>
              </a:ext>
            </a:extLst>
          </p:cNvPr>
          <p:cNvGrpSpPr/>
          <p:nvPr/>
        </p:nvGrpSpPr>
        <p:grpSpPr>
          <a:xfrm rot="1800003">
            <a:off x="2439829" y="1497944"/>
            <a:ext cx="1534785" cy="2096550"/>
            <a:chOff x="1878058" y="1497944"/>
            <a:chExt cx="1534785" cy="2096550"/>
          </a:xfrm>
        </p:grpSpPr>
        <p:sp>
          <p:nvSpPr>
            <p:cNvPr id="86" name="手繪多邊形: 圖案 85" descr="Freeform 59">
              <a:extLst>
                <a:ext uri="{FF2B5EF4-FFF2-40B4-BE49-F238E27FC236}">
                  <a16:creationId xmlns:a16="http://schemas.microsoft.com/office/drawing/2014/main" id="{C65634A4-3FFF-49E5-94E9-C9C2865A7E01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7" name="手繪多邊形: 圖案 86" descr="Freeform 62">
              <a:extLst>
                <a:ext uri="{FF2B5EF4-FFF2-40B4-BE49-F238E27FC236}">
                  <a16:creationId xmlns:a16="http://schemas.microsoft.com/office/drawing/2014/main" id="{B13AAAAD-984B-41CF-A730-FF0A041EC6EC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8" name="手繪多邊形: 圖案 87" descr="Freeform 65">
              <a:extLst>
                <a:ext uri="{FF2B5EF4-FFF2-40B4-BE49-F238E27FC236}">
                  <a16:creationId xmlns:a16="http://schemas.microsoft.com/office/drawing/2014/main" id="{0B368B6E-0286-4B22-A59D-02FD360A98FF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9" name="手繪多邊形: 圖案 88" descr="Freeform 68">
              <a:extLst>
                <a:ext uri="{FF2B5EF4-FFF2-40B4-BE49-F238E27FC236}">
                  <a16:creationId xmlns:a16="http://schemas.microsoft.com/office/drawing/2014/main" id="{BACF70DA-2546-4C5D-BFE5-76A348217987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手繪多邊形: 圖案 89" descr="Freeform 71">
              <a:extLst>
                <a:ext uri="{FF2B5EF4-FFF2-40B4-BE49-F238E27FC236}">
                  <a16:creationId xmlns:a16="http://schemas.microsoft.com/office/drawing/2014/main" id="{6739DB35-29DE-4218-A5F9-0241C07CEE88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6234D72E-4D93-467B-83C3-84CFBC1ED7E3}"/>
              </a:ext>
            </a:extLst>
          </p:cNvPr>
          <p:cNvGrpSpPr/>
          <p:nvPr/>
        </p:nvGrpSpPr>
        <p:grpSpPr>
          <a:xfrm rot="19799997">
            <a:off x="1391552" y="1778830"/>
            <a:ext cx="1534785" cy="2096550"/>
            <a:chOff x="1878058" y="1497944"/>
            <a:chExt cx="1534785" cy="2096550"/>
          </a:xfrm>
        </p:grpSpPr>
        <p:sp>
          <p:nvSpPr>
            <p:cNvPr id="94" name="手繪多邊形: 圖案 93" descr="Freeform 59">
              <a:extLst>
                <a:ext uri="{FF2B5EF4-FFF2-40B4-BE49-F238E27FC236}">
                  <a16:creationId xmlns:a16="http://schemas.microsoft.com/office/drawing/2014/main" id="{F6473F70-0C6D-41DE-9A05-489F99C7D819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5" name="手繪多邊形: 圖案 94" descr="Freeform 62">
              <a:extLst>
                <a:ext uri="{FF2B5EF4-FFF2-40B4-BE49-F238E27FC236}">
                  <a16:creationId xmlns:a16="http://schemas.microsoft.com/office/drawing/2014/main" id="{0E4D6420-80F5-48DD-8198-04C45D1781B0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手繪多邊形: 圖案 95" descr="Freeform 65">
              <a:extLst>
                <a:ext uri="{FF2B5EF4-FFF2-40B4-BE49-F238E27FC236}">
                  <a16:creationId xmlns:a16="http://schemas.microsoft.com/office/drawing/2014/main" id="{BCCB5054-1B82-4427-985C-4EF79BE165CF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7" name="手繪多邊形: 圖案 96" descr="Freeform 68">
              <a:extLst>
                <a:ext uri="{FF2B5EF4-FFF2-40B4-BE49-F238E27FC236}">
                  <a16:creationId xmlns:a16="http://schemas.microsoft.com/office/drawing/2014/main" id="{89021399-4EE5-4BFA-92C2-225FAA0169D9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8" name="手繪多邊形: 圖案 97" descr="Freeform 71">
              <a:extLst>
                <a:ext uri="{FF2B5EF4-FFF2-40B4-BE49-F238E27FC236}">
                  <a16:creationId xmlns:a16="http://schemas.microsoft.com/office/drawing/2014/main" id="{40C31EB4-79DA-4486-A557-6F5941463DBD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2771A91D-09B1-49AD-9F0A-4092911A4920}"/>
              </a:ext>
            </a:extLst>
          </p:cNvPr>
          <p:cNvGrpSpPr/>
          <p:nvPr/>
        </p:nvGrpSpPr>
        <p:grpSpPr>
          <a:xfrm rot="18000002">
            <a:off x="1110665" y="2265333"/>
            <a:ext cx="1534788" cy="2096554"/>
            <a:chOff x="1878058" y="1497944"/>
            <a:chExt cx="1534785" cy="2096550"/>
          </a:xfrm>
        </p:grpSpPr>
        <p:sp>
          <p:nvSpPr>
            <p:cNvPr id="102" name="手繪多邊形: 圖案 101" descr="Freeform 59">
              <a:extLst>
                <a:ext uri="{FF2B5EF4-FFF2-40B4-BE49-F238E27FC236}">
                  <a16:creationId xmlns:a16="http://schemas.microsoft.com/office/drawing/2014/main" id="{B9BB345B-E8C0-466E-8AA7-8CF249E62170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3" name="手繪多邊形: 圖案 102" descr="Freeform 62">
              <a:extLst>
                <a:ext uri="{FF2B5EF4-FFF2-40B4-BE49-F238E27FC236}">
                  <a16:creationId xmlns:a16="http://schemas.microsoft.com/office/drawing/2014/main" id="{6A8F5B1E-500A-4E38-A3EA-E6CB29187267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4" name="手繪多邊形: 圖案 103" descr="Freeform 65">
              <a:extLst>
                <a:ext uri="{FF2B5EF4-FFF2-40B4-BE49-F238E27FC236}">
                  <a16:creationId xmlns:a16="http://schemas.microsoft.com/office/drawing/2014/main" id="{E4C0655A-E79C-4B1B-80FC-904658135DE7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5" name="手繪多邊形: 圖案 104" descr="Freeform 68">
              <a:extLst>
                <a:ext uri="{FF2B5EF4-FFF2-40B4-BE49-F238E27FC236}">
                  <a16:creationId xmlns:a16="http://schemas.microsoft.com/office/drawing/2014/main" id="{46196F84-9BA9-4CA0-9C72-5A152FB0A92C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6" name="手繪多邊形: 圖案 105" descr="Freeform 71">
              <a:extLst>
                <a:ext uri="{FF2B5EF4-FFF2-40B4-BE49-F238E27FC236}">
                  <a16:creationId xmlns:a16="http://schemas.microsoft.com/office/drawing/2014/main" id="{1F4BAFD1-1EBA-4F06-B9E2-A47089991C50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E525157F-2F0E-43DB-BD06-8AD2C01D5C92}"/>
              </a:ext>
            </a:extLst>
          </p:cNvPr>
          <p:cNvGrpSpPr/>
          <p:nvPr/>
        </p:nvGrpSpPr>
        <p:grpSpPr>
          <a:xfrm rot="16200000">
            <a:off x="1110664" y="2827105"/>
            <a:ext cx="1534788" cy="2096554"/>
            <a:chOff x="1878058" y="1497944"/>
            <a:chExt cx="1534785" cy="2096550"/>
          </a:xfrm>
        </p:grpSpPr>
        <p:sp>
          <p:nvSpPr>
            <p:cNvPr id="110" name="手繪多邊形: 圖案 109" descr="Freeform 59">
              <a:extLst>
                <a:ext uri="{FF2B5EF4-FFF2-40B4-BE49-F238E27FC236}">
                  <a16:creationId xmlns:a16="http://schemas.microsoft.com/office/drawing/2014/main" id="{F7D40089-1991-419A-B087-B3B2F99A0DCB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1" name="手繪多邊形: 圖案 110" descr="Freeform 62">
              <a:extLst>
                <a:ext uri="{FF2B5EF4-FFF2-40B4-BE49-F238E27FC236}">
                  <a16:creationId xmlns:a16="http://schemas.microsoft.com/office/drawing/2014/main" id="{88CB191E-8DC9-41C4-BC6C-1D44633B9CCC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2" name="手繪多邊形: 圖案 111" descr="Freeform 65">
              <a:extLst>
                <a:ext uri="{FF2B5EF4-FFF2-40B4-BE49-F238E27FC236}">
                  <a16:creationId xmlns:a16="http://schemas.microsoft.com/office/drawing/2014/main" id="{7945B8B9-B854-4CF2-93EC-F14169069297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手繪多邊形: 圖案 112" descr="Freeform 68">
              <a:extLst>
                <a:ext uri="{FF2B5EF4-FFF2-40B4-BE49-F238E27FC236}">
                  <a16:creationId xmlns:a16="http://schemas.microsoft.com/office/drawing/2014/main" id="{F730F5B6-FB9E-4DCD-AE83-38BF1FADC57B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4" name="手繪多邊形: 圖案 113" descr="Freeform 71">
              <a:extLst>
                <a:ext uri="{FF2B5EF4-FFF2-40B4-BE49-F238E27FC236}">
                  <a16:creationId xmlns:a16="http://schemas.microsoft.com/office/drawing/2014/main" id="{1951F476-39CF-4E79-90E8-40212907B80F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668BA561-9A57-434B-8128-D37E2A8E3CF7}"/>
              </a:ext>
            </a:extLst>
          </p:cNvPr>
          <p:cNvGrpSpPr/>
          <p:nvPr/>
        </p:nvGrpSpPr>
        <p:grpSpPr>
          <a:xfrm rot="14400006">
            <a:off x="1391551" y="3313611"/>
            <a:ext cx="1534786" cy="2096551"/>
            <a:chOff x="1878058" y="1497944"/>
            <a:chExt cx="1534785" cy="2096550"/>
          </a:xfrm>
        </p:grpSpPr>
        <p:sp>
          <p:nvSpPr>
            <p:cNvPr id="118" name="手繪多邊形: 圖案 117" descr="Freeform 59">
              <a:extLst>
                <a:ext uri="{FF2B5EF4-FFF2-40B4-BE49-F238E27FC236}">
                  <a16:creationId xmlns:a16="http://schemas.microsoft.com/office/drawing/2014/main" id="{B1108DFD-AA1B-4746-9924-45AB42913DF8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9" name="手繪多邊形: 圖案 118" descr="Freeform 62">
              <a:extLst>
                <a:ext uri="{FF2B5EF4-FFF2-40B4-BE49-F238E27FC236}">
                  <a16:creationId xmlns:a16="http://schemas.microsoft.com/office/drawing/2014/main" id="{C9891B4E-680C-4A3D-87C2-B58873F86E25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0" name="手繪多邊形: 圖案 119" descr="Freeform 65">
              <a:extLst>
                <a:ext uri="{FF2B5EF4-FFF2-40B4-BE49-F238E27FC236}">
                  <a16:creationId xmlns:a16="http://schemas.microsoft.com/office/drawing/2014/main" id="{136F047B-172C-4EEE-ACB3-4A0C01006FB3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1" name="手繪多邊形: 圖案 120" descr="Freeform 68">
              <a:extLst>
                <a:ext uri="{FF2B5EF4-FFF2-40B4-BE49-F238E27FC236}">
                  <a16:creationId xmlns:a16="http://schemas.microsoft.com/office/drawing/2014/main" id="{E66E35CB-0997-42FC-9A9D-B3AF54B39E7E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2" name="手繪多邊形: 圖案 121" descr="Freeform 71">
              <a:extLst>
                <a:ext uri="{FF2B5EF4-FFF2-40B4-BE49-F238E27FC236}">
                  <a16:creationId xmlns:a16="http://schemas.microsoft.com/office/drawing/2014/main" id="{1089CF73-DDE6-421E-B612-356AC324D248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6D24B3B4-DC87-4716-B005-9FF16F71829C}"/>
              </a:ext>
            </a:extLst>
          </p:cNvPr>
          <p:cNvGrpSpPr/>
          <p:nvPr/>
        </p:nvGrpSpPr>
        <p:grpSpPr>
          <a:xfrm rot="12600008">
            <a:off x="1878059" y="3594496"/>
            <a:ext cx="1534783" cy="2096547"/>
            <a:chOff x="1878058" y="1497944"/>
            <a:chExt cx="1534785" cy="2096550"/>
          </a:xfrm>
        </p:grpSpPr>
        <p:sp>
          <p:nvSpPr>
            <p:cNvPr id="126" name="手繪多邊形: 圖案 125" descr="Freeform 59">
              <a:extLst>
                <a:ext uri="{FF2B5EF4-FFF2-40B4-BE49-F238E27FC236}">
                  <a16:creationId xmlns:a16="http://schemas.microsoft.com/office/drawing/2014/main" id="{09FBAAE1-14F6-4BA9-BAB3-2E8263A71A19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7" name="手繪多邊形: 圖案 126" descr="Freeform 62">
              <a:extLst>
                <a:ext uri="{FF2B5EF4-FFF2-40B4-BE49-F238E27FC236}">
                  <a16:creationId xmlns:a16="http://schemas.microsoft.com/office/drawing/2014/main" id="{E87601D3-1E80-4E3B-A78C-900A36BEC0C6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8" name="手繪多邊形: 圖案 127" descr="Freeform 65">
              <a:extLst>
                <a:ext uri="{FF2B5EF4-FFF2-40B4-BE49-F238E27FC236}">
                  <a16:creationId xmlns:a16="http://schemas.microsoft.com/office/drawing/2014/main" id="{FAF1D9CC-381A-4467-803F-2FB28508E239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9" name="手繪多邊形: 圖案 128" descr="Freeform 68">
              <a:extLst>
                <a:ext uri="{FF2B5EF4-FFF2-40B4-BE49-F238E27FC236}">
                  <a16:creationId xmlns:a16="http://schemas.microsoft.com/office/drawing/2014/main" id="{7E59E8C6-43C8-4E99-A467-207972672DB9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0" name="手繪多邊形: 圖案 129" descr="Freeform 71">
              <a:extLst>
                <a:ext uri="{FF2B5EF4-FFF2-40B4-BE49-F238E27FC236}">
                  <a16:creationId xmlns:a16="http://schemas.microsoft.com/office/drawing/2014/main" id="{8A970170-9255-48D7-A8F2-AB4D4B5A63A4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803E857F-0F8B-49E6-A562-D732BB552B02}"/>
              </a:ext>
            </a:extLst>
          </p:cNvPr>
          <p:cNvGrpSpPr/>
          <p:nvPr/>
        </p:nvGrpSpPr>
        <p:grpSpPr>
          <a:xfrm rot="10800002">
            <a:off x="2439830" y="3594496"/>
            <a:ext cx="1534782" cy="2096546"/>
            <a:chOff x="1878058" y="1497944"/>
            <a:chExt cx="1534785" cy="2096550"/>
          </a:xfrm>
        </p:grpSpPr>
        <p:sp>
          <p:nvSpPr>
            <p:cNvPr id="134" name="手繪多邊形: 圖案 133" descr="Freeform 59">
              <a:extLst>
                <a:ext uri="{FF2B5EF4-FFF2-40B4-BE49-F238E27FC236}">
                  <a16:creationId xmlns:a16="http://schemas.microsoft.com/office/drawing/2014/main" id="{258A7455-5DCA-4F28-B35B-6563C15AE782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5" name="手繪多邊形: 圖案 134" descr="Freeform 62">
              <a:extLst>
                <a:ext uri="{FF2B5EF4-FFF2-40B4-BE49-F238E27FC236}">
                  <a16:creationId xmlns:a16="http://schemas.microsoft.com/office/drawing/2014/main" id="{827D1810-22F7-44BB-8AFA-7F0022F5A78C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6" name="手繪多邊形: 圖案 135" descr="Freeform 65">
              <a:extLst>
                <a:ext uri="{FF2B5EF4-FFF2-40B4-BE49-F238E27FC236}">
                  <a16:creationId xmlns:a16="http://schemas.microsoft.com/office/drawing/2014/main" id="{1B067390-225F-4A9F-B6B7-50AB64091FF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手繪多邊形: 圖案 136" descr="Freeform 68">
              <a:extLst>
                <a:ext uri="{FF2B5EF4-FFF2-40B4-BE49-F238E27FC236}">
                  <a16:creationId xmlns:a16="http://schemas.microsoft.com/office/drawing/2014/main" id="{0FC11EE7-0F68-4EC5-AE4C-7C284F74EB64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8" name="手繪多邊形: 圖案 137" descr="Freeform 71">
              <a:extLst>
                <a:ext uri="{FF2B5EF4-FFF2-40B4-BE49-F238E27FC236}">
                  <a16:creationId xmlns:a16="http://schemas.microsoft.com/office/drawing/2014/main" id="{DDE8BB76-6D01-4954-BB24-3B1246534E44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86EB4FD8-2573-4A73-9230-D5C971C15D61}"/>
              </a:ext>
            </a:extLst>
          </p:cNvPr>
          <p:cNvGrpSpPr/>
          <p:nvPr/>
        </p:nvGrpSpPr>
        <p:grpSpPr>
          <a:xfrm rot="8999997">
            <a:off x="2926336" y="3313610"/>
            <a:ext cx="1534785" cy="2096550"/>
            <a:chOff x="1878058" y="1497944"/>
            <a:chExt cx="1534785" cy="2096550"/>
          </a:xfrm>
        </p:grpSpPr>
        <p:sp>
          <p:nvSpPr>
            <p:cNvPr id="142" name="手繪多邊形: 圖案 141" descr="Freeform 59">
              <a:extLst>
                <a:ext uri="{FF2B5EF4-FFF2-40B4-BE49-F238E27FC236}">
                  <a16:creationId xmlns:a16="http://schemas.microsoft.com/office/drawing/2014/main" id="{C6028C1F-52EC-4CE6-9DE7-C20CA760171A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: 圖案 142" descr="Freeform 62">
              <a:extLst>
                <a:ext uri="{FF2B5EF4-FFF2-40B4-BE49-F238E27FC236}">
                  <a16:creationId xmlns:a16="http://schemas.microsoft.com/office/drawing/2014/main" id="{452BA8FD-E07C-4465-9A94-EA4BDF17381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4" name="手繪多邊形: 圖案 143" descr="Freeform 65">
              <a:extLst>
                <a:ext uri="{FF2B5EF4-FFF2-40B4-BE49-F238E27FC236}">
                  <a16:creationId xmlns:a16="http://schemas.microsoft.com/office/drawing/2014/main" id="{7189A140-C690-496F-BCBC-C0B81E90B52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5" name="手繪多邊形: 圖案 144" descr="Freeform 68">
              <a:extLst>
                <a:ext uri="{FF2B5EF4-FFF2-40B4-BE49-F238E27FC236}">
                  <a16:creationId xmlns:a16="http://schemas.microsoft.com/office/drawing/2014/main" id="{763B129E-FA2B-4CE9-A131-80D569B38BB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手繪多邊形: 圖案 145" descr="Freeform 71">
              <a:extLst>
                <a:ext uri="{FF2B5EF4-FFF2-40B4-BE49-F238E27FC236}">
                  <a16:creationId xmlns:a16="http://schemas.microsoft.com/office/drawing/2014/main" id="{9B4C950C-0432-4A9B-90CA-7D9FD22EB83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D453CDE0-B8E7-4186-879A-41E275DD02EC}"/>
              </a:ext>
            </a:extLst>
          </p:cNvPr>
          <p:cNvGrpSpPr/>
          <p:nvPr/>
        </p:nvGrpSpPr>
        <p:grpSpPr>
          <a:xfrm rot="7199997">
            <a:off x="3207220" y="2827102"/>
            <a:ext cx="1534786" cy="2096551"/>
            <a:chOff x="1878058" y="1497944"/>
            <a:chExt cx="1534785" cy="2096550"/>
          </a:xfrm>
        </p:grpSpPr>
        <p:sp>
          <p:nvSpPr>
            <p:cNvPr id="150" name="手繪多邊形: 圖案 149" descr="Freeform 59">
              <a:extLst>
                <a:ext uri="{FF2B5EF4-FFF2-40B4-BE49-F238E27FC236}">
                  <a16:creationId xmlns:a16="http://schemas.microsoft.com/office/drawing/2014/main" id="{AF0C2C0F-27F5-4C91-BCED-DF576723985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1" name="手繪多邊形: 圖案 150" descr="Freeform 62">
              <a:extLst>
                <a:ext uri="{FF2B5EF4-FFF2-40B4-BE49-F238E27FC236}">
                  <a16:creationId xmlns:a16="http://schemas.microsoft.com/office/drawing/2014/main" id="{594A4A9A-58DC-4600-A1B0-5DECCE5D82E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2" name="手繪多邊形: 圖案 151" descr="Freeform 65">
              <a:extLst>
                <a:ext uri="{FF2B5EF4-FFF2-40B4-BE49-F238E27FC236}">
                  <a16:creationId xmlns:a16="http://schemas.microsoft.com/office/drawing/2014/main" id="{AD15F39C-D77B-4330-95C9-9ACFFC23F3A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3" name="手繪多邊形: 圖案 152" descr="Freeform 68">
              <a:extLst>
                <a:ext uri="{FF2B5EF4-FFF2-40B4-BE49-F238E27FC236}">
                  <a16:creationId xmlns:a16="http://schemas.microsoft.com/office/drawing/2014/main" id="{B731BB51-8AD9-4731-889D-B4A609AE4BA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4" name="手繪多邊形: 圖案 153" descr="Freeform 71">
              <a:extLst>
                <a:ext uri="{FF2B5EF4-FFF2-40B4-BE49-F238E27FC236}">
                  <a16:creationId xmlns:a16="http://schemas.microsoft.com/office/drawing/2014/main" id="{8D153A56-EDEB-4B3E-8D0C-6C12F263552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448675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手繪多邊形: 圖案 58" descr="Freeform 59">
            <a:extLst>
              <a:ext uri="{FF2B5EF4-FFF2-40B4-BE49-F238E27FC236}">
                <a16:creationId xmlns:a16="http://schemas.microsoft.com/office/drawing/2014/main" id="{1BC37712-5A28-488F-B595-B282B397DB9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645450" y="2546219"/>
            <a:ext cx="280885" cy="1048275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2" name="手繪多邊形: 圖案 61" descr="Freeform 62">
            <a:extLst>
              <a:ext uri="{FF2B5EF4-FFF2-40B4-BE49-F238E27FC236}">
                <a16:creationId xmlns:a16="http://schemas.microsoft.com/office/drawing/2014/main" id="{D70054C9-5C94-4C49-99F8-9B512C8AB90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645451" y="2059714"/>
            <a:ext cx="561770" cy="973011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5" name="手繪多邊形: 圖案 64" descr="Freeform 65">
            <a:extLst>
              <a:ext uri="{FF2B5EF4-FFF2-40B4-BE49-F238E27FC236}">
                <a16:creationId xmlns:a16="http://schemas.microsoft.com/office/drawing/2014/main" id="{21721551-1DA0-44B4-8125-0867E4CCA11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158944" y="1778830"/>
            <a:ext cx="767392" cy="767390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8" name="手繪多邊形: 圖案 67" descr="Freeform 68">
            <a:extLst>
              <a:ext uri="{FF2B5EF4-FFF2-40B4-BE49-F238E27FC236}">
                <a16:creationId xmlns:a16="http://schemas.microsoft.com/office/drawing/2014/main" id="{4DB24982-8273-436F-BDB5-84CDD38F919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439829" y="1497945"/>
            <a:ext cx="973014" cy="561769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1" name="手繪多邊形: 圖案 70" descr="Freeform 71">
            <a:extLst>
              <a:ext uri="{FF2B5EF4-FFF2-40B4-BE49-F238E27FC236}">
                <a16:creationId xmlns:a16="http://schemas.microsoft.com/office/drawing/2014/main" id="{44D5C8D5-EFC0-479A-9F84-46851BF374A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878058" y="1497944"/>
            <a:ext cx="1048277" cy="280885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0" name="手繪多邊形: 圖案 69" descr="Freeform 59">
            <a:extLst>
              <a:ext uri="{FF2B5EF4-FFF2-40B4-BE49-F238E27FC236}">
                <a16:creationId xmlns:a16="http://schemas.microsoft.com/office/drawing/2014/main" id="{74CA4CE4-FA8F-4537-8346-325E5C916BE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5400000">
            <a:off x="3310033" y="2929913"/>
            <a:ext cx="280886" cy="1048277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2" name="手繪多邊形: 圖案 71" descr="Freeform 62">
            <a:extLst>
              <a:ext uri="{FF2B5EF4-FFF2-40B4-BE49-F238E27FC236}">
                <a16:creationId xmlns:a16="http://schemas.microsoft.com/office/drawing/2014/main" id="{23DEAA15-D3C2-4479-920E-18B71A3CE8A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5400000">
            <a:off x="3693728" y="3107989"/>
            <a:ext cx="561771" cy="973013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3" name="手繪多邊形: 圖案 72" descr="Freeform 65">
            <a:extLst>
              <a:ext uri="{FF2B5EF4-FFF2-40B4-BE49-F238E27FC236}">
                <a16:creationId xmlns:a16="http://schemas.microsoft.com/office/drawing/2014/main" id="{8FFB2347-5020-42DB-A1C7-5D6AD09BAF5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5400000">
            <a:off x="3974612" y="2827103"/>
            <a:ext cx="767393" cy="767391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4" name="手繪多邊形: 圖案 73" descr="Freeform 68">
            <a:extLst>
              <a:ext uri="{FF2B5EF4-FFF2-40B4-BE49-F238E27FC236}">
                <a16:creationId xmlns:a16="http://schemas.microsoft.com/office/drawing/2014/main" id="{C06A0171-37FD-4147-97EE-80208EA6396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5400000">
            <a:off x="4255497" y="3313610"/>
            <a:ext cx="973016" cy="561770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5" name="手繪多邊形: 圖案 74" descr="Freeform 71">
            <a:extLst>
              <a:ext uri="{FF2B5EF4-FFF2-40B4-BE49-F238E27FC236}">
                <a16:creationId xmlns:a16="http://schemas.microsoft.com/office/drawing/2014/main" id="{A642DAAD-2073-493F-86A4-2C7D08E0A2B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5400000">
            <a:off x="4358309" y="2929912"/>
            <a:ext cx="1048279" cy="280886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8" name="手繪多邊形: 圖案 77" descr="Freeform 59">
            <a:extLst>
              <a:ext uri="{FF2B5EF4-FFF2-40B4-BE49-F238E27FC236}">
                <a16:creationId xmlns:a16="http://schemas.microsoft.com/office/drawing/2014/main" id="{2E829024-0FAD-4D72-BCB6-9D36F54261A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3599999">
            <a:off x="3169589" y="2686659"/>
            <a:ext cx="280886" cy="1048277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9" name="手繪多邊形: 圖案 78" descr="Freeform 62">
            <a:extLst>
              <a:ext uri="{FF2B5EF4-FFF2-40B4-BE49-F238E27FC236}">
                <a16:creationId xmlns:a16="http://schemas.microsoft.com/office/drawing/2014/main" id="{BEBD5B6E-D47E-4F89-AB4C-0082A6610AD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3599999">
            <a:off x="3553285" y="2583850"/>
            <a:ext cx="561771" cy="973013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0" name="手繪多邊形: 圖案 79" descr="Freeform 65">
            <a:extLst>
              <a:ext uri="{FF2B5EF4-FFF2-40B4-BE49-F238E27FC236}">
                <a16:creationId xmlns:a16="http://schemas.microsoft.com/office/drawing/2014/main" id="{66DAD77C-D226-498F-B543-9559ECA22B3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3599999">
            <a:off x="3590915" y="2162522"/>
            <a:ext cx="767393" cy="767391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1" name="手繪多邊形: 圖案 80" descr="Freeform 68">
            <a:extLst>
              <a:ext uri="{FF2B5EF4-FFF2-40B4-BE49-F238E27FC236}">
                <a16:creationId xmlns:a16="http://schemas.microsoft.com/office/drawing/2014/main" id="{F99E68F0-869E-44DB-91EC-44749D47CF3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3599999">
            <a:off x="4012243" y="2405776"/>
            <a:ext cx="973016" cy="561770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2" name="手繪多邊形: 圖案 81" descr="Freeform 71">
            <a:extLst>
              <a:ext uri="{FF2B5EF4-FFF2-40B4-BE49-F238E27FC236}">
                <a16:creationId xmlns:a16="http://schemas.microsoft.com/office/drawing/2014/main" id="{FF4C04CD-4120-48C0-81D3-6E3761808C5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3599999">
            <a:off x="3834169" y="2022077"/>
            <a:ext cx="1048279" cy="280886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6" name="手繪多邊形: 圖案 85" descr="Freeform 59">
            <a:extLst>
              <a:ext uri="{FF2B5EF4-FFF2-40B4-BE49-F238E27FC236}">
                <a16:creationId xmlns:a16="http://schemas.microsoft.com/office/drawing/2014/main" id="{C65634A4-3FFF-49E5-94E9-C9C2865A7E0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800003">
            <a:off x="2926336" y="2546219"/>
            <a:ext cx="280885" cy="1048275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7" name="手繪多邊形: 圖案 86" descr="Freeform 62">
            <a:extLst>
              <a:ext uri="{FF2B5EF4-FFF2-40B4-BE49-F238E27FC236}">
                <a16:creationId xmlns:a16="http://schemas.microsoft.com/office/drawing/2014/main" id="{B13AAAAD-984B-41CF-A730-FF0A041EC6EC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800003">
            <a:off x="3169590" y="2200157"/>
            <a:ext cx="561770" cy="973011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8" name="手繪多邊形: 圖案 87" descr="Freeform 65">
            <a:extLst>
              <a:ext uri="{FF2B5EF4-FFF2-40B4-BE49-F238E27FC236}">
                <a16:creationId xmlns:a16="http://schemas.microsoft.com/office/drawing/2014/main" id="{0B368B6E-0286-4B22-A59D-02FD360A98F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1800003">
            <a:off x="2926336" y="1778830"/>
            <a:ext cx="767392" cy="767390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9" name="手繪多邊形: 圖案 88" descr="Freeform 68">
            <a:extLst>
              <a:ext uri="{FF2B5EF4-FFF2-40B4-BE49-F238E27FC236}">
                <a16:creationId xmlns:a16="http://schemas.microsoft.com/office/drawing/2014/main" id="{BACF70DA-2546-4C5D-BFE5-76A34821798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1800003">
            <a:off x="3347664" y="1741199"/>
            <a:ext cx="973014" cy="561769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0" name="手繪多邊形: 圖案 89" descr="Freeform 71">
            <a:extLst>
              <a:ext uri="{FF2B5EF4-FFF2-40B4-BE49-F238E27FC236}">
                <a16:creationId xmlns:a16="http://schemas.microsoft.com/office/drawing/2014/main" id="{6739DB35-29DE-4218-A5F9-0241C07CEE88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1800003">
            <a:off x="2926336" y="1497944"/>
            <a:ext cx="1048277" cy="280885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4" name="手繪多邊形: 圖案 93" descr="Freeform 59">
            <a:extLst>
              <a:ext uri="{FF2B5EF4-FFF2-40B4-BE49-F238E27FC236}">
                <a16:creationId xmlns:a16="http://schemas.microsoft.com/office/drawing/2014/main" id="{F6473F70-0C6D-41DE-9A05-489F99C7D81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rot="19799997">
            <a:off x="2402197" y="2686663"/>
            <a:ext cx="280885" cy="1048275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5" name="手繪多邊形: 圖案 94" descr="Freeform 62">
            <a:extLst>
              <a:ext uri="{FF2B5EF4-FFF2-40B4-BE49-F238E27FC236}">
                <a16:creationId xmlns:a16="http://schemas.microsoft.com/office/drawing/2014/main" id="{0E4D6420-80F5-48DD-8198-04C45D1781B0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rot="19799997">
            <a:off x="2121314" y="2200157"/>
            <a:ext cx="561770" cy="973011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6" name="手繪多邊形: 圖案 95" descr="Freeform 65">
            <a:extLst>
              <a:ext uri="{FF2B5EF4-FFF2-40B4-BE49-F238E27FC236}">
                <a16:creationId xmlns:a16="http://schemas.microsoft.com/office/drawing/2014/main" id="{BCCB5054-1B82-4427-985C-4EF79BE165C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rot="19799997">
            <a:off x="1494365" y="2162527"/>
            <a:ext cx="767392" cy="767390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7" name="手繪多邊形: 圖案 96" descr="Freeform 68">
            <a:extLst>
              <a:ext uri="{FF2B5EF4-FFF2-40B4-BE49-F238E27FC236}">
                <a16:creationId xmlns:a16="http://schemas.microsoft.com/office/drawing/2014/main" id="{89021399-4EE5-4BFA-92C2-225FAA0169D9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rot="19799997">
            <a:off x="1531996" y="1741199"/>
            <a:ext cx="973014" cy="561769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8" name="手繪多邊形: 圖案 97" descr="Freeform 71">
            <a:extLst>
              <a:ext uri="{FF2B5EF4-FFF2-40B4-BE49-F238E27FC236}">
                <a16:creationId xmlns:a16="http://schemas.microsoft.com/office/drawing/2014/main" id="{40C31EB4-79DA-4486-A557-6F5941463DBD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 rot="19799997">
            <a:off x="970225" y="2022084"/>
            <a:ext cx="1048277" cy="280885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" name="手繪多邊形: 圖案 101" descr="Freeform 59">
            <a:extLst>
              <a:ext uri="{FF2B5EF4-FFF2-40B4-BE49-F238E27FC236}">
                <a16:creationId xmlns:a16="http://schemas.microsoft.com/office/drawing/2014/main" id="{B9BB345B-E8C0-466E-8AA7-8CF249E62170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8000002">
            <a:off x="2261755" y="2929914"/>
            <a:ext cx="280886" cy="1048277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3" name="手繪多邊形: 圖案 102" descr="Freeform 62">
            <a:extLst>
              <a:ext uri="{FF2B5EF4-FFF2-40B4-BE49-F238E27FC236}">
                <a16:creationId xmlns:a16="http://schemas.microsoft.com/office/drawing/2014/main" id="{6A8F5B1E-500A-4E38-A3EA-E6CB2918726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rot="18000002">
            <a:off x="1737617" y="2583849"/>
            <a:ext cx="561771" cy="973013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4" name="手繪多邊形: 圖案 103" descr="Freeform 65">
            <a:extLst>
              <a:ext uri="{FF2B5EF4-FFF2-40B4-BE49-F238E27FC236}">
                <a16:creationId xmlns:a16="http://schemas.microsoft.com/office/drawing/2014/main" id="{E4C0655A-E79C-4B1B-80FC-904658135DE7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rot="18000002">
            <a:off x="1110668" y="2827103"/>
            <a:ext cx="767393" cy="767391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5" name="手繪多邊形: 圖案 104" descr="Freeform 68">
            <a:extLst>
              <a:ext uri="{FF2B5EF4-FFF2-40B4-BE49-F238E27FC236}">
                <a16:creationId xmlns:a16="http://schemas.microsoft.com/office/drawing/2014/main" id="{46196F84-9BA9-4CA0-9C72-5A152FB0A92C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rot="18000002">
            <a:off x="867414" y="2405775"/>
            <a:ext cx="973016" cy="561770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6" name="手繪多邊形: 圖案 105" descr="Freeform 71">
            <a:extLst>
              <a:ext uri="{FF2B5EF4-FFF2-40B4-BE49-F238E27FC236}">
                <a16:creationId xmlns:a16="http://schemas.microsoft.com/office/drawing/2014/main" id="{1F4BAFD1-1EBA-4F06-B9E2-A47089991C5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rot="18000002">
            <a:off x="446085" y="2929914"/>
            <a:ext cx="1048279" cy="280886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0" name="手繪多邊形: 圖案 109" descr="Freeform 59">
            <a:extLst>
              <a:ext uri="{FF2B5EF4-FFF2-40B4-BE49-F238E27FC236}">
                <a16:creationId xmlns:a16="http://schemas.microsoft.com/office/drawing/2014/main" id="{F7D40089-1991-419A-B087-B3B2F99A0DCB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 rot="16200000">
            <a:off x="2261754" y="3210801"/>
            <a:ext cx="280886" cy="1048277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1" name="手繪多邊形: 圖案 110" descr="Freeform 62">
            <a:extLst>
              <a:ext uri="{FF2B5EF4-FFF2-40B4-BE49-F238E27FC236}">
                <a16:creationId xmlns:a16="http://schemas.microsoft.com/office/drawing/2014/main" id="{88CB191E-8DC9-41C4-BC6C-1D44633B9CCC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 rot="16200000">
            <a:off x="1597173" y="3107990"/>
            <a:ext cx="561771" cy="973013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2" name="手繪多邊形: 圖案 111" descr="Freeform 65">
            <a:extLst>
              <a:ext uri="{FF2B5EF4-FFF2-40B4-BE49-F238E27FC236}">
                <a16:creationId xmlns:a16="http://schemas.microsoft.com/office/drawing/2014/main" id="{7945B8B9-B854-4CF2-93EC-F14169069297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 rot="16200000">
            <a:off x="1110667" y="3594497"/>
            <a:ext cx="767393" cy="767391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3" name="手繪多邊形: 圖案 112" descr="Freeform 68">
            <a:extLst>
              <a:ext uri="{FF2B5EF4-FFF2-40B4-BE49-F238E27FC236}">
                <a16:creationId xmlns:a16="http://schemas.microsoft.com/office/drawing/2014/main" id="{F730F5B6-FB9E-4DCD-AE83-38BF1FADC57B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 rot="16200000">
            <a:off x="624159" y="3313611"/>
            <a:ext cx="973016" cy="561770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4" name="手繪多邊形: 圖案 113" descr="Freeform 71">
            <a:extLst>
              <a:ext uri="{FF2B5EF4-FFF2-40B4-BE49-F238E27FC236}">
                <a16:creationId xmlns:a16="http://schemas.microsoft.com/office/drawing/2014/main" id="{1951F476-39CF-4E79-90E8-40212907B80F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 rot="16200000">
            <a:off x="446084" y="3978194"/>
            <a:ext cx="1048279" cy="280886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8" name="手繪多邊形: 圖案 117" descr="Freeform 59">
            <a:extLst>
              <a:ext uri="{FF2B5EF4-FFF2-40B4-BE49-F238E27FC236}">
                <a16:creationId xmlns:a16="http://schemas.microsoft.com/office/drawing/2014/main" id="{B1108DFD-AA1B-4746-9924-45AB42913DF8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 rot="14400006">
            <a:off x="2402198" y="3454054"/>
            <a:ext cx="280885" cy="1048276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9" name="手繪多邊形: 圖案 118" descr="Freeform 62">
            <a:extLst>
              <a:ext uri="{FF2B5EF4-FFF2-40B4-BE49-F238E27FC236}">
                <a16:creationId xmlns:a16="http://schemas.microsoft.com/office/drawing/2014/main" id="{C9891B4E-680C-4A3D-87C2-B58873F86E25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 rot="14400006">
            <a:off x="1737617" y="3632126"/>
            <a:ext cx="561770" cy="973011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0" name="手繪多邊形: 圖案 119" descr="Freeform 65">
            <a:extLst>
              <a:ext uri="{FF2B5EF4-FFF2-40B4-BE49-F238E27FC236}">
                <a16:creationId xmlns:a16="http://schemas.microsoft.com/office/drawing/2014/main" id="{136F047B-172C-4EEE-ACB3-4A0C01006FB3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 rot="14400006">
            <a:off x="1494364" y="4259074"/>
            <a:ext cx="767392" cy="767390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1" name="手繪多邊形: 圖案 120" descr="Freeform 68">
            <a:extLst>
              <a:ext uri="{FF2B5EF4-FFF2-40B4-BE49-F238E27FC236}">
                <a16:creationId xmlns:a16="http://schemas.microsoft.com/office/drawing/2014/main" id="{E66E35CB-0997-42FC-9A9D-B3AF54B39E7E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 rot="14400006">
            <a:off x="867414" y="4221441"/>
            <a:ext cx="973015" cy="561769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2" name="手繪多邊形: 圖案 121" descr="Freeform 71">
            <a:extLst>
              <a:ext uri="{FF2B5EF4-FFF2-40B4-BE49-F238E27FC236}">
                <a16:creationId xmlns:a16="http://schemas.microsoft.com/office/drawing/2014/main" id="{1089CF73-DDE6-421E-B612-356AC324D248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 rot="14400006">
            <a:off x="970225" y="4886024"/>
            <a:ext cx="1048278" cy="280885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6" name="手繪多邊形: 圖案 125" descr="Freeform 59">
            <a:extLst>
              <a:ext uri="{FF2B5EF4-FFF2-40B4-BE49-F238E27FC236}">
                <a16:creationId xmlns:a16="http://schemas.microsoft.com/office/drawing/2014/main" id="{09FBAAE1-14F6-4BA9-BAB3-2E8263A71A19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 rot="12600008">
            <a:off x="2645452" y="3594496"/>
            <a:ext cx="280885" cy="1048274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7" name="手繪多邊形: 圖案 126" descr="Freeform 62">
            <a:extLst>
              <a:ext uri="{FF2B5EF4-FFF2-40B4-BE49-F238E27FC236}">
                <a16:creationId xmlns:a16="http://schemas.microsoft.com/office/drawing/2014/main" id="{E87601D3-1E80-4E3B-A78C-900A36BEC0C6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 rot="12600008">
            <a:off x="2121313" y="4015821"/>
            <a:ext cx="561769" cy="973010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8" name="手繪多邊形: 圖案 127" descr="Freeform 65">
            <a:extLst>
              <a:ext uri="{FF2B5EF4-FFF2-40B4-BE49-F238E27FC236}">
                <a16:creationId xmlns:a16="http://schemas.microsoft.com/office/drawing/2014/main" id="{FAF1D9CC-381A-4467-803F-2FB28508E239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 rot="12600008">
            <a:off x="2158944" y="4642768"/>
            <a:ext cx="767391" cy="767389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9" name="手繪多邊形: 圖案 128" descr="Freeform 68">
            <a:extLst>
              <a:ext uri="{FF2B5EF4-FFF2-40B4-BE49-F238E27FC236}">
                <a16:creationId xmlns:a16="http://schemas.microsoft.com/office/drawing/2014/main" id="{7E59E8C6-43C8-4E99-A467-207972672DB9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 rot="12600008">
            <a:off x="1531995" y="4886019"/>
            <a:ext cx="973013" cy="561768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0" name="手繪多邊形: 圖案 129" descr="Freeform 71">
            <a:extLst>
              <a:ext uri="{FF2B5EF4-FFF2-40B4-BE49-F238E27FC236}">
                <a16:creationId xmlns:a16="http://schemas.microsoft.com/office/drawing/2014/main" id="{8A970170-9255-48D7-A8F2-AB4D4B5A63A4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 rot="12600008">
            <a:off x="1878059" y="5410158"/>
            <a:ext cx="1048276" cy="280885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4" name="手繪多邊形: 圖案 133" descr="Freeform 59">
            <a:extLst>
              <a:ext uri="{FF2B5EF4-FFF2-40B4-BE49-F238E27FC236}">
                <a16:creationId xmlns:a16="http://schemas.microsoft.com/office/drawing/2014/main" id="{258A7455-5DCA-4F28-B35B-6563C15AE78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 rot="10800002">
            <a:off x="2926337" y="3594496"/>
            <a:ext cx="280884" cy="1048273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5" name="手繪多邊形: 圖案 134" descr="Freeform 62">
            <a:extLst>
              <a:ext uri="{FF2B5EF4-FFF2-40B4-BE49-F238E27FC236}">
                <a16:creationId xmlns:a16="http://schemas.microsoft.com/office/drawing/2014/main" id="{827D1810-22F7-44BB-8AFA-7F0022F5A78C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 rot="10800002">
            <a:off x="2645452" y="4156264"/>
            <a:ext cx="561769" cy="973009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6" name="手繪多邊形: 圖案 135" descr="Freeform 65">
            <a:extLst>
              <a:ext uri="{FF2B5EF4-FFF2-40B4-BE49-F238E27FC236}">
                <a16:creationId xmlns:a16="http://schemas.microsoft.com/office/drawing/2014/main" id="{1B067390-225F-4A9F-B6B7-50AB64091FF0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 rot="10800002">
            <a:off x="2926336" y="4642768"/>
            <a:ext cx="767391" cy="767389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7" name="手繪多邊形: 圖案 136" descr="Freeform 68">
            <a:extLst>
              <a:ext uri="{FF2B5EF4-FFF2-40B4-BE49-F238E27FC236}">
                <a16:creationId xmlns:a16="http://schemas.microsoft.com/office/drawing/2014/main" id="{0FC11EE7-0F68-4EC5-AE4C-7C284F74EB64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 rot="10800002">
            <a:off x="2439830" y="5129273"/>
            <a:ext cx="973012" cy="561768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8" name="手繪多邊形: 圖案 137" descr="Freeform 71">
            <a:extLst>
              <a:ext uri="{FF2B5EF4-FFF2-40B4-BE49-F238E27FC236}">
                <a16:creationId xmlns:a16="http://schemas.microsoft.com/office/drawing/2014/main" id="{DDE8BB76-6D01-4954-BB24-3B1246534E44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 rot="10800002">
            <a:off x="2926337" y="5410158"/>
            <a:ext cx="1048275" cy="280884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2" name="手繪多邊形: 圖案 141" descr="Freeform 59">
            <a:extLst>
              <a:ext uri="{FF2B5EF4-FFF2-40B4-BE49-F238E27FC236}">
                <a16:creationId xmlns:a16="http://schemas.microsoft.com/office/drawing/2014/main" id="{C6028C1F-52EC-4CE6-9DE7-C20CA760171A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 rot="8999997">
            <a:off x="3169591" y="3454052"/>
            <a:ext cx="280885" cy="1048275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3" name="手繪多邊形: 圖案 142" descr="Freeform 62">
            <a:extLst>
              <a:ext uri="{FF2B5EF4-FFF2-40B4-BE49-F238E27FC236}">
                <a16:creationId xmlns:a16="http://schemas.microsoft.com/office/drawing/2014/main" id="{452BA8FD-E07C-4465-9A94-EA4BDF173818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 rot="8999997">
            <a:off x="3169589" y="4015822"/>
            <a:ext cx="561770" cy="973011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4" name="手繪多邊形: 圖案 143" descr="Freeform 65">
            <a:extLst>
              <a:ext uri="{FF2B5EF4-FFF2-40B4-BE49-F238E27FC236}">
                <a16:creationId xmlns:a16="http://schemas.microsoft.com/office/drawing/2014/main" id="{7189A140-C690-496F-BCBC-C0B81E90B52C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 rot="8999997">
            <a:off x="3590916" y="4259073"/>
            <a:ext cx="767392" cy="767390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5" name="手繪多邊形: 圖案 144" descr="Freeform 68">
            <a:extLst>
              <a:ext uri="{FF2B5EF4-FFF2-40B4-BE49-F238E27FC236}">
                <a16:creationId xmlns:a16="http://schemas.microsoft.com/office/drawing/2014/main" id="{763B129E-FA2B-4CE9-A131-80D569B38BBE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 rot="8999997">
            <a:off x="3347663" y="4886022"/>
            <a:ext cx="973014" cy="561769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6" name="手繪多邊形: 圖案 145" descr="Freeform 71">
            <a:extLst>
              <a:ext uri="{FF2B5EF4-FFF2-40B4-BE49-F238E27FC236}">
                <a16:creationId xmlns:a16="http://schemas.microsoft.com/office/drawing/2014/main" id="{9B4C950C-0432-4A9B-90CA-7D9FD22EB834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 rot="8999997">
            <a:off x="3834171" y="4886021"/>
            <a:ext cx="1048277" cy="280885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0" name="手繪多邊形: 圖案 149" descr="Freeform 59">
            <a:extLst>
              <a:ext uri="{FF2B5EF4-FFF2-40B4-BE49-F238E27FC236}">
                <a16:creationId xmlns:a16="http://schemas.microsoft.com/office/drawing/2014/main" id="{AF0C2C0F-27F5-4C91-BCED-DF5767239856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 rot="7199997">
            <a:off x="3310033" y="3210798"/>
            <a:ext cx="280885" cy="1048276"/>
          </a:xfrm>
          <a:custGeom>
            <a:avLst/>
            <a:gdLst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  <a:gd name="connsiteX5" fmla="*/ 280885 w 280885"/>
              <a:gd name="connsiteY5" fmla="*/ 486506 h 1048275"/>
              <a:gd name="connsiteX0" fmla="*/ 280885 w 280885"/>
              <a:gd name="connsiteY0" fmla="*/ 486506 h 1048275"/>
              <a:gd name="connsiteX1" fmla="*/ 280885 w 280885"/>
              <a:gd name="connsiteY1" fmla="*/ 1048275 h 1048275"/>
              <a:gd name="connsiteX2" fmla="*/ 0 w 280885"/>
              <a:gd name="connsiteY2" fmla="*/ 561769 h 1048275"/>
              <a:gd name="connsiteX3" fmla="*/ 0 w 280885"/>
              <a:gd name="connsiteY3" fmla="*/ 0 h 1048275"/>
              <a:gd name="connsiteX4" fmla="*/ 280885 w 280885"/>
              <a:gd name="connsiteY4" fmla="*/ 486506 h 10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5" h="1048275">
                <a:moveTo>
                  <a:pt x="280885" y="486506"/>
                </a:moveTo>
                <a:lnTo>
                  <a:pt x="280885" y="1048275"/>
                </a:lnTo>
                <a:lnTo>
                  <a:pt x="0" y="561769"/>
                </a:lnTo>
                <a:lnTo>
                  <a:pt x="0" y="0"/>
                </a:lnTo>
                <a:lnTo>
                  <a:pt x="280885" y="48650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1" name="手繪多邊形: 圖案 150" descr="Freeform 62">
            <a:extLst>
              <a:ext uri="{FF2B5EF4-FFF2-40B4-BE49-F238E27FC236}">
                <a16:creationId xmlns:a16="http://schemas.microsoft.com/office/drawing/2014/main" id="{594A4A9A-58DC-4600-A1B0-5DECCE5D82E9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 rot="7199997">
            <a:off x="3553285" y="3632126"/>
            <a:ext cx="561770" cy="973011"/>
          </a:xfrm>
          <a:custGeom>
            <a:avLst/>
            <a:gdLst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  <a:gd name="connsiteX5" fmla="*/ 561770 w 561770"/>
              <a:gd name="connsiteY5" fmla="*/ 486505 h 973011"/>
              <a:gd name="connsiteX0" fmla="*/ 561770 w 561770"/>
              <a:gd name="connsiteY0" fmla="*/ 486505 h 973011"/>
              <a:gd name="connsiteX1" fmla="*/ 280885 w 561770"/>
              <a:gd name="connsiteY1" fmla="*/ 973011 h 973011"/>
              <a:gd name="connsiteX2" fmla="*/ 0 w 561770"/>
              <a:gd name="connsiteY2" fmla="*/ 486505 h 973011"/>
              <a:gd name="connsiteX3" fmla="*/ 280885 w 561770"/>
              <a:gd name="connsiteY3" fmla="*/ 0 h 973011"/>
              <a:gd name="connsiteX4" fmla="*/ 561770 w 561770"/>
              <a:gd name="connsiteY4" fmla="*/ 486505 h 9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70" h="973011">
                <a:moveTo>
                  <a:pt x="561770" y="486505"/>
                </a:moveTo>
                <a:lnTo>
                  <a:pt x="280885" y="973011"/>
                </a:lnTo>
                <a:lnTo>
                  <a:pt x="0" y="486505"/>
                </a:lnTo>
                <a:lnTo>
                  <a:pt x="280885" y="0"/>
                </a:lnTo>
                <a:lnTo>
                  <a:pt x="561770" y="48650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2" name="手繪多邊形: 圖案 151" descr="Freeform 65">
            <a:extLst>
              <a:ext uri="{FF2B5EF4-FFF2-40B4-BE49-F238E27FC236}">
                <a16:creationId xmlns:a16="http://schemas.microsoft.com/office/drawing/2014/main" id="{AD15F39C-D77B-4330-95C9-9ACFFC23F3A2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 rot="7199997">
            <a:off x="3974611" y="3594493"/>
            <a:ext cx="767392" cy="767390"/>
          </a:xfrm>
          <a:custGeom>
            <a:avLst/>
            <a:gdLst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  <a:gd name="connsiteX5" fmla="*/ 767392 w 767392"/>
              <a:gd name="connsiteY5" fmla="*/ 280885 h 767390"/>
              <a:gd name="connsiteX0" fmla="*/ 767392 w 767392"/>
              <a:gd name="connsiteY0" fmla="*/ 280885 h 767390"/>
              <a:gd name="connsiteX1" fmla="*/ 486507 w 767392"/>
              <a:gd name="connsiteY1" fmla="*/ 767390 h 767390"/>
              <a:gd name="connsiteX2" fmla="*/ 0 w 767392"/>
              <a:gd name="connsiteY2" fmla="*/ 486504 h 767390"/>
              <a:gd name="connsiteX3" fmla="*/ 280885 w 767392"/>
              <a:gd name="connsiteY3" fmla="*/ 0 h 767390"/>
              <a:gd name="connsiteX4" fmla="*/ 767392 w 767392"/>
              <a:gd name="connsiteY4" fmla="*/ 280885 h 76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92" h="767390">
                <a:moveTo>
                  <a:pt x="767392" y="280885"/>
                </a:moveTo>
                <a:lnTo>
                  <a:pt x="486507" y="767390"/>
                </a:lnTo>
                <a:lnTo>
                  <a:pt x="0" y="486504"/>
                </a:lnTo>
                <a:lnTo>
                  <a:pt x="280885" y="0"/>
                </a:lnTo>
                <a:lnTo>
                  <a:pt x="767392" y="2808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3" name="手繪多邊形: 圖案 152" descr="Freeform 68">
            <a:extLst>
              <a:ext uri="{FF2B5EF4-FFF2-40B4-BE49-F238E27FC236}">
                <a16:creationId xmlns:a16="http://schemas.microsoft.com/office/drawing/2014/main" id="{B731BB51-8AD9-4731-889D-B4A609AE4BA2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 rot="7199997">
            <a:off x="4012243" y="4221441"/>
            <a:ext cx="973015" cy="561769"/>
          </a:xfrm>
          <a:custGeom>
            <a:avLst/>
            <a:gdLst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  <a:gd name="connsiteX5" fmla="*/ 973014 w 973014"/>
              <a:gd name="connsiteY5" fmla="*/ 280883 h 561769"/>
              <a:gd name="connsiteX0" fmla="*/ 973014 w 973014"/>
              <a:gd name="connsiteY0" fmla="*/ 280883 h 561769"/>
              <a:gd name="connsiteX1" fmla="*/ 486507 w 973014"/>
              <a:gd name="connsiteY1" fmla="*/ 561769 h 561769"/>
              <a:gd name="connsiteX2" fmla="*/ 0 w 973014"/>
              <a:gd name="connsiteY2" fmla="*/ 280884 h 561769"/>
              <a:gd name="connsiteX3" fmla="*/ 486507 w 973014"/>
              <a:gd name="connsiteY3" fmla="*/ 0 h 561769"/>
              <a:gd name="connsiteX4" fmla="*/ 973014 w 973014"/>
              <a:gd name="connsiteY4" fmla="*/ 280883 h 5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014" h="561769">
                <a:moveTo>
                  <a:pt x="973014" y="280883"/>
                </a:moveTo>
                <a:lnTo>
                  <a:pt x="486507" y="561769"/>
                </a:lnTo>
                <a:lnTo>
                  <a:pt x="0" y="280884"/>
                </a:lnTo>
                <a:lnTo>
                  <a:pt x="486507" y="0"/>
                </a:lnTo>
                <a:lnTo>
                  <a:pt x="973014" y="28088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4" name="手繪多邊形: 圖案 153" descr="Freeform 71">
            <a:extLst>
              <a:ext uri="{FF2B5EF4-FFF2-40B4-BE49-F238E27FC236}">
                <a16:creationId xmlns:a16="http://schemas.microsoft.com/office/drawing/2014/main" id="{8D153A56-EDEB-4B3E-8D0C-6C12F263552D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 rot="7199997">
            <a:off x="4358308" y="3978186"/>
            <a:ext cx="1048278" cy="280885"/>
          </a:xfrm>
          <a:custGeom>
            <a:avLst/>
            <a:gdLst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  <a:gd name="connsiteX5" fmla="*/ 1048277 w 1048277"/>
              <a:gd name="connsiteY5" fmla="*/ 1 h 280885"/>
              <a:gd name="connsiteX0" fmla="*/ 1048277 w 1048277"/>
              <a:gd name="connsiteY0" fmla="*/ 1 h 280885"/>
              <a:gd name="connsiteX1" fmla="*/ 561770 w 1048277"/>
              <a:gd name="connsiteY1" fmla="*/ 280885 h 280885"/>
              <a:gd name="connsiteX2" fmla="*/ 0 w 1048277"/>
              <a:gd name="connsiteY2" fmla="*/ 280884 h 280885"/>
              <a:gd name="connsiteX3" fmla="*/ 486507 w 1048277"/>
              <a:gd name="connsiteY3" fmla="*/ 0 h 280885"/>
              <a:gd name="connsiteX4" fmla="*/ 1048277 w 1048277"/>
              <a:gd name="connsiteY4" fmla="*/ 1 h 28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277" h="280885">
                <a:moveTo>
                  <a:pt x="1048277" y="1"/>
                </a:moveTo>
                <a:lnTo>
                  <a:pt x="561770" y="280885"/>
                </a:lnTo>
                <a:lnTo>
                  <a:pt x="0" y="280884"/>
                </a:lnTo>
                <a:lnTo>
                  <a:pt x="486507" y="0"/>
                </a:lnTo>
                <a:lnTo>
                  <a:pt x="1048277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27468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FD50135-E236-42F6-8CE8-4DD30E1977BC}"/>
              </a:ext>
            </a:extLst>
          </p:cNvPr>
          <p:cNvGrpSpPr/>
          <p:nvPr/>
        </p:nvGrpSpPr>
        <p:grpSpPr>
          <a:xfrm>
            <a:off x="1878058" y="2546219"/>
            <a:ext cx="2096556" cy="2096551"/>
            <a:chOff x="1878058" y="2546219"/>
            <a:chExt cx="2096556" cy="2096551"/>
          </a:xfrm>
        </p:grpSpPr>
        <p:sp>
          <p:nvSpPr>
            <p:cNvPr id="59" name="手繪多邊形: 圖案 58" descr="Freeform 59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手繪多邊形: 圖案 69" descr="Freeform 59">
              <a:extLst>
                <a:ext uri="{FF2B5EF4-FFF2-40B4-BE49-F238E27FC236}">
                  <a16:creationId xmlns:a16="http://schemas.microsoft.com/office/drawing/2014/main" id="{74CA4CE4-FA8F-4537-8346-325E5C916BE3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 rot="5400000">
              <a:off x="3310033" y="2929913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手繪多邊形: 圖案 77" descr="Freeform 59">
              <a:extLst>
                <a:ext uri="{FF2B5EF4-FFF2-40B4-BE49-F238E27FC236}">
                  <a16:creationId xmlns:a16="http://schemas.microsoft.com/office/drawing/2014/main" id="{2E829024-0FAD-4D72-BCB6-9D36F54261A2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 rot="3599999">
              <a:off x="3169589" y="2686659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手繪多邊形: 圖案 85" descr="Freeform 59">
              <a:extLst>
                <a:ext uri="{FF2B5EF4-FFF2-40B4-BE49-F238E27FC236}">
                  <a16:creationId xmlns:a16="http://schemas.microsoft.com/office/drawing/2014/main" id="{C65634A4-3FFF-49E5-94E9-C9C2865A7E01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 rot="1800003">
              <a:off x="2926336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" name="手繪多邊形: 圖案 93" descr="Freeform 59">
              <a:extLst>
                <a:ext uri="{FF2B5EF4-FFF2-40B4-BE49-F238E27FC236}">
                  <a16:creationId xmlns:a16="http://schemas.microsoft.com/office/drawing/2014/main" id="{F6473F70-0C6D-41DE-9A05-489F99C7D819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 rot="19799997">
              <a:off x="2402197" y="2686663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手繪多邊形: 圖案 101" descr="Freeform 59">
              <a:extLst>
                <a:ext uri="{FF2B5EF4-FFF2-40B4-BE49-F238E27FC236}">
                  <a16:creationId xmlns:a16="http://schemas.microsoft.com/office/drawing/2014/main" id="{B9BB345B-E8C0-466E-8AA7-8CF249E62170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 rot="18000002">
              <a:off x="2261755" y="2929914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0" name="手繪多邊形: 圖案 109" descr="Freeform 59">
              <a:extLst>
                <a:ext uri="{FF2B5EF4-FFF2-40B4-BE49-F238E27FC236}">
                  <a16:creationId xmlns:a16="http://schemas.microsoft.com/office/drawing/2014/main" id="{F7D40089-1991-419A-B087-B3B2F99A0DCB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 rot="16200000">
              <a:off x="2261754" y="3210801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手繪多邊形: 圖案 117" descr="Freeform 59">
              <a:extLst>
                <a:ext uri="{FF2B5EF4-FFF2-40B4-BE49-F238E27FC236}">
                  <a16:creationId xmlns:a16="http://schemas.microsoft.com/office/drawing/2014/main" id="{B1108DFD-AA1B-4746-9924-45AB42913DF8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 rot="14400006">
              <a:off x="2402198" y="3454054"/>
              <a:ext cx="280885" cy="1048276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6" name="手繪多邊形: 圖案 125" descr="Freeform 59">
              <a:extLst>
                <a:ext uri="{FF2B5EF4-FFF2-40B4-BE49-F238E27FC236}">
                  <a16:creationId xmlns:a16="http://schemas.microsoft.com/office/drawing/2014/main" id="{09FBAAE1-14F6-4BA9-BAB3-2E8263A71A19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 rot="12600008">
              <a:off x="2645452" y="3594496"/>
              <a:ext cx="280885" cy="1048274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: 圖案 133" descr="Freeform 59">
              <a:extLst>
                <a:ext uri="{FF2B5EF4-FFF2-40B4-BE49-F238E27FC236}">
                  <a16:creationId xmlns:a16="http://schemas.microsoft.com/office/drawing/2014/main" id="{258A7455-5DCA-4F28-B35B-6563C15AE782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 rot="10800002">
              <a:off x="2926337" y="3594496"/>
              <a:ext cx="280884" cy="1048273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2" name="手繪多邊形: 圖案 141" descr="Freeform 59">
              <a:extLst>
                <a:ext uri="{FF2B5EF4-FFF2-40B4-BE49-F238E27FC236}">
                  <a16:creationId xmlns:a16="http://schemas.microsoft.com/office/drawing/2014/main" id="{C6028C1F-52EC-4CE6-9DE7-C20CA760171A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 rot="8999997">
              <a:off x="3169591" y="3454052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手繪多邊形: 圖案 149" descr="Freeform 59">
              <a:extLst>
                <a:ext uri="{FF2B5EF4-FFF2-40B4-BE49-F238E27FC236}">
                  <a16:creationId xmlns:a16="http://schemas.microsoft.com/office/drawing/2014/main" id="{AF0C2C0F-27F5-4C91-BCED-DF5767239856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 rot="7199997">
              <a:off x="3310033" y="3210798"/>
              <a:ext cx="280885" cy="1048276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259E0EFC-91A2-4490-B4D3-E119B83DBDF3}"/>
              </a:ext>
            </a:extLst>
          </p:cNvPr>
          <p:cNvGrpSpPr/>
          <p:nvPr/>
        </p:nvGrpSpPr>
        <p:grpSpPr>
          <a:xfrm>
            <a:off x="1391552" y="2059714"/>
            <a:ext cx="3069568" cy="3069559"/>
            <a:chOff x="1391552" y="2059714"/>
            <a:chExt cx="3069568" cy="3069559"/>
          </a:xfrm>
        </p:grpSpPr>
        <p:sp>
          <p:nvSpPr>
            <p:cNvPr id="62" name="手繪多邊形: 圖案 61" descr="Freeform 62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手繪多邊形: 圖案 71" descr="Freeform 62">
              <a:extLst>
                <a:ext uri="{FF2B5EF4-FFF2-40B4-BE49-F238E27FC236}">
                  <a16:creationId xmlns:a16="http://schemas.microsoft.com/office/drawing/2014/main" id="{23DEAA15-D3C2-4479-920E-18B71A3CE8AB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 rot="5400000">
              <a:off x="3693728" y="3107989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手繪多邊形: 圖案 78" descr="Freeform 62">
              <a:extLst>
                <a:ext uri="{FF2B5EF4-FFF2-40B4-BE49-F238E27FC236}">
                  <a16:creationId xmlns:a16="http://schemas.microsoft.com/office/drawing/2014/main" id="{BEBD5B6E-D47E-4F89-AB4C-0082A6610ADD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3599999">
              <a:off x="3553285" y="2583850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7" name="手繪多邊形: 圖案 86" descr="Freeform 62">
              <a:extLst>
                <a:ext uri="{FF2B5EF4-FFF2-40B4-BE49-F238E27FC236}">
                  <a16:creationId xmlns:a16="http://schemas.microsoft.com/office/drawing/2014/main" id="{B13AAAAD-984B-41CF-A730-FF0A041EC6EC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1800003">
              <a:off x="3169590" y="2200157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5" name="手繪多邊形: 圖案 94" descr="Freeform 62">
              <a:extLst>
                <a:ext uri="{FF2B5EF4-FFF2-40B4-BE49-F238E27FC236}">
                  <a16:creationId xmlns:a16="http://schemas.microsoft.com/office/drawing/2014/main" id="{0E4D6420-80F5-48DD-8198-04C45D1781B0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 rot="19799997">
              <a:off x="2121314" y="2200157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3" name="手繪多邊形: 圖案 102" descr="Freeform 62">
              <a:extLst>
                <a:ext uri="{FF2B5EF4-FFF2-40B4-BE49-F238E27FC236}">
                  <a16:creationId xmlns:a16="http://schemas.microsoft.com/office/drawing/2014/main" id="{6A8F5B1E-500A-4E38-A3EA-E6CB29187267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 rot="18000002">
              <a:off x="1737617" y="2583849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1" name="手繪多邊形: 圖案 110" descr="Freeform 62">
              <a:extLst>
                <a:ext uri="{FF2B5EF4-FFF2-40B4-BE49-F238E27FC236}">
                  <a16:creationId xmlns:a16="http://schemas.microsoft.com/office/drawing/2014/main" id="{88CB191E-8DC9-41C4-BC6C-1D44633B9CCC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 rot="16200000">
              <a:off x="1597173" y="3107990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9" name="手繪多邊形: 圖案 118" descr="Freeform 62">
              <a:extLst>
                <a:ext uri="{FF2B5EF4-FFF2-40B4-BE49-F238E27FC236}">
                  <a16:creationId xmlns:a16="http://schemas.microsoft.com/office/drawing/2014/main" id="{C9891B4E-680C-4A3D-87C2-B58873F86E25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 rot="14400006">
              <a:off x="1737617" y="3632126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7" name="手繪多邊形: 圖案 126" descr="Freeform 62">
              <a:extLst>
                <a:ext uri="{FF2B5EF4-FFF2-40B4-BE49-F238E27FC236}">
                  <a16:creationId xmlns:a16="http://schemas.microsoft.com/office/drawing/2014/main" id="{E87601D3-1E80-4E3B-A78C-900A36BEC0C6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 rot="12600008">
              <a:off x="2121313" y="4015821"/>
              <a:ext cx="561769" cy="973010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5" name="手繪多邊形: 圖案 134" descr="Freeform 62">
              <a:extLst>
                <a:ext uri="{FF2B5EF4-FFF2-40B4-BE49-F238E27FC236}">
                  <a16:creationId xmlns:a16="http://schemas.microsoft.com/office/drawing/2014/main" id="{827D1810-22F7-44BB-8AFA-7F0022F5A78C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 rot="10800002">
              <a:off x="2645452" y="4156264"/>
              <a:ext cx="561769" cy="973009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: 圖案 142" descr="Freeform 62">
              <a:extLst>
                <a:ext uri="{FF2B5EF4-FFF2-40B4-BE49-F238E27FC236}">
                  <a16:creationId xmlns:a16="http://schemas.microsoft.com/office/drawing/2014/main" id="{452BA8FD-E07C-4465-9A94-EA4BDF173818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 rot="8999997">
              <a:off x="3169589" y="4015822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1" name="手繪多邊形: 圖案 150" descr="Freeform 62">
              <a:extLst>
                <a:ext uri="{FF2B5EF4-FFF2-40B4-BE49-F238E27FC236}">
                  <a16:creationId xmlns:a16="http://schemas.microsoft.com/office/drawing/2014/main" id="{594A4A9A-58DC-4600-A1B0-5DECCE5D82E9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 rot="7199997">
              <a:off x="3553285" y="3632126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51C1A545-72C6-40F3-AC83-028B153DC27F}"/>
              </a:ext>
            </a:extLst>
          </p:cNvPr>
          <p:cNvGrpSpPr/>
          <p:nvPr/>
        </p:nvGrpSpPr>
        <p:grpSpPr>
          <a:xfrm>
            <a:off x="1110668" y="1778830"/>
            <a:ext cx="3631336" cy="3631327"/>
            <a:chOff x="1110668" y="1778830"/>
            <a:chExt cx="3631336" cy="3631327"/>
          </a:xfrm>
        </p:grpSpPr>
        <p:sp>
          <p:nvSpPr>
            <p:cNvPr id="65" name="手繪多邊形: 圖案 64" descr="Freeform 65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: 圖案 72" descr="Freeform 65">
              <a:extLst>
                <a:ext uri="{FF2B5EF4-FFF2-40B4-BE49-F238E27FC236}">
                  <a16:creationId xmlns:a16="http://schemas.microsoft.com/office/drawing/2014/main" id="{8FFB2347-5020-42DB-A1C7-5D6AD09BAF54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5400000">
              <a:off x="3974612" y="2827103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0" name="手繪多邊形: 圖案 79" descr="Freeform 65">
              <a:extLst>
                <a:ext uri="{FF2B5EF4-FFF2-40B4-BE49-F238E27FC236}">
                  <a16:creationId xmlns:a16="http://schemas.microsoft.com/office/drawing/2014/main" id="{66DAD77C-D226-498F-B543-9559ECA22B3E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3599999">
              <a:off x="3590915" y="2162522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8" name="手繪多邊形: 圖案 87" descr="Freeform 65">
              <a:extLst>
                <a:ext uri="{FF2B5EF4-FFF2-40B4-BE49-F238E27FC236}">
                  <a16:creationId xmlns:a16="http://schemas.microsoft.com/office/drawing/2014/main" id="{0B368B6E-0286-4B22-A59D-02FD360A98FF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1800003">
              <a:off x="2926336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手繪多邊形: 圖案 95" descr="Freeform 65">
              <a:extLst>
                <a:ext uri="{FF2B5EF4-FFF2-40B4-BE49-F238E27FC236}">
                  <a16:creationId xmlns:a16="http://schemas.microsoft.com/office/drawing/2014/main" id="{BCCB5054-1B82-4427-985C-4EF79BE165CF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19799997">
              <a:off x="1494365" y="2162527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4" name="手繪多邊形: 圖案 103" descr="Freeform 65">
              <a:extLst>
                <a:ext uri="{FF2B5EF4-FFF2-40B4-BE49-F238E27FC236}">
                  <a16:creationId xmlns:a16="http://schemas.microsoft.com/office/drawing/2014/main" id="{E4C0655A-E79C-4B1B-80FC-904658135DE7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18000002">
              <a:off x="1110668" y="2827103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2" name="手繪多邊形: 圖案 111" descr="Freeform 65">
              <a:extLst>
                <a:ext uri="{FF2B5EF4-FFF2-40B4-BE49-F238E27FC236}">
                  <a16:creationId xmlns:a16="http://schemas.microsoft.com/office/drawing/2014/main" id="{7945B8B9-B854-4CF2-93EC-F14169069297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16200000">
              <a:off x="1110667" y="3594497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0" name="手繪多邊形: 圖案 119" descr="Freeform 65">
              <a:extLst>
                <a:ext uri="{FF2B5EF4-FFF2-40B4-BE49-F238E27FC236}">
                  <a16:creationId xmlns:a16="http://schemas.microsoft.com/office/drawing/2014/main" id="{136F047B-172C-4EEE-ACB3-4A0C01006FB3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14400006">
              <a:off x="1494364" y="4259074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8" name="手繪多邊形: 圖案 127" descr="Freeform 65">
              <a:extLst>
                <a:ext uri="{FF2B5EF4-FFF2-40B4-BE49-F238E27FC236}">
                  <a16:creationId xmlns:a16="http://schemas.microsoft.com/office/drawing/2014/main" id="{FAF1D9CC-381A-4467-803F-2FB28508E239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12600008">
              <a:off x="2158944" y="4642768"/>
              <a:ext cx="767391" cy="767389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6" name="手繪多邊形: 圖案 135" descr="Freeform 65">
              <a:extLst>
                <a:ext uri="{FF2B5EF4-FFF2-40B4-BE49-F238E27FC236}">
                  <a16:creationId xmlns:a16="http://schemas.microsoft.com/office/drawing/2014/main" id="{1B067390-225F-4A9F-B6B7-50AB64091FF0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10800002">
              <a:off x="2926336" y="4642768"/>
              <a:ext cx="767391" cy="767389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4" name="手繪多邊形: 圖案 143" descr="Freeform 65">
              <a:extLst>
                <a:ext uri="{FF2B5EF4-FFF2-40B4-BE49-F238E27FC236}">
                  <a16:creationId xmlns:a16="http://schemas.microsoft.com/office/drawing/2014/main" id="{7189A140-C690-496F-BCBC-C0B81E90B52C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8999997">
              <a:off x="3590916" y="4259073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2" name="手繪多邊形: 圖案 151" descr="Freeform 65">
              <a:extLst>
                <a:ext uri="{FF2B5EF4-FFF2-40B4-BE49-F238E27FC236}">
                  <a16:creationId xmlns:a16="http://schemas.microsoft.com/office/drawing/2014/main" id="{AD15F39C-D77B-4330-95C9-9ACFFC23F3A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7199997">
              <a:off x="3974611" y="3594493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3603FFD4-9F21-4009-9700-B0CEFE79A72E}"/>
              </a:ext>
            </a:extLst>
          </p:cNvPr>
          <p:cNvGrpSpPr/>
          <p:nvPr/>
        </p:nvGrpSpPr>
        <p:grpSpPr>
          <a:xfrm>
            <a:off x="829782" y="1497945"/>
            <a:ext cx="4193108" cy="4193096"/>
            <a:chOff x="829782" y="1497945"/>
            <a:chExt cx="4193108" cy="4193096"/>
          </a:xfrm>
        </p:grpSpPr>
        <p:sp>
          <p:nvSpPr>
            <p:cNvPr id="68" name="手繪多邊形: 圖案 67" descr="Freeform 68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手繪多邊形: 圖案 73" descr="Freeform 68">
              <a:extLst>
                <a:ext uri="{FF2B5EF4-FFF2-40B4-BE49-F238E27FC236}">
                  <a16:creationId xmlns:a16="http://schemas.microsoft.com/office/drawing/2014/main" id="{C06A0171-37FD-4147-97EE-80208EA639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5400000">
              <a:off x="4255497" y="3313610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1" name="手繪多邊形: 圖案 80" descr="Freeform 68">
              <a:extLst>
                <a:ext uri="{FF2B5EF4-FFF2-40B4-BE49-F238E27FC236}">
                  <a16:creationId xmlns:a16="http://schemas.microsoft.com/office/drawing/2014/main" id="{F99E68F0-869E-44DB-91EC-44749D47CF3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3599999">
              <a:off x="4012243" y="2405776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9" name="手繪多邊形: 圖案 88" descr="Freeform 68">
              <a:extLst>
                <a:ext uri="{FF2B5EF4-FFF2-40B4-BE49-F238E27FC236}">
                  <a16:creationId xmlns:a16="http://schemas.microsoft.com/office/drawing/2014/main" id="{BACF70DA-2546-4C5D-BFE5-76A348217987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800003">
              <a:off x="3347664" y="1741199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7" name="手繪多邊形: 圖案 96" descr="Freeform 68">
              <a:extLst>
                <a:ext uri="{FF2B5EF4-FFF2-40B4-BE49-F238E27FC236}">
                  <a16:creationId xmlns:a16="http://schemas.microsoft.com/office/drawing/2014/main" id="{89021399-4EE5-4BFA-92C2-225FAA0169D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9799997">
              <a:off x="1531996" y="1741199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5" name="手繪多邊形: 圖案 104" descr="Freeform 68">
              <a:extLst>
                <a:ext uri="{FF2B5EF4-FFF2-40B4-BE49-F238E27FC236}">
                  <a16:creationId xmlns:a16="http://schemas.microsoft.com/office/drawing/2014/main" id="{46196F84-9BA9-4CA0-9C72-5A152FB0A92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8000002">
              <a:off x="867414" y="2405775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手繪多邊形: 圖案 112" descr="Freeform 68">
              <a:extLst>
                <a:ext uri="{FF2B5EF4-FFF2-40B4-BE49-F238E27FC236}">
                  <a16:creationId xmlns:a16="http://schemas.microsoft.com/office/drawing/2014/main" id="{F730F5B6-FB9E-4DCD-AE83-38BF1FADC57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6200000">
              <a:off x="624159" y="3313611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1" name="手繪多邊形: 圖案 120" descr="Freeform 68">
              <a:extLst>
                <a:ext uri="{FF2B5EF4-FFF2-40B4-BE49-F238E27FC236}">
                  <a16:creationId xmlns:a16="http://schemas.microsoft.com/office/drawing/2014/main" id="{E66E35CB-0997-42FC-9A9D-B3AF54B39E7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14400006">
              <a:off x="867414" y="4221441"/>
              <a:ext cx="973015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9" name="手繪多邊形: 圖案 128" descr="Freeform 68">
              <a:extLst>
                <a:ext uri="{FF2B5EF4-FFF2-40B4-BE49-F238E27FC236}">
                  <a16:creationId xmlns:a16="http://schemas.microsoft.com/office/drawing/2014/main" id="{7E59E8C6-43C8-4E99-A467-207972672DB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12600008">
              <a:off x="1531995" y="4886019"/>
              <a:ext cx="973013" cy="561768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手繪多邊形: 圖案 136" descr="Freeform 68">
              <a:extLst>
                <a:ext uri="{FF2B5EF4-FFF2-40B4-BE49-F238E27FC236}">
                  <a16:creationId xmlns:a16="http://schemas.microsoft.com/office/drawing/2014/main" id="{0FC11EE7-0F68-4EC5-AE4C-7C284F74EB6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10800002">
              <a:off x="2439830" y="5129273"/>
              <a:ext cx="973012" cy="561768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5" name="手繪多邊形: 圖案 144" descr="Freeform 68">
              <a:extLst>
                <a:ext uri="{FF2B5EF4-FFF2-40B4-BE49-F238E27FC236}">
                  <a16:creationId xmlns:a16="http://schemas.microsoft.com/office/drawing/2014/main" id="{763B129E-FA2B-4CE9-A131-80D569B38BB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8999997">
              <a:off x="3347663" y="4886022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3" name="手繪多邊形: 圖案 152" descr="Freeform 68">
              <a:extLst>
                <a:ext uri="{FF2B5EF4-FFF2-40B4-BE49-F238E27FC236}">
                  <a16:creationId xmlns:a16="http://schemas.microsoft.com/office/drawing/2014/main" id="{B731BB51-8AD9-4731-889D-B4A609AE4BA2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 rot="7199997">
              <a:off x="4012243" y="4221441"/>
              <a:ext cx="973015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26C86B7C-919B-450F-877B-6E7DA985369A}"/>
              </a:ext>
            </a:extLst>
          </p:cNvPr>
          <p:cNvGrpSpPr/>
          <p:nvPr/>
        </p:nvGrpSpPr>
        <p:grpSpPr>
          <a:xfrm>
            <a:off x="829781" y="1497944"/>
            <a:ext cx="4193111" cy="4193099"/>
            <a:chOff x="829781" y="1497944"/>
            <a:chExt cx="4193111" cy="4193099"/>
          </a:xfrm>
        </p:grpSpPr>
        <p:sp>
          <p:nvSpPr>
            <p:cNvPr id="71" name="手繪多邊形: 圖案 70" descr="Freeform 71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手繪多邊形: 圖案 74" descr="Freeform 71">
              <a:extLst>
                <a:ext uri="{FF2B5EF4-FFF2-40B4-BE49-F238E27FC236}">
                  <a16:creationId xmlns:a16="http://schemas.microsoft.com/office/drawing/2014/main" id="{A642DAAD-2073-493F-86A4-2C7D08E0A2B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5400000">
              <a:off x="4358309" y="2929912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: 圖案 81" descr="Freeform 71">
              <a:extLst>
                <a:ext uri="{FF2B5EF4-FFF2-40B4-BE49-F238E27FC236}">
                  <a16:creationId xmlns:a16="http://schemas.microsoft.com/office/drawing/2014/main" id="{FF4C04CD-4120-48C0-81D3-6E3761808C5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3599999">
              <a:off x="3834169" y="2022077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手繪多邊形: 圖案 89" descr="Freeform 71">
              <a:extLst>
                <a:ext uri="{FF2B5EF4-FFF2-40B4-BE49-F238E27FC236}">
                  <a16:creationId xmlns:a16="http://schemas.microsoft.com/office/drawing/2014/main" id="{6739DB35-29DE-4218-A5F9-0241C07CEE8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800003">
              <a:off x="2926336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8" name="手繪多邊形: 圖案 97" descr="Freeform 71">
              <a:extLst>
                <a:ext uri="{FF2B5EF4-FFF2-40B4-BE49-F238E27FC236}">
                  <a16:creationId xmlns:a16="http://schemas.microsoft.com/office/drawing/2014/main" id="{40C31EB4-79DA-4486-A557-6F5941463DB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9799997">
              <a:off x="970225" y="202208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6" name="手繪多邊形: 圖案 105" descr="Freeform 71">
              <a:extLst>
                <a:ext uri="{FF2B5EF4-FFF2-40B4-BE49-F238E27FC236}">
                  <a16:creationId xmlns:a16="http://schemas.microsoft.com/office/drawing/2014/main" id="{1F4BAFD1-1EBA-4F06-B9E2-A47089991C5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8000002">
              <a:off x="446085" y="2929914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4" name="手繪多邊形: 圖案 113" descr="Freeform 71">
              <a:extLst>
                <a:ext uri="{FF2B5EF4-FFF2-40B4-BE49-F238E27FC236}">
                  <a16:creationId xmlns:a16="http://schemas.microsoft.com/office/drawing/2014/main" id="{1951F476-39CF-4E79-90E8-40212907B80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6200000">
              <a:off x="446084" y="3978194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2" name="手繪多邊形: 圖案 121" descr="Freeform 71">
              <a:extLst>
                <a:ext uri="{FF2B5EF4-FFF2-40B4-BE49-F238E27FC236}">
                  <a16:creationId xmlns:a16="http://schemas.microsoft.com/office/drawing/2014/main" id="{1089CF73-DDE6-421E-B612-356AC324D24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4400006">
              <a:off x="970225" y="4886024"/>
              <a:ext cx="1048278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0" name="手繪多邊形: 圖案 129" descr="Freeform 71">
              <a:extLst>
                <a:ext uri="{FF2B5EF4-FFF2-40B4-BE49-F238E27FC236}">
                  <a16:creationId xmlns:a16="http://schemas.microsoft.com/office/drawing/2014/main" id="{8A970170-9255-48D7-A8F2-AB4D4B5A63A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2600008">
              <a:off x="1878059" y="5410158"/>
              <a:ext cx="1048276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8" name="手繪多邊形: 圖案 137" descr="Freeform 71">
              <a:extLst>
                <a:ext uri="{FF2B5EF4-FFF2-40B4-BE49-F238E27FC236}">
                  <a16:creationId xmlns:a16="http://schemas.microsoft.com/office/drawing/2014/main" id="{DDE8BB76-6D01-4954-BB24-3B1246534E4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0800002">
              <a:off x="2926337" y="5410158"/>
              <a:ext cx="1048275" cy="280884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手繪多邊形: 圖案 145" descr="Freeform 71">
              <a:extLst>
                <a:ext uri="{FF2B5EF4-FFF2-40B4-BE49-F238E27FC236}">
                  <a16:creationId xmlns:a16="http://schemas.microsoft.com/office/drawing/2014/main" id="{9B4C950C-0432-4A9B-90CA-7D9FD22EB83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8999997">
              <a:off x="3834171" y="4886021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4" name="手繪多邊形: 圖案 153" descr="Freeform 71">
              <a:extLst>
                <a:ext uri="{FF2B5EF4-FFF2-40B4-BE49-F238E27FC236}">
                  <a16:creationId xmlns:a16="http://schemas.microsoft.com/office/drawing/2014/main" id="{8D153A56-EDEB-4B3E-8D0C-6C12F263552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7199997">
              <a:off x="4358308" y="3978186"/>
              <a:ext cx="1048278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FCD8044-198E-4F5E-8DE8-4407E34F87D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99008" y="6322377"/>
            <a:ext cx="369699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選取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7.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自動分組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依別名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159335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FD50135-E236-42F6-8CE8-4DD30E1977BC}"/>
              </a:ext>
            </a:extLst>
          </p:cNvPr>
          <p:cNvGrpSpPr/>
          <p:nvPr/>
        </p:nvGrpSpPr>
        <p:grpSpPr>
          <a:xfrm>
            <a:off x="1878058" y="2546219"/>
            <a:ext cx="2096556" cy="2096551"/>
            <a:chOff x="1878058" y="2546219"/>
            <a:chExt cx="2096556" cy="2096551"/>
          </a:xfrm>
          <a:solidFill>
            <a:srgbClr val="FFC000"/>
          </a:solidFill>
        </p:grpSpPr>
        <p:sp>
          <p:nvSpPr>
            <p:cNvPr id="59" name="手繪多邊形: 圖案 58" descr="Freeform 59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手繪多邊形: 圖案 69" descr="Freeform 59">
              <a:extLst>
                <a:ext uri="{FF2B5EF4-FFF2-40B4-BE49-F238E27FC236}">
                  <a16:creationId xmlns:a16="http://schemas.microsoft.com/office/drawing/2014/main" id="{74CA4CE4-FA8F-4537-8346-325E5C916BE3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 rot="5400000">
              <a:off x="3310033" y="2929913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手繪多邊形: 圖案 77" descr="Freeform 59">
              <a:extLst>
                <a:ext uri="{FF2B5EF4-FFF2-40B4-BE49-F238E27FC236}">
                  <a16:creationId xmlns:a16="http://schemas.microsoft.com/office/drawing/2014/main" id="{2E829024-0FAD-4D72-BCB6-9D36F54261A2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 rot="3599999">
              <a:off x="3169589" y="2686659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手繪多邊形: 圖案 85" descr="Freeform 59">
              <a:extLst>
                <a:ext uri="{FF2B5EF4-FFF2-40B4-BE49-F238E27FC236}">
                  <a16:creationId xmlns:a16="http://schemas.microsoft.com/office/drawing/2014/main" id="{C65634A4-3FFF-49E5-94E9-C9C2865A7E01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 rot="1800003">
              <a:off x="2926336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" name="手繪多邊形: 圖案 93" descr="Freeform 59">
              <a:extLst>
                <a:ext uri="{FF2B5EF4-FFF2-40B4-BE49-F238E27FC236}">
                  <a16:creationId xmlns:a16="http://schemas.microsoft.com/office/drawing/2014/main" id="{F6473F70-0C6D-41DE-9A05-489F99C7D819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 rot="19799997">
              <a:off x="2402197" y="2686663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手繪多邊形: 圖案 101" descr="Freeform 59">
              <a:extLst>
                <a:ext uri="{FF2B5EF4-FFF2-40B4-BE49-F238E27FC236}">
                  <a16:creationId xmlns:a16="http://schemas.microsoft.com/office/drawing/2014/main" id="{B9BB345B-E8C0-466E-8AA7-8CF249E62170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 rot="18000002">
              <a:off x="2261755" y="2929914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0" name="手繪多邊形: 圖案 109" descr="Freeform 59">
              <a:extLst>
                <a:ext uri="{FF2B5EF4-FFF2-40B4-BE49-F238E27FC236}">
                  <a16:creationId xmlns:a16="http://schemas.microsoft.com/office/drawing/2014/main" id="{F7D40089-1991-419A-B087-B3B2F99A0DCB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 rot="16200000">
              <a:off x="2261754" y="3210801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手繪多邊形: 圖案 117" descr="Freeform 59">
              <a:extLst>
                <a:ext uri="{FF2B5EF4-FFF2-40B4-BE49-F238E27FC236}">
                  <a16:creationId xmlns:a16="http://schemas.microsoft.com/office/drawing/2014/main" id="{B1108DFD-AA1B-4746-9924-45AB42913DF8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 rot="14400006">
              <a:off x="2402198" y="3454054"/>
              <a:ext cx="280885" cy="1048276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6" name="手繪多邊形: 圖案 125" descr="Freeform 59">
              <a:extLst>
                <a:ext uri="{FF2B5EF4-FFF2-40B4-BE49-F238E27FC236}">
                  <a16:creationId xmlns:a16="http://schemas.microsoft.com/office/drawing/2014/main" id="{09FBAAE1-14F6-4BA9-BAB3-2E8263A71A19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 rot="12600008">
              <a:off x="2645452" y="3594496"/>
              <a:ext cx="280885" cy="1048274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: 圖案 133" descr="Freeform 59">
              <a:extLst>
                <a:ext uri="{FF2B5EF4-FFF2-40B4-BE49-F238E27FC236}">
                  <a16:creationId xmlns:a16="http://schemas.microsoft.com/office/drawing/2014/main" id="{258A7455-5DCA-4F28-B35B-6563C15AE782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 rot="10800002">
              <a:off x="2926337" y="3594496"/>
              <a:ext cx="280884" cy="1048273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2" name="手繪多邊形: 圖案 141" descr="Freeform 59">
              <a:extLst>
                <a:ext uri="{FF2B5EF4-FFF2-40B4-BE49-F238E27FC236}">
                  <a16:creationId xmlns:a16="http://schemas.microsoft.com/office/drawing/2014/main" id="{C6028C1F-52EC-4CE6-9DE7-C20CA760171A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 rot="8999997">
              <a:off x="3169591" y="3454052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手繪多邊形: 圖案 149" descr="Freeform 59">
              <a:extLst>
                <a:ext uri="{FF2B5EF4-FFF2-40B4-BE49-F238E27FC236}">
                  <a16:creationId xmlns:a16="http://schemas.microsoft.com/office/drawing/2014/main" id="{AF0C2C0F-27F5-4C91-BCED-DF5767239856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 rot="7199997">
              <a:off x="3310033" y="3210798"/>
              <a:ext cx="280885" cy="1048276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259E0EFC-91A2-4490-B4D3-E119B83DBDF3}"/>
              </a:ext>
            </a:extLst>
          </p:cNvPr>
          <p:cNvGrpSpPr/>
          <p:nvPr/>
        </p:nvGrpSpPr>
        <p:grpSpPr>
          <a:xfrm>
            <a:off x="1391552" y="2059714"/>
            <a:ext cx="3069568" cy="3069559"/>
            <a:chOff x="1391552" y="2059714"/>
            <a:chExt cx="3069568" cy="3069559"/>
          </a:xfrm>
          <a:solidFill>
            <a:schemeClr val="tx1"/>
          </a:solidFill>
        </p:grpSpPr>
        <p:sp>
          <p:nvSpPr>
            <p:cNvPr id="62" name="手繪多邊形: 圖案 61" descr="Freeform 62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手繪多邊形: 圖案 71" descr="Freeform 62">
              <a:extLst>
                <a:ext uri="{FF2B5EF4-FFF2-40B4-BE49-F238E27FC236}">
                  <a16:creationId xmlns:a16="http://schemas.microsoft.com/office/drawing/2014/main" id="{23DEAA15-D3C2-4479-920E-18B71A3CE8AB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5400000">
              <a:off x="3693728" y="3107989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手繪多邊形: 圖案 78" descr="Freeform 62">
              <a:extLst>
                <a:ext uri="{FF2B5EF4-FFF2-40B4-BE49-F238E27FC236}">
                  <a16:creationId xmlns:a16="http://schemas.microsoft.com/office/drawing/2014/main" id="{BEBD5B6E-D47E-4F89-AB4C-0082A6610ADD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 rot="3599999">
              <a:off x="3553285" y="2583850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7" name="手繪多邊形: 圖案 86" descr="Freeform 62">
              <a:extLst>
                <a:ext uri="{FF2B5EF4-FFF2-40B4-BE49-F238E27FC236}">
                  <a16:creationId xmlns:a16="http://schemas.microsoft.com/office/drawing/2014/main" id="{B13AAAAD-984B-41CF-A730-FF0A041EC6E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1800003">
              <a:off x="3169590" y="2200157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5" name="手繪多邊形: 圖案 94" descr="Freeform 62">
              <a:extLst>
                <a:ext uri="{FF2B5EF4-FFF2-40B4-BE49-F238E27FC236}">
                  <a16:creationId xmlns:a16="http://schemas.microsoft.com/office/drawing/2014/main" id="{0E4D6420-80F5-48DD-8198-04C45D1781B0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19799997">
              <a:off x="2121314" y="2200157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3" name="手繪多邊形: 圖案 102" descr="Freeform 62">
              <a:extLst>
                <a:ext uri="{FF2B5EF4-FFF2-40B4-BE49-F238E27FC236}">
                  <a16:creationId xmlns:a16="http://schemas.microsoft.com/office/drawing/2014/main" id="{6A8F5B1E-500A-4E38-A3EA-E6CB29187267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 rot="18000002">
              <a:off x="1737617" y="2583849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1" name="手繪多邊形: 圖案 110" descr="Freeform 62">
              <a:extLst>
                <a:ext uri="{FF2B5EF4-FFF2-40B4-BE49-F238E27FC236}">
                  <a16:creationId xmlns:a16="http://schemas.microsoft.com/office/drawing/2014/main" id="{88CB191E-8DC9-41C4-BC6C-1D44633B9CCC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 rot="16200000">
              <a:off x="1597173" y="3107990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9" name="手繪多邊形: 圖案 118" descr="Freeform 62">
              <a:extLst>
                <a:ext uri="{FF2B5EF4-FFF2-40B4-BE49-F238E27FC236}">
                  <a16:creationId xmlns:a16="http://schemas.microsoft.com/office/drawing/2014/main" id="{C9891B4E-680C-4A3D-87C2-B58873F86E25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 rot="14400006">
              <a:off x="1737617" y="3632126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7" name="手繪多邊形: 圖案 126" descr="Freeform 62">
              <a:extLst>
                <a:ext uri="{FF2B5EF4-FFF2-40B4-BE49-F238E27FC236}">
                  <a16:creationId xmlns:a16="http://schemas.microsoft.com/office/drawing/2014/main" id="{E87601D3-1E80-4E3B-A78C-900A36BEC0C6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 rot="12600008">
              <a:off x="2121313" y="4015821"/>
              <a:ext cx="561769" cy="973010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5" name="手繪多邊形: 圖案 134" descr="Freeform 62">
              <a:extLst>
                <a:ext uri="{FF2B5EF4-FFF2-40B4-BE49-F238E27FC236}">
                  <a16:creationId xmlns:a16="http://schemas.microsoft.com/office/drawing/2014/main" id="{827D1810-22F7-44BB-8AFA-7F0022F5A78C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 rot="10800002">
              <a:off x="2645452" y="4156264"/>
              <a:ext cx="561769" cy="973009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: 圖案 142" descr="Freeform 62">
              <a:extLst>
                <a:ext uri="{FF2B5EF4-FFF2-40B4-BE49-F238E27FC236}">
                  <a16:creationId xmlns:a16="http://schemas.microsoft.com/office/drawing/2014/main" id="{452BA8FD-E07C-4465-9A94-EA4BDF173818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 rot="8999997">
              <a:off x="3169589" y="4015822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1" name="手繪多邊形: 圖案 150" descr="Freeform 62">
              <a:extLst>
                <a:ext uri="{FF2B5EF4-FFF2-40B4-BE49-F238E27FC236}">
                  <a16:creationId xmlns:a16="http://schemas.microsoft.com/office/drawing/2014/main" id="{594A4A9A-58DC-4600-A1B0-5DECCE5D82E9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 rot="7199997">
              <a:off x="3553285" y="3632126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51C1A545-72C6-40F3-AC83-028B153DC27F}"/>
              </a:ext>
            </a:extLst>
          </p:cNvPr>
          <p:cNvGrpSpPr/>
          <p:nvPr/>
        </p:nvGrpSpPr>
        <p:grpSpPr>
          <a:xfrm>
            <a:off x="1110668" y="1778830"/>
            <a:ext cx="3631336" cy="3631327"/>
            <a:chOff x="1110668" y="1778830"/>
            <a:chExt cx="3631336" cy="363132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5" name="手繪多邊形: 圖案 64" descr="Freeform 65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: 圖案 72" descr="Freeform 65">
              <a:extLst>
                <a:ext uri="{FF2B5EF4-FFF2-40B4-BE49-F238E27FC236}">
                  <a16:creationId xmlns:a16="http://schemas.microsoft.com/office/drawing/2014/main" id="{8FFB2347-5020-42DB-A1C7-5D6AD09BAF54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5400000">
              <a:off x="3974612" y="2827103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0" name="手繪多邊形: 圖案 79" descr="Freeform 65">
              <a:extLst>
                <a:ext uri="{FF2B5EF4-FFF2-40B4-BE49-F238E27FC236}">
                  <a16:creationId xmlns:a16="http://schemas.microsoft.com/office/drawing/2014/main" id="{66DAD77C-D226-498F-B543-9559ECA22B3E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3599999">
              <a:off x="3590915" y="2162522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8" name="手繪多邊形: 圖案 87" descr="Freeform 65">
              <a:extLst>
                <a:ext uri="{FF2B5EF4-FFF2-40B4-BE49-F238E27FC236}">
                  <a16:creationId xmlns:a16="http://schemas.microsoft.com/office/drawing/2014/main" id="{0B368B6E-0286-4B22-A59D-02FD360A98FF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1800003">
              <a:off x="2926336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手繪多邊形: 圖案 95" descr="Freeform 65">
              <a:extLst>
                <a:ext uri="{FF2B5EF4-FFF2-40B4-BE49-F238E27FC236}">
                  <a16:creationId xmlns:a16="http://schemas.microsoft.com/office/drawing/2014/main" id="{BCCB5054-1B82-4427-985C-4EF79BE165CF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19799997">
              <a:off x="1494365" y="2162527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4" name="手繪多邊形: 圖案 103" descr="Freeform 65">
              <a:extLst>
                <a:ext uri="{FF2B5EF4-FFF2-40B4-BE49-F238E27FC236}">
                  <a16:creationId xmlns:a16="http://schemas.microsoft.com/office/drawing/2014/main" id="{E4C0655A-E79C-4B1B-80FC-904658135DE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18000002">
              <a:off x="1110668" y="2827103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2" name="手繪多邊形: 圖案 111" descr="Freeform 65">
              <a:extLst>
                <a:ext uri="{FF2B5EF4-FFF2-40B4-BE49-F238E27FC236}">
                  <a16:creationId xmlns:a16="http://schemas.microsoft.com/office/drawing/2014/main" id="{7945B8B9-B854-4CF2-93EC-F14169069297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16200000">
              <a:off x="1110667" y="3594497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0" name="手繪多邊形: 圖案 119" descr="Freeform 65">
              <a:extLst>
                <a:ext uri="{FF2B5EF4-FFF2-40B4-BE49-F238E27FC236}">
                  <a16:creationId xmlns:a16="http://schemas.microsoft.com/office/drawing/2014/main" id="{136F047B-172C-4EEE-ACB3-4A0C01006FB3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14400006">
              <a:off x="1494364" y="4259074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8" name="手繪多邊形: 圖案 127" descr="Freeform 65">
              <a:extLst>
                <a:ext uri="{FF2B5EF4-FFF2-40B4-BE49-F238E27FC236}">
                  <a16:creationId xmlns:a16="http://schemas.microsoft.com/office/drawing/2014/main" id="{FAF1D9CC-381A-4467-803F-2FB28508E239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12600008">
              <a:off x="2158944" y="4642768"/>
              <a:ext cx="767391" cy="767389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6" name="手繪多邊形: 圖案 135" descr="Freeform 65">
              <a:extLst>
                <a:ext uri="{FF2B5EF4-FFF2-40B4-BE49-F238E27FC236}">
                  <a16:creationId xmlns:a16="http://schemas.microsoft.com/office/drawing/2014/main" id="{1B067390-225F-4A9F-B6B7-50AB64091FF0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10800002">
              <a:off x="2926336" y="4642768"/>
              <a:ext cx="767391" cy="767389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4" name="手繪多邊形: 圖案 143" descr="Freeform 65">
              <a:extLst>
                <a:ext uri="{FF2B5EF4-FFF2-40B4-BE49-F238E27FC236}">
                  <a16:creationId xmlns:a16="http://schemas.microsoft.com/office/drawing/2014/main" id="{7189A140-C690-496F-BCBC-C0B81E90B52C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8999997">
              <a:off x="3590916" y="4259073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2" name="手繪多邊形: 圖案 151" descr="Freeform 65">
              <a:extLst>
                <a:ext uri="{FF2B5EF4-FFF2-40B4-BE49-F238E27FC236}">
                  <a16:creationId xmlns:a16="http://schemas.microsoft.com/office/drawing/2014/main" id="{AD15F39C-D77B-4330-95C9-9ACFFC23F3A2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7199997">
              <a:off x="3974611" y="3594493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3603FFD4-9F21-4009-9700-B0CEFE79A72E}"/>
              </a:ext>
            </a:extLst>
          </p:cNvPr>
          <p:cNvGrpSpPr/>
          <p:nvPr/>
        </p:nvGrpSpPr>
        <p:grpSpPr>
          <a:xfrm>
            <a:off x="829782" y="1497945"/>
            <a:ext cx="4193108" cy="4193096"/>
            <a:chOff x="829782" y="1497945"/>
            <a:chExt cx="4193108" cy="4193096"/>
          </a:xfrm>
          <a:solidFill>
            <a:srgbClr val="FFC000"/>
          </a:solidFill>
        </p:grpSpPr>
        <p:sp>
          <p:nvSpPr>
            <p:cNvPr id="68" name="手繪多邊形: 圖案 67" descr="Freeform 68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手繪多邊形: 圖案 73" descr="Freeform 68">
              <a:extLst>
                <a:ext uri="{FF2B5EF4-FFF2-40B4-BE49-F238E27FC236}">
                  <a16:creationId xmlns:a16="http://schemas.microsoft.com/office/drawing/2014/main" id="{C06A0171-37FD-4147-97EE-80208EA6396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5400000">
              <a:off x="4255497" y="3313610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1" name="手繪多邊形: 圖案 80" descr="Freeform 68">
              <a:extLst>
                <a:ext uri="{FF2B5EF4-FFF2-40B4-BE49-F238E27FC236}">
                  <a16:creationId xmlns:a16="http://schemas.microsoft.com/office/drawing/2014/main" id="{F99E68F0-869E-44DB-91EC-44749D47CF3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3599999">
              <a:off x="4012243" y="2405776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9" name="手繪多邊形: 圖案 88" descr="Freeform 68">
              <a:extLst>
                <a:ext uri="{FF2B5EF4-FFF2-40B4-BE49-F238E27FC236}">
                  <a16:creationId xmlns:a16="http://schemas.microsoft.com/office/drawing/2014/main" id="{BACF70DA-2546-4C5D-BFE5-76A34821798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800003">
              <a:off x="3347664" y="1741199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7" name="手繪多邊形: 圖案 96" descr="Freeform 68">
              <a:extLst>
                <a:ext uri="{FF2B5EF4-FFF2-40B4-BE49-F238E27FC236}">
                  <a16:creationId xmlns:a16="http://schemas.microsoft.com/office/drawing/2014/main" id="{89021399-4EE5-4BFA-92C2-225FAA0169D9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9799997">
              <a:off x="1531996" y="1741199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5" name="手繪多邊形: 圖案 104" descr="Freeform 68">
              <a:extLst>
                <a:ext uri="{FF2B5EF4-FFF2-40B4-BE49-F238E27FC236}">
                  <a16:creationId xmlns:a16="http://schemas.microsoft.com/office/drawing/2014/main" id="{46196F84-9BA9-4CA0-9C72-5A152FB0A92C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8000002">
              <a:off x="867414" y="2405775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手繪多邊形: 圖案 112" descr="Freeform 68">
              <a:extLst>
                <a:ext uri="{FF2B5EF4-FFF2-40B4-BE49-F238E27FC236}">
                  <a16:creationId xmlns:a16="http://schemas.microsoft.com/office/drawing/2014/main" id="{F730F5B6-FB9E-4DCD-AE83-38BF1FADC57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6200000">
              <a:off x="624159" y="3313611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1" name="手繪多邊形: 圖案 120" descr="Freeform 68">
              <a:extLst>
                <a:ext uri="{FF2B5EF4-FFF2-40B4-BE49-F238E27FC236}">
                  <a16:creationId xmlns:a16="http://schemas.microsoft.com/office/drawing/2014/main" id="{E66E35CB-0997-42FC-9A9D-B3AF54B39E7E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4400006">
              <a:off x="867414" y="4221441"/>
              <a:ext cx="973015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9" name="手繪多邊形: 圖案 128" descr="Freeform 68">
              <a:extLst>
                <a:ext uri="{FF2B5EF4-FFF2-40B4-BE49-F238E27FC236}">
                  <a16:creationId xmlns:a16="http://schemas.microsoft.com/office/drawing/2014/main" id="{7E59E8C6-43C8-4E99-A467-207972672DB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12600008">
              <a:off x="1531995" y="4886019"/>
              <a:ext cx="973013" cy="561768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手繪多邊形: 圖案 136" descr="Freeform 68">
              <a:extLst>
                <a:ext uri="{FF2B5EF4-FFF2-40B4-BE49-F238E27FC236}">
                  <a16:creationId xmlns:a16="http://schemas.microsoft.com/office/drawing/2014/main" id="{0FC11EE7-0F68-4EC5-AE4C-7C284F74EB6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10800002">
              <a:off x="2439830" y="5129273"/>
              <a:ext cx="973012" cy="561768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5" name="手繪多邊形: 圖案 144" descr="Freeform 68">
              <a:extLst>
                <a:ext uri="{FF2B5EF4-FFF2-40B4-BE49-F238E27FC236}">
                  <a16:creationId xmlns:a16="http://schemas.microsoft.com/office/drawing/2014/main" id="{763B129E-FA2B-4CE9-A131-80D569B38BB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8999997">
              <a:off x="3347663" y="4886022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3" name="手繪多邊形: 圖案 152" descr="Freeform 68">
              <a:extLst>
                <a:ext uri="{FF2B5EF4-FFF2-40B4-BE49-F238E27FC236}">
                  <a16:creationId xmlns:a16="http://schemas.microsoft.com/office/drawing/2014/main" id="{B731BB51-8AD9-4731-889D-B4A609AE4BA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7199997">
              <a:off x="4012243" y="4221441"/>
              <a:ext cx="973015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26C86B7C-919B-450F-877B-6E7DA985369A}"/>
              </a:ext>
            </a:extLst>
          </p:cNvPr>
          <p:cNvGrpSpPr/>
          <p:nvPr/>
        </p:nvGrpSpPr>
        <p:grpSpPr>
          <a:xfrm>
            <a:off x="829781" y="1497944"/>
            <a:ext cx="4193111" cy="4193099"/>
            <a:chOff x="829781" y="1497944"/>
            <a:chExt cx="4193111" cy="4193099"/>
          </a:xfrm>
          <a:solidFill>
            <a:schemeClr val="tx1"/>
          </a:solidFill>
        </p:grpSpPr>
        <p:sp>
          <p:nvSpPr>
            <p:cNvPr id="71" name="手繪多邊形: 圖案 70" descr="Freeform 71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手繪多邊形: 圖案 74" descr="Freeform 71">
              <a:extLst>
                <a:ext uri="{FF2B5EF4-FFF2-40B4-BE49-F238E27FC236}">
                  <a16:creationId xmlns:a16="http://schemas.microsoft.com/office/drawing/2014/main" id="{A642DAAD-2073-493F-86A4-2C7D08E0A2B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5400000">
              <a:off x="4358309" y="2929912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: 圖案 81" descr="Freeform 71">
              <a:extLst>
                <a:ext uri="{FF2B5EF4-FFF2-40B4-BE49-F238E27FC236}">
                  <a16:creationId xmlns:a16="http://schemas.microsoft.com/office/drawing/2014/main" id="{FF4C04CD-4120-48C0-81D3-6E3761808C5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3599999">
              <a:off x="3834169" y="2022077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手繪多邊形: 圖案 89" descr="Freeform 71">
              <a:extLst>
                <a:ext uri="{FF2B5EF4-FFF2-40B4-BE49-F238E27FC236}">
                  <a16:creationId xmlns:a16="http://schemas.microsoft.com/office/drawing/2014/main" id="{6739DB35-29DE-4218-A5F9-0241C07CEE8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800003">
              <a:off x="2926336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8" name="手繪多邊形: 圖案 97" descr="Freeform 71">
              <a:extLst>
                <a:ext uri="{FF2B5EF4-FFF2-40B4-BE49-F238E27FC236}">
                  <a16:creationId xmlns:a16="http://schemas.microsoft.com/office/drawing/2014/main" id="{40C31EB4-79DA-4486-A557-6F5941463DB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9799997">
              <a:off x="970225" y="202208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6" name="手繪多邊形: 圖案 105" descr="Freeform 71">
              <a:extLst>
                <a:ext uri="{FF2B5EF4-FFF2-40B4-BE49-F238E27FC236}">
                  <a16:creationId xmlns:a16="http://schemas.microsoft.com/office/drawing/2014/main" id="{1F4BAFD1-1EBA-4F06-B9E2-A47089991C5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8000002">
              <a:off x="446085" y="2929914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4" name="手繪多邊形: 圖案 113" descr="Freeform 71">
              <a:extLst>
                <a:ext uri="{FF2B5EF4-FFF2-40B4-BE49-F238E27FC236}">
                  <a16:creationId xmlns:a16="http://schemas.microsoft.com/office/drawing/2014/main" id="{1951F476-39CF-4E79-90E8-40212907B80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6200000">
              <a:off x="446084" y="3978194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2" name="手繪多邊形: 圖案 121" descr="Freeform 71">
              <a:extLst>
                <a:ext uri="{FF2B5EF4-FFF2-40B4-BE49-F238E27FC236}">
                  <a16:creationId xmlns:a16="http://schemas.microsoft.com/office/drawing/2014/main" id="{1089CF73-DDE6-421E-B612-356AC324D24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4400006">
              <a:off x="970225" y="4886024"/>
              <a:ext cx="1048278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0" name="手繪多邊形: 圖案 129" descr="Freeform 71">
              <a:extLst>
                <a:ext uri="{FF2B5EF4-FFF2-40B4-BE49-F238E27FC236}">
                  <a16:creationId xmlns:a16="http://schemas.microsoft.com/office/drawing/2014/main" id="{8A970170-9255-48D7-A8F2-AB4D4B5A63A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2600008">
              <a:off x="1878059" y="5410158"/>
              <a:ext cx="1048276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8" name="手繪多邊形: 圖案 137" descr="Freeform 71">
              <a:extLst>
                <a:ext uri="{FF2B5EF4-FFF2-40B4-BE49-F238E27FC236}">
                  <a16:creationId xmlns:a16="http://schemas.microsoft.com/office/drawing/2014/main" id="{DDE8BB76-6D01-4954-BB24-3B1246534E4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0800002">
              <a:off x="2926337" y="5410158"/>
              <a:ext cx="1048275" cy="280884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手繪多邊形: 圖案 145" descr="Freeform 71">
              <a:extLst>
                <a:ext uri="{FF2B5EF4-FFF2-40B4-BE49-F238E27FC236}">
                  <a16:creationId xmlns:a16="http://schemas.microsoft.com/office/drawing/2014/main" id="{9B4C950C-0432-4A9B-90CA-7D9FD22EB83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8999997">
              <a:off x="3834171" y="4886021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4" name="手繪多邊形: 圖案 153" descr="Freeform 71">
              <a:extLst>
                <a:ext uri="{FF2B5EF4-FFF2-40B4-BE49-F238E27FC236}">
                  <a16:creationId xmlns:a16="http://schemas.microsoft.com/office/drawing/2014/main" id="{8D153A56-EDEB-4B3E-8D0C-6C12F263552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7199997">
              <a:off x="4358308" y="3978186"/>
              <a:ext cx="1048278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801102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FED30BF-076E-424B-A4B2-B81E217CC977}"/>
              </a:ext>
            </a:extLst>
          </p:cNvPr>
          <p:cNvSpPr/>
          <p:nvPr/>
        </p:nvSpPr>
        <p:spPr>
          <a:xfrm>
            <a:off x="116113" y="3381828"/>
            <a:ext cx="624115" cy="4064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3F47CFC-81CC-4566-B0E0-0AA37C812706}"/>
              </a:ext>
            </a:extLst>
          </p:cNvPr>
          <p:cNvSpPr/>
          <p:nvPr/>
        </p:nvSpPr>
        <p:spPr>
          <a:xfrm>
            <a:off x="112485" y="3980542"/>
            <a:ext cx="624115" cy="406401"/>
          </a:xfrm>
          <a:prstGeom prst="rect">
            <a:avLst/>
          </a:prstGeom>
          <a:solidFill>
            <a:srgbClr val="383B3E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3A45F62-BCB1-43F4-87A3-BF966CF59A84}"/>
              </a:ext>
            </a:extLst>
          </p:cNvPr>
          <p:cNvSpPr/>
          <p:nvPr/>
        </p:nvSpPr>
        <p:spPr>
          <a:xfrm>
            <a:off x="108856" y="4579257"/>
            <a:ext cx="624115" cy="406401"/>
          </a:xfrm>
          <a:prstGeom prst="rect">
            <a:avLst/>
          </a:prstGeom>
          <a:solidFill>
            <a:srgbClr val="6F767C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2C09414-3252-4692-8CAF-E4A7B1AEEAA4}"/>
              </a:ext>
            </a:extLst>
          </p:cNvPr>
          <p:cNvSpPr/>
          <p:nvPr/>
        </p:nvSpPr>
        <p:spPr>
          <a:xfrm>
            <a:off x="105228" y="5177971"/>
            <a:ext cx="624115" cy="406401"/>
          </a:xfrm>
          <a:prstGeom prst="rect">
            <a:avLst/>
          </a:prstGeom>
          <a:solidFill>
            <a:srgbClr val="A6B0B9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77A735-5ECB-4CCE-8D0D-B336D7BBF23A}"/>
              </a:ext>
            </a:extLst>
          </p:cNvPr>
          <p:cNvSpPr/>
          <p:nvPr/>
        </p:nvSpPr>
        <p:spPr>
          <a:xfrm>
            <a:off x="101600" y="5776685"/>
            <a:ext cx="624115" cy="406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F6B7CCC-27EA-4628-A1AD-7B45DCDEDEB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05482" y="6322377"/>
            <a:ext cx="369051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a.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連續變換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2.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圖序列</a:t>
            </a:r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A273C189-D1CC-4423-B627-CC62D6F70986}"/>
              </a:ext>
            </a:extLst>
          </p:cNvPr>
          <p:cNvGrpSpPr/>
          <p:nvPr/>
        </p:nvGrpSpPr>
        <p:grpSpPr>
          <a:xfrm>
            <a:off x="1878058" y="2546219"/>
            <a:ext cx="2096556" cy="2096551"/>
            <a:chOff x="1878058" y="2546219"/>
            <a:chExt cx="2096556" cy="2096551"/>
          </a:xfrm>
          <a:solidFill>
            <a:srgbClr val="FFC000"/>
          </a:solidFill>
        </p:grpSpPr>
        <p:sp>
          <p:nvSpPr>
            <p:cNvPr id="85" name="手繪多邊形: 圖案 84" descr="Freeform 59">
              <a:extLst>
                <a:ext uri="{FF2B5EF4-FFF2-40B4-BE49-F238E27FC236}">
                  <a16:creationId xmlns:a16="http://schemas.microsoft.com/office/drawing/2014/main" id="{82860DE4-786D-49FC-B5F0-8D1CB86DDAD9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1" name="手繪多邊形: 圖案 90" descr="Freeform 59">
              <a:extLst>
                <a:ext uri="{FF2B5EF4-FFF2-40B4-BE49-F238E27FC236}">
                  <a16:creationId xmlns:a16="http://schemas.microsoft.com/office/drawing/2014/main" id="{BD314E97-38EA-4A2A-98F4-35880DE203A4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 rot="5400000">
              <a:off x="3310033" y="2929913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2" name="手繪多邊形: 圖案 91" descr="Freeform 59">
              <a:extLst>
                <a:ext uri="{FF2B5EF4-FFF2-40B4-BE49-F238E27FC236}">
                  <a16:creationId xmlns:a16="http://schemas.microsoft.com/office/drawing/2014/main" id="{60ABCBB4-B4E6-416B-ADB5-D2D60457984C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 rot="3599999">
              <a:off x="3169589" y="2686659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3" name="手繪多邊形: 圖案 92" descr="Freeform 59">
              <a:extLst>
                <a:ext uri="{FF2B5EF4-FFF2-40B4-BE49-F238E27FC236}">
                  <a16:creationId xmlns:a16="http://schemas.microsoft.com/office/drawing/2014/main" id="{A3032F8D-3329-4224-9681-2942D8DE7CA6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 rot="1800003">
              <a:off x="2926336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9" name="手繪多邊形: 圖案 98" descr="Freeform 59">
              <a:extLst>
                <a:ext uri="{FF2B5EF4-FFF2-40B4-BE49-F238E27FC236}">
                  <a16:creationId xmlns:a16="http://schemas.microsoft.com/office/drawing/2014/main" id="{5C1F4256-0E9D-43F4-A401-F319C648F6F2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 rot="19799997">
              <a:off x="2402197" y="2686663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0" name="手繪多邊形: 圖案 99" descr="Freeform 59">
              <a:extLst>
                <a:ext uri="{FF2B5EF4-FFF2-40B4-BE49-F238E27FC236}">
                  <a16:creationId xmlns:a16="http://schemas.microsoft.com/office/drawing/2014/main" id="{782FEC8D-D18B-4484-BA42-6C245CE0BF2D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 rot="18000002">
              <a:off x="2261755" y="2929914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1" name="手繪多邊形: 圖案 100" descr="Freeform 59">
              <a:extLst>
                <a:ext uri="{FF2B5EF4-FFF2-40B4-BE49-F238E27FC236}">
                  <a16:creationId xmlns:a16="http://schemas.microsoft.com/office/drawing/2014/main" id="{27648CFC-E8DA-4E27-B3F9-3B38D8C408E3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 rot="16200000">
              <a:off x="2261754" y="3210801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手繪多邊形: 圖案 106" descr="Freeform 59">
              <a:extLst>
                <a:ext uri="{FF2B5EF4-FFF2-40B4-BE49-F238E27FC236}">
                  <a16:creationId xmlns:a16="http://schemas.microsoft.com/office/drawing/2014/main" id="{1405F556-75A0-4338-A59B-96B2B006DB25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 rot="14400006">
              <a:off x="2402198" y="3454054"/>
              <a:ext cx="280885" cy="1048276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8" name="手繪多邊形: 圖案 107" descr="Freeform 59">
              <a:extLst>
                <a:ext uri="{FF2B5EF4-FFF2-40B4-BE49-F238E27FC236}">
                  <a16:creationId xmlns:a16="http://schemas.microsoft.com/office/drawing/2014/main" id="{910855C7-1172-4271-9B4F-CA498496FAFE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 rot="12600008">
              <a:off x="2645452" y="3594496"/>
              <a:ext cx="280885" cy="1048274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9" name="手繪多邊形: 圖案 108" descr="Freeform 59">
              <a:extLst>
                <a:ext uri="{FF2B5EF4-FFF2-40B4-BE49-F238E27FC236}">
                  <a16:creationId xmlns:a16="http://schemas.microsoft.com/office/drawing/2014/main" id="{AF94B624-C826-47DF-8678-B4A62EFFBB10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 rot="10800002">
              <a:off x="2926337" y="3594496"/>
              <a:ext cx="280884" cy="1048273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5" name="手繪多邊形: 圖案 114" descr="Freeform 59">
              <a:extLst>
                <a:ext uri="{FF2B5EF4-FFF2-40B4-BE49-F238E27FC236}">
                  <a16:creationId xmlns:a16="http://schemas.microsoft.com/office/drawing/2014/main" id="{35FC4097-9323-4FB9-A9A3-218E6664895C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 rot="8999997">
              <a:off x="3169591" y="3454052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6" name="手繪多邊形: 圖案 115" descr="Freeform 59">
              <a:extLst>
                <a:ext uri="{FF2B5EF4-FFF2-40B4-BE49-F238E27FC236}">
                  <a16:creationId xmlns:a16="http://schemas.microsoft.com/office/drawing/2014/main" id="{18819CD8-8D7B-4754-93DF-3D1F7AF4F094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 rot="7199997">
              <a:off x="3310033" y="3210798"/>
              <a:ext cx="280885" cy="1048276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310CEB49-F1C2-432D-AABE-C0C91ADDF283}"/>
              </a:ext>
            </a:extLst>
          </p:cNvPr>
          <p:cNvGrpSpPr/>
          <p:nvPr/>
        </p:nvGrpSpPr>
        <p:grpSpPr>
          <a:xfrm>
            <a:off x="1391552" y="2059714"/>
            <a:ext cx="3069568" cy="3069559"/>
            <a:chOff x="1391552" y="2059714"/>
            <a:chExt cx="3069568" cy="3069559"/>
          </a:xfrm>
          <a:solidFill>
            <a:schemeClr val="tx1"/>
          </a:solidFill>
        </p:grpSpPr>
        <p:sp>
          <p:nvSpPr>
            <p:cNvPr id="123" name="手繪多邊形: 圖案 122" descr="Freeform 62">
              <a:extLst>
                <a:ext uri="{FF2B5EF4-FFF2-40B4-BE49-F238E27FC236}">
                  <a16:creationId xmlns:a16="http://schemas.microsoft.com/office/drawing/2014/main" id="{890AE3EF-9E7B-4DD3-A74A-AA15255881EA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4" name="手繪多邊形: 圖案 123" descr="Freeform 62">
              <a:extLst>
                <a:ext uri="{FF2B5EF4-FFF2-40B4-BE49-F238E27FC236}">
                  <a16:creationId xmlns:a16="http://schemas.microsoft.com/office/drawing/2014/main" id="{E8873B03-773C-4C12-99A0-8F2CD00D3F73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 rot="5400000">
              <a:off x="3693728" y="3107989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手繪多邊形: 圖案 124" descr="Freeform 62">
              <a:extLst>
                <a:ext uri="{FF2B5EF4-FFF2-40B4-BE49-F238E27FC236}">
                  <a16:creationId xmlns:a16="http://schemas.microsoft.com/office/drawing/2014/main" id="{216FF6B3-D8FE-488C-9257-4B8874337308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3599999">
              <a:off x="3553285" y="2583850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1" name="手繪多邊形: 圖案 130" descr="Freeform 62">
              <a:extLst>
                <a:ext uri="{FF2B5EF4-FFF2-40B4-BE49-F238E27FC236}">
                  <a16:creationId xmlns:a16="http://schemas.microsoft.com/office/drawing/2014/main" id="{862CC91D-8A48-450A-98E2-99999F404A25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1800003">
              <a:off x="3169590" y="2200157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2" name="手繪多邊形: 圖案 131" descr="Freeform 62">
              <a:extLst>
                <a:ext uri="{FF2B5EF4-FFF2-40B4-BE49-F238E27FC236}">
                  <a16:creationId xmlns:a16="http://schemas.microsoft.com/office/drawing/2014/main" id="{1D9CD269-0BE7-465E-A3A1-A263D004A7D6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 rot="19799997">
              <a:off x="2121314" y="2200157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3" name="手繪多邊形: 圖案 132" descr="Freeform 62">
              <a:extLst>
                <a:ext uri="{FF2B5EF4-FFF2-40B4-BE49-F238E27FC236}">
                  <a16:creationId xmlns:a16="http://schemas.microsoft.com/office/drawing/2014/main" id="{0A28B056-C0CD-4DC9-9059-68C088F615F7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 rot="18000002">
              <a:off x="1737617" y="2583849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9" name="手繪多邊形: 圖案 138" descr="Freeform 62">
              <a:extLst>
                <a:ext uri="{FF2B5EF4-FFF2-40B4-BE49-F238E27FC236}">
                  <a16:creationId xmlns:a16="http://schemas.microsoft.com/office/drawing/2014/main" id="{41D27F84-97F0-4BDE-8CD5-E7C8527F2E56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 rot="16200000">
              <a:off x="1597173" y="3107990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0" name="手繪多邊形: 圖案 139" descr="Freeform 62">
              <a:extLst>
                <a:ext uri="{FF2B5EF4-FFF2-40B4-BE49-F238E27FC236}">
                  <a16:creationId xmlns:a16="http://schemas.microsoft.com/office/drawing/2014/main" id="{A95AFAFD-DCFC-4B3F-B39F-E6C206500876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 rot="14400006">
              <a:off x="1737617" y="3632126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1" name="手繪多邊形: 圖案 140" descr="Freeform 62">
              <a:extLst>
                <a:ext uri="{FF2B5EF4-FFF2-40B4-BE49-F238E27FC236}">
                  <a16:creationId xmlns:a16="http://schemas.microsoft.com/office/drawing/2014/main" id="{2B595BED-52D9-4672-8DA1-EE3FD5B6BF6E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 rot="12600008">
              <a:off x="2121313" y="4015821"/>
              <a:ext cx="561769" cy="973010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7" name="手繪多邊形: 圖案 146" descr="Freeform 62">
              <a:extLst>
                <a:ext uri="{FF2B5EF4-FFF2-40B4-BE49-F238E27FC236}">
                  <a16:creationId xmlns:a16="http://schemas.microsoft.com/office/drawing/2014/main" id="{849FFBEA-7D7E-4908-A2E7-8247FECDA0B1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 rot="10800002">
              <a:off x="2645452" y="4156264"/>
              <a:ext cx="561769" cy="973009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8" name="手繪多邊形: 圖案 147" descr="Freeform 62">
              <a:extLst>
                <a:ext uri="{FF2B5EF4-FFF2-40B4-BE49-F238E27FC236}">
                  <a16:creationId xmlns:a16="http://schemas.microsoft.com/office/drawing/2014/main" id="{E7D7040D-EEB1-4289-87AE-46EF496FF8C3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 rot="8999997">
              <a:off x="3169589" y="4015822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9" name="手繪多邊形: 圖案 148" descr="Freeform 62">
              <a:extLst>
                <a:ext uri="{FF2B5EF4-FFF2-40B4-BE49-F238E27FC236}">
                  <a16:creationId xmlns:a16="http://schemas.microsoft.com/office/drawing/2014/main" id="{B3DDD584-A494-4D86-96F1-A78DFA821478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 rot="7199997">
              <a:off x="3553285" y="3632126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1605DFDD-C482-43F7-BB45-EB1BFB2E9705}"/>
              </a:ext>
            </a:extLst>
          </p:cNvPr>
          <p:cNvGrpSpPr/>
          <p:nvPr/>
        </p:nvGrpSpPr>
        <p:grpSpPr>
          <a:xfrm>
            <a:off x="1110668" y="1778830"/>
            <a:ext cx="3631336" cy="3631327"/>
            <a:chOff x="1110668" y="1778830"/>
            <a:chExt cx="3631336" cy="363132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6" name="手繪多邊形: 圖案 155" descr="Freeform 65">
              <a:extLst>
                <a:ext uri="{FF2B5EF4-FFF2-40B4-BE49-F238E27FC236}">
                  <a16:creationId xmlns:a16="http://schemas.microsoft.com/office/drawing/2014/main" id="{AE349BC5-6B1B-4092-90D8-489166D259A1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7" name="手繪多邊形: 圖案 156" descr="Freeform 65">
              <a:extLst>
                <a:ext uri="{FF2B5EF4-FFF2-40B4-BE49-F238E27FC236}">
                  <a16:creationId xmlns:a16="http://schemas.microsoft.com/office/drawing/2014/main" id="{A9219D02-D0BE-4696-B3EB-0E6D0D0F35B2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5400000">
              <a:off x="3974612" y="2827103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8" name="手繪多邊形: 圖案 157" descr="Freeform 65">
              <a:extLst>
                <a:ext uri="{FF2B5EF4-FFF2-40B4-BE49-F238E27FC236}">
                  <a16:creationId xmlns:a16="http://schemas.microsoft.com/office/drawing/2014/main" id="{F690B187-9CEF-43BE-8657-0C22B7B47DCE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3599999">
              <a:off x="3590915" y="2162522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9" name="手繪多邊形: 圖案 158" descr="Freeform 65">
              <a:extLst>
                <a:ext uri="{FF2B5EF4-FFF2-40B4-BE49-F238E27FC236}">
                  <a16:creationId xmlns:a16="http://schemas.microsoft.com/office/drawing/2014/main" id="{E014A1ED-A18C-4921-84E6-DF1D5AF3BFA9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1800003">
              <a:off x="2926336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0" name="手繪多邊形: 圖案 159" descr="Freeform 65">
              <a:extLst>
                <a:ext uri="{FF2B5EF4-FFF2-40B4-BE49-F238E27FC236}">
                  <a16:creationId xmlns:a16="http://schemas.microsoft.com/office/drawing/2014/main" id="{A2DCBFEC-26D6-4898-97AC-8A246E0BBFC8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19799997">
              <a:off x="1494365" y="2162527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1" name="手繪多邊形: 圖案 160" descr="Freeform 65">
              <a:extLst>
                <a:ext uri="{FF2B5EF4-FFF2-40B4-BE49-F238E27FC236}">
                  <a16:creationId xmlns:a16="http://schemas.microsoft.com/office/drawing/2014/main" id="{55999A7A-11E4-4051-906C-705D5996128E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18000002">
              <a:off x="1110668" y="2827103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2" name="手繪多邊形: 圖案 161" descr="Freeform 65">
              <a:extLst>
                <a:ext uri="{FF2B5EF4-FFF2-40B4-BE49-F238E27FC236}">
                  <a16:creationId xmlns:a16="http://schemas.microsoft.com/office/drawing/2014/main" id="{1E677460-3558-4F6D-82A3-B3AF71C24CF0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16200000">
              <a:off x="1110667" y="3594497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3" name="手繪多邊形: 圖案 162" descr="Freeform 65">
              <a:extLst>
                <a:ext uri="{FF2B5EF4-FFF2-40B4-BE49-F238E27FC236}">
                  <a16:creationId xmlns:a16="http://schemas.microsoft.com/office/drawing/2014/main" id="{BDE8A984-37BE-467F-A1BC-947928FF1302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14400006">
              <a:off x="1494364" y="4259074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4" name="手繪多邊形: 圖案 163" descr="Freeform 65">
              <a:extLst>
                <a:ext uri="{FF2B5EF4-FFF2-40B4-BE49-F238E27FC236}">
                  <a16:creationId xmlns:a16="http://schemas.microsoft.com/office/drawing/2014/main" id="{1D9AC088-6A53-45AB-B386-967CF819FFB9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12600008">
              <a:off x="2158944" y="4642768"/>
              <a:ext cx="767391" cy="767389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5" name="手繪多邊形: 圖案 164" descr="Freeform 65">
              <a:extLst>
                <a:ext uri="{FF2B5EF4-FFF2-40B4-BE49-F238E27FC236}">
                  <a16:creationId xmlns:a16="http://schemas.microsoft.com/office/drawing/2014/main" id="{B5046091-0087-4108-ABC9-055CFF52766D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10800002">
              <a:off x="2926336" y="4642768"/>
              <a:ext cx="767391" cy="767389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6" name="手繪多邊形: 圖案 165" descr="Freeform 65">
              <a:extLst>
                <a:ext uri="{FF2B5EF4-FFF2-40B4-BE49-F238E27FC236}">
                  <a16:creationId xmlns:a16="http://schemas.microsoft.com/office/drawing/2014/main" id="{82A375D3-FCE7-4E69-B514-2B90EED12321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8999997">
              <a:off x="3590916" y="4259073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7" name="手繪多邊形: 圖案 166" descr="Freeform 65">
              <a:extLst>
                <a:ext uri="{FF2B5EF4-FFF2-40B4-BE49-F238E27FC236}">
                  <a16:creationId xmlns:a16="http://schemas.microsoft.com/office/drawing/2014/main" id="{A20D30B1-F9DE-4D38-9F94-7CE5E4710BDC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7199997">
              <a:off x="3974611" y="3594493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8" name="群組 167">
            <a:extLst>
              <a:ext uri="{FF2B5EF4-FFF2-40B4-BE49-F238E27FC236}">
                <a16:creationId xmlns:a16="http://schemas.microsoft.com/office/drawing/2014/main" id="{05FD94F6-134D-4F5C-95A1-331D39C18E86}"/>
              </a:ext>
            </a:extLst>
          </p:cNvPr>
          <p:cNvGrpSpPr/>
          <p:nvPr/>
        </p:nvGrpSpPr>
        <p:grpSpPr>
          <a:xfrm>
            <a:off x="829782" y="1497945"/>
            <a:ext cx="4193108" cy="4193096"/>
            <a:chOff x="829782" y="1497945"/>
            <a:chExt cx="4193108" cy="4193096"/>
          </a:xfrm>
          <a:solidFill>
            <a:srgbClr val="FFC000"/>
          </a:solidFill>
        </p:grpSpPr>
        <p:sp>
          <p:nvSpPr>
            <p:cNvPr id="169" name="手繪多邊形: 圖案 168" descr="Freeform 68">
              <a:extLst>
                <a:ext uri="{FF2B5EF4-FFF2-40B4-BE49-F238E27FC236}">
                  <a16:creationId xmlns:a16="http://schemas.microsoft.com/office/drawing/2014/main" id="{0474AC1F-E99C-41B6-BDE6-343916DACBC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0" name="手繪多邊形: 圖案 169" descr="Freeform 68">
              <a:extLst>
                <a:ext uri="{FF2B5EF4-FFF2-40B4-BE49-F238E27FC236}">
                  <a16:creationId xmlns:a16="http://schemas.microsoft.com/office/drawing/2014/main" id="{2AD6271A-89B1-4323-9C35-7C10307A688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5400000">
              <a:off x="4255497" y="3313610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1" name="手繪多邊形: 圖案 170" descr="Freeform 68">
              <a:extLst>
                <a:ext uri="{FF2B5EF4-FFF2-40B4-BE49-F238E27FC236}">
                  <a16:creationId xmlns:a16="http://schemas.microsoft.com/office/drawing/2014/main" id="{5066A640-2AE4-40BA-A467-43E09CC15BAB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3599999">
              <a:off x="4012243" y="2405776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2" name="手繪多邊形: 圖案 171" descr="Freeform 68">
              <a:extLst>
                <a:ext uri="{FF2B5EF4-FFF2-40B4-BE49-F238E27FC236}">
                  <a16:creationId xmlns:a16="http://schemas.microsoft.com/office/drawing/2014/main" id="{ECD19FFB-3C21-475A-AE20-05C38D6249C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800003">
              <a:off x="3347664" y="1741199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3" name="手繪多邊形: 圖案 172" descr="Freeform 68">
              <a:extLst>
                <a:ext uri="{FF2B5EF4-FFF2-40B4-BE49-F238E27FC236}">
                  <a16:creationId xmlns:a16="http://schemas.microsoft.com/office/drawing/2014/main" id="{6A0EB263-BF1F-4662-944E-4F8AF60BE7EC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9799997">
              <a:off x="1531996" y="1741199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4" name="手繪多邊形: 圖案 173" descr="Freeform 68">
              <a:extLst>
                <a:ext uri="{FF2B5EF4-FFF2-40B4-BE49-F238E27FC236}">
                  <a16:creationId xmlns:a16="http://schemas.microsoft.com/office/drawing/2014/main" id="{3467587F-D5EA-41C5-8393-ECACC7A3FB5D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8000002">
              <a:off x="867414" y="2405775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5" name="手繪多邊形: 圖案 174" descr="Freeform 68">
              <a:extLst>
                <a:ext uri="{FF2B5EF4-FFF2-40B4-BE49-F238E27FC236}">
                  <a16:creationId xmlns:a16="http://schemas.microsoft.com/office/drawing/2014/main" id="{4AADC265-A4C6-4ADA-A8E0-0440C221F84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6200000">
              <a:off x="624159" y="3313611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6" name="手繪多邊形: 圖案 175" descr="Freeform 68">
              <a:extLst>
                <a:ext uri="{FF2B5EF4-FFF2-40B4-BE49-F238E27FC236}">
                  <a16:creationId xmlns:a16="http://schemas.microsoft.com/office/drawing/2014/main" id="{D42A7035-2F65-48CC-AFA7-A965BC3F655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14400006">
              <a:off x="867414" y="4221441"/>
              <a:ext cx="973015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7" name="手繪多邊形: 圖案 176" descr="Freeform 68">
              <a:extLst>
                <a:ext uri="{FF2B5EF4-FFF2-40B4-BE49-F238E27FC236}">
                  <a16:creationId xmlns:a16="http://schemas.microsoft.com/office/drawing/2014/main" id="{DC4A699A-E291-4D96-9FBD-1120BB4944F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12600008">
              <a:off x="1531995" y="4886019"/>
              <a:ext cx="973013" cy="561768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: 圖案 177" descr="Freeform 68">
              <a:extLst>
                <a:ext uri="{FF2B5EF4-FFF2-40B4-BE49-F238E27FC236}">
                  <a16:creationId xmlns:a16="http://schemas.microsoft.com/office/drawing/2014/main" id="{738DD281-16CE-4DD1-8E9D-B78E4D870BC8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10800002">
              <a:off x="2439830" y="5129273"/>
              <a:ext cx="973012" cy="561768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9" name="手繪多邊形: 圖案 178" descr="Freeform 68">
              <a:extLst>
                <a:ext uri="{FF2B5EF4-FFF2-40B4-BE49-F238E27FC236}">
                  <a16:creationId xmlns:a16="http://schemas.microsoft.com/office/drawing/2014/main" id="{BB90B994-8B1C-4241-8ACD-6B02522D880F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8999997">
              <a:off x="3347663" y="4886022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0" name="手繪多邊形: 圖案 179" descr="Freeform 68">
              <a:extLst>
                <a:ext uri="{FF2B5EF4-FFF2-40B4-BE49-F238E27FC236}">
                  <a16:creationId xmlns:a16="http://schemas.microsoft.com/office/drawing/2014/main" id="{B518D2BF-8BD2-4967-8724-F867B5B7C1A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 rot="7199997">
              <a:off x="4012243" y="4221441"/>
              <a:ext cx="973015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782A3481-0514-4923-84BD-D6805741368B}"/>
              </a:ext>
            </a:extLst>
          </p:cNvPr>
          <p:cNvGrpSpPr/>
          <p:nvPr/>
        </p:nvGrpSpPr>
        <p:grpSpPr>
          <a:xfrm>
            <a:off x="829781" y="1497944"/>
            <a:ext cx="4193111" cy="4193099"/>
            <a:chOff x="829781" y="1497944"/>
            <a:chExt cx="4193111" cy="4193099"/>
          </a:xfrm>
          <a:solidFill>
            <a:schemeClr val="tx1"/>
          </a:solidFill>
        </p:grpSpPr>
        <p:sp>
          <p:nvSpPr>
            <p:cNvPr id="182" name="手繪多邊形: 圖案 181" descr="Freeform 71">
              <a:extLst>
                <a:ext uri="{FF2B5EF4-FFF2-40B4-BE49-F238E27FC236}">
                  <a16:creationId xmlns:a16="http://schemas.microsoft.com/office/drawing/2014/main" id="{A40053F6-3F41-4AEB-94DD-8A927DC83FA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3" name="手繪多邊形: 圖案 182" descr="Freeform 71">
              <a:extLst>
                <a:ext uri="{FF2B5EF4-FFF2-40B4-BE49-F238E27FC236}">
                  <a16:creationId xmlns:a16="http://schemas.microsoft.com/office/drawing/2014/main" id="{710E7388-9FA1-458B-90D5-D414A082492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5400000">
              <a:off x="4358309" y="2929912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4" name="手繪多邊形: 圖案 183" descr="Freeform 71">
              <a:extLst>
                <a:ext uri="{FF2B5EF4-FFF2-40B4-BE49-F238E27FC236}">
                  <a16:creationId xmlns:a16="http://schemas.microsoft.com/office/drawing/2014/main" id="{166715AB-DCEB-4680-B5F7-E71CA0D0039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3599999">
              <a:off x="3834169" y="2022077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5" name="手繪多邊形: 圖案 184" descr="Freeform 71">
              <a:extLst>
                <a:ext uri="{FF2B5EF4-FFF2-40B4-BE49-F238E27FC236}">
                  <a16:creationId xmlns:a16="http://schemas.microsoft.com/office/drawing/2014/main" id="{6E0005D0-21E5-4BD2-9B4C-52CAB7ECAEC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800003">
              <a:off x="2926336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6" name="手繪多邊形: 圖案 185" descr="Freeform 71">
              <a:extLst>
                <a:ext uri="{FF2B5EF4-FFF2-40B4-BE49-F238E27FC236}">
                  <a16:creationId xmlns:a16="http://schemas.microsoft.com/office/drawing/2014/main" id="{A9D28636-45C3-4A67-9096-FC18F933410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9799997">
              <a:off x="970225" y="202208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7" name="手繪多邊形: 圖案 186" descr="Freeform 71">
              <a:extLst>
                <a:ext uri="{FF2B5EF4-FFF2-40B4-BE49-F238E27FC236}">
                  <a16:creationId xmlns:a16="http://schemas.microsoft.com/office/drawing/2014/main" id="{DA67D1B3-D577-4DCF-B767-2AFEAE30B84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8000002">
              <a:off x="446085" y="2929914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8" name="手繪多邊形: 圖案 187" descr="Freeform 71">
              <a:extLst>
                <a:ext uri="{FF2B5EF4-FFF2-40B4-BE49-F238E27FC236}">
                  <a16:creationId xmlns:a16="http://schemas.microsoft.com/office/drawing/2014/main" id="{CD7521A8-4A20-433B-AE47-7337F4B8760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6200000">
              <a:off x="446084" y="3978194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9" name="手繪多邊形: 圖案 188" descr="Freeform 71">
              <a:extLst>
                <a:ext uri="{FF2B5EF4-FFF2-40B4-BE49-F238E27FC236}">
                  <a16:creationId xmlns:a16="http://schemas.microsoft.com/office/drawing/2014/main" id="{BE2B2897-14DC-42D9-A48E-D1F536910C5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4400006">
              <a:off x="970225" y="4886024"/>
              <a:ext cx="1048278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0" name="手繪多邊形: 圖案 189" descr="Freeform 71">
              <a:extLst>
                <a:ext uri="{FF2B5EF4-FFF2-40B4-BE49-F238E27FC236}">
                  <a16:creationId xmlns:a16="http://schemas.microsoft.com/office/drawing/2014/main" id="{62E94050-B49B-43E9-B4AA-F2CAEC9F16F9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2600008">
              <a:off x="1878059" y="5410158"/>
              <a:ext cx="1048276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1" name="手繪多邊形: 圖案 190" descr="Freeform 71">
              <a:extLst>
                <a:ext uri="{FF2B5EF4-FFF2-40B4-BE49-F238E27FC236}">
                  <a16:creationId xmlns:a16="http://schemas.microsoft.com/office/drawing/2014/main" id="{AE3A2E74-7422-41EE-B334-2E49CE9D5D9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0800002">
              <a:off x="2926337" y="5410158"/>
              <a:ext cx="1048275" cy="280884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2" name="手繪多邊形: 圖案 191" descr="Freeform 71">
              <a:extLst>
                <a:ext uri="{FF2B5EF4-FFF2-40B4-BE49-F238E27FC236}">
                  <a16:creationId xmlns:a16="http://schemas.microsoft.com/office/drawing/2014/main" id="{EF72A473-02CC-4694-855D-C5894958057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8999997">
              <a:off x="3834171" y="4886021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3" name="手繪多邊形: 圖案 192" descr="Freeform 71">
              <a:extLst>
                <a:ext uri="{FF2B5EF4-FFF2-40B4-BE49-F238E27FC236}">
                  <a16:creationId xmlns:a16="http://schemas.microsoft.com/office/drawing/2014/main" id="{A02E0D4D-4B49-4085-855A-FD0CA935E99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7199997">
              <a:off x="4358308" y="3978186"/>
              <a:ext cx="1048278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360468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D47983-1544-497A-BD5D-8B956BA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FD50135-E236-42F6-8CE8-4DD30E1977BC}"/>
              </a:ext>
            </a:extLst>
          </p:cNvPr>
          <p:cNvGrpSpPr/>
          <p:nvPr/>
        </p:nvGrpSpPr>
        <p:grpSpPr>
          <a:xfrm>
            <a:off x="1878058" y="2546219"/>
            <a:ext cx="2096556" cy="2096551"/>
            <a:chOff x="1878058" y="2546219"/>
            <a:chExt cx="2096556" cy="2096551"/>
          </a:xfrm>
          <a:solidFill>
            <a:srgbClr val="000000"/>
          </a:solidFill>
        </p:grpSpPr>
        <p:sp>
          <p:nvSpPr>
            <p:cNvPr id="59" name="手繪多邊形: 圖案 58" descr="Freeform 59">
              <a:extLst>
                <a:ext uri="{FF2B5EF4-FFF2-40B4-BE49-F238E27FC236}">
                  <a16:creationId xmlns:a16="http://schemas.microsoft.com/office/drawing/2014/main" id="{1BC37712-5A28-488F-B595-B282B397DB91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2645450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手繪多邊形: 圖案 69" descr="Freeform 59">
              <a:extLst>
                <a:ext uri="{FF2B5EF4-FFF2-40B4-BE49-F238E27FC236}">
                  <a16:creationId xmlns:a16="http://schemas.microsoft.com/office/drawing/2014/main" id="{74CA4CE4-FA8F-4537-8346-325E5C916BE3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 rot="5400000">
              <a:off x="3310033" y="2929913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手繪多邊形: 圖案 77" descr="Freeform 59">
              <a:extLst>
                <a:ext uri="{FF2B5EF4-FFF2-40B4-BE49-F238E27FC236}">
                  <a16:creationId xmlns:a16="http://schemas.microsoft.com/office/drawing/2014/main" id="{2E829024-0FAD-4D72-BCB6-9D36F54261A2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 rot="3599999">
              <a:off x="3169589" y="2686659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手繪多邊形: 圖案 85" descr="Freeform 59">
              <a:extLst>
                <a:ext uri="{FF2B5EF4-FFF2-40B4-BE49-F238E27FC236}">
                  <a16:creationId xmlns:a16="http://schemas.microsoft.com/office/drawing/2014/main" id="{C65634A4-3FFF-49E5-94E9-C9C2865A7E01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 rot="1800003">
              <a:off x="2926336" y="2546219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" name="手繪多邊形: 圖案 93" descr="Freeform 59">
              <a:extLst>
                <a:ext uri="{FF2B5EF4-FFF2-40B4-BE49-F238E27FC236}">
                  <a16:creationId xmlns:a16="http://schemas.microsoft.com/office/drawing/2014/main" id="{F6473F70-0C6D-41DE-9A05-489F99C7D819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 rot="19799997">
              <a:off x="2402197" y="2686663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手繪多邊形: 圖案 101" descr="Freeform 59">
              <a:extLst>
                <a:ext uri="{FF2B5EF4-FFF2-40B4-BE49-F238E27FC236}">
                  <a16:creationId xmlns:a16="http://schemas.microsoft.com/office/drawing/2014/main" id="{B9BB345B-E8C0-466E-8AA7-8CF249E62170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 rot="18000002">
              <a:off x="2261755" y="2929914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0" name="手繪多邊形: 圖案 109" descr="Freeform 59">
              <a:extLst>
                <a:ext uri="{FF2B5EF4-FFF2-40B4-BE49-F238E27FC236}">
                  <a16:creationId xmlns:a16="http://schemas.microsoft.com/office/drawing/2014/main" id="{F7D40089-1991-419A-B087-B3B2F99A0DCB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 rot="16200000">
              <a:off x="2261754" y="3210801"/>
              <a:ext cx="280886" cy="1048277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手繪多邊形: 圖案 117" descr="Freeform 59">
              <a:extLst>
                <a:ext uri="{FF2B5EF4-FFF2-40B4-BE49-F238E27FC236}">
                  <a16:creationId xmlns:a16="http://schemas.microsoft.com/office/drawing/2014/main" id="{B1108DFD-AA1B-4746-9924-45AB42913DF8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 rot="14400006">
              <a:off x="2402198" y="3454054"/>
              <a:ext cx="280885" cy="1048276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6" name="手繪多邊形: 圖案 125" descr="Freeform 59">
              <a:extLst>
                <a:ext uri="{FF2B5EF4-FFF2-40B4-BE49-F238E27FC236}">
                  <a16:creationId xmlns:a16="http://schemas.microsoft.com/office/drawing/2014/main" id="{09FBAAE1-14F6-4BA9-BAB3-2E8263A71A19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 rot="12600008">
              <a:off x="2645452" y="3594496"/>
              <a:ext cx="280885" cy="1048274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: 圖案 133" descr="Freeform 59">
              <a:extLst>
                <a:ext uri="{FF2B5EF4-FFF2-40B4-BE49-F238E27FC236}">
                  <a16:creationId xmlns:a16="http://schemas.microsoft.com/office/drawing/2014/main" id="{258A7455-5DCA-4F28-B35B-6563C15AE782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 rot="10800002">
              <a:off x="2926337" y="3594496"/>
              <a:ext cx="280884" cy="1048273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2" name="手繪多邊形: 圖案 141" descr="Freeform 59">
              <a:extLst>
                <a:ext uri="{FF2B5EF4-FFF2-40B4-BE49-F238E27FC236}">
                  <a16:creationId xmlns:a16="http://schemas.microsoft.com/office/drawing/2014/main" id="{C6028C1F-52EC-4CE6-9DE7-C20CA760171A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 rot="8999997">
              <a:off x="3169591" y="3454052"/>
              <a:ext cx="280885" cy="1048275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手繪多邊形: 圖案 149" descr="Freeform 59">
              <a:extLst>
                <a:ext uri="{FF2B5EF4-FFF2-40B4-BE49-F238E27FC236}">
                  <a16:creationId xmlns:a16="http://schemas.microsoft.com/office/drawing/2014/main" id="{AF0C2C0F-27F5-4C91-BCED-DF5767239856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 rot="7199997">
              <a:off x="3310033" y="3210798"/>
              <a:ext cx="280885" cy="1048276"/>
            </a:xfrm>
            <a:custGeom>
              <a:avLst/>
              <a:gdLst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  <a:gd name="connsiteX5" fmla="*/ 280885 w 280885"/>
                <a:gd name="connsiteY5" fmla="*/ 486506 h 1048275"/>
                <a:gd name="connsiteX0" fmla="*/ 280885 w 280885"/>
                <a:gd name="connsiteY0" fmla="*/ 486506 h 1048275"/>
                <a:gd name="connsiteX1" fmla="*/ 280885 w 280885"/>
                <a:gd name="connsiteY1" fmla="*/ 1048275 h 1048275"/>
                <a:gd name="connsiteX2" fmla="*/ 0 w 280885"/>
                <a:gd name="connsiteY2" fmla="*/ 561769 h 1048275"/>
                <a:gd name="connsiteX3" fmla="*/ 0 w 280885"/>
                <a:gd name="connsiteY3" fmla="*/ 0 h 1048275"/>
                <a:gd name="connsiteX4" fmla="*/ 280885 w 280885"/>
                <a:gd name="connsiteY4" fmla="*/ 486506 h 104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5" h="1048275">
                  <a:moveTo>
                    <a:pt x="280885" y="486506"/>
                  </a:moveTo>
                  <a:lnTo>
                    <a:pt x="280885" y="1048275"/>
                  </a:lnTo>
                  <a:lnTo>
                    <a:pt x="0" y="561769"/>
                  </a:lnTo>
                  <a:lnTo>
                    <a:pt x="0" y="0"/>
                  </a:lnTo>
                  <a:lnTo>
                    <a:pt x="280885" y="486506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259E0EFC-91A2-4490-B4D3-E119B83DBDF3}"/>
              </a:ext>
            </a:extLst>
          </p:cNvPr>
          <p:cNvGrpSpPr/>
          <p:nvPr/>
        </p:nvGrpSpPr>
        <p:grpSpPr>
          <a:xfrm>
            <a:off x="1391552" y="2059714"/>
            <a:ext cx="3069568" cy="3069559"/>
            <a:chOff x="1391552" y="2059714"/>
            <a:chExt cx="3069568" cy="3069559"/>
          </a:xfrm>
          <a:solidFill>
            <a:srgbClr val="383B3E"/>
          </a:solidFill>
        </p:grpSpPr>
        <p:sp>
          <p:nvSpPr>
            <p:cNvPr id="62" name="手繪多邊形: 圖案 61" descr="Freeform 62">
              <a:extLst>
                <a:ext uri="{FF2B5EF4-FFF2-40B4-BE49-F238E27FC236}">
                  <a16:creationId xmlns:a16="http://schemas.microsoft.com/office/drawing/2014/main" id="{D70054C9-5C94-4C49-99F8-9B512C8AB90D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2645451" y="2059714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手繪多邊形: 圖案 71" descr="Freeform 62">
              <a:extLst>
                <a:ext uri="{FF2B5EF4-FFF2-40B4-BE49-F238E27FC236}">
                  <a16:creationId xmlns:a16="http://schemas.microsoft.com/office/drawing/2014/main" id="{23DEAA15-D3C2-4479-920E-18B71A3CE8AB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5400000">
              <a:off x="3693728" y="3107989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手繪多邊形: 圖案 78" descr="Freeform 62">
              <a:extLst>
                <a:ext uri="{FF2B5EF4-FFF2-40B4-BE49-F238E27FC236}">
                  <a16:creationId xmlns:a16="http://schemas.microsoft.com/office/drawing/2014/main" id="{BEBD5B6E-D47E-4F89-AB4C-0082A6610ADD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 rot="3599999">
              <a:off x="3553285" y="2583850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7" name="手繪多邊形: 圖案 86" descr="Freeform 62">
              <a:extLst>
                <a:ext uri="{FF2B5EF4-FFF2-40B4-BE49-F238E27FC236}">
                  <a16:creationId xmlns:a16="http://schemas.microsoft.com/office/drawing/2014/main" id="{B13AAAAD-984B-41CF-A730-FF0A041EC6E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1800003">
              <a:off x="3169590" y="2200157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5" name="手繪多邊形: 圖案 94" descr="Freeform 62">
              <a:extLst>
                <a:ext uri="{FF2B5EF4-FFF2-40B4-BE49-F238E27FC236}">
                  <a16:creationId xmlns:a16="http://schemas.microsoft.com/office/drawing/2014/main" id="{0E4D6420-80F5-48DD-8198-04C45D1781B0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19799997">
              <a:off x="2121314" y="2200157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3" name="手繪多邊形: 圖案 102" descr="Freeform 62">
              <a:extLst>
                <a:ext uri="{FF2B5EF4-FFF2-40B4-BE49-F238E27FC236}">
                  <a16:creationId xmlns:a16="http://schemas.microsoft.com/office/drawing/2014/main" id="{6A8F5B1E-500A-4E38-A3EA-E6CB29187267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 rot="18000002">
              <a:off x="1737617" y="2583849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1" name="手繪多邊形: 圖案 110" descr="Freeform 62">
              <a:extLst>
                <a:ext uri="{FF2B5EF4-FFF2-40B4-BE49-F238E27FC236}">
                  <a16:creationId xmlns:a16="http://schemas.microsoft.com/office/drawing/2014/main" id="{88CB191E-8DC9-41C4-BC6C-1D44633B9CCC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 rot="16200000">
              <a:off x="1597173" y="3107990"/>
              <a:ext cx="561771" cy="973013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9" name="手繪多邊形: 圖案 118" descr="Freeform 62">
              <a:extLst>
                <a:ext uri="{FF2B5EF4-FFF2-40B4-BE49-F238E27FC236}">
                  <a16:creationId xmlns:a16="http://schemas.microsoft.com/office/drawing/2014/main" id="{C9891B4E-680C-4A3D-87C2-B58873F86E25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 rot="14400006">
              <a:off x="1737617" y="3632126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7" name="手繪多邊形: 圖案 126" descr="Freeform 62">
              <a:extLst>
                <a:ext uri="{FF2B5EF4-FFF2-40B4-BE49-F238E27FC236}">
                  <a16:creationId xmlns:a16="http://schemas.microsoft.com/office/drawing/2014/main" id="{E87601D3-1E80-4E3B-A78C-900A36BEC0C6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 rot="12600008">
              <a:off x="2121313" y="4015821"/>
              <a:ext cx="561769" cy="973010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5" name="手繪多邊形: 圖案 134" descr="Freeform 62">
              <a:extLst>
                <a:ext uri="{FF2B5EF4-FFF2-40B4-BE49-F238E27FC236}">
                  <a16:creationId xmlns:a16="http://schemas.microsoft.com/office/drawing/2014/main" id="{827D1810-22F7-44BB-8AFA-7F0022F5A78C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 rot="10800002">
              <a:off x="2645452" y="4156264"/>
              <a:ext cx="561769" cy="973009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: 圖案 142" descr="Freeform 62">
              <a:extLst>
                <a:ext uri="{FF2B5EF4-FFF2-40B4-BE49-F238E27FC236}">
                  <a16:creationId xmlns:a16="http://schemas.microsoft.com/office/drawing/2014/main" id="{452BA8FD-E07C-4465-9A94-EA4BDF173818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 rot="8999997">
              <a:off x="3169589" y="4015822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1" name="手繪多邊形: 圖案 150" descr="Freeform 62">
              <a:extLst>
                <a:ext uri="{FF2B5EF4-FFF2-40B4-BE49-F238E27FC236}">
                  <a16:creationId xmlns:a16="http://schemas.microsoft.com/office/drawing/2014/main" id="{594A4A9A-58DC-4600-A1B0-5DECCE5D82E9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 rot="7199997">
              <a:off x="3553285" y="3632126"/>
              <a:ext cx="561770" cy="973011"/>
            </a:xfrm>
            <a:custGeom>
              <a:avLst/>
              <a:gdLst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  <a:gd name="connsiteX5" fmla="*/ 561770 w 561770"/>
                <a:gd name="connsiteY5" fmla="*/ 486505 h 973011"/>
                <a:gd name="connsiteX0" fmla="*/ 561770 w 561770"/>
                <a:gd name="connsiteY0" fmla="*/ 486505 h 973011"/>
                <a:gd name="connsiteX1" fmla="*/ 280885 w 561770"/>
                <a:gd name="connsiteY1" fmla="*/ 973011 h 973011"/>
                <a:gd name="connsiteX2" fmla="*/ 0 w 561770"/>
                <a:gd name="connsiteY2" fmla="*/ 486505 h 973011"/>
                <a:gd name="connsiteX3" fmla="*/ 280885 w 561770"/>
                <a:gd name="connsiteY3" fmla="*/ 0 h 973011"/>
                <a:gd name="connsiteX4" fmla="*/ 561770 w 561770"/>
                <a:gd name="connsiteY4" fmla="*/ 486505 h 97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70" h="973011">
                  <a:moveTo>
                    <a:pt x="561770" y="486505"/>
                  </a:moveTo>
                  <a:lnTo>
                    <a:pt x="280885" y="973011"/>
                  </a:lnTo>
                  <a:lnTo>
                    <a:pt x="0" y="486505"/>
                  </a:lnTo>
                  <a:lnTo>
                    <a:pt x="280885" y="0"/>
                  </a:lnTo>
                  <a:lnTo>
                    <a:pt x="561770" y="48650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51C1A545-72C6-40F3-AC83-028B153DC27F}"/>
              </a:ext>
            </a:extLst>
          </p:cNvPr>
          <p:cNvGrpSpPr/>
          <p:nvPr/>
        </p:nvGrpSpPr>
        <p:grpSpPr>
          <a:xfrm>
            <a:off x="1110668" y="1778830"/>
            <a:ext cx="3631336" cy="3631327"/>
            <a:chOff x="1110668" y="1778830"/>
            <a:chExt cx="3631336" cy="3631327"/>
          </a:xfrm>
          <a:solidFill>
            <a:srgbClr val="6F767C"/>
          </a:solidFill>
        </p:grpSpPr>
        <p:sp>
          <p:nvSpPr>
            <p:cNvPr id="65" name="手繪多邊形: 圖案 64" descr="Freeform 65">
              <a:extLst>
                <a:ext uri="{FF2B5EF4-FFF2-40B4-BE49-F238E27FC236}">
                  <a16:creationId xmlns:a16="http://schemas.microsoft.com/office/drawing/2014/main" id="{21721551-1DA0-44B4-8125-0867E4CCA116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2158944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: 圖案 72" descr="Freeform 65">
              <a:extLst>
                <a:ext uri="{FF2B5EF4-FFF2-40B4-BE49-F238E27FC236}">
                  <a16:creationId xmlns:a16="http://schemas.microsoft.com/office/drawing/2014/main" id="{8FFB2347-5020-42DB-A1C7-5D6AD09BAF54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5400000">
              <a:off x="3974612" y="2827103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0" name="手繪多邊形: 圖案 79" descr="Freeform 65">
              <a:extLst>
                <a:ext uri="{FF2B5EF4-FFF2-40B4-BE49-F238E27FC236}">
                  <a16:creationId xmlns:a16="http://schemas.microsoft.com/office/drawing/2014/main" id="{66DAD77C-D226-498F-B543-9559ECA22B3E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3599999">
              <a:off x="3590915" y="2162522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8" name="手繪多邊形: 圖案 87" descr="Freeform 65">
              <a:extLst>
                <a:ext uri="{FF2B5EF4-FFF2-40B4-BE49-F238E27FC236}">
                  <a16:creationId xmlns:a16="http://schemas.microsoft.com/office/drawing/2014/main" id="{0B368B6E-0286-4B22-A59D-02FD360A98FF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1800003">
              <a:off x="2926336" y="1778830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手繪多邊形: 圖案 95" descr="Freeform 65">
              <a:extLst>
                <a:ext uri="{FF2B5EF4-FFF2-40B4-BE49-F238E27FC236}">
                  <a16:creationId xmlns:a16="http://schemas.microsoft.com/office/drawing/2014/main" id="{BCCB5054-1B82-4427-985C-4EF79BE165CF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19799997">
              <a:off x="1494365" y="2162527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4" name="手繪多邊形: 圖案 103" descr="Freeform 65">
              <a:extLst>
                <a:ext uri="{FF2B5EF4-FFF2-40B4-BE49-F238E27FC236}">
                  <a16:creationId xmlns:a16="http://schemas.microsoft.com/office/drawing/2014/main" id="{E4C0655A-E79C-4B1B-80FC-904658135DE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18000002">
              <a:off x="1110668" y="2827103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2" name="手繪多邊形: 圖案 111" descr="Freeform 65">
              <a:extLst>
                <a:ext uri="{FF2B5EF4-FFF2-40B4-BE49-F238E27FC236}">
                  <a16:creationId xmlns:a16="http://schemas.microsoft.com/office/drawing/2014/main" id="{7945B8B9-B854-4CF2-93EC-F14169069297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16200000">
              <a:off x="1110667" y="3594497"/>
              <a:ext cx="767393" cy="767391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0" name="手繪多邊形: 圖案 119" descr="Freeform 65">
              <a:extLst>
                <a:ext uri="{FF2B5EF4-FFF2-40B4-BE49-F238E27FC236}">
                  <a16:creationId xmlns:a16="http://schemas.microsoft.com/office/drawing/2014/main" id="{136F047B-172C-4EEE-ACB3-4A0C01006FB3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14400006">
              <a:off x="1494364" y="4259074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8" name="手繪多邊形: 圖案 127" descr="Freeform 65">
              <a:extLst>
                <a:ext uri="{FF2B5EF4-FFF2-40B4-BE49-F238E27FC236}">
                  <a16:creationId xmlns:a16="http://schemas.microsoft.com/office/drawing/2014/main" id="{FAF1D9CC-381A-4467-803F-2FB28508E239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12600008">
              <a:off x="2158944" y="4642768"/>
              <a:ext cx="767391" cy="767389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6" name="手繪多邊形: 圖案 135" descr="Freeform 65">
              <a:extLst>
                <a:ext uri="{FF2B5EF4-FFF2-40B4-BE49-F238E27FC236}">
                  <a16:creationId xmlns:a16="http://schemas.microsoft.com/office/drawing/2014/main" id="{1B067390-225F-4A9F-B6B7-50AB64091FF0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10800002">
              <a:off x="2926336" y="4642768"/>
              <a:ext cx="767391" cy="767389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4" name="手繪多邊形: 圖案 143" descr="Freeform 65">
              <a:extLst>
                <a:ext uri="{FF2B5EF4-FFF2-40B4-BE49-F238E27FC236}">
                  <a16:creationId xmlns:a16="http://schemas.microsoft.com/office/drawing/2014/main" id="{7189A140-C690-496F-BCBC-C0B81E90B52C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8999997">
              <a:off x="3590916" y="4259073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2" name="手繪多邊形: 圖案 151" descr="Freeform 65">
              <a:extLst>
                <a:ext uri="{FF2B5EF4-FFF2-40B4-BE49-F238E27FC236}">
                  <a16:creationId xmlns:a16="http://schemas.microsoft.com/office/drawing/2014/main" id="{AD15F39C-D77B-4330-95C9-9ACFFC23F3A2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7199997">
              <a:off x="3974611" y="3594493"/>
              <a:ext cx="767392" cy="767390"/>
            </a:xfrm>
            <a:custGeom>
              <a:avLst/>
              <a:gdLst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  <a:gd name="connsiteX5" fmla="*/ 767392 w 767392"/>
                <a:gd name="connsiteY5" fmla="*/ 280885 h 767390"/>
                <a:gd name="connsiteX0" fmla="*/ 767392 w 767392"/>
                <a:gd name="connsiteY0" fmla="*/ 280885 h 767390"/>
                <a:gd name="connsiteX1" fmla="*/ 486507 w 767392"/>
                <a:gd name="connsiteY1" fmla="*/ 767390 h 767390"/>
                <a:gd name="connsiteX2" fmla="*/ 0 w 767392"/>
                <a:gd name="connsiteY2" fmla="*/ 486504 h 767390"/>
                <a:gd name="connsiteX3" fmla="*/ 280885 w 767392"/>
                <a:gd name="connsiteY3" fmla="*/ 0 h 767390"/>
                <a:gd name="connsiteX4" fmla="*/ 767392 w 767392"/>
                <a:gd name="connsiteY4" fmla="*/ 280885 h 76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392" h="767390">
                  <a:moveTo>
                    <a:pt x="767392" y="280885"/>
                  </a:moveTo>
                  <a:lnTo>
                    <a:pt x="486507" y="767390"/>
                  </a:lnTo>
                  <a:lnTo>
                    <a:pt x="0" y="486504"/>
                  </a:lnTo>
                  <a:lnTo>
                    <a:pt x="280885" y="0"/>
                  </a:lnTo>
                  <a:lnTo>
                    <a:pt x="767392" y="280885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3603FFD4-9F21-4009-9700-B0CEFE79A72E}"/>
              </a:ext>
            </a:extLst>
          </p:cNvPr>
          <p:cNvGrpSpPr/>
          <p:nvPr/>
        </p:nvGrpSpPr>
        <p:grpSpPr>
          <a:xfrm>
            <a:off x="829782" y="1497945"/>
            <a:ext cx="4193108" cy="4193096"/>
            <a:chOff x="829782" y="1497945"/>
            <a:chExt cx="4193108" cy="4193096"/>
          </a:xfrm>
          <a:solidFill>
            <a:srgbClr val="A6B0B9"/>
          </a:solidFill>
        </p:grpSpPr>
        <p:sp>
          <p:nvSpPr>
            <p:cNvPr id="68" name="手繪多邊形: 圖案 67" descr="Freeform 68">
              <a:extLst>
                <a:ext uri="{FF2B5EF4-FFF2-40B4-BE49-F238E27FC236}">
                  <a16:creationId xmlns:a16="http://schemas.microsoft.com/office/drawing/2014/main" id="{4DB24982-8273-436F-BDB5-84CDD38F919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439829" y="1497945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手繪多邊形: 圖案 73" descr="Freeform 68">
              <a:extLst>
                <a:ext uri="{FF2B5EF4-FFF2-40B4-BE49-F238E27FC236}">
                  <a16:creationId xmlns:a16="http://schemas.microsoft.com/office/drawing/2014/main" id="{C06A0171-37FD-4147-97EE-80208EA6396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5400000">
              <a:off x="4255497" y="3313610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1" name="手繪多邊形: 圖案 80" descr="Freeform 68">
              <a:extLst>
                <a:ext uri="{FF2B5EF4-FFF2-40B4-BE49-F238E27FC236}">
                  <a16:creationId xmlns:a16="http://schemas.microsoft.com/office/drawing/2014/main" id="{F99E68F0-869E-44DB-91EC-44749D47CF3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3599999">
              <a:off x="4012243" y="2405776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9" name="手繪多邊形: 圖案 88" descr="Freeform 68">
              <a:extLst>
                <a:ext uri="{FF2B5EF4-FFF2-40B4-BE49-F238E27FC236}">
                  <a16:creationId xmlns:a16="http://schemas.microsoft.com/office/drawing/2014/main" id="{BACF70DA-2546-4C5D-BFE5-76A34821798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800003">
              <a:off x="3347664" y="1741199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7" name="手繪多邊形: 圖案 96" descr="Freeform 68">
              <a:extLst>
                <a:ext uri="{FF2B5EF4-FFF2-40B4-BE49-F238E27FC236}">
                  <a16:creationId xmlns:a16="http://schemas.microsoft.com/office/drawing/2014/main" id="{89021399-4EE5-4BFA-92C2-225FAA0169D9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9799997">
              <a:off x="1531996" y="1741199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5" name="手繪多邊形: 圖案 104" descr="Freeform 68">
              <a:extLst>
                <a:ext uri="{FF2B5EF4-FFF2-40B4-BE49-F238E27FC236}">
                  <a16:creationId xmlns:a16="http://schemas.microsoft.com/office/drawing/2014/main" id="{46196F84-9BA9-4CA0-9C72-5A152FB0A92C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8000002">
              <a:off x="867414" y="2405775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手繪多邊形: 圖案 112" descr="Freeform 68">
              <a:extLst>
                <a:ext uri="{FF2B5EF4-FFF2-40B4-BE49-F238E27FC236}">
                  <a16:creationId xmlns:a16="http://schemas.microsoft.com/office/drawing/2014/main" id="{F730F5B6-FB9E-4DCD-AE83-38BF1FADC57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6200000">
              <a:off x="624159" y="3313611"/>
              <a:ext cx="973016" cy="561770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1" name="手繪多邊形: 圖案 120" descr="Freeform 68">
              <a:extLst>
                <a:ext uri="{FF2B5EF4-FFF2-40B4-BE49-F238E27FC236}">
                  <a16:creationId xmlns:a16="http://schemas.microsoft.com/office/drawing/2014/main" id="{E66E35CB-0997-42FC-9A9D-B3AF54B39E7E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4400006">
              <a:off x="867414" y="4221441"/>
              <a:ext cx="973015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9" name="手繪多邊形: 圖案 128" descr="Freeform 68">
              <a:extLst>
                <a:ext uri="{FF2B5EF4-FFF2-40B4-BE49-F238E27FC236}">
                  <a16:creationId xmlns:a16="http://schemas.microsoft.com/office/drawing/2014/main" id="{7E59E8C6-43C8-4E99-A467-207972672DB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12600008">
              <a:off x="1531995" y="4886019"/>
              <a:ext cx="973013" cy="561768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手繪多邊形: 圖案 136" descr="Freeform 68">
              <a:extLst>
                <a:ext uri="{FF2B5EF4-FFF2-40B4-BE49-F238E27FC236}">
                  <a16:creationId xmlns:a16="http://schemas.microsoft.com/office/drawing/2014/main" id="{0FC11EE7-0F68-4EC5-AE4C-7C284F74EB6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10800002">
              <a:off x="2439830" y="5129273"/>
              <a:ext cx="973012" cy="561768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5" name="手繪多邊形: 圖案 144" descr="Freeform 68">
              <a:extLst>
                <a:ext uri="{FF2B5EF4-FFF2-40B4-BE49-F238E27FC236}">
                  <a16:creationId xmlns:a16="http://schemas.microsoft.com/office/drawing/2014/main" id="{763B129E-FA2B-4CE9-A131-80D569B38BB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8999997">
              <a:off x="3347663" y="4886022"/>
              <a:ext cx="973014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3" name="手繪多邊形: 圖案 152" descr="Freeform 68">
              <a:extLst>
                <a:ext uri="{FF2B5EF4-FFF2-40B4-BE49-F238E27FC236}">
                  <a16:creationId xmlns:a16="http://schemas.microsoft.com/office/drawing/2014/main" id="{B731BB51-8AD9-4731-889D-B4A609AE4BA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7199997">
              <a:off x="4012243" y="4221441"/>
              <a:ext cx="973015" cy="561769"/>
            </a:xfrm>
            <a:custGeom>
              <a:avLst/>
              <a:gdLst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  <a:gd name="connsiteX5" fmla="*/ 973014 w 973014"/>
                <a:gd name="connsiteY5" fmla="*/ 280883 h 561769"/>
                <a:gd name="connsiteX0" fmla="*/ 973014 w 973014"/>
                <a:gd name="connsiteY0" fmla="*/ 280883 h 561769"/>
                <a:gd name="connsiteX1" fmla="*/ 486507 w 973014"/>
                <a:gd name="connsiteY1" fmla="*/ 561769 h 561769"/>
                <a:gd name="connsiteX2" fmla="*/ 0 w 973014"/>
                <a:gd name="connsiteY2" fmla="*/ 280884 h 561769"/>
                <a:gd name="connsiteX3" fmla="*/ 486507 w 973014"/>
                <a:gd name="connsiteY3" fmla="*/ 0 h 561769"/>
                <a:gd name="connsiteX4" fmla="*/ 973014 w 973014"/>
                <a:gd name="connsiteY4" fmla="*/ 280883 h 5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014" h="561769">
                  <a:moveTo>
                    <a:pt x="973014" y="280883"/>
                  </a:moveTo>
                  <a:lnTo>
                    <a:pt x="486507" y="561769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973014" y="280883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26C86B7C-919B-450F-877B-6E7DA985369A}"/>
              </a:ext>
            </a:extLst>
          </p:cNvPr>
          <p:cNvGrpSpPr/>
          <p:nvPr/>
        </p:nvGrpSpPr>
        <p:grpSpPr>
          <a:xfrm>
            <a:off x="829781" y="1497944"/>
            <a:ext cx="4193111" cy="4193099"/>
            <a:chOff x="829781" y="1497944"/>
            <a:chExt cx="4193111" cy="4193099"/>
          </a:xfrm>
          <a:solidFill>
            <a:srgbClr val="DEEBF7"/>
          </a:solidFill>
        </p:grpSpPr>
        <p:sp>
          <p:nvSpPr>
            <p:cNvPr id="71" name="手繪多邊形: 圖案 70" descr="Freeform 71">
              <a:extLst>
                <a:ext uri="{FF2B5EF4-FFF2-40B4-BE49-F238E27FC236}">
                  <a16:creationId xmlns:a16="http://schemas.microsoft.com/office/drawing/2014/main" id="{44D5C8D5-EFC0-479A-9F84-46851BF374A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878058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手繪多邊形: 圖案 74" descr="Freeform 71">
              <a:extLst>
                <a:ext uri="{FF2B5EF4-FFF2-40B4-BE49-F238E27FC236}">
                  <a16:creationId xmlns:a16="http://schemas.microsoft.com/office/drawing/2014/main" id="{A642DAAD-2073-493F-86A4-2C7D08E0A2B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5400000">
              <a:off x="4358309" y="2929912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: 圖案 81" descr="Freeform 71">
              <a:extLst>
                <a:ext uri="{FF2B5EF4-FFF2-40B4-BE49-F238E27FC236}">
                  <a16:creationId xmlns:a16="http://schemas.microsoft.com/office/drawing/2014/main" id="{FF4C04CD-4120-48C0-81D3-6E3761808C5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3599999">
              <a:off x="3834169" y="2022077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手繪多邊形: 圖案 89" descr="Freeform 71">
              <a:extLst>
                <a:ext uri="{FF2B5EF4-FFF2-40B4-BE49-F238E27FC236}">
                  <a16:creationId xmlns:a16="http://schemas.microsoft.com/office/drawing/2014/main" id="{6739DB35-29DE-4218-A5F9-0241C07CEE8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800003">
              <a:off x="2926336" y="149794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8" name="手繪多邊形: 圖案 97" descr="Freeform 71">
              <a:extLst>
                <a:ext uri="{FF2B5EF4-FFF2-40B4-BE49-F238E27FC236}">
                  <a16:creationId xmlns:a16="http://schemas.microsoft.com/office/drawing/2014/main" id="{40C31EB4-79DA-4486-A557-6F5941463DB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9799997">
              <a:off x="970225" y="2022084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6" name="手繪多邊形: 圖案 105" descr="Freeform 71">
              <a:extLst>
                <a:ext uri="{FF2B5EF4-FFF2-40B4-BE49-F238E27FC236}">
                  <a16:creationId xmlns:a16="http://schemas.microsoft.com/office/drawing/2014/main" id="{1F4BAFD1-1EBA-4F06-B9E2-A47089991C5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8000002">
              <a:off x="446085" y="2929914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4" name="手繪多邊形: 圖案 113" descr="Freeform 71">
              <a:extLst>
                <a:ext uri="{FF2B5EF4-FFF2-40B4-BE49-F238E27FC236}">
                  <a16:creationId xmlns:a16="http://schemas.microsoft.com/office/drawing/2014/main" id="{1951F476-39CF-4E79-90E8-40212907B80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6200000">
              <a:off x="446084" y="3978194"/>
              <a:ext cx="1048279" cy="280886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2" name="手繪多邊形: 圖案 121" descr="Freeform 71">
              <a:extLst>
                <a:ext uri="{FF2B5EF4-FFF2-40B4-BE49-F238E27FC236}">
                  <a16:creationId xmlns:a16="http://schemas.microsoft.com/office/drawing/2014/main" id="{1089CF73-DDE6-421E-B612-356AC324D24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4400006">
              <a:off x="970225" y="4886024"/>
              <a:ext cx="1048278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0" name="手繪多邊形: 圖案 129" descr="Freeform 71">
              <a:extLst>
                <a:ext uri="{FF2B5EF4-FFF2-40B4-BE49-F238E27FC236}">
                  <a16:creationId xmlns:a16="http://schemas.microsoft.com/office/drawing/2014/main" id="{8A970170-9255-48D7-A8F2-AB4D4B5A63A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2600008">
              <a:off x="1878059" y="5410158"/>
              <a:ext cx="1048276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8" name="手繪多邊形: 圖案 137" descr="Freeform 71">
              <a:extLst>
                <a:ext uri="{FF2B5EF4-FFF2-40B4-BE49-F238E27FC236}">
                  <a16:creationId xmlns:a16="http://schemas.microsoft.com/office/drawing/2014/main" id="{DDE8BB76-6D01-4954-BB24-3B1246534E4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0800002">
              <a:off x="2926337" y="5410158"/>
              <a:ext cx="1048275" cy="280884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手繪多邊形: 圖案 145" descr="Freeform 71">
              <a:extLst>
                <a:ext uri="{FF2B5EF4-FFF2-40B4-BE49-F238E27FC236}">
                  <a16:creationId xmlns:a16="http://schemas.microsoft.com/office/drawing/2014/main" id="{9B4C950C-0432-4A9B-90CA-7D9FD22EB83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8999997">
              <a:off x="3834171" y="4886021"/>
              <a:ext cx="1048277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4" name="手繪多邊形: 圖案 153" descr="Freeform 71">
              <a:extLst>
                <a:ext uri="{FF2B5EF4-FFF2-40B4-BE49-F238E27FC236}">
                  <a16:creationId xmlns:a16="http://schemas.microsoft.com/office/drawing/2014/main" id="{8D153A56-EDEB-4B3E-8D0C-6C12F263552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7199997">
              <a:off x="4358308" y="3978186"/>
              <a:ext cx="1048278" cy="280885"/>
            </a:xfrm>
            <a:custGeom>
              <a:avLst/>
              <a:gdLst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  <a:gd name="connsiteX5" fmla="*/ 1048277 w 1048277"/>
                <a:gd name="connsiteY5" fmla="*/ 1 h 280885"/>
                <a:gd name="connsiteX0" fmla="*/ 1048277 w 1048277"/>
                <a:gd name="connsiteY0" fmla="*/ 1 h 280885"/>
                <a:gd name="connsiteX1" fmla="*/ 561770 w 1048277"/>
                <a:gd name="connsiteY1" fmla="*/ 280885 h 280885"/>
                <a:gd name="connsiteX2" fmla="*/ 0 w 1048277"/>
                <a:gd name="connsiteY2" fmla="*/ 280884 h 280885"/>
                <a:gd name="connsiteX3" fmla="*/ 486507 w 1048277"/>
                <a:gd name="connsiteY3" fmla="*/ 0 h 280885"/>
                <a:gd name="connsiteX4" fmla="*/ 1048277 w 1048277"/>
                <a:gd name="connsiteY4" fmla="*/ 1 h 28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77" h="280885">
                  <a:moveTo>
                    <a:pt x="1048277" y="1"/>
                  </a:moveTo>
                  <a:lnTo>
                    <a:pt x="561770" y="280885"/>
                  </a:lnTo>
                  <a:lnTo>
                    <a:pt x="0" y="280884"/>
                  </a:lnTo>
                  <a:lnTo>
                    <a:pt x="486507" y="0"/>
                  </a:lnTo>
                  <a:lnTo>
                    <a:pt x="1048277" y="1"/>
                  </a:lnTo>
                  <a:close/>
                </a:path>
              </a:pathLst>
            </a:custGeom>
            <a:grpFill/>
            <a:ln>
              <a:solidFill>
                <a:srgbClr val="BDD7EE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418318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ConnectMenu~ConnectButton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ConnectMenu~ConnectButton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ConnectMenu~ConnectButton"/>
</p:tagLst>
</file>

<file path=ppt/tags/tag2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CentersSplitButton~GeometricCenterButton"/>
</p:tagLst>
</file>

<file path=ppt/tags/tag2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2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2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2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2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2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2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2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Y"/>
</p:tagLst>
</file>

<file path=ppt/tags/tag2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Y"/>
</p:tagLst>
</file>

<file path=ppt/tags/tag2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Y"/>
</p:tagLst>
</file>

<file path=ppt/tags/tag2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Y"/>
</p:tagLst>
</file>

<file path=ppt/tags/tag2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2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2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2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CentersSplitButton~GeometricCenterButton"/>
</p:tagLst>
</file>

<file path=ppt/tags/tag2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ConnectMenu~ConnectButton"/>
</p:tagLst>
</file>

<file path=ppt/tags/tag2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2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2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2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3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3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3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PENTAGON"/>
</p:tagLst>
</file>

<file path=ppt/tags/tag3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N"/>
</p:tagLst>
</file>

<file path=ppt/tags/tag3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loneMenu~CloneOptionsButton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3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3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3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3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3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3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3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3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3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ConnectMenu~ConnectButton"/>
</p:tagLst>
</file>

<file path=ppt/tags/tag3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3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3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3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3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3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3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3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3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3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3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3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3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3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3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3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3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3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3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3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4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4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4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4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4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4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4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N"/>
</p:tagLst>
</file>

<file path=ppt/tags/tag4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tructureMenu~DivideButton"/>
</p:tagLst>
</file>

<file path=ppt/tags/tag4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AlignmentMenu~SequentialGatherButton"/>
</p:tagLst>
</file>

<file path=ppt/tags/tag4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tructureMenu~DivideButton"/>
</p:tagLst>
</file>

<file path=ppt/tags/tag4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4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4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4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4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4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4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4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4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4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4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6"/>
  <p:tag name="INSTRUCTIONPATH" val="ShowMenu~EdgesSplitButton~EdgesOptionButton"/>
</p:tagLst>
</file>

<file path=ppt/tags/tag4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RadioactiveLineButton"/>
</p:tagLst>
</file>

<file path=ppt/tags/tag4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RadioactiveLineButton"/>
</p:tagLst>
</file>

<file path=ppt/tags/tag4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SequentialGatherButton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Segment2PolylineSplitButton~CombineToPolygonButton"/>
</p:tagLst>
</file>

<file path=ppt/tags/tag4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Segment2PolylineSplitButton~CombineToPolygonButton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electionMenu~AutoAliasMenu~AliasAllDistinctButton"/>
</p:tagLst>
</file>

<file path=ppt/tags/tag4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"/>
  <p:tag name="PHPARENTLEFT" val="0.499995"/>
  <p:tag name="PHPARENTTOP" val="0.09669979"/>
  <p:tag name="PHPARENTWIDTHRATIO" val="0"/>
  <p:tag name="PHPARENTHEIGHTRATIO" val="0.8066005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"/>
  <p:tag name="PHPARENTLEFT" val="0.499995"/>
  <p:tag name="PHPARENTTOP" val="0.09669979"/>
  <p:tag name="PHPARENTWIDTHRATIO" val="0"/>
  <p:tag name="PHPARENTHEIGHTRATIO" val="0.8066005"/>
</p:tagLst>
</file>

<file path=ppt/tags/tag4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"/>
  <p:tag name="PHPARENTLEFT" val="0.1042074"/>
  <p:tag name="PHPARENTTOP" val="0.252028"/>
  <p:tag name="PHPARENTWIDTHRATIO" val="0.7915853"/>
  <p:tag name="PHPARENTHEIGHTRATIO" val="0.6822258"/>
</p:tagLst>
</file>

<file path=ppt/tags/tag4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"/>
  <p:tag name="PHPARENTLEFT" val="0.499995"/>
  <p:tag name="PHPARENTTOP" val="0.09669979"/>
  <p:tag name="PHPARENTWIDTHRATIO" val="0"/>
  <p:tag name="PHPARENTHEIGHTRATIO" val="0.8066005"/>
</p:tagLst>
</file>

<file path=ppt/tags/tag4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"/>
  <p:tag name="PHPARENTLEFT" val="0.1042074"/>
  <p:tag name="PHPARENTTOP" val="0.252028"/>
  <p:tag name="PHPARENTWIDTHRATIO" val="0.7915853"/>
  <p:tag name="PHPARENTHEIGHTRATIO" val="0.6822258"/>
</p:tagLst>
</file>

<file path=ppt/tags/tag4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"/>
  <p:tag name="PHPARENTLEFT" val="0.09669937"/>
  <p:tag name="PHPARENTTOP" val="0.5000036"/>
  <p:tag name="PHPARENTWIDTHRATIO" val="0.8066007"/>
  <p:tag name="PHPARENTHEIGHTRATIO" val="0"/>
</p:tagLst>
</file>

<file path=ppt/tags/tag4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"/>
  <p:tag name="PHPARENTLEFT" val="0.1084152"/>
  <p:tag name="PHPARENTTOP" val="0.1620576"/>
  <p:tag name="PHPARENTWIDTHRATIO" val="0.783169"/>
  <p:tag name="PHPARENTHEIGHTRATIO" val="0.6758835"/>
</p:tagLst>
</file>

<file path=ppt/tags/tag4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"/>
  <p:tag name="PHPARENTLEFT" val="0.1620567"/>
  <p:tag name="PHPARENTTOP" val="0.1084157"/>
  <p:tag name="PHPARENTWIDTHRATIO" val="0.6758835"/>
  <p:tag name="PHPARENTHEIGHTRATIO" val="0.7831688"/>
</p:tagLst>
</file>

<file path=ppt/tags/tag4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"/>
  <p:tag name="PHPARENTLEFT" val="0.1620571"/>
  <p:tag name="PHPARENTTOP" val="0.1084157"/>
  <p:tag name="PHPARENTWIDTHRATIO" val="0.6758835"/>
  <p:tag name="PHPARENTHEIGHTRATIO" val="0.783168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"/>
  <p:tag name="PHPARENTLEFT" val="0.1084153"/>
  <p:tag name="PHPARENTTOP" val="0.1620576"/>
  <p:tag name="PHPARENTWIDTHRATIO" val="0.7831678"/>
  <p:tag name="PHPARENTHEIGHTRATIO" val="0.6758835"/>
</p:tagLst>
</file>

<file path=ppt/tags/tag4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"/>
  <p:tag name="PHPARENTLEFT" val="0.09669951"/>
  <p:tag name="PHPARENTTOP" val="0.5000036"/>
  <p:tag name="PHPARENTWIDTHRATIO" val="0.8065996"/>
  <p:tag name="PHPARENTHEIGHTRATIO" val="0"/>
</p:tagLst>
</file>

<file path=ppt/tags/tag4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"/>
  <p:tag name="PHPARENTLEFT" val="0.1084153"/>
  <p:tag name="PHPARENTTOP" val="0.1620598"/>
  <p:tag name="PHPARENTWIDTHRATIO" val="0.7831678"/>
  <p:tag name="PHPARENTHEIGHTRATIO" val="0.6758827"/>
</p:tagLst>
</file>

<file path=ppt/tags/tag4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"/>
  <p:tag name="PHPARENTLEFT" val="0.1620571"/>
  <p:tag name="PHPARENTTOP" val="0.1084172"/>
  <p:tag name="PHPARENTWIDTHRATIO" val="0.6758835"/>
  <p:tag name="PHPARENTHEIGHTRATIO" val="0.7831671"/>
</p:tagLst>
</file>

<file path=ppt/tags/tag4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"/>
  <p:tag name="PHPARENTLEFT" val="0.499995"/>
  <p:tag name="PHPARENTTOP" val="0.09670118"/>
  <p:tag name="PHPARENTWIDTHRATIO" val="0"/>
  <p:tag name="PHPARENTHEIGHTRATIO" val="0.806599"/>
</p:tagLst>
</file>

<file path=ppt/tags/tag4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"/>
  <p:tag name="PHPARENTLEFT" val="0.1620567"/>
  <p:tag name="PHPARENTTOP" val="0.108417"/>
  <p:tag name="PHPARENTWIDTHRATIO" val="0.6758835"/>
  <p:tag name="PHPARENTHEIGHTRATIO" val="0.7831675"/>
</p:tagLst>
</file>

<file path=ppt/tags/tag4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"/>
  <p:tag name="PHPARENTLEFT" val="0.1084152"/>
  <p:tag name="PHPARENTTOP" val="0.1620598"/>
  <p:tag name="PHPARENTWIDTHRATIO" val="0.783169"/>
  <p:tag name="PHPARENTHEIGHTRATIO" val="0.6758827"/>
</p:tagLst>
</file>

<file path=ppt/tags/tag4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electionMenu~AutoGroupMenu~AutoGroupByAliasButton"/>
</p:tagLst>
</file>

<file path=ppt/tags/tag4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ConnectMenu~ConnectButton"/>
</p:tagLst>
</file>

<file path=ppt/tags/tag4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SequenceMenu~FigureSequenceButton"/>
</p:tagLst>
</file>

<file path=ppt/tags/tag4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ConnectMenu~ConnectButt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ConnectMenu~ConnectButton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ConnectMenu~ConnectButton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>
        <a:noAutofit/>
      </a:bodyPr>
      <a:lstStyle>
        <a:defPPr algn="l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MA-2Colum-Hant.potx" id="{DEA90BAE-1F91-43FA-BC5B-76A39F9C594E}" vid="{74E518EA-9AAE-453D-AC1B-219CD681817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1141</Words>
  <Application>Microsoft Office PowerPoint</Application>
  <PresentationFormat>寬螢幕</PresentationFormat>
  <Paragraphs>217</Paragraphs>
  <Slides>103</Slides>
  <Notes>42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103</vt:i4>
      </vt:variant>
    </vt:vector>
  </HeadingPairs>
  <TitlesOfParts>
    <vt:vector size="109" baseType="lpstr">
      <vt:lpstr>微軟正黑體</vt:lpstr>
      <vt:lpstr>標楷體</vt:lpstr>
      <vt:lpstr>Arial</vt:lpstr>
      <vt:lpstr>Calibri</vt:lpstr>
      <vt:lpstr>Times New Roman</vt:lpstr>
      <vt:lpstr>AMA-2Colum</vt:lpstr>
      <vt:lpstr>鑲嵌的轉化 </vt:lpstr>
      <vt:lpstr>鑲嵌的轉化 - Division</vt:lpstr>
      <vt:lpstr>鑲嵌的轉化 - Division</vt:lpstr>
      <vt:lpstr>鑲嵌的轉化 - Division</vt:lpstr>
      <vt:lpstr>鑲嵌的轉化 - Division</vt:lpstr>
      <vt:lpstr>鑲嵌的轉化 - Division</vt:lpstr>
      <vt:lpstr>鑲嵌的轉化 - Division</vt:lpstr>
      <vt:lpstr>鑲嵌的轉化 - Division</vt:lpstr>
      <vt:lpstr>鑲嵌的轉化 - Division</vt:lpstr>
      <vt:lpstr>鑲嵌的轉化 - Division</vt:lpstr>
      <vt:lpstr>鑲嵌的轉化 - Division</vt:lpstr>
      <vt:lpstr>鑲嵌的轉化 - Division</vt:lpstr>
      <vt:lpstr>鑲嵌的轉化 - Division</vt:lpstr>
      <vt:lpstr>鑲嵌的轉化 - Division</vt:lpstr>
      <vt:lpstr>鑲嵌的轉化 - Division</vt:lpstr>
      <vt:lpstr>鑲嵌的轉化 - Division</vt:lpstr>
      <vt:lpstr>鑲嵌的轉化 - Division</vt:lpstr>
      <vt:lpstr>鑲嵌的轉化 – Division - 練習</vt:lpstr>
      <vt:lpstr>鑲嵌的轉化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 - Dual</vt:lpstr>
      <vt:lpstr>鑲嵌的轉化</vt:lpstr>
      <vt:lpstr>鑲嵌的轉化 - 中點法</vt:lpstr>
      <vt:lpstr>鑲嵌的轉化 - 中點法</vt:lpstr>
      <vt:lpstr>鑲嵌的轉化 - 中點法</vt:lpstr>
      <vt:lpstr>鑲嵌的轉化 - 中點法</vt:lpstr>
      <vt:lpstr>鑲嵌的轉化 - 中點法</vt:lpstr>
      <vt:lpstr>鑲嵌的轉化 - 中點法</vt:lpstr>
      <vt:lpstr>鑲嵌的轉化 - 中點法</vt:lpstr>
      <vt:lpstr>鑲嵌的轉化 - 中點法</vt:lpstr>
      <vt:lpstr>鑲嵌的轉化 - 中點法</vt:lpstr>
      <vt:lpstr>鑲嵌的轉化 - 中點法</vt:lpstr>
      <vt:lpstr>非鑲嵌</vt:lpstr>
      <vt:lpstr>非鑲嵌</vt:lpstr>
      <vt:lpstr>非鑲嵌</vt:lpstr>
      <vt:lpstr>非鑲嵌</vt:lpstr>
      <vt:lpstr>非鑲嵌</vt:lpstr>
      <vt:lpstr>非邊邊對邊鑲嵌</vt:lpstr>
      <vt:lpstr>非邊邊對邊鑲嵌</vt:lpstr>
      <vt:lpstr>非邊邊對邊鑲嵌</vt:lpstr>
      <vt:lpstr>非邊邊對邊鑲嵌</vt:lpstr>
      <vt:lpstr>非邊邊對邊鑲嵌</vt:lpstr>
      <vt:lpstr>非邊邊對邊鑲嵌</vt:lpstr>
      <vt:lpstr>非邊邊對邊鑲嵌</vt:lpstr>
      <vt:lpstr>非邊邊對邊鑲嵌</vt:lpstr>
      <vt:lpstr>非邊邊對邊鑲嵌</vt:lpstr>
      <vt:lpstr>非邊邊對邊鑲嵌</vt:lpstr>
      <vt:lpstr>非邊邊對邊鑲嵌</vt:lpstr>
      <vt:lpstr>非邊邊對邊鑲嵌</vt:lpstr>
      <vt:lpstr>非邊邊對邊鑲嵌</vt:lpstr>
      <vt:lpstr>非邊邊對邊鑲嵌</vt:lpstr>
      <vt:lpstr>Demi-regular tessellation</vt:lpstr>
      <vt:lpstr>Demi-regular tessellation</vt:lpstr>
      <vt:lpstr>水晶球</vt:lpstr>
      <vt:lpstr>水晶球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Demi-regular tessellation</dc:title>
  <dc:creator>USER</dc:creator>
  <cp:lastModifiedBy>典謀 吳</cp:lastModifiedBy>
  <cp:revision>50</cp:revision>
  <dcterms:created xsi:type="dcterms:W3CDTF">2021-12-09T07:02:26Z</dcterms:created>
  <dcterms:modified xsi:type="dcterms:W3CDTF">2024-11-03T14:46:49Z</dcterms:modified>
</cp:coreProperties>
</file>