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710" r:id="rId2"/>
  </p:sldMasterIdLst>
  <p:notesMasterIdLst>
    <p:notesMasterId r:id="rId46"/>
  </p:notesMasterIdLst>
  <p:sldIdLst>
    <p:sldId id="566" r:id="rId3"/>
    <p:sldId id="567" r:id="rId4"/>
    <p:sldId id="554" r:id="rId5"/>
    <p:sldId id="569" r:id="rId6"/>
    <p:sldId id="578" r:id="rId7"/>
    <p:sldId id="581" r:id="rId8"/>
    <p:sldId id="586" r:id="rId9"/>
    <p:sldId id="582" r:id="rId10"/>
    <p:sldId id="587" r:id="rId11"/>
    <p:sldId id="583" r:id="rId12"/>
    <p:sldId id="588" r:id="rId13"/>
    <p:sldId id="589" r:id="rId14"/>
    <p:sldId id="584" r:id="rId15"/>
    <p:sldId id="585" r:id="rId16"/>
    <p:sldId id="570" r:id="rId17"/>
    <p:sldId id="579" r:id="rId18"/>
    <p:sldId id="571" r:id="rId19"/>
    <p:sldId id="346" r:id="rId20"/>
    <p:sldId id="348" r:id="rId21"/>
    <p:sldId id="347" r:id="rId22"/>
    <p:sldId id="559" r:id="rId23"/>
    <p:sldId id="590" r:id="rId24"/>
    <p:sldId id="591" r:id="rId25"/>
    <p:sldId id="562" r:id="rId26"/>
    <p:sldId id="592" r:id="rId27"/>
    <p:sldId id="564" r:id="rId28"/>
    <p:sldId id="593" r:id="rId29"/>
    <p:sldId id="594" r:id="rId30"/>
    <p:sldId id="595" r:id="rId31"/>
    <p:sldId id="596" r:id="rId32"/>
    <p:sldId id="597" r:id="rId33"/>
    <p:sldId id="598" r:id="rId34"/>
    <p:sldId id="599" r:id="rId35"/>
    <p:sldId id="600" r:id="rId36"/>
    <p:sldId id="601" r:id="rId37"/>
    <p:sldId id="602" r:id="rId38"/>
    <p:sldId id="603" r:id="rId39"/>
    <p:sldId id="604" r:id="rId40"/>
    <p:sldId id="605" r:id="rId41"/>
    <p:sldId id="575" r:id="rId42"/>
    <p:sldId id="580" r:id="rId43"/>
    <p:sldId id="576" r:id="rId44"/>
    <p:sldId id="606" r:id="rId4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頁設計" id="{79EE27FD-D79A-4738-868F-C4D756820331}">
          <p14:sldIdLst>
            <p14:sldId id="566"/>
          </p14:sldIdLst>
        </p14:section>
        <p14:section name="自我評量" id="{AC995930-6EF1-491D-A37F-4BBED8DE8EA8}">
          <p14:sldIdLst>
            <p14:sldId id="567"/>
          </p14:sldIdLst>
        </p14:section>
        <p14:section name="目錄" id="{FD19B31B-AD70-45F1-9F09-EA6C5FEA55EA}">
          <p14:sldIdLst>
            <p14:sldId id="554"/>
          </p14:sldIdLst>
        </p14:section>
        <p14:section name="彙整" id="{8B658FA8-9199-44B4-8010-D6A8E5A6B3DA}">
          <p14:sldIdLst>
            <p14:sldId id="569"/>
            <p14:sldId id="578"/>
            <p14:sldId id="581"/>
            <p14:sldId id="586"/>
            <p14:sldId id="582"/>
            <p14:sldId id="587"/>
            <p14:sldId id="583"/>
            <p14:sldId id="588"/>
            <p14:sldId id="589"/>
            <p14:sldId id="584"/>
            <p14:sldId id="585"/>
            <p14:sldId id="570"/>
            <p14:sldId id="579"/>
          </p14:sldIdLst>
        </p14:section>
        <p14:section name="步驟視覺化" id="{63AB2C13-D50A-4B3E-9BE1-9238E897A8D4}">
          <p14:sldIdLst>
            <p14:sldId id="571"/>
            <p14:sldId id="346"/>
            <p14:sldId id="348"/>
            <p14:sldId id="347"/>
            <p14:sldId id="559"/>
            <p14:sldId id="590"/>
            <p14:sldId id="591"/>
            <p14:sldId id="562"/>
            <p14:sldId id="592"/>
            <p14:sldId id="564"/>
            <p14:sldId id="593"/>
            <p14:sldId id="594"/>
            <p14:sldId id="595"/>
            <p14:sldId id="596"/>
            <p14:sldId id="597"/>
            <p14:sldId id="598"/>
            <p14:sldId id="599"/>
            <p14:sldId id="600"/>
            <p14:sldId id="601"/>
            <p14:sldId id="602"/>
            <p14:sldId id="603"/>
            <p14:sldId id="604"/>
            <p14:sldId id="605"/>
            <p14:sldId id="575"/>
            <p14:sldId id="580"/>
          </p14:sldIdLst>
        </p14:section>
        <p14:section name="心得" id="{539D435B-0636-4258-A1CC-85F3BC1A5B3C}">
          <p14:sldIdLst>
            <p14:sldId id="576"/>
            <p14:sldId id="6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DEEBF7"/>
    <a:srgbClr val="3333FF"/>
    <a:srgbClr val="1F4E79"/>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14" autoAdjust="0"/>
    <p:restoredTop sz="94660"/>
  </p:normalViewPr>
  <p:slideViewPr>
    <p:cSldViewPr snapToGrid="0">
      <p:cViewPr>
        <p:scale>
          <a:sx n="50" d="100"/>
          <a:sy n="50" d="100"/>
        </p:scale>
        <p:origin x="24" y="708"/>
      </p:cViewPr>
      <p:guideLst/>
    </p:cSldViewPr>
  </p:slideViewPr>
  <p:notesTextViewPr>
    <p:cViewPr>
      <p:scale>
        <a:sx n="1" d="1"/>
        <a:sy n="1" d="1"/>
      </p:scale>
      <p:origin x="0" y="0"/>
    </p:cViewPr>
  </p:notesTextViewPr>
  <p:sorterViewPr>
    <p:cViewPr>
      <p:scale>
        <a:sx n="50" d="100"/>
        <a:sy n="50" d="100"/>
      </p:scale>
      <p:origin x="0" y="-42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9EAF4-F559-45DE-BD11-9C03C7FFAA88}" type="datetimeFigureOut">
              <a:rPr lang="zh-TW" altLang="en-US" smtClean="0"/>
              <a:t>2024/9/17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96466-18A6-42A1-980D-3536CF874F1F}" type="slidenum">
              <a:rPr lang="zh-TW" altLang="en-US" smtClean="0"/>
              <a:t>‹#›</a:t>
            </a:fld>
            <a:endParaRPr lang="zh-TW" altLang="en-US"/>
          </a:p>
        </p:txBody>
      </p:sp>
    </p:spTree>
    <p:extLst>
      <p:ext uri="{BB962C8B-B14F-4D97-AF65-F5344CB8AC3E}">
        <p14:creationId xmlns:p14="http://schemas.microsoft.com/office/powerpoint/2010/main" val="77284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tags" Target="../tags/tag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p:cNvSpPr>
            <a:spLocks noGrp="1"/>
          </p:cNvSpPr>
          <p:nvPr>
            <p:ph type="dt" sz="half" idx="10"/>
          </p:nvPr>
        </p:nvSpPr>
        <p:spPr/>
        <p:txBody>
          <a:bodyPr/>
          <a:lstStyle/>
          <a:p>
            <a:fld id="{4DEED613-C003-469C-8175-729B1F324B40}" type="datetime1">
              <a:rPr lang="zh-TW" altLang="en-US" smtClean="0"/>
              <a:t>2024/9/17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
        <p:nvSpPr>
          <p:cNvPr id="9" name="文字方塊 8">
            <a:extLst>
              <a:ext uri="{FF2B5EF4-FFF2-40B4-BE49-F238E27FC236}">
                <a16:creationId xmlns:a16="http://schemas.microsoft.com/office/drawing/2014/main" id="{2F1583F5-43ED-4935-ABCF-6CD5C3514E1A}"/>
              </a:ext>
            </a:extLst>
          </p:cNvPr>
          <p:cNvSpPr txBox="1">
            <a:spLocks/>
          </p:cNvSpPr>
          <p:nvPr userDrawn="1"/>
        </p:nvSpPr>
        <p:spPr>
          <a:xfrm>
            <a:off x="6488934" y="6356350"/>
            <a:ext cx="1664465" cy="365125"/>
          </a:xfrm>
          <a:custGeom>
            <a:avLst/>
            <a:gdLst>
              <a:gd name="connsiteX0" fmla="*/ 0 w 1664465"/>
              <a:gd name="connsiteY0" fmla="*/ 0 h 365125"/>
              <a:gd name="connsiteX1" fmla="*/ 1664465 w 1664465"/>
              <a:gd name="connsiteY1" fmla="*/ 0 h 365125"/>
              <a:gd name="connsiteX2" fmla="*/ 1664465 w 1664465"/>
              <a:gd name="connsiteY2" fmla="*/ 365125 h 365125"/>
              <a:gd name="connsiteX3" fmla="*/ 0 w 1664465"/>
              <a:gd name="connsiteY3" fmla="*/ 365125 h 365125"/>
            </a:gdLst>
            <a:ahLst/>
            <a:cxnLst>
              <a:cxn ang="0">
                <a:pos x="connsiteX0" y="connsiteY0"/>
              </a:cxn>
              <a:cxn ang="0">
                <a:pos x="connsiteX1" y="connsiteY1"/>
              </a:cxn>
              <a:cxn ang="0">
                <a:pos x="connsiteX2" y="connsiteY2"/>
              </a:cxn>
              <a:cxn ang="0">
                <a:pos x="connsiteX3" y="connsiteY3"/>
              </a:cxn>
            </a:cxnLst>
            <a:rect l="l" t="t" r="r" b="b"/>
            <a:pathLst>
              <a:path w="1664465" h="365125">
                <a:moveTo>
                  <a:pt x="0" y="0"/>
                </a:moveTo>
                <a:lnTo>
                  <a:pt x="1664465" y="0"/>
                </a:lnTo>
                <a:lnTo>
                  <a:pt x="1664465" y="365125"/>
                </a:lnTo>
                <a:lnTo>
                  <a:pt x="0" y="365125"/>
                </a:lnTo>
                <a:close/>
              </a:path>
            </a:pathLst>
          </a:custGeom>
        </p:spPr>
        <p:txBody>
          <a:bodyPr vert="horz" wrap="square" lIns="91440" tIns="45720" rIns="91440" bIns="45720" rtlCol="0" anchor="ctr">
            <a:noAutofit/>
          </a:bodyPr>
          <a:lstStyle>
            <a:defPPr>
              <a:defRPr lang="zh-TW"/>
            </a:defPPr>
            <a:lvl1pPr marL="0" algn="ctr" defTabSz="914400" rtl="0" eaLnBrk="1" latinLnBrk="0" hangingPunct="1">
              <a:defRPr sz="1200" kern="1200">
                <a:solidFill>
                  <a:schemeClr val="tx1">
                    <a:tint val="75000"/>
                  </a:schemeClr>
                </a:solidFill>
                <a:latin typeface="微軟正黑體" panose="020B0604030504040204" pitchFamily="34" charset="-120"/>
                <a:ea typeface="微軟正黑體" panose="020B0604030504040204" pitchFamily="34" charset="-12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a:p>
        </p:txBody>
      </p:sp>
    </p:spTree>
    <p:extLst>
      <p:ext uri="{BB962C8B-B14F-4D97-AF65-F5344CB8AC3E}">
        <p14:creationId xmlns:p14="http://schemas.microsoft.com/office/powerpoint/2010/main" val="475926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上下雙欄_示範">
    <p:spTree>
      <p:nvGrpSpPr>
        <p:cNvPr id="1" name=""/>
        <p:cNvGrpSpPr/>
        <p:nvPr/>
      </p:nvGrpSpPr>
      <p:grpSpPr>
        <a:xfrm>
          <a:off x="0" y="0"/>
          <a:ext cx="0" cy="0"/>
          <a:chOff x="0" y="0"/>
          <a:chExt cx="0" cy="0"/>
        </a:xfrm>
      </p:grpSpPr>
      <p:sp>
        <p:nvSpPr>
          <p:cNvPr id="6" name="矩形 5"/>
          <p:cNvSpPr/>
          <p:nvPr userDrawn="1"/>
        </p:nvSpPr>
        <p:spPr>
          <a:xfrm>
            <a:off x="0" y="0"/>
            <a:ext cx="12192000" cy="3404212"/>
          </a:xfrm>
          <a:prstGeom prst="rect">
            <a:avLst/>
          </a:prstGeom>
          <a:solidFill>
            <a:schemeClr val="accent2">
              <a:lumMod val="60000"/>
              <a:lumOff val="40000"/>
              <a:alpha val="1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日期版面配置區 2"/>
          <p:cNvSpPr>
            <a:spLocks noGrp="1"/>
          </p:cNvSpPr>
          <p:nvPr>
            <p:ph type="dt" sz="half" idx="10"/>
          </p:nvPr>
        </p:nvSpPr>
        <p:spPr>
          <a:xfrm>
            <a:off x="1491517" y="6323299"/>
            <a:ext cx="1033968" cy="365125"/>
          </a:xfrm>
        </p:spPr>
        <p:txBody>
          <a:bodyPr/>
          <a:lstStyle/>
          <a:p>
            <a:fld id="{BC35621B-E3A9-4665-A441-919A01CC38DC}" type="datetime1">
              <a:rPr lang="zh-TW" altLang="en-US" smtClean="0"/>
              <a:t>2024/9/17</a:t>
            </a:fld>
            <a:endParaRPr lang="zh-TW" altLang="en-US"/>
          </a:p>
        </p:txBody>
      </p:sp>
      <p:sp>
        <p:nvSpPr>
          <p:cNvPr id="4" name="頁尾版面配置區 3"/>
          <p:cNvSpPr>
            <a:spLocks noGrp="1"/>
          </p:cNvSpPr>
          <p:nvPr>
            <p:ph type="ftr" sz="quarter" idx="11"/>
          </p:nvPr>
        </p:nvSpPr>
        <p:spPr>
          <a:xfrm>
            <a:off x="6488933" y="6356348"/>
            <a:ext cx="1664465" cy="365125"/>
          </a:xfrm>
        </p:spPr>
        <p:txBody>
          <a:bodyPr/>
          <a:lstStyle/>
          <a:p>
            <a:endParaRPr lang="zh-TW" altLang="en-US" dirty="0"/>
          </a:p>
        </p:txBody>
      </p:sp>
      <p:sp>
        <p:nvSpPr>
          <p:cNvPr id="9" name="標題 1">
            <a:extLst>
              <a:ext uri="{FF2B5EF4-FFF2-40B4-BE49-F238E27FC236}">
                <a16:creationId xmlns:a16="http://schemas.microsoft.com/office/drawing/2014/main" id="{C08219E0-F385-4492-B1EE-52631C92F31F}"/>
              </a:ext>
            </a:extLst>
          </p:cNvPr>
          <p:cNvSpPr>
            <a:spLocks noGrp="1"/>
          </p:cNvSpPr>
          <p:nvPr>
            <p:ph type="title"/>
          </p:nvPr>
        </p:nvSpPr>
        <p:spPr>
          <a:xfrm>
            <a:off x="836023" y="365126"/>
            <a:ext cx="10519954" cy="404677"/>
          </a:xfrm>
        </p:spPr>
        <p:txBody>
          <a:bodyPr wrap="none">
            <a:noAutofit/>
          </a:bodyPr>
          <a:lstStyle>
            <a:lvl1pPr>
              <a:defRPr sz="24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7" name="文字方塊 6">
            <a:extLst>
              <a:ext uri="{FF2B5EF4-FFF2-40B4-BE49-F238E27FC236}">
                <a16:creationId xmlns:a16="http://schemas.microsoft.com/office/drawing/2014/main" id="{142E4CC5-F179-4846-A346-03BAA503CD1E}"/>
              </a:ext>
            </a:extLst>
          </p:cNvPr>
          <p:cNvSpPr txBox="1"/>
          <p:nvPr userDrawn="1">
            <p:custDataLst>
              <p:tags r:id="rId1"/>
            </p:custDataLst>
          </p:nvPr>
        </p:nvSpPr>
        <p:spPr>
          <a:xfrm>
            <a:off x="261257" y="1001485"/>
            <a:ext cx="797756" cy="338554"/>
          </a:xfrm>
          <a:prstGeom prst="rect">
            <a:avLst/>
          </a:prstGeom>
          <a:noFill/>
          <a:ln>
            <a:noFill/>
          </a:ln>
        </p:spPr>
        <p:txBody>
          <a:bodyPr wrap="square" rtlCol="0">
            <a:spAutoFit/>
          </a:bodyPr>
          <a:lstStyle/>
          <a:p>
            <a:pPr algn="ctr"/>
            <a:r>
              <a:rPr lang="zh-TW" altLang="en-US" sz="1600" b="1" u="sng">
                <a:latin typeface="微軟正黑體" panose="020B0604030504040204" pitchFamily="34" charset="-120"/>
                <a:ea typeface="微軟正黑體" panose="020B0604030504040204" pitchFamily="34" charset="-120"/>
              </a:rPr>
              <a:t>示範區</a:t>
            </a:r>
          </a:p>
        </p:txBody>
      </p:sp>
      <p:sp>
        <p:nvSpPr>
          <p:cNvPr id="10" name="文字方塊 9">
            <a:extLst>
              <a:ext uri="{FF2B5EF4-FFF2-40B4-BE49-F238E27FC236}">
                <a16:creationId xmlns:a16="http://schemas.microsoft.com/office/drawing/2014/main" id="{74B16398-8DA7-4DEE-9EAF-EA5828CFE3A9}"/>
              </a:ext>
            </a:extLst>
          </p:cNvPr>
          <p:cNvSpPr txBox="1"/>
          <p:nvPr userDrawn="1">
            <p:custDataLst>
              <p:tags r:id="rId2"/>
            </p:custDataLst>
          </p:nvPr>
        </p:nvSpPr>
        <p:spPr>
          <a:xfrm>
            <a:off x="261257" y="3561805"/>
            <a:ext cx="797756" cy="338554"/>
          </a:xfrm>
          <a:prstGeom prst="rect">
            <a:avLst/>
          </a:prstGeom>
          <a:noFill/>
          <a:ln>
            <a:noFill/>
          </a:ln>
        </p:spPr>
        <p:txBody>
          <a:bodyPr wrap="square" rtlCol="0">
            <a:spAutoFit/>
          </a:bodyPr>
          <a:lstStyle/>
          <a:p>
            <a:pPr algn="ctr"/>
            <a:r>
              <a:rPr lang="zh-TW" altLang="en-US" sz="1600" b="1" u="sng">
                <a:latin typeface="微軟正黑體" panose="020B0604030504040204" pitchFamily="34" charset="-120"/>
                <a:ea typeface="微軟正黑體" panose="020B0604030504040204" pitchFamily="34" charset="-120"/>
              </a:rPr>
              <a:t>練習區</a:t>
            </a:r>
          </a:p>
        </p:txBody>
      </p:sp>
      <p:sp>
        <p:nvSpPr>
          <p:cNvPr id="11" name="投影片編號版面配置區 8">
            <a:extLst>
              <a:ext uri="{FF2B5EF4-FFF2-40B4-BE49-F238E27FC236}">
                <a16:creationId xmlns:a16="http://schemas.microsoft.com/office/drawing/2014/main" id="{F3DA6040-06CD-4A09-AFF3-713B10ACB5A0}"/>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704672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F82757DC-7520-4580-88A4-40D8EE36FCE9}" type="datetime1">
              <a:rPr lang="zh-TW" altLang="en-US" smtClean="0"/>
              <a:t>2024/9/17</a:t>
            </a:fld>
            <a:endParaRPr lang="zh-TW" altLang="en-US"/>
          </a:p>
        </p:txBody>
      </p:sp>
      <p:sp>
        <p:nvSpPr>
          <p:cNvPr id="4" name="頁尾版面配置區 3"/>
          <p:cNvSpPr>
            <a:spLocks noGrp="1"/>
          </p:cNvSpPr>
          <p:nvPr>
            <p:ph type="ftr" sz="quarter" idx="11"/>
          </p:nvPr>
        </p:nvSpPr>
        <p:spPr/>
        <p:txBody>
          <a:bodyPr/>
          <a:lstStyle/>
          <a:p>
            <a:endParaRPr lang="zh-TW" altLang="en-US" dirty="0"/>
          </a:p>
        </p:txBody>
      </p:sp>
      <p:sp>
        <p:nvSpPr>
          <p:cNvPr id="7" name="投影片編號版面配置區 8">
            <a:extLst>
              <a:ext uri="{FF2B5EF4-FFF2-40B4-BE49-F238E27FC236}">
                <a16:creationId xmlns:a16="http://schemas.microsoft.com/office/drawing/2014/main" id="{242EB53B-4C1D-403F-808B-9984D8767EDD}"/>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2227089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5A5CFE9-10DB-4A24-90C1-E39457D7E8C3}" type="datetime1">
              <a:rPr lang="zh-TW" altLang="en-US" smtClean="0"/>
              <a:t>2024/9/17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787078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92952076-DC45-4359-9BDE-F45A1493149A}" type="datetime1">
              <a:rPr lang="zh-TW" altLang="en-US" smtClean="0"/>
              <a:t>2024/9/17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419958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FC5E6872-CCB5-4B0D-A316-DB5C24D217B2}" type="datetime1">
              <a:rPr lang="zh-TW" altLang="en-US" smtClean="0"/>
              <a:t>2024/9/17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242671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a:xfrm>
            <a:off x="838200" y="1064668"/>
            <a:ext cx="10515600" cy="497161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A5C97B7-A7D6-4D3B-9815-89A5EF07ABC5}" type="datetime1">
              <a:rPr lang="zh-TW" altLang="en-US" smtClean="0"/>
              <a:t>2024/9/17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2075892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0130970" y="365125"/>
            <a:ext cx="1222829" cy="5811838"/>
          </a:xfrm>
        </p:spPr>
        <p:txBody>
          <a:bodyPr vert="eaVert"/>
          <a:lstStyle/>
          <a:p>
            <a:r>
              <a:rPr lang="zh-TW" altLang="en-US"/>
              <a:t>按一下以編輯母片標題樣式</a:t>
            </a:r>
            <a:endParaRPr lang="zh-TW" altLang="en-US" dirty="0"/>
          </a:p>
        </p:txBody>
      </p:sp>
      <p:sp>
        <p:nvSpPr>
          <p:cNvPr id="3" name="直排文字版面配置區 2"/>
          <p:cNvSpPr>
            <a:spLocks noGrp="1"/>
          </p:cNvSpPr>
          <p:nvPr>
            <p:ph type="body" orient="vert" idx="1"/>
          </p:nvPr>
        </p:nvSpPr>
        <p:spPr>
          <a:xfrm>
            <a:off x="838199" y="365125"/>
            <a:ext cx="9191171"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270AF981-5787-47B4-AB02-0CCF7E25FFE9}" type="datetime1">
              <a:rPr lang="zh-TW" altLang="en-US" smtClean="0"/>
              <a:t>2024/9/17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2789316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p:cNvSpPr>
            <a:spLocks noGrp="1"/>
          </p:cNvSpPr>
          <p:nvPr>
            <p:ph type="dt" sz="half" idx="10"/>
          </p:nvPr>
        </p:nvSpPr>
        <p:spPr/>
        <p:txBody>
          <a:bodyPr/>
          <a:lstStyle/>
          <a:p>
            <a:fld id="{4DEED613-C003-469C-8175-729B1F324B40}" type="datetime1">
              <a:rPr lang="zh-TW" altLang="en-US" smtClean="0"/>
              <a:t>2024/9/17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
        <p:nvSpPr>
          <p:cNvPr id="9" name="文字方塊 8">
            <a:extLst>
              <a:ext uri="{FF2B5EF4-FFF2-40B4-BE49-F238E27FC236}">
                <a16:creationId xmlns:a16="http://schemas.microsoft.com/office/drawing/2014/main" id="{2F1583F5-43ED-4935-ABCF-6CD5C3514E1A}"/>
              </a:ext>
            </a:extLst>
          </p:cNvPr>
          <p:cNvSpPr txBox="1">
            <a:spLocks/>
          </p:cNvSpPr>
          <p:nvPr userDrawn="1"/>
        </p:nvSpPr>
        <p:spPr>
          <a:xfrm>
            <a:off x="6488934" y="6356350"/>
            <a:ext cx="1664465" cy="365125"/>
          </a:xfrm>
          <a:custGeom>
            <a:avLst/>
            <a:gdLst>
              <a:gd name="connsiteX0" fmla="*/ 0 w 1664465"/>
              <a:gd name="connsiteY0" fmla="*/ 0 h 365125"/>
              <a:gd name="connsiteX1" fmla="*/ 1664465 w 1664465"/>
              <a:gd name="connsiteY1" fmla="*/ 0 h 365125"/>
              <a:gd name="connsiteX2" fmla="*/ 1664465 w 1664465"/>
              <a:gd name="connsiteY2" fmla="*/ 365125 h 365125"/>
              <a:gd name="connsiteX3" fmla="*/ 0 w 1664465"/>
              <a:gd name="connsiteY3" fmla="*/ 365125 h 365125"/>
            </a:gdLst>
            <a:ahLst/>
            <a:cxnLst>
              <a:cxn ang="0">
                <a:pos x="connsiteX0" y="connsiteY0"/>
              </a:cxn>
              <a:cxn ang="0">
                <a:pos x="connsiteX1" y="connsiteY1"/>
              </a:cxn>
              <a:cxn ang="0">
                <a:pos x="connsiteX2" y="connsiteY2"/>
              </a:cxn>
              <a:cxn ang="0">
                <a:pos x="connsiteX3" y="connsiteY3"/>
              </a:cxn>
            </a:cxnLst>
            <a:rect l="l" t="t" r="r" b="b"/>
            <a:pathLst>
              <a:path w="1664465" h="365125">
                <a:moveTo>
                  <a:pt x="0" y="0"/>
                </a:moveTo>
                <a:lnTo>
                  <a:pt x="1664465" y="0"/>
                </a:lnTo>
                <a:lnTo>
                  <a:pt x="1664465" y="365125"/>
                </a:lnTo>
                <a:lnTo>
                  <a:pt x="0" y="365125"/>
                </a:lnTo>
                <a:close/>
              </a:path>
            </a:pathLst>
          </a:custGeom>
        </p:spPr>
        <p:txBody>
          <a:bodyPr vert="horz" wrap="square" lIns="91440" tIns="45720" rIns="91440" bIns="45720" rtlCol="0" anchor="ctr">
            <a:noAutofit/>
          </a:bodyPr>
          <a:lstStyle>
            <a:defPPr>
              <a:defRPr lang="zh-TW"/>
            </a:defPPr>
            <a:lvl1pPr marL="0" algn="ctr" defTabSz="914400" rtl="0" eaLnBrk="1" latinLnBrk="0" hangingPunct="1">
              <a:defRPr sz="1200" kern="1200">
                <a:solidFill>
                  <a:schemeClr val="tx1">
                    <a:tint val="75000"/>
                  </a:schemeClr>
                </a:solidFill>
                <a:latin typeface="微軟正黑體" panose="020B0604030504040204" pitchFamily="34" charset="-120"/>
                <a:ea typeface="微軟正黑體" panose="020B0604030504040204" pitchFamily="34" charset="-12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a:p>
        </p:txBody>
      </p:sp>
    </p:spTree>
    <p:extLst>
      <p:ext uri="{BB962C8B-B14F-4D97-AF65-F5344CB8AC3E}">
        <p14:creationId xmlns:p14="http://schemas.microsoft.com/office/powerpoint/2010/main" val="12231415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520505" y="1122363"/>
            <a:ext cx="4867421" cy="1916259"/>
          </a:xfrm>
        </p:spPr>
        <p:txBody>
          <a:bodyPr anchor="b">
            <a:normAutofit/>
          </a:bodyPr>
          <a:lstStyle>
            <a:lvl1pPr algn="ctr">
              <a:defRPr sz="4000"/>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520505" y="3602038"/>
            <a:ext cx="486742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p:cNvSpPr>
            <a:spLocks noGrp="1"/>
          </p:cNvSpPr>
          <p:nvPr>
            <p:ph type="dt" sz="half" idx="10"/>
          </p:nvPr>
        </p:nvSpPr>
        <p:spPr/>
        <p:txBody>
          <a:bodyPr/>
          <a:lstStyle/>
          <a:p>
            <a:fld id="{9BE1D5D5-824B-4DB9-81C2-B220A359DBEC}" type="datetime1">
              <a:rPr lang="zh-TW" altLang="en-US" smtClean="0"/>
              <a:t>2024/9/17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3101363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a:xfrm>
            <a:off x="838200" y="1064668"/>
            <a:ext cx="10515600" cy="497161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5745355-D0B1-4A58-800A-D2CC9D3972DE}" type="datetime1">
              <a:rPr lang="zh-TW" altLang="en-US" smtClean="0"/>
              <a:t>2024/9/17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01525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520505" y="1122363"/>
            <a:ext cx="4867421" cy="1916259"/>
          </a:xfrm>
        </p:spPr>
        <p:txBody>
          <a:bodyPr anchor="b">
            <a:normAutofit/>
          </a:bodyPr>
          <a:lstStyle>
            <a:lvl1pPr algn="ctr">
              <a:defRPr sz="4000"/>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520505" y="3602038"/>
            <a:ext cx="486742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p:cNvSpPr>
            <a:spLocks noGrp="1"/>
          </p:cNvSpPr>
          <p:nvPr>
            <p:ph type="dt" sz="half" idx="10"/>
          </p:nvPr>
        </p:nvSpPr>
        <p:spPr/>
        <p:txBody>
          <a:bodyPr/>
          <a:lstStyle/>
          <a:p>
            <a:fld id="{9BE1D5D5-824B-4DB9-81C2-B220A359DBEC}" type="datetime1">
              <a:rPr lang="zh-TW" altLang="en-US" smtClean="0"/>
              <a:t>2024/9/17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38325793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744F186C-F5D4-4078-BFA3-847DF05C6AFB}" type="datetime1">
              <a:rPr lang="zh-TW" altLang="en-US" smtClean="0"/>
              <a:t>2024/9/17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dirty="0"/>
          </a:p>
        </p:txBody>
      </p:sp>
    </p:spTree>
    <p:extLst>
      <p:ext uri="{BB962C8B-B14F-4D97-AF65-F5344CB8AC3E}">
        <p14:creationId xmlns:p14="http://schemas.microsoft.com/office/powerpoint/2010/main" val="835988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064668"/>
            <a:ext cx="5181600" cy="497161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064668"/>
            <a:ext cx="5181600" cy="497161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6B0BA5D-AFF5-41E7-8802-5889342747D2}" type="datetime1">
              <a:rPr lang="zh-TW" altLang="en-US" smtClean="0"/>
              <a:t>2024/9/17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3196609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563789"/>
          </a:xfrm>
        </p:spPr>
        <p:txBody>
          <a:body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839788" y="105704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017486"/>
            <a:ext cx="5157787" cy="417217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05704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017486"/>
            <a:ext cx="5183188" cy="417217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5955FD4D-9362-47FD-B99B-1A88791E268A}" type="datetime1">
              <a:rPr lang="zh-TW" altLang="en-US" smtClean="0"/>
              <a:t>2024/9/17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843668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左右雙欄">
    <p:spTree>
      <p:nvGrpSpPr>
        <p:cNvPr id="1" name=""/>
        <p:cNvGrpSpPr/>
        <p:nvPr/>
      </p:nvGrpSpPr>
      <p:grpSpPr>
        <a:xfrm>
          <a:off x="0" y="0"/>
          <a:ext cx="0" cy="0"/>
          <a:chOff x="0" y="0"/>
          <a:chExt cx="0" cy="0"/>
        </a:xfrm>
      </p:grpSpPr>
      <p:sp>
        <p:nvSpPr>
          <p:cNvPr id="6" name="矩形 5"/>
          <p:cNvSpPr/>
          <p:nvPr userDrawn="1"/>
        </p:nvSpPr>
        <p:spPr>
          <a:xfrm>
            <a:off x="0" y="0"/>
            <a:ext cx="6099672" cy="6858000"/>
          </a:xfrm>
          <a:prstGeom prst="rect">
            <a:avLst/>
          </a:prstGeom>
          <a:solidFill>
            <a:schemeClr val="accent2">
              <a:lumMod val="60000"/>
              <a:lumOff val="40000"/>
              <a:alpha val="1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a:p>
        </p:txBody>
      </p:sp>
      <p:sp>
        <p:nvSpPr>
          <p:cNvPr id="3" name="日期版面配置區 2"/>
          <p:cNvSpPr>
            <a:spLocks noGrp="1"/>
          </p:cNvSpPr>
          <p:nvPr>
            <p:ph type="dt" sz="half" idx="10"/>
          </p:nvPr>
        </p:nvSpPr>
        <p:spPr>
          <a:xfrm>
            <a:off x="1491517" y="6323299"/>
            <a:ext cx="1033968" cy="365125"/>
          </a:xfrm>
        </p:spPr>
        <p:txBody>
          <a:bodyPr/>
          <a:lstStyle/>
          <a:p>
            <a:fld id="{F649BE75-ABB9-42EE-9D57-66CE6CE723AD}" type="datetime1">
              <a:rPr lang="zh-TW" altLang="en-US" smtClean="0"/>
              <a:t>2024/9/17</a:t>
            </a:fld>
            <a:endParaRPr lang="zh-TW" altLang="en-US"/>
          </a:p>
        </p:txBody>
      </p:sp>
      <p:sp>
        <p:nvSpPr>
          <p:cNvPr id="4" name="頁尾版面配置區 3"/>
          <p:cNvSpPr>
            <a:spLocks noGrp="1"/>
          </p:cNvSpPr>
          <p:nvPr>
            <p:ph type="ftr" sz="quarter" idx="11"/>
          </p:nvPr>
        </p:nvSpPr>
        <p:spPr>
          <a:xfrm>
            <a:off x="6488933" y="6356348"/>
            <a:ext cx="1664465" cy="365125"/>
          </a:xfrm>
        </p:spPr>
        <p:txBody>
          <a:bodyPr/>
          <a:lstStyle/>
          <a:p>
            <a:endParaRPr lang="zh-TW" altLang="en-US" dirty="0"/>
          </a:p>
        </p:txBody>
      </p:sp>
      <p:cxnSp>
        <p:nvCxnSpPr>
          <p:cNvPr id="15" name="直線接點 14"/>
          <p:cNvCxnSpPr/>
          <p:nvPr userDrawn="1"/>
        </p:nvCxnSpPr>
        <p:spPr>
          <a:xfrm flipV="1">
            <a:off x="6096000" y="0"/>
            <a:ext cx="0" cy="6858000"/>
          </a:xfrm>
          <a:prstGeom prst="line">
            <a:avLst/>
          </a:prstGeom>
          <a:ln w="3175">
            <a:solidFill>
              <a:schemeClr val="accent2">
                <a:lumMod val="20000"/>
                <a:lumOff val="80000"/>
                <a:alpha val="50196"/>
              </a:schemeClr>
            </a:solidFill>
          </a:ln>
        </p:spPr>
        <p:style>
          <a:lnRef idx="1">
            <a:schemeClr val="accent1"/>
          </a:lnRef>
          <a:fillRef idx="0">
            <a:schemeClr val="accent1"/>
          </a:fillRef>
          <a:effectRef idx="0">
            <a:schemeClr val="accent1"/>
          </a:effectRef>
          <a:fontRef idx="minor">
            <a:schemeClr val="tx1"/>
          </a:fontRef>
        </p:style>
      </p:cxnSp>
      <p:sp>
        <p:nvSpPr>
          <p:cNvPr id="9" name="標題 1">
            <a:extLst>
              <a:ext uri="{FF2B5EF4-FFF2-40B4-BE49-F238E27FC236}">
                <a16:creationId xmlns:a16="http://schemas.microsoft.com/office/drawing/2014/main" id="{6B3AED8A-D404-4F66-AE4F-EF5FB26F2E4D}"/>
              </a:ext>
            </a:extLst>
          </p:cNvPr>
          <p:cNvSpPr>
            <a:spLocks noGrp="1"/>
          </p:cNvSpPr>
          <p:nvPr>
            <p:ph type="title"/>
          </p:nvPr>
        </p:nvSpPr>
        <p:spPr>
          <a:xfrm>
            <a:off x="330200" y="365126"/>
            <a:ext cx="5439272" cy="404677"/>
          </a:xfrm>
        </p:spPr>
        <p:txBody>
          <a:bodyPr wrap="none">
            <a:noAutofit/>
          </a:bodyPr>
          <a:lstStyle>
            <a:lvl1pPr>
              <a:defRPr sz="24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10" name="投影片編號版面配置區 8">
            <a:extLst>
              <a:ext uri="{FF2B5EF4-FFF2-40B4-BE49-F238E27FC236}">
                <a16:creationId xmlns:a16="http://schemas.microsoft.com/office/drawing/2014/main" id="{69BCE090-213F-4492-A917-784C7E9A8CDE}"/>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8848048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左右雙欄_示範">
    <p:spTree>
      <p:nvGrpSpPr>
        <p:cNvPr id="1" name=""/>
        <p:cNvGrpSpPr/>
        <p:nvPr/>
      </p:nvGrpSpPr>
      <p:grpSpPr>
        <a:xfrm>
          <a:off x="0" y="0"/>
          <a:ext cx="0" cy="0"/>
          <a:chOff x="0" y="0"/>
          <a:chExt cx="0" cy="0"/>
        </a:xfrm>
      </p:grpSpPr>
      <p:sp>
        <p:nvSpPr>
          <p:cNvPr id="6" name="矩形 5"/>
          <p:cNvSpPr/>
          <p:nvPr userDrawn="1"/>
        </p:nvSpPr>
        <p:spPr>
          <a:xfrm>
            <a:off x="0" y="0"/>
            <a:ext cx="6099672" cy="6858000"/>
          </a:xfrm>
          <a:prstGeom prst="rect">
            <a:avLst/>
          </a:prstGeom>
          <a:solidFill>
            <a:schemeClr val="accent2">
              <a:lumMod val="60000"/>
              <a:lumOff val="40000"/>
              <a:alpha val="1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a:p>
        </p:txBody>
      </p:sp>
      <p:sp>
        <p:nvSpPr>
          <p:cNvPr id="2" name="標題 1"/>
          <p:cNvSpPr>
            <a:spLocks noGrp="1"/>
          </p:cNvSpPr>
          <p:nvPr>
            <p:ph type="title"/>
          </p:nvPr>
        </p:nvSpPr>
        <p:spPr>
          <a:xfrm>
            <a:off x="330200" y="365126"/>
            <a:ext cx="5439272" cy="404677"/>
          </a:xfrm>
        </p:spPr>
        <p:txBody>
          <a:bodyPr wrap="none">
            <a:noAutofit/>
          </a:bodyPr>
          <a:lstStyle>
            <a:lvl1pPr>
              <a:defRPr sz="24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3" name="日期版面配置區 2"/>
          <p:cNvSpPr>
            <a:spLocks noGrp="1"/>
          </p:cNvSpPr>
          <p:nvPr>
            <p:ph type="dt" sz="half" idx="10"/>
          </p:nvPr>
        </p:nvSpPr>
        <p:spPr>
          <a:xfrm>
            <a:off x="1491517" y="6323299"/>
            <a:ext cx="1033968" cy="365125"/>
          </a:xfrm>
        </p:spPr>
        <p:txBody>
          <a:bodyPr/>
          <a:lstStyle/>
          <a:p>
            <a:fld id="{F649BE75-ABB9-42EE-9D57-66CE6CE723AD}" type="datetime1">
              <a:rPr lang="zh-TW" altLang="en-US" smtClean="0"/>
              <a:t>2024/9/17</a:t>
            </a:fld>
            <a:endParaRPr lang="zh-TW" altLang="en-US"/>
          </a:p>
        </p:txBody>
      </p:sp>
      <p:sp>
        <p:nvSpPr>
          <p:cNvPr id="4" name="頁尾版面配置區 3"/>
          <p:cNvSpPr>
            <a:spLocks noGrp="1"/>
          </p:cNvSpPr>
          <p:nvPr>
            <p:ph type="ftr" sz="quarter" idx="11"/>
          </p:nvPr>
        </p:nvSpPr>
        <p:spPr>
          <a:xfrm>
            <a:off x="6488933" y="6356348"/>
            <a:ext cx="1664465" cy="365125"/>
          </a:xfrm>
        </p:spPr>
        <p:txBody>
          <a:bodyPr/>
          <a:lstStyle/>
          <a:p>
            <a:endParaRPr lang="zh-TW" altLang="en-US" dirty="0"/>
          </a:p>
        </p:txBody>
      </p:sp>
      <p:cxnSp>
        <p:nvCxnSpPr>
          <p:cNvPr id="15" name="直線接點 14"/>
          <p:cNvCxnSpPr/>
          <p:nvPr userDrawn="1"/>
        </p:nvCxnSpPr>
        <p:spPr>
          <a:xfrm flipV="1">
            <a:off x="6096000" y="0"/>
            <a:ext cx="0" cy="6858000"/>
          </a:xfrm>
          <a:prstGeom prst="line">
            <a:avLst/>
          </a:prstGeom>
          <a:ln w="3175">
            <a:solidFill>
              <a:schemeClr val="accent2">
                <a:lumMod val="20000"/>
                <a:lumOff val="80000"/>
                <a:alpha val="50196"/>
              </a:schemeClr>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83F009E1-F61C-4578-8B93-13D7810AE2F8}"/>
              </a:ext>
            </a:extLst>
          </p:cNvPr>
          <p:cNvSpPr txBox="1"/>
          <p:nvPr userDrawn="1">
            <p:custDataLst>
              <p:tags r:id="rId1"/>
            </p:custDataLst>
          </p:nvPr>
        </p:nvSpPr>
        <p:spPr>
          <a:xfrm>
            <a:off x="261257" y="1001485"/>
            <a:ext cx="797756" cy="338554"/>
          </a:xfrm>
          <a:prstGeom prst="rect">
            <a:avLst/>
          </a:prstGeom>
          <a:noFill/>
          <a:ln>
            <a:noFill/>
          </a:ln>
        </p:spPr>
        <p:txBody>
          <a:bodyPr wrap="square" rtlCol="0">
            <a:spAutoFit/>
          </a:bodyPr>
          <a:lstStyle/>
          <a:p>
            <a:pPr algn="ctr"/>
            <a:r>
              <a:rPr lang="zh-TW" altLang="en-US" sz="1600" b="1" u="sng">
                <a:latin typeface="微軟正黑體" panose="020B0604030504040204" pitchFamily="34" charset="-120"/>
                <a:ea typeface="微軟正黑體" panose="020B0604030504040204" pitchFamily="34" charset="-120"/>
              </a:rPr>
              <a:t>示範區</a:t>
            </a:r>
          </a:p>
        </p:txBody>
      </p:sp>
      <p:sp>
        <p:nvSpPr>
          <p:cNvPr id="10" name="文字方塊 9">
            <a:extLst>
              <a:ext uri="{FF2B5EF4-FFF2-40B4-BE49-F238E27FC236}">
                <a16:creationId xmlns:a16="http://schemas.microsoft.com/office/drawing/2014/main" id="{7F784C19-1F1F-424E-B1F5-918CD04DBF41}"/>
              </a:ext>
            </a:extLst>
          </p:cNvPr>
          <p:cNvSpPr txBox="1"/>
          <p:nvPr userDrawn="1">
            <p:custDataLst>
              <p:tags r:id="rId2"/>
            </p:custDataLst>
          </p:nvPr>
        </p:nvSpPr>
        <p:spPr>
          <a:xfrm>
            <a:off x="11132987" y="1001485"/>
            <a:ext cx="797756" cy="338554"/>
          </a:xfrm>
          <a:prstGeom prst="rect">
            <a:avLst/>
          </a:prstGeom>
          <a:noFill/>
          <a:ln>
            <a:noFill/>
          </a:ln>
        </p:spPr>
        <p:txBody>
          <a:bodyPr wrap="square" rtlCol="0">
            <a:spAutoFit/>
          </a:bodyPr>
          <a:lstStyle/>
          <a:p>
            <a:pPr algn="ctr"/>
            <a:r>
              <a:rPr lang="zh-TW" altLang="en-US" sz="1600" b="1" u="sng">
                <a:latin typeface="微軟正黑體" panose="020B0604030504040204" pitchFamily="34" charset="-120"/>
                <a:ea typeface="微軟正黑體" panose="020B0604030504040204" pitchFamily="34" charset="-120"/>
              </a:rPr>
              <a:t>練習區</a:t>
            </a:r>
          </a:p>
        </p:txBody>
      </p:sp>
      <p:sp>
        <p:nvSpPr>
          <p:cNvPr id="11" name="投影片編號版面配置區 8">
            <a:extLst>
              <a:ext uri="{FF2B5EF4-FFF2-40B4-BE49-F238E27FC236}">
                <a16:creationId xmlns:a16="http://schemas.microsoft.com/office/drawing/2014/main" id="{82F9D786-CA9D-482C-B68B-6D02EA74CE78}"/>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40945128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雙欄">
    <p:spTree>
      <p:nvGrpSpPr>
        <p:cNvPr id="1" name=""/>
        <p:cNvGrpSpPr/>
        <p:nvPr/>
      </p:nvGrpSpPr>
      <p:grpSpPr>
        <a:xfrm>
          <a:off x="0" y="0"/>
          <a:ext cx="0" cy="0"/>
          <a:chOff x="0" y="0"/>
          <a:chExt cx="0" cy="0"/>
        </a:xfrm>
      </p:grpSpPr>
      <p:sp>
        <p:nvSpPr>
          <p:cNvPr id="6" name="矩形 5"/>
          <p:cNvSpPr/>
          <p:nvPr userDrawn="1"/>
        </p:nvSpPr>
        <p:spPr>
          <a:xfrm>
            <a:off x="0" y="0"/>
            <a:ext cx="12192000" cy="3404212"/>
          </a:xfrm>
          <a:prstGeom prst="rect">
            <a:avLst/>
          </a:prstGeom>
          <a:solidFill>
            <a:schemeClr val="accent2">
              <a:lumMod val="60000"/>
              <a:lumOff val="40000"/>
              <a:alpha val="1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日期版面配置區 2"/>
          <p:cNvSpPr>
            <a:spLocks noGrp="1"/>
          </p:cNvSpPr>
          <p:nvPr>
            <p:ph type="dt" sz="half" idx="10"/>
          </p:nvPr>
        </p:nvSpPr>
        <p:spPr>
          <a:xfrm>
            <a:off x="1491517" y="6323299"/>
            <a:ext cx="1033968" cy="365125"/>
          </a:xfrm>
        </p:spPr>
        <p:txBody>
          <a:bodyPr/>
          <a:lstStyle/>
          <a:p>
            <a:fld id="{BC35621B-E3A9-4665-A441-919A01CC38DC}" type="datetime1">
              <a:rPr lang="zh-TW" altLang="en-US" smtClean="0"/>
              <a:t>2024/9/17</a:t>
            </a:fld>
            <a:endParaRPr lang="zh-TW" altLang="en-US"/>
          </a:p>
        </p:txBody>
      </p:sp>
      <p:sp>
        <p:nvSpPr>
          <p:cNvPr id="4" name="頁尾版面配置區 3"/>
          <p:cNvSpPr>
            <a:spLocks noGrp="1"/>
          </p:cNvSpPr>
          <p:nvPr>
            <p:ph type="ftr" sz="quarter" idx="11"/>
          </p:nvPr>
        </p:nvSpPr>
        <p:spPr>
          <a:xfrm>
            <a:off x="6488933" y="6356348"/>
            <a:ext cx="1664465" cy="365125"/>
          </a:xfrm>
        </p:spPr>
        <p:txBody>
          <a:bodyPr/>
          <a:lstStyle/>
          <a:p>
            <a:endParaRPr lang="zh-TW" altLang="en-US" dirty="0"/>
          </a:p>
        </p:txBody>
      </p:sp>
      <p:sp>
        <p:nvSpPr>
          <p:cNvPr id="9" name="標題 1">
            <a:extLst>
              <a:ext uri="{FF2B5EF4-FFF2-40B4-BE49-F238E27FC236}">
                <a16:creationId xmlns:a16="http://schemas.microsoft.com/office/drawing/2014/main" id="{3C9D8217-ED04-41D3-93AA-7C28E9DDA31B}"/>
              </a:ext>
            </a:extLst>
          </p:cNvPr>
          <p:cNvSpPr>
            <a:spLocks noGrp="1"/>
          </p:cNvSpPr>
          <p:nvPr>
            <p:ph type="title"/>
          </p:nvPr>
        </p:nvSpPr>
        <p:spPr>
          <a:xfrm>
            <a:off x="836023" y="365126"/>
            <a:ext cx="10519954" cy="404677"/>
          </a:xfrm>
        </p:spPr>
        <p:txBody>
          <a:bodyPr wrap="none">
            <a:noAutofit/>
          </a:bodyPr>
          <a:lstStyle>
            <a:lvl1pPr>
              <a:defRPr sz="2400" b="1"/>
            </a:lvl1pPr>
          </a:lstStyle>
          <a:p>
            <a:r>
              <a:rPr lang="zh-TW" altLang="en-US"/>
              <a:t>按一下以編輯母片標題樣式</a:t>
            </a:r>
            <a:endParaRPr lang="zh-TW" altLang="en-US" dirty="0"/>
          </a:p>
        </p:txBody>
      </p:sp>
      <p:sp>
        <p:nvSpPr>
          <p:cNvPr id="10" name="投影片編號版面配置區 8">
            <a:extLst>
              <a:ext uri="{FF2B5EF4-FFF2-40B4-BE49-F238E27FC236}">
                <a16:creationId xmlns:a16="http://schemas.microsoft.com/office/drawing/2014/main" id="{16658D10-46C2-4DED-8B7E-B8F7BB123C31}"/>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865443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雙欄_示範">
    <p:spTree>
      <p:nvGrpSpPr>
        <p:cNvPr id="1" name=""/>
        <p:cNvGrpSpPr/>
        <p:nvPr/>
      </p:nvGrpSpPr>
      <p:grpSpPr>
        <a:xfrm>
          <a:off x="0" y="0"/>
          <a:ext cx="0" cy="0"/>
          <a:chOff x="0" y="0"/>
          <a:chExt cx="0" cy="0"/>
        </a:xfrm>
      </p:grpSpPr>
      <p:sp>
        <p:nvSpPr>
          <p:cNvPr id="6" name="矩形 5"/>
          <p:cNvSpPr/>
          <p:nvPr userDrawn="1"/>
        </p:nvSpPr>
        <p:spPr>
          <a:xfrm>
            <a:off x="0" y="0"/>
            <a:ext cx="12192000" cy="3404212"/>
          </a:xfrm>
          <a:prstGeom prst="rect">
            <a:avLst/>
          </a:prstGeom>
          <a:solidFill>
            <a:schemeClr val="accent2">
              <a:lumMod val="60000"/>
              <a:lumOff val="40000"/>
              <a:alpha val="1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日期版面配置區 2"/>
          <p:cNvSpPr>
            <a:spLocks noGrp="1"/>
          </p:cNvSpPr>
          <p:nvPr>
            <p:ph type="dt" sz="half" idx="10"/>
          </p:nvPr>
        </p:nvSpPr>
        <p:spPr>
          <a:xfrm>
            <a:off x="1491517" y="6323299"/>
            <a:ext cx="1033968" cy="365125"/>
          </a:xfrm>
        </p:spPr>
        <p:txBody>
          <a:bodyPr/>
          <a:lstStyle/>
          <a:p>
            <a:fld id="{BC35621B-E3A9-4665-A441-919A01CC38DC}" type="datetime1">
              <a:rPr lang="zh-TW" altLang="en-US" smtClean="0"/>
              <a:t>2024/9/17</a:t>
            </a:fld>
            <a:endParaRPr lang="zh-TW" altLang="en-US"/>
          </a:p>
        </p:txBody>
      </p:sp>
      <p:sp>
        <p:nvSpPr>
          <p:cNvPr id="4" name="頁尾版面配置區 3"/>
          <p:cNvSpPr>
            <a:spLocks noGrp="1"/>
          </p:cNvSpPr>
          <p:nvPr>
            <p:ph type="ftr" sz="quarter" idx="11"/>
          </p:nvPr>
        </p:nvSpPr>
        <p:spPr>
          <a:xfrm>
            <a:off x="6488933" y="6356348"/>
            <a:ext cx="1664465" cy="365125"/>
          </a:xfrm>
        </p:spPr>
        <p:txBody>
          <a:bodyPr/>
          <a:lstStyle/>
          <a:p>
            <a:endParaRPr lang="zh-TW" altLang="en-US" dirty="0"/>
          </a:p>
        </p:txBody>
      </p:sp>
      <p:sp>
        <p:nvSpPr>
          <p:cNvPr id="9" name="標題 1">
            <a:extLst>
              <a:ext uri="{FF2B5EF4-FFF2-40B4-BE49-F238E27FC236}">
                <a16:creationId xmlns:a16="http://schemas.microsoft.com/office/drawing/2014/main" id="{C08219E0-F385-4492-B1EE-52631C92F31F}"/>
              </a:ext>
            </a:extLst>
          </p:cNvPr>
          <p:cNvSpPr>
            <a:spLocks noGrp="1"/>
          </p:cNvSpPr>
          <p:nvPr>
            <p:ph type="title"/>
          </p:nvPr>
        </p:nvSpPr>
        <p:spPr>
          <a:xfrm>
            <a:off x="836023" y="365126"/>
            <a:ext cx="10519954" cy="404677"/>
          </a:xfrm>
        </p:spPr>
        <p:txBody>
          <a:bodyPr wrap="none">
            <a:noAutofit/>
          </a:bodyPr>
          <a:lstStyle>
            <a:lvl1pPr>
              <a:defRPr sz="24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7" name="文字方塊 6">
            <a:extLst>
              <a:ext uri="{FF2B5EF4-FFF2-40B4-BE49-F238E27FC236}">
                <a16:creationId xmlns:a16="http://schemas.microsoft.com/office/drawing/2014/main" id="{142E4CC5-F179-4846-A346-03BAA503CD1E}"/>
              </a:ext>
            </a:extLst>
          </p:cNvPr>
          <p:cNvSpPr txBox="1"/>
          <p:nvPr userDrawn="1">
            <p:custDataLst>
              <p:tags r:id="rId1"/>
            </p:custDataLst>
          </p:nvPr>
        </p:nvSpPr>
        <p:spPr>
          <a:xfrm>
            <a:off x="261257" y="1001485"/>
            <a:ext cx="797756" cy="338554"/>
          </a:xfrm>
          <a:prstGeom prst="rect">
            <a:avLst/>
          </a:prstGeom>
          <a:noFill/>
          <a:ln>
            <a:noFill/>
          </a:ln>
        </p:spPr>
        <p:txBody>
          <a:bodyPr wrap="square" rtlCol="0">
            <a:spAutoFit/>
          </a:bodyPr>
          <a:lstStyle/>
          <a:p>
            <a:pPr algn="ctr"/>
            <a:r>
              <a:rPr lang="zh-TW" altLang="en-US" sz="1600" b="1" u="sng">
                <a:latin typeface="微軟正黑體" panose="020B0604030504040204" pitchFamily="34" charset="-120"/>
                <a:ea typeface="微軟正黑體" panose="020B0604030504040204" pitchFamily="34" charset="-120"/>
              </a:rPr>
              <a:t>示範區</a:t>
            </a:r>
          </a:p>
        </p:txBody>
      </p:sp>
      <p:sp>
        <p:nvSpPr>
          <p:cNvPr id="10" name="文字方塊 9">
            <a:extLst>
              <a:ext uri="{FF2B5EF4-FFF2-40B4-BE49-F238E27FC236}">
                <a16:creationId xmlns:a16="http://schemas.microsoft.com/office/drawing/2014/main" id="{74B16398-8DA7-4DEE-9EAF-EA5828CFE3A9}"/>
              </a:ext>
            </a:extLst>
          </p:cNvPr>
          <p:cNvSpPr txBox="1"/>
          <p:nvPr userDrawn="1">
            <p:custDataLst>
              <p:tags r:id="rId2"/>
            </p:custDataLst>
          </p:nvPr>
        </p:nvSpPr>
        <p:spPr>
          <a:xfrm>
            <a:off x="261257" y="3561805"/>
            <a:ext cx="797756" cy="338554"/>
          </a:xfrm>
          <a:prstGeom prst="rect">
            <a:avLst/>
          </a:prstGeom>
          <a:noFill/>
          <a:ln>
            <a:noFill/>
          </a:ln>
        </p:spPr>
        <p:txBody>
          <a:bodyPr wrap="square" rtlCol="0">
            <a:spAutoFit/>
          </a:bodyPr>
          <a:lstStyle/>
          <a:p>
            <a:pPr algn="ctr"/>
            <a:r>
              <a:rPr lang="zh-TW" altLang="en-US" sz="1600" b="1" u="sng">
                <a:latin typeface="微軟正黑體" panose="020B0604030504040204" pitchFamily="34" charset="-120"/>
                <a:ea typeface="微軟正黑體" panose="020B0604030504040204" pitchFamily="34" charset="-120"/>
              </a:rPr>
              <a:t>練習區</a:t>
            </a:r>
          </a:p>
        </p:txBody>
      </p:sp>
      <p:sp>
        <p:nvSpPr>
          <p:cNvPr id="11" name="投影片編號版面配置區 8">
            <a:extLst>
              <a:ext uri="{FF2B5EF4-FFF2-40B4-BE49-F238E27FC236}">
                <a16:creationId xmlns:a16="http://schemas.microsoft.com/office/drawing/2014/main" id="{F3DA6040-06CD-4A09-AFF3-713B10ACB5A0}"/>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742089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1_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F82757DC-7520-4580-88A4-40D8EE36FCE9}" type="datetime1">
              <a:rPr lang="zh-TW" altLang="en-US" smtClean="0"/>
              <a:t>2024/9/17</a:t>
            </a:fld>
            <a:endParaRPr lang="zh-TW" altLang="en-US"/>
          </a:p>
        </p:txBody>
      </p:sp>
      <p:sp>
        <p:nvSpPr>
          <p:cNvPr id="4" name="頁尾版面配置區 3"/>
          <p:cNvSpPr>
            <a:spLocks noGrp="1"/>
          </p:cNvSpPr>
          <p:nvPr>
            <p:ph type="ftr" sz="quarter" idx="11"/>
          </p:nvPr>
        </p:nvSpPr>
        <p:spPr/>
        <p:txBody>
          <a:bodyPr/>
          <a:lstStyle/>
          <a:p>
            <a:endParaRPr lang="zh-TW" altLang="en-US" dirty="0"/>
          </a:p>
        </p:txBody>
      </p:sp>
      <p:sp>
        <p:nvSpPr>
          <p:cNvPr id="7" name="投影片編號版面配置區 8">
            <a:extLst>
              <a:ext uri="{FF2B5EF4-FFF2-40B4-BE49-F238E27FC236}">
                <a16:creationId xmlns:a16="http://schemas.microsoft.com/office/drawing/2014/main" id="{242EB53B-4C1D-403F-808B-9984D8767EDD}"/>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4831935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5A5CFE9-10DB-4A24-90C1-E39457D7E8C3}" type="datetime1">
              <a:rPr lang="zh-TW" altLang="en-US" smtClean="0"/>
              <a:t>2024/9/17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41542554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92952076-DC45-4359-9BDE-F45A1493149A}" type="datetime1">
              <a:rPr lang="zh-TW" altLang="en-US" smtClean="0"/>
              <a:t>2024/9/17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27322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a:xfrm>
            <a:off x="838200" y="1064668"/>
            <a:ext cx="10515600" cy="497161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5745355-D0B1-4A58-800A-D2CC9D3972DE}" type="datetime1">
              <a:rPr lang="zh-TW" altLang="en-US" smtClean="0"/>
              <a:t>2024/9/17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26058728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FC5E6872-CCB5-4B0D-A316-DB5C24D217B2}" type="datetime1">
              <a:rPr lang="zh-TW" altLang="en-US" smtClean="0"/>
              <a:t>2024/9/17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41382265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a:xfrm>
            <a:off x="838200" y="1064668"/>
            <a:ext cx="10515600" cy="497161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A5C97B7-A7D6-4D3B-9815-89A5EF07ABC5}" type="datetime1">
              <a:rPr lang="zh-TW" altLang="en-US" smtClean="0"/>
              <a:t>2024/9/17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36495306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0130970" y="365125"/>
            <a:ext cx="1222829" cy="5811838"/>
          </a:xfrm>
        </p:spPr>
        <p:txBody>
          <a:bodyPr vert="eaVert"/>
          <a:lstStyle/>
          <a:p>
            <a:r>
              <a:rPr lang="zh-TW" altLang="en-US"/>
              <a:t>按一下以編輯母片標題樣式</a:t>
            </a:r>
            <a:endParaRPr lang="zh-TW" altLang="en-US" dirty="0"/>
          </a:p>
        </p:txBody>
      </p:sp>
      <p:sp>
        <p:nvSpPr>
          <p:cNvPr id="3" name="直排文字版面配置區 2"/>
          <p:cNvSpPr>
            <a:spLocks noGrp="1"/>
          </p:cNvSpPr>
          <p:nvPr>
            <p:ph type="body" orient="vert" idx="1"/>
          </p:nvPr>
        </p:nvSpPr>
        <p:spPr>
          <a:xfrm>
            <a:off x="838199" y="365125"/>
            <a:ext cx="9191171"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270AF981-5787-47B4-AB02-0CCF7E25FFE9}" type="datetime1">
              <a:rPr lang="zh-TW" altLang="en-US" smtClean="0"/>
              <a:t>2024/9/17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284779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744F186C-F5D4-4078-BFA3-847DF05C6AFB}" type="datetime1">
              <a:rPr lang="zh-TW" altLang="en-US" smtClean="0"/>
              <a:t>2024/9/17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D9DDB2-07AC-45D8-A443-BC631B55AF1A}" type="slidenum">
              <a:rPr lang="zh-TW" altLang="en-US" smtClean="0"/>
              <a:t>‹#›</a:t>
            </a:fld>
            <a:endParaRPr lang="zh-TW" altLang="en-US" dirty="0"/>
          </a:p>
        </p:txBody>
      </p:sp>
    </p:spTree>
    <p:extLst>
      <p:ext uri="{BB962C8B-B14F-4D97-AF65-F5344CB8AC3E}">
        <p14:creationId xmlns:p14="http://schemas.microsoft.com/office/powerpoint/2010/main" val="275998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064668"/>
            <a:ext cx="5181600" cy="497161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064668"/>
            <a:ext cx="5181600" cy="497161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6B0BA5D-AFF5-41E7-8802-5889342747D2}" type="datetime1">
              <a:rPr lang="zh-TW" altLang="en-US" smtClean="0"/>
              <a:t>2024/9/17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190643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563789"/>
          </a:xfrm>
        </p:spPr>
        <p:txBody>
          <a:body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839788" y="105704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017486"/>
            <a:ext cx="5157787" cy="417217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05704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017486"/>
            <a:ext cx="5183188" cy="417217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5955FD4D-9362-47FD-B99B-1A88791E268A}" type="datetime1">
              <a:rPr lang="zh-TW" altLang="en-US" smtClean="0"/>
              <a:t>2024/9/17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319656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左右雙欄">
    <p:spTree>
      <p:nvGrpSpPr>
        <p:cNvPr id="1" name=""/>
        <p:cNvGrpSpPr/>
        <p:nvPr/>
      </p:nvGrpSpPr>
      <p:grpSpPr>
        <a:xfrm>
          <a:off x="0" y="0"/>
          <a:ext cx="0" cy="0"/>
          <a:chOff x="0" y="0"/>
          <a:chExt cx="0" cy="0"/>
        </a:xfrm>
      </p:grpSpPr>
      <p:sp>
        <p:nvSpPr>
          <p:cNvPr id="6" name="矩形 5"/>
          <p:cNvSpPr/>
          <p:nvPr userDrawn="1"/>
        </p:nvSpPr>
        <p:spPr>
          <a:xfrm>
            <a:off x="0" y="0"/>
            <a:ext cx="6099672" cy="6858000"/>
          </a:xfrm>
          <a:prstGeom prst="rect">
            <a:avLst/>
          </a:prstGeom>
          <a:solidFill>
            <a:schemeClr val="accent2">
              <a:lumMod val="60000"/>
              <a:lumOff val="40000"/>
              <a:alpha val="1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a:p>
        </p:txBody>
      </p:sp>
      <p:sp>
        <p:nvSpPr>
          <p:cNvPr id="3" name="日期版面配置區 2"/>
          <p:cNvSpPr>
            <a:spLocks noGrp="1"/>
          </p:cNvSpPr>
          <p:nvPr>
            <p:ph type="dt" sz="half" idx="10"/>
          </p:nvPr>
        </p:nvSpPr>
        <p:spPr>
          <a:xfrm>
            <a:off x="1491517" y="6323299"/>
            <a:ext cx="1033968" cy="365125"/>
          </a:xfrm>
        </p:spPr>
        <p:txBody>
          <a:bodyPr/>
          <a:lstStyle/>
          <a:p>
            <a:fld id="{F649BE75-ABB9-42EE-9D57-66CE6CE723AD}" type="datetime1">
              <a:rPr lang="zh-TW" altLang="en-US" smtClean="0"/>
              <a:t>2024/9/17</a:t>
            </a:fld>
            <a:endParaRPr lang="zh-TW" altLang="en-US"/>
          </a:p>
        </p:txBody>
      </p:sp>
      <p:sp>
        <p:nvSpPr>
          <p:cNvPr id="4" name="頁尾版面配置區 3"/>
          <p:cNvSpPr>
            <a:spLocks noGrp="1"/>
          </p:cNvSpPr>
          <p:nvPr>
            <p:ph type="ftr" sz="quarter" idx="11"/>
          </p:nvPr>
        </p:nvSpPr>
        <p:spPr>
          <a:xfrm>
            <a:off x="6488933" y="6356348"/>
            <a:ext cx="1664465" cy="365125"/>
          </a:xfrm>
        </p:spPr>
        <p:txBody>
          <a:bodyPr/>
          <a:lstStyle/>
          <a:p>
            <a:endParaRPr lang="zh-TW" altLang="en-US" dirty="0"/>
          </a:p>
        </p:txBody>
      </p:sp>
      <p:cxnSp>
        <p:nvCxnSpPr>
          <p:cNvPr id="15" name="直線接點 14"/>
          <p:cNvCxnSpPr/>
          <p:nvPr userDrawn="1"/>
        </p:nvCxnSpPr>
        <p:spPr>
          <a:xfrm flipV="1">
            <a:off x="6096000" y="0"/>
            <a:ext cx="0" cy="6858000"/>
          </a:xfrm>
          <a:prstGeom prst="line">
            <a:avLst/>
          </a:prstGeom>
          <a:ln w="3175">
            <a:solidFill>
              <a:schemeClr val="accent2">
                <a:lumMod val="20000"/>
                <a:lumOff val="80000"/>
                <a:alpha val="50196"/>
              </a:schemeClr>
            </a:solidFill>
          </a:ln>
        </p:spPr>
        <p:style>
          <a:lnRef idx="1">
            <a:schemeClr val="accent1"/>
          </a:lnRef>
          <a:fillRef idx="0">
            <a:schemeClr val="accent1"/>
          </a:fillRef>
          <a:effectRef idx="0">
            <a:schemeClr val="accent1"/>
          </a:effectRef>
          <a:fontRef idx="minor">
            <a:schemeClr val="tx1"/>
          </a:fontRef>
        </p:style>
      </p:cxnSp>
      <p:sp>
        <p:nvSpPr>
          <p:cNvPr id="9" name="標題 1">
            <a:extLst>
              <a:ext uri="{FF2B5EF4-FFF2-40B4-BE49-F238E27FC236}">
                <a16:creationId xmlns:a16="http://schemas.microsoft.com/office/drawing/2014/main" id="{6B3AED8A-D404-4F66-AE4F-EF5FB26F2E4D}"/>
              </a:ext>
            </a:extLst>
          </p:cNvPr>
          <p:cNvSpPr>
            <a:spLocks noGrp="1"/>
          </p:cNvSpPr>
          <p:nvPr>
            <p:ph type="title"/>
          </p:nvPr>
        </p:nvSpPr>
        <p:spPr>
          <a:xfrm>
            <a:off x="330200" y="365126"/>
            <a:ext cx="5439272" cy="404677"/>
          </a:xfrm>
        </p:spPr>
        <p:txBody>
          <a:bodyPr wrap="none">
            <a:noAutofit/>
          </a:bodyPr>
          <a:lstStyle>
            <a:lvl1pPr>
              <a:defRPr sz="24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10" name="投影片編號版面配置區 8">
            <a:extLst>
              <a:ext uri="{FF2B5EF4-FFF2-40B4-BE49-F238E27FC236}">
                <a16:creationId xmlns:a16="http://schemas.microsoft.com/office/drawing/2014/main" id="{69BCE090-213F-4492-A917-784C7E9A8CDE}"/>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77767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左右雙欄_示範">
    <p:spTree>
      <p:nvGrpSpPr>
        <p:cNvPr id="1" name=""/>
        <p:cNvGrpSpPr/>
        <p:nvPr/>
      </p:nvGrpSpPr>
      <p:grpSpPr>
        <a:xfrm>
          <a:off x="0" y="0"/>
          <a:ext cx="0" cy="0"/>
          <a:chOff x="0" y="0"/>
          <a:chExt cx="0" cy="0"/>
        </a:xfrm>
      </p:grpSpPr>
      <p:sp>
        <p:nvSpPr>
          <p:cNvPr id="6" name="矩形 5"/>
          <p:cNvSpPr/>
          <p:nvPr userDrawn="1"/>
        </p:nvSpPr>
        <p:spPr>
          <a:xfrm>
            <a:off x="0" y="0"/>
            <a:ext cx="6099672" cy="6858000"/>
          </a:xfrm>
          <a:prstGeom prst="rect">
            <a:avLst/>
          </a:prstGeom>
          <a:solidFill>
            <a:schemeClr val="accent2">
              <a:lumMod val="60000"/>
              <a:lumOff val="40000"/>
              <a:alpha val="1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a:p>
        </p:txBody>
      </p:sp>
      <p:sp>
        <p:nvSpPr>
          <p:cNvPr id="2" name="標題 1"/>
          <p:cNvSpPr>
            <a:spLocks noGrp="1"/>
          </p:cNvSpPr>
          <p:nvPr>
            <p:ph type="title"/>
          </p:nvPr>
        </p:nvSpPr>
        <p:spPr>
          <a:xfrm>
            <a:off x="330200" y="365126"/>
            <a:ext cx="5439272" cy="404677"/>
          </a:xfrm>
        </p:spPr>
        <p:txBody>
          <a:bodyPr wrap="none">
            <a:noAutofit/>
          </a:bodyPr>
          <a:lstStyle>
            <a:lvl1pPr>
              <a:defRPr sz="24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3" name="日期版面配置區 2"/>
          <p:cNvSpPr>
            <a:spLocks noGrp="1"/>
          </p:cNvSpPr>
          <p:nvPr>
            <p:ph type="dt" sz="half" idx="10"/>
          </p:nvPr>
        </p:nvSpPr>
        <p:spPr>
          <a:xfrm>
            <a:off x="1491517" y="6323299"/>
            <a:ext cx="1033968" cy="365125"/>
          </a:xfrm>
        </p:spPr>
        <p:txBody>
          <a:bodyPr/>
          <a:lstStyle/>
          <a:p>
            <a:fld id="{F649BE75-ABB9-42EE-9D57-66CE6CE723AD}" type="datetime1">
              <a:rPr lang="zh-TW" altLang="en-US" smtClean="0"/>
              <a:t>2024/9/17</a:t>
            </a:fld>
            <a:endParaRPr lang="zh-TW" altLang="en-US"/>
          </a:p>
        </p:txBody>
      </p:sp>
      <p:sp>
        <p:nvSpPr>
          <p:cNvPr id="4" name="頁尾版面配置區 3"/>
          <p:cNvSpPr>
            <a:spLocks noGrp="1"/>
          </p:cNvSpPr>
          <p:nvPr>
            <p:ph type="ftr" sz="quarter" idx="11"/>
          </p:nvPr>
        </p:nvSpPr>
        <p:spPr>
          <a:xfrm>
            <a:off x="6488933" y="6356348"/>
            <a:ext cx="1664465" cy="365125"/>
          </a:xfrm>
        </p:spPr>
        <p:txBody>
          <a:bodyPr/>
          <a:lstStyle/>
          <a:p>
            <a:endParaRPr lang="zh-TW" altLang="en-US" dirty="0"/>
          </a:p>
        </p:txBody>
      </p:sp>
      <p:cxnSp>
        <p:nvCxnSpPr>
          <p:cNvPr id="15" name="直線接點 14"/>
          <p:cNvCxnSpPr/>
          <p:nvPr userDrawn="1"/>
        </p:nvCxnSpPr>
        <p:spPr>
          <a:xfrm flipV="1">
            <a:off x="6096000" y="0"/>
            <a:ext cx="0" cy="6858000"/>
          </a:xfrm>
          <a:prstGeom prst="line">
            <a:avLst/>
          </a:prstGeom>
          <a:ln w="3175">
            <a:solidFill>
              <a:schemeClr val="accent2">
                <a:lumMod val="20000"/>
                <a:lumOff val="80000"/>
                <a:alpha val="50196"/>
              </a:schemeClr>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83F009E1-F61C-4578-8B93-13D7810AE2F8}"/>
              </a:ext>
            </a:extLst>
          </p:cNvPr>
          <p:cNvSpPr txBox="1"/>
          <p:nvPr userDrawn="1">
            <p:custDataLst>
              <p:tags r:id="rId1"/>
            </p:custDataLst>
          </p:nvPr>
        </p:nvSpPr>
        <p:spPr>
          <a:xfrm>
            <a:off x="261257" y="1001485"/>
            <a:ext cx="797756" cy="338554"/>
          </a:xfrm>
          <a:prstGeom prst="rect">
            <a:avLst/>
          </a:prstGeom>
          <a:noFill/>
          <a:ln>
            <a:noFill/>
          </a:ln>
        </p:spPr>
        <p:txBody>
          <a:bodyPr wrap="square" rtlCol="0">
            <a:spAutoFit/>
          </a:bodyPr>
          <a:lstStyle/>
          <a:p>
            <a:pPr algn="ctr"/>
            <a:r>
              <a:rPr lang="zh-TW" altLang="en-US" sz="1600" b="1" u="sng">
                <a:latin typeface="微軟正黑體" panose="020B0604030504040204" pitchFamily="34" charset="-120"/>
                <a:ea typeface="微軟正黑體" panose="020B0604030504040204" pitchFamily="34" charset="-120"/>
              </a:rPr>
              <a:t>示範區</a:t>
            </a:r>
          </a:p>
        </p:txBody>
      </p:sp>
      <p:sp>
        <p:nvSpPr>
          <p:cNvPr id="10" name="文字方塊 9">
            <a:extLst>
              <a:ext uri="{FF2B5EF4-FFF2-40B4-BE49-F238E27FC236}">
                <a16:creationId xmlns:a16="http://schemas.microsoft.com/office/drawing/2014/main" id="{7F784C19-1F1F-424E-B1F5-918CD04DBF41}"/>
              </a:ext>
            </a:extLst>
          </p:cNvPr>
          <p:cNvSpPr txBox="1"/>
          <p:nvPr userDrawn="1">
            <p:custDataLst>
              <p:tags r:id="rId2"/>
            </p:custDataLst>
          </p:nvPr>
        </p:nvSpPr>
        <p:spPr>
          <a:xfrm>
            <a:off x="11132987" y="1001485"/>
            <a:ext cx="797756" cy="338554"/>
          </a:xfrm>
          <a:prstGeom prst="rect">
            <a:avLst/>
          </a:prstGeom>
          <a:noFill/>
          <a:ln>
            <a:noFill/>
          </a:ln>
        </p:spPr>
        <p:txBody>
          <a:bodyPr wrap="square" rtlCol="0">
            <a:spAutoFit/>
          </a:bodyPr>
          <a:lstStyle/>
          <a:p>
            <a:pPr algn="ctr"/>
            <a:r>
              <a:rPr lang="zh-TW" altLang="en-US" sz="1600" b="1" u="sng">
                <a:latin typeface="微軟正黑體" panose="020B0604030504040204" pitchFamily="34" charset="-120"/>
                <a:ea typeface="微軟正黑體" panose="020B0604030504040204" pitchFamily="34" charset="-120"/>
              </a:rPr>
              <a:t>練習區</a:t>
            </a:r>
          </a:p>
        </p:txBody>
      </p:sp>
      <p:sp>
        <p:nvSpPr>
          <p:cNvPr id="11" name="投影片編號版面配置區 8">
            <a:extLst>
              <a:ext uri="{FF2B5EF4-FFF2-40B4-BE49-F238E27FC236}">
                <a16:creationId xmlns:a16="http://schemas.microsoft.com/office/drawing/2014/main" id="{82F9D786-CA9D-482C-B68B-6D02EA74CE78}"/>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39792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上下雙欄">
    <p:spTree>
      <p:nvGrpSpPr>
        <p:cNvPr id="1" name=""/>
        <p:cNvGrpSpPr/>
        <p:nvPr/>
      </p:nvGrpSpPr>
      <p:grpSpPr>
        <a:xfrm>
          <a:off x="0" y="0"/>
          <a:ext cx="0" cy="0"/>
          <a:chOff x="0" y="0"/>
          <a:chExt cx="0" cy="0"/>
        </a:xfrm>
      </p:grpSpPr>
      <p:sp>
        <p:nvSpPr>
          <p:cNvPr id="6" name="矩形 5"/>
          <p:cNvSpPr/>
          <p:nvPr userDrawn="1"/>
        </p:nvSpPr>
        <p:spPr>
          <a:xfrm>
            <a:off x="0" y="0"/>
            <a:ext cx="12192000" cy="3404212"/>
          </a:xfrm>
          <a:prstGeom prst="rect">
            <a:avLst/>
          </a:prstGeom>
          <a:solidFill>
            <a:schemeClr val="accent2">
              <a:lumMod val="60000"/>
              <a:lumOff val="40000"/>
              <a:alpha val="1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日期版面配置區 2"/>
          <p:cNvSpPr>
            <a:spLocks noGrp="1"/>
          </p:cNvSpPr>
          <p:nvPr>
            <p:ph type="dt" sz="half" idx="10"/>
          </p:nvPr>
        </p:nvSpPr>
        <p:spPr>
          <a:xfrm>
            <a:off x="1491517" y="6323299"/>
            <a:ext cx="1033968" cy="365125"/>
          </a:xfrm>
        </p:spPr>
        <p:txBody>
          <a:bodyPr/>
          <a:lstStyle/>
          <a:p>
            <a:fld id="{BC35621B-E3A9-4665-A441-919A01CC38DC}" type="datetime1">
              <a:rPr lang="zh-TW" altLang="en-US" smtClean="0"/>
              <a:t>2024/9/17</a:t>
            </a:fld>
            <a:endParaRPr lang="zh-TW" altLang="en-US"/>
          </a:p>
        </p:txBody>
      </p:sp>
      <p:sp>
        <p:nvSpPr>
          <p:cNvPr id="4" name="頁尾版面配置區 3"/>
          <p:cNvSpPr>
            <a:spLocks noGrp="1"/>
          </p:cNvSpPr>
          <p:nvPr>
            <p:ph type="ftr" sz="quarter" idx="11"/>
          </p:nvPr>
        </p:nvSpPr>
        <p:spPr>
          <a:xfrm>
            <a:off x="6488933" y="6356348"/>
            <a:ext cx="1664465" cy="365125"/>
          </a:xfrm>
        </p:spPr>
        <p:txBody>
          <a:bodyPr/>
          <a:lstStyle/>
          <a:p>
            <a:endParaRPr lang="zh-TW" altLang="en-US" dirty="0"/>
          </a:p>
        </p:txBody>
      </p:sp>
      <p:sp>
        <p:nvSpPr>
          <p:cNvPr id="9" name="標題 1">
            <a:extLst>
              <a:ext uri="{FF2B5EF4-FFF2-40B4-BE49-F238E27FC236}">
                <a16:creationId xmlns:a16="http://schemas.microsoft.com/office/drawing/2014/main" id="{3C9D8217-ED04-41D3-93AA-7C28E9DDA31B}"/>
              </a:ext>
            </a:extLst>
          </p:cNvPr>
          <p:cNvSpPr>
            <a:spLocks noGrp="1"/>
          </p:cNvSpPr>
          <p:nvPr>
            <p:ph type="title"/>
          </p:nvPr>
        </p:nvSpPr>
        <p:spPr>
          <a:xfrm>
            <a:off x="836023" y="365126"/>
            <a:ext cx="10519954" cy="404677"/>
          </a:xfrm>
        </p:spPr>
        <p:txBody>
          <a:bodyPr wrap="none">
            <a:noAutofit/>
          </a:bodyPr>
          <a:lstStyle>
            <a:lvl1pPr>
              <a:defRPr sz="2400" b="1"/>
            </a:lvl1pPr>
          </a:lstStyle>
          <a:p>
            <a:r>
              <a:rPr lang="zh-TW" altLang="en-US"/>
              <a:t>按一下以編輯母片標題樣式</a:t>
            </a:r>
            <a:endParaRPr lang="zh-TW" altLang="en-US" dirty="0"/>
          </a:p>
        </p:txBody>
      </p:sp>
      <p:sp>
        <p:nvSpPr>
          <p:cNvPr id="10" name="投影片編號版面配置區 8">
            <a:extLst>
              <a:ext uri="{FF2B5EF4-FFF2-40B4-BE49-F238E27FC236}">
                <a16:creationId xmlns:a16="http://schemas.microsoft.com/office/drawing/2014/main" id="{16658D10-46C2-4DED-8B7E-B8F7BB123C31}"/>
              </a:ext>
            </a:extLst>
          </p:cNvPr>
          <p:cNvSpPr>
            <a:spLocks noGrp="1"/>
          </p:cNvSpPr>
          <p:nvPr>
            <p:ph type="sldNum" sz="quarter" idx="12"/>
          </p:nvPr>
        </p:nvSpPr>
        <p:spPr>
          <a:xfrm>
            <a:off x="142372" y="6336646"/>
            <a:ext cx="609600" cy="360973"/>
          </a:xfrm>
        </p:spPr>
        <p:txBody>
          <a:bodyPr/>
          <a:lstStyle/>
          <a:p>
            <a:fld id="{ACD9DDB2-07AC-45D8-A443-BC631B55AF1A}" type="slidenum">
              <a:rPr lang="zh-TW" altLang="en-US" smtClean="0"/>
              <a:t>‹#›</a:t>
            </a:fld>
            <a:endParaRPr lang="zh-TW" altLang="en-US"/>
          </a:p>
        </p:txBody>
      </p:sp>
    </p:spTree>
    <p:extLst>
      <p:ext uri="{BB962C8B-B14F-4D97-AF65-F5344CB8AC3E}">
        <p14:creationId xmlns:p14="http://schemas.microsoft.com/office/powerpoint/2010/main" val="13268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 Target="../slides/slide1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 Target="../slides/slide1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7"/>
            <a:ext cx="10515600" cy="563789"/>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838200" y="1064668"/>
            <a:ext cx="10515600" cy="497161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1491518" y="6323300"/>
            <a:ext cx="1033968" cy="365125"/>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ea typeface="微軟正黑體" panose="020B0604030504040204" pitchFamily="34" charset="-120"/>
              </a:defRPr>
            </a:lvl1pPr>
          </a:lstStyle>
          <a:p>
            <a:fld id="{FB1F19E3-8BD2-496F-B6DB-820524D582AC}" type="datetime1">
              <a:rPr lang="zh-TW" altLang="en-US" smtClean="0"/>
              <a:t>2024/9/17</a:t>
            </a:fld>
            <a:endParaRPr lang="zh-TW" altLang="en-US"/>
          </a:p>
        </p:txBody>
      </p:sp>
      <p:sp>
        <p:nvSpPr>
          <p:cNvPr id="5" name="頁尾版面配置區 4"/>
          <p:cNvSpPr>
            <a:spLocks noGrp="1"/>
          </p:cNvSpPr>
          <p:nvPr>
            <p:ph type="ftr" sz="quarter" idx="3"/>
          </p:nvPr>
        </p:nvSpPr>
        <p:spPr>
          <a:xfrm>
            <a:off x="6488934" y="6356350"/>
            <a:ext cx="1664465"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panose="020B0604030504040204" pitchFamily="34" charset="-120"/>
                <a:ea typeface="微軟正黑體" panose="020B0604030504040204" pitchFamily="34" charset="-120"/>
              </a:defRPr>
            </a:lvl1pPr>
          </a:lstStyle>
          <a:p>
            <a:endParaRPr lang="zh-TW" altLang="en-US"/>
          </a:p>
        </p:txBody>
      </p:sp>
      <p:sp>
        <p:nvSpPr>
          <p:cNvPr id="6" name="投影片編號版面配置區 5"/>
          <p:cNvSpPr>
            <a:spLocks noGrp="1"/>
          </p:cNvSpPr>
          <p:nvPr>
            <p:ph type="sldNum" sz="quarter" idx="4"/>
          </p:nvPr>
        </p:nvSpPr>
        <p:spPr>
          <a:xfrm>
            <a:off x="142372" y="6336646"/>
            <a:ext cx="609600" cy="360973"/>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ea typeface="微軟正黑體" panose="020B0604030504040204" pitchFamily="34" charset="-120"/>
              </a:defRPr>
            </a:lvl1pPr>
          </a:lstStyle>
          <a:p>
            <a:fld id="{ACD9DDB2-07AC-45D8-A443-BC631B55AF1A}" type="slidenum">
              <a:rPr lang="zh-TW" altLang="en-US" smtClean="0"/>
              <a:pPr/>
              <a:t>‹#›</a:t>
            </a:fld>
            <a:endParaRPr lang="zh-TW" altLang="en-US"/>
          </a:p>
        </p:txBody>
      </p:sp>
      <p:pic>
        <p:nvPicPr>
          <p:cNvPr id="8" name="圖片 7">
            <a:hlinkClick r:id="rId18" action="ppaction://hlinksldjump"/>
          </p:cNvPr>
          <p:cNvPicPr>
            <a:picLocks noChangeAspect="1"/>
          </p:cNvPicPr>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322051" y="6021881"/>
            <a:ext cx="711200" cy="635815"/>
          </a:xfrm>
          <a:prstGeom prst="rect">
            <a:avLst/>
          </a:prstGeom>
        </p:spPr>
      </p:pic>
    </p:spTree>
    <p:extLst>
      <p:ext uri="{BB962C8B-B14F-4D97-AF65-F5344CB8AC3E}">
        <p14:creationId xmlns:p14="http://schemas.microsoft.com/office/powerpoint/2010/main" val="145145991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微軟正黑體" panose="020B0604030504040204" pitchFamily="34" charset="-12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7"/>
            <a:ext cx="10515600" cy="563789"/>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838200" y="1064668"/>
            <a:ext cx="10515600" cy="497161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1491518" y="6323300"/>
            <a:ext cx="1033968" cy="365125"/>
          </a:xfrm>
          <a:prstGeom prst="rect">
            <a:avLst/>
          </a:prstGeom>
        </p:spPr>
        <p:txBody>
          <a:bodyPr vert="horz" lIns="91440" tIns="45720" rIns="91440" bIns="45720" rtlCol="0" anchor="ctr"/>
          <a:lstStyle>
            <a:lvl1pPr algn="l">
              <a:defRPr sz="1200">
                <a:solidFill>
                  <a:schemeClr val="bg1">
                    <a:lumMod val="85000"/>
                  </a:schemeClr>
                </a:solidFill>
                <a:latin typeface="微軟正黑體" panose="020B0604030504040204" pitchFamily="34" charset="-120"/>
                <a:ea typeface="微軟正黑體" panose="020B0604030504040204" pitchFamily="34" charset="-120"/>
              </a:defRPr>
            </a:lvl1pPr>
          </a:lstStyle>
          <a:p>
            <a:fld id="{FB1F19E3-8BD2-496F-B6DB-820524D582AC}" type="datetime1">
              <a:rPr lang="zh-TW" altLang="en-US" smtClean="0"/>
              <a:pPr/>
              <a:t>2024/9/17</a:t>
            </a:fld>
            <a:endParaRPr lang="zh-TW" altLang="en-US"/>
          </a:p>
        </p:txBody>
      </p:sp>
      <p:sp>
        <p:nvSpPr>
          <p:cNvPr id="5" name="頁尾版面配置區 4"/>
          <p:cNvSpPr>
            <a:spLocks noGrp="1"/>
          </p:cNvSpPr>
          <p:nvPr>
            <p:ph type="ftr" sz="quarter" idx="3"/>
          </p:nvPr>
        </p:nvSpPr>
        <p:spPr>
          <a:xfrm>
            <a:off x="6488934" y="6356350"/>
            <a:ext cx="1664465" cy="365125"/>
          </a:xfrm>
          <a:prstGeom prst="rect">
            <a:avLst/>
          </a:prstGeom>
        </p:spPr>
        <p:txBody>
          <a:bodyPr vert="horz" lIns="91440" tIns="45720" rIns="91440" bIns="45720" rtlCol="0" anchor="ctr"/>
          <a:lstStyle>
            <a:lvl1pPr algn="ctr">
              <a:defRPr sz="1200">
                <a:solidFill>
                  <a:schemeClr val="bg1">
                    <a:lumMod val="85000"/>
                  </a:schemeClr>
                </a:solidFill>
                <a:latin typeface="微軟正黑體" panose="020B0604030504040204" pitchFamily="34" charset="-120"/>
                <a:ea typeface="微軟正黑體" panose="020B0604030504040204" pitchFamily="34" charset="-120"/>
              </a:defRPr>
            </a:lvl1pPr>
          </a:lstStyle>
          <a:p>
            <a:endParaRPr lang="zh-TW" altLang="en-US"/>
          </a:p>
        </p:txBody>
      </p:sp>
      <p:sp>
        <p:nvSpPr>
          <p:cNvPr id="6" name="投影片編號版面配置區 5"/>
          <p:cNvSpPr>
            <a:spLocks noGrp="1"/>
          </p:cNvSpPr>
          <p:nvPr>
            <p:ph type="sldNum" sz="quarter" idx="4"/>
          </p:nvPr>
        </p:nvSpPr>
        <p:spPr>
          <a:xfrm>
            <a:off x="142372" y="6336646"/>
            <a:ext cx="609600" cy="360973"/>
          </a:xfrm>
          <a:prstGeom prst="rect">
            <a:avLst/>
          </a:prstGeom>
        </p:spPr>
        <p:txBody>
          <a:bodyPr vert="horz" lIns="91440" tIns="45720" rIns="91440" bIns="45720" rtlCol="0" anchor="ctr"/>
          <a:lstStyle>
            <a:lvl1pPr algn="l">
              <a:defRPr sz="1200">
                <a:solidFill>
                  <a:schemeClr val="bg1">
                    <a:lumMod val="85000"/>
                  </a:schemeClr>
                </a:solidFill>
                <a:latin typeface="微軟正黑體" panose="020B0604030504040204" pitchFamily="34" charset="-120"/>
                <a:ea typeface="微軟正黑體" panose="020B0604030504040204" pitchFamily="34" charset="-120"/>
              </a:defRPr>
            </a:lvl1pPr>
          </a:lstStyle>
          <a:p>
            <a:fld id="{ACD9DDB2-07AC-45D8-A443-BC631B55AF1A}" type="slidenum">
              <a:rPr lang="zh-TW" altLang="en-US" smtClean="0"/>
              <a:pPr/>
              <a:t>‹#›</a:t>
            </a:fld>
            <a:endParaRPr lang="zh-TW" altLang="en-US"/>
          </a:p>
        </p:txBody>
      </p:sp>
      <p:pic>
        <p:nvPicPr>
          <p:cNvPr id="8" name="圖片 7">
            <a:hlinkClick r:id="rId18" action="ppaction://hlinksldjump"/>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11322051" y="6023699"/>
            <a:ext cx="711200" cy="632178"/>
          </a:xfrm>
          <a:prstGeom prst="rect">
            <a:avLst/>
          </a:prstGeom>
        </p:spPr>
      </p:pic>
    </p:spTree>
    <p:extLst>
      <p:ext uri="{BB962C8B-B14F-4D97-AF65-F5344CB8AC3E}">
        <p14:creationId xmlns:p14="http://schemas.microsoft.com/office/powerpoint/2010/main" val="153804891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Lst>
  <p:hf hdr="0" ftr="0" dt="0"/>
  <p:txStyles>
    <p:title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webp"/><Relationship Id="rId7" Type="http://schemas.openxmlformats.org/officeDocument/2006/relationships/slide" Target="slide42.xml"/><Relationship Id="rId2" Type="http://schemas.openxmlformats.org/officeDocument/2006/relationships/slideLayout" Target="../slideLayouts/slideLayout3.xml"/><Relationship Id="rId1" Type="http://schemas.openxmlformats.org/officeDocument/2006/relationships/tags" Target="../tags/tag13.xml"/><Relationship Id="rId6" Type="http://schemas.openxmlformats.org/officeDocument/2006/relationships/slide" Target="slide17.xml"/><Relationship Id="rId5" Type="http://schemas.openxmlformats.org/officeDocument/2006/relationships/slide" Target="slide4.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slideLayout" Target="../slideLayouts/slideLayout7.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19.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s>
</file>

<file path=ppt/slides/_rels/slide23.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slideLayout" Target="../slideLayouts/slideLayout7.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7.xml"/><Relationship Id="rId1" Type="http://schemas.openxmlformats.org/officeDocument/2006/relationships/tags" Target="../tags/tag56.xml"/></Relationships>
</file>

<file path=ppt/slides/_rels/slide3.xml.rels><?xml version="1.0" encoding="UTF-8" standalone="yes"?>
<Relationships xmlns="http://schemas.openxmlformats.org/package/2006/relationships"><Relationship Id="rId3" Type="http://schemas.openxmlformats.org/officeDocument/2006/relationships/image" Target="../media/image5.webp"/><Relationship Id="rId7" Type="http://schemas.openxmlformats.org/officeDocument/2006/relationships/slide" Target="slide42.xml"/><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slide" Target="slide17.xml"/><Relationship Id="rId5" Type="http://schemas.openxmlformats.org/officeDocument/2006/relationships/slide" Target="slide4.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slideLayout" Target="../slideLayouts/slideLayout3.xml"/><Relationship Id="rId1" Type="http://schemas.openxmlformats.org/officeDocument/2006/relationships/tags" Target="../tags/tag69.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5.webp"/><Relationship Id="rId7" Type="http://schemas.openxmlformats.org/officeDocument/2006/relationships/slide" Target="slide42.xml"/><Relationship Id="rId2" Type="http://schemas.openxmlformats.org/officeDocument/2006/relationships/slideLayout" Target="../slideLayouts/slideLayout3.xml"/><Relationship Id="rId1" Type="http://schemas.openxmlformats.org/officeDocument/2006/relationships/tags" Target="../tags/tag70.xml"/><Relationship Id="rId6" Type="http://schemas.openxmlformats.org/officeDocument/2006/relationships/slide" Target="slide17.xml"/><Relationship Id="rId5" Type="http://schemas.openxmlformats.org/officeDocument/2006/relationships/slide" Target="slide4.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slideLayout" Target="../slideLayouts/slideLayout3.xml"/><Relationship Id="rId1" Type="http://schemas.openxmlformats.org/officeDocument/2006/relationships/tags" Target="../tags/tag71.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slideLayout" Target="../slideLayouts/slideLayout3.xml"/><Relationship Id="rId1" Type="http://schemas.openxmlformats.org/officeDocument/2006/relationships/tags" Target="../tags/tag7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image" Target="../media/image5.webp"/><Relationship Id="rId7" Type="http://schemas.openxmlformats.org/officeDocument/2006/relationships/slide" Target="slide10.xm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image" Target="../media/image4.png"/><Relationship Id="rId9" Type="http://schemas.openxmlformats.org/officeDocument/2006/relationships/slide" Target="slide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CCC2E1C-B295-5AB2-27A7-D85486BAFC17}"/>
              </a:ext>
            </a:extLst>
          </p:cNvPr>
          <p:cNvSpPr/>
          <p:nvPr/>
        </p:nvSpPr>
        <p:spPr>
          <a:xfrm>
            <a:off x="0" y="2217837"/>
            <a:ext cx="12192000" cy="4640163"/>
          </a:xfrm>
          <a:prstGeom prst="rect">
            <a:avLst/>
          </a:prstGeom>
          <a:gradFill flip="none" rotWithShape="1">
            <a:gsLst>
              <a:gs pos="0">
                <a:schemeClr val="tx1">
                  <a:alpha val="0"/>
                </a:schemeClr>
              </a:gs>
              <a:gs pos="50000">
                <a:schemeClr val="tx1">
                  <a:alpha val="0"/>
                </a:schemeClr>
              </a:gs>
              <a:gs pos="100000">
                <a:schemeClr val="accent4">
                  <a:alpha val="3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FC6BBEB3-17A7-F0F9-0C6E-B787AE40A3E4}"/>
              </a:ext>
            </a:extLst>
          </p:cNvPr>
          <p:cNvSpPr/>
          <p:nvPr/>
        </p:nvSpPr>
        <p:spPr>
          <a:xfrm>
            <a:off x="7820583" y="1053353"/>
            <a:ext cx="3415553" cy="455407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7867F93A-5B70-B156-1504-38457E5C3654}"/>
              </a:ext>
            </a:extLst>
          </p:cNvPr>
          <p:cNvSpPr/>
          <p:nvPr/>
        </p:nvSpPr>
        <p:spPr>
          <a:xfrm>
            <a:off x="7556124" y="1317813"/>
            <a:ext cx="3415553" cy="4554070"/>
          </a:xfrm>
          <a:prstGeom prst="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07ECE885-B8B8-502D-8ECE-CF716605C92E}"/>
              </a:ext>
            </a:extLst>
          </p:cNvPr>
          <p:cNvSpPr>
            <a:spLocks noGrp="1"/>
          </p:cNvSpPr>
          <p:nvPr>
            <p:ph type="sldNum" sz="quarter" idx="12"/>
          </p:nvPr>
        </p:nvSpPr>
        <p:spPr/>
        <p:txBody>
          <a:bodyPr/>
          <a:lstStyle/>
          <a:p>
            <a:fld id="{ACD9DDB2-07AC-45D8-A443-BC631B55AF1A}" type="slidenum">
              <a:rPr lang="zh-TW" altLang="en-US" smtClean="0"/>
              <a:t>1</a:t>
            </a:fld>
            <a:endParaRPr lang="zh-TW" altLang="en-US"/>
          </a:p>
        </p:txBody>
      </p:sp>
      <p:pic>
        <p:nvPicPr>
          <p:cNvPr id="5" name="圖片 4">
            <a:extLst>
              <a:ext uri="{FF2B5EF4-FFF2-40B4-BE49-F238E27FC236}">
                <a16:creationId xmlns:a16="http://schemas.microsoft.com/office/drawing/2014/main" id="{C528B11A-B5B7-4EF5-3487-D100B6EB7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5042" y="788893"/>
            <a:ext cx="3415553" cy="4554070"/>
          </a:xfrm>
          <a:prstGeom prst="rect">
            <a:avLst/>
          </a:prstGeom>
          <a:ln w="38100">
            <a:solidFill>
              <a:schemeClr val="accent4"/>
            </a:solidFill>
          </a:ln>
        </p:spPr>
      </p:pic>
      <p:pic>
        <p:nvPicPr>
          <p:cNvPr id="10" name="圖片 9">
            <a:extLst>
              <a:ext uri="{FF2B5EF4-FFF2-40B4-BE49-F238E27FC236}">
                <a16:creationId xmlns:a16="http://schemas.microsoft.com/office/drawing/2014/main" id="{96BA4E01-48A7-7D8A-EAAF-C957367A96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864" y="5359789"/>
            <a:ext cx="495267" cy="495267"/>
          </a:xfrm>
          <a:prstGeom prst="rect">
            <a:avLst/>
          </a:prstGeom>
        </p:spPr>
      </p:pic>
      <p:sp>
        <p:nvSpPr>
          <p:cNvPr id="11" name="標題 3">
            <a:extLst>
              <a:ext uri="{FF2B5EF4-FFF2-40B4-BE49-F238E27FC236}">
                <a16:creationId xmlns:a16="http://schemas.microsoft.com/office/drawing/2014/main" id="{226BD34B-C075-0156-2A79-17E38CDFAC53}"/>
              </a:ext>
            </a:extLst>
          </p:cNvPr>
          <p:cNvSpPr txBox="1">
            <a:spLocks/>
          </p:cNvSpPr>
          <p:nvPr/>
        </p:nvSpPr>
        <p:spPr>
          <a:xfrm>
            <a:off x="1269213" y="1053353"/>
            <a:ext cx="6286911" cy="12754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bg1"/>
                </a:solidFill>
                <a:latin typeface="微軟正黑體" panose="020B0604030504040204" pitchFamily="34" charset="-120"/>
                <a:ea typeface="微軟正黑體" panose="020B0604030504040204" pitchFamily="34" charset="-120"/>
                <a:cs typeface="+mj-cs"/>
              </a:defRPr>
            </a:lvl1pPr>
          </a:lstStyle>
          <a:p>
            <a:pPr algn="l"/>
            <a:r>
              <a:rPr lang="en-US" altLang="zh-TW" sz="6600" dirty="0"/>
              <a:t>1-</a:t>
            </a:r>
            <a:r>
              <a:rPr lang="zh-TW" altLang="en-US" sz="6600" dirty="0"/>
              <a:t>基礎篇</a:t>
            </a:r>
          </a:p>
        </p:txBody>
      </p:sp>
      <p:sp>
        <p:nvSpPr>
          <p:cNvPr id="12" name="內容版面配置區 4">
            <a:extLst>
              <a:ext uri="{FF2B5EF4-FFF2-40B4-BE49-F238E27FC236}">
                <a16:creationId xmlns:a16="http://schemas.microsoft.com/office/drawing/2014/main" id="{D76D7952-73BD-F4D6-5575-0B8797F391A1}"/>
              </a:ext>
            </a:extLst>
          </p:cNvPr>
          <p:cNvSpPr txBox="1">
            <a:spLocks/>
          </p:cNvSpPr>
          <p:nvPr/>
        </p:nvSpPr>
        <p:spPr>
          <a:xfrm>
            <a:off x="1280890" y="2328779"/>
            <a:ext cx="5181600" cy="4971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微軟正黑體" panose="020B0604030504040204" pitchFamily="34" charset="-120"/>
                <a:ea typeface="微軟正黑體" panose="020B0604030504040204" pitchFamily="34" charset="-12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微軟正黑體" panose="020B0604030504040204" pitchFamily="34" charset="-120"/>
                <a:ea typeface="微軟正黑體" panose="020B0604030504040204" pitchFamily="34" charset="-12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微軟正黑體" panose="020B0604030504040204" pitchFamily="34" charset="-120"/>
                <a:ea typeface="微軟正黑體" panose="020B0604030504040204" pitchFamily="34" charset="-12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微軟正黑體" panose="020B0604030504040204" pitchFamily="34" charset="-120"/>
                <a:ea typeface="微軟正黑體" panose="020B0604030504040204" pitchFamily="34" charset="-12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微軟正黑體" panose="020B0604030504040204" pitchFamily="34" charset="-120"/>
                <a:ea typeface="微軟正黑體" panose="020B0604030504040204" pitchFamily="34" charset="-12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TW" altLang="en-US" sz="2000" dirty="0"/>
              <a:t>課號</a:t>
            </a:r>
            <a:r>
              <a:rPr lang="en-US" altLang="zh-TW" sz="2000" dirty="0"/>
              <a:t>: </a:t>
            </a:r>
            <a:r>
              <a:rPr lang="en-US" altLang="zh-TW" sz="2000" dirty="0">
                <a:solidFill>
                  <a:schemeClr val="accent4"/>
                </a:solidFill>
              </a:rPr>
              <a:t>561041</a:t>
            </a:r>
          </a:p>
          <a:p>
            <a:pPr algn="l"/>
            <a:r>
              <a:rPr lang="zh-TW" altLang="en-US" sz="2000" dirty="0"/>
              <a:t>課程名稱：</a:t>
            </a:r>
            <a:r>
              <a:rPr lang="zh-TW" altLang="en-US" sz="2000" dirty="0">
                <a:solidFill>
                  <a:schemeClr val="accent4"/>
                </a:solidFill>
              </a:rPr>
              <a:t>造型與繪圖</a:t>
            </a:r>
            <a:endParaRPr lang="en-US" altLang="zh-TW" sz="2000" dirty="0">
              <a:solidFill>
                <a:schemeClr val="accent4"/>
              </a:solidFill>
            </a:endParaRPr>
          </a:p>
          <a:p>
            <a:pPr algn="l"/>
            <a:r>
              <a:rPr lang="zh-TW" altLang="en-US" sz="2000" dirty="0"/>
              <a:t>作業名稱： </a:t>
            </a:r>
            <a:r>
              <a:rPr lang="en-US" altLang="zh-TW" sz="2000" dirty="0">
                <a:solidFill>
                  <a:schemeClr val="accent4"/>
                </a:solidFill>
              </a:rPr>
              <a:t>1-</a:t>
            </a:r>
            <a:r>
              <a:rPr lang="zh-TW" altLang="en-US" sz="2000" dirty="0">
                <a:solidFill>
                  <a:schemeClr val="accent4"/>
                </a:solidFill>
              </a:rPr>
              <a:t>基礎篇</a:t>
            </a:r>
            <a:endParaRPr lang="en-US" altLang="zh-TW" sz="2000" dirty="0">
              <a:solidFill>
                <a:schemeClr val="accent4"/>
              </a:solidFill>
            </a:endParaRPr>
          </a:p>
          <a:p>
            <a:pPr algn="l"/>
            <a:r>
              <a:rPr lang="zh-TW" altLang="en-US" sz="2000" dirty="0"/>
              <a:t>系級：</a:t>
            </a:r>
            <a:r>
              <a:rPr lang="zh-TW" altLang="en-US" sz="2000" dirty="0">
                <a:solidFill>
                  <a:schemeClr val="accent4"/>
                </a:solidFill>
              </a:rPr>
              <a:t>機械工程學系</a:t>
            </a:r>
            <a:r>
              <a:rPr lang="en-US" altLang="zh-TW" sz="2000" dirty="0">
                <a:solidFill>
                  <a:schemeClr val="accent4"/>
                </a:solidFill>
              </a:rPr>
              <a:t>113</a:t>
            </a:r>
            <a:r>
              <a:rPr lang="zh-TW" altLang="en-US" sz="2000" dirty="0">
                <a:solidFill>
                  <a:schemeClr val="accent4"/>
                </a:solidFill>
              </a:rPr>
              <a:t>級</a:t>
            </a:r>
            <a:endParaRPr lang="en-US" altLang="zh-TW" sz="2000" dirty="0">
              <a:solidFill>
                <a:schemeClr val="accent4"/>
              </a:solidFill>
            </a:endParaRPr>
          </a:p>
          <a:p>
            <a:pPr algn="l"/>
            <a:r>
              <a:rPr lang="zh-TW" altLang="en-US" sz="2000" dirty="0"/>
              <a:t>學號：</a:t>
            </a:r>
            <a:r>
              <a:rPr lang="en-US" altLang="zh-TW" sz="2000" dirty="0">
                <a:solidFill>
                  <a:schemeClr val="accent4"/>
                </a:solidFill>
              </a:rPr>
              <a:t>109611066</a:t>
            </a:r>
            <a:endParaRPr lang="zh-TW" altLang="en-US" sz="2000" dirty="0">
              <a:solidFill>
                <a:schemeClr val="accent4"/>
              </a:solidFill>
            </a:endParaRPr>
          </a:p>
          <a:p>
            <a:pPr algn="l"/>
            <a:r>
              <a:rPr lang="zh-TW" altLang="en-US" sz="2000" dirty="0"/>
              <a:t>姓名：</a:t>
            </a:r>
            <a:r>
              <a:rPr lang="zh-TW" altLang="en-US" sz="2000" dirty="0">
                <a:solidFill>
                  <a:schemeClr val="accent4"/>
                </a:solidFill>
              </a:rPr>
              <a:t>吳典謀</a:t>
            </a:r>
          </a:p>
          <a:p>
            <a:pPr algn="l"/>
            <a:endParaRPr lang="zh-TW" altLang="en-US" sz="2000" dirty="0"/>
          </a:p>
          <a:p>
            <a:pPr algn="l"/>
            <a:endParaRPr lang="zh-TW" altLang="en-US" sz="2000" dirty="0"/>
          </a:p>
        </p:txBody>
      </p:sp>
    </p:spTree>
    <p:extLst>
      <p:ext uri="{BB962C8B-B14F-4D97-AF65-F5344CB8AC3E}">
        <p14:creationId xmlns:p14="http://schemas.microsoft.com/office/powerpoint/2010/main" val="132818050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10</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快取圖案 形內變化</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標題 5">
            <a:extLst>
              <a:ext uri="{FF2B5EF4-FFF2-40B4-BE49-F238E27FC236}">
                <a16:creationId xmlns:a16="http://schemas.microsoft.com/office/drawing/2014/main" id="{8E0F4AA9-F3F7-9822-F359-9EFD29768850}"/>
              </a:ext>
            </a:extLst>
          </p:cNvPr>
          <p:cNvSpPr txBox="1">
            <a:spLocks/>
          </p:cNvSpPr>
          <p:nvPr/>
        </p:nvSpPr>
        <p:spPr>
          <a:xfrm>
            <a:off x="1451131" y="1111796"/>
            <a:ext cx="10515600" cy="1053888"/>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形內變化就好像用不同的視角看同一個物品。</a:t>
            </a:r>
            <a:endParaRPr lang="en-US" altLang="zh-TW" sz="2000" dirty="0">
              <a:solidFill>
                <a:schemeClr val="tx1"/>
              </a:solidFill>
            </a:endParaRPr>
          </a:p>
          <a:p>
            <a:r>
              <a:rPr lang="zh-TW" altLang="en-US" sz="2000" dirty="0">
                <a:solidFill>
                  <a:schemeClr val="tx1"/>
                </a:solidFill>
              </a:rPr>
              <a:t>在電腦視覺中，我們常常需要用形內變化的技巧來做前處理，方便後續的工作。</a:t>
            </a:r>
            <a:endParaRPr lang="en-US" altLang="zh-TW" sz="2000" dirty="0">
              <a:solidFill>
                <a:schemeClr val="tx1"/>
              </a:solidFill>
            </a:endParaRPr>
          </a:p>
          <a:p>
            <a:r>
              <a:rPr lang="zh-TW" altLang="en-US" sz="2000" dirty="0">
                <a:solidFill>
                  <a:schemeClr val="tx1"/>
                </a:solidFill>
              </a:rPr>
              <a:t>就算原本的圖像不盡如人意，轉個視角，或許就會豁然開朗。</a:t>
            </a:r>
            <a:endParaRPr lang="en-US" altLang="zh-TW" sz="2000" dirty="0">
              <a:solidFill>
                <a:schemeClr val="tx1"/>
              </a:solidFill>
            </a:endParaRPr>
          </a:p>
        </p:txBody>
      </p:sp>
      <p:pic>
        <p:nvPicPr>
          <p:cNvPr id="7" name="圖片 6">
            <a:extLst>
              <a:ext uri="{FF2B5EF4-FFF2-40B4-BE49-F238E27FC236}">
                <a16:creationId xmlns:a16="http://schemas.microsoft.com/office/drawing/2014/main" id="{16E16B25-9B93-58A5-D1AB-92D4ACBFF722}"/>
              </a:ext>
            </a:extLst>
          </p:cNvPr>
          <p:cNvPicPr>
            <a:picLocks noChangeAspect="1"/>
          </p:cNvPicPr>
          <p:nvPr/>
        </p:nvPicPr>
        <p:blipFill>
          <a:blip r:embed="rId3"/>
          <a:srcRect t="7373"/>
          <a:stretch/>
        </p:blipFill>
        <p:spPr>
          <a:xfrm>
            <a:off x="4522968" y="2165684"/>
            <a:ext cx="2915057" cy="3264860"/>
          </a:xfrm>
          <a:prstGeom prst="rect">
            <a:avLst/>
          </a:prstGeom>
        </p:spPr>
      </p:pic>
      <p:sp>
        <p:nvSpPr>
          <p:cNvPr id="8" name="文字方塊 7">
            <a:extLst>
              <a:ext uri="{FF2B5EF4-FFF2-40B4-BE49-F238E27FC236}">
                <a16:creationId xmlns:a16="http://schemas.microsoft.com/office/drawing/2014/main" id="{60F8CEB4-41A1-6EE7-0A46-9EB4B5D29925}"/>
              </a:ext>
            </a:extLst>
          </p:cNvPr>
          <p:cNvSpPr txBox="1"/>
          <p:nvPr/>
        </p:nvSpPr>
        <p:spPr>
          <a:xfrm>
            <a:off x="4187903" y="5061212"/>
            <a:ext cx="3585185" cy="369332"/>
          </a:xfrm>
          <a:prstGeom prst="rect">
            <a:avLst/>
          </a:prstGeom>
          <a:noFill/>
        </p:spPr>
        <p:txBody>
          <a:bodyPr wrap="square" rtlCol="0">
            <a:spAutoFit/>
          </a:bodyPr>
          <a:lstStyle/>
          <a:p>
            <a:r>
              <a:rPr lang="zh-TW" altLang="en-US" dirty="0"/>
              <a:t>黃色端點可以簡單的改變圖形。</a:t>
            </a:r>
          </a:p>
        </p:txBody>
      </p:sp>
    </p:spTree>
    <p:extLst>
      <p:ext uri="{BB962C8B-B14F-4D97-AF65-F5344CB8AC3E}">
        <p14:creationId xmlns:p14="http://schemas.microsoft.com/office/powerpoint/2010/main" val="311357904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11</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快取圖案 形內變化</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標題 5">
            <a:extLst>
              <a:ext uri="{FF2B5EF4-FFF2-40B4-BE49-F238E27FC236}">
                <a16:creationId xmlns:a16="http://schemas.microsoft.com/office/drawing/2014/main" id="{8E0F4AA9-F3F7-9822-F359-9EFD29768850}"/>
              </a:ext>
            </a:extLst>
          </p:cNvPr>
          <p:cNvSpPr txBox="1">
            <a:spLocks/>
          </p:cNvSpPr>
          <p:nvPr/>
        </p:nvSpPr>
        <p:spPr>
          <a:xfrm>
            <a:off x="1451131" y="1111796"/>
            <a:ext cx="10515600" cy="1053888"/>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形內變化就好像用不同的視角看同一個物品。</a:t>
            </a:r>
            <a:endParaRPr lang="en-US" altLang="zh-TW" sz="2000" dirty="0">
              <a:solidFill>
                <a:schemeClr val="tx1"/>
              </a:solidFill>
            </a:endParaRPr>
          </a:p>
          <a:p>
            <a:r>
              <a:rPr lang="zh-TW" altLang="en-US" sz="2000" dirty="0">
                <a:solidFill>
                  <a:schemeClr val="tx1"/>
                </a:solidFill>
              </a:rPr>
              <a:t>在電腦視覺中，我們常常需要用形內變化的技巧來做前處理，方便後續的工作。</a:t>
            </a:r>
            <a:endParaRPr lang="en-US" altLang="zh-TW" sz="2000" dirty="0">
              <a:solidFill>
                <a:schemeClr val="tx1"/>
              </a:solidFill>
            </a:endParaRPr>
          </a:p>
          <a:p>
            <a:r>
              <a:rPr lang="zh-TW" altLang="en-US" sz="2000" dirty="0">
                <a:solidFill>
                  <a:schemeClr val="tx1"/>
                </a:solidFill>
              </a:rPr>
              <a:t>就算原本的圖像不盡如人意，轉個視角，或許就會豁然開朗。</a:t>
            </a:r>
            <a:endParaRPr lang="en-US" altLang="zh-TW" sz="2000" dirty="0">
              <a:solidFill>
                <a:schemeClr val="tx1"/>
              </a:solidFill>
            </a:endParaRPr>
          </a:p>
        </p:txBody>
      </p:sp>
      <p:grpSp>
        <p:nvGrpSpPr>
          <p:cNvPr id="21" name="群組 20">
            <a:extLst>
              <a:ext uri="{FF2B5EF4-FFF2-40B4-BE49-F238E27FC236}">
                <a16:creationId xmlns:a16="http://schemas.microsoft.com/office/drawing/2014/main" id="{89571B70-87F1-927B-2CB6-A2D2062DEB7D}"/>
              </a:ext>
            </a:extLst>
          </p:cNvPr>
          <p:cNvGrpSpPr/>
          <p:nvPr/>
        </p:nvGrpSpPr>
        <p:grpSpPr>
          <a:xfrm>
            <a:off x="1257424" y="2234206"/>
            <a:ext cx="9388652" cy="3281936"/>
            <a:chOff x="1257424" y="2234206"/>
            <a:chExt cx="9388652" cy="3281936"/>
          </a:xfrm>
        </p:grpSpPr>
        <p:pic>
          <p:nvPicPr>
            <p:cNvPr id="9" name="圖片 8">
              <a:extLst>
                <a:ext uri="{FF2B5EF4-FFF2-40B4-BE49-F238E27FC236}">
                  <a16:creationId xmlns:a16="http://schemas.microsoft.com/office/drawing/2014/main" id="{01C7CBD3-CB0B-A065-2A88-950D6653934F}"/>
                </a:ext>
              </a:extLst>
            </p:cNvPr>
            <p:cNvPicPr>
              <a:picLocks noChangeAspect="1"/>
            </p:cNvPicPr>
            <p:nvPr/>
          </p:nvPicPr>
          <p:blipFill>
            <a:blip r:embed="rId3"/>
            <a:stretch>
              <a:fillRect/>
            </a:stretch>
          </p:blipFill>
          <p:spPr>
            <a:xfrm>
              <a:off x="1257424" y="2234206"/>
              <a:ext cx="4838576" cy="3011562"/>
            </a:xfrm>
            <a:prstGeom prst="rect">
              <a:avLst/>
            </a:prstGeom>
          </p:spPr>
        </p:pic>
        <p:sp>
          <p:nvSpPr>
            <p:cNvPr id="11" name="矩形 10">
              <a:extLst>
                <a:ext uri="{FF2B5EF4-FFF2-40B4-BE49-F238E27FC236}">
                  <a16:creationId xmlns:a16="http://schemas.microsoft.com/office/drawing/2014/main" id="{0A29FBFE-3B75-D4BB-EBCB-C34DFDBB92A3}"/>
                </a:ext>
              </a:extLst>
            </p:cNvPr>
            <p:cNvSpPr/>
            <p:nvPr/>
          </p:nvSpPr>
          <p:spPr>
            <a:xfrm>
              <a:off x="2425653" y="4870474"/>
              <a:ext cx="2261850" cy="25979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a:extLst>
                <a:ext uri="{FF2B5EF4-FFF2-40B4-BE49-F238E27FC236}">
                  <a16:creationId xmlns:a16="http://schemas.microsoft.com/office/drawing/2014/main" id="{9D69974A-E7C1-54DC-5790-5CED889E747D}"/>
                </a:ext>
              </a:extLst>
            </p:cNvPr>
            <p:cNvPicPr>
              <a:picLocks noChangeAspect="1"/>
            </p:cNvPicPr>
            <p:nvPr/>
          </p:nvPicPr>
          <p:blipFill>
            <a:blip r:embed="rId4"/>
            <a:stretch>
              <a:fillRect/>
            </a:stretch>
          </p:blipFill>
          <p:spPr>
            <a:xfrm>
              <a:off x="7264229" y="2439138"/>
              <a:ext cx="3381847" cy="3077004"/>
            </a:xfrm>
            <a:prstGeom prst="rect">
              <a:avLst/>
            </a:prstGeom>
          </p:spPr>
        </p:pic>
        <p:cxnSp>
          <p:nvCxnSpPr>
            <p:cNvPr id="14" name="直線接點 13">
              <a:extLst>
                <a:ext uri="{FF2B5EF4-FFF2-40B4-BE49-F238E27FC236}">
                  <a16:creationId xmlns:a16="http://schemas.microsoft.com/office/drawing/2014/main" id="{DD179D91-5A29-B9F4-2B48-C709E5DB6C95}"/>
                </a:ext>
              </a:extLst>
            </p:cNvPr>
            <p:cNvCxnSpPr>
              <a:cxnSpLocks/>
            </p:cNvCxnSpPr>
            <p:nvPr/>
          </p:nvCxnSpPr>
          <p:spPr>
            <a:xfrm flipV="1">
              <a:off x="4687503" y="3070459"/>
              <a:ext cx="4533499" cy="180001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5B268B37-7716-427A-AB1E-ABF236229A38}"/>
                </a:ext>
              </a:extLst>
            </p:cNvPr>
            <p:cNvCxnSpPr>
              <a:cxnSpLocks/>
            </p:cNvCxnSpPr>
            <p:nvPr/>
          </p:nvCxnSpPr>
          <p:spPr>
            <a:xfrm flipV="1">
              <a:off x="4687503" y="4995512"/>
              <a:ext cx="3301465" cy="134753"/>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2" name="文字方塊 21">
            <a:extLst>
              <a:ext uri="{FF2B5EF4-FFF2-40B4-BE49-F238E27FC236}">
                <a16:creationId xmlns:a16="http://schemas.microsoft.com/office/drawing/2014/main" id="{DABE3180-CA3B-5C97-7D33-BE6EB7794FE6}"/>
              </a:ext>
            </a:extLst>
          </p:cNvPr>
          <p:cNvSpPr txBox="1"/>
          <p:nvPr/>
        </p:nvSpPr>
        <p:spPr>
          <a:xfrm>
            <a:off x="4303407" y="5516142"/>
            <a:ext cx="3585185" cy="369332"/>
          </a:xfrm>
          <a:prstGeom prst="rect">
            <a:avLst/>
          </a:prstGeom>
          <a:noFill/>
        </p:spPr>
        <p:txBody>
          <a:bodyPr wrap="square" rtlCol="0">
            <a:spAutoFit/>
          </a:bodyPr>
          <a:lstStyle/>
          <a:p>
            <a:r>
              <a:rPr lang="zh-TW" altLang="en-US" dirty="0"/>
              <a:t>編輯端點可以更自由的修改圖形。</a:t>
            </a:r>
          </a:p>
        </p:txBody>
      </p:sp>
    </p:spTree>
    <p:extLst>
      <p:ext uri="{BB962C8B-B14F-4D97-AF65-F5344CB8AC3E}">
        <p14:creationId xmlns:p14="http://schemas.microsoft.com/office/powerpoint/2010/main" val="102078604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12</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快取圖案 形內變化</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標題 5">
            <a:extLst>
              <a:ext uri="{FF2B5EF4-FFF2-40B4-BE49-F238E27FC236}">
                <a16:creationId xmlns:a16="http://schemas.microsoft.com/office/drawing/2014/main" id="{8E0F4AA9-F3F7-9822-F359-9EFD29768850}"/>
              </a:ext>
            </a:extLst>
          </p:cNvPr>
          <p:cNvSpPr txBox="1">
            <a:spLocks/>
          </p:cNvSpPr>
          <p:nvPr/>
        </p:nvSpPr>
        <p:spPr>
          <a:xfrm>
            <a:off x="1451131" y="1111796"/>
            <a:ext cx="10515600" cy="1053888"/>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形內變化就好像用不同的視角看同一個物品。</a:t>
            </a:r>
            <a:endParaRPr lang="en-US" altLang="zh-TW" sz="2000" dirty="0">
              <a:solidFill>
                <a:schemeClr val="tx1"/>
              </a:solidFill>
            </a:endParaRPr>
          </a:p>
          <a:p>
            <a:r>
              <a:rPr lang="zh-TW" altLang="en-US" sz="2000" dirty="0">
                <a:solidFill>
                  <a:schemeClr val="tx1"/>
                </a:solidFill>
              </a:rPr>
              <a:t>在電腦視覺中，我們常常需要用形內變化的技巧來做前處理，方便後續的工作。</a:t>
            </a:r>
            <a:endParaRPr lang="en-US" altLang="zh-TW" sz="2000" dirty="0">
              <a:solidFill>
                <a:schemeClr val="tx1"/>
              </a:solidFill>
            </a:endParaRPr>
          </a:p>
          <a:p>
            <a:r>
              <a:rPr lang="zh-TW" altLang="en-US" sz="2000" dirty="0">
                <a:solidFill>
                  <a:schemeClr val="tx1"/>
                </a:solidFill>
              </a:rPr>
              <a:t>就算原本的圖像不盡如人意，轉個視角，或許就會豁然開朗。</a:t>
            </a:r>
            <a:endParaRPr lang="en-US" altLang="zh-TW" sz="2000" dirty="0">
              <a:solidFill>
                <a:schemeClr val="tx1"/>
              </a:solidFill>
            </a:endParaRPr>
          </a:p>
        </p:txBody>
      </p:sp>
      <p:grpSp>
        <p:nvGrpSpPr>
          <p:cNvPr id="21" name="群組 20">
            <a:extLst>
              <a:ext uri="{FF2B5EF4-FFF2-40B4-BE49-F238E27FC236}">
                <a16:creationId xmlns:a16="http://schemas.microsoft.com/office/drawing/2014/main" id="{89571B70-87F1-927B-2CB6-A2D2062DEB7D}"/>
              </a:ext>
            </a:extLst>
          </p:cNvPr>
          <p:cNvGrpSpPr/>
          <p:nvPr/>
        </p:nvGrpSpPr>
        <p:grpSpPr>
          <a:xfrm>
            <a:off x="-4715357" y="2234206"/>
            <a:ext cx="9388652" cy="3281936"/>
            <a:chOff x="1257424" y="2234206"/>
            <a:chExt cx="9388652" cy="3281936"/>
          </a:xfrm>
        </p:grpSpPr>
        <p:pic>
          <p:nvPicPr>
            <p:cNvPr id="9" name="圖片 8">
              <a:extLst>
                <a:ext uri="{FF2B5EF4-FFF2-40B4-BE49-F238E27FC236}">
                  <a16:creationId xmlns:a16="http://schemas.microsoft.com/office/drawing/2014/main" id="{01C7CBD3-CB0B-A065-2A88-950D6653934F}"/>
                </a:ext>
              </a:extLst>
            </p:cNvPr>
            <p:cNvPicPr>
              <a:picLocks noChangeAspect="1"/>
            </p:cNvPicPr>
            <p:nvPr/>
          </p:nvPicPr>
          <p:blipFill>
            <a:blip r:embed="rId3"/>
            <a:stretch>
              <a:fillRect/>
            </a:stretch>
          </p:blipFill>
          <p:spPr>
            <a:xfrm>
              <a:off x="1257424" y="2234206"/>
              <a:ext cx="4838576" cy="3011562"/>
            </a:xfrm>
            <a:prstGeom prst="rect">
              <a:avLst/>
            </a:prstGeom>
          </p:spPr>
        </p:pic>
        <p:sp>
          <p:nvSpPr>
            <p:cNvPr id="11" name="矩形 10">
              <a:extLst>
                <a:ext uri="{FF2B5EF4-FFF2-40B4-BE49-F238E27FC236}">
                  <a16:creationId xmlns:a16="http://schemas.microsoft.com/office/drawing/2014/main" id="{0A29FBFE-3B75-D4BB-EBCB-C34DFDBB92A3}"/>
                </a:ext>
              </a:extLst>
            </p:cNvPr>
            <p:cNvSpPr/>
            <p:nvPr/>
          </p:nvSpPr>
          <p:spPr>
            <a:xfrm>
              <a:off x="2425653" y="4870474"/>
              <a:ext cx="2261850" cy="25979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a:extLst>
                <a:ext uri="{FF2B5EF4-FFF2-40B4-BE49-F238E27FC236}">
                  <a16:creationId xmlns:a16="http://schemas.microsoft.com/office/drawing/2014/main" id="{9D69974A-E7C1-54DC-5790-5CED889E747D}"/>
                </a:ext>
              </a:extLst>
            </p:cNvPr>
            <p:cNvPicPr>
              <a:picLocks noChangeAspect="1"/>
            </p:cNvPicPr>
            <p:nvPr/>
          </p:nvPicPr>
          <p:blipFill>
            <a:blip r:embed="rId4"/>
            <a:stretch>
              <a:fillRect/>
            </a:stretch>
          </p:blipFill>
          <p:spPr>
            <a:xfrm>
              <a:off x="7264229" y="2439138"/>
              <a:ext cx="3381847" cy="3077004"/>
            </a:xfrm>
            <a:prstGeom prst="rect">
              <a:avLst/>
            </a:prstGeom>
          </p:spPr>
        </p:pic>
        <p:cxnSp>
          <p:nvCxnSpPr>
            <p:cNvPr id="14" name="直線接點 13">
              <a:extLst>
                <a:ext uri="{FF2B5EF4-FFF2-40B4-BE49-F238E27FC236}">
                  <a16:creationId xmlns:a16="http://schemas.microsoft.com/office/drawing/2014/main" id="{DD179D91-5A29-B9F4-2B48-C709E5DB6C95}"/>
                </a:ext>
              </a:extLst>
            </p:cNvPr>
            <p:cNvCxnSpPr>
              <a:cxnSpLocks/>
            </p:cNvCxnSpPr>
            <p:nvPr/>
          </p:nvCxnSpPr>
          <p:spPr>
            <a:xfrm flipV="1">
              <a:off x="4687503" y="3070459"/>
              <a:ext cx="4533499" cy="180001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5B268B37-7716-427A-AB1E-ABF236229A38}"/>
                </a:ext>
              </a:extLst>
            </p:cNvPr>
            <p:cNvCxnSpPr>
              <a:cxnSpLocks/>
            </p:cNvCxnSpPr>
            <p:nvPr/>
          </p:nvCxnSpPr>
          <p:spPr>
            <a:xfrm flipV="1">
              <a:off x="4687503" y="4995512"/>
              <a:ext cx="3301465" cy="134753"/>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2" name="文字方塊 21">
            <a:extLst>
              <a:ext uri="{FF2B5EF4-FFF2-40B4-BE49-F238E27FC236}">
                <a16:creationId xmlns:a16="http://schemas.microsoft.com/office/drawing/2014/main" id="{DABE3180-CA3B-5C97-7D33-BE6EB7794FE6}"/>
              </a:ext>
            </a:extLst>
          </p:cNvPr>
          <p:cNvSpPr txBox="1"/>
          <p:nvPr/>
        </p:nvSpPr>
        <p:spPr>
          <a:xfrm>
            <a:off x="4303407" y="5516142"/>
            <a:ext cx="3585185" cy="646331"/>
          </a:xfrm>
          <a:prstGeom prst="rect">
            <a:avLst/>
          </a:prstGeom>
          <a:noFill/>
        </p:spPr>
        <p:txBody>
          <a:bodyPr wrap="square" rtlCol="0">
            <a:spAutoFit/>
          </a:bodyPr>
          <a:lstStyle/>
          <a:p>
            <a:r>
              <a:rPr lang="zh-TW" altLang="en-US" dirty="0"/>
              <a:t>點擊黑色點，並且用白色點，</a:t>
            </a:r>
            <a:endParaRPr lang="en-US" altLang="zh-TW" dirty="0"/>
          </a:p>
          <a:p>
            <a:r>
              <a:rPr lang="zh-TW" altLang="en-US" dirty="0"/>
              <a:t>可以改變線的走向。</a:t>
            </a:r>
          </a:p>
        </p:txBody>
      </p:sp>
      <p:pic>
        <p:nvPicPr>
          <p:cNvPr id="7" name="圖片 6">
            <a:extLst>
              <a:ext uri="{FF2B5EF4-FFF2-40B4-BE49-F238E27FC236}">
                <a16:creationId xmlns:a16="http://schemas.microsoft.com/office/drawing/2014/main" id="{EE02CD52-F6E5-9165-B145-161F6C6C4706}"/>
              </a:ext>
            </a:extLst>
          </p:cNvPr>
          <p:cNvPicPr>
            <a:picLocks noChangeAspect="1"/>
          </p:cNvPicPr>
          <p:nvPr/>
        </p:nvPicPr>
        <p:blipFill>
          <a:blip r:embed="rId5"/>
          <a:stretch>
            <a:fillRect/>
          </a:stretch>
        </p:blipFill>
        <p:spPr>
          <a:xfrm>
            <a:off x="6316747" y="2601086"/>
            <a:ext cx="3143689" cy="2753109"/>
          </a:xfrm>
          <a:prstGeom prst="rect">
            <a:avLst/>
          </a:prstGeom>
        </p:spPr>
      </p:pic>
      <p:cxnSp>
        <p:nvCxnSpPr>
          <p:cNvPr id="8" name="直線接點 7">
            <a:extLst>
              <a:ext uri="{FF2B5EF4-FFF2-40B4-BE49-F238E27FC236}">
                <a16:creationId xmlns:a16="http://schemas.microsoft.com/office/drawing/2014/main" id="{8C47B6E2-D4BF-E1CE-05BB-72B5038FA444}"/>
              </a:ext>
            </a:extLst>
          </p:cNvPr>
          <p:cNvCxnSpPr>
            <a:cxnSpLocks/>
          </p:cNvCxnSpPr>
          <p:nvPr/>
        </p:nvCxnSpPr>
        <p:spPr>
          <a:xfrm>
            <a:off x="3553298" y="3077633"/>
            <a:ext cx="448379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F10E088-5936-A71C-5E61-DDB72F7E712A}"/>
              </a:ext>
            </a:extLst>
          </p:cNvPr>
          <p:cNvCxnSpPr>
            <a:cxnSpLocks/>
          </p:cNvCxnSpPr>
          <p:nvPr/>
        </p:nvCxnSpPr>
        <p:spPr>
          <a:xfrm>
            <a:off x="3553298" y="3077633"/>
            <a:ext cx="3232513" cy="1917879"/>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86709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13</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對齊</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標題 5">
            <a:extLst>
              <a:ext uri="{FF2B5EF4-FFF2-40B4-BE49-F238E27FC236}">
                <a16:creationId xmlns:a16="http://schemas.microsoft.com/office/drawing/2014/main" id="{9972EFDA-7AA8-5BD2-3F3B-7E349FFF0C87}"/>
              </a:ext>
            </a:extLst>
          </p:cNvPr>
          <p:cNvSpPr txBox="1">
            <a:spLocks/>
          </p:cNvSpPr>
          <p:nvPr/>
        </p:nvSpPr>
        <p:spPr>
          <a:xfrm>
            <a:off x="1451131" y="1111796"/>
            <a:ext cx="10515600" cy="832507"/>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對齊可以說是構圖法的根本，人在看到完美對齊的物品時會感到心曠神怡。</a:t>
            </a:r>
            <a:endParaRPr lang="en-US" altLang="zh-TW" sz="2000" dirty="0">
              <a:solidFill>
                <a:schemeClr val="tx1"/>
              </a:solidFill>
            </a:endParaRPr>
          </a:p>
          <a:p>
            <a:r>
              <a:rPr lang="zh-TW" altLang="en-US" sz="2000" dirty="0">
                <a:solidFill>
                  <a:schemeClr val="tx1"/>
                </a:solidFill>
              </a:rPr>
              <a:t>譬如著名的三分法就是將物件對齊在輔助線上達成的。</a:t>
            </a:r>
            <a:endParaRPr lang="en-US" altLang="zh-TW" sz="2000" dirty="0">
              <a:solidFill>
                <a:schemeClr val="tx1"/>
              </a:solidFill>
            </a:endParaRPr>
          </a:p>
          <a:p>
            <a:endParaRPr lang="en-US" altLang="zh-TW" sz="2000" dirty="0">
              <a:solidFill>
                <a:schemeClr val="tx1"/>
              </a:solidFill>
            </a:endParaRPr>
          </a:p>
        </p:txBody>
      </p:sp>
      <p:pic>
        <p:nvPicPr>
          <p:cNvPr id="7" name="圖片 6">
            <a:extLst>
              <a:ext uri="{FF2B5EF4-FFF2-40B4-BE49-F238E27FC236}">
                <a16:creationId xmlns:a16="http://schemas.microsoft.com/office/drawing/2014/main" id="{B5FC4D6B-54C5-F21E-2F12-E40935349113}"/>
              </a:ext>
            </a:extLst>
          </p:cNvPr>
          <p:cNvPicPr>
            <a:picLocks noChangeAspect="1"/>
          </p:cNvPicPr>
          <p:nvPr/>
        </p:nvPicPr>
        <p:blipFill>
          <a:blip r:embed="rId3"/>
          <a:stretch>
            <a:fillRect/>
          </a:stretch>
        </p:blipFill>
        <p:spPr>
          <a:xfrm>
            <a:off x="2239526" y="2012825"/>
            <a:ext cx="2177593" cy="3386379"/>
          </a:xfrm>
          <a:prstGeom prst="rect">
            <a:avLst/>
          </a:prstGeom>
        </p:spPr>
      </p:pic>
      <p:sp>
        <p:nvSpPr>
          <p:cNvPr id="8" name="文字方塊 7">
            <a:extLst>
              <a:ext uri="{FF2B5EF4-FFF2-40B4-BE49-F238E27FC236}">
                <a16:creationId xmlns:a16="http://schemas.microsoft.com/office/drawing/2014/main" id="{4F283AFB-4308-D459-7FDD-C89D2156C2EF}"/>
              </a:ext>
            </a:extLst>
          </p:cNvPr>
          <p:cNvSpPr txBox="1"/>
          <p:nvPr/>
        </p:nvSpPr>
        <p:spPr>
          <a:xfrm>
            <a:off x="955864" y="5466510"/>
            <a:ext cx="4744916" cy="646331"/>
          </a:xfrm>
          <a:prstGeom prst="rect">
            <a:avLst/>
          </a:prstGeom>
          <a:noFill/>
        </p:spPr>
        <p:txBody>
          <a:bodyPr wrap="square" rtlCol="0">
            <a:spAutoFit/>
          </a:bodyPr>
          <a:lstStyle/>
          <a:p>
            <a:r>
              <a:rPr lang="zh-TW" altLang="en-US" dirty="0"/>
              <a:t>條列式的選單對初學者來說有點難理解，</a:t>
            </a:r>
            <a:endParaRPr lang="en-US" altLang="zh-TW" dirty="0"/>
          </a:p>
          <a:p>
            <a:r>
              <a:rPr lang="zh-TW" altLang="en-US" dirty="0"/>
              <a:t>我更偏好右邊的說明方式。</a:t>
            </a:r>
          </a:p>
        </p:txBody>
      </p:sp>
      <p:cxnSp>
        <p:nvCxnSpPr>
          <p:cNvPr id="70" name="直線接點 69">
            <a:extLst>
              <a:ext uri="{FF2B5EF4-FFF2-40B4-BE49-F238E27FC236}">
                <a16:creationId xmlns:a16="http://schemas.microsoft.com/office/drawing/2014/main" id="{DC61761A-F0D9-9AE6-1D8A-89D12F99643A}"/>
              </a:ext>
            </a:extLst>
          </p:cNvPr>
          <p:cNvCxnSpPr>
            <a:cxnSpLocks/>
          </p:cNvCxnSpPr>
          <p:nvPr/>
        </p:nvCxnSpPr>
        <p:spPr>
          <a:xfrm>
            <a:off x="7074691" y="1944303"/>
            <a:ext cx="28753" cy="4042611"/>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1" name="直線接點 70">
            <a:extLst>
              <a:ext uri="{FF2B5EF4-FFF2-40B4-BE49-F238E27FC236}">
                <a16:creationId xmlns:a16="http://schemas.microsoft.com/office/drawing/2014/main" id="{4BF4E0EF-8B93-2D37-7538-10219F6BF39F}"/>
              </a:ext>
            </a:extLst>
          </p:cNvPr>
          <p:cNvCxnSpPr>
            <a:cxnSpLocks/>
          </p:cNvCxnSpPr>
          <p:nvPr/>
        </p:nvCxnSpPr>
        <p:spPr>
          <a:xfrm>
            <a:off x="9520711" y="1944303"/>
            <a:ext cx="28753" cy="4042611"/>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2" name="直線接點 71">
            <a:extLst>
              <a:ext uri="{FF2B5EF4-FFF2-40B4-BE49-F238E27FC236}">
                <a16:creationId xmlns:a16="http://schemas.microsoft.com/office/drawing/2014/main" id="{8F7C5EC5-1CBE-51BE-6D6D-F9080DBEEF02}"/>
              </a:ext>
            </a:extLst>
          </p:cNvPr>
          <p:cNvCxnSpPr>
            <a:cxnSpLocks/>
          </p:cNvCxnSpPr>
          <p:nvPr/>
        </p:nvCxnSpPr>
        <p:spPr>
          <a:xfrm>
            <a:off x="5814108" y="2837849"/>
            <a:ext cx="490843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5" name="直線接點 74">
            <a:extLst>
              <a:ext uri="{FF2B5EF4-FFF2-40B4-BE49-F238E27FC236}">
                <a16:creationId xmlns:a16="http://schemas.microsoft.com/office/drawing/2014/main" id="{C2A510A7-FE07-DB84-375C-64FB1907FF79}"/>
              </a:ext>
            </a:extLst>
          </p:cNvPr>
          <p:cNvCxnSpPr>
            <a:cxnSpLocks/>
          </p:cNvCxnSpPr>
          <p:nvPr/>
        </p:nvCxnSpPr>
        <p:spPr>
          <a:xfrm>
            <a:off x="5814108" y="4926531"/>
            <a:ext cx="490843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6" name="橢圓 75">
            <a:extLst>
              <a:ext uri="{FF2B5EF4-FFF2-40B4-BE49-F238E27FC236}">
                <a16:creationId xmlns:a16="http://schemas.microsoft.com/office/drawing/2014/main" id="{33E0B02D-5E31-7F5F-C7D9-DD33BF47925A}"/>
              </a:ext>
            </a:extLst>
          </p:cNvPr>
          <p:cNvSpPr/>
          <p:nvPr/>
        </p:nvSpPr>
        <p:spPr>
          <a:xfrm>
            <a:off x="8152598" y="3706014"/>
            <a:ext cx="324757" cy="324757"/>
          </a:xfrm>
          <a:prstGeom prst="ellipse">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橢圓 76">
            <a:extLst>
              <a:ext uri="{FF2B5EF4-FFF2-40B4-BE49-F238E27FC236}">
                <a16:creationId xmlns:a16="http://schemas.microsoft.com/office/drawing/2014/main" id="{C0B5F9C0-26B7-B397-1AD4-A85FF318C03A}"/>
              </a:ext>
            </a:extLst>
          </p:cNvPr>
          <p:cNvSpPr/>
          <p:nvPr/>
        </p:nvSpPr>
        <p:spPr>
          <a:xfrm>
            <a:off x="8152598" y="2837849"/>
            <a:ext cx="324757" cy="324757"/>
          </a:xfrm>
          <a:prstGeom prst="ellipse">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橢圓 77">
            <a:extLst>
              <a:ext uri="{FF2B5EF4-FFF2-40B4-BE49-F238E27FC236}">
                <a16:creationId xmlns:a16="http://schemas.microsoft.com/office/drawing/2014/main" id="{878085F0-DF8C-C9DE-B449-416EEF2E450C}"/>
              </a:ext>
            </a:extLst>
          </p:cNvPr>
          <p:cNvSpPr/>
          <p:nvPr/>
        </p:nvSpPr>
        <p:spPr>
          <a:xfrm>
            <a:off x="7091623" y="3706014"/>
            <a:ext cx="324757" cy="324757"/>
          </a:xfrm>
          <a:prstGeom prst="ellipse">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橢圓 79">
            <a:extLst>
              <a:ext uri="{FF2B5EF4-FFF2-40B4-BE49-F238E27FC236}">
                <a16:creationId xmlns:a16="http://schemas.microsoft.com/office/drawing/2014/main" id="{72743089-18A2-4DF6-5168-223FEC2CBB29}"/>
              </a:ext>
            </a:extLst>
          </p:cNvPr>
          <p:cNvSpPr/>
          <p:nvPr/>
        </p:nvSpPr>
        <p:spPr>
          <a:xfrm>
            <a:off x="9203542" y="3706014"/>
            <a:ext cx="324757" cy="324757"/>
          </a:xfrm>
          <a:prstGeom prst="ellipse">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橢圓 80">
            <a:extLst>
              <a:ext uri="{FF2B5EF4-FFF2-40B4-BE49-F238E27FC236}">
                <a16:creationId xmlns:a16="http://schemas.microsoft.com/office/drawing/2014/main" id="{72587413-2902-D0BF-6E0D-BF499DF4F10D}"/>
              </a:ext>
            </a:extLst>
          </p:cNvPr>
          <p:cNvSpPr/>
          <p:nvPr/>
        </p:nvSpPr>
        <p:spPr>
          <a:xfrm>
            <a:off x="8152598" y="4601774"/>
            <a:ext cx="324757" cy="324757"/>
          </a:xfrm>
          <a:prstGeom prst="ellipse">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文字方塊 81">
            <a:extLst>
              <a:ext uri="{FF2B5EF4-FFF2-40B4-BE49-F238E27FC236}">
                <a16:creationId xmlns:a16="http://schemas.microsoft.com/office/drawing/2014/main" id="{B625B6D1-CEB1-7C86-B584-1521B6F5F203}"/>
              </a:ext>
            </a:extLst>
          </p:cNvPr>
          <p:cNvSpPr txBox="1"/>
          <p:nvPr/>
        </p:nvSpPr>
        <p:spPr>
          <a:xfrm>
            <a:off x="7877767" y="2567944"/>
            <a:ext cx="1317811" cy="307777"/>
          </a:xfrm>
          <a:prstGeom prst="rect">
            <a:avLst/>
          </a:prstGeom>
          <a:noFill/>
        </p:spPr>
        <p:txBody>
          <a:bodyPr wrap="square" rtlCol="0">
            <a:spAutoFit/>
          </a:bodyPr>
          <a:lstStyle/>
          <a:p>
            <a:r>
              <a:rPr lang="zh-TW" altLang="en-US" sz="1400" dirty="0"/>
              <a:t>向上對齊</a:t>
            </a:r>
          </a:p>
        </p:txBody>
      </p:sp>
      <p:sp>
        <p:nvSpPr>
          <p:cNvPr id="83" name="文字方塊 82">
            <a:extLst>
              <a:ext uri="{FF2B5EF4-FFF2-40B4-BE49-F238E27FC236}">
                <a16:creationId xmlns:a16="http://schemas.microsoft.com/office/drawing/2014/main" id="{A1532B67-2500-7C17-D143-9D0A53242F9E}"/>
              </a:ext>
            </a:extLst>
          </p:cNvPr>
          <p:cNvSpPr txBox="1"/>
          <p:nvPr/>
        </p:nvSpPr>
        <p:spPr>
          <a:xfrm>
            <a:off x="7877766" y="4964402"/>
            <a:ext cx="1317811" cy="307777"/>
          </a:xfrm>
          <a:prstGeom prst="rect">
            <a:avLst/>
          </a:prstGeom>
          <a:noFill/>
        </p:spPr>
        <p:txBody>
          <a:bodyPr wrap="square" rtlCol="0">
            <a:spAutoFit/>
          </a:bodyPr>
          <a:lstStyle/>
          <a:p>
            <a:r>
              <a:rPr lang="zh-TW" altLang="en-US" sz="1400" dirty="0"/>
              <a:t>向下對齊</a:t>
            </a:r>
          </a:p>
        </p:txBody>
      </p:sp>
      <p:sp>
        <p:nvSpPr>
          <p:cNvPr id="84" name="文字方塊 83">
            <a:extLst>
              <a:ext uri="{FF2B5EF4-FFF2-40B4-BE49-F238E27FC236}">
                <a16:creationId xmlns:a16="http://schemas.microsoft.com/office/drawing/2014/main" id="{8702BCF1-F3E9-904E-6D9D-28156A883CDF}"/>
              </a:ext>
            </a:extLst>
          </p:cNvPr>
          <p:cNvSpPr txBox="1"/>
          <p:nvPr/>
        </p:nvSpPr>
        <p:spPr>
          <a:xfrm>
            <a:off x="6748628" y="3424073"/>
            <a:ext cx="268941" cy="954107"/>
          </a:xfrm>
          <a:prstGeom prst="rect">
            <a:avLst/>
          </a:prstGeom>
          <a:noFill/>
        </p:spPr>
        <p:txBody>
          <a:bodyPr wrap="square" rtlCol="0">
            <a:spAutoFit/>
          </a:bodyPr>
          <a:lstStyle/>
          <a:p>
            <a:r>
              <a:rPr lang="zh-TW" altLang="en-US" sz="1400" dirty="0"/>
              <a:t>向左對齊</a:t>
            </a:r>
          </a:p>
        </p:txBody>
      </p:sp>
      <p:sp>
        <p:nvSpPr>
          <p:cNvPr id="85" name="文字方塊 84">
            <a:extLst>
              <a:ext uri="{FF2B5EF4-FFF2-40B4-BE49-F238E27FC236}">
                <a16:creationId xmlns:a16="http://schemas.microsoft.com/office/drawing/2014/main" id="{13956D2C-58A9-78F9-577D-01AC2846F750}"/>
              </a:ext>
            </a:extLst>
          </p:cNvPr>
          <p:cNvSpPr txBox="1"/>
          <p:nvPr/>
        </p:nvSpPr>
        <p:spPr>
          <a:xfrm>
            <a:off x="9520711" y="3438236"/>
            <a:ext cx="268941" cy="954107"/>
          </a:xfrm>
          <a:prstGeom prst="rect">
            <a:avLst/>
          </a:prstGeom>
          <a:noFill/>
        </p:spPr>
        <p:txBody>
          <a:bodyPr wrap="square" rtlCol="0">
            <a:spAutoFit/>
          </a:bodyPr>
          <a:lstStyle/>
          <a:p>
            <a:r>
              <a:rPr lang="zh-TW" altLang="en-US" sz="1400" dirty="0"/>
              <a:t>向右對齊</a:t>
            </a:r>
          </a:p>
        </p:txBody>
      </p:sp>
      <p:sp>
        <p:nvSpPr>
          <p:cNvPr id="86" name="文字方塊 85">
            <a:extLst>
              <a:ext uri="{FF2B5EF4-FFF2-40B4-BE49-F238E27FC236}">
                <a16:creationId xmlns:a16="http://schemas.microsoft.com/office/drawing/2014/main" id="{17BE3595-51E5-EAFC-0D7B-81EC646586D7}"/>
              </a:ext>
            </a:extLst>
          </p:cNvPr>
          <p:cNvSpPr txBox="1"/>
          <p:nvPr/>
        </p:nvSpPr>
        <p:spPr>
          <a:xfrm>
            <a:off x="7784631" y="4093529"/>
            <a:ext cx="1317811" cy="307777"/>
          </a:xfrm>
          <a:prstGeom prst="rect">
            <a:avLst/>
          </a:prstGeom>
          <a:noFill/>
        </p:spPr>
        <p:txBody>
          <a:bodyPr wrap="square" rtlCol="0">
            <a:spAutoFit/>
          </a:bodyPr>
          <a:lstStyle/>
          <a:p>
            <a:r>
              <a:rPr lang="zh-TW" altLang="en-US" sz="1400" dirty="0"/>
              <a:t>原本的物品</a:t>
            </a:r>
          </a:p>
        </p:txBody>
      </p:sp>
    </p:spTree>
    <p:extLst>
      <p:ext uri="{BB962C8B-B14F-4D97-AF65-F5344CB8AC3E}">
        <p14:creationId xmlns:p14="http://schemas.microsoft.com/office/powerpoint/2010/main" val="40338540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14</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旋轉物件</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標題 5">
            <a:extLst>
              <a:ext uri="{FF2B5EF4-FFF2-40B4-BE49-F238E27FC236}">
                <a16:creationId xmlns:a16="http://schemas.microsoft.com/office/drawing/2014/main" id="{EB71939C-A357-478A-F492-C3051B39F0D2}"/>
              </a:ext>
            </a:extLst>
          </p:cNvPr>
          <p:cNvSpPr txBox="1">
            <a:spLocks/>
          </p:cNvSpPr>
          <p:nvPr/>
        </p:nvSpPr>
        <p:spPr>
          <a:xfrm>
            <a:off x="1451131" y="1111796"/>
            <a:ext cx="10515600" cy="1084557"/>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在數學中，「旋轉群」描述了物體在固定軸上旋轉的所有可能性。</a:t>
            </a:r>
            <a:endParaRPr lang="en-US" altLang="zh-TW" sz="2000" dirty="0">
              <a:solidFill>
                <a:schemeClr val="tx1"/>
              </a:solidFill>
            </a:endParaRPr>
          </a:p>
          <a:p>
            <a:r>
              <a:rPr lang="zh-TW" altLang="en-US" sz="2000" dirty="0">
                <a:solidFill>
                  <a:schemeClr val="tx1"/>
                </a:solidFill>
              </a:rPr>
              <a:t>在量子力學中，旋轉群也描述了粒子的旋轉對稱性。</a:t>
            </a:r>
            <a:endParaRPr lang="en-US" altLang="zh-TW" sz="2000" dirty="0">
              <a:solidFill>
                <a:schemeClr val="tx1"/>
              </a:solidFill>
            </a:endParaRPr>
          </a:p>
          <a:p>
            <a:r>
              <a:rPr lang="zh-TW" altLang="en-US" sz="2000" dirty="0">
                <a:solidFill>
                  <a:schemeClr val="tx1"/>
                </a:solidFill>
              </a:rPr>
              <a:t>透過旋轉，我們可以模仿物理世界的行為，造成一種美感。</a:t>
            </a:r>
            <a:endParaRPr lang="en-US" altLang="zh-TW" sz="2000" dirty="0">
              <a:solidFill>
                <a:schemeClr val="tx1"/>
              </a:solidFill>
            </a:endParaRPr>
          </a:p>
        </p:txBody>
      </p:sp>
      <p:pic>
        <p:nvPicPr>
          <p:cNvPr id="7" name="圖片 6">
            <a:extLst>
              <a:ext uri="{FF2B5EF4-FFF2-40B4-BE49-F238E27FC236}">
                <a16:creationId xmlns:a16="http://schemas.microsoft.com/office/drawing/2014/main" id="{4BE9829F-4F66-2503-4CF7-DB362CEA0C4C}"/>
              </a:ext>
            </a:extLst>
          </p:cNvPr>
          <p:cNvPicPr>
            <a:picLocks noChangeAspect="1"/>
          </p:cNvPicPr>
          <p:nvPr/>
        </p:nvPicPr>
        <p:blipFill>
          <a:blip r:embed="rId3"/>
          <a:stretch>
            <a:fillRect/>
          </a:stretch>
        </p:blipFill>
        <p:spPr>
          <a:xfrm>
            <a:off x="1451131" y="2832593"/>
            <a:ext cx="2324424" cy="1829055"/>
          </a:xfrm>
          <a:prstGeom prst="rect">
            <a:avLst/>
          </a:prstGeom>
        </p:spPr>
      </p:pic>
      <p:sp>
        <p:nvSpPr>
          <p:cNvPr id="8" name="文字方塊 7">
            <a:extLst>
              <a:ext uri="{FF2B5EF4-FFF2-40B4-BE49-F238E27FC236}">
                <a16:creationId xmlns:a16="http://schemas.microsoft.com/office/drawing/2014/main" id="{47378B63-7144-666E-062D-3A6C60401408}"/>
              </a:ext>
            </a:extLst>
          </p:cNvPr>
          <p:cNvSpPr txBox="1"/>
          <p:nvPr/>
        </p:nvSpPr>
        <p:spPr>
          <a:xfrm>
            <a:off x="884146" y="4822874"/>
            <a:ext cx="4744916" cy="923330"/>
          </a:xfrm>
          <a:prstGeom prst="rect">
            <a:avLst/>
          </a:prstGeom>
          <a:noFill/>
        </p:spPr>
        <p:txBody>
          <a:bodyPr wrap="square" rtlCol="0">
            <a:spAutoFit/>
          </a:bodyPr>
          <a:lstStyle/>
          <a:p>
            <a:r>
              <a:rPr lang="zh-TW" altLang="en-US" dirty="0"/>
              <a:t>我個人最喜歡翻轉，</a:t>
            </a:r>
            <a:endParaRPr lang="en-US" altLang="zh-TW" dirty="0"/>
          </a:p>
          <a:p>
            <a:r>
              <a:rPr lang="zh-TW" altLang="en-US" dirty="0"/>
              <a:t>因為對稱排列的圖形像鏡子一樣，</a:t>
            </a:r>
            <a:endParaRPr lang="en-US" altLang="zh-TW" dirty="0"/>
          </a:p>
          <a:p>
            <a:r>
              <a:rPr lang="zh-TW" altLang="en-US" dirty="0"/>
              <a:t>有一種美感。</a:t>
            </a:r>
          </a:p>
        </p:txBody>
      </p:sp>
      <p:sp>
        <p:nvSpPr>
          <p:cNvPr id="18" name="手繪多邊形: 圖案 17">
            <a:extLst>
              <a:ext uri="{FF2B5EF4-FFF2-40B4-BE49-F238E27FC236}">
                <a16:creationId xmlns:a16="http://schemas.microsoft.com/office/drawing/2014/main" id="{55C9321D-E1EB-39E9-CDFC-84912BAFCB1F}"/>
              </a:ext>
            </a:extLst>
          </p:cNvPr>
          <p:cNvSpPr/>
          <p:nvPr/>
        </p:nvSpPr>
        <p:spPr>
          <a:xfrm>
            <a:off x="6300094" y="2680378"/>
            <a:ext cx="1964764" cy="2142496"/>
          </a:xfrm>
          <a:custGeom>
            <a:avLst/>
            <a:gdLst>
              <a:gd name="connsiteX0" fmla="*/ 982382 w 1964764"/>
              <a:gd name="connsiteY0" fmla="*/ 273797 h 2142496"/>
              <a:gd name="connsiteX1" fmla="*/ 900080 w 1964764"/>
              <a:gd name="connsiteY1" fmla="*/ 334122 h 2142496"/>
              <a:gd name="connsiteX2" fmla="*/ 982382 w 1964764"/>
              <a:gd name="connsiteY2" fmla="*/ 394447 h 2142496"/>
              <a:gd name="connsiteX3" fmla="*/ 1064684 w 1964764"/>
              <a:gd name="connsiteY3" fmla="*/ 334122 h 2142496"/>
              <a:gd name="connsiteX4" fmla="*/ 982382 w 1964764"/>
              <a:gd name="connsiteY4" fmla="*/ 273797 h 2142496"/>
              <a:gd name="connsiteX5" fmla="*/ 822960 w 1964764"/>
              <a:gd name="connsiteY5" fmla="*/ 0 h 2142496"/>
              <a:gd name="connsiteX6" fmla="*/ 1964764 w 1964764"/>
              <a:gd name="connsiteY6" fmla="*/ 706120 h 2142496"/>
              <a:gd name="connsiteX7" fmla="*/ 1246780 w 1964764"/>
              <a:gd name="connsiteY7" fmla="*/ 703629 h 2142496"/>
              <a:gd name="connsiteX8" fmla="*/ 1654883 w 1964764"/>
              <a:gd name="connsiteY8" fmla="*/ 1407255 h 2142496"/>
              <a:gd name="connsiteX9" fmla="*/ 1240745 w 1964764"/>
              <a:gd name="connsiteY9" fmla="*/ 2121287 h 2142496"/>
              <a:gd name="connsiteX10" fmla="*/ 1247886 w 1964764"/>
              <a:gd name="connsiteY10" fmla="*/ 2133599 h 2142496"/>
              <a:gd name="connsiteX11" fmla="*/ 421122 w 1964764"/>
              <a:gd name="connsiteY11" fmla="*/ 2133599 h 2142496"/>
              <a:gd name="connsiteX12" fmla="*/ 415962 w 1964764"/>
              <a:gd name="connsiteY12" fmla="*/ 2142496 h 2142496"/>
              <a:gd name="connsiteX13" fmla="*/ 0 w 1964764"/>
              <a:gd name="connsiteY13" fmla="*/ 1425320 h 2142496"/>
              <a:gd name="connsiteX14" fmla="*/ 822960 w 1964764"/>
              <a:gd name="connsiteY14" fmla="*/ 1425320 h 2142496"/>
              <a:gd name="connsiteX15" fmla="*/ 826764 w 1964764"/>
              <a:gd name="connsiteY15" fmla="*/ 1425320 h 2142496"/>
              <a:gd name="connsiteX16" fmla="*/ 830101 w 1964764"/>
              <a:gd name="connsiteY16" fmla="*/ 1419568 h 2142496"/>
              <a:gd name="connsiteX17" fmla="*/ 828199 w 1964764"/>
              <a:gd name="connsiteY17" fmla="*/ 1416289 h 2142496"/>
              <a:gd name="connsiteX18" fmla="*/ 822960 w 1964764"/>
              <a:gd name="connsiteY18" fmla="*/ 1425320 h 2142496"/>
              <a:gd name="connsiteX19" fmla="*/ 412236 w 1964764"/>
              <a:gd name="connsiteY19" fmla="*/ 717176 h 2142496"/>
              <a:gd name="connsiteX20" fmla="*/ 406998 w 1964764"/>
              <a:gd name="connsiteY20" fmla="*/ 717176 h 2142496"/>
              <a:gd name="connsiteX21" fmla="*/ 409617 w 1964764"/>
              <a:gd name="connsiteY21" fmla="*/ 712660 h 2142496"/>
              <a:gd name="connsiteX22" fmla="*/ 406998 w 1964764"/>
              <a:gd name="connsiteY22" fmla="*/ 708144 h 2142496"/>
              <a:gd name="connsiteX23" fmla="*/ 412236 w 1964764"/>
              <a:gd name="connsiteY23" fmla="*/ 708144 h 214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64764" h="2142496">
                <a:moveTo>
                  <a:pt x="982382" y="273797"/>
                </a:moveTo>
                <a:cubicBezTo>
                  <a:pt x="936928" y="273797"/>
                  <a:pt x="900080" y="300805"/>
                  <a:pt x="900080" y="334122"/>
                </a:cubicBezTo>
                <a:cubicBezTo>
                  <a:pt x="900080" y="367439"/>
                  <a:pt x="936928" y="394447"/>
                  <a:pt x="982382" y="394447"/>
                </a:cubicBezTo>
                <a:cubicBezTo>
                  <a:pt x="1027836" y="394447"/>
                  <a:pt x="1064684" y="367439"/>
                  <a:pt x="1064684" y="334122"/>
                </a:cubicBezTo>
                <a:cubicBezTo>
                  <a:pt x="1064684" y="300805"/>
                  <a:pt x="1027836" y="273797"/>
                  <a:pt x="982382" y="273797"/>
                </a:cubicBezTo>
                <a:close/>
                <a:moveTo>
                  <a:pt x="822960" y="0"/>
                </a:moveTo>
                <a:lnTo>
                  <a:pt x="1964764" y="706120"/>
                </a:lnTo>
                <a:lnTo>
                  <a:pt x="1246780" y="703629"/>
                </a:lnTo>
                <a:lnTo>
                  <a:pt x="1654883" y="1407255"/>
                </a:lnTo>
                <a:lnTo>
                  <a:pt x="1240745" y="2121287"/>
                </a:lnTo>
                <a:lnTo>
                  <a:pt x="1247886" y="2133599"/>
                </a:lnTo>
                <a:lnTo>
                  <a:pt x="421122" y="2133599"/>
                </a:lnTo>
                <a:lnTo>
                  <a:pt x="415962" y="2142496"/>
                </a:lnTo>
                <a:lnTo>
                  <a:pt x="0" y="1425320"/>
                </a:lnTo>
                <a:lnTo>
                  <a:pt x="822960" y="1425320"/>
                </a:lnTo>
                <a:lnTo>
                  <a:pt x="826764" y="1425320"/>
                </a:lnTo>
                <a:lnTo>
                  <a:pt x="830101" y="1419568"/>
                </a:lnTo>
                <a:lnTo>
                  <a:pt x="828199" y="1416289"/>
                </a:lnTo>
                <a:lnTo>
                  <a:pt x="822960" y="1425320"/>
                </a:lnTo>
                <a:lnTo>
                  <a:pt x="412236" y="717176"/>
                </a:lnTo>
                <a:lnTo>
                  <a:pt x="406998" y="717176"/>
                </a:lnTo>
                <a:lnTo>
                  <a:pt x="409617" y="712660"/>
                </a:lnTo>
                <a:lnTo>
                  <a:pt x="406998" y="708144"/>
                </a:lnTo>
                <a:lnTo>
                  <a:pt x="412236" y="708144"/>
                </a:lnTo>
                <a:close/>
              </a:path>
            </a:pathLst>
          </a:cu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TW" altLang="en-US"/>
          </a:p>
        </p:txBody>
      </p:sp>
      <p:sp>
        <p:nvSpPr>
          <p:cNvPr id="19" name="手繪多邊形: 圖案 18">
            <a:extLst>
              <a:ext uri="{FF2B5EF4-FFF2-40B4-BE49-F238E27FC236}">
                <a16:creationId xmlns:a16="http://schemas.microsoft.com/office/drawing/2014/main" id="{F6932FA9-B377-D39F-2D5D-9FE29C171E8C}"/>
              </a:ext>
            </a:extLst>
          </p:cNvPr>
          <p:cNvSpPr/>
          <p:nvPr/>
        </p:nvSpPr>
        <p:spPr>
          <a:xfrm flipH="1">
            <a:off x="8523530" y="2680378"/>
            <a:ext cx="1964764" cy="2142496"/>
          </a:xfrm>
          <a:custGeom>
            <a:avLst/>
            <a:gdLst>
              <a:gd name="connsiteX0" fmla="*/ 982382 w 1964764"/>
              <a:gd name="connsiteY0" fmla="*/ 273797 h 2142496"/>
              <a:gd name="connsiteX1" fmla="*/ 900080 w 1964764"/>
              <a:gd name="connsiteY1" fmla="*/ 334122 h 2142496"/>
              <a:gd name="connsiteX2" fmla="*/ 982382 w 1964764"/>
              <a:gd name="connsiteY2" fmla="*/ 394447 h 2142496"/>
              <a:gd name="connsiteX3" fmla="*/ 1064684 w 1964764"/>
              <a:gd name="connsiteY3" fmla="*/ 334122 h 2142496"/>
              <a:gd name="connsiteX4" fmla="*/ 982382 w 1964764"/>
              <a:gd name="connsiteY4" fmla="*/ 273797 h 2142496"/>
              <a:gd name="connsiteX5" fmla="*/ 822960 w 1964764"/>
              <a:gd name="connsiteY5" fmla="*/ 0 h 2142496"/>
              <a:gd name="connsiteX6" fmla="*/ 1964764 w 1964764"/>
              <a:gd name="connsiteY6" fmla="*/ 706120 h 2142496"/>
              <a:gd name="connsiteX7" fmla="*/ 1246780 w 1964764"/>
              <a:gd name="connsiteY7" fmla="*/ 703629 h 2142496"/>
              <a:gd name="connsiteX8" fmla="*/ 1654883 w 1964764"/>
              <a:gd name="connsiteY8" fmla="*/ 1407255 h 2142496"/>
              <a:gd name="connsiteX9" fmla="*/ 1240745 w 1964764"/>
              <a:gd name="connsiteY9" fmla="*/ 2121287 h 2142496"/>
              <a:gd name="connsiteX10" fmla="*/ 1247886 w 1964764"/>
              <a:gd name="connsiteY10" fmla="*/ 2133599 h 2142496"/>
              <a:gd name="connsiteX11" fmla="*/ 421122 w 1964764"/>
              <a:gd name="connsiteY11" fmla="*/ 2133599 h 2142496"/>
              <a:gd name="connsiteX12" fmla="*/ 415962 w 1964764"/>
              <a:gd name="connsiteY12" fmla="*/ 2142496 h 2142496"/>
              <a:gd name="connsiteX13" fmla="*/ 0 w 1964764"/>
              <a:gd name="connsiteY13" fmla="*/ 1425320 h 2142496"/>
              <a:gd name="connsiteX14" fmla="*/ 822960 w 1964764"/>
              <a:gd name="connsiteY14" fmla="*/ 1425320 h 2142496"/>
              <a:gd name="connsiteX15" fmla="*/ 826764 w 1964764"/>
              <a:gd name="connsiteY15" fmla="*/ 1425320 h 2142496"/>
              <a:gd name="connsiteX16" fmla="*/ 830101 w 1964764"/>
              <a:gd name="connsiteY16" fmla="*/ 1419568 h 2142496"/>
              <a:gd name="connsiteX17" fmla="*/ 828199 w 1964764"/>
              <a:gd name="connsiteY17" fmla="*/ 1416289 h 2142496"/>
              <a:gd name="connsiteX18" fmla="*/ 822960 w 1964764"/>
              <a:gd name="connsiteY18" fmla="*/ 1425320 h 2142496"/>
              <a:gd name="connsiteX19" fmla="*/ 412236 w 1964764"/>
              <a:gd name="connsiteY19" fmla="*/ 717176 h 2142496"/>
              <a:gd name="connsiteX20" fmla="*/ 406998 w 1964764"/>
              <a:gd name="connsiteY20" fmla="*/ 717176 h 2142496"/>
              <a:gd name="connsiteX21" fmla="*/ 409617 w 1964764"/>
              <a:gd name="connsiteY21" fmla="*/ 712660 h 2142496"/>
              <a:gd name="connsiteX22" fmla="*/ 406998 w 1964764"/>
              <a:gd name="connsiteY22" fmla="*/ 708144 h 2142496"/>
              <a:gd name="connsiteX23" fmla="*/ 412236 w 1964764"/>
              <a:gd name="connsiteY23" fmla="*/ 708144 h 214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64764" h="2142496">
                <a:moveTo>
                  <a:pt x="982382" y="273797"/>
                </a:moveTo>
                <a:cubicBezTo>
                  <a:pt x="936928" y="273797"/>
                  <a:pt x="900080" y="300805"/>
                  <a:pt x="900080" y="334122"/>
                </a:cubicBezTo>
                <a:cubicBezTo>
                  <a:pt x="900080" y="367439"/>
                  <a:pt x="936928" y="394447"/>
                  <a:pt x="982382" y="394447"/>
                </a:cubicBezTo>
                <a:cubicBezTo>
                  <a:pt x="1027836" y="394447"/>
                  <a:pt x="1064684" y="367439"/>
                  <a:pt x="1064684" y="334122"/>
                </a:cubicBezTo>
                <a:cubicBezTo>
                  <a:pt x="1064684" y="300805"/>
                  <a:pt x="1027836" y="273797"/>
                  <a:pt x="982382" y="273797"/>
                </a:cubicBezTo>
                <a:close/>
                <a:moveTo>
                  <a:pt x="822960" y="0"/>
                </a:moveTo>
                <a:lnTo>
                  <a:pt x="1964764" y="706120"/>
                </a:lnTo>
                <a:lnTo>
                  <a:pt x="1246780" y="703629"/>
                </a:lnTo>
                <a:lnTo>
                  <a:pt x="1654883" y="1407255"/>
                </a:lnTo>
                <a:lnTo>
                  <a:pt x="1240745" y="2121287"/>
                </a:lnTo>
                <a:lnTo>
                  <a:pt x="1247886" y="2133599"/>
                </a:lnTo>
                <a:lnTo>
                  <a:pt x="421122" y="2133599"/>
                </a:lnTo>
                <a:lnTo>
                  <a:pt x="415962" y="2142496"/>
                </a:lnTo>
                <a:lnTo>
                  <a:pt x="0" y="1425320"/>
                </a:lnTo>
                <a:lnTo>
                  <a:pt x="822960" y="1425320"/>
                </a:lnTo>
                <a:lnTo>
                  <a:pt x="826764" y="1425320"/>
                </a:lnTo>
                <a:lnTo>
                  <a:pt x="830101" y="1419568"/>
                </a:lnTo>
                <a:lnTo>
                  <a:pt x="828199" y="1416289"/>
                </a:lnTo>
                <a:lnTo>
                  <a:pt x="822960" y="1425320"/>
                </a:lnTo>
                <a:lnTo>
                  <a:pt x="412236" y="717176"/>
                </a:lnTo>
                <a:lnTo>
                  <a:pt x="406998" y="717176"/>
                </a:lnTo>
                <a:lnTo>
                  <a:pt x="409617" y="712660"/>
                </a:lnTo>
                <a:lnTo>
                  <a:pt x="406998" y="708144"/>
                </a:lnTo>
                <a:lnTo>
                  <a:pt x="412236" y="708144"/>
                </a:lnTo>
                <a:close/>
              </a:path>
            </a:pathLst>
          </a:cu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TW" altLang="en-US"/>
          </a:p>
        </p:txBody>
      </p:sp>
      <p:sp>
        <p:nvSpPr>
          <p:cNvPr id="20" name="文字方塊 19">
            <a:extLst>
              <a:ext uri="{FF2B5EF4-FFF2-40B4-BE49-F238E27FC236}">
                <a16:creationId xmlns:a16="http://schemas.microsoft.com/office/drawing/2014/main" id="{DE350D3A-D01E-BE00-98A1-C5369C25F803}"/>
              </a:ext>
            </a:extLst>
          </p:cNvPr>
          <p:cNvSpPr txBox="1"/>
          <p:nvPr/>
        </p:nvSpPr>
        <p:spPr>
          <a:xfrm>
            <a:off x="7447084" y="4937567"/>
            <a:ext cx="4744916" cy="369332"/>
          </a:xfrm>
          <a:prstGeom prst="rect">
            <a:avLst/>
          </a:prstGeom>
          <a:noFill/>
        </p:spPr>
        <p:txBody>
          <a:bodyPr wrap="square" rtlCol="0">
            <a:spAutoFit/>
          </a:bodyPr>
          <a:lstStyle/>
          <a:p>
            <a:r>
              <a:rPr lang="zh-TW" altLang="en-US" dirty="0"/>
              <a:t>正在對看的鴨子。</a:t>
            </a:r>
          </a:p>
        </p:txBody>
      </p:sp>
    </p:spTree>
    <p:extLst>
      <p:ext uri="{BB962C8B-B14F-4D97-AF65-F5344CB8AC3E}">
        <p14:creationId xmlns:p14="http://schemas.microsoft.com/office/powerpoint/2010/main" val="214976220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549" y="-4999290"/>
            <a:ext cx="23283749" cy="13304996"/>
          </a:xfrm>
          <a:prstGeom prst="rect">
            <a:avLst/>
          </a:prstGeom>
          <a:effectLst>
            <a:softEdge rad="127000"/>
          </a:effectLst>
        </p:spPr>
      </p:pic>
      <p:sp>
        <p:nvSpPr>
          <p:cNvPr id="3" name="矩形 2">
            <a:extLst>
              <a:ext uri="{FF2B5EF4-FFF2-40B4-BE49-F238E27FC236}">
                <a16:creationId xmlns:a16="http://schemas.microsoft.com/office/drawing/2014/main" id="{894078F1-C15A-D395-0DFA-DF8B7EF07F35}"/>
              </a:ext>
            </a:extLst>
          </p:cNvPr>
          <p:cNvSpPr/>
          <p:nvPr/>
        </p:nvSpPr>
        <p:spPr>
          <a:xfrm>
            <a:off x="-2799871" y="-4259532"/>
            <a:ext cx="21055519" cy="14107779"/>
          </a:xfrm>
          <a:prstGeom prst="rect">
            <a:avLst/>
          </a:prstGeom>
          <a:solidFill>
            <a:srgbClr val="FFFFFF">
              <a:alpha val="7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7387E44F-9DA3-FBA0-C7ED-C73D871B9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0349" y="2954322"/>
            <a:ext cx="495267" cy="495267"/>
          </a:xfrm>
          <a:prstGeom prst="rect">
            <a:avLst/>
          </a:prstGeom>
        </p:spPr>
      </p:pic>
      <p:sp>
        <p:nvSpPr>
          <p:cNvPr id="13" name="標題 5">
            <a:extLst>
              <a:ext uri="{FF2B5EF4-FFF2-40B4-BE49-F238E27FC236}">
                <a16:creationId xmlns:a16="http://schemas.microsoft.com/office/drawing/2014/main" id="{AF2A42DA-F8FD-43C3-C54D-62B63821731C}"/>
              </a:ext>
            </a:extLst>
          </p:cNvPr>
          <p:cNvSpPr txBox="1">
            <a:spLocks/>
          </p:cNvSpPr>
          <p:nvPr/>
        </p:nvSpPr>
        <p:spPr>
          <a:xfrm>
            <a:off x="5445616" y="2954322"/>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彙整</a:t>
            </a:r>
          </a:p>
        </p:txBody>
      </p:sp>
    </p:spTree>
    <p:custDataLst>
      <p:tags r:id="rId1"/>
    </p:custDataLst>
    <p:extLst>
      <p:ext uri="{BB962C8B-B14F-4D97-AF65-F5344CB8AC3E}">
        <p14:creationId xmlns:p14="http://schemas.microsoft.com/office/powerpoint/2010/main" val="414188496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橢圓 1">
            <a:extLst>
              <a:ext uri="{FF2B5EF4-FFF2-40B4-BE49-F238E27FC236}">
                <a16:creationId xmlns:a16="http://schemas.microsoft.com/office/drawing/2014/main" id="{48AF4287-2503-B3C4-D6AC-9B1FBC070BCD}"/>
              </a:ext>
            </a:extLst>
          </p:cNvPr>
          <p:cNvSpPr/>
          <p:nvPr/>
        </p:nvSpPr>
        <p:spPr>
          <a:xfrm>
            <a:off x="13436600" y="-11914014"/>
            <a:ext cx="14687065" cy="29783314"/>
          </a:xfrm>
          <a:prstGeom prst="ellipse">
            <a:avLst/>
          </a:prstGeom>
          <a:solidFill>
            <a:schemeClr val="tx1"/>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69" y="160819"/>
            <a:ext cx="11720070" cy="6697181"/>
          </a:xfrm>
          <a:prstGeom prst="rect">
            <a:avLst/>
          </a:prstGeom>
          <a:effectLst>
            <a:softEdge rad="127000"/>
          </a:effectLst>
        </p:spPr>
      </p:pic>
      <p:pic>
        <p:nvPicPr>
          <p:cNvPr id="12" name="圖片 11">
            <a:extLst>
              <a:ext uri="{FF2B5EF4-FFF2-40B4-BE49-F238E27FC236}">
                <a16:creationId xmlns:a16="http://schemas.microsoft.com/office/drawing/2014/main" id="{7387E44F-9DA3-FBA0-C7ED-C73D871B9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13" name="標題 5">
            <a:extLst>
              <a:ext uri="{FF2B5EF4-FFF2-40B4-BE49-F238E27FC236}">
                <a16:creationId xmlns:a16="http://schemas.microsoft.com/office/drawing/2014/main" id="{AF2A42DA-F8FD-43C3-C54D-62B63821731C}"/>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目錄</a:t>
            </a:r>
          </a:p>
        </p:txBody>
      </p:sp>
      <p:sp>
        <p:nvSpPr>
          <p:cNvPr id="14" name="矩形 13">
            <a:hlinkClick r:id="rId5" action="ppaction://hlinksldjump"/>
            <a:extLst>
              <a:ext uri="{FF2B5EF4-FFF2-40B4-BE49-F238E27FC236}">
                <a16:creationId xmlns:a16="http://schemas.microsoft.com/office/drawing/2014/main" id="{6208F6FF-5FE3-C0F1-1782-BFCB112FD0A1}"/>
              </a:ext>
            </a:extLst>
          </p:cNvPr>
          <p:cNvSpPr/>
          <p:nvPr/>
        </p:nvSpPr>
        <p:spPr>
          <a:xfrm>
            <a:off x="2909909" y="2839453"/>
            <a:ext cx="4143835" cy="3105865"/>
          </a:xfrm>
          <a:prstGeom prst="rect">
            <a:avLst/>
          </a:prstGeom>
          <a:solidFill>
            <a:srgbClr val="FFFFFF">
              <a:alpha val="70980"/>
            </a:srgbClr>
          </a:solidFill>
          <a:ln w="3810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1.</a:t>
            </a:r>
            <a:r>
              <a:rPr lang="zh-TW" altLang="en-US" sz="2400" dirty="0">
                <a:solidFill>
                  <a:schemeClr val="tx1"/>
                </a:solidFill>
              </a:rPr>
              <a:t>彙整</a:t>
            </a:r>
          </a:p>
        </p:txBody>
      </p:sp>
      <p:sp>
        <p:nvSpPr>
          <p:cNvPr id="15" name="矩形 14">
            <a:hlinkClick r:id="rId6" action="ppaction://hlinksldjump"/>
            <a:extLst>
              <a:ext uri="{FF2B5EF4-FFF2-40B4-BE49-F238E27FC236}">
                <a16:creationId xmlns:a16="http://schemas.microsoft.com/office/drawing/2014/main" id="{A4597A0D-D19B-24A8-6FBA-202A93ED6D51}"/>
              </a:ext>
            </a:extLst>
          </p:cNvPr>
          <p:cNvSpPr/>
          <p:nvPr/>
        </p:nvSpPr>
        <p:spPr>
          <a:xfrm>
            <a:off x="7328032" y="2977643"/>
            <a:ext cx="2335731" cy="3105864"/>
          </a:xfrm>
          <a:prstGeom prst="rect">
            <a:avLst/>
          </a:prstGeom>
          <a:solidFill>
            <a:srgbClr val="FFFFFF">
              <a:alpha val="70980"/>
            </a:srgbClr>
          </a:solidFill>
          <a:ln w="3810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2.</a:t>
            </a:r>
            <a:r>
              <a:rPr lang="zh-TW" altLang="en-US" sz="2400" dirty="0">
                <a:solidFill>
                  <a:schemeClr val="tx1"/>
                </a:solidFill>
              </a:rPr>
              <a:t>步驟視覺化</a:t>
            </a:r>
          </a:p>
        </p:txBody>
      </p:sp>
      <p:sp>
        <p:nvSpPr>
          <p:cNvPr id="16" name="矩形 15">
            <a:hlinkClick r:id="rId7" action="ppaction://hlinksldjump"/>
            <a:extLst>
              <a:ext uri="{FF2B5EF4-FFF2-40B4-BE49-F238E27FC236}">
                <a16:creationId xmlns:a16="http://schemas.microsoft.com/office/drawing/2014/main" id="{5C3E7F58-F5A9-F2B3-3EAD-CD0B7707B16D}"/>
              </a:ext>
            </a:extLst>
          </p:cNvPr>
          <p:cNvSpPr/>
          <p:nvPr/>
        </p:nvSpPr>
        <p:spPr>
          <a:xfrm>
            <a:off x="3144188" y="548007"/>
            <a:ext cx="3875837" cy="2049611"/>
          </a:xfrm>
          <a:prstGeom prst="rect">
            <a:avLst/>
          </a:prstGeom>
          <a:solidFill>
            <a:srgbClr val="FFFFFF">
              <a:alpha val="70980"/>
            </a:srgbClr>
          </a:solidFill>
          <a:ln w="3810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3.</a:t>
            </a:r>
            <a:r>
              <a:rPr lang="zh-TW" altLang="en-US" sz="2400" dirty="0">
                <a:solidFill>
                  <a:schemeClr val="tx1"/>
                </a:solidFill>
              </a:rPr>
              <a:t>心得</a:t>
            </a:r>
            <a:endParaRPr lang="zh-TW" altLang="en-US" dirty="0">
              <a:solidFill>
                <a:schemeClr val="tx1"/>
              </a:solidFill>
            </a:endParaRPr>
          </a:p>
        </p:txBody>
      </p:sp>
      <p:sp>
        <p:nvSpPr>
          <p:cNvPr id="17" name="文字方塊 16">
            <a:extLst>
              <a:ext uri="{FF2B5EF4-FFF2-40B4-BE49-F238E27FC236}">
                <a16:creationId xmlns:a16="http://schemas.microsoft.com/office/drawing/2014/main" id="{8508EBE1-B5F9-C25E-0533-A59A01E9C410}"/>
              </a:ext>
            </a:extLst>
          </p:cNvPr>
          <p:cNvSpPr txBox="1"/>
          <p:nvPr/>
        </p:nvSpPr>
        <p:spPr>
          <a:xfrm>
            <a:off x="10261535" y="6309993"/>
            <a:ext cx="2913530" cy="307777"/>
          </a:xfrm>
          <a:prstGeom prst="rect">
            <a:avLst/>
          </a:prstGeom>
          <a:noFill/>
        </p:spPr>
        <p:txBody>
          <a:bodyPr wrap="square" rtlCol="0">
            <a:spAutoFit/>
          </a:bodyPr>
          <a:lstStyle/>
          <a:p>
            <a:r>
              <a:rPr lang="en-US" altLang="zh-TW" sz="1400" dirty="0">
                <a:solidFill>
                  <a:schemeClr val="bg1"/>
                </a:solidFill>
              </a:rPr>
              <a:t>※</a:t>
            </a:r>
            <a:r>
              <a:rPr lang="zh-TW" altLang="en-US" sz="1400" dirty="0">
                <a:solidFill>
                  <a:schemeClr val="bg1"/>
                </a:solidFill>
              </a:rPr>
              <a:t>此頁有超連結</a:t>
            </a:r>
          </a:p>
        </p:txBody>
      </p:sp>
    </p:spTree>
    <p:custDataLst>
      <p:tags r:id="rId1"/>
    </p:custDataLst>
    <p:extLst>
      <p:ext uri="{BB962C8B-B14F-4D97-AF65-F5344CB8AC3E}">
        <p14:creationId xmlns:p14="http://schemas.microsoft.com/office/powerpoint/2010/main" val="354115777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6530" y="-5252209"/>
            <a:ext cx="23283749" cy="13304996"/>
          </a:xfrm>
          <a:prstGeom prst="rect">
            <a:avLst/>
          </a:prstGeom>
          <a:effectLst>
            <a:softEdge rad="127000"/>
          </a:effectLst>
        </p:spPr>
      </p:pic>
      <p:grpSp>
        <p:nvGrpSpPr>
          <p:cNvPr id="2" name="群組 1">
            <a:extLst>
              <a:ext uri="{FF2B5EF4-FFF2-40B4-BE49-F238E27FC236}">
                <a16:creationId xmlns:a16="http://schemas.microsoft.com/office/drawing/2014/main" id="{DC4C06D2-B3DB-FF6A-23C3-DB4FA0201900}"/>
              </a:ext>
            </a:extLst>
          </p:cNvPr>
          <p:cNvGrpSpPr/>
          <p:nvPr/>
        </p:nvGrpSpPr>
        <p:grpSpPr>
          <a:xfrm>
            <a:off x="-2799871" y="-4259532"/>
            <a:ext cx="21055519" cy="14107779"/>
            <a:chOff x="-2799871" y="-4259532"/>
            <a:chExt cx="21055519" cy="14107779"/>
          </a:xfrm>
        </p:grpSpPr>
        <p:sp>
          <p:nvSpPr>
            <p:cNvPr id="3" name="矩形 2">
              <a:extLst>
                <a:ext uri="{FF2B5EF4-FFF2-40B4-BE49-F238E27FC236}">
                  <a16:creationId xmlns:a16="http://schemas.microsoft.com/office/drawing/2014/main" id="{894078F1-C15A-D395-0DFA-DF8B7EF07F35}"/>
                </a:ext>
              </a:extLst>
            </p:cNvPr>
            <p:cNvSpPr/>
            <p:nvPr/>
          </p:nvSpPr>
          <p:spPr>
            <a:xfrm>
              <a:off x="-2799871" y="-4259532"/>
              <a:ext cx="21055519" cy="14107779"/>
            </a:xfrm>
            <a:prstGeom prst="rect">
              <a:avLst/>
            </a:prstGeom>
            <a:solidFill>
              <a:srgbClr val="FFFFFF">
                <a:alpha val="7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標題 5">
              <a:extLst>
                <a:ext uri="{FF2B5EF4-FFF2-40B4-BE49-F238E27FC236}">
                  <a16:creationId xmlns:a16="http://schemas.microsoft.com/office/drawing/2014/main" id="{AF2A42DA-F8FD-43C3-C54D-62B63821731C}"/>
                </a:ext>
              </a:extLst>
            </p:cNvPr>
            <p:cNvSpPr txBox="1">
              <a:spLocks/>
            </p:cNvSpPr>
            <p:nvPr/>
          </p:nvSpPr>
          <p:spPr>
            <a:xfrm>
              <a:off x="4920323" y="2954322"/>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步驟視覺化</a:t>
              </a:r>
            </a:p>
          </p:txBody>
        </p:sp>
      </p:grpSp>
      <p:pic>
        <p:nvPicPr>
          <p:cNvPr id="12" name="圖片 11">
            <a:extLst>
              <a:ext uri="{FF2B5EF4-FFF2-40B4-BE49-F238E27FC236}">
                <a16:creationId xmlns:a16="http://schemas.microsoft.com/office/drawing/2014/main" id="{7387E44F-9DA3-FBA0-C7ED-C73D871B9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056" y="2954322"/>
            <a:ext cx="495267" cy="495267"/>
          </a:xfrm>
          <a:prstGeom prst="rect">
            <a:avLst/>
          </a:prstGeom>
        </p:spPr>
      </p:pic>
    </p:spTree>
    <p:custDataLst>
      <p:tags r:id="rId1"/>
    </p:custDataLst>
    <p:extLst>
      <p:ext uri="{BB962C8B-B14F-4D97-AF65-F5344CB8AC3E}">
        <p14:creationId xmlns:p14="http://schemas.microsoft.com/office/powerpoint/2010/main" val="199976707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a:t>
            </a:r>
            <a:r>
              <a:rPr lang="zh-TW" altLang="en-US" dirty="0"/>
              <a:t>形內變化</a:t>
            </a:r>
          </a:p>
        </p:txBody>
      </p:sp>
      <p:sp>
        <p:nvSpPr>
          <p:cNvPr id="7" name="笑臉 6"/>
          <p:cNvSpPr/>
          <p:nvPr/>
        </p:nvSpPr>
        <p:spPr>
          <a:xfrm>
            <a:off x="1086787" y="1101777"/>
            <a:ext cx="1603948" cy="1603948"/>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形圖 7"/>
          <p:cNvSpPr/>
          <p:nvPr/>
        </p:nvSpPr>
        <p:spPr>
          <a:xfrm>
            <a:off x="3515195" y="1161737"/>
            <a:ext cx="1603948" cy="1603948"/>
          </a:xfrm>
          <a:prstGeom prst="pi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 name="按鈕形 8"/>
          <p:cNvSpPr/>
          <p:nvPr/>
        </p:nvSpPr>
        <p:spPr>
          <a:xfrm>
            <a:off x="1109272" y="3402767"/>
            <a:ext cx="1603948" cy="1603948"/>
          </a:xfrm>
          <a:prstGeom prst="beve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十字形 9"/>
          <p:cNvSpPr/>
          <p:nvPr/>
        </p:nvSpPr>
        <p:spPr>
          <a:xfrm>
            <a:off x="3492708" y="3357797"/>
            <a:ext cx="1603948" cy="1603948"/>
          </a:xfrm>
          <a:prstGeom prst="plu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p:nvSpPr>
        <p:spPr>
          <a:xfrm>
            <a:off x="1352550" y="5676900"/>
            <a:ext cx="3600450" cy="723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800" dirty="0">
              <a:solidFill>
                <a:schemeClr val="tx1"/>
              </a:solidFill>
            </a:endParaRPr>
          </a:p>
        </p:txBody>
      </p:sp>
      <p:sp>
        <p:nvSpPr>
          <p:cNvPr id="11" name="笑臉 6">
            <a:extLst>
              <a:ext uri="{FF2B5EF4-FFF2-40B4-BE49-F238E27FC236}">
                <a16:creationId xmlns:a16="http://schemas.microsoft.com/office/drawing/2014/main" id="{70F7C9F8-D6B5-4B7C-8AAC-0526A68C27FD}"/>
              </a:ext>
            </a:extLst>
          </p:cNvPr>
          <p:cNvSpPr/>
          <p:nvPr/>
        </p:nvSpPr>
        <p:spPr>
          <a:xfrm>
            <a:off x="7167547" y="1101777"/>
            <a:ext cx="1603948" cy="1603948"/>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形圖 7">
            <a:extLst>
              <a:ext uri="{FF2B5EF4-FFF2-40B4-BE49-F238E27FC236}">
                <a16:creationId xmlns:a16="http://schemas.microsoft.com/office/drawing/2014/main" id="{ACC24C8C-188D-4949-915B-2DE99DAC5BAC}"/>
              </a:ext>
            </a:extLst>
          </p:cNvPr>
          <p:cNvSpPr/>
          <p:nvPr/>
        </p:nvSpPr>
        <p:spPr>
          <a:xfrm>
            <a:off x="9595955" y="1161737"/>
            <a:ext cx="1603948" cy="1603948"/>
          </a:xfrm>
          <a:prstGeom prst="pi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3" name="按鈕形 8">
            <a:extLst>
              <a:ext uri="{FF2B5EF4-FFF2-40B4-BE49-F238E27FC236}">
                <a16:creationId xmlns:a16="http://schemas.microsoft.com/office/drawing/2014/main" id="{C3A81943-CD77-40E4-9809-AB16AAB39E7B}"/>
              </a:ext>
            </a:extLst>
          </p:cNvPr>
          <p:cNvSpPr/>
          <p:nvPr/>
        </p:nvSpPr>
        <p:spPr>
          <a:xfrm>
            <a:off x="7190032" y="3402767"/>
            <a:ext cx="1603948" cy="1603948"/>
          </a:xfrm>
          <a:prstGeom prst="beve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十字形 13">
            <a:extLst>
              <a:ext uri="{FF2B5EF4-FFF2-40B4-BE49-F238E27FC236}">
                <a16:creationId xmlns:a16="http://schemas.microsoft.com/office/drawing/2014/main" id="{4C4C8A38-8AC8-4E9F-9B9F-6798285A59FF}"/>
              </a:ext>
            </a:extLst>
          </p:cNvPr>
          <p:cNvSpPr/>
          <p:nvPr/>
        </p:nvSpPr>
        <p:spPr>
          <a:xfrm>
            <a:off x="9573468" y="3357797"/>
            <a:ext cx="1603948" cy="1603948"/>
          </a:xfrm>
          <a:prstGeom prst="plu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FB7299CF-DA78-63BE-82F5-33ED7AB4685D}"/>
              </a:ext>
            </a:extLst>
          </p:cNvPr>
          <p:cNvSpPr txBox="1"/>
          <p:nvPr/>
        </p:nvSpPr>
        <p:spPr>
          <a:xfrm>
            <a:off x="7761096" y="398466"/>
            <a:ext cx="3416320" cy="369332"/>
          </a:xfrm>
          <a:prstGeom prst="rect">
            <a:avLst/>
          </a:prstGeom>
          <a:noFill/>
        </p:spPr>
        <p:txBody>
          <a:bodyPr wrap="none" rtlCol="0">
            <a:spAutoFit/>
          </a:bodyPr>
          <a:lstStyle/>
          <a:p>
            <a:r>
              <a:rPr lang="zh-TW" altLang="en-US" dirty="0"/>
              <a:t>預設的圖形，顯得平常且無趣。</a:t>
            </a:r>
          </a:p>
        </p:txBody>
      </p:sp>
      <p:sp>
        <p:nvSpPr>
          <p:cNvPr id="3" name="文字方塊 2">
            <a:extLst>
              <a:ext uri="{FF2B5EF4-FFF2-40B4-BE49-F238E27FC236}">
                <a16:creationId xmlns:a16="http://schemas.microsoft.com/office/drawing/2014/main" id="{3F3D9FA2-86BA-342D-ECB3-C677713D5719}"/>
              </a:ext>
            </a:extLst>
          </p:cNvPr>
          <p:cNvSpPr txBox="1"/>
          <p:nvPr/>
        </p:nvSpPr>
        <p:spPr>
          <a:xfrm>
            <a:off x="7156014" y="2699346"/>
            <a:ext cx="1569660" cy="646331"/>
          </a:xfrm>
          <a:prstGeom prst="rect">
            <a:avLst/>
          </a:prstGeom>
          <a:noFill/>
        </p:spPr>
        <p:txBody>
          <a:bodyPr wrap="none" rtlCol="0">
            <a:spAutoFit/>
          </a:bodyPr>
          <a:lstStyle/>
          <a:p>
            <a:r>
              <a:rPr lang="zh-TW" altLang="en-US" dirty="0"/>
              <a:t>招牌笑容，</a:t>
            </a:r>
            <a:endParaRPr lang="en-US" altLang="zh-TW" dirty="0"/>
          </a:p>
          <a:p>
            <a:r>
              <a:rPr lang="zh-TW" altLang="en-US" dirty="0"/>
              <a:t>笑得心裡發寒</a:t>
            </a:r>
          </a:p>
        </p:txBody>
      </p:sp>
      <p:sp>
        <p:nvSpPr>
          <p:cNvPr id="4" name="文字方塊 3">
            <a:extLst>
              <a:ext uri="{FF2B5EF4-FFF2-40B4-BE49-F238E27FC236}">
                <a16:creationId xmlns:a16="http://schemas.microsoft.com/office/drawing/2014/main" id="{FADCB0EB-7B8D-8451-CA7E-4F3B4B91CB14}"/>
              </a:ext>
            </a:extLst>
          </p:cNvPr>
          <p:cNvSpPr txBox="1"/>
          <p:nvPr/>
        </p:nvSpPr>
        <p:spPr>
          <a:xfrm>
            <a:off x="9534292" y="2699345"/>
            <a:ext cx="1800493" cy="646331"/>
          </a:xfrm>
          <a:prstGeom prst="rect">
            <a:avLst/>
          </a:prstGeom>
          <a:noFill/>
        </p:spPr>
        <p:txBody>
          <a:bodyPr wrap="none" rtlCol="0">
            <a:spAutoFit/>
          </a:bodyPr>
          <a:lstStyle/>
          <a:p>
            <a:r>
              <a:rPr lang="zh-TW" altLang="en-US" dirty="0"/>
              <a:t>像是圓餅圖，</a:t>
            </a:r>
            <a:endParaRPr lang="en-US" altLang="zh-TW" dirty="0"/>
          </a:p>
          <a:p>
            <a:r>
              <a:rPr lang="zh-TW" altLang="en-US" dirty="0"/>
              <a:t>說著無趣的數據</a:t>
            </a:r>
          </a:p>
        </p:txBody>
      </p:sp>
      <p:sp>
        <p:nvSpPr>
          <p:cNvPr id="6" name="文字方塊 5">
            <a:extLst>
              <a:ext uri="{FF2B5EF4-FFF2-40B4-BE49-F238E27FC236}">
                <a16:creationId xmlns:a16="http://schemas.microsoft.com/office/drawing/2014/main" id="{E4B1EBCE-FF46-89B8-4BF3-A27389F64D72}"/>
              </a:ext>
            </a:extLst>
          </p:cNvPr>
          <p:cNvSpPr txBox="1"/>
          <p:nvPr/>
        </p:nvSpPr>
        <p:spPr>
          <a:xfrm>
            <a:off x="6860927" y="5063805"/>
            <a:ext cx="2262158" cy="369332"/>
          </a:xfrm>
          <a:prstGeom prst="rect">
            <a:avLst/>
          </a:prstGeom>
          <a:noFill/>
        </p:spPr>
        <p:txBody>
          <a:bodyPr wrap="none" rtlCol="0">
            <a:spAutoFit/>
          </a:bodyPr>
          <a:lstStyle/>
          <a:p>
            <a:r>
              <a:rPr lang="zh-TW" altLang="en-US" dirty="0"/>
              <a:t>這顆寶石看起來很薄</a:t>
            </a:r>
          </a:p>
        </p:txBody>
      </p:sp>
      <p:sp>
        <p:nvSpPr>
          <p:cNvPr id="15" name="文字方塊 14">
            <a:extLst>
              <a:ext uri="{FF2B5EF4-FFF2-40B4-BE49-F238E27FC236}">
                <a16:creationId xmlns:a16="http://schemas.microsoft.com/office/drawing/2014/main" id="{AD955E16-9F86-4ADA-444B-BF0999E6FD55}"/>
              </a:ext>
            </a:extLst>
          </p:cNvPr>
          <p:cNvSpPr txBox="1"/>
          <p:nvPr/>
        </p:nvSpPr>
        <p:spPr>
          <a:xfrm>
            <a:off x="9728515" y="5063805"/>
            <a:ext cx="1338828" cy="369332"/>
          </a:xfrm>
          <a:prstGeom prst="rect">
            <a:avLst/>
          </a:prstGeom>
          <a:noFill/>
        </p:spPr>
        <p:txBody>
          <a:bodyPr wrap="none" rtlCol="0">
            <a:spAutoFit/>
          </a:bodyPr>
          <a:lstStyle/>
          <a:p>
            <a:r>
              <a:rPr lang="zh-TW" altLang="en-US" dirty="0"/>
              <a:t>厚重的感覺</a:t>
            </a:r>
          </a:p>
        </p:txBody>
      </p:sp>
    </p:spTree>
    <p:custDataLst>
      <p:tags r:id="rId1"/>
    </p:custDataLst>
    <p:extLst>
      <p:ext uri="{BB962C8B-B14F-4D97-AF65-F5344CB8AC3E}">
        <p14:creationId xmlns:p14="http://schemas.microsoft.com/office/powerpoint/2010/main" val="129372357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a:t>
            </a:r>
            <a:r>
              <a:rPr lang="zh-TW" altLang="en-US" dirty="0"/>
              <a:t>形內變化</a:t>
            </a:r>
          </a:p>
        </p:txBody>
      </p:sp>
      <p:sp>
        <p:nvSpPr>
          <p:cNvPr id="7" name="笑臉 6"/>
          <p:cNvSpPr/>
          <p:nvPr/>
        </p:nvSpPr>
        <p:spPr>
          <a:xfrm>
            <a:off x="1086787" y="1101777"/>
            <a:ext cx="1603948" cy="1603948"/>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形圖 7"/>
          <p:cNvSpPr/>
          <p:nvPr/>
        </p:nvSpPr>
        <p:spPr>
          <a:xfrm>
            <a:off x="3515195" y="1161737"/>
            <a:ext cx="1603948" cy="1603948"/>
          </a:xfrm>
          <a:prstGeom prst="pi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 name="按鈕形 8"/>
          <p:cNvSpPr/>
          <p:nvPr/>
        </p:nvSpPr>
        <p:spPr>
          <a:xfrm>
            <a:off x="1109272" y="3402767"/>
            <a:ext cx="1603948" cy="1603948"/>
          </a:xfrm>
          <a:prstGeom prst="beve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十字形 9"/>
          <p:cNvSpPr/>
          <p:nvPr/>
        </p:nvSpPr>
        <p:spPr>
          <a:xfrm>
            <a:off x="3492708" y="3357797"/>
            <a:ext cx="1603948" cy="1603948"/>
          </a:xfrm>
          <a:prstGeom prst="plu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custDataLst>
              <p:tags r:id="rId2"/>
            </p:custDataLst>
          </p:nvPr>
        </p:nvSpPr>
        <p:spPr>
          <a:xfrm>
            <a:off x="1813342" y="2344244"/>
            <a:ext cx="106866" cy="1068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4" name="群組 33" descr="PLACEHOLDER"/>
          <p:cNvGrpSpPr/>
          <p:nvPr>
            <p:custDataLst>
              <p:tags r:id="rId3"/>
            </p:custDataLst>
          </p:nvPr>
        </p:nvGrpSpPr>
        <p:grpSpPr>
          <a:xfrm>
            <a:off x="1051227" y="763957"/>
            <a:ext cx="1675068" cy="1977328"/>
            <a:chOff x="1051227" y="763957"/>
            <a:chExt cx="1675068" cy="1977328"/>
          </a:xfrm>
        </p:grpSpPr>
        <p:sp>
          <p:nvSpPr>
            <p:cNvPr id="23" name="矩形 22" descr="PLACEHOLDER"/>
            <p:cNvSpPr/>
            <p:nvPr/>
          </p:nvSpPr>
          <p:spPr>
            <a:xfrm>
              <a:off x="1086787" y="1101777"/>
              <a:ext cx="1603948" cy="1603948"/>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descr="PLACEHOLDER"/>
            <p:cNvSpPr/>
            <p:nvPr/>
          </p:nvSpPr>
          <p:spPr>
            <a:xfrm>
              <a:off x="1051227" y="106621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descr="PLACEHOLDER"/>
            <p:cNvSpPr/>
            <p:nvPr/>
          </p:nvSpPr>
          <p:spPr>
            <a:xfrm>
              <a:off x="2655175" y="106621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descr="PLACEHOLDER"/>
            <p:cNvSpPr/>
            <p:nvPr/>
          </p:nvSpPr>
          <p:spPr>
            <a:xfrm>
              <a:off x="1051227" y="2670165"/>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descr="PLACEHOLDER"/>
            <p:cNvSpPr/>
            <p:nvPr/>
          </p:nvSpPr>
          <p:spPr>
            <a:xfrm>
              <a:off x="2655175" y="2670165"/>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descr="PLACEHOLDER"/>
            <p:cNvSpPr/>
            <p:nvPr/>
          </p:nvSpPr>
          <p:spPr>
            <a:xfrm>
              <a:off x="1853201" y="106621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descr="PLACEHOLDER"/>
            <p:cNvSpPr/>
            <p:nvPr/>
          </p:nvSpPr>
          <p:spPr>
            <a:xfrm>
              <a:off x="1853201" y="2670165"/>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descr="PLACEHOLDER"/>
            <p:cNvSpPr/>
            <p:nvPr/>
          </p:nvSpPr>
          <p:spPr>
            <a:xfrm>
              <a:off x="1051227" y="1868191"/>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descr="PLACEHOLDER"/>
            <p:cNvSpPr/>
            <p:nvPr/>
          </p:nvSpPr>
          <p:spPr>
            <a:xfrm>
              <a:off x="2655175" y="1868191"/>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2" name="直線接點 31" descr="PLACEHOLDER"/>
            <p:cNvCxnSpPr/>
            <p:nvPr/>
          </p:nvCxnSpPr>
          <p:spPr>
            <a:xfrm flipV="1">
              <a:off x="1888761" y="888417"/>
              <a:ext cx="0" cy="177800"/>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33" name="圓形箭號 32" descr="PLACEHOLDER"/>
            <p:cNvSpPr/>
            <p:nvPr/>
          </p:nvSpPr>
          <p:spPr>
            <a:xfrm>
              <a:off x="1799861" y="763957"/>
              <a:ext cx="177800" cy="177800"/>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47" name="群組 46" descr="PLACEHOLDER"/>
          <p:cNvGrpSpPr/>
          <p:nvPr>
            <p:custDataLst>
              <p:tags r:id="rId4"/>
            </p:custDataLst>
          </p:nvPr>
        </p:nvGrpSpPr>
        <p:grpSpPr>
          <a:xfrm>
            <a:off x="3479635" y="823917"/>
            <a:ext cx="1675069" cy="1977328"/>
            <a:chOff x="3479635" y="823917"/>
            <a:chExt cx="1675069" cy="1977328"/>
          </a:xfrm>
        </p:grpSpPr>
        <p:sp>
          <p:nvSpPr>
            <p:cNvPr id="36" name="矩形 35" descr="PLACEHOLDER"/>
            <p:cNvSpPr/>
            <p:nvPr/>
          </p:nvSpPr>
          <p:spPr>
            <a:xfrm>
              <a:off x="3515195" y="1161737"/>
              <a:ext cx="1603948" cy="1603948"/>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橢圓 36" descr="PLACEHOLDER"/>
            <p:cNvSpPr/>
            <p:nvPr/>
          </p:nvSpPr>
          <p:spPr>
            <a:xfrm>
              <a:off x="3479635" y="112617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descr="PLACEHOLDER"/>
            <p:cNvSpPr/>
            <p:nvPr/>
          </p:nvSpPr>
          <p:spPr>
            <a:xfrm>
              <a:off x="5083584" y="112617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descr="PLACEHOLDER"/>
            <p:cNvSpPr/>
            <p:nvPr/>
          </p:nvSpPr>
          <p:spPr>
            <a:xfrm>
              <a:off x="3479635" y="2730125"/>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descr="PLACEHOLDER"/>
            <p:cNvSpPr/>
            <p:nvPr/>
          </p:nvSpPr>
          <p:spPr>
            <a:xfrm>
              <a:off x="5083584" y="2730125"/>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descr="PLACEHOLDER"/>
            <p:cNvSpPr/>
            <p:nvPr/>
          </p:nvSpPr>
          <p:spPr>
            <a:xfrm>
              <a:off x="4281609" y="112617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descr="PLACEHOLDER"/>
            <p:cNvSpPr/>
            <p:nvPr/>
          </p:nvSpPr>
          <p:spPr>
            <a:xfrm>
              <a:off x="4281609" y="2730125"/>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descr="PLACEHOLDER"/>
            <p:cNvSpPr/>
            <p:nvPr/>
          </p:nvSpPr>
          <p:spPr>
            <a:xfrm>
              <a:off x="3479635" y="1928151"/>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橢圓 43" descr="PLACEHOLDER"/>
            <p:cNvSpPr/>
            <p:nvPr/>
          </p:nvSpPr>
          <p:spPr>
            <a:xfrm>
              <a:off x="5083584" y="1928151"/>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5" name="直線接點 44" descr="PLACEHOLDER"/>
            <p:cNvCxnSpPr/>
            <p:nvPr/>
          </p:nvCxnSpPr>
          <p:spPr>
            <a:xfrm flipV="1">
              <a:off x="4317169" y="948377"/>
              <a:ext cx="0" cy="177800"/>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46" name="圓形箭號 45" descr="PLACEHOLDER"/>
            <p:cNvSpPr/>
            <p:nvPr/>
          </p:nvSpPr>
          <p:spPr>
            <a:xfrm>
              <a:off x="4228269" y="823917"/>
              <a:ext cx="177800" cy="177800"/>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59" name="群組 58" descr="PLACEHOLDER"/>
          <p:cNvGrpSpPr/>
          <p:nvPr>
            <p:custDataLst>
              <p:tags r:id="rId5"/>
            </p:custDataLst>
          </p:nvPr>
        </p:nvGrpSpPr>
        <p:grpSpPr>
          <a:xfrm>
            <a:off x="1073712" y="3064947"/>
            <a:ext cx="1675068" cy="1977329"/>
            <a:chOff x="1073712" y="3064947"/>
            <a:chExt cx="1675068" cy="1977329"/>
          </a:xfrm>
        </p:grpSpPr>
        <p:sp>
          <p:nvSpPr>
            <p:cNvPr id="48" name="矩形 47" descr="PLACEHOLDER"/>
            <p:cNvSpPr/>
            <p:nvPr/>
          </p:nvSpPr>
          <p:spPr>
            <a:xfrm>
              <a:off x="1109272" y="3402767"/>
              <a:ext cx="1603948" cy="1603948"/>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descr="PLACEHOLDER"/>
            <p:cNvSpPr/>
            <p:nvPr/>
          </p:nvSpPr>
          <p:spPr>
            <a:xfrm>
              <a:off x="1073712" y="336720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descr="PLACEHOLDER"/>
            <p:cNvSpPr/>
            <p:nvPr/>
          </p:nvSpPr>
          <p:spPr>
            <a:xfrm>
              <a:off x="2677660" y="336720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橢圓 50" descr="PLACEHOLDER"/>
            <p:cNvSpPr/>
            <p:nvPr/>
          </p:nvSpPr>
          <p:spPr>
            <a:xfrm>
              <a:off x="1073712" y="4971155"/>
              <a:ext cx="71120" cy="71121"/>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descr="PLACEHOLDER"/>
            <p:cNvSpPr/>
            <p:nvPr/>
          </p:nvSpPr>
          <p:spPr>
            <a:xfrm>
              <a:off x="2677660" y="4971155"/>
              <a:ext cx="71120" cy="71121"/>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橢圓 52" descr="PLACEHOLDER"/>
            <p:cNvSpPr/>
            <p:nvPr/>
          </p:nvSpPr>
          <p:spPr>
            <a:xfrm>
              <a:off x="1875686" y="336720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橢圓 53" descr="PLACEHOLDER"/>
            <p:cNvSpPr/>
            <p:nvPr/>
          </p:nvSpPr>
          <p:spPr>
            <a:xfrm>
              <a:off x="1875686" y="4971155"/>
              <a:ext cx="71120" cy="71121"/>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descr="PLACEHOLDER"/>
            <p:cNvSpPr/>
            <p:nvPr/>
          </p:nvSpPr>
          <p:spPr>
            <a:xfrm>
              <a:off x="1073712" y="4169181"/>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橢圓 55" descr="PLACEHOLDER"/>
            <p:cNvSpPr/>
            <p:nvPr/>
          </p:nvSpPr>
          <p:spPr>
            <a:xfrm>
              <a:off x="2677660" y="4169181"/>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7" name="直線接點 56" descr="PLACEHOLDER"/>
            <p:cNvCxnSpPr/>
            <p:nvPr/>
          </p:nvCxnSpPr>
          <p:spPr>
            <a:xfrm flipV="1">
              <a:off x="1911246" y="3189407"/>
              <a:ext cx="0" cy="177800"/>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58" name="圓形箭號 57" descr="PLACEHOLDER"/>
            <p:cNvSpPr/>
            <p:nvPr/>
          </p:nvSpPr>
          <p:spPr>
            <a:xfrm>
              <a:off x="1822346" y="3064947"/>
              <a:ext cx="177800" cy="177800"/>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71" name="群組 70" descr="PLACEHOLDER"/>
          <p:cNvGrpSpPr/>
          <p:nvPr>
            <p:custDataLst>
              <p:tags r:id="rId6"/>
            </p:custDataLst>
          </p:nvPr>
        </p:nvGrpSpPr>
        <p:grpSpPr>
          <a:xfrm>
            <a:off x="3457148" y="3019977"/>
            <a:ext cx="1675069" cy="1977328"/>
            <a:chOff x="3457148" y="3019977"/>
            <a:chExt cx="1675069" cy="1977328"/>
          </a:xfrm>
        </p:grpSpPr>
        <p:sp>
          <p:nvSpPr>
            <p:cNvPr id="60" name="矩形 59" descr="PLACEHOLDER"/>
            <p:cNvSpPr/>
            <p:nvPr/>
          </p:nvSpPr>
          <p:spPr>
            <a:xfrm>
              <a:off x="3492708" y="3357797"/>
              <a:ext cx="1603948" cy="1603948"/>
            </a:xfrm>
            <a:prstGeom prst="rect">
              <a:avLst/>
            </a:prstGeom>
            <a:noFill/>
            <a:ln w="6350">
              <a:solidFill>
                <a:srgbClr val="A9A9A9"/>
              </a:solidFill>
            </a:ln>
            <a:extLst>
              <a:ext uri="{909E8E84-426E-40DD-AFC4-6F175D3DCCD1}">
                <a14:hiddenFill xmlns:a14="http://schemas.microsoft.com/office/drawing/2010/main">
                  <a:solidFill>
                    <a:schemeClr val="accent1">
                      <a:lumMod val="20000"/>
                      <a:lumOff val="80000"/>
                      <a:alpha val="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橢圓 60" descr="PLACEHOLDER"/>
            <p:cNvSpPr/>
            <p:nvPr/>
          </p:nvSpPr>
          <p:spPr>
            <a:xfrm>
              <a:off x="3457148" y="332223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橢圓 61" descr="PLACEHOLDER"/>
            <p:cNvSpPr/>
            <p:nvPr/>
          </p:nvSpPr>
          <p:spPr>
            <a:xfrm>
              <a:off x="5061097" y="332223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橢圓 62" descr="PLACEHOLDER"/>
            <p:cNvSpPr/>
            <p:nvPr/>
          </p:nvSpPr>
          <p:spPr>
            <a:xfrm>
              <a:off x="3457148" y="4926185"/>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橢圓 63" descr="PLACEHOLDER"/>
            <p:cNvSpPr/>
            <p:nvPr/>
          </p:nvSpPr>
          <p:spPr>
            <a:xfrm>
              <a:off x="5061097" y="4926185"/>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橢圓 64" descr="PLACEHOLDER"/>
            <p:cNvSpPr/>
            <p:nvPr/>
          </p:nvSpPr>
          <p:spPr>
            <a:xfrm>
              <a:off x="4259122" y="3322237"/>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descr="PLACEHOLDER"/>
            <p:cNvSpPr/>
            <p:nvPr/>
          </p:nvSpPr>
          <p:spPr>
            <a:xfrm>
              <a:off x="4259122" y="4926185"/>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橢圓 66" descr="PLACEHOLDER"/>
            <p:cNvSpPr/>
            <p:nvPr/>
          </p:nvSpPr>
          <p:spPr>
            <a:xfrm>
              <a:off x="3457148" y="4124211"/>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橢圓 67" descr="PLACEHOLDER"/>
            <p:cNvSpPr/>
            <p:nvPr/>
          </p:nvSpPr>
          <p:spPr>
            <a:xfrm>
              <a:off x="5061097" y="4124211"/>
              <a:ext cx="71120" cy="71120"/>
            </a:xfrm>
            <a:prstGeom prst="ellipse">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9" name="直線接點 68" descr="PLACEHOLDER"/>
            <p:cNvCxnSpPr/>
            <p:nvPr/>
          </p:nvCxnSpPr>
          <p:spPr>
            <a:xfrm flipV="1">
              <a:off x="4294682" y="3144437"/>
              <a:ext cx="0" cy="177800"/>
            </a:xfrm>
            <a:prstGeom prst="line">
              <a:avLst/>
            </a:prstGeom>
            <a:ln w="6350">
              <a:solidFill>
                <a:srgbClr val="A9A9A9"/>
              </a:solidFill>
            </a:ln>
          </p:spPr>
          <p:style>
            <a:lnRef idx="1">
              <a:schemeClr val="accent1"/>
            </a:lnRef>
            <a:fillRef idx="0">
              <a:schemeClr val="accent1"/>
            </a:fillRef>
            <a:effectRef idx="0">
              <a:schemeClr val="accent1"/>
            </a:effectRef>
            <a:fontRef idx="minor">
              <a:schemeClr val="tx1"/>
            </a:fontRef>
          </p:style>
        </p:cxnSp>
        <p:sp>
          <p:nvSpPr>
            <p:cNvPr id="70" name="圓形箭號 69" descr="PLACEHOLDER"/>
            <p:cNvSpPr/>
            <p:nvPr/>
          </p:nvSpPr>
          <p:spPr>
            <a:xfrm>
              <a:off x="4205782" y="3019977"/>
              <a:ext cx="177800" cy="177800"/>
            </a:xfrm>
            <a:prstGeom prst="circularArrow">
              <a:avLst>
                <a:gd name="adj1" fmla="val 15146"/>
                <a:gd name="adj2" fmla="val 1119360"/>
                <a:gd name="adj3" fmla="val 20455200"/>
                <a:gd name="adj4" fmla="val 2868000"/>
                <a:gd name="adj5" fmla="val 17300"/>
              </a:avLst>
            </a:prstGeom>
            <a:solidFill>
              <a:srgbClr val="FFFFFF"/>
            </a:solidFill>
            <a:ln w="1905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72" name="橢圓 71"/>
          <p:cNvSpPr/>
          <p:nvPr>
            <p:custDataLst>
              <p:tags r:id="rId7"/>
            </p:custDataLst>
          </p:nvPr>
        </p:nvSpPr>
        <p:spPr>
          <a:xfrm>
            <a:off x="5074702" y="1925144"/>
            <a:ext cx="106866" cy="1068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橢圓 72"/>
          <p:cNvSpPr/>
          <p:nvPr>
            <p:custDataLst>
              <p:tags r:id="rId8"/>
            </p:custDataLst>
          </p:nvPr>
        </p:nvSpPr>
        <p:spPr>
          <a:xfrm>
            <a:off x="4259362" y="1102184"/>
            <a:ext cx="106866" cy="1068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橢圓 73"/>
          <p:cNvSpPr/>
          <p:nvPr>
            <p:custDataLst>
              <p:tags r:id="rId9"/>
            </p:custDataLst>
          </p:nvPr>
        </p:nvSpPr>
        <p:spPr>
          <a:xfrm>
            <a:off x="3840262" y="3304364"/>
            <a:ext cx="106866" cy="1068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橢圓 74"/>
          <p:cNvSpPr/>
          <p:nvPr>
            <p:custDataLst>
              <p:tags r:id="rId10"/>
            </p:custDataLst>
          </p:nvPr>
        </p:nvSpPr>
        <p:spPr>
          <a:xfrm>
            <a:off x="1272322" y="3350084"/>
            <a:ext cx="106866" cy="1068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p:nvSpPr>
        <p:spPr>
          <a:xfrm>
            <a:off x="1352550" y="5676900"/>
            <a:ext cx="3600450" cy="723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solidFill>
                  <a:schemeClr val="tx1"/>
                </a:solidFill>
              </a:rPr>
              <a:t>形內變化</a:t>
            </a:r>
          </a:p>
        </p:txBody>
      </p:sp>
      <p:sp>
        <p:nvSpPr>
          <p:cNvPr id="2" name="笑臉 6">
            <a:extLst>
              <a:ext uri="{FF2B5EF4-FFF2-40B4-BE49-F238E27FC236}">
                <a16:creationId xmlns:a16="http://schemas.microsoft.com/office/drawing/2014/main" id="{FE1FD08B-4C20-71D2-90E2-FDAB93CDE092}"/>
              </a:ext>
            </a:extLst>
          </p:cNvPr>
          <p:cNvSpPr/>
          <p:nvPr/>
        </p:nvSpPr>
        <p:spPr>
          <a:xfrm>
            <a:off x="7167547" y="1101777"/>
            <a:ext cx="1603948" cy="1603948"/>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圓形圖 7">
            <a:extLst>
              <a:ext uri="{FF2B5EF4-FFF2-40B4-BE49-F238E27FC236}">
                <a16:creationId xmlns:a16="http://schemas.microsoft.com/office/drawing/2014/main" id="{908B71D4-798A-9143-660C-49670D1271D5}"/>
              </a:ext>
            </a:extLst>
          </p:cNvPr>
          <p:cNvSpPr/>
          <p:nvPr/>
        </p:nvSpPr>
        <p:spPr>
          <a:xfrm>
            <a:off x="9595955" y="1161737"/>
            <a:ext cx="1603948" cy="1603948"/>
          </a:xfrm>
          <a:prstGeom prst="pi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4" name="按鈕形 8">
            <a:extLst>
              <a:ext uri="{FF2B5EF4-FFF2-40B4-BE49-F238E27FC236}">
                <a16:creationId xmlns:a16="http://schemas.microsoft.com/office/drawing/2014/main" id="{A1F8E4DB-E881-B7FF-B589-81C4FBFC2317}"/>
              </a:ext>
            </a:extLst>
          </p:cNvPr>
          <p:cNvSpPr/>
          <p:nvPr/>
        </p:nvSpPr>
        <p:spPr>
          <a:xfrm>
            <a:off x="7190032" y="3402767"/>
            <a:ext cx="1603948" cy="1603948"/>
          </a:xfrm>
          <a:prstGeom prst="beve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十字形 5">
            <a:extLst>
              <a:ext uri="{FF2B5EF4-FFF2-40B4-BE49-F238E27FC236}">
                <a16:creationId xmlns:a16="http://schemas.microsoft.com/office/drawing/2014/main" id="{F86261A8-92B9-A22B-C934-DA6E79C4EECB}"/>
              </a:ext>
            </a:extLst>
          </p:cNvPr>
          <p:cNvSpPr/>
          <p:nvPr/>
        </p:nvSpPr>
        <p:spPr>
          <a:xfrm>
            <a:off x="9573468" y="3357797"/>
            <a:ext cx="1603948" cy="1603948"/>
          </a:xfrm>
          <a:prstGeom prst="plu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286938221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橢圓 5">
            <a:extLst>
              <a:ext uri="{FF2B5EF4-FFF2-40B4-BE49-F238E27FC236}">
                <a16:creationId xmlns:a16="http://schemas.microsoft.com/office/drawing/2014/main" id="{2F709847-CAA3-330B-5012-8AE29AEDE3ED}"/>
              </a:ext>
            </a:extLst>
          </p:cNvPr>
          <p:cNvSpPr/>
          <p:nvPr/>
        </p:nvSpPr>
        <p:spPr>
          <a:xfrm>
            <a:off x="-2260060" y="-4927060"/>
            <a:ext cx="16712119" cy="16712119"/>
          </a:xfrm>
          <a:prstGeom prst="ellipse">
            <a:avLst/>
          </a:prstGeom>
          <a:solidFill>
            <a:schemeClr val="tx1"/>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F8274B6F-3C9B-1BA0-57A6-8A8EA66B1578}"/>
              </a:ext>
            </a:extLst>
          </p:cNvPr>
          <p:cNvSpPr>
            <a:spLocks noGrp="1"/>
          </p:cNvSpPr>
          <p:nvPr>
            <p:ph type="sldNum" sz="quarter" idx="12"/>
          </p:nvPr>
        </p:nvSpPr>
        <p:spPr/>
        <p:txBody>
          <a:bodyPr/>
          <a:lstStyle/>
          <a:p>
            <a:fld id="{ACD9DDB2-07AC-45D8-A443-BC631B55AF1A}" type="slidenum">
              <a:rPr lang="zh-TW" altLang="en-US" smtClean="0"/>
              <a:t>2</a:t>
            </a:fld>
            <a:endParaRPr lang="zh-TW" altLang="en-US"/>
          </a:p>
        </p:txBody>
      </p:sp>
      <p:sp>
        <p:nvSpPr>
          <p:cNvPr id="3" name="標題 5">
            <a:extLst>
              <a:ext uri="{FF2B5EF4-FFF2-40B4-BE49-F238E27FC236}">
                <a16:creationId xmlns:a16="http://schemas.microsoft.com/office/drawing/2014/main" id="{FC7E1456-7968-AA29-1765-B4D336622B5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t>自我評量</a:t>
            </a:r>
          </a:p>
        </p:txBody>
      </p:sp>
      <p:pic>
        <p:nvPicPr>
          <p:cNvPr id="4" name="圖片 3">
            <a:extLst>
              <a:ext uri="{FF2B5EF4-FFF2-40B4-BE49-F238E27FC236}">
                <a16:creationId xmlns:a16="http://schemas.microsoft.com/office/drawing/2014/main" id="{6149905B-03E3-2E37-9D0F-52A5AB16E3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graphicFrame>
        <p:nvGraphicFramePr>
          <p:cNvPr id="5" name="表格 4">
            <a:extLst>
              <a:ext uri="{FF2B5EF4-FFF2-40B4-BE49-F238E27FC236}">
                <a16:creationId xmlns:a16="http://schemas.microsoft.com/office/drawing/2014/main" id="{2206A3AA-C233-07AC-7553-D7701A3041C4}"/>
              </a:ext>
            </a:extLst>
          </p:cNvPr>
          <p:cNvGraphicFramePr>
            <a:graphicFrameLocks noGrp="1"/>
          </p:cNvGraphicFramePr>
          <p:nvPr>
            <p:extLst>
              <p:ext uri="{D42A27DB-BD31-4B8C-83A1-F6EECF244321}">
                <p14:modId xmlns:p14="http://schemas.microsoft.com/office/powerpoint/2010/main" val="2689764002"/>
              </p:ext>
            </p:extLst>
          </p:nvPr>
        </p:nvGraphicFramePr>
        <p:xfrm>
          <a:off x="743698" y="1944728"/>
          <a:ext cx="10704604" cy="3315053"/>
        </p:xfrm>
        <a:graphic>
          <a:graphicData uri="http://schemas.openxmlformats.org/drawingml/2006/table">
            <a:tbl>
              <a:tblPr firstRow="1" bandRow="1">
                <a:tableStyleId>{5C22544A-7EE6-4342-B048-85BDC9FD1C3A}</a:tableStyleId>
              </a:tblPr>
              <a:tblGrid>
                <a:gridCol w="1451318">
                  <a:extLst>
                    <a:ext uri="{9D8B030D-6E8A-4147-A177-3AD203B41FA5}">
                      <a16:colId xmlns:a16="http://schemas.microsoft.com/office/drawing/2014/main" val="20000"/>
                    </a:ext>
                  </a:extLst>
                </a:gridCol>
                <a:gridCol w="6094842">
                  <a:extLst>
                    <a:ext uri="{9D8B030D-6E8A-4147-A177-3AD203B41FA5}">
                      <a16:colId xmlns:a16="http://schemas.microsoft.com/office/drawing/2014/main" val="20001"/>
                    </a:ext>
                  </a:extLst>
                </a:gridCol>
                <a:gridCol w="789611">
                  <a:extLst>
                    <a:ext uri="{9D8B030D-6E8A-4147-A177-3AD203B41FA5}">
                      <a16:colId xmlns:a16="http://schemas.microsoft.com/office/drawing/2014/main" val="3287034028"/>
                    </a:ext>
                  </a:extLst>
                </a:gridCol>
                <a:gridCol w="789611">
                  <a:extLst>
                    <a:ext uri="{9D8B030D-6E8A-4147-A177-3AD203B41FA5}">
                      <a16:colId xmlns:a16="http://schemas.microsoft.com/office/drawing/2014/main" val="20002"/>
                    </a:ext>
                  </a:extLst>
                </a:gridCol>
                <a:gridCol w="789611">
                  <a:extLst>
                    <a:ext uri="{9D8B030D-6E8A-4147-A177-3AD203B41FA5}">
                      <a16:colId xmlns:a16="http://schemas.microsoft.com/office/drawing/2014/main" val="20003"/>
                    </a:ext>
                  </a:extLst>
                </a:gridCol>
                <a:gridCol w="789611">
                  <a:extLst>
                    <a:ext uri="{9D8B030D-6E8A-4147-A177-3AD203B41FA5}">
                      <a16:colId xmlns:a16="http://schemas.microsoft.com/office/drawing/2014/main" val="20004"/>
                    </a:ext>
                  </a:extLst>
                </a:gridCol>
              </a:tblGrid>
              <a:tr h="569900">
                <a:tc>
                  <a:txBody>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項目</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說明</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頁數</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a:solidFill>
                            <a:schemeClr val="bg1"/>
                          </a:solidFill>
                          <a:latin typeface="微軟正黑體" panose="020B0604030504040204" pitchFamily="34" charset="-120"/>
                          <a:ea typeface="微軟正黑體" panose="020B0604030504040204" pitchFamily="34" charset="-120"/>
                        </a:rPr>
                        <a:t>優</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良好</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尚可</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95807">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首頁</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吸引力、創意、美感、清楚、技巧</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Ｖ</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2628">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彙整</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頁數、色調、完整、精緻、變化、創意、說明</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a:solidFill>
                            <a:schemeClr val="bg1"/>
                          </a:solidFill>
                          <a:latin typeface="微軟正黑體" panose="020B0604030504040204" pitchFamily="34" charset="-120"/>
                          <a:ea typeface="微軟正黑體" panose="020B0604030504040204" pitchFamily="34" charset="-120"/>
                        </a:rPr>
                        <a:t>V</a:t>
                      </a: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89681">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步驟視覺化</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solidFill>
                            <a:schemeClr val="bg1"/>
                          </a:solidFill>
                          <a:latin typeface="微軟正黑體" panose="020B0604030504040204" pitchFamily="34" charset="-120"/>
                          <a:ea typeface="微軟正黑體" panose="020B0604030504040204" pitchFamily="34" charset="-120"/>
                        </a:rPr>
                        <a:t>PPT</a:t>
                      </a:r>
                      <a:r>
                        <a:rPr lang="zh-TW" altLang="en-US" dirty="0">
                          <a:solidFill>
                            <a:schemeClr val="bg1"/>
                          </a:solidFill>
                          <a:latin typeface="微軟正黑體" panose="020B0604030504040204" pitchFamily="34" charset="-120"/>
                          <a:ea typeface="微軟正黑體" panose="020B0604030504040204" pitchFamily="34" charset="-120"/>
                        </a:rPr>
                        <a:t> 結構、標題、翻頁銜接、步驟清楚、內容完整、脈絡清楚、變化、引導、說明、文圖關聯</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Ｖ</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231019"/>
                  </a:ext>
                </a:extLst>
              </a:tr>
              <a:tr h="3941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chemeClr val="bg1"/>
                          </a:solidFill>
                          <a:latin typeface="微軟正黑體" panose="020B0604030504040204" pitchFamily="34" charset="-120"/>
                          <a:ea typeface="微軟正黑體" panose="020B0604030504040204" pitchFamily="34" charset="-120"/>
                        </a:rPr>
                        <a:t>心得</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chemeClr val="bg1"/>
                          </a:solidFill>
                          <a:latin typeface="微軟正黑體" panose="020B0604030504040204" pitchFamily="34" charset="-120"/>
                          <a:ea typeface="微軟正黑體" panose="020B0604030504040204" pitchFamily="34" charset="-120"/>
                        </a:rPr>
                        <a:t>排版、著重、關聯、發想</a:t>
                      </a:r>
                      <a:endParaRPr lang="en-US" altLang="zh-TW"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Ｖ</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6616865"/>
                  </a:ext>
                </a:extLst>
              </a:tr>
              <a:tr h="692934">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其他</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參考資料、新發現、新技術、新運用</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a:solidFill>
                            <a:schemeClr val="bg1"/>
                          </a:solidFill>
                          <a:latin typeface="微軟正黑體" panose="020B0604030504040204" pitchFamily="34" charset="-120"/>
                          <a:ea typeface="微軟正黑體" panose="020B0604030504040204" pitchFamily="34" charset="-120"/>
                        </a:rPr>
                        <a:t>V</a:t>
                      </a:r>
                      <a:endParaRPr lang="zh-TW" altLang="en-US" dirty="0">
                        <a:solidFill>
                          <a:schemeClr val="bg1"/>
                        </a:solidFill>
                        <a:latin typeface="微軟正黑體" panose="020B0604030504040204" pitchFamily="34" charset="-120"/>
                        <a:ea typeface="微軟正黑體" panose="020B0604030504040204" pitchFamily="34"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7752259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a:t>
            </a:r>
            <a:r>
              <a:rPr lang="zh-TW" altLang="en-US" dirty="0"/>
              <a:t>形內變化</a:t>
            </a:r>
          </a:p>
        </p:txBody>
      </p:sp>
      <p:sp>
        <p:nvSpPr>
          <p:cNvPr id="7" name="笑臉 6"/>
          <p:cNvSpPr/>
          <p:nvPr/>
        </p:nvSpPr>
        <p:spPr>
          <a:xfrm>
            <a:off x="1086787" y="1101777"/>
            <a:ext cx="1603948" cy="1603948"/>
          </a:xfrm>
          <a:prstGeom prst="smileyFace">
            <a:avLst>
              <a:gd name="adj" fmla="val -465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形圖 7"/>
          <p:cNvSpPr/>
          <p:nvPr/>
        </p:nvSpPr>
        <p:spPr>
          <a:xfrm>
            <a:off x="3515195" y="1161737"/>
            <a:ext cx="1603948" cy="1603948"/>
          </a:xfrm>
          <a:prstGeom prst="pie">
            <a:avLst>
              <a:gd name="adj1" fmla="val 0"/>
              <a:gd name="adj2" fmla="val 136919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 name="按鈕形 8"/>
          <p:cNvSpPr/>
          <p:nvPr/>
        </p:nvSpPr>
        <p:spPr>
          <a:xfrm>
            <a:off x="1109272" y="3402767"/>
            <a:ext cx="1603948" cy="1603948"/>
          </a:xfrm>
          <a:prstGeom prst="bevel">
            <a:avLst>
              <a:gd name="adj" fmla="val 2651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十字形 9"/>
          <p:cNvSpPr/>
          <p:nvPr/>
        </p:nvSpPr>
        <p:spPr>
          <a:xfrm>
            <a:off x="3492708" y="3357797"/>
            <a:ext cx="1603948" cy="1603948"/>
          </a:xfrm>
          <a:prstGeom prst="plus">
            <a:avLst>
              <a:gd name="adj" fmla="val 3715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352550" y="5676900"/>
            <a:ext cx="3600450" cy="723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solidFill>
                  <a:schemeClr val="tx1"/>
                </a:solidFill>
              </a:rPr>
              <a:t>形內變化</a:t>
            </a:r>
          </a:p>
        </p:txBody>
      </p:sp>
      <p:sp>
        <p:nvSpPr>
          <p:cNvPr id="2" name="笑臉 6">
            <a:extLst>
              <a:ext uri="{FF2B5EF4-FFF2-40B4-BE49-F238E27FC236}">
                <a16:creationId xmlns:a16="http://schemas.microsoft.com/office/drawing/2014/main" id="{B3E3CE38-6A29-034A-5725-5BEFF75FF5D0}"/>
              </a:ext>
            </a:extLst>
          </p:cNvPr>
          <p:cNvSpPr/>
          <p:nvPr/>
        </p:nvSpPr>
        <p:spPr>
          <a:xfrm>
            <a:off x="7167547" y="1101777"/>
            <a:ext cx="1603948" cy="1603948"/>
          </a:xfrm>
          <a:prstGeom prst="smileyFace">
            <a:avLst>
              <a:gd name="adj" fmla="val -465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圓形圖 7">
            <a:extLst>
              <a:ext uri="{FF2B5EF4-FFF2-40B4-BE49-F238E27FC236}">
                <a16:creationId xmlns:a16="http://schemas.microsoft.com/office/drawing/2014/main" id="{65EB19E9-E9B0-C5E9-2F5E-92EADF91C5AA}"/>
              </a:ext>
            </a:extLst>
          </p:cNvPr>
          <p:cNvSpPr/>
          <p:nvPr/>
        </p:nvSpPr>
        <p:spPr>
          <a:xfrm>
            <a:off x="9595955" y="1161737"/>
            <a:ext cx="1603948" cy="1603948"/>
          </a:xfrm>
          <a:prstGeom prst="pie">
            <a:avLst>
              <a:gd name="adj1" fmla="val 0"/>
              <a:gd name="adj2" fmla="val 1336591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4" name="按鈕形 8">
            <a:extLst>
              <a:ext uri="{FF2B5EF4-FFF2-40B4-BE49-F238E27FC236}">
                <a16:creationId xmlns:a16="http://schemas.microsoft.com/office/drawing/2014/main" id="{57492C11-C2C3-B87D-C00A-318B464D75B0}"/>
              </a:ext>
            </a:extLst>
          </p:cNvPr>
          <p:cNvSpPr/>
          <p:nvPr/>
        </p:nvSpPr>
        <p:spPr>
          <a:xfrm>
            <a:off x="7190032" y="3402767"/>
            <a:ext cx="1603948" cy="1603948"/>
          </a:xfrm>
          <a:prstGeom prst="bevel">
            <a:avLst>
              <a:gd name="adj" fmla="val 2817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十字形 5">
            <a:extLst>
              <a:ext uri="{FF2B5EF4-FFF2-40B4-BE49-F238E27FC236}">
                <a16:creationId xmlns:a16="http://schemas.microsoft.com/office/drawing/2014/main" id="{CE8BE27A-6A25-17A2-8E07-7A8D8287B56E}"/>
              </a:ext>
            </a:extLst>
          </p:cNvPr>
          <p:cNvSpPr/>
          <p:nvPr/>
        </p:nvSpPr>
        <p:spPr>
          <a:xfrm>
            <a:off x="9573468" y="3357797"/>
            <a:ext cx="1603948" cy="1603948"/>
          </a:xfrm>
          <a:prstGeom prst="plus">
            <a:avLst>
              <a:gd name="adj" fmla="val 3898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1FDFEB20-0AC3-150F-4B47-54E732026EC1}"/>
              </a:ext>
            </a:extLst>
          </p:cNvPr>
          <p:cNvSpPr txBox="1"/>
          <p:nvPr/>
        </p:nvSpPr>
        <p:spPr>
          <a:xfrm>
            <a:off x="7201835" y="2705725"/>
            <a:ext cx="1569660" cy="646331"/>
          </a:xfrm>
          <a:prstGeom prst="rect">
            <a:avLst/>
          </a:prstGeom>
          <a:noFill/>
        </p:spPr>
        <p:txBody>
          <a:bodyPr wrap="none" rtlCol="0">
            <a:spAutoFit/>
          </a:bodyPr>
          <a:lstStyle/>
          <a:p>
            <a:r>
              <a:rPr lang="zh-TW" altLang="en-US" dirty="0"/>
              <a:t>不是所有故事</a:t>
            </a:r>
            <a:endParaRPr lang="en-US" altLang="zh-TW" dirty="0"/>
          </a:p>
          <a:p>
            <a:r>
              <a:rPr lang="zh-TW" altLang="en-US" dirty="0"/>
              <a:t>都有好結局</a:t>
            </a:r>
          </a:p>
        </p:txBody>
      </p:sp>
      <p:sp>
        <p:nvSpPr>
          <p:cNvPr id="13" name="文字方塊 12">
            <a:extLst>
              <a:ext uri="{FF2B5EF4-FFF2-40B4-BE49-F238E27FC236}">
                <a16:creationId xmlns:a16="http://schemas.microsoft.com/office/drawing/2014/main" id="{CA69F66E-A1E7-1E57-5251-3FE5118D6193}"/>
              </a:ext>
            </a:extLst>
          </p:cNvPr>
          <p:cNvSpPr txBox="1"/>
          <p:nvPr/>
        </p:nvSpPr>
        <p:spPr>
          <a:xfrm>
            <a:off x="9728515" y="2733952"/>
            <a:ext cx="1338828" cy="646331"/>
          </a:xfrm>
          <a:prstGeom prst="rect">
            <a:avLst/>
          </a:prstGeom>
          <a:noFill/>
        </p:spPr>
        <p:txBody>
          <a:bodyPr wrap="none" rtlCol="0">
            <a:spAutoFit/>
          </a:bodyPr>
          <a:lstStyle/>
          <a:p>
            <a:r>
              <a:rPr lang="zh-TW" altLang="en-US" dirty="0"/>
              <a:t>像是被米奇</a:t>
            </a:r>
            <a:endParaRPr lang="en-US" altLang="zh-TW" dirty="0"/>
          </a:p>
          <a:p>
            <a:r>
              <a:rPr lang="zh-TW" altLang="en-US" dirty="0"/>
              <a:t>偷吃的起司</a:t>
            </a:r>
          </a:p>
        </p:txBody>
      </p:sp>
      <p:sp>
        <p:nvSpPr>
          <p:cNvPr id="14" name="文字方塊 13">
            <a:extLst>
              <a:ext uri="{FF2B5EF4-FFF2-40B4-BE49-F238E27FC236}">
                <a16:creationId xmlns:a16="http://schemas.microsoft.com/office/drawing/2014/main" id="{534C7222-3288-DF91-210E-916889E9E0CE}"/>
              </a:ext>
            </a:extLst>
          </p:cNvPr>
          <p:cNvSpPr txBox="1"/>
          <p:nvPr/>
        </p:nvSpPr>
        <p:spPr>
          <a:xfrm>
            <a:off x="7086418" y="5079126"/>
            <a:ext cx="1800493" cy="369332"/>
          </a:xfrm>
          <a:prstGeom prst="rect">
            <a:avLst/>
          </a:prstGeom>
          <a:noFill/>
        </p:spPr>
        <p:txBody>
          <a:bodyPr wrap="none" rtlCol="0">
            <a:spAutoFit/>
          </a:bodyPr>
          <a:lstStyle/>
          <a:p>
            <a:r>
              <a:rPr lang="zh-TW" altLang="en-US" dirty="0"/>
              <a:t>寶石越大顆越好</a:t>
            </a:r>
          </a:p>
        </p:txBody>
      </p:sp>
      <p:sp>
        <p:nvSpPr>
          <p:cNvPr id="15" name="文字方塊 14">
            <a:extLst>
              <a:ext uri="{FF2B5EF4-FFF2-40B4-BE49-F238E27FC236}">
                <a16:creationId xmlns:a16="http://schemas.microsoft.com/office/drawing/2014/main" id="{B5AF5D6B-6329-70D5-32CD-BC1CC392A0B1}"/>
              </a:ext>
            </a:extLst>
          </p:cNvPr>
          <p:cNvSpPr txBox="1"/>
          <p:nvPr/>
        </p:nvSpPr>
        <p:spPr>
          <a:xfrm>
            <a:off x="9382266" y="5022953"/>
            <a:ext cx="2031325" cy="369332"/>
          </a:xfrm>
          <a:prstGeom prst="rect">
            <a:avLst/>
          </a:prstGeom>
          <a:noFill/>
        </p:spPr>
        <p:txBody>
          <a:bodyPr wrap="none" rtlCol="0">
            <a:spAutoFit/>
          </a:bodyPr>
          <a:lstStyle/>
          <a:p>
            <a:r>
              <a:rPr lang="zh-TW" altLang="en-US" dirty="0"/>
              <a:t>救人很可靠的樣子</a:t>
            </a:r>
          </a:p>
        </p:txBody>
      </p:sp>
    </p:spTree>
    <p:custDataLst>
      <p:tags r:id="rId1"/>
    </p:custDataLst>
    <p:extLst>
      <p:ext uri="{BB962C8B-B14F-4D97-AF65-F5344CB8AC3E}">
        <p14:creationId xmlns:p14="http://schemas.microsoft.com/office/powerpoint/2010/main" val="246684925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CA06D3C-9A78-4818-9368-2FCE3216A9E4}"/>
              </a:ext>
            </a:extLst>
          </p:cNvPr>
          <p:cNvSpPr>
            <a:spLocks noGrp="1"/>
          </p:cNvSpPr>
          <p:nvPr>
            <p:ph type="title"/>
          </p:nvPr>
        </p:nvSpPr>
        <p:spPr/>
        <p:txBody>
          <a:bodyPr/>
          <a:lstStyle/>
          <a:p>
            <a:r>
              <a:rPr lang="zh-TW" altLang="en-US" dirty="0"/>
              <a:t>快取圖案 </a:t>
            </a:r>
            <a:r>
              <a:rPr lang="en-US" altLang="zh-TW" dirty="0"/>
              <a:t>-</a:t>
            </a:r>
            <a:r>
              <a:rPr lang="zh-TW" altLang="en-US" dirty="0"/>
              <a:t>形內變化</a:t>
            </a:r>
          </a:p>
        </p:txBody>
      </p:sp>
      <p:sp>
        <p:nvSpPr>
          <p:cNvPr id="4" name="灯片编号占位符 3">
            <a:extLst>
              <a:ext uri="{FF2B5EF4-FFF2-40B4-BE49-F238E27FC236}">
                <a16:creationId xmlns:a16="http://schemas.microsoft.com/office/drawing/2014/main" id="{43074A0D-8584-45D8-A228-086507976F81}"/>
              </a:ext>
            </a:extLst>
          </p:cNvPr>
          <p:cNvSpPr>
            <a:spLocks noGrp="1"/>
          </p:cNvSpPr>
          <p:nvPr>
            <p:ph type="sldNum" sz="quarter" idx="12"/>
          </p:nvPr>
        </p:nvSpPr>
        <p:spPr/>
        <p:txBody>
          <a:bodyPr/>
          <a:lstStyle/>
          <a:p>
            <a:fld id="{ACD9DDB2-07AC-45D8-A443-BC631B55AF1A}" type="slidenum">
              <a:rPr lang="zh-TW" altLang="en-US" smtClean="0"/>
              <a:t>21</a:t>
            </a:fld>
            <a:endParaRPr lang="zh-TW" altLang="en-US" dirty="0"/>
          </a:p>
        </p:txBody>
      </p:sp>
      <p:sp>
        <p:nvSpPr>
          <p:cNvPr id="8" name="矩形 7">
            <a:extLst>
              <a:ext uri="{FF2B5EF4-FFF2-40B4-BE49-F238E27FC236}">
                <a16:creationId xmlns:a16="http://schemas.microsoft.com/office/drawing/2014/main" id="{C8F6FDF3-6590-4BB7-83E0-C2911D185DE1}"/>
              </a:ext>
            </a:extLst>
          </p:cNvPr>
          <p:cNvSpPr/>
          <p:nvPr/>
        </p:nvSpPr>
        <p:spPr>
          <a:xfrm>
            <a:off x="1371600" y="2240280"/>
            <a:ext cx="2754630" cy="171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504E9E0B-CC61-4315-858C-25592BDC2C6B}"/>
              </a:ext>
            </a:extLst>
          </p:cNvPr>
          <p:cNvSpPr/>
          <p:nvPr/>
        </p:nvSpPr>
        <p:spPr>
          <a:xfrm>
            <a:off x="7258050" y="2160270"/>
            <a:ext cx="2647950" cy="17945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心形 8">
            <a:extLst>
              <a:ext uri="{FF2B5EF4-FFF2-40B4-BE49-F238E27FC236}">
                <a16:creationId xmlns:a16="http://schemas.microsoft.com/office/drawing/2014/main" id="{09A84235-4A1C-4D48-942A-AFB38E5FFE50}"/>
              </a:ext>
            </a:extLst>
          </p:cNvPr>
          <p:cNvSpPr/>
          <p:nvPr/>
        </p:nvSpPr>
        <p:spPr>
          <a:xfrm>
            <a:off x="3690648" y="4318610"/>
            <a:ext cx="1564398" cy="1476262"/>
          </a:xfrm>
          <a:prstGeom prst="hear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心形 4">
            <a:extLst>
              <a:ext uri="{FF2B5EF4-FFF2-40B4-BE49-F238E27FC236}">
                <a16:creationId xmlns:a16="http://schemas.microsoft.com/office/drawing/2014/main" id="{1199FBBF-77FD-605D-7FA9-E5050F565478}"/>
              </a:ext>
            </a:extLst>
          </p:cNvPr>
          <p:cNvSpPr/>
          <p:nvPr/>
        </p:nvSpPr>
        <p:spPr>
          <a:xfrm>
            <a:off x="10184581" y="4318610"/>
            <a:ext cx="1564398" cy="1476262"/>
          </a:xfrm>
          <a:prstGeom prst="hear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3748354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CA06D3C-9A78-4818-9368-2FCE3216A9E4}"/>
              </a:ext>
            </a:extLst>
          </p:cNvPr>
          <p:cNvSpPr>
            <a:spLocks noGrp="1"/>
          </p:cNvSpPr>
          <p:nvPr>
            <p:ph type="title"/>
          </p:nvPr>
        </p:nvSpPr>
        <p:spPr/>
        <p:txBody>
          <a:bodyPr/>
          <a:lstStyle/>
          <a:p>
            <a:r>
              <a:rPr lang="zh-TW" altLang="en-US" dirty="0"/>
              <a:t>快取圖案 </a:t>
            </a:r>
            <a:r>
              <a:rPr lang="en-US" altLang="zh-TW" dirty="0"/>
              <a:t>-</a:t>
            </a:r>
            <a:r>
              <a:rPr lang="zh-TW" altLang="en-US" dirty="0"/>
              <a:t>形內變化</a:t>
            </a:r>
          </a:p>
        </p:txBody>
      </p:sp>
      <p:sp>
        <p:nvSpPr>
          <p:cNvPr id="4" name="灯片编号占位符 3">
            <a:extLst>
              <a:ext uri="{FF2B5EF4-FFF2-40B4-BE49-F238E27FC236}">
                <a16:creationId xmlns:a16="http://schemas.microsoft.com/office/drawing/2014/main" id="{43074A0D-8584-45D8-A228-086507976F81}"/>
              </a:ext>
            </a:extLst>
          </p:cNvPr>
          <p:cNvSpPr>
            <a:spLocks noGrp="1"/>
          </p:cNvSpPr>
          <p:nvPr>
            <p:ph type="sldNum" sz="quarter" idx="12"/>
          </p:nvPr>
        </p:nvSpPr>
        <p:spPr/>
        <p:txBody>
          <a:bodyPr/>
          <a:lstStyle/>
          <a:p>
            <a:fld id="{ACD9DDB2-07AC-45D8-A443-BC631B55AF1A}" type="slidenum">
              <a:rPr lang="zh-TW" altLang="en-US" smtClean="0"/>
              <a:t>22</a:t>
            </a:fld>
            <a:endParaRPr lang="zh-TW" altLang="en-US" dirty="0"/>
          </a:p>
        </p:txBody>
      </p:sp>
      <p:sp>
        <p:nvSpPr>
          <p:cNvPr id="8" name="矩形 7">
            <a:extLst>
              <a:ext uri="{FF2B5EF4-FFF2-40B4-BE49-F238E27FC236}">
                <a16:creationId xmlns:a16="http://schemas.microsoft.com/office/drawing/2014/main" id="{C8F6FDF3-6590-4BB7-83E0-C2911D185DE1}"/>
              </a:ext>
            </a:extLst>
          </p:cNvPr>
          <p:cNvSpPr/>
          <p:nvPr/>
        </p:nvSpPr>
        <p:spPr>
          <a:xfrm>
            <a:off x="1371600" y="2240280"/>
            <a:ext cx="2754630" cy="171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图片 2">
            <a:extLst>
              <a:ext uri="{FF2B5EF4-FFF2-40B4-BE49-F238E27FC236}">
                <a16:creationId xmlns:a16="http://schemas.microsoft.com/office/drawing/2014/main" id="{D26A8570-05E9-40F5-A469-52D3FD7D19F9}"/>
              </a:ext>
            </a:extLst>
          </p:cNvPr>
          <p:cNvPicPr>
            <a:picLocks noChangeAspect="1"/>
          </p:cNvPicPr>
          <p:nvPr/>
        </p:nvPicPr>
        <p:blipFill>
          <a:blip r:embed="rId13"/>
          <a:stretch>
            <a:fillRect/>
          </a:stretch>
        </p:blipFill>
        <p:spPr>
          <a:xfrm>
            <a:off x="780375" y="4552271"/>
            <a:ext cx="1555830" cy="1708238"/>
          </a:xfrm>
          <a:prstGeom prst="rect">
            <a:avLst/>
          </a:prstGeom>
        </p:spPr>
      </p:pic>
      <p:sp>
        <p:nvSpPr>
          <p:cNvPr id="5" name="矩形 4">
            <a:extLst>
              <a:ext uri="{FF2B5EF4-FFF2-40B4-BE49-F238E27FC236}">
                <a16:creationId xmlns:a16="http://schemas.microsoft.com/office/drawing/2014/main" id="{8E815617-2A69-4F9B-BF1E-B15127DFCEEB}"/>
              </a:ext>
            </a:extLst>
          </p:cNvPr>
          <p:cNvSpPr/>
          <p:nvPr/>
        </p:nvSpPr>
        <p:spPr>
          <a:xfrm>
            <a:off x="3326130" y="5932170"/>
            <a:ext cx="250317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點選物件 </a:t>
            </a:r>
            <a:r>
              <a:rPr lang="en-US" altLang="zh-TW" dirty="0">
                <a:solidFill>
                  <a:schemeClr val="tx1"/>
                </a:solidFill>
              </a:rPr>
              <a:t>&gt;</a:t>
            </a:r>
            <a:r>
              <a:rPr lang="zh-TW" altLang="en-US" dirty="0">
                <a:solidFill>
                  <a:schemeClr val="tx1"/>
                </a:solidFill>
              </a:rPr>
              <a:t> 滑鼠右鍵</a:t>
            </a:r>
          </a:p>
        </p:txBody>
      </p:sp>
      <p:sp>
        <p:nvSpPr>
          <p:cNvPr id="9" name="矩形 8">
            <a:extLst>
              <a:ext uri="{FF2B5EF4-FFF2-40B4-BE49-F238E27FC236}">
                <a16:creationId xmlns:a16="http://schemas.microsoft.com/office/drawing/2014/main" id="{B7CFFCA4-9D0A-470E-A16A-325DFC2CE5EE}"/>
              </a:ext>
            </a:extLst>
          </p:cNvPr>
          <p:cNvSpPr/>
          <p:nvPr/>
        </p:nvSpPr>
        <p:spPr>
          <a:xfrm>
            <a:off x="3623310" y="1040130"/>
            <a:ext cx="137160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rPr>
              <a:t>編輯頂點</a:t>
            </a:r>
          </a:p>
        </p:txBody>
      </p:sp>
      <p:grpSp>
        <p:nvGrpSpPr>
          <p:cNvPr id="17" name="组合 16">
            <a:extLst>
              <a:ext uri="{FF2B5EF4-FFF2-40B4-BE49-F238E27FC236}">
                <a16:creationId xmlns:a16="http://schemas.microsoft.com/office/drawing/2014/main" id="{EEC4EAAF-1412-44A0-9B05-DE2A83D91B40}"/>
              </a:ext>
            </a:extLst>
          </p:cNvPr>
          <p:cNvGrpSpPr/>
          <p:nvPr/>
        </p:nvGrpSpPr>
        <p:grpSpPr>
          <a:xfrm>
            <a:off x="1333500" y="2202180"/>
            <a:ext cx="2830830" cy="1790700"/>
            <a:chOff x="1333500" y="2202180"/>
            <a:chExt cx="2830830" cy="1790700"/>
          </a:xfrm>
        </p:grpSpPr>
        <p:sp>
          <p:nvSpPr>
            <p:cNvPr id="6" name="矩形 5">
              <a:extLst>
                <a:ext uri="{FF2B5EF4-FFF2-40B4-BE49-F238E27FC236}">
                  <a16:creationId xmlns:a16="http://schemas.microsoft.com/office/drawing/2014/main" id="{22B01CC6-A954-485C-8B95-A3AF78F6642C}"/>
                </a:ext>
              </a:extLst>
            </p:cNvPr>
            <p:cNvSpPr/>
            <p:nvPr>
              <p:custDataLst>
                <p:tags r:id="rId4"/>
              </p:custDataLst>
            </p:nvPr>
          </p:nvSpPr>
          <p:spPr>
            <a:xfrm>
              <a:off x="1333500" y="22021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E923EFBA-0DC6-41C1-AF18-A6602DD90C37}"/>
                </a:ext>
              </a:extLst>
            </p:cNvPr>
            <p:cNvSpPr/>
            <p:nvPr>
              <p:custDataLst>
                <p:tags r:id="rId5"/>
              </p:custDataLst>
            </p:nvPr>
          </p:nvSpPr>
          <p:spPr>
            <a:xfrm>
              <a:off x="1333500" y="305943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757687ED-25E1-473E-97B8-FE534BBEBD11}"/>
                </a:ext>
              </a:extLst>
            </p:cNvPr>
            <p:cNvSpPr/>
            <p:nvPr>
              <p:custDataLst>
                <p:tags r:id="rId6"/>
              </p:custDataLst>
            </p:nvPr>
          </p:nvSpPr>
          <p:spPr>
            <a:xfrm>
              <a:off x="1333500" y="39166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AFD2296B-3D06-4810-8B3F-78DFDF89096A}"/>
                </a:ext>
              </a:extLst>
            </p:cNvPr>
            <p:cNvSpPr/>
            <p:nvPr>
              <p:custDataLst>
                <p:tags r:id="rId7"/>
              </p:custDataLst>
            </p:nvPr>
          </p:nvSpPr>
          <p:spPr>
            <a:xfrm>
              <a:off x="2710815" y="39166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5BF86316-A816-4AF9-943E-FACE607B2E01}"/>
                </a:ext>
              </a:extLst>
            </p:cNvPr>
            <p:cNvSpPr/>
            <p:nvPr>
              <p:custDataLst>
                <p:tags r:id="rId8"/>
              </p:custDataLst>
            </p:nvPr>
          </p:nvSpPr>
          <p:spPr>
            <a:xfrm>
              <a:off x="4088130" y="39166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8D60946C-83D7-497C-891A-ECA4B0623FC2}"/>
                </a:ext>
              </a:extLst>
            </p:cNvPr>
            <p:cNvSpPr/>
            <p:nvPr>
              <p:custDataLst>
                <p:tags r:id="rId9"/>
              </p:custDataLst>
            </p:nvPr>
          </p:nvSpPr>
          <p:spPr>
            <a:xfrm>
              <a:off x="4088130" y="305943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1D803A7A-85C3-4AF7-81BA-3129D7090165}"/>
                </a:ext>
              </a:extLst>
            </p:cNvPr>
            <p:cNvSpPr/>
            <p:nvPr>
              <p:custDataLst>
                <p:tags r:id="rId10"/>
              </p:custDataLst>
            </p:nvPr>
          </p:nvSpPr>
          <p:spPr>
            <a:xfrm>
              <a:off x="4088130" y="22021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593C3DBA-D1D6-440E-9C7D-37AE065502B4}"/>
                </a:ext>
              </a:extLst>
            </p:cNvPr>
            <p:cNvSpPr/>
            <p:nvPr>
              <p:custDataLst>
                <p:tags r:id="rId11"/>
              </p:custDataLst>
            </p:nvPr>
          </p:nvSpPr>
          <p:spPr>
            <a:xfrm>
              <a:off x="2710815" y="22021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0" name="心形 19">
            <a:extLst>
              <a:ext uri="{FF2B5EF4-FFF2-40B4-BE49-F238E27FC236}">
                <a16:creationId xmlns:a16="http://schemas.microsoft.com/office/drawing/2014/main" id="{1242A71D-AE61-4BC7-AB0C-9F1F4D5EA2B9}"/>
              </a:ext>
            </a:extLst>
          </p:cNvPr>
          <p:cNvSpPr/>
          <p:nvPr/>
        </p:nvSpPr>
        <p:spPr>
          <a:xfrm>
            <a:off x="3690648" y="4318610"/>
            <a:ext cx="1564398" cy="1476262"/>
          </a:xfrm>
          <a:prstGeom prst="hear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5AD62FE0-B3D7-4D19-B395-C70D85880DA1}"/>
              </a:ext>
            </a:extLst>
          </p:cNvPr>
          <p:cNvSpPr/>
          <p:nvPr>
            <p:custDataLst>
              <p:tags r:id="rId2"/>
            </p:custDataLst>
          </p:nvPr>
        </p:nvSpPr>
        <p:spPr>
          <a:xfrm>
            <a:off x="4428225" y="4643054"/>
            <a:ext cx="89244" cy="892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10B98BFB-5DF5-48D4-B37F-FB847B3286A0}"/>
              </a:ext>
            </a:extLst>
          </p:cNvPr>
          <p:cNvSpPr/>
          <p:nvPr>
            <p:custDataLst>
              <p:tags r:id="rId3"/>
            </p:custDataLst>
          </p:nvPr>
        </p:nvSpPr>
        <p:spPr>
          <a:xfrm>
            <a:off x="4428225" y="5750250"/>
            <a:ext cx="89244" cy="892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FEB8A7C4-99E0-7FE0-BAC9-BD99650E6E8C}"/>
              </a:ext>
            </a:extLst>
          </p:cNvPr>
          <p:cNvSpPr/>
          <p:nvPr/>
        </p:nvSpPr>
        <p:spPr>
          <a:xfrm>
            <a:off x="7258050" y="2160270"/>
            <a:ext cx="2647950" cy="17945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心形 17">
            <a:extLst>
              <a:ext uri="{FF2B5EF4-FFF2-40B4-BE49-F238E27FC236}">
                <a16:creationId xmlns:a16="http://schemas.microsoft.com/office/drawing/2014/main" id="{A5C21B02-D618-AEAD-4A9E-144FD495B9EF}"/>
              </a:ext>
            </a:extLst>
          </p:cNvPr>
          <p:cNvSpPr/>
          <p:nvPr/>
        </p:nvSpPr>
        <p:spPr>
          <a:xfrm>
            <a:off x="10184581" y="4318610"/>
            <a:ext cx="1564398" cy="1476262"/>
          </a:xfrm>
          <a:prstGeom prst="hear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206813580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CA06D3C-9A78-4818-9368-2FCE3216A9E4}"/>
              </a:ext>
            </a:extLst>
          </p:cNvPr>
          <p:cNvSpPr>
            <a:spLocks noGrp="1"/>
          </p:cNvSpPr>
          <p:nvPr>
            <p:ph type="title"/>
          </p:nvPr>
        </p:nvSpPr>
        <p:spPr/>
        <p:txBody>
          <a:bodyPr/>
          <a:lstStyle/>
          <a:p>
            <a:r>
              <a:rPr lang="zh-TW" altLang="en-US" dirty="0"/>
              <a:t>快取圖案 </a:t>
            </a:r>
            <a:r>
              <a:rPr lang="en-US" altLang="zh-TW" dirty="0"/>
              <a:t>-</a:t>
            </a:r>
            <a:r>
              <a:rPr lang="zh-TW" altLang="en-US" dirty="0"/>
              <a:t>形內變化</a:t>
            </a:r>
          </a:p>
        </p:txBody>
      </p:sp>
      <p:sp>
        <p:nvSpPr>
          <p:cNvPr id="4" name="灯片编号占位符 3">
            <a:extLst>
              <a:ext uri="{FF2B5EF4-FFF2-40B4-BE49-F238E27FC236}">
                <a16:creationId xmlns:a16="http://schemas.microsoft.com/office/drawing/2014/main" id="{43074A0D-8584-45D8-A228-086507976F81}"/>
              </a:ext>
            </a:extLst>
          </p:cNvPr>
          <p:cNvSpPr>
            <a:spLocks noGrp="1"/>
          </p:cNvSpPr>
          <p:nvPr>
            <p:ph type="sldNum" sz="quarter" idx="12"/>
          </p:nvPr>
        </p:nvSpPr>
        <p:spPr/>
        <p:txBody>
          <a:bodyPr/>
          <a:lstStyle/>
          <a:p>
            <a:fld id="{ACD9DDB2-07AC-45D8-A443-BC631B55AF1A}" type="slidenum">
              <a:rPr lang="zh-TW" altLang="en-US" smtClean="0"/>
              <a:t>23</a:t>
            </a:fld>
            <a:endParaRPr lang="zh-TW" altLang="en-US" dirty="0"/>
          </a:p>
        </p:txBody>
      </p:sp>
      <p:sp>
        <p:nvSpPr>
          <p:cNvPr id="8" name="矩形 7">
            <a:extLst>
              <a:ext uri="{FF2B5EF4-FFF2-40B4-BE49-F238E27FC236}">
                <a16:creationId xmlns:a16="http://schemas.microsoft.com/office/drawing/2014/main" id="{C8F6FDF3-6590-4BB7-83E0-C2911D185DE1}"/>
              </a:ext>
            </a:extLst>
          </p:cNvPr>
          <p:cNvSpPr/>
          <p:nvPr/>
        </p:nvSpPr>
        <p:spPr>
          <a:xfrm>
            <a:off x="1371600" y="2240280"/>
            <a:ext cx="2754630" cy="171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图片 2">
            <a:extLst>
              <a:ext uri="{FF2B5EF4-FFF2-40B4-BE49-F238E27FC236}">
                <a16:creationId xmlns:a16="http://schemas.microsoft.com/office/drawing/2014/main" id="{D26A8570-05E9-40F5-A469-52D3FD7D19F9}"/>
              </a:ext>
            </a:extLst>
          </p:cNvPr>
          <p:cNvPicPr>
            <a:picLocks noChangeAspect="1"/>
          </p:cNvPicPr>
          <p:nvPr/>
        </p:nvPicPr>
        <p:blipFill>
          <a:blip r:embed="rId14"/>
          <a:stretch>
            <a:fillRect/>
          </a:stretch>
        </p:blipFill>
        <p:spPr>
          <a:xfrm>
            <a:off x="780375" y="4552271"/>
            <a:ext cx="1555830" cy="1708238"/>
          </a:xfrm>
          <a:prstGeom prst="rect">
            <a:avLst/>
          </a:prstGeom>
        </p:spPr>
      </p:pic>
      <p:sp>
        <p:nvSpPr>
          <p:cNvPr id="5" name="矩形 4">
            <a:extLst>
              <a:ext uri="{FF2B5EF4-FFF2-40B4-BE49-F238E27FC236}">
                <a16:creationId xmlns:a16="http://schemas.microsoft.com/office/drawing/2014/main" id="{8E815617-2A69-4F9B-BF1E-B15127DFCEEB}"/>
              </a:ext>
            </a:extLst>
          </p:cNvPr>
          <p:cNvSpPr/>
          <p:nvPr/>
        </p:nvSpPr>
        <p:spPr>
          <a:xfrm>
            <a:off x="3326130" y="5932170"/>
            <a:ext cx="250317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點選物件 </a:t>
            </a:r>
            <a:r>
              <a:rPr lang="en-US" altLang="zh-TW" dirty="0">
                <a:solidFill>
                  <a:schemeClr val="tx1"/>
                </a:solidFill>
              </a:rPr>
              <a:t>&gt;</a:t>
            </a:r>
            <a:r>
              <a:rPr lang="zh-TW" altLang="en-US" dirty="0">
                <a:solidFill>
                  <a:schemeClr val="tx1"/>
                </a:solidFill>
              </a:rPr>
              <a:t> 滑鼠右鍵</a:t>
            </a:r>
          </a:p>
        </p:txBody>
      </p:sp>
      <p:sp>
        <p:nvSpPr>
          <p:cNvPr id="9" name="矩形 8">
            <a:extLst>
              <a:ext uri="{FF2B5EF4-FFF2-40B4-BE49-F238E27FC236}">
                <a16:creationId xmlns:a16="http://schemas.microsoft.com/office/drawing/2014/main" id="{B7CFFCA4-9D0A-470E-A16A-325DFC2CE5EE}"/>
              </a:ext>
            </a:extLst>
          </p:cNvPr>
          <p:cNvSpPr/>
          <p:nvPr/>
        </p:nvSpPr>
        <p:spPr>
          <a:xfrm>
            <a:off x="3623310" y="1040130"/>
            <a:ext cx="137160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rPr>
              <a:t>編輯頂點</a:t>
            </a:r>
          </a:p>
        </p:txBody>
      </p:sp>
      <p:grpSp>
        <p:nvGrpSpPr>
          <p:cNvPr id="17" name="组合 16">
            <a:extLst>
              <a:ext uri="{FF2B5EF4-FFF2-40B4-BE49-F238E27FC236}">
                <a16:creationId xmlns:a16="http://schemas.microsoft.com/office/drawing/2014/main" id="{EEC4EAAF-1412-44A0-9B05-DE2A83D91B40}"/>
              </a:ext>
            </a:extLst>
          </p:cNvPr>
          <p:cNvGrpSpPr/>
          <p:nvPr/>
        </p:nvGrpSpPr>
        <p:grpSpPr>
          <a:xfrm>
            <a:off x="1333500" y="2202180"/>
            <a:ext cx="2830830" cy="1790700"/>
            <a:chOff x="1333500" y="2202180"/>
            <a:chExt cx="2830830" cy="1790700"/>
          </a:xfrm>
        </p:grpSpPr>
        <p:sp>
          <p:nvSpPr>
            <p:cNvPr id="6" name="矩形 5">
              <a:extLst>
                <a:ext uri="{FF2B5EF4-FFF2-40B4-BE49-F238E27FC236}">
                  <a16:creationId xmlns:a16="http://schemas.microsoft.com/office/drawing/2014/main" id="{22B01CC6-A954-485C-8B95-A3AF78F6642C}"/>
                </a:ext>
              </a:extLst>
            </p:cNvPr>
            <p:cNvSpPr/>
            <p:nvPr>
              <p:custDataLst>
                <p:tags r:id="rId5"/>
              </p:custDataLst>
            </p:nvPr>
          </p:nvSpPr>
          <p:spPr>
            <a:xfrm>
              <a:off x="1333500" y="22021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E923EFBA-0DC6-41C1-AF18-A6602DD90C37}"/>
                </a:ext>
              </a:extLst>
            </p:cNvPr>
            <p:cNvSpPr/>
            <p:nvPr>
              <p:custDataLst>
                <p:tags r:id="rId6"/>
              </p:custDataLst>
            </p:nvPr>
          </p:nvSpPr>
          <p:spPr>
            <a:xfrm>
              <a:off x="1333500" y="305943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757687ED-25E1-473E-97B8-FE534BBEBD11}"/>
                </a:ext>
              </a:extLst>
            </p:cNvPr>
            <p:cNvSpPr/>
            <p:nvPr>
              <p:custDataLst>
                <p:tags r:id="rId7"/>
              </p:custDataLst>
            </p:nvPr>
          </p:nvSpPr>
          <p:spPr>
            <a:xfrm>
              <a:off x="1333500" y="39166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AFD2296B-3D06-4810-8B3F-78DFDF89096A}"/>
                </a:ext>
              </a:extLst>
            </p:cNvPr>
            <p:cNvSpPr/>
            <p:nvPr>
              <p:custDataLst>
                <p:tags r:id="rId8"/>
              </p:custDataLst>
            </p:nvPr>
          </p:nvSpPr>
          <p:spPr>
            <a:xfrm>
              <a:off x="2710815" y="39166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5BF86316-A816-4AF9-943E-FACE607B2E01}"/>
                </a:ext>
              </a:extLst>
            </p:cNvPr>
            <p:cNvSpPr/>
            <p:nvPr>
              <p:custDataLst>
                <p:tags r:id="rId9"/>
              </p:custDataLst>
            </p:nvPr>
          </p:nvSpPr>
          <p:spPr>
            <a:xfrm>
              <a:off x="4088130" y="39166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8D60946C-83D7-497C-891A-ECA4B0623FC2}"/>
                </a:ext>
              </a:extLst>
            </p:cNvPr>
            <p:cNvSpPr/>
            <p:nvPr>
              <p:custDataLst>
                <p:tags r:id="rId10"/>
              </p:custDataLst>
            </p:nvPr>
          </p:nvSpPr>
          <p:spPr>
            <a:xfrm>
              <a:off x="4088130" y="305943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1D803A7A-85C3-4AF7-81BA-3129D7090165}"/>
                </a:ext>
              </a:extLst>
            </p:cNvPr>
            <p:cNvSpPr/>
            <p:nvPr>
              <p:custDataLst>
                <p:tags r:id="rId11"/>
              </p:custDataLst>
            </p:nvPr>
          </p:nvSpPr>
          <p:spPr>
            <a:xfrm>
              <a:off x="4088130" y="22021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593C3DBA-D1D6-440E-9C7D-37AE065502B4}"/>
                </a:ext>
              </a:extLst>
            </p:cNvPr>
            <p:cNvSpPr/>
            <p:nvPr>
              <p:custDataLst>
                <p:tags r:id="rId12"/>
              </p:custDataLst>
            </p:nvPr>
          </p:nvSpPr>
          <p:spPr>
            <a:xfrm>
              <a:off x="2710815" y="220218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8" name="矩形 17">
            <a:extLst>
              <a:ext uri="{FF2B5EF4-FFF2-40B4-BE49-F238E27FC236}">
                <a16:creationId xmlns:a16="http://schemas.microsoft.com/office/drawing/2014/main" id="{DC9DD04F-5472-418B-B0A8-5C865D1B8DCB}"/>
              </a:ext>
            </a:extLst>
          </p:cNvPr>
          <p:cNvSpPr/>
          <p:nvPr/>
        </p:nvSpPr>
        <p:spPr>
          <a:xfrm>
            <a:off x="560070" y="1303020"/>
            <a:ext cx="137160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可以動</a:t>
            </a:r>
          </a:p>
        </p:txBody>
      </p:sp>
      <p:sp>
        <p:nvSpPr>
          <p:cNvPr id="19" name="矩形 18">
            <a:extLst>
              <a:ext uri="{FF2B5EF4-FFF2-40B4-BE49-F238E27FC236}">
                <a16:creationId xmlns:a16="http://schemas.microsoft.com/office/drawing/2014/main" id="{3BD4A4DF-4219-4B30-A067-8D8AA95F997D}"/>
              </a:ext>
            </a:extLst>
          </p:cNvPr>
          <p:cNvSpPr/>
          <p:nvPr>
            <p:custDataLst>
              <p:tags r:id="rId2"/>
            </p:custDataLst>
          </p:nvPr>
        </p:nvSpPr>
        <p:spPr>
          <a:xfrm>
            <a:off x="708660" y="1463040"/>
            <a:ext cx="76200" cy="76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心形 21">
            <a:extLst>
              <a:ext uri="{FF2B5EF4-FFF2-40B4-BE49-F238E27FC236}">
                <a16:creationId xmlns:a16="http://schemas.microsoft.com/office/drawing/2014/main" id="{F58B817F-91EF-4437-94B5-84C9DA0A2B20}"/>
              </a:ext>
            </a:extLst>
          </p:cNvPr>
          <p:cNvSpPr/>
          <p:nvPr/>
        </p:nvSpPr>
        <p:spPr>
          <a:xfrm>
            <a:off x="3690648" y="4318610"/>
            <a:ext cx="1564398" cy="1476262"/>
          </a:xfrm>
          <a:prstGeom prst="hear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a:extLst>
              <a:ext uri="{FF2B5EF4-FFF2-40B4-BE49-F238E27FC236}">
                <a16:creationId xmlns:a16="http://schemas.microsoft.com/office/drawing/2014/main" id="{9AC66F98-D63A-4633-9097-F95298F9AC35}"/>
              </a:ext>
            </a:extLst>
          </p:cNvPr>
          <p:cNvSpPr/>
          <p:nvPr>
            <p:custDataLst>
              <p:tags r:id="rId3"/>
            </p:custDataLst>
          </p:nvPr>
        </p:nvSpPr>
        <p:spPr>
          <a:xfrm>
            <a:off x="4428225" y="4643054"/>
            <a:ext cx="89244" cy="892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B571269F-706A-45D9-AA44-AE70DAF74B11}"/>
              </a:ext>
            </a:extLst>
          </p:cNvPr>
          <p:cNvSpPr/>
          <p:nvPr>
            <p:custDataLst>
              <p:tags r:id="rId4"/>
            </p:custDataLst>
          </p:nvPr>
        </p:nvSpPr>
        <p:spPr>
          <a:xfrm>
            <a:off x="4428225" y="5750250"/>
            <a:ext cx="89244" cy="892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50A2E973-D028-C2E7-95E9-667061D2A453}"/>
              </a:ext>
            </a:extLst>
          </p:cNvPr>
          <p:cNvSpPr/>
          <p:nvPr/>
        </p:nvSpPr>
        <p:spPr>
          <a:xfrm>
            <a:off x="7258050" y="2160270"/>
            <a:ext cx="2647950" cy="17945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心形 19">
            <a:extLst>
              <a:ext uri="{FF2B5EF4-FFF2-40B4-BE49-F238E27FC236}">
                <a16:creationId xmlns:a16="http://schemas.microsoft.com/office/drawing/2014/main" id="{1E331444-AEBF-3536-605C-945803E2A283}"/>
              </a:ext>
            </a:extLst>
          </p:cNvPr>
          <p:cNvSpPr/>
          <p:nvPr/>
        </p:nvSpPr>
        <p:spPr>
          <a:xfrm>
            <a:off x="10184581" y="4318610"/>
            <a:ext cx="1564398" cy="1476262"/>
          </a:xfrm>
          <a:prstGeom prst="hear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304218865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CA06D3C-9A78-4818-9368-2FCE3216A9E4}"/>
              </a:ext>
            </a:extLst>
          </p:cNvPr>
          <p:cNvSpPr>
            <a:spLocks noGrp="1"/>
          </p:cNvSpPr>
          <p:nvPr>
            <p:ph type="title"/>
          </p:nvPr>
        </p:nvSpPr>
        <p:spPr/>
        <p:txBody>
          <a:bodyPr/>
          <a:lstStyle/>
          <a:p>
            <a:r>
              <a:rPr lang="zh-TW" altLang="en-US" dirty="0"/>
              <a:t>快取圖案 </a:t>
            </a:r>
            <a:r>
              <a:rPr lang="en-US" altLang="zh-TW" dirty="0"/>
              <a:t>-</a:t>
            </a:r>
            <a:r>
              <a:rPr lang="zh-TW" altLang="en-US" dirty="0"/>
              <a:t>形內變化</a:t>
            </a:r>
          </a:p>
        </p:txBody>
      </p:sp>
      <p:sp>
        <p:nvSpPr>
          <p:cNvPr id="4" name="灯片编号占位符 3">
            <a:extLst>
              <a:ext uri="{FF2B5EF4-FFF2-40B4-BE49-F238E27FC236}">
                <a16:creationId xmlns:a16="http://schemas.microsoft.com/office/drawing/2014/main" id="{43074A0D-8584-45D8-A228-086507976F81}"/>
              </a:ext>
            </a:extLst>
          </p:cNvPr>
          <p:cNvSpPr>
            <a:spLocks noGrp="1"/>
          </p:cNvSpPr>
          <p:nvPr>
            <p:ph type="sldNum" sz="quarter" idx="12"/>
          </p:nvPr>
        </p:nvSpPr>
        <p:spPr/>
        <p:txBody>
          <a:bodyPr/>
          <a:lstStyle/>
          <a:p>
            <a:fld id="{ACD9DDB2-07AC-45D8-A443-BC631B55AF1A}" type="slidenum">
              <a:rPr lang="zh-TW" altLang="en-US" smtClean="0"/>
              <a:t>24</a:t>
            </a:fld>
            <a:endParaRPr lang="zh-TW" altLang="en-US" dirty="0"/>
          </a:p>
        </p:txBody>
      </p:sp>
      <p:sp>
        <p:nvSpPr>
          <p:cNvPr id="8" name="矩形 7">
            <a:extLst>
              <a:ext uri="{FF2B5EF4-FFF2-40B4-BE49-F238E27FC236}">
                <a16:creationId xmlns:a16="http://schemas.microsoft.com/office/drawing/2014/main" id="{C8F6FDF3-6590-4BB7-83E0-C2911D185DE1}"/>
              </a:ext>
            </a:extLst>
          </p:cNvPr>
          <p:cNvSpPr/>
          <p:nvPr/>
        </p:nvSpPr>
        <p:spPr>
          <a:xfrm>
            <a:off x="1371600" y="1977390"/>
            <a:ext cx="2754630" cy="1977390"/>
          </a:xfrm>
          <a:custGeom>
            <a:avLst/>
            <a:gdLst>
              <a:gd name="connsiteX0" fmla="*/ 0 w 2754630"/>
              <a:gd name="connsiteY0" fmla="*/ 0 h 1714500"/>
              <a:gd name="connsiteX1" fmla="*/ 2754630 w 2754630"/>
              <a:gd name="connsiteY1" fmla="*/ 0 h 1714500"/>
              <a:gd name="connsiteX2" fmla="*/ 2754630 w 2754630"/>
              <a:gd name="connsiteY2" fmla="*/ 1714500 h 1714500"/>
              <a:gd name="connsiteX3" fmla="*/ 0 w 2754630"/>
              <a:gd name="connsiteY3" fmla="*/ 1714500 h 1714500"/>
              <a:gd name="connsiteX4" fmla="*/ 0 w 2754630"/>
              <a:gd name="connsiteY4" fmla="*/ 0 h 1714500"/>
              <a:gd name="connsiteX0" fmla="*/ 514350 w 2754630"/>
              <a:gd name="connsiteY0" fmla="*/ 0 h 1977390"/>
              <a:gd name="connsiteX1" fmla="*/ 2754630 w 2754630"/>
              <a:gd name="connsiteY1" fmla="*/ 262890 h 1977390"/>
              <a:gd name="connsiteX2" fmla="*/ 2754630 w 2754630"/>
              <a:gd name="connsiteY2" fmla="*/ 1977390 h 1977390"/>
              <a:gd name="connsiteX3" fmla="*/ 0 w 2754630"/>
              <a:gd name="connsiteY3" fmla="*/ 1977390 h 1977390"/>
              <a:gd name="connsiteX4" fmla="*/ 514350 w 2754630"/>
              <a:gd name="connsiteY4" fmla="*/ 0 h 1977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630" h="1977390">
                <a:moveTo>
                  <a:pt x="514350" y="0"/>
                </a:moveTo>
                <a:lnTo>
                  <a:pt x="2754630" y="262890"/>
                </a:lnTo>
                <a:lnTo>
                  <a:pt x="2754630" y="1977390"/>
                </a:lnTo>
                <a:lnTo>
                  <a:pt x="0" y="1977390"/>
                </a:lnTo>
                <a:lnTo>
                  <a:pt x="51435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图片 2">
            <a:extLst>
              <a:ext uri="{FF2B5EF4-FFF2-40B4-BE49-F238E27FC236}">
                <a16:creationId xmlns:a16="http://schemas.microsoft.com/office/drawing/2014/main" id="{D26A8570-05E9-40F5-A469-52D3FD7D19F9}"/>
              </a:ext>
            </a:extLst>
          </p:cNvPr>
          <p:cNvPicPr>
            <a:picLocks noChangeAspect="1"/>
          </p:cNvPicPr>
          <p:nvPr/>
        </p:nvPicPr>
        <p:blipFill>
          <a:blip r:embed="rId3"/>
          <a:stretch>
            <a:fillRect/>
          </a:stretch>
        </p:blipFill>
        <p:spPr>
          <a:xfrm>
            <a:off x="780375" y="4552271"/>
            <a:ext cx="1555830" cy="1708238"/>
          </a:xfrm>
          <a:prstGeom prst="rect">
            <a:avLst/>
          </a:prstGeom>
        </p:spPr>
      </p:pic>
      <p:sp>
        <p:nvSpPr>
          <p:cNvPr id="5" name="矩形 4">
            <a:extLst>
              <a:ext uri="{FF2B5EF4-FFF2-40B4-BE49-F238E27FC236}">
                <a16:creationId xmlns:a16="http://schemas.microsoft.com/office/drawing/2014/main" id="{8E815617-2A69-4F9B-BF1E-B15127DFCEEB}"/>
              </a:ext>
            </a:extLst>
          </p:cNvPr>
          <p:cNvSpPr/>
          <p:nvPr/>
        </p:nvSpPr>
        <p:spPr>
          <a:xfrm>
            <a:off x="3326130" y="5932170"/>
            <a:ext cx="250317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點選物件 </a:t>
            </a:r>
            <a:r>
              <a:rPr lang="en-US" altLang="zh-TW" dirty="0">
                <a:solidFill>
                  <a:schemeClr val="tx1"/>
                </a:solidFill>
              </a:rPr>
              <a:t>&gt;</a:t>
            </a:r>
            <a:r>
              <a:rPr lang="zh-TW" altLang="en-US" dirty="0">
                <a:solidFill>
                  <a:schemeClr val="tx1"/>
                </a:solidFill>
              </a:rPr>
              <a:t> 滑鼠右鍵</a:t>
            </a:r>
          </a:p>
        </p:txBody>
      </p:sp>
      <p:sp>
        <p:nvSpPr>
          <p:cNvPr id="9" name="矩形 8">
            <a:extLst>
              <a:ext uri="{FF2B5EF4-FFF2-40B4-BE49-F238E27FC236}">
                <a16:creationId xmlns:a16="http://schemas.microsoft.com/office/drawing/2014/main" id="{B7CFFCA4-9D0A-470E-A16A-325DFC2CE5EE}"/>
              </a:ext>
            </a:extLst>
          </p:cNvPr>
          <p:cNvSpPr/>
          <p:nvPr/>
        </p:nvSpPr>
        <p:spPr>
          <a:xfrm>
            <a:off x="3623310" y="1040130"/>
            <a:ext cx="137160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rPr>
              <a:t>編輯頂點</a:t>
            </a:r>
          </a:p>
        </p:txBody>
      </p:sp>
      <p:sp>
        <p:nvSpPr>
          <p:cNvPr id="2" name="心形 1">
            <a:extLst>
              <a:ext uri="{FF2B5EF4-FFF2-40B4-BE49-F238E27FC236}">
                <a16:creationId xmlns:a16="http://schemas.microsoft.com/office/drawing/2014/main" id="{DAE1E0A8-5B27-446B-A674-752FB81B8FFA}"/>
              </a:ext>
            </a:extLst>
          </p:cNvPr>
          <p:cNvSpPr/>
          <p:nvPr/>
        </p:nvSpPr>
        <p:spPr>
          <a:xfrm>
            <a:off x="3744805" y="4336898"/>
            <a:ext cx="1585585" cy="1457974"/>
          </a:xfrm>
          <a:custGeom>
            <a:avLst/>
            <a:gdLst>
              <a:gd name="connsiteX0" fmla="*/ 782199 w 1564398"/>
              <a:gd name="connsiteY0" fmla="*/ 369066 h 1476262"/>
              <a:gd name="connsiteX1" fmla="*/ 782199 w 1564398"/>
              <a:gd name="connsiteY1" fmla="*/ 1476262 h 1476262"/>
              <a:gd name="connsiteX2" fmla="*/ 782199 w 1564398"/>
              <a:gd name="connsiteY2" fmla="*/ 369066 h 1476262"/>
              <a:gd name="connsiteX0" fmla="*/ 937362 w 1585585"/>
              <a:gd name="connsiteY0" fmla="*/ 350778 h 1457974"/>
              <a:gd name="connsiteX1" fmla="*/ 728042 w 1585585"/>
              <a:gd name="connsiteY1" fmla="*/ 1457974 h 1457974"/>
              <a:gd name="connsiteX2" fmla="*/ 937362 w 1585585"/>
              <a:gd name="connsiteY2" fmla="*/ 350778 h 1457974"/>
            </a:gdLst>
            <a:ahLst/>
            <a:cxnLst>
              <a:cxn ang="0">
                <a:pos x="connsiteX0" y="connsiteY0"/>
              </a:cxn>
              <a:cxn ang="0">
                <a:pos x="connsiteX1" y="connsiteY1"/>
              </a:cxn>
              <a:cxn ang="0">
                <a:pos x="connsiteX2" y="connsiteY2"/>
              </a:cxn>
            </a:cxnLst>
            <a:rect l="l" t="t" r="r" b="b"/>
            <a:pathLst>
              <a:path w="1585585" h="1457974">
                <a:moveTo>
                  <a:pt x="937362" y="350778"/>
                </a:moveTo>
                <a:cubicBezTo>
                  <a:pt x="1263278" y="-510375"/>
                  <a:pt x="2325032" y="350778"/>
                  <a:pt x="728042" y="1457974"/>
                </a:cubicBezTo>
                <a:cubicBezTo>
                  <a:pt x="-868948" y="350778"/>
                  <a:pt x="611446" y="-510375"/>
                  <a:pt x="937362" y="350778"/>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81E2029D-B6DE-5144-ACFA-48C6B450BB9D}"/>
              </a:ext>
            </a:extLst>
          </p:cNvPr>
          <p:cNvSpPr/>
          <p:nvPr/>
        </p:nvSpPr>
        <p:spPr>
          <a:xfrm>
            <a:off x="7258050" y="1906270"/>
            <a:ext cx="2825750" cy="2048510"/>
          </a:xfrm>
          <a:custGeom>
            <a:avLst/>
            <a:gdLst>
              <a:gd name="connsiteX0" fmla="*/ 0 w 2647950"/>
              <a:gd name="connsiteY0" fmla="*/ 0 h 1794510"/>
              <a:gd name="connsiteX1" fmla="*/ 2647950 w 2647950"/>
              <a:gd name="connsiteY1" fmla="*/ 0 h 1794510"/>
              <a:gd name="connsiteX2" fmla="*/ 2647950 w 2647950"/>
              <a:gd name="connsiteY2" fmla="*/ 1794510 h 1794510"/>
              <a:gd name="connsiteX3" fmla="*/ 0 w 2647950"/>
              <a:gd name="connsiteY3" fmla="*/ 1794510 h 1794510"/>
              <a:gd name="connsiteX4" fmla="*/ 0 w 2647950"/>
              <a:gd name="connsiteY4" fmla="*/ 0 h 1794510"/>
              <a:gd name="connsiteX0" fmla="*/ 440266 w 2647950"/>
              <a:gd name="connsiteY0" fmla="*/ 0 h 2048510"/>
              <a:gd name="connsiteX1" fmla="*/ 2647950 w 2647950"/>
              <a:gd name="connsiteY1" fmla="*/ 254000 h 2048510"/>
              <a:gd name="connsiteX2" fmla="*/ 2647950 w 2647950"/>
              <a:gd name="connsiteY2" fmla="*/ 2048510 h 2048510"/>
              <a:gd name="connsiteX3" fmla="*/ 0 w 2647950"/>
              <a:gd name="connsiteY3" fmla="*/ 2048510 h 2048510"/>
              <a:gd name="connsiteX4" fmla="*/ 440266 w 2647950"/>
              <a:gd name="connsiteY4" fmla="*/ 0 h 2048510"/>
              <a:gd name="connsiteX0" fmla="*/ 440266 w 2681817"/>
              <a:gd name="connsiteY0" fmla="*/ 0 h 2048510"/>
              <a:gd name="connsiteX1" fmla="*/ 2681817 w 2681817"/>
              <a:gd name="connsiteY1" fmla="*/ 465667 h 2048510"/>
              <a:gd name="connsiteX2" fmla="*/ 2647950 w 2681817"/>
              <a:gd name="connsiteY2" fmla="*/ 2048510 h 2048510"/>
              <a:gd name="connsiteX3" fmla="*/ 0 w 2681817"/>
              <a:gd name="connsiteY3" fmla="*/ 2048510 h 2048510"/>
              <a:gd name="connsiteX4" fmla="*/ 440266 w 2681817"/>
              <a:gd name="connsiteY4" fmla="*/ 0 h 2048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1817" h="2048510">
                <a:moveTo>
                  <a:pt x="440266" y="0"/>
                </a:moveTo>
                <a:lnTo>
                  <a:pt x="2681817" y="465667"/>
                </a:lnTo>
                <a:lnTo>
                  <a:pt x="2647950" y="2048510"/>
                </a:lnTo>
                <a:lnTo>
                  <a:pt x="0" y="2048510"/>
                </a:lnTo>
                <a:lnTo>
                  <a:pt x="440266"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心形 9">
            <a:extLst>
              <a:ext uri="{FF2B5EF4-FFF2-40B4-BE49-F238E27FC236}">
                <a16:creationId xmlns:a16="http://schemas.microsoft.com/office/drawing/2014/main" id="{D5137739-2FB8-77A2-8F77-F801CF4AFCA2}"/>
              </a:ext>
            </a:extLst>
          </p:cNvPr>
          <p:cNvSpPr/>
          <p:nvPr/>
        </p:nvSpPr>
        <p:spPr>
          <a:xfrm>
            <a:off x="10291659" y="4343690"/>
            <a:ext cx="1616215" cy="1451182"/>
          </a:xfrm>
          <a:custGeom>
            <a:avLst/>
            <a:gdLst>
              <a:gd name="connsiteX0" fmla="*/ 782199 w 1564398"/>
              <a:gd name="connsiteY0" fmla="*/ 369066 h 1476262"/>
              <a:gd name="connsiteX1" fmla="*/ 782199 w 1564398"/>
              <a:gd name="connsiteY1" fmla="*/ 1476262 h 1476262"/>
              <a:gd name="connsiteX2" fmla="*/ 782199 w 1564398"/>
              <a:gd name="connsiteY2" fmla="*/ 369066 h 1476262"/>
              <a:gd name="connsiteX0" fmla="*/ 1098454 w 1616215"/>
              <a:gd name="connsiteY0" fmla="*/ 352453 h 1451182"/>
              <a:gd name="connsiteX1" fmla="*/ 675121 w 1616215"/>
              <a:gd name="connsiteY1" fmla="*/ 1451182 h 1451182"/>
              <a:gd name="connsiteX2" fmla="*/ 1098454 w 1616215"/>
              <a:gd name="connsiteY2" fmla="*/ 352453 h 1451182"/>
            </a:gdLst>
            <a:ahLst/>
            <a:cxnLst>
              <a:cxn ang="0">
                <a:pos x="connsiteX0" y="connsiteY0"/>
              </a:cxn>
              <a:cxn ang="0">
                <a:pos x="connsiteX1" y="connsiteY1"/>
              </a:cxn>
              <a:cxn ang="0">
                <a:pos x="connsiteX2" y="connsiteY2"/>
              </a:cxn>
            </a:cxnLst>
            <a:rect l="l" t="t" r="r" b="b"/>
            <a:pathLst>
              <a:path w="1616215" h="1451182">
                <a:moveTo>
                  <a:pt x="1098454" y="352453"/>
                </a:moveTo>
                <a:cubicBezTo>
                  <a:pt x="1424370" y="-508700"/>
                  <a:pt x="2272111" y="343986"/>
                  <a:pt x="675121" y="1451182"/>
                </a:cubicBezTo>
                <a:cubicBezTo>
                  <a:pt x="-921869" y="343986"/>
                  <a:pt x="772538" y="-508700"/>
                  <a:pt x="1098454" y="35245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DF66E4C7-01DA-9148-7016-00021946FAC4}"/>
              </a:ext>
            </a:extLst>
          </p:cNvPr>
          <p:cNvSpPr txBox="1"/>
          <p:nvPr/>
        </p:nvSpPr>
        <p:spPr>
          <a:xfrm>
            <a:off x="10656195" y="5768403"/>
            <a:ext cx="646331" cy="369332"/>
          </a:xfrm>
          <a:prstGeom prst="rect">
            <a:avLst/>
          </a:prstGeom>
          <a:noFill/>
        </p:spPr>
        <p:txBody>
          <a:bodyPr wrap="none" rtlCol="0">
            <a:spAutoFit/>
          </a:bodyPr>
          <a:lstStyle/>
          <a:p>
            <a:r>
              <a:rPr lang="zh-TW" altLang="en-US" dirty="0"/>
              <a:t>偏心</a:t>
            </a:r>
          </a:p>
        </p:txBody>
      </p:sp>
    </p:spTree>
    <p:custDataLst>
      <p:tags r:id="rId1"/>
    </p:custDataLst>
    <p:extLst>
      <p:ext uri="{BB962C8B-B14F-4D97-AF65-F5344CB8AC3E}">
        <p14:creationId xmlns:p14="http://schemas.microsoft.com/office/powerpoint/2010/main" val="1972558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C8F6FDF3-6590-4BB7-83E0-C2911D185DE1}"/>
              </a:ext>
            </a:extLst>
          </p:cNvPr>
          <p:cNvSpPr/>
          <p:nvPr/>
        </p:nvSpPr>
        <p:spPr>
          <a:xfrm>
            <a:off x="1383030" y="1977390"/>
            <a:ext cx="2754630" cy="1977390"/>
          </a:xfrm>
          <a:custGeom>
            <a:avLst/>
            <a:gdLst>
              <a:gd name="connsiteX0" fmla="*/ 0 w 2754630"/>
              <a:gd name="connsiteY0" fmla="*/ 0 h 1714500"/>
              <a:gd name="connsiteX1" fmla="*/ 2754630 w 2754630"/>
              <a:gd name="connsiteY1" fmla="*/ 0 h 1714500"/>
              <a:gd name="connsiteX2" fmla="*/ 2754630 w 2754630"/>
              <a:gd name="connsiteY2" fmla="*/ 1714500 h 1714500"/>
              <a:gd name="connsiteX3" fmla="*/ 0 w 2754630"/>
              <a:gd name="connsiteY3" fmla="*/ 1714500 h 1714500"/>
              <a:gd name="connsiteX4" fmla="*/ 0 w 2754630"/>
              <a:gd name="connsiteY4" fmla="*/ 0 h 1714500"/>
              <a:gd name="connsiteX0" fmla="*/ 514350 w 2754630"/>
              <a:gd name="connsiteY0" fmla="*/ 0 h 1977390"/>
              <a:gd name="connsiteX1" fmla="*/ 2754630 w 2754630"/>
              <a:gd name="connsiteY1" fmla="*/ 262890 h 1977390"/>
              <a:gd name="connsiteX2" fmla="*/ 2754630 w 2754630"/>
              <a:gd name="connsiteY2" fmla="*/ 1977390 h 1977390"/>
              <a:gd name="connsiteX3" fmla="*/ 0 w 2754630"/>
              <a:gd name="connsiteY3" fmla="*/ 1977390 h 1977390"/>
              <a:gd name="connsiteX4" fmla="*/ 514350 w 2754630"/>
              <a:gd name="connsiteY4" fmla="*/ 0 h 1977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630" h="1977390">
                <a:moveTo>
                  <a:pt x="514350" y="0"/>
                </a:moveTo>
                <a:lnTo>
                  <a:pt x="2754630" y="262890"/>
                </a:lnTo>
                <a:lnTo>
                  <a:pt x="2754630" y="1977390"/>
                </a:lnTo>
                <a:lnTo>
                  <a:pt x="0" y="1977390"/>
                </a:lnTo>
                <a:lnTo>
                  <a:pt x="51435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标题 6">
            <a:extLst>
              <a:ext uri="{FF2B5EF4-FFF2-40B4-BE49-F238E27FC236}">
                <a16:creationId xmlns:a16="http://schemas.microsoft.com/office/drawing/2014/main" id="{9CA06D3C-9A78-4818-9368-2FCE3216A9E4}"/>
              </a:ext>
            </a:extLst>
          </p:cNvPr>
          <p:cNvSpPr>
            <a:spLocks noGrp="1"/>
          </p:cNvSpPr>
          <p:nvPr>
            <p:ph type="title"/>
          </p:nvPr>
        </p:nvSpPr>
        <p:spPr/>
        <p:txBody>
          <a:bodyPr/>
          <a:lstStyle/>
          <a:p>
            <a:r>
              <a:rPr lang="zh-TW" altLang="en-US" dirty="0"/>
              <a:t>快取圖案 </a:t>
            </a:r>
            <a:r>
              <a:rPr lang="en-US" altLang="zh-TW" dirty="0"/>
              <a:t>-</a:t>
            </a:r>
            <a:r>
              <a:rPr lang="zh-TW" altLang="en-US" dirty="0"/>
              <a:t>形內變化</a:t>
            </a:r>
          </a:p>
        </p:txBody>
      </p:sp>
      <p:sp>
        <p:nvSpPr>
          <p:cNvPr id="4" name="灯片编号占位符 3">
            <a:extLst>
              <a:ext uri="{FF2B5EF4-FFF2-40B4-BE49-F238E27FC236}">
                <a16:creationId xmlns:a16="http://schemas.microsoft.com/office/drawing/2014/main" id="{43074A0D-8584-45D8-A228-086507976F81}"/>
              </a:ext>
            </a:extLst>
          </p:cNvPr>
          <p:cNvSpPr>
            <a:spLocks noGrp="1"/>
          </p:cNvSpPr>
          <p:nvPr>
            <p:ph type="sldNum" sz="quarter" idx="12"/>
          </p:nvPr>
        </p:nvSpPr>
        <p:spPr/>
        <p:txBody>
          <a:bodyPr/>
          <a:lstStyle/>
          <a:p>
            <a:fld id="{ACD9DDB2-07AC-45D8-A443-BC631B55AF1A}" type="slidenum">
              <a:rPr lang="zh-TW" altLang="en-US" smtClean="0"/>
              <a:t>25</a:t>
            </a:fld>
            <a:endParaRPr lang="zh-TW" altLang="en-US" dirty="0"/>
          </a:p>
        </p:txBody>
      </p:sp>
      <p:pic>
        <p:nvPicPr>
          <p:cNvPr id="3" name="图片 2">
            <a:extLst>
              <a:ext uri="{FF2B5EF4-FFF2-40B4-BE49-F238E27FC236}">
                <a16:creationId xmlns:a16="http://schemas.microsoft.com/office/drawing/2014/main" id="{D26A8570-05E9-40F5-A469-52D3FD7D19F9}"/>
              </a:ext>
            </a:extLst>
          </p:cNvPr>
          <p:cNvPicPr>
            <a:picLocks noChangeAspect="1"/>
          </p:cNvPicPr>
          <p:nvPr/>
        </p:nvPicPr>
        <p:blipFill>
          <a:blip r:embed="rId3"/>
          <a:stretch>
            <a:fillRect/>
          </a:stretch>
        </p:blipFill>
        <p:spPr>
          <a:xfrm>
            <a:off x="780375" y="4552271"/>
            <a:ext cx="1555830" cy="1708238"/>
          </a:xfrm>
          <a:prstGeom prst="rect">
            <a:avLst/>
          </a:prstGeom>
        </p:spPr>
      </p:pic>
      <p:sp>
        <p:nvSpPr>
          <p:cNvPr id="5" name="矩形 4">
            <a:extLst>
              <a:ext uri="{FF2B5EF4-FFF2-40B4-BE49-F238E27FC236}">
                <a16:creationId xmlns:a16="http://schemas.microsoft.com/office/drawing/2014/main" id="{8E815617-2A69-4F9B-BF1E-B15127DFCEEB}"/>
              </a:ext>
            </a:extLst>
          </p:cNvPr>
          <p:cNvSpPr/>
          <p:nvPr/>
        </p:nvSpPr>
        <p:spPr>
          <a:xfrm>
            <a:off x="3326130" y="5932170"/>
            <a:ext cx="250317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點選物件 </a:t>
            </a:r>
            <a:r>
              <a:rPr lang="en-US" altLang="zh-TW" dirty="0">
                <a:solidFill>
                  <a:schemeClr val="tx1"/>
                </a:solidFill>
              </a:rPr>
              <a:t>&gt;</a:t>
            </a:r>
            <a:r>
              <a:rPr lang="zh-TW" altLang="en-US" dirty="0">
                <a:solidFill>
                  <a:schemeClr val="tx1"/>
                </a:solidFill>
              </a:rPr>
              <a:t> 滑鼠右鍵</a:t>
            </a:r>
          </a:p>
        </p:txBody>
      </p:sp>
      <p:sp>
        <p:nvSpPr>
          <p:cNvPr id="9" name="矩形 8">
            <a:extLst>
              <a:ext uri="{FF2B5EF4-FFF2-40B4-BE49-F238E27FC236}">
                <a16:creationId xmlns:a16="http://schemas.microsoft.com/office/drawing/2014/main" id="{B7CFFCA4-9D0A-470E-A16A-325DFC2CE5EE}"/>
              </a:ext>
            </a:extLst>
          </p:cNvPr>
          <p:cNvSpPr/>
          <p:nvPr/>
        </p:nvSpPr>
        <p:spPr>
          <a:xfrm>
            <a:off x="3623310" y="1040130"/>
            <a:ext cx="137160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rPr>
              <a:t>編輯頂點</a:t>
            </a:r>
          </a:p>
        </p:txBody>
      </p:sp>
      <p:pic>
        <p:nvPicPr>
          <p:cNvPr id="6" name="图片 5">
            <a:extLst>
              <a:ext uri="{FF2B5EF4-FFF2-40B4-BE49-F238E27FC236}">
                <a16:creationId xmlns:a16="http://schemas.microsoft.com/office/drawing/2014/main" id="{848DC3B7-7801-402E-8C97-C6643A3F8CD8}"/>
              </a:ext>
            </a:extLst>
          </p:cNvPr>
          <p:cNvPicPr>
            <a:picLocks noChangeAspect="1"/>
          </p:cNvPicPr>
          <p:nvPr/>
        </p:nvPicPr>
        <p:blipFill>
          <a:blip r:embed="rId4">
            <a:clrChange>
              <a:clrFrom>
                <a:srgbClr val="FDF4ED"/>
              </a:clrFrom>
              <a:clrTo>
                <a:srgbClr val="FDF4ED">
                  <a:alpha val="0"/>
                </a:srgbClr>
              </a:clrTo>
            </a:clrChange>
          </a:blip>
          <a:stretch>
            <a:fillRect/>
          </a:stretch>
        </p:blipFill>
        <p:spPr>
          <a:xfrm>
            <a:off x="867988" y="1652232"/>
            <a:ext cx="3956768" cy="2645448"/>
          </a:xfrm>
          <a:prstGeom prst="rect">
            <a:avLst/>
          </a:prstGeom>
          <a:solidFill>
            <a:srgbClr val="FDF4ED"/>
          </a:solidFill>
        </p:spPr>
      </p:pic>
      <p:cxnSp>
        <p:nvCxnSpPr>
          <p:cNvPr id="13" name="直接箭头连接符 12">
            <a:extLst>
              <a:ext uri="{FF2B5EF4-FFF2-40B4-BE49-F238E27FC236}">
                <a16:creationId xmlns:a16="http://schemas.microsoft.com/office/drawing/2014/main" id="{D2CCDEFA-6E88-4E97-93CC-A260DE0B6522}"/>
              </a:ext>
            </a:extLst>
          </p:cNvPr>
          <p:cNvCxnSpPr/>
          <p:nvPr/>
        </p:nvCxnSpPr>
        <p:spPr>
          <a:xfrm>
            <a:off x="1028700" y="1931670"/>
            <a:ext cx="514350"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782F2B9E-5244-4B6E-AD0D-7D30B78ADC2A}"/>
              </a:ext>
            </a:extLst>
          </p:cNvPr>
          <p:cNvCxnSpPr/>
          <p:nvPr/>
        </p:nvCxnSpPr>
        <p:spPr>
          <a:xfrm>
            <a:off x="2148840" y="1325880"/>
            <a:ext cx="514350"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936E2930-D7B7-4117-AABA-808A740E2F29}"/>
              </a:ext>
            </a:extLst>
          </p:cNvPr>
          <p:cNvSpPr/>
          <p:nvPr/>
        </p:nvSpPr>
        <p:spPr>
          <a:xfrm>
            <a:off x="560070" y="1303020"/>
            <a:ext cx="137160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可以動</a:t>
            </a:r>
          </a:p>
        </p:txBody>
      </p:sp>
      <p:sp>
        <p:nvSpPr>
          <p:cNvPr id="17" name="心形 1">
            <a:extLst>
              <a:ext uri="{FF2B5EF4-FFF2-40B4-BE49-F238E27FC236}">
                <a16:creationId xmlns:a16="http://schemas.microsoft.com/office/drawing/2014/main" id="{209A4170-F375-4663-A19C-3C275ACA8A82}"/>
              </a:ext>
            </a:extLst>
          </p:cNvPr>
          <p:cNvSpPr/>
          <p:nvPr/>
        </p:nvSpPr>
        <p:spPr>
          <a:xfrm>
            <a:off x="3744805" y="4336898"/>
            <a:ext cx="1585585" cy="1457974"/>
          </a:xfrm>
          <a:custGeom>
            <a:avLst/>
            <a:gdLst>
              <a:gd name="connsiteX0" fmla="*/ 782199 w 1564398"/>
              <a:gd name="connsiteY0" fmla="*/ 369066 h 1476262"/>
              <a:gd name="connsiteX1" fmla="*/ 782199 w 1564398"/>
              <a:gd name="connsiteY1" fmla="*/ 1476262 h 1476262"/>
              <a:gd name="connsiteX2" fmla="*/ 782199 w 1564398"/>
              <a:gd name="connsiteY2" fmla="*/ 369066 h 1476262"/>
              <a:gd name="connsiteX0" fmla="*/ 937362 w 1585585"/>
              <a:gd name="connsiteY0" fmla="*/ 350778 h 1457974"/>
              <a:gd name="connsiteX1" fmla="*/ 728042 w 1585585"/>
              <a:gd name="connsiteY1" fmla="*/ 1457974 h 1457974"/>
              <a:gd name="connsiteX2" fmla="*/ 937362 w 1585585"/>
              <a:gd name="connsiteY2" fmla="*/ 350778 h 1457974"/>
            </a:gdLst>
            <a:ahLst/>
            <a:cxnLst>
              <a:cxn ang="0">
                <a:pos x="connsiteX0" y="connsiteY0"/>
              </a:cxn>
              <a:cxn ang="0">
                <a:pos x="connsiteX1" y="connsiteY1"/>
              </a:cxn>
              <a:cxn ang="0">
                <a:pos x="connsiteX2" y="connsiteY2"/>
              </a:cxn>
            </a:cxnLst>
            <a:rect l="l" t="t" r="r" b="b"/>
            <a:pathLst>
              <a:path w="1585585" h="1457974">
                <a:moveTo>
                  <a:pt x="937362" y="350778"/>
                </a:moveTo>
                <a:cubicBezTo>
                  <a:pt x="1263278" y="-510375"/>
                  <a:pt x="2325032" y="350778"/>
                  <a:pt x="728042" y="1457974"/>
                </a:cubicBezTo>
                <a:cubicBezTo>
                  <a:pt x="-868948" y="350778"/>
                  <a:pt x="611446" y="-510375"/>
                  <a:pt x="937362" y="350778"/>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 name="圖片 1">
            <a:extLst>
              <a:ext uri="{FF2B5EF4-FFF2-40B4-BE49-F238E27FC236}">
                <a16:creationId xmlns:a16="http://schemas.microsoft.com/office/drawing/2014/main" id="{46DF53DA-8BFF-4BA6-B438-A0A3A50F5D21}"/>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492124" y="3723630"/>
            <a:ext cx="2192422" cy="2379713"/>
          </a:xfrm>
          <a:prstGeom prst="rect">
            <a:avLst/>
          </a:prstGeom>
        </p:spPr>
      </p:pic>
      <p:sp>
        <p:nvSpPr>
          <p:cNvPr id="10" name="矩形 5">
            <a:extLst>
              <a:ext uri="{FF2B5EF4-FFF2-40B4-BE49-F238E27FC236}">
                <a16:creationId xmlns:a16="http://schemas.microsoft.com/office/drawing/2014/main" id="{FF056768-92E7-FF9D-C502-C515271BA0B4}"/>
              </a:ext>
            </a:extLst>
          </p:cNvPr>
          <p:cNvSpPr/>
          <p:nvPr/>
        </p:nvSpPr>
        <p:spPr>
          <a:xfrm>
            <a:off x="7167342" y="1575128"/>
            <a:ext cx="2916458" cy="2379651"/>
          </a:xfrm>
          <a:custGeom>
            <a:avLst/>
            <a:gdLst>
              <a:gd name="connsiteX0" fmla="*/ 0 w 2647950"/>
              <a:gd name="connsiteY0" fmla="*/ 0 h 1794510"/>
              <a:gd name="connsiteX1" fmla="*/ 2647950 w 2647950"/>
              <a:gd name="connsiteY1" fmla="*/ 0 h 1794510"/>
              <a:gd name="connsiteX2" fmla="*/ 2647950 w 2647950"/>
              <a:gd name="connsiteY2" fmla="*/ 1794510 h 1794510"/>
              <a:gd name="connsiteX3" fmla="*/ 0 w 2647950"/>
              <a:gd name="connsiteY3" fmla="*/ 1794510 h 1794510"/>
              <a:gd name="connsiteX4" fmla="*/ 0 w 2647950"/>
              <a:gd name="connsiteY4" fmla="*/ 0 h 1794510"/>
              <a:gd name="connsiteX0" fmla="*/ 440266 w 2647950"/>
              <a:gd name="connsiteY0" fmla="*/ 0 h 2048510"/>
              <a:gd name="connsiteX1" fmla="*/ 2647950 w 2647950"/>
              <a:gd name="connsiteY1" fmla="*/ 254000 h 2048510"/>
              <a:gd name="connsiteX2" fmla="*/ 2647950 w 2647950"/>
              <a:gd name="connsiteY2" fmla="*/ 2048510 h 2048510"/>
              <a:gd name="connsiteX3" fmla="*/ 0 w 2647950"/>
              <a:gd name="connsiteY3" fmla="*/ 2048510 h 2048510"/>
              <a:gd name="connsiteX4" fmla="*/ 440266 w 2647950"/>
              <a:gd name="connsiteY4" fmla="*/ 0 h 2048510"/>
              <a:gd name="connsiteX0" fmla="*/ 440266 w 2681817"/>
              <a:gd name="connsiteY0" fmla="*/ 0 h 2048510"/>
              <a:gd name="connsiteX1" fmla="*/ 2681817 w 2681817"/>
              <a:gd name="connsiteY1" fmla="*/ 465667 h 2048510"/>
              <a:gd name="connsiteX2" fmla="*/ 2647950 w 2681817"/>
              <a:gd name="connsiteY2" fmla="*/ 2048510 h 2048510"/>
              <a:gd name="connsiteX3" fmla="*/ 0 w 2681817"/>
              <a:gd name="connsiteY3" fmla="*/ 2048510 h 2048510"/>
              <a:gd name="connsiteX4" fmla="*/ 440266 w 2681817"/>
              <a:gd name="connsiteY4" fmla="*/ 0 h 2048510"/>
              <a:gd name="connsiteX0" fmla="*/ 440266 w 2681817"/>
              <a:gd name="connsiteY0" fmla="*/ 349375 h 2397885"/>
              <a:gd name="connsiteX1" fmla="*/ 2681817 w 2681817"/>
              <a:gd name="connsiteY1" fmla="*/ 815042 h 2397885"/>
              <a:gd name="connsiteX2" fmla="*/ 2647950 w 2681817"/>
              <a:gd name="connsiteY2" fmla="*/ 2397885 h 2397885"/>
              <a:gd name="connsiteX3" fmla="*/ 0 w 2681817"/>
              <a:gd name="connsiteY3" fmla="*/ 2397885 h 2397885"/>
              <a:gd name="connsiteX4" fmla="*/ 440266 w 2681817"/>
              <a:gd name="connsiteY4" fmla="*/ 349375 h 2397885"/>
              <a:gd name="connsiteX0" fmla="*/ 526354 w 2767905"/>
              <a:gd name="connsiteY0" fmla="*/ 349375 h 2397885"/>
              <a:gd name="connsiteX1" fmla="*/ 2767905 w 2767905"/>
              <a:gd name="connsiteY1" fmla="*/ 815042 h 2397885"/>
              <a:gd name="connsiteX2" fmla="*/ 2734038 w 2767905"/>
              <a:gd name="connsiteY2" fmla="*/ 2397885 h 2397885"/>
              <a:gd name="connsiteX3" fmla="*/ 86088 w 2767905"/>
              <a:gd name="connsiteY3" fmla="*/ 2397885 h 2397885"/>
              <a:gd name="connsiteX4" fmla="*/ 526354 w 2767905"/>
              <a:gd name="connsiteY4" fmla="*/ 349375 h 2397885"/>
              <a:gd name="connsiteX0" fmla="*/ 526354 w 2767905"/>
              <a:gd name="connsiteY0" fmla="*/ 331141 h 2379651"/>
              <a:gd name="connsiteX1" fmla="*/ 2767905 w 2767905"/>
              <a:gd name="connsiteY1" fmla="*/ 796808 h 2379651"/>
              <a:gd name="connsiteX2" fmla="*/ 2734038 w 2767905"/>
              <a:gd name="connsiteY2" fmla="*/ 2379651 h 2379651"/>
              <a:gd name="connsiteX3" fmla="*/ 86088 w 2767905"/>
              <a:gd name="connsiteY3" fmla="*/ 2379651 h 2379651"/>
              <a:gd name="connsiteX4" fmla="*/ 526354 w 2767905"/>
              <a:gd name="connsiteY4" fmla="*/ 331141 h 2379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7905" h="2379651">
                <a:moveTo>
                  <a:pt x="526354" y="331141"/>
                </a:moveTo>
                <a:cubicBezTo>
                  <a:pt x="1611025" y="-571970"/>
                  <a:pt x="2020721" y="641586"/>
                  <a:pt x="2767905" y="796808"/>
                </a:cubicBezTo>
                <a:lnTo>
                  <a:pt x="2734038" y="2379651"/>
                </a:lnTo>
                <a:lnTo>
                  <a:pt x="86088" y="2379651"/>
                </a:lnTo>
                <a:cubicBezTo>
                  <a:pt x="232843" y="1696814"/>
                  <a:pt x="-423941" y="1276444"/>
                  <a:pt x="526354" y="331141"/>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心形 9">
            <a:extLst>
              <a:ext uri="{FF2B5EF4-FFF2-40B4-BE49-F238E27FC236}">
                <a16:creationId xmlns:a16="http://schemas.microsoft.com/office/drawing/2014/main" id="{53460397-9C44-9191-38B9-06D3BA43ABCB}"/>
              </a:ext>
            </a:extLst>
          </p:cNvPr>
          <p:cNvSpPr/>
          <p:nvPr/>
        </p:nvSpPr>
        <p:spPr>
          <a:xfrm>
            <a:off x="8536825" y="4552766"/>
            <a:ext cx="1123226" cy="1132595"/>
          </a:xfrm>
          <a:custGeom>
            <a:avLst/>
            <a:gdLst>
              <a:gd name="connsiteX0" fmla="*/ 782199 w 1564398"/>
              <a:gd name="connsiteY0" fmla="*/ 369066 h 1476262"/>
              <a:gd name="connsiteX1" fmla="*/ 782199 w 1564398"/>
              <a:gd name="connsiteY1" fmla="*/ 1476262 h 1476262"/>
              <a:gd name="connsiteX2" fmla="*/ 782199 w 1564398"/>
              <a:gd name="connsiteY2" fmla="*/ 369066 h 1476262"/>
              <a:gd name="connsiteX0" fmla="*/ 1098454 w 1616215"/>
              <a:gd name="connsiteY0" fmla="*/ 352453 h 1451182"/>
              <a:gd name="connsiteX1" fmla="*/ 675121 w 1616215"/>
              <a:gd name="connsiteY1" fmla="*/ 1451182 h 1451182"/>
              <a:gd name="connsiteX2" fmla="*/ 1098454 w 1616215"/>
              <a:gd name="connsiteY2" fmla="*/ 352453 h 1451182"/>
              <a:gd name="connsiteX0" fmla="*/ 707475 w 1578932"/>
              <a:gd name="connsiteY0" fmla="*/ 1437490 h 1437490"/>
              <a:gd name="connsiteX1" fmla="*/ 826009 w 1578932"/>
              <a:gd name="connsiteY1" fmla="*/ 436485 h 1437490"/>
              <a:gd name="connsiteX2" fmla="*/ 707475 w 1578932"/>
              <a:gd name="connsiteY2" fmla="*/ 1437490 h 1437490"/>
              <a:gd name="connsiteX0" fmla="*/ 782049 w 1575820"/>
              <a:gd name="connsiteY0" fmla="*/ 345832 h 1478427"/>
              <a:gd name="connsiteX1" fmla="*/ 790517 w 1575820"/>
              <a:gd name="connsiteY1" fmla="*/ 1478427 h 1478427"/>
              <a:gd name="connsiteX2" fmla="*/ 782049 w 1575820"/>
              <a:gd name="connsiteY2" fmla="*/ 345832 h 1478427"/>
              <a:gd name="connsiteX0" fmla="*/ 1022445 w 1816216"/>
              <a:gd name="connsiteY0" fmla="*/ 345832 h 1478427"/>
              <a:gd name="connsiteX1" fmla="*/ 1030913 w 1816216"/>
              <a:gd name="connsiteY1" fmla="*/ 1478427 h 1478427"/>
              <a:gd name="connsiteX2" fmla="*/ 1022445 w 1816216"/>
              <a:gd name="connsiteY2" fmla="*/ 345832 h 1478427"/>
              <a:gd name="connsiteX0" fmla="*/ 1022445 w 2006561"/>
              <a:gd name="connsiteY0" fmla="*/ 1917 h 1134512"/>
              <a:gd name="connsiteX1" fmla="*/ 1030913 w 2006561"/>
              <a:gd name="connsiteY1" fmla="*/ 1134512 h 1134512"/>
              <a:gd name="connsiteX2" fmla="*/ 1022445 w 2006561"/>
              <a:gd name="connsiteY2" fmla="*/ 1917 h 1134512"/>
              <a:gd name="connsiteX0" fmla="*/ 1168188 w 2152304"/>
              <a:gd name="connsiteY0" fmla="*/ 494 h 1133089"/>
              <a:gd name="connsiteX1" fmla="*/ 1176656 w 2152304"/>
              <a:gd name="connsiteY1" fmla="*/ 1133089 h 1133089"/>
              <a:gd name="connsiteX2" fmla="*/ 1168188 w 2152304"/>
              <a:gd name="connsiteY2" fmla="*/ 494 h 1133089"/>
              <a:gd name="connsiteX0" fmla="*/ 1168188 w 1880934"/>
              <a:gd name="connsiteY0" fmla="*/ 146 h 1132741"/>
              <a:gd name="connsiteX1" fmla="*/ 1176656 w 1880934"/>
              <a:gd name="connsiteY1" fmla="*/ 1132741 h 1132741"/>
              <a:gd name="connsiteX2" fmla="*/ 1168188 w 1880934"/>
              <a:gd name="connsiteY2" fmla="*/ 146 h 1132741"/>
              <a:gd name="connsiteX0" fmla="*/ 682901 w 1395647"/>
              <a:gd name="connsiteY0" fmla="*/ 144 h 1132739"/>
              <a:gd name="connsiteX1" fmla="*/ 691369 w 1395647"/>
              <a:gd name="connsiteY1" fmla="*/ 1132739 h 1132739"/>
              <a:gd name="connsiteX2" fmla="*/ 682901 w 1395647"/>
              <a:gd name="connsiteY2" fmla="*/ 144 h 1132739"/>
              <a:gd name="connsiteX0" fmla="*/ 562860 w 1275606"/>
              <a:gd name="connsiteY0" fmla="*/ 25 h 1132620"/>
              <a:gd name="connsiteX1" fmla="*/ 571328 w 1275606"/>
              <a:gd name="connsiteY1" fmla="*/ 1132620 h 1132620"/>
              <a:gd name="connsiteX2" fmla="*/ 562860 w 1275606"/>
              <a:gd name="connsiteY2" fmla="*/ 25 h 1132620"/>
              <a:gd name="connsiteX0" fmla="*/ 562860 w 1150594"/>
              <a:gd name="connsiteY0" fmla="*/ 0 h 1132595"/>
              <a:gd name="connsiteX1" fmla="*/ 571328 w 1150594"/>
              <a:gd name="connsiteY1" fmla="*/ 1132595 h 1132595"/>
              <a:gd name="connsiteX2" fmla="*/ 562860 w 1150594"/>
              <a:gd name="connsiteY2" fmla="*/ 0 h 1132595"/>
              <a:gd name="connsiteX0" fmla="*/ 562860 w 1123226"/>
              <a:gd name="connsiteY0" fmla="*/ 0 h 1132595"/>
              <a:gd name="connsiteX1" fmla="*/ 571328 w 1123226"/>
              <a:gd name="connsiteY1" fmla="*/ 1132595 h 1132595"/>
              <a:gd name="connsiteX2" fmla="*/ 562860 w 1123226"/>
              <a:gd name="connsiteY2" fmla="*/ 0 h 1132595"/>
            </a:gdLst>
            <a:ahLst/>
            <a:cxnLst>
              <a:cxn ang="0">
                <a:pos x="connsiteX0" y="connsiteY0"/>
              </a:cxn>
              <a:cxn ang="0">
                <a:pos x="connsiteX1" y="connsiteY1"/>
              </a:cxn>
              <a:cxn ang="0">
                <a:pos x="connsiteX2" y="connsiteY2"/>
              </a:cxn>
            </a:cxnLst>
            <a:rect l="l" t="t" r="r" b="b"/>
            <a:pathLst>
              <a:path w="1123226" h="1132595">
                <a:moveTo>
                  <a:pt x="562860" y="0"/>
                </a:moveTo>
                <a:cubicBezTo>
                  <a:pt x="1193577" y="2448"/>
                  <a:pt x="1414785" y="1092199"/>
                  <a:pt x="571328" y="1132595"/>
                </a:cubicBezTo>
                <a:cubicBezTo>
                  <a:pt x="-111262" y="1075265"/>
                  <a:pt x="-262589" y="61713"/>
                  <a:pt x="56286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395392506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C8F6FDF3-6590-4BB7-83E0-C2911D185DE1}"/>
              </a:ext>
            </a:extLst>
          </p:cNvPr>
          <p:cNvSpPr/>
          <p:nvPr/>
        </p:nvSpPr>
        <p:spPr>
          <a:xfrm>
            <a:off x="1383030" y="1747336"/>
            <a:ext cx="2754630" cy="2207443"/>
          </a:xfrm>
          <a:custGeom>
            <a:avLst/>
            <a:gdLst>
              <a:gd name="connsiteX0" fmla="*/ 0 w 2754630"/>
              <a:gd name="connsiteY0" fmla="*/ 0 h 1714500"/>
              <a:gd name="connsiteX1" fmla="*/ 2754630 w 2754630"/>
              <a:gd name="connsiteY1" fmla="*/ 0 h 1714500"/>
              <a:gd name="connsiteX2" fmla="*/ 2754630 w 2754630"/>
              <a:gd name="connsiteY2" fmla="*/ 1714500 h 1714500"/>
              <a:gd name="connsiteX3" fmla="*/ 0 w 2754630"/>
              <a:gd name="connsiteY3" fmla="*/ 1714500 h 1714500"/>
              <a:gd name="connsiteX4" fmla="*/ 0 w 2754630"/>
              <a:gd name="connsiteY4" fmla="*/ 0 h 1714500"/>
              <a:gd name="connsiteX0" fmla="*/ 514350 w 2754630"/>
              <a:gd name="connsiteY0" fmla="*/ 0 h 1977390"/>
              <a:gd name="connsiteX1" fmla="*/ 2754630 w 2754630"/>
              <a:gd name="connsiteY1" fmla="*/ 262890 h 1977390"/>
              <a:gd name="connsiteX2" fmla="*/ 2754630 w 2754630"/>
              <a:gd name="connsiteY2" fmla="*/ 1977390 h 1977390"/>
              <a:gd name="connsiteX3" fmla="*/ 0 w 2754630"/>
              <a:gd name="connsiteY3" fmla="*/ 1977390 h 1977390"/>
              <a:gd name="connsiteX4" fmla="*/ 514350 w 2754630"/>
              <a:gd name="connsiteY4" fmla="*/ 0 h 1977390"/>
              <a:gd name="connsiteX0" fmla="*/ 514350 w 2754630"/>
              <a:gd name="connsiteY0" fmla="*/ 230053 h 2207443"/>
              <a:gd name="connsiteX1" fmla="*/ 2754630 w 2754630"/>
              <a:gd name="connsiteY1" fmla="*/ 492943 h 2207443"/>
              <a:gd name="connsiteX2" fmla="*/ 2754630 w 2754630"/>
              <a:gd name="connsiteY2" fmla="*/ 2207443 h 2207443"/>
              <a:gd name="connsiteX3" fmla="*/ 0 w 2754630"/>
              <a:gd name="connsiteY3" fmla="*/ 2207443 h 2207443"/>
              <a:gd name="connsiteX4" fmla="*/ 514350 w 2754630"/>
              <a:gd name="connsiteY4" fmla="*/ 230053 h 2207443"/>
              <a:gd name="connsiteX0" fmla="*/ 514350 w 2754630"/>
              <a:gd name="connsiteY0" fmla="*/ 230053 h 2207443"/>
              <a:gd name="connsiteX1" fmla="*/ 2754630 w 2754630"/>
              <a:gd name="connsiteY1" fmla="*/ 492943 h 2207443"/>
              <a:gd name="connsiteX2" fmla="*/ 2754630 w 2754630"/>
              <a:gd name="connsiteY2" fmla="*/ 2207443 h 2207443"/>
              <a:gd name="connsiteX3" fmla="*/ 0 w 2754630"/>
              <a:gd name="connsiteY3" fmla="*/ 2207443 h 2207443"/>
              <a:gd name="connsiteX4" fmla="*/ 514350 w 2754630"/>
              <a:gd name="connsiteY4" fmla="*/ 230053 h 2207443"/>
              <a:gd name="connsiteX0" fmla="*/ 514350 w 2754630"/>
              <a:gd name="connsiteY0" fmla="*/ 230053 h 2207443"/>
              <a:gd name="connsiteX1" fmla="*/ 2754630 w 2754630"/>
              <a:gd name="connsiteY1" fmla="*/ 492943 h 2207443"/>
              <a:gd name="connsiteX2" fmla="*/ 2754630 w 2754630"/>
              <a:gd name="connsiteY2" fmla="*/ 2207443 h 2207443"/>
              <a:gd name="connsiteX3" fmla="*/ 0 w 2754630"/>
              <a:gd name="connsiteY3" fmla="*/ 2207443 h 2207443"/>
              <a:gd name="connsiteX4" fmla="*/ 514350 w 2754630"/>
              <a:gd name="connsiteY4" fmla="*/ 230053 h 2207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630" h="2207443">
                <a:moveTo>
                  <a:pt x="514350" y="230053"/>
                </a:moveTo>
                <a:cubicBezTo>
                  <a:pt x="1123950" y="-379547"/>
                  <a:pt x="2007870" y="405313"/>
                  <a:pt x="2754630" y="492943"/>
                </a:cubicBezTo>
                <a:lnTo>
                  <a:pt x="2754630" y="2207443"/>
                </a:lnTo>
                <a:lnTo>
                  <a:pt x="0" y="2207443"/>
                </a:lnTo>
                <a:cubicBezTo>
                  <a:pt x="171450" y="1548313"/>
                  <a:pt x="160020" y="592003"/>
                  <a:pt x="514350" y="23005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标题 6">
            <a:extLst>
              <a:ext uri="{FF2B5EF4-FFF2-40B4-BE49-F238E27FC236}">
                <a16:creationId xmlns:a16="http://schemas.microsoft.com/office/drawing/2014/main" id="{9CA06D3C-9A78-4818-9368-2FCE3216A9E4}"/>
              </a:ext>
            </a:extLst>
          </p:cNvPr>
          <p:cNvSpPr>
            <a:spLocks noGrp="1"/>
          </p:cNvSpPr>
          <p:nvPr>
            <p:ph type="title"/>
          </p:nvPr>
        </p:nvSpPr>
        <p:spPr/>
        <p:txBody>
          <a:bodyPr/>
          <a:lstStyle/>
          <a:p>
            <a:r>
              <a:rPr lang="zh-TW" altLang="en-US" dirty="0"/>
              <a:t>快取圖案 </a:t>
            </a:r>
            <a:r>
              <a:rPr lang="en-US" altLang="zh-TW" dirty="0"/>
              <a:t>-</a:t>
            </a:r>
            <a:r>
              <a:rPr lang="zh-TW" altLang="en-US" dirty="0"/>
              <a:t>形內變化</a:t>
            </a:r>
          </a:p>
        </p:txBody>
      </p:sp>
      <p:sp>
        <p:nvSpPr>
          <p:cNvPr id="4" name="灯片编号占位符 3">
            <a:extLst>
              <a:ext uri="{FF2B5EF4-FFF2-40B4-BE49-F238E27FC236}">
                <a16:creationId xmlns:a16="http://schemas.microsoft.com/office/drawing/2014/main" id="{43074A0D-8584-45D8-A228-086507976F81}"/>
              </a:ext>
            </a:extLst>
          </p:cNvPr>
          <p:cNvSpPr>
            <a:spLocks noGrp="1"/>
          </p:cNvSpPr>
          <p:nvPr>
            <p:ph type="sldNum" sz="quarter" idx="12"/>
          </p:nvPr>
        </p:nvSpPr>
        <p:spPr/>
        <p:txBody>
          <a:bodyPr/>
          <a:lstStyle/>
          <a:p>
            <a:fld id="{ACD9DDB2-07AC-45D8-A443-BC631B55AF1A}" type="slidenum">
              <a:rPr lang="zh-TW" altLang="en-US" smtClean="0"/>
              <a:t>26</a:t>
            </a:fld>
            <a:endParaRPr lang="zh-TW" altLang="en-US" dirty="0"/>
          </a:p>
        </p:txBody>
      </p:sp>
      <p:pic>
        <p:nvPicPr>
          <p:cNvPr id="3" name="图片 2">
            <a:extLst>
              <a:ext uri="{FF2B5EF4-FFF2-40B4-BE49-F238E27FC236}">
                <a16:creationId xmlns:a16="http://schemas.microsoft.com/office/drawing/2014/main" id="{D26A8570-05E9-40F5-A469-52D3FD7D19F9}"/>
              </a:ext>
            </a:extLst>
          </p:cNvPr>
          <p:cNvPicPr>
            <a:picLocks noChangeAspect="1"/>
          </p:cNvPicPr>
          <p:nvPr/>
        </p:nvPicPr>
        <p:blipFill>
          <a:blip r:embed="rId3"/>
          <a:stretch>
            <a:fillRect/>
          </a:stretch>
        </p:blipFill>
        <p:spPr>
          <a:xfrm>
            <a:off x="780375" y="4552271"/>
            <a:ext cx="1555830" cy="1708238"/>
          </a:xfrm>
          <a:prstGeom prst="rect">
            <a:avLst/>
          </a:prstGeom>
        </p:spPr>
      </p:pic>
      <p:sp>
        <p:nvSpPr>
          <p:cNvPr id="5" name="矩形 4">
            <a:extLst>
              <a:ext uri="{FF2B5EF4-FFF2-40B4-BE49-F238E27FC236}">
                <a16:creationId xmlns:a16="http://schemas.microsoft.com/office/drawing/2014/main" id="{8E815617-2A69-4F9B-BF1E-B15127DFCEEB}"/>
              </a:ext>
            </a:extLst>
          </p:cNvPr>
          <p:cNvSpPr/>
          <p:nvPr/>
        </p:nvSpPr>
        <p:spPr>
          <a:xfrm>
            <a:off x="3326130" y="5932170"/>
            <a:ext cx="250317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點選物件 </a:t>
            </a:r>
            <a:r>
              <a:rPr lang="en-US" altLang="zh-TW" dirty="0">
                <a:solidFill>
                  <a:schemeClr val="tx1"/>
                </a:solidFill>
              </a:rPr>
              <a:t>&gt;</a:t>
            </a:r>
            <a:r>
              <a:rPr lang="zh-TW" altLang="en-US" dirty="0">
                <a:solidFill>
                  <a:schemeClr val="tx1"/>
                </a:solidFill>
              </a:rPr>
              <a:t> 滑鼠右鍵</a:t>
            </a:r>
          </a:p>
        </p:txBody>
      </p:sp>
      <p:sp>
        <p:nvSpPr>
          <p:cNvPr id="9" name="矩形 8">
            <a:extLst>
              <a:ext uri="{FF2B5EF4-FFF2-40B4-BE49-F238E27FC236}">
                <a16:creationId xmlns:a16="http://schemas.microsoft.com/office/drawing/2014/main" id="{B7CFFCA4-9D0A-470E-A16A-325DFC2CE5EE}"/>
              </a:ext>
            </a:extLst>
          </p:cNvPr>
          <p:cNvSpPr/>
          <p:nvPr/>
        </p:nvSpPr>
        <p:spPr>
          <a:xfrm>
            <a:off x="3623310" y="1040130"/>
            <a:ext cx="1371600" cy="480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rPr>
              <a:t>編輯頂點</a:t>
            </a:r>
          </a:p>
        </p:txBody>
      </p:sp>
      <p:sp>
        <p:nvSpPr>
          <p:cNvPr id="12" name="心形 1">
            <a:extLst>
              <a:ext uri="{FF2B5EF4-FFF2-40B4-BE49-F238E27FC236}">
                <a16:creationId xmlns:a16="http://schemas.microsoft.com/office/drawing/2014/main" id="{C7B0EB6F-D76E-4B19-9419-8749BE75A085}"/>
              </a:ext>
            </a:extLst>
          </p:cNvPr>
          <p:cNvSpPr/>
          <p:nvPr/>
        </p:nvSpPr>
        <p:spPr>
          <a:xfrm>
            <a:off x="3744805" y="4336898"/>
            <a:ext cx="1572795" cy="1457974"/>
          </a:xfrm>
          <a:custGeom>
            <a:avLst/>
            <a:gdLst>
              <a:gd name="connsiteX0" fmla="*/ 782199 w 1564398"/>
              <a:gd name="connsiteY0" fmla="*/ 369066 h 1476262"/>
              <a:gd name="connsiteX1" fmla="*/ 782199 w 1564398"/>
              <a:gd name="connsiteY1" fmla="*/ 1476262 h 1476262"/>
              <a:gd name="connsiteX2" fmla="*/ 782199 w 1564398"/>
              <a:gd name="connsiteY2" fmla="*/ 369066 h 1476262"/>
              <a:gd name="connsiteX0" fmla="*/ 937362 w 1585585"/>
              <a:gd name="connsiteY0" fmla="*/ 350778 h 1457974"/>
              <a:gd name="connsiteX1" fmla="*/ 728042 w 1585585"/>
              <a:gd name="connsiteY1" fmla="*/ 1457974 h 1457974"/>
              <a:gd name="connsiteX2" fmla="*/ 937362 w 1585585"/>
              <a:gd name="connsiteY2" fmla="*/ 350778 h 1457974"/>
              <a:gd name="connsiteX0" fmla="*/ 937362 w 1572795"/>
              <a:gd name="connsiteY0" fmla="*/ 350778 h 1457974"/>
              <a:gd name="connsiteX1" fmla="*/ 728042 w 1572795"/>
              <a:gd name="connsiteY1" fmla="*/ 1457974 h 1457974"/>
              <a:gd name="connsiteX2" fmla="*/ 937362 w 1572795"/>
              <a:gd name="connsiteY2" fmla="*/ 350778 h 1457974"/>
            </a:gdLst>
            <a:ahLst/>
            <a:cxnLst>
              <a:cxn ang="0">
                <a:pos x="connsiteX0" y="connsiteY0"/>
              </a:cxn>
              <a:cxn ang="0">
                <a:pos x="connsiteX1" y="connsiteY1"/>
              </a:cxn>
              <a:cxn ang="0">
                <a:pos x="connsiteX2" y="connsiteY2"/>
              </a:cxn>
            </a:cxnLst>
            <a:rect l="l" t="t" r="r" b="b"/>
            <a:pathLst>
              <a:path w="1572795" h="1457974">
                <a:moveTo>
                  <a:pt x="937362" y="350778"/>
                </a:moveTo>
                <a:cubicBezTo>
                  <a:pt x="1219211" y="-3599"/>
                  <a:pt x="2325032" y="350778"/>
                  <a:pt x="728042" y="1457974"/>
                </a:cubicBezTo>
                <a:cubicBezTo>
                  <a:pt x="-868948" y="350778"/>
                  <a:pt x="611446" y="-510375"/>
                  <a:pt x="937362" y="350778"/>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5">
            <a:extLst>
              <a:ext uri="{FF2B5EF4-FFF2-40B4-BE49-F238E27FC236}">
                <a16:creationId xmlns:a16="http://schemas.microsoft.com/office/drawing/2014/main" id="{45B4DDCB-B9B8-C00E-0358-11632B06F5AB}"/>
              </a:ext>
            </a:extLst>
          </p:cNvPr>
          <p:cNvSpPr/>
          <p:nvPr/>
        </p:nvSpPr>
        <p:spPr>
          <a:xfrm>
            <a:off x="7167342" y="1575128"/>
            <a:ext cx="2916458" cy="2379651"/>
          </a:xfrm>
          <a:custGeom>
            <a:avLst/>
            <a:gdLst>
              <a:gd name="connsiteX0" fmla="*/ 0 w 2647950"/>
              <a:gd name="connsiteY0" fmla="*/ 0 h 1794510"/>
              <a:gd name="connsiteX1" fmla="*/ 2647950 w 2647950"/>
              <a:gd name="connsiteY1" fmla="*/ 0 h 1794510"/>
              <a:gd name="connsiteX2" fmla="*/ 2647950 w 2647950"/>
              <a:gd name="connsiteY2" fmla="*/ 1794510 h 1794510"/>
              <a:gd name="connsiteX3" fmla="*/ 0 w 2647950"/>
              <a:gd name="connsiteY3" fmla="*/ 1794510 h 1794510"/>
              <a:gd name="connsiteX4" fmla="*/ 0 w 2647950"/>
              <a:gd name="connsiteY4" fmla="*/ 0 h 1794510"/>
              <a:gd name="connsiteX0" fmla="*/ 440266 w 2647950"/>
              <a:gd name="connsiteY0" fmla="*/ 0 h 2048510"/>
              <a:gd name="connsiteX1" fmla="*/ 2647950 w 2647950"/>
              <a:gd name="connsiteY1" fmla="*/ 254000 h 2048510"/>
              <a:gd name="connsiteX2" fmla="*/ 2647950 w 2647950"/>
              <a:gd name="connsiteY2" fmla="*/ 2048510 h 2048510"/>
              <a:gd name="connsiteX3" fmla="*/ 0 w 2647950"/>
              <a:gd name="connsiteY3" fmla="*/ 2048510 h 2048510"/>
              <a:gd name="connsiteX4" fmla="*/ 440266 w 2647950"/>
              <a:gd name="connsiteY4" fmla="*/ 0 h 2048510"/>
              <a:gd name="connsiteX0" fmla="*/ 440266 w 2681817"/>
              <a:gd name="connsiteY0" fmla="*/ 0 h 2048510"/>
              <a:gd name="connsiteX1" fmla="*/ 2681817 w 2681817"/>
              <a:gd name="connsiteY1" fmla="*/ 465667 h 2048510"/>
              <a:gd name="connsiteX2" fmla="*/ 2647950 w 2681817"/>
              <a:gd name="connsiteY2" fmla="*/ 2048510 h 2048510"/>
              <a:gd name="connsiteX3" fmla="*/ 0 w 2681817"/>
              <a:gd name="connsiteY3" fmla="*/ 2048510 h 2048510"/>
              <a:gd name="connsiteX4" fmla="*/ 440266 w 2681817"/>
              <a:gd name="connsiteY4" fmla="*/ 0 h 2048510"/>
              <a:gd name="connsiteX0" fmla="*/ 440266 w 2681817"/>
              <a:gd name="connsiteY0" fmla="*/ 349375 h 2397885"/>
              <a:gd name="connsiteX1" fmla="*/ 2681817 w 2681817"/>
              <a:gd name="connsiteY1" fmla="*/ 815042 h 2397885"/>
              <a:gd name="connsiteX2" fmla="*/ 2647950 w 2681817"/>
              <a:gd name="connsiteY2" fmla="*/ 2397885 h 2397885"/>
              <a:gd name="connsiteX3" fmla="*/ 0 w 2681817"/>
              <a:gd name="connsiteY3" fmla="*/ 2397885 h 2397885"/>
              <a:gd name="connsiteX4" fmla="*/ 440266 w 2681817"/>
              <a:gd name="connsiteY4" fmla="*/ 349375 h 2397885"/>
              <a:gd name="connsiteX0" fmla="*/ 526354 w 2767905"/>
              <a:gd name="connsiteY0" fmla="*/ 349375 h 2397885"/>
              <a:gd name="connsiteX1" fmla="*/ 2767905 w 2767905"/>
              <a:gd name="connsiteY1" fmla="*/ 815042 h 2397885"/>
              <a:gd name="connsiteX2" fmla="*/ 2734038 w 2767905"/>
              <a:gd name="connsiteY2" fmla="*/ 2397885 h 2397885"/>
              <a:gd name="connsiteX3" fmla="*/ 86088 w 2767905"/>
              <a:gd name="connsiteY3" fmla="*/ 2397885 h 2397885"/>
              <a:gd name="connsiteX4" fmla="*/ 526354 w 2767905"/>
              <a:gd name="connsiteY4" fmla="*/ 349375 h 2397885"/>
              <a:gd name="connsiteX0" fmla="*/ 526354 w 2767905"/>
              <a:gd name="connsiteY0" fmla="*/ 331141 h 2379651"/>
              <a:gd name="connsiteX1" fmla="*/ 2767905 w 2767905"/>
              <a:gd name="connsiteY1" fmla="*/ 796808 h 2379651"/>
              <a:gd name="connsiteX2" fmla="*/ 2734038 w 2767905"/>
              <a:gd name="connsiteY2" fmla="*/ 2379651 h 2379651"/>
              <a:gd name="connsiteX3" fmla="*/ 86088 w 2767905"/>
              <a:gd name="connsiteY3" fmla="*/ 2379651 h 2379651"/>
              <a:gd name="connsiteX4" fmla="*/ 526354 w 2767905"/>
              <a:gd name="connsiteY4" fmla="*/ 331141 h 2379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7905" h="2379651">
                <a:moveTo>
                  <a:pt x="526354" y="331141"/>
                </a:moveTo>
                <a:cubicBezTo>
                  <a:pt x="1611025" y="-571970"/>
                  <a:pt x="2020721" y="641586"/>
                  <a:pt x="2767905" y="796808"/>
                </a:cubicBezTo>
                <a:lnTo>
                  <a:pt x="2734038" y="2379651"/>
                </a:lnTo>
                <a:lnTo>
                  <a:pt x="86088" y="2379651"/>
                </a:lnTo>
                <a:cubicBezTo>
                  <a:pt x="232843" y="1696814"/>
                  <a:pt x="-423941" y="1276444"/>
                  <a:pt x="526354" y="331141"/>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心形 9">
            <a:extLst>
              <a:ext uri="{FF2B5EF4-FFF2-40B4-BE49-F238E27FC236}">
                <a16:creationId xmlns:a16="http://schemas.microsoft.com/office/drawing/2014/main" id="{648C3C08-0A7D-458B-E483-F1D132D68E2C}"/>
              </a:ext>
            </a:extLst>
          </p:cNvPr>
          <p:cNvSpPr/>
          <p:nvPr/>
        </p:nvSpPr>
        <p:spPr>
          <a:xfrm>
            <a:off x="8536825" y="4552766"/>
            <a:ext cx="1123226" cy="1132595"/>
          </a:xfrm>
          <a:custGeom>
            <a:avLst/>
            <a:gdLst>
              <a:gd name="connsiteX0" fmla="*/ 782199 w 1564398"/>
              <a:gd name="connsiteY0" fmla="*/ 369066 h 1476262"/>
              <a:gd name="connsiteX1" fmla="*/ 782199 w 1564398"/>
              <a:gd name="connsiteY1" fmla="*/ 1476262 h 1476262"/>
              <a:gd name="connsiteX2" fmla="*/ 782199 w 1564398"/>
              <a:gd name="connsiteY2" fmla="*/ 369066 h 1476262"/>
              <a:gd name="connsiteX0" fmla="*/ 1098454 w 1616215"/>
              <a:gd name="connsiteY0" fmla="*/ 352453 h 1451182"/>
              <a:gd name="connsiteX1" fmla="*/ 675121 w 1616215"/>
              <a:gd name="connsiteY1" fmla="*/ 1451182 h 1451182"/>
              <a:gd name="connsiteX2" fmla="*/ 1098454 w 1616215"/>
              <a:gd name="connsiteY2" fmla="*/ 352453 h 1451182"/>
              <a:gd name="connsiteX0" fmla="*/ 707475 w 1578932"/>
              <a:gd name="connsiteY0" fmla="*/ 1437490 h 1437490"/>
              <a:gd name="connsiteX1" fmla="*/ 826009 w 1578932"/>
              <a:gd name="connsiteY1" fmla="*/ 436485 h 1437490"/>
              <a:gd name="connsiteX2" fmla="*/ 707475 w 1578932"/>
              <a:gd name="connsiteY2" fmla="*/ 1437490 h 1437490"/>
              <a:gd name="connsiteX0" fmla="*/ 782049 w 1575820"/>
              <a:gd name="connsiteY0" fmla="*/ 345832 h 1478427"/>
              <a:gd name="connsiteX1" fmla="*/ 790517 w 1575820"/>
              <a:gd name="connsiteY1" fmla="*/ 1478427 h 1478427"/>
              <a:gd name="connsiteX2" fmla="*/ 782049 w 1575820"/>
              <a:gd name="connsiteY2" fmla="*/ 345832 h 1478427"/>
              <a:gd name="connsiteX0" fmla="*/ 1022445 w 1816216"/>
              <a:gd name="connsiteY0" fmla="*/ 345832 h 1478427"/>
              <a:gd name="connsiteX1" fmla="*/ 1030913 w 1816216"/>
              <a:gd name="connsiteY1" fmla="*/ 1478427 h 1478427"/>
              <a:gd name="connsiteX2" fmla="*/ 1022445 w 1816216"/>
              <a:gd name="connsiteY2" fmla="*/ 345832 h 1478427"/>
              <a:gd name="connsiteX0" fmla="*/ 1022445 w 2006561"/>
              <a:gd name="connsiteY0" fmla="*/ 1917 h 1134512"/>
              <a:gd name="connsiteX1" fmla="*/ 1030913 w 2006561"/>
              <a:gd name="connsiteY1" fmla="*/ 1134512 h 1134512"/>
              <a:gd name="connsiteX2" fmla="*/ 1022445 w 2006561"/>
              <a:gd name="connsiteY2" fmla="*/ 1917 h 1134512"/>
              <a:gd name="connsiteX0" fmla="*/ 1168188 w 2152304"/>
              <a:gd name="connsiteY0" fmla="*/ 494 h 1133089"/>
              <a:gd name="connsiteX1" fmla="*/ 1176656 w 2152304"/>
              <a:gd name="connsiteY1" fmla="*/ 1133089 h 1133089"/>
              <a:gd name="connsiteX2" fmla="*/ 1168188 w 2152304"/>
              <a:gd name="connsiteY2" fmla="*/ 494 h 1133089"/>
              <a:gd name="connsiteX0" fmla="*/ 1168188 w 1880934"/>
              <a:gd name="connsiteY0" fmla="*/ 146 h 1132741"/>
              <a:gd name="connsiteX1" fmla="*/ 1176656 w 1880934"/>
              <a:gd name="connsiteY1" fmla="*/ 1132741 h 1132741"/>
              <a:gd name="connsiteX2" fmla="*/ 1168188 w 1880934"/>
              <a:gd name="connsiteY2" fmla="*/ 146 h 1132741"/>
              <a:gd name="connsiteX0" fmla="*/ 682901 w 1395647"/>
              <a:gd name="connsiteY0" fmla="*/ 144 h 1132739"/>
              <a:gd name="connsiteX1" fmla="*/ 691369 w 1395647"/>
              <a:gd name="connsiteY1" fmla="*/ 1132739 h 1132739"/>
              <a:gd name="connsiteX2" fmla="*/ 682901 w 1395647"/>
              <a:gd name="connsiteY2" fmla="*/ 144 h 1132739"/>
              <a:gd name="connsiteX0" fmla="*/ 562860 w 1275606"/>
              <a:gd name="connsiteY0" fmla="*/ 25 h 1132620"/>
              <a:gd name="connsiteX1" fmla="*/ 571328 w 1275606"/>
              <a:gd name="connsiteY1" fmla="*/ 1132620 h 1132620"/>
              <a:gd name="connsiteX2" fmla="*/ 562860 w 1275606"/>
              <a:gd name="connsiteY2" fmla="*/ 25 h 1132620"/>
              <a:gd name="connsiteX0" fmla="*/ 562860 w 1150594"/>
              <a:gd name="connsiteY0" fmla="*/ 0 h 1132595"/>
              <a:gd name="connsiteX1" fmla="*/ 571328 w 1150594"/>
              <a:gd name="connsiteY1" fmla="*/ 1132595 h 1132595"/>
              <a:gd name="connsiteX2" fmla="*/ 562860 w 1150594"/>
              <a:gd name="connsiteY2" fmla="*/ 0 h 1132595"/>
              <a:gd name="connsiteX0" fmla="*/ 562860 w 1123226"/>
              <a:gd name="connsiteY0" fmla="*/ 0 h 1132595"/>
              <a:gd name="connsiteX1" fmla="*/ 571328 w 1123226"/>
              <a:gd name="connsiteY1" fmla="*/ 1132595 h 1132595"/>
              <a:gd name="connsiteX2" fmla="*/ 562860 w 1123226"/>
              <a:gd name="connsiteY2" fmla="*/ 0 h 1132595"/>
            </a:gdLst>
            <a:ahLst/>
            <a:cxnLst>
              <a:cxn ang="0">
                <a:pos x="connsiteX0" y="connsiteY0"/>
              </a:cxn>
              <a:cxn ang="0">
                <a:pos x="connsiteX1" y="connsiteY1"/>
              </a:cxn>
              <a:cxn ang="0">
                <a:pos x="connsiteX2" y="connsiteY2"/>
              </a:cxn>
            </a:cxnLst>
            <a:rect l="l" t="t" r="r" b="b"/>
            <a:pathLst>
              <a:path w="1123226" h="1132595">
                <a:moveTo>
                  <a:pt x="562860" y="0"/>
                </a:moveTo>
                <a:cubicBezTo>
                  <a:pt x="1193577" y="2448"/>
                  <a:pt x="1414785" y="1092199"/>
                  <a:pt x="571328" y="1132595"/>
                </a:cubicBezTo>
                <a:cubicBezTo>
                  <a:pt x="-111262" y="1075265"/>
                  <a:pt x="-262589" y="61713"/>
                  <a:pt x="56286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2D6B915C-3EA6-596D-859C-963450541E5E}"/>
              </a:ext>
            </a:extLst>
          </p:cNvPr>
          <p:cNvSpPr txBox="1"/>
          <p:nvPr/>
        </p:nvSpPr>
        <p:spPr>
          <a:xfrm>
            <a:off x="8014876" y="5685361"/>
            <a:ext cx="2492990" cy="646331"/>
          </a:xfrm>
          <a:prstGeom prst="rect">
            <a:avLst/>
          </a:prstGeom>
          <a:noFill/>
        </p:spPr>
        <p:txBody>
          <a:bodyPr wrap="none" rtlCol="0">
            <a:spAutoFit/>
          </a:bodyPr>
          <a:lstStyle/>
          <a:p>
            <a:r>
              <a:rPr lang="zh-TW" altLang="en-US" dirty="0"/>
              <a:t>不管原本的形狀如何，</a:t>
            </a:r>
            <a:endParaRPr lang="en-US" altLang="zh-TW" dirty="0"/>
          </a:p>
          <a:p>
            <a:r>
              <a:rPr lang="zh-TW" altLang="en-US" dirty="0"/>
              <a:t>最後都可以變圓滑</a:t>
            </a:r>
          </a:p>
        </p:txBody>
      </p:sp>
    </p:spTree>
    <p:custDataLst>
      <p:tags r:id="rId1"/>
    </p:custDataLst>
    <p:extLst>
      <p:ext uri="{BB962C8B-B14F-4D97-AF65-F5344CB8AC3E}">
        <p14:creationId xmlns:p14="http://schemas.microsoft.com/office/powerpoint/2010/main" val="27217621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sp>
        <p:nvSpPr>
          <p:cNvPr id="4" name="手繪多邊形 3"/>
          <p:cNvSpPr/>
          <p:nvPr/>
        </p:nvSpPr>
        <p:spPr>
          <a:xfrm>
            <a:off x="1003591" y="1588958"/>
            <a:ext cx="3672591" cy="3342806"/>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Lst>
            <a:ahLst/>
            <a:cxnLst>
              <a:cxn ang="0">
                <a:pos x="connsiteX0" y="connsiteY0"/>
              </a:cxn>
              <a:cxn ang="0">
                <a:pos x="connsiteX1" y="connsiteY1"/>
              </a:cxn>
              <a:cxn ang="0">
                <a:pos x="connsiteX2" y="connsiteY2"/>
              </a:cxn>
              <a:cxn ang="0">
                <a:pos x="connsiteX3" y="connsiteY3"/>
              </a:cxn>
            </a:cxnLst>
            <a:rect l="l" t="t" r="r" b="b"/>
            <a:pathLst>
              <a:path w="3672591" h="3342806">
                <a:moveTo>
                  <a:pt x="1798820" y="3237875"/>
                </a:moveTo>
                <a:lnTo>
                  <a:pt x="0" y="0"/>
                </a:lnTo>
                <a:lnTo>
                  <a:pt x="3672591" y="3342806"/>
                </a:lnTo>
                <a:lnTo>
                  <a:pt x="1798820" y="323787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手繪多邊形: 圖案 6">
            <a:extLst>
              <a:ext uri="{FF2B5EF4-FFF2-40B4-BE49-F238E27FC236}">
                <a16:creationId xmlns:a16="http://schemas.microsoft.com/office/drawing/2014/main" id="{388131D9-EA17-BF63-E0AF-61E091287B63}"/>
              </a:ext>
            </a:extLst>
          </p:cNvPr>
          <p:cNvSpPr/>
          <p:nvPr/>
        </p:nvSpPr>
        <p:spPr>
          <a:xfrm>
            <a:off x="7649342" y="1490827"/>
            <a:ext cx="3539067" cy="3539067"/>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Lst>
            <a:ahLst/>
            <a:cxnLst>
              <a:cxn ang="0">
                <a:pos x="connsiteX0" y="connsiteY0"/>
              </a:cxn>
              <a:cxn ang="0">
                <a:pos x="connsiteX1" y="connsiteY1"/>
              </a:cxn>
              <a:cxn ang="0">
                <a:pos x="connsiteX2" y="connsiteY2"/>
              </a:cxn>
              <a:cxn ang="0">
                <a:pos x="connsiteX3" y="connsiteY3"/>
              </a:cxn>
            </a:cxnLst>
            <a:rect l="l" t="t" r="r" b="b"/>
            <a:pathLst>
              <a:path w="3539067" h="3539067">
                <a:moveTo>
                  <a:pt x="1583267" y="3539067"/>
                </a:moveTo>
                <a:lnTo>
                  <a:pt x="3539067" y="3539067"/>
                </a:lnTo>
                <a:lnTo>
                  <a:pt x="0" y="0"/>
                </a:lnTo>
                <a:lnTo>
                  <a:pt x="1583267" y="353906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361219410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sp>
        <p:nvSpPr>
          <p:cNvPr id="4" name="手繪多邊形 3"/>
          <p:cNvSpPr/>
          <p:nvPr/>
        </p:nvSpPr>
        <p:spPr>
          <a:xfrm>
            <a:off x="1030796" y="1565184"/>
            <a:ext cx="3691106" cy="3366579"/>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Lst>
            <a:ahLst/>
            <a:cxnLst>
              <a:cxn ang="0">
                <a:pos x="connsiteX0" y="connsiteY0"/>
              </a:cxn>
              <a:cxn ang="0">
                <a:pos x="connsiteX1" y="connsiteY1"/>
              </a:cxn>
              <a:cxn ang="0">
                <a:pos x="connsiteX2" y="connsiteY2"/>
              </a:cxn>
              <a:cxn ang="0">
                <a:pos x="connsiteX3" y="connsiteY3"/>
              </a:cxn>
            </a:cxnLst>
            <a:rect l="l" t="t" r="r" b="b"/>
            <a:pathLst>
              <a:path w="3691106" h="3366579">
                <a:moveTo>
                  <a:pt x="1817335" y="3261648"/>
                </a:moveTo>
                <a:cubicBezTo>
                  <a:pt x="1217728" y="2182356"/>
                  <a:pt x="-176356" y="563419"/>
                  <a:pt x="18515" y="23773"/>
                </a:cubicBezTo>
                <a:cubicBezTo>
                  <a:pt x="1047840" y="-271034"/>
                  <a:pt x="2466909" y="2252310"/>
                  <a:pt x="3691106" y="3366579"/>
                </a:cubicBezTo>
                <a:lnTo>
                  <a:pt x="1817335" y="3261648"/>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手繪多邊形: 圖案 2">
            <a:extLst>
              <a:ext uri="{FF2B5EF4-FFF2-40B4-BE49-F238E27FC236}">
                <a16:creationId xmlns:a16="http://schemas.microsoft.com/office/drawing/2014/main" id="{47312D11-4D1E-0693-E285-A92D78B0C90C}"/>
              </a:ext>
            </a:extLst>
          </p:cNvPr>
          <p:cNvSpPr/>
          <p:nvPr/>
        </p:nvSpPr>
        <p:spPr>
          <a:xfrm>
            <a:off x="7593333" y="1490827"/>
            <a:ext cx="3595076" cy="3539067"/>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Lst>
            <a:ahLst/>
            <a:cxnLst>
              <a:cxn ang="0">
                <a:pos x="connsiteX0" y="connsiteY0"/>
              </a:cxn>
              <a:cxn ang="0">
                <a:pos x="connsiteX1" y="connsiteY1"/>
              </a:cxn>
              <a:cxn ang="0">
                <a:pos x="connsiteX2" y="connsiteY2"/>
              </a:cxn>
              <a:cxn ang="0">
                <a:pos x="connsiteX3" y="connsiteY3"/>
              </a:cxn>
            </a:cxnLst>
            <a:rect l="l" t="t" r="r" b="b"/>
            <a:pathLst>
              <a:path w="3595076" h="3539067">
                <a:moveTo>
                  <a:pt x="1639276" y="3539067"/>
                </a:moveTo>
                <a:lnTo>
                  <a:pt x="3595076" y="3539067"/>
                </a:lnTo>
                <a:cubicBezTo>
                  <a:pt x="2415387" y="2359378"/>
                  <a:pt x="1294964" y="79023"/>
                  <a:pt x="56009" y="0"/>
                </a:cubicBezTo>
                <a:cubicBezTo>
                  <a:pt x="-296768" y="764822"/>
                  <a:pt x="1111520" y="2359378"/>
                  <a:pt x="1639276" y="3539067"/>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72403538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sp>
        <p:nvSpPr>
          <p:cNvPr id="13" name="圓角矩形 12"/>
          <p:cNvSpPr/>
          <p:nvPr>
            <p:custDataLst>
              <p:tags r:id="rId2"/>
            </p:custDataLst>
          </p:nvPr>
        </p:nvSpPr>
        <p:spPr>
          <a:xfrm>
            <a:off x="3810346" y="6322377"/>
            <a:ext cx="2285654" cy="408623"/>
          </a:xfrm>
          <a:prstGeom prst="roundRect">
            <a:avLst/>
          </a:prstGeom>
          <a:solidFill>
            <a:srgbClr val="4472C4">
              <a:alpha val="0"/>
            </a:srgbClr>
          </a:solidFill>
          <a:ln w="12700" cap="flat" cmpd="sng" algn="ctr">
            <a:solidFill>
              <a:srgbClr val="2F528F">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r>
              <a:rPr lang="en-US" altLang="zh-TW" dirty="0">
                <a:solidFill>
                  <a:srgbClr val="000000"/>
                </a:solidFill>
                <a:ea typeface="微軟正黑體" panose="020B0604030504040204" pitchFamily="34" charset="-120"/>
              </a:rPr>
              <a:t>a.</a:t>
            </a:r>
            <a:r>
              <a:rPr lang="zh-TW" altLang="en-US" dirty="0">
                <a:solidFill>
                  <a:srgbClr val="000000"/>
                </a:solidFill>
                <a:ea typeface="微軟正黑體" panose="020B0604030504040204" pitchFamily="34" charset="-120"/>
              </a:rPr>
              <a:t>輔助   </a:t>
            </a:r>
            <a:r>
              <a:rPr lang="en-US" altLang="zh-TW" dirty="0">
                <a:solidFill>
                  <a:srgbClr val="000000"/>
                </a:solidFill>
                <a:ea typeface="微軟正黑體" panose="020B0604030504040204" pitchFamily="34" charset="-120"/>
              </a:rPr>
              <a:t>&gt; 5.</a:t>
            </a:r>
            <a:r>
              <a:rPr lang="zh-TW" altLang="en-US" dirty="0">
                <a:solidFill>
                  <a:srgbClr val="000000"/>
                </a:solidFill>
                <a:ea typeface="微軟正黑體" panose="020B0604030504040204" pitchFamily="34" charset="-120"/>
              </a:rPr>
              <a:t>指令路徑</a:t>
            </a:r>
          </a:p>
        </p:txBody>
      </p:sp>
      <p:sp>
        <p:nvSpPr>
          <p:cNvPr id="4" name="手繪多邊形 3"/>
          <p:cNvSpPr/>
          <p:nvPr/>
        </p:nvSpPr>
        <p:spPr>
          <a:xfrm>
            <a:off x="1030796" y="1565310"/>
            <a:ext cx="3691106"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106" h="3366454">
                <a:moveTo>
                  <a:pt x="1817335" y="3261523"/>
                </a:moveTo>
                <a:cubicBezTo>
                  <a:pt x="1217728" y="2182231"/>
                  <a:pt x="-176356" y="563294"/>
                  <a:pt x="18515" y="23648"/>
                </a:cubicBezTo>
                <a:cubicBezTo>
                  <a:pt x="1047840" y="-271159"/>
                  <a:pt x="1222725" y="2267175"/>
                  <a:pt x="3691106" y="3366454"/>
                </a:cubicBezTo>
                <a:cubicBezTo>
                  <a:pt x="3006555" y="3061654"/>
                  <a:pt x="2441925" y="3296500"/>
                  <a:pt x="1817335"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手繪多邊形: 圖案 13">
            <a:extLst>
              <a:ext uri="{FF2B5EF4-FFF2-40B4-BE49-F238E27FC236}">
                <a16:creationId xmlns:a16="http://schemas.microsoft.com/office/drawing/2014/main" id="{483864CC-10D8-8134-D530-3F961E619369}"/>
              </a:ext>
            </a:extLst>
          </p:cNvPr>
          <p:cNvSpPr/>
          <p:nvPr/>
        </p:nvSpPr>
        <p:spPr>
          <a:xfrm>
            <a:off x="7635262" y="1398976"/>
            <a:ext cx="3553147" cy="3630918"/>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Lst>
            <a:ahLst/>
            <a:cxnLst>
              <a:cxn ang="0">
                <a:pos x="connsiteX0" y="connsiteY0"/>
              </a:cxn>
              <a:cxn ang="0">
                <a:pos x="connsiteX1" y="connsiteY1"/>
              </a:cxn>
              <a:cxn ang="0">
                <a:pos x="connsiteX2" y="connsiteY2"/>
              </a:cxn>
              <a:cxn ang="0">
                <a:pos x="connsiteX3" y="connsiteY3"/>
              </a:cxn>
            </a:cxnLst>
            <a:rect l="l" t="t" r="r" b="b"/>
            <a:pathLst>
              <a:path w="3553147" h="3630918">
                <a:moveTo>
                  <a:pt x="1597347" y="3630918"/>
                </a:moveTo>
                <a:cubicBezTo>
                  <a:pt x="2249280" y="3630918"/>
                  <a:pt x="2748814" y="3419251"/>
                  <a:pt x="3553147" y="3630918"/>
                </a:cubicBezTo>
                <a:cubicBezTo>
                  <a:pt x="1755391" y="2984629"/>
                  <a:pt x="118502" y="-616526"/>
                  <a:pt x="14080" y="91851"/>
                </a:cubicBezTo>
                <a:cubicBezTo>
                  <a:pt x="-143963" y="687340"/>
                  <a:pt x="1069591" y="2451229"/>
                  <a:pt x="1597347" y="3630918"/>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363090936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橢圓 1">
            <a:extLst>
              <a:ext uri="{FF2B5EF4-FFF2-40B4-BE49-F238E27FC236}">
                <a16:creationId xmlns:a16="http://schemas.microsoft.com/office/drawing/2014/main" id="{48AF4287-2503-B3C4-D6AC-9B1FBC070BCD}"/>
              </a:ext>
            </a:extLst>
          </p:cNvPr>
          <p:cNvSpPr/>
          <p:nvPr/>
        </p:nvSpPr>
        <p:spPr>
          <a:xfrm>
            <a:off x="13436600" y="-11914014"/>
            <a:ext cx="14687065" cy="29783314"/>
          </a:xfrm>
          <a:prstGeom prst="ellipse">
            <a:avLst/>
          </a:prstGeom>
          <a:solidFill>
            <a:schemeClr val="tx1"/>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69" y="160819"/>
            <a:ext cx="11720070" cy="6697181"/>
          </a:xfrm>
          <a:prstGeom prst="rect">
            <a:avLst/>
          </a:prstGeom>
          <a:effectLst>
            <a:softEdge rad="127000"/>
          </a:effectLst>
        </p:spPr>
      </p:pic>
      <p:pic>
        <p:nvPicPr>
          <p:cNvPr id="12" name="圖片 11">
            <a:extLst>
              <a:ext uri="{FF2B5EF4-FFF2-40B4-BE49-F238E27FC236}">
                <a16:creationId xmlns:a16="http://schemas.microsoft.com/office/drawing/2014/main" id="{7387E44F-9DA3-FBA0-C7ED-C73D871B9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13" name="標題 5">
            <a:extLst>
              <a:ext uri="{FF2B5EF4-FFF2-40B4-BE49-F238E27FC236}">
                <a16:creationId xmlns:a16="http://schemas.microsoft.com/office/drawing/2014/main" id="{AF2A42DA-F8FD-43C3-C54D-62B63821731C}"/>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目錄</a:t>
            </a:r>
          </a:p>
        </p:txBody>
      </p:sp>
      <p:sp>
        <p:nvSpPr>
          <p:cNvPr id="14" name="矩形 13">
            <a:hlinkClick r:id="rId5" action="ppaction://hlinksldjump"/>
            <a:extLst>
              <a:ext uri="{FF2B5EF4-FFF2-40B4-BE49-F238E27FC236}">
                <a16:creationId xmlns:a16="http://schemas.microsoft.com/office/drawing/2014/main" id="{6208F6FF-5FE3-C0F1-1782-BFCB112FD0A1}"/>
              </a:ext>
            </a:extLst>
          </p:cNvPr>
          <p:cNvSpPr/>
          <p:nvPr/>
        </p:nvSpPr>
        <p:spPr>
          <a:xfrm>
            <a:off x="2909909" y="2839453"/>
            <a:ext cx="4143835" cy="3105865"/>
          </a:xfrm>
          <a:prstGeom prst="rect">
            <a:avLst/>
          </a:prstGeom>
          <a:solidFill>
            <a:srgbClr val="FFFFFF">
              <a:alpha val="70980"/>
            </a:srgbClr>
          </a:solidFill>
          <a:ln w="3810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1.</a:t>
            </a:r>
            <a:r>
              <a:rPr lang="zh-TW" altLang="en-US" sz="2400" dirty="0">
                <a:solidFill>
                  <a:schemeClr val="tx1"/>
                </a:solidFill>
              </a:rPr>
              <a:t>彙整</a:t>
            </a:r>
          </a:p>
        </p:txBody>
      </p:sp>
      <p:sp>
        <p:nvSpPr>
          <p:cNvPr id="15" name="矩形 14">
            <a:hlinkClick r:id="rId6" action="ppaction://hlinksldjump"/>
            <a:extLst>
              <a:ext uri="{FF2B5EF4-FFF2-40B4-BE49-F238E27FC236}">
                <a16:creationId xmlns:a16="http://schemas.microsoft.com/office/drawing/2014/main" id="{A4597A0D-D19B-24A8-6FBA-202A93ED6D51}"/>
              </a:ext>
            </a:extLst>
          </p:cNvPr>
          <p:cNvSpPr/>
          <p:nvPr/>
        </p:nvSpPr>
        <p:spPr>
          <a:xfrm>
            <a:off x="7328032" y="2977643"/>
            <a:ext cx="2335731" cy="3105864"/>
          </a:xfrm>
          <a:prstGeom prst="rect">
            <a:avLst/>
          </a:prstGeom>
          <a:solidFill>
            <a:srgbClr val="FFFFFF">
              <a:alpha val="70980"/>
            </a:srgbClr>
          </a:solidFill>
          <a:ln w="3810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2.</a:t>
            </a:r>
            <a:r>
              <a:rPr lang="zh-TW" altLang="en-US" sz="2400" dirty="0">
                <a:solidFill>
                  <a:schemeClr val="tx1"/>
                </a:solidFill>
              </a:rPr>
              <a:t>步驟視覺化</a:t>
            </a:r>
          </a:p>
        </p:txBody>
      </p:sp>
      <p:sp>
        <p:nvSpPr>
          <p:cNvPr id="16" name="矩形 15">
            <a:hlinkClick r:id="rId7" action="ppaction://hlinksldjump"/>
            <a:extLst>
              <a:ext uri="{FF2B5EF4-FFF2-40B4-BE49-F238E27FC236}">
                <a16:creationId xmlns:a16="http://schemas.microsoft.com/office/drawing/2014/main" id="{5C3E7F58-F5A9-F2B3-3EAD-CD0B7707B16D}"/>
              </a:ext>
            </a:extLst>
          </p:cNvPr>
          <p:cNvSpPr/>
          <p:nvPr/>
        </p:nvSpPr>
        <p:spPr>
          <a:xfrm>
            <a:off x="3144188" y="548007"/>
            <a:ext cx="3875837" cy="2049611"/>
          </a:xfrm>
          <a:prstGeom prst="rect">
            <a:avLst/>
          </a:prstGeom>
          <a:solidFill>
            <a:srgbClr val="FFFFFF">
              <a:alpha val="70980"/>
            </a:srgbClr>
          </a:solidFill>
          <a:ln w="3810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3.</a:t>
            </a:r>
            <a:r>
              <a:rPr lang="zh-TW" altLang="en-US" sz="2400" dirty="0">
                <a:solidFill>
                  <a:schemeClr val="tx1"/>
                </a:solidFill>
              </a:rPr>
              <a:t>心得</a:t>
            </a:r>
            <a:endParaRPr lang="zh-TW" altLang="en-US" dirty="0">
              <a:solidFill>
                <a:schemeClr val="tx1"/>
              </a:solidFill>
            </a:endParaRPr>
          </a:p>
        </p:txBody>
      </p:sp>
      <p:sp>
        <p:nvSpPr>
          <p:cNvPr id="17" name="文字方塊 16">
            <a:extLst>
              <a:ext uri="{FF2B5EF4-FFF2-40B4-BE49-F238E27FC236}">
                <a16:creationId xmlns:a16="http://schemas.microsoft.com/office/drawing/2014/main" id="{8508EBE1-B5F9-C25E-0533-A59A01E9C410}"/>
              </a:ext>
            </a:extLst>
          </p:cNvPr>
          <p:cNvSpPr txBox="1"/>
          <p:nvPr/>
        </p:nvSpPr>
        <p:spPr>
          <a:xfrm>
            <a:off x="10261535" y="6309993"/>
            <a:ext cx="2913530" cy="307777"/>
          </a:xfrm>
          <a:prstGeom prst="rect">
            <a:avLst/>
          </a:prstGeom>
          <a:noFill/>
        </p:spPr>
        <p:txBody>
          <a:bodyPr wrap="square" rtlCol="0">
            <a:spAutoFit/>
          </a:bodyPr>
          <a:lstStyle/>
          <a:p>
            <a:r>
              <a:rPr lang="en-US" altLang="zh-TW" sz="1400" dirty="0">
                <a:solidFill>
                  <a:schemeClr val="bg1"/>
                </a:solidFill>
              </a:rPr>
              <a:t>※</a:t>
            </a:r>
            <a:r>
              <a:rPr lang="zh-TW" altLang="en-US" sz="1400" dirty="0">
                <a:solidFill>
                  <a:schemeClr val="bg1"/>
                </a:solidFill>
              </a:rPr>
              <a:t>此頁有超連結</a:t>
            </a:r>
          </a:p>
        </p:txBody>
      </p:sp>
    </p:spTree>
    <p:custDataLst>
      <p:tags r:id="rId1"/>
    </p:custDataLst>
    <p:extLst>
      <p:ext uri="{BB962C8B-B14F-4D97-AF65-F5344CB8AC3E}">
        <p14:creationId xmlns:p14="http://schemas.microsoft.com/office/powerpoint/2010/main" val="129700769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sp>
        <p:nvSpPr>
          <p:cNvPr id="4" name="手繪多邊形 3"/>
          <p:cNvSpPr/>
          <p:nvPr/>
        </p:nvSpPr>
        <p:spPr>
          <a:xfrm>
            <a:off x="1039997" y="1565310"/>
            <a:ext cx="3681905"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81905" h="3366454">
                <a:moveTo>
                  <a:pt x="1808134" y="3261523"/>
                </a:moveTo>
                <a:cubicBezTo>
                  <a:pt x="2752514" y="2601956"/>
                  <a:pt x="-185557" y="563294"/>
                  <a:pt x="9314" y="23648"/>
                </a:cubicBezTo>
                <a:cubicBezTo>
                  <a:pt x="1038639" y="-271159"/>
                  <a:pt x="1213524" y="2267175"/>
                  <a:pt x="3681905" y="3366454"/>
                </a:cubicBezTo>
                <a:cubicBezTo>
                  <a:pt x="2997354" y="3061654"/>
                  <a:pt x="2567636" y="3011687"/>
                  <a:pt x="1808134"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手繪多邊形: 圖案 1">
            <a:extLst>
              <a:ext uri="{FF2B5EF4-FFF2-40B4-BE49-F238E27FC236}">
                <a16:creationId xmlns:a16="http://schemas.microsoft.com/office/drawing/2014/main" id="{ACA30008-7B93-04A2-DE28-3EE45BA282B5}"/>
              </a:ext>
            </a:extLst>
          </p:cNvPr>
          <p:cNvSpPr/>
          <p:nvPr/>
        </p:nvSpPr>
        <p:spPr>
          <a:xfrm>
            <a:off x="7643354" y="1459250"/>
            <a:ext cx="354505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45056" h="3570644">
                <a:moveTo>
                  <a:pt x="1589256" y="3570644"/>
                </a:moveTo>
                <a:cubicBezTo>
                  <a:pt x="2283523" y="3325110"/>
                  <a:pt x="2740723" y="3358977"/>
                  <a:pt x="3545056" y="3570644"/>
                </a:cubicBezTo>
                <a:cubicBezTo>
                  <a:pt x="1747300" y="2924355"/>
                  <a:pt x="1160278" y="-355067"/>
                  <a:pt x="5989" y="31577"/>
                </a:cubicBezTo>
                <a:cubicBezTo>
                  <a:pt x="-152054" y="627066"/>
                  <a:pt x="2881833" y="3085221"/>
                  <a:pt x="158925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998306B3-040D-9C84-95C1-414E80BC9A4D}"/>
              </a:ext>
            </a:extLst>
          </p:cNvPr>
          <p:cNvSpPr txBox="1"/>
          <p:nvPr/>
        </p:nvSpPr>
        <p:spPr>
          <a:xfrm>
            <a:off x="8169387" y="5075584"/>
            <a:ext cx="3185487" cy="646331"/>
          </a:xfrm>
          <a:prstGeom prst="rect">
            <a:avLst/>
          </a:prstGeom>
          <a:noFill/>
        </p:spPr>
        <p:txBody>
          <a:bodyPr wrap="none" rtlCol="0">
            <a:spAutoFit/>
          </a:bodyPr>
          <a:lstStyle/>
          <a:p>
            <a:r>
              <a:rPr lang="zh-TW" altLang="en-US" dirty="0"/>
              <a:t>像捏黏土一樣，</a:t>
            </a:r>
            <a:endParaRPr lang="en-US" altLang="zh-TW" dirty="0"/>
          </a:p>
          <a:p>
            <a:r>
              <a:rPr lang="zh-TW" altLang="en-US" dirty="0"/>
              <a:t>三角形也可以捏成圓滑的形狀</a:t>
            </a:r>
          </a:p>
        </p:txBody>
      </p:sp>
    </p:spTree>
    <p:custDataLst>
      <p:tags r:id="rId1"/>
    </p:custDataLst>
    <p:extLst>
      <p:ext uri="{BB962C8B-B14F-4D97-AF65-F5344CB8AC3E}">
        <p14:creationId xmlns:p14="http://schemas.microsoft.com/office/powerpoint/2010/main" val="263182635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sp>
        <p:nvSpPr>
          <p:cNvPr id="4" name="手繪多邊形 3"/>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手繪多邊形: 圖案 2">
            <a:extLst>
              <a:ext uri="{FF2B5EF4-FFF2-40B4-BE49-F238E27FC236}">
                <a16:creationId xmlns:a16="http://schemas.microsoft.com/office/drawing/2014/main" id="{92FC991D-5B35-54EB-2DB7-1BEA0F67F1D7}"/>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419103591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sp>
        <p:nvSpPr>
          <p:cNvPr id="4" name="手繪多邊形 3"/>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手繪多邊形 2"/>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4781862" y="1648918"/>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椭圆 1">
            <a:extLst>
              <a:ext uri="{FF2B5EF4-FFF2-40B4-BE49-F238E27FC236}">
                <a16:creationId xmlns:a16="http://schemas.microsoft.com/office/drawing/2014/main" id="{B5E18DEC-AD33-47C3-A1B3-FCC84685F883}"/>
              </a:ext>
            </a:extLst>
          </p:cNvPr>
          <p:cNvSpPr/>
          <p:nvPr/>
        </p:nvSpPr>
        <p:spPr>
          <a:xfrm>
            <a:off x="3120390" y="1805940"/>
            <a:ext cx="37719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椭圆 7">
            <a:extLst>
              <a:ext uri="{FF2B5EF4-FFF2-40B4-BE49-F238E27FC236}">
                <a16:creationId xmlns:a16="http://schemas.microsoft.com/office/drawing/2014/main" id="{EDF29D01-C641-415B-94EB-53DEC4B4F038}"/>
              </a:ext>
            </a:extLst>
          </p:cNvPr>
          <p:cNvSpPr/>
          <p:nvPr/>
        </p:nvSpPr>
        <p:spPr>
          <a:xfrm>
            <a:off x="3268980" y="1851660"/>
            <a:ext cx="114300" cy="1143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任意多边形: 形状 8">
            <a:extLst>
              <a:ext uri="{FF2B5EF4-FFF2-40B4-BE49-F238E27FC236}">
                <a16:creationId xmlns:a16="http://schemas.microsoft.com/office/drawing/2014/main" id="{95C62EFA-8E6F-4E8D-8D5B-CD7466A1E3FF}"/>
              </a:ext>
            </a:extLst>
          </p:cNvPr>
          <p:cNvSpPr/>
          <p:nvPr/>
        </p:nvSpPr>
        <p:spPr>
          <a:xfrm>
            <a:off x="4126230" y="3086100"/>
            <a:ext cx="525780" cy="206909"/>
          </a:xfrm>
          <a:custGeom>
            <a:avLst/>
            <a:gdLst>
              <a:gd name="connsiteX0" fmla="*/ 0 w 525780"/>
              <a:gd name="connsiteY0" fmla="*/ 68580 h 206909"/>
              <a:gd name="connsiteX1" fmla="*/ 354330 w 525780"/>
              <a:gd name="connsiteY1" fmla="*/ 205740 h 206909"/>
              <a:gd name="connsiteX2" fmla="*/ 525780 w 525780"/>
              <a:gd name="connsiteY2" fmla="*/ 0 h 206909"/>
            </a:gdLst>
            <a:ahLst/>
            <a:cxnLst>
              <a:cxn ang="0">
                <a:pos x="connsiteX0" y="connsiteY0"/>
              </a:cxn>
              <a:cxn ang="0">
                <a:pos x="connsiteX1" y="connsiteY1"/>
              </a:cxn>
              <a:cxn ang="0">
                <a:pos x="connsiteX2" y="connsiteY2"/>
              </a:cxn>
            </a:cxnLst>
            <a:rect l="l" t="t" r="r" b="b"/>
            <a:pathLst>
              <a:path w="525780" h="206909">
                <a:moveTo>
                  <a:pt x="0" y="68580"/>
                </a:moveTo>
                <a:cubicBezTo>
                  <a:pt x="133350" y="142875"/>
                  <a:pt x="266700" y="217170"/>
                  <a:pt x="354330" y="205740"/>
                </a:cubicBezTo>
                <a:cubicBezTo>
                  <a:pt x="441960" y="194310"/>
                  <a:pt x="508635" y="20955"/>
                  <a:pt x="52578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手繪多邊形: 圖案 10">
            <a:extLst>
              <a:ext uri="{FF2B5EF4-FFF2-40B4-BE49-F238E27FC236}">
                <a16:creationId xmlns:a16="http://schemas.microsoft.com/office/drawing/2014/main" id="{AB3BA31E-0789-77F2-529E-4E30B0058DD6}"/>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a:extLst>
              <a:ext uri="{FF2B5EF4-FFF2-40B4-BE49-F238E27FC236}">
                <a16:creationId xmlns:a16="http://schemas.microsoft.com/office/drawing/2014/main" id="{E3D55E5C-C0D5-8EEA-CE4A-9BAD0B3DEBD7}"/>
              </a:ext>
            </a:extLst>
          </p:cNvPr>
          <p:cNvGrpSpPr/>
          <p:nvPr/>
        </p:nvGrpSpPr>
        <p:grpSpPr>
          <a:xfrm>
            <a:off x="6968067" y="1918741"/>
            <a:ext cx="249767" cy="152764"/>
            <a:chOff x="6769100" y="1851285"/>
            <a:chExt cx="465667" cy="284814"/>
          </a:xfrm>
        </p:grpSpPr>
        <p:sp>
          <p:nvSpPr>
            <p:cNvPr id="10" name="橢圓 9">
              <a:extLst>
                <a:ext uri="{FF2B5EF4-FFF2-40B4-BE49-F238E27FC236}">
                  <a16:creationId xmlns:a16="http://schemas.microsoft.com/office/drawing/2014/main" id="{44A9E7A3-706C-51CC-73F0-33CF22D1731C}"/>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5B2C8A4C-5C3F-7EA1-E227-83970EFEDCED}"/>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8" name="手繪多邊形: 圖案 17">
            <a:extLst>
              <a:ext uri="{FF2B5EF4-FFF2-40B4-BE49-F238E27FC236}">
                <a16:creationId xmlns:a16="http://schemas.microsoft.com/office/drawing/2014/main" id="{6C877A03-4D0B-E296-CDA7-38DA1EC00E40}"/>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426391275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grpSp>
        <p:nvGrpSpPr>
          <p:cNvPr id="8" name="群組 7"/>
          <p:cNvGrpSpPr/>
          <p:nvPr/>
        </p:nvGrpSpPr>
        <p:grpSpPr>
          <a:xfrm>
            <a:off x="839449" y="1565310"/>
            <a:ext cx="3882453" cy="3366454"/>
            <a:chOff x="839449" y="1565310"/>
            <a:chExt cx="3882453" cy="3366454"/>
          </a:xfrm>
        </p:grpSpPr>
        <p:sp>
          <p:nvSpPr>
            <p:cNvPr id="4" name="手繪多邊形 3"/>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手繪多邊形 2"/>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圓角矩形 1"/>
          <p:cNvSpPr/>
          <p:nvPr>
            <p:custDataLst>
              <p:tags r:id="rId2"/>
            </p:custDataLst>
          </p:nvPr>
        </p:nvSpPr>
        <p:spPr>
          <a:xfrm>
            <a:off x="3797397" y="6322377"/>
            <a:ext cx="2298603" cy="408623"/>
          </a:xfrm>
          <a:prstGeom prst="roundRect">
            <a:avLst/>
          </a:prstGeom>
          <a:solidFill>
            <a:srgbClr val="4472C4">
              <a:alpha val="0"/>
            </a:srgbClr>
          </a:solidFill>
          <a:ln w="12700" cap="flat" cmpd="sng" algn="ctr">
            <a:solidFill>
              <a:srgbClr val="2F528F">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r>
              <a:rPr lang="en-US" altLang="zh-TW" dirty="0">
                <a:solidFill>
                  <a:srgbClr val="000000"/>
                </a:solidFill>
                <a:ea typeface="微軟正黑體" panose="020B0604030504040204" pitchFamily="34" charset="-120"/>
              </a:rPr>
              <a:t>5.</a:t>
            </a:r>
            <a:r>
              <a:rPr lang="zh-TW" altLang="en-US" dirty="0">
                <a:solidFill>
                  <a:srgbClr val="000000"/>
                </a:solidFill>
                <a:ea typeface="微軟正黑體" panose="020B0604030504040204" pitchFamily="34" charset="-120"/>
              </a:rPr>
              <a:t>對齊   </a:t>
            </a:r>
            <a:r>
              <a:rPr lang="en-US" altLang="zh-TW" dirty="0">
                <a:solidFill>
                  <a:srgbClr val="000000"/>
                </a:solidFill>
                <a:ea typeface="微軟正黑體" panose="020B0604030504040204" pitchFamily="34" charset="-120"/>
              </a:rPr>
              <a:t>&gt; d.</a:t>
            </a:r>
            <a:r>
              <a:rPr lang="zh-TW" altLang="en-US" dirty="0">
                <a:solidFill>
                  <a:srgbClr val="000000"/>
                </a:solidFill>
                <a:ea typeface="微軟正黑體" panose="020B0604030504040204" pitchFamily="34" charset="-120"/>
              </a:rPr>
              <a:t>雙向置中</a:t>
            </a:r>
          </a:p>
        </p:txBody>
      </p:sp>
      <p:grpSp>
        <p:nvGrpSpPr>
          <p:cNvPr id="16" name="群組 15">
            <a:extLst>
              <a:ext uri="{FF2B5EF4-FFF2-40B4-BE49-F238E27FC236}">
                <a16:creationId xmlns:a16="http://schemas.microsoft.com/office/drawing/2014/main" id="{8438E780-4321-7270-54DA-E8485F727F5C}"/>
              </a:ext>
            </a:extLst>
          </p:cNvPr>
          <p:cNvGrpSpPr/>
          <p:nvPr/>
        </p:nvGrpSpPr>
        <p:grpSpPr>
          <a:xfrm>
            <a:off x="7470100" y="1459250"/>
            <a:ext cx="3718310" cy="3570644"/>
            <a:chOff x="7470100" y="1459250"/>
            <a:chExt cx="3718310" cy="3570644"/>
          </a:xfrm>
        </p:grpSpPr>
        <p:sp>
          <p:nvSpPr>
            <p:cNvPr id="9" name="手繪多邊形: 圖案 8">
              <a:extLst>
                <a:ext uri="{FF2B5EF4-FFF2-40B4-BE49-F238E27FC236}">
                  <a16:creationId xmlns:a16="http://schemas.microsoft.com/office/drawing/2014/main" id="{DCE7FCB0-B252-2008-71C1-2B9DF44C36FB}"/>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0" name="群組 9">
              <a:extLst>
                <a:ext uri="{FF2B5EF4-FFF2-40B4-BE49-F238E27FC236}">
                  <a16:creationId xmlns:a16="http://schemas.microsoft.com/office/drawing/2014/main" id="{CF2EC2BA-0FFE-74C2-28D3-24AA4E98EF41}"/>
                </a:ext>
              </a:extLst>
            </p:cNvPr>
            <p:cNvGrpSpPr/>
            <p:nvPr/>
          </p:nvGrpSpPr>
          <p:grpSpPr>
            <a:xfrm>
              <a:off x="7718295" y="1556115"/>
              <a:ext cx="249767" cy="152764"/>
              <a:chOff x="6769100" y="1851285"/>
              <a:chExt cx="465667" cy="284814"/>
            </a:xfrm>
          </p:grpSpPr>
          <p:sp>
            <p:nvSpPr>
              <p:cNvPr id="11" name="橢圓 10">
                <a:extLst>
                  <a:ext uri="{FF2B5EF4-FFF2-40B4-BE49-F238E27FC236}">
                    <a16:creationId xmlns:a16="http://schemas.microsoft.com/office/drawing/2014/main" id="{F08F657E-565E-FB83-BE4F-91BFE1C29B4A}"/>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9A1E01D7-9D6F-DC88-1EF7-D167D7255021}"/>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3" name="手繪多邊形: 圖案 12">
              <a:extLst>
                <a:ext uri="{FF2B5EF4-FFF2-40B4-BE49-F238E27FC236}">
                  <a16:creationId xmlns:a16="http://schemas.microsoft.com/office/drawing/2014/main" id="{1DFC0067-B6B2-ED5C-06C1-2C399499BBFD}"/>
                </a:ext>
              </a:extLst>
            </p:cNvPr>
            <p:cNvSpPr/>
            <p:nvPr/>
          </p:nvSpPr>
          <p:spPr>
            <a:xfrm>
              <a:off x="7470100" y="1992694"/>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4" name="文字方塊 13">
            <a:extLst>
              <a:ext uri="{FF2B5EF4-FFF2-40B4-BE49-F238E27FC236}">
                <a16:creationId xmlns:a16="http://schemas.microsoft.com/office/drawing/2014/main" id="{919135FB-2D16-E2AB-D15E-FA1695B3E6B5}"/>
              </a:ext>
            </a:extLst>
          </p:cNvPr>
          <p:cNvSpPr txBox="1"/>
          <p:nvPr/>
        </p:nvSpPr>
        <p:spPr>
          <a:xfrm>
            <a:off x="8496646" y="5075584"/>
            <a:ext cx="1569660" cy="646331"/>
          </a:xfrm>
          <a:prstGeom prst="rect">
            <a:avLst/>
          </a:prstGeom>
          <a:noFill/>
        </p:spPr>
        <p:txBody>
          <a:bodyPr wrap="none" rtlCol="0">
            <a:spAutoFit/>
          </a:bodyPr>
          <a:lstStyle/>
          <a:p>
            <a:r>
              <a:rPr lang="zh-TW" altLang="en-US" dirty="0"/>
              <a:t>比起眼睛，</a:t>
            </a:r>
            <a:endParaRPr lang="en-US" altLang="zh-TW" dirty="0"/>
          </a:p>
          <a:p>
            <a:r>
              <a:rPr lang="zh-TW" altLang="en-US" dirty="0"/>
              <a:t>好像更像手臂</a:t>
            </a:r>
          </a:p>
        </p:txBody>
      </p:sp>
    </p:spTree>
    <p:custDataLst>
      <p:tags r:id="rId1"/>
    </p:custDataLst>
    <p:extLst>
      <p:ext uri="{BB962C8B-B14F-4D97-AF65-F5344CB8AC3E}">
        <p14:creationId xmlns:p14="http://schemas.microsoft.com/office/powerpoint/2010/main" val="168639468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grpSp>
        <p:nvGrpSpPr>
          <p:cNvPr id="14" name="群組 13"/>
          <p:cNvGrpSpPr/>
          <p:nvPr/>
        </p:nvGrpSpPr>
        <p:grpSpPr>
          <a:xfrm>
            <a:off x="689547" y="1831631"/>
            <a:ext cx="2728209" cy="2365615"/>
            <a:chOff x="839449" y="1565310"/>
            <a:chExt cx="3882453" cy="3366454"/>
          </a:xfrm>
        </p:grpSpPr>
        <p:sp>
          <p:nvSpPr>
            <p:cNvPr id="15" name="手繪多邊形 14"/>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手繪多邊形 15"/>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9" name="群組 18"/>
          <p:cNvGrpSpPr/>
          <p:nvPr/>
        </p:nvGrpSpPr>
        <p:grpSpPr>
          <a:xfrm>
            <a:off x="2938072" y="1876602"/>
            <a:ext cx="2728209" cy="2365615"/>
            <a:chOff x="839449" y="1565310"/>
            <a:chExt cx="3882453" cy="3366454"/>
          </a:xfrm>
        </p:grpSpPr>
        <p:sp>
          <p:nvSpPr>
            <p:cNvPr id="20" name="手繪多邊形 19"/>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手繪多邊形 20"/>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 name="群組 1">
            <a:extLst>
              <a:ext uri="{FF2B5EF4-FFF2-40B4-BE49-F238E27FC236}">
                <a16:creationId xmlns:a16="http://schemas.microsoft.com/office/drawing/2014/main" id="{247FEFD7-AACB-E2AD-3526-DE42B0875994}"/>
              </a:ext>
            </a:extLst>
          </p:cNvPr>
          <p:cNvGrpSpPr/>
          <p:nvPr/>
        </p:nvGrpSpPr>
        <p:grpSpPr>
          <a:xfrm>
            <a:off x="6525720" y="1876602"/>
            <a:ext cx="2416615" cy="2320644"/>
            <a:chOff x="7470100" y="1459250"/>
            <a:chExt cx="3718310" cy="3570644"/>
          </a:xfrm>
        </p:grpSpPr>
        <p:sp>
          <p:nvSpPr>
            <p:cNvPr id="3" name="手繪多邊形: 圖案 2">
              <a:extLst>
                <a:ext uri="{FF2B5EF4-FFF2-40B4-BE49-F238E27FC236}">
                  <a16:creationId xmlns:a16="http://schemas.microsoft.com/office/drawing/2014/main" id="{ED75E444-0141-620F-59AA-8570E145A743}"/>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a:extLst>
                <a:ext uri="{FF2B5EF4-FFF2-40B4-BE49-F238E27FC236}">
                  <a16:creationId xmlns:a16="http://schemas.microsoft.com/office/drawing/2014/main" id="{D178440B-627B-5645-1BCF-98E5564FAE18}"/>
                </a:ext>
              </a:extLst>
            </p:cNvPr>
            <p:cNvGrpSpPr/>
            <p:nvPr/>
          </p:nvGrpSpPr>
          <p:grpSpPr>
            <a:xfrm>
              <a:off x="7470100" y="1556115"/>
              <a:ext cx="497962" cy="753551"/>
              <a:chOff x="6719872" y="1918741"/>
              <a:chExt cx="497962" cy="753551"/>
            </a:xfrm>
          </p:grpSpPr>
          <p:grpSp>
            <p:nvGrpSpPr>
              <p:cNvPr id="6" name="群組 5">
                <a:extLst>
                  <a:ext uri="{FF2B5EF4-FFF2-40B4-BE49-F238E27FC236}">
                    <a16:creationId xmlns:a16="http://schemas.microsoft.com/office/drawing/2014/main" id="{3E3C0701-DE42-6676-F65D-A32D9BEE203B}"/>
                  </a:ext>
                </a:extLst>
              </p:cNvPr>
              <p:cNvGrpSpPr/>
              <p:nvPr/>
            </p:nvGrpSpPr>
            <p:grpSpPr>
              <a:xfrm>
                <a:off x="6968067" y="1918741"/>
                <a:ext cx="249767" cy="152764"/>
                <a:chOff x="6769100" y="1851285"/>
                <a:chExt cx="465667" cy="284814"/>
              </a:xfrm>
            </p:grpSpPr>
            <p:sp>
              <p:nvSpPr>
                <p:cNvPr id="8" name="橢圓 7">
                  <a:extLst>
                    <a:ext uri="{FF2B5EF4-FFF2-40B4-BE49-F238E27FC236}">
                      <a16:creationId xmlns:a16="http://schemas.microsoft.com/office/drawing/2014/main" id="{F473544B-9FFB-ACE2-1AA0-92E64C94AB0B}"/>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7B4C9CEA-9A1B-25BB-8FDD-8D47AFC89849}"/>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手繪多邊形: 圖案 6">
                <a:extLst>
                  <a:ext uri="{FF2B5EF4-FFF2-40B4-BE49-F238E27FC236}">
                    <a16:creationId xmlns:a16="http://schemas.microsoft.com/office/drawing/2014/main" id="{356AE165-3134-7099-2A71-855D9160B118}"/>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10" name="群組 9">
            <a:extLst>
              <a:ext uri="{FF2B5EF4-FFF2-40B4-BE49-F238E27FC236}">
                <a16:creationId xmlns:a16="http://schemas.microsoft.com/office/drawing/2014/main" id="{271F7CF8-6591-4835-E842-A12321DA6EBC}"/>
              </a:ext>
            </a:extLst>
          </p:cNvPr>
          <p:cNvGrpSpPr/>
          <p:nvPr/>
        </p:nvGrpSpPr>
        <p:grpSpPr>
          <a:xfrm>
            <a:off x="8990837" y="1876602"/>
            <a:ext cx="2416615" cy="2320644"/>
            <a:chOff x="7470100" y="1459250"/>
            <a:chExt cx="3718310" cy="3570644"/>
          </a:xfrm>
        </p:grpSpPr>
        <p:sp>
          <p:nvSpPr>
            <p:cNvPr id="11" name="手繪多邊形: 圖案 10">
              <a:extLst>
                <a:ext uri="{FF2B5EF4-FFF2-40B4-BE49-F238E27FC236}">
                  <a16:creationId xmlns:a16="http://schemas.microsoft.com/office/drawing/2014/main" id="{2F73A9C5-45F1-89C3-0ACE-7ECDB0B8DBE9}"/>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 name="群組 11">
              <a:extLst>
                <a:ext uri="{FF2B5EF4-FFF2-40B4-BE49-F238E27FC236}">
                  <a16:creationId xmlns:a16="http://schemas.microsoft.com/office/drawing/2014/main" id="{BFD68EAC-66E2-469D-752D-7B1CD84C2CE5}"/>
                </a:ext>
              </a:extLst>
            </p:cNvPr>
            <p:cNvGrpSpPr/>
            <p:nvPr/>
          </p:nvGrpSpPr>
          <p:grpSpPr>
            <a:xfrm>
              <a:off x="7470100" y="1556115"/>
              <a:ext cx="497962" cy="753551"/>
              <a:chOff x="6719872" y="1918741"/>
              <a:chExt cx="497962" cy="753551"/>
            </a:xfrm>
          </p:grpSpPr>
          <p:grpSp>
            <p:nvGrpSpPr>
              <p:cNvPr id="13" name="群組 12">
                <a:extLst>
                  <a:ext uri="{FF2B5EF4-FFF2-40B4-BE49-F238E27FC236}">
                    <a16:creationId xmlns:a16="http://schemas.microsoft.com/office/drawing/2014/main" id="{143C92D7-6112-FF84-C5B5-860B73A6134C}"/>
                  </a:ext>
                </a:extLst>
              </p:cNvPr>
              <p:cNvGrpSpPr/>
              <p:nvPr/>
            </p:nvGrpSpPr>
            <p:grpSpPr>
              <a:xfrm>
                <a:off x="6968067" y="1918741"/>
                <a:ext cx="249767" cy="152764"/>
                <a:chOff x="6769100" y="1851285"/>
                <a:chExt cx="465667" cy="284814"/>
              </a:xfrm>
            </p:grpSpPr>
            <p:sp>
              <p:nvSpPr>
                <p:cNvPr id="25" name="橢圓 24">
                  <a:extLst>
                    <a:ext uri="{FF2B5EF4-FFF2-40B4-BE49-F238E27FC236}">
                      <a16:creationId xmlns:a16="http://schemas.microsoft.com/office/drawing/2014/main" id="{18366077-4C3B-6672-5DAF-4630306EAEE6}"/>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A198973F-A7FB-766E-EF81-A639ED4C901A}"/>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4" name="手繪多邊形: 圖案 23">
                <a:extLst>
                  <a:ext uri="{FF2B5EF4-FFF2-40B4-BE49-F238E27FC236}">
                    <a16:creationId xmlns:a16="http://schemas.microsoft.com/office/drawing/2014/main" id="{5707AF6D-1C44-4C19-2191-40A1BEC06C8D}"/>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Tree>
    <p:custDataLst>
      <p:tags r:id="rId1"/>
    </p:custDataLst>
    <p:extLst>
      <p:ext uri="{BB962C8B-B14F-4D97-AF65-F5344CB8AC3E}">
        <p14:creationId xmlns:p14="http://schemas.microsoft.com/office/powerpoint/2010/main" val="230827973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grpSp>
        <p:nvGrpSpPr>
          <p:cNvPr id="14" name="群組 13"/>
          <p:cNvGrpSpPr/>
          <p:nvPr/>
        </p:nvGrpSpPr>
        <p:grpSpPr>
          <a:xfrm flipH="1">
            <a:off x="284813" y="1831631"/>
            <a:ext cx="2728209" cy="2365615"/>
            <a:chOff x="839449" y="1565310"/>
            <a:chExt cx="3882453" cy="3366454"/>
          </a:xfrm>
        </p:grpSpPr>
        <p:sp>
          <p:nvSpPr>
            <p:cNvPr id="15" name="手繪多邊形 14"/>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手繪多邊形 15"/>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9" name="群組 18"/>
          <p:cNvGrpSpPr/>
          <p:nvPr/>
        </p:nvGrpSpPr>
        <p:grpSpPr>
          <a:xfrm>
            <a:off x="3327816" y="1876602"/>
            <a:ext cx="2728209" cy="2365615"/>
            <a:chOff x="839449" y="1565310"/>
            <a:chExt cx="3882453" cy="3366454"/>
          </a:xfrm>
        </p:grpSpPr>
        <p:sp>
          <p:nvSpPr>
            <p:cNvPr id="20" name="手繪多邊形 19"/>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手繪多邊形 20"/>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 name="群組 1">
            <a:extLst>
              <a:ext uri="{FF2B5EF4-FFF2-40B4-BE49-F238E27FC236}">
                <a16:creationId xmlns:a16="http://schemas.microsoft.com/office/drawing/2014/main" id="{E124F045-62A5-5181-3DAB-8D3D4D74A7D2}"/>
              </a:ext>
            </a:extLst>
          </p:cNvPr>
          <p:cNvGrpSpPr/>
          <p:nvPr/>
        </p:nvGrpSpPr>
        <p:grpSpPr>
          <a:xfrm flipH="1">
            <a:off x="6525720" y="1876602"/>
            <a:ext cx="2416615" cy="2320644"/>
            <a:chOff x="7470100" y="1459250"/>
            <a:chExt cx="3718310" cy="3570644"/>
          </a:xfrm>
        </p:grpSpPr>
        <p:sp>
          <p:nvSpPr>
            <p:cNvPr id="3" name="手繪多邊形: 圖案 2">
              <a:extLst>
                <a:ext uri="{FF2B5EF4-FFF2-40B4-BE49-F238E27FC236}">
                  <a16:creationId xmlns:a16="http://schemas.microsoft.com/office/drawing/2014/main" id="{BB60EB5C-F0F5-AB0B-3EEE-E60105198FD0}"/>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a:extLst>
                <a:ext uri="{FF2B5EF4-FFF2-40B4-BE49-F238E27FC236}">
                  <a16:creationId xmlns:a16="http://schemas.microsoft.com/office/drawing/2014/main" id="{B3501B6B-9141-C0B0-DA60-7F1DA1B68C8F}"/>
                </a:ext>
              </a:extLst>
            </p:cNvPr>
            <p:cNvGrpSpPr/>
            <p:nvPr/>
          </p:nvGrpSpPr>
          <p:grpSpPr>
            <a:xfrm>
              <a:off x="7470100" y="1556115"/>
              <a:ext cx="497962" cy="753551"/>
              <a:chOff x="6719872" y="1918741"/>
              <a:chExt cx="497962" cy="753551"/>
            </a:xfrm>
          </p:grpSpPr>
          <p:grpSp>
            <p:nvGrpSpPr>
              <p:cNvPr id="6" name="群組 5">
                <a:extLst>
                  <a:ext uri="{FF2B5EF4-FFF2-40B4-BE49-F238E27FC236}">
                    <a16:creationId xmlns:a16="http://schemas.microsoft.com/office/drawing/2014/main" id="{1434E783-6F90-E857-ED4D-265E97C5379D}"/>
                  </a:ext>
                </a:extLst>
              </p:cNvPr>
              <p:cNvGrpSpPr/>
              <p:nvPr/>
            </p:nvGrpSpPr>
            <p:grpSpPr>
              <a:xfrm>
                <a:off x="6968067" y="1918741"/>
                <a:ext cx="249767" cy="152764"/>
                <a:chOff x="6769100" y="1851285"/>
                <a:chExt cx="465667" cy="284814"/>
              </a:xfrm>
            </p:grpSpPr>
            <p:sp>
              <p:nvSpPr>
                <p:cNvPr id="8" name="橢圓 7">
                  <a:extLst>
                    <a:ext uri="{FF2B5EF4-FFF2-40B4-BE49-F238E27FC236}">
                      <a16:creationId xmlns:a16="http://schemas.microsoft.com/office/drawing/2014/main" id="{4A921056-41E2-D0C8-A03D-C9A5E0540891}"/>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6123379B-DB50-AEB5-7219-5AB8D9422878}"/>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手繪多邊形: 圖案 6">
                <a:extLst>
                  <a:ext uri="{FF2B5EF4-FFF2-40B4-BE49-F238E27FC236}">
                    <a16:creationId xmlns:a16="http://schemas.microsoft.com/office/drawing/2014/main" id="{87210C9E-4653-FFED-AB8F-3DE5FE43F2EC}"/>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10" name="群組 9">
            <a:extLst>
              <a:ext uri="{FF2B5EF4-FFF2-40B4-BE49-F238E27FC236}">
                <a16:creationId xmlns:a16="http://schemas.microsoft.com/office/drawing/2014/main" id="{6F97CD4D-7D4D-A312-84E2-60E451DDBCA0}"/>
              </a:ext>
            </a:extLst>
          </p:cNvPr>
          <p:cNvGrpSpPr/>
          <p:nvPr/>
        </p:nvGrpSpPr>
        <p:grpSpPr>
          <a:xfrm>
            <a:off x="9558189" y="1899087"/>
            <a:ext cx="2416615" cy="2320644"/>
            <a:chOff x="7470100" y="1459250"/>
            <a:chExt cx="3718310" cy="3570644"/>
          </a:xfrm>
        </p:grpSpPr>
        <p:sp>
          <p:nvSpPr>
            <p:cNvPr id="11" name="手繪多邊形: 圖案 10">
              <a:extLst>
                <a:ext uri="{FF2B5EF4-FFF2-40B4-BE49-F238E27FC236}">
                  <a16:creationId xmlns:a16="http://schemas.microsoft.com/office/drawing/2014/main" id="{212BD0A6-FD99-19BC-A681-70BF23015DDD}"/>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 name="群組 11">
              <a:extLst>
                <a:ext uri="{FF2B5EF4-FFF2-40B4-BE49-F238E27FC236}">
                  <a16:creationId xmlns:a16="http://schemas.microsoft.com/office/drawing/2014/main" id="{AA49217E-9269-4FB4-E220-60832529E62A}"/>
                </a:ext>
              </a:extLst>
            </p:cNvPr>
            <p:cNvGrpSpPr/>
            <p:nvPr/>
          </p:nvGrpSpPr>
          <p:grpSpPr>
            <a:xfrm>
              <a:off x="7470100" y="1556115"/>
              <a:ext cx="497962" cy="753551"/>
              <a:chOff x="6719872" y="1918741"/>
              <a:chExt cx="497962" cy="753551"/>
            </a:xfrm>
          </p:grpSpPr>
          <p:grpSp>
            <p:nvGrpSpPr>
              <p:cNvPr id="13" name="群組 12">
                <a:extLst>
                  <a:ext uri="{FF2B5EF4-FFF2-40B4-BE49-F238E27FC236}">
                    <a16:creationId xmlns:a16="http://schemas.microsoft.com/office/drawing/2014/main" id="{131607C7-C47D-B572-F887-A0E92C5FF682}"/>
                  </a:ext>
                </a:extLst>
              </p:cNvPr>
              <p:cNvGrpSpPr/>
              <p:nvPr/>
            </p:nvGrpSpPr>
            <p:grpSpPr>
              <a:xfrm>
                <a:off x="6968067" y="1918741"/>
                <a:ext cx="249767" cy="152764"/>
                <a:chOff x="6769100" y="1851285"/>
                <a:chExt cx="465667" cy="284814"/>
              </a:xfrm>
            </p:grpSpPr>
            <p:sp>
              <p:nvSpPr>
                <p:cNvPr id="25" name="橢圓 24">
                  <a:extLst>
                    <a:ext uri="{FF2B5EF4-FFF2-40B4-BE49-F238E27FC236}">
                      <a16:creationId xmlns:a16="http://schemas.microsoft.com/office/drawing/2014/main" id="{F7306822-286D-F16F-58E6-7229A0239CF2}"/>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CDF5AF44-9368-3FF0-95D5-5CCFB814C73A}"/>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4" name="手繪多邊形: 圖案 23">
                <a:extLst>
                  <a:ext uri="{FF2B5EF4-FFF2-40B4-BE49-F238E27FC236}">
                    <a16:creationId xmlns:a16="http://schemas.microsoft.com/office/drawing/2014/main" id="{A8FB0B47-5E5D-5877-8975-8AF0D9710BB8}"/>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文字方塊 26">
            <a:extLst>
              <a:ext uri="{FF2B5EF4-FFF2-40B4-BE49-F238E27FC236}">
                <a16:creationId xmlns:a16="http://schemas.microsoft.com/office/drawing/2014/main" id="{3DBBB8D3-3317-5608-92D6-EE0AEFC104D2}"/>
              </a:ext>
            </a:extLst>
          </p:cNvPr>
          <p:cNvSpPr txBox="1"/>
          <p:nvPr/>
        </p:nvSpPr>
        <p:spPr>
          <a:xfrm>
            <a:off x="8140512" y="4566429"/>
            <a:ext cx="2492990" cy="369332"/>
          </a:xfrm>
          <a:prstGeom prst="rect">
            <a:avLst/>
          </a:prstGeom>
          <a:noFill/>
        </p:spPr>
        <p:txBody>
          <a:bodyPr wrap="none" rtlCol="0">
            <a:spAutoFit/>
          </a:bodyPr>
          <a:lstStyle/>
          <a:p>
            <a:r>
              <a:rPr lang="zh-TW" altLang="en-US" dirty="0"/>
              <a:t>面對面，就不會孤單了</a:t>
            </a:r>
          </a:p>
        </p:txBody>
      </p:sp>
    </p:spTree>
    <p:custDataLst>
      <p:tags r:id="rId1"/>
    </p:custDataLst>
    <p:extLst>
      <p:ext uri="{BB962C8B-B14F-4D97-AF65-F5344CB8AC3E}">
        <p14:creationId xmlns:p14="http://schemas.microsoft.com/office/powerpoint/2010/main" val="81124375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grpSp>
        <p:nvGrpSpPr>
          <p:cNvPr id="14" name="群組 13"/>
          <p:cNvGrpSpPr/>
          <p:nvPr/>
        </p:nvGrpSpPr>
        <p:grpSpPr>
          <a:xfrm flipH="1">
            <a:off x="704538" y="1831631"/>
            <a:ext cx="2728209" cy="2365615"/>
            <a:chOff x="839449" y="1565310"/>
            <a:chExt cx="3882453" cy="3366454"/>
          </a:xfrm>
        </p:grpSpPr>
        <p:sp>
          <p:nvSpPr>
            <p:cNvPr id="15" name="手繪多邊形 14"/>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手繪多邊形 15"/>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9" name="群組 18"/>
          <p:cNvGrpSpPr/>
          <p:nvPr/>
        </p:nvGrpSpPr>
        <p:grpSpPr>
          <a:xfrm>
            <a:off x="3327816" y="1876602"/>
            <a:ext cx="2728209" cy="2365615"/>
            <a:chOff x="839449" y="1565310"/>
            <a:chExt cx="3882453" cy="3366454"/>
          </a:xfrm>
        </p:grpSpPr>
        <p:sp>
          <p:nvSpPr>
            <p:cNvPr id="20" name="手繪多邊形 19"/>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手繪多邊形 20"/>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 name="群組 1">
            <a:extLst>
              <a:ext uri="{FF2B5EF4-FFF2-40B4-BE49-F238E27FC236}">
                <a16:creationId xmlns:a16="http://schemas.microsoft.com/office/drawing/2014/main" id="{B0C099CE-C4B8-E278-0625-832D5F4CAB60}"/>
              </a:ext>
            </a:extLst>
          </p:cNvPr>
          <p:cNvGrpSpPr/>
          <p:nvPr/>
        </p:nvGrpSpPr>
        <p:grpSpPr>
          <a:xfrm flipH="1">
            <a:off x="6525720" y="1876602"/>
            <a:ext cx="2416615" cy="2320644"/>
            <a:chOff x="7470100" y="1459250"/>
            <a:chExt cx="3718310" cy="3570644"/>
          </a:xfrm>
        </p:grpSpPr>
        <p:sp>
          <p:nvSpPr>
            <p:cNvPr id="3" name="手繪多邊形: 圖案 2">
              <a:extLst>
                <a:ext uri="{FF2B5EF4-FFF2-40B4-BE49-F238E27FC236}">
                  <a16:creationId xmlns:a16="http://schemas.microsoft.com/office/drawing/2014/main" id="{DA67AEEB-CA5C-4F73-5743-F0D8D22BA587}"/>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a:extLst>
                <a:ext uri="{FF2B5EF4-FFF2-40B4-BE49-F238E27FC236}">
                  <a16:creationId xmlns:a16="http://schemas.microsoft.com/office/drawing/2014/main" id="{89FDE681-6F2E-284B-8FA7-054A7C5FCAF6}"/>
                </a:ext>
              </a:extLst>
            </p:cNvPr>
            <p:cNvGrpSpPr/>
            <p:nvPr/>
          </p:nvGrpSpPr>
          <p:grpSpPr>
            <a:xfrm>
              <a:off x="7470100" y="1556115"/>
              <a:ext cx="497962" cy="753551"/>
              <a:chOff x="6719872" y="1918741"/>
              <a:chExt cx="497962" cy="753551"/>
            </a:xfrm>
          </p:grpSpPr>
          <p:grpSp>
            <p:nvGrpSpPr>
              <p:cNvPr id="6" name="群組 5">
                <a:extLst>
                  <a:ext uri="{FF2B5EF4-FFF2-40B4-BE49-F238E27FC236}">
                    <a16:creationId xmlns:a16="http://schemas.microsoft.com/office/drawing/2014/main" id="{6987EB01-B178-795E-7A96-6A52534FEBD2}"/>
                  </a:ext>
                </a:extLst>
              </p:cNvPr>
              <p:cNvGrpSpPr/>
              <p:nvPr/>
            </p:nvGrpSpPr>
            <p:grpSpPr>
              <a:xfrm>
                <a:off x="6968067" y="1918741"/>
                <a:ext cx="249767" cy="152764"/>
                <a:chOff x="6769100" y="1851285"/>
                <a:chExt cx="465667" cy="284814"/>
              </a:xfrm>
            </p:grpSpPr>
            <p:sp>
              <p:nvSpPr>
                <p:cNvPr id="8" name="橢圓 7">
                  <a:extLst>
                    <a:ext uri="{FF2B5EF4-FFF2-40B4-BE49-F238E27FC236}">
                      <a16:creationId xmlns:a16="http://schemas.microsoft.com/office/drawing/2014/main" id="{AA441B81-9714-680E-1A32-CDF5865A10DB}"/>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058A7491-9E54-BE7C-788D-BBA6C4B9C4AD}"/>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手繪多邊形: 圖案 6">
                <a:extLst>
                  <a:ext uri="{FF2B5EF4-FFF2-40B4-BE49-F238E27FC236}">
                    <a16:creationId xmlns:a16="http://schemas.microsoft.com/office/drawing/2014/main" id="{9BEE10EA-B4DF-45AC-16FB-0DAAE7F4BE6B}"/>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10" name="群組 9">
            <a:extLst>
              <a:ext uri="{FF2B5EF4-FFF2-40B4-BE49-F238E27FC236}">
                <a16:creationId xmlns:a16="http://schemas.microsoft.com/office/drawing/2014/main" id="{10382665-52CA-E0E1-E37B-D5EFC93F0863}"/>
              </a:ext>
            </a:extLst>
          </p:cNvPr>
          <p:cNvGrpSpPr/>
          <p:nvPr/>
        </p:nvGrpSpPr>
        <p:grpSpPr>
          <a:xfrm>
            <a:off x="8829530" y="1854116"/>
            <a:ext cx="2416615" cy="2320644"/>
            <a:chOff x="7470100" y="1459250"/>
            <a:chExt cx="3718310" cy="3570644"/>
          </a:xfrm>
        </p:grpSpPr>
        <p:sp>
          <p:nvSpPr>
            <p:cNvPr id="11" name="手繪多邊形: 圖案 10">
              <a:extLst>
                <a:ext uri="{FF2B5EF4-FFF2-40B4-BE49-F238E27FC236}">
                  <a16:creationId xmlns:a16="http://schemas.microsoft.com/office/drawing/2014/main" id="{E19D05A9-2AA8-EC03-D2C0-5F3014FF8E82}"/>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 name="群組 11">
              <a:extLst>
                <a:ext uri="{FF2B5EF4-FFF2-40B4-BE49-F238E27FC236}">
                  <a16:creationId xmlns:a16="http://schemas.microsoft.com/office/drawing/2014/main" id="{8B788C66-9480-9A86-EBF5-1FBE61A68A5D}"/>
                </a:ext>
              </a:extLst>
            </p:cNvPr>
            <p:cNvGrpSpPr/>
            <p:nvPr/>
          </p:nvGrpSpPr>
          <p:grpSpPr>
            <a:xfrm>
              <a:off x="7470100" y="1556115"/>
              <a:ext cx="497962" cy="753551"/>
              <a:chOff x="6719872" y="1918741"/>
              <a:chExt cx="497962" cy="753551"/>
            </a:xfrm>
          </p:grpSpPr>
          <p:grpSp>
            <p:nvGrpSpPr>
              <p:cNvPr id="13" name="群組 12">
                <a:extLst>
                  <a:ext uri="{FF2B5EF4-FFF2-40B4-BE49-F238E27FC236}">
                    <a16:creationId xmlns:a16="http://schemas.microsoft.com/office/drawing/2014/main" id="{BDE6982D-168D-C66D-A370-847A9A201B13}"/>
                  </a:ext>
                </a:extLst>
              </p:cNvPr>
              <p:cNvGrpSpPr/>
              <p:nvPr/>
            </p:nvGrpSpPr>
            <p:grpSpPr>
              <a:xfrm>
                <a:off x="6968067" y="1918741"/>
                <a:ext cx="249767" cy="152764"/>
                <a:chOff x="6769100" y="1851285"/>
                <a:chExt cx="465667" cy="284814"/>
              </a:xfrm>
            </p:grpSpPr>
            <p:sp>
              <p:nvSpPr>
                <p:cNvPr id="25" name="橢圓 24">
                  <a:extLst>
                    <a:ext uri="{FF2B5EF4-FFF2-40B4-BE49-F238E27FC236}">
                      <a16:creationId xmlns:a16="http://schemas.microsoft.com/office/drawing/2014/main" id="{AFB872CC-19E0-68E4-F445-1FC5FC498972}"/>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D07CABC0-9D5E-7B80-5ECC-BCE67C508329}"/>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4" name="手繪多邊形: 圖案 23">
                <a:extLst>
                  <a:ext uri="{FF2B5EF4-FFF2-40B4-BE49-F238E27FC236}">
                    <a16:creationId xmlns:a16="http://schemas.microsoft.com/office/drawing/2014/main" id="{9C38A8F6-9182-C772-7CEF-83F8FFC19EE4}"/>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文字方塊 26">
            <a:extLst>
              <a:ext uri="{FF2B5EF4-FFF2-40B4-BE49-F238E27FC236}">
                <a16:creationId xmlns:a16="http://schemas.microsoft.com/office/drawing/2014/main" id="{13C15AD6-36FC-6085-F1EA-6334D623FC6D}"/>
              </a:ext>
            </a:extLst>
          </p:cNvPr>
          <p:cNvSpPr txBox="1"/>
          <p:nvPr/>
        </p:nvSpPr>
        <p:spPr>
          <a:xfrm>
            <a:off x="8022088" y="4493488"/>
            <a:ext cx="2262158" cy="369332"/>
          </a:xfrm>
          <a:prstGeom prst="rect">
            <a:avLst/>
          </a:prstGeom>
          <a:noFill/>
        </p:spPr>
        <p:txBody>
          <a:bodyPr wrap="none" rtlCol="0">
            <a:spAutoFit/>
          </a:bodyPr>
          <a:lstStyle/>
          <a:p>
            <a:r>
              <a:rPr lang="zh-TW" altLang="en-US" dirty="0"/>
              <a:t>是親嘴？還是握手？</a:t>
            </a:r>
            <a:endParaRPr lang="en-US" altLang="zh-TW" dirty="0"/>
          </a:p>
        </p:txBody>
      </p:sp>
    </p:spTree>
    <p:custDataLst>
      <p:tags r:id="rId1"/>
    </p:custDataLst>
    <p:extLst>
      <p:ext uri="{BB962C8B-B14F-4D97-AF65-F5344CB8AC3E}">
        <p14:creationId xmlns:p14="http://schemas.microsoft.com/office/powerpoint/2010/main" val="56250207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grpSp>
        <p:nvGrpSpPr>
          <p:cNvPr id="14" name="群組 13"/>
          <p:cNvGrpSpPr/>
          <p:nvPr/>
        </p:nvGrpSpPr>
        <p:grpSpPr>
          <a:xfrm flipH="1">
            <a:off x="704538" y="2356287"/>
            <a:ext cx="2728209" cy="2365615"/>
            <a:chOff x="839449" y="1565310"/>
            <a:chExt cx="3882453" cy="3366454"/>
          </a:xfrm>
        </p:grpSpPr>
        <p:sp>
          <p:nvSpPr>
            <p:cNvPr id="15" name="手繪多邊形 14"/>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手繪多邊形 15"/>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9" name="群組 18"/>
          <p:cNvGrpSpPr/>
          <p:nvPr/>
        </p:nvGrpSpPr>
        <p:grpSpPr>
          <a:xfrm>
            <a:off x="3327816" y="1876602"/>
            <a:ext cx="2728209" cy="2365615"/>
            <a:chOff x="839449" y="1565310"/>
            <a:chExt cx="3882453" cy="3366454"/>
          </a:xfrm>
        </p:grpSpPr>
        <p:sp>
          <p:nvSpPr>
            <p:cNvPr id="20" name="手繪多邊形 19"/>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手繪多邊形 20"/>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 name="群組 1">
            <a:extLst>
              <a:ext uri="{FF2B5EF4-FFF2-40B4-BE49-F238E27FC236}">
                <a16:creationId xmlns:a16="http://schemas.microsoft.com/office/drawing/2014/main" id="{F695ECE8-A363-A796-DFAB-C27B18C4D260}"/>
              </a:ext>
            </a:extLst>
          </p:cNvPr>
          <p:cNvGrpSpPr/>
          <p:nvPr/>
        </p:nvGrpSpPr>
        <p:grpSpPr>
          <a:xfrm flipH="1">
            <a:off x="6467181" y="2879347"/>
            <a:ext cx="2416615" cy="2320644"/>
            <a:chOff x="7470100" y="1459250"/>
            <a:chExt cx="3718310" cy="3570644"/>
          </a:xfrm>
        </p:grpSpPr>
        <p:sp>
          <p:nvSpPr>
            <p:cNvPr id="3" name="手繪多邊形: 圖案 2">
              <a:extLst>
                <a:ext uri="{FF2B5EF4-FFF2-40B4-BE49-F238E27FC236}">
                  <a16:creationId xmlns:a16="http://schemas.microsoft.com/office/drawing/2014/main" id="{0C823F8F-2471-F705-074C-42AE13E25CD7}"/>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a:extLst>
                <a:ext uri="{FF2B5EF4-FFF2-40B4-BE49-F238E27FC236}">
                  <a16:creationId xmlns:a16="http://schemas.microsoft.com/office/drawing/2014/main" id="{F38DF346-97B7-DCEA-6D58-029AA0C542FB}"/>
                </a:ext>
              </a:extLst>
            </p:cNvPr>
            <p:cNvGrpSpPr/>
            <p:nvPr/>
          </p:nvGrpSpPr>
          <p:grpSpPr>
            <a:xfrm>
              <a:off x="7470100" y="1556115"/>
              <a:ext cx="497962" cy="753551"/>
              <a:chOff x="6719872" y="1918741"/>
              <a:chExt cx="497962" cy="753551"/>
            </a:xfrm>
          </p:grpSpPr>
          <p:grpSp>
            <p:nvGrpSpPr>
              <p:cNvPr id="6" name="群組 5">
                <a:extLst>
                  <a:ext uri="{FF2B5EF4-FFF2-40B4-BE49-F238E27FC236}">
                    <a16:creationId xmlns:a16="http://schemas.microsoft.com/office/drawing/2014/main" id="{DD217699-0FC0-5D0E-8E24-21D99B30E1C1}"/>
                  </a:ext>
                </a:extLst>
              </p:cNvPr>
              <p:cNvGrpSpPr/>
              <p:nvPr/>
            </p:nvGrpSpPr>
            <p:grpSpPr>
              <a:xfrm>
                <a:off x="6968067" y="1918741"/>
                <a:ext cx="249767" cy="152764"/>
                <a:chOff x="6769100" y="1851285"/>
                <a:chExt cx="465667" cy="284814"/>
              </a:xfrm>
            </p:grpSpPr>
            <p:sp>
              <p:nvSpPr>
                <p:cNvPr id="8" name="橢圓 7">
                  <a:extLst>
                    <a:ext uri="{FF2B5EF4-FFF2-40B4-BE49-F238E27FC236}">
                      <a16:creationId xmlns:a16="http://schemas.microsoft.com/office/drawing/2014/main" id="{9E0813BA-065A-B68D-1A77-D8DE145C3AAF}"/>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0F07313E-9EC6-4312-08D9-5591B916930F}"/>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手繪多邊形: 圖案 6">
                <a:extLst>
                  <a:ext uri="{FF2B5EF4-FFF2-40B4-BE49-F238E27FC236}">
                    <a16:creationId xmlns:a16="http://schemas.microsoft.com/office/drawing/2014/main" id="{9D441570-1308-21AE-341E-155955D828B3}"/>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10" name="群組 9">
            <a:extLst>
              <a:ext uri="{FF2B5EF4-FFF2-40B4-BE49-F238E27FC236}">
                <a16:creationId xmlns:a16="http://schemas.microsoft.com/office/drawing/2014/main" id="{46364DB7-5DFE-CC57-4171-A9E38422CE8A}"/>
              </a:ext>
            </a:extLst>
          </p:cNvPr>
          <p:cNvGrpSpPr/>
          <p:nvPr/>
        </p:nvGrpSpPr>
        <p:grpSpPr>
          <a:xfrm>
            <a:off x="8829530" y="1854116"/>
            <a:ext cx="2416615" cy="2320644"/>
            <a:chOff x="7470100" y="1459250"/>
            <a:chExt cx="3718310" cy="3570644"/>
          </a:xfrm>
        </p:grpSpPr>
        <p:sp>
          <p:nvSpPr>
            <p:cNvPr id="11" name="手繪多邊形: 圖案 10">
              <a:extLst>
                <a:ext uri="{FF2B5EF4-FFF2-40B4-BE49-F238E27FC236}">
                  <a16:creationId xmlns:a16="http://schemas.microsoft.com/office/drawing/2014/main" id="{28677ED3-3D8A-D068-7E96-8DB142945608}"/>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 name="群組 11">
              <a:extLst>
                <a:ext uri="{FF2B5EF4-FFF2-40B4-BE49-F238E27FC236}">
                  <a16:creationId xmlns:a16="http://schemas.microsoft.com/office/drawing/2014/main" id="{104BBF1E-97FE-9046-7247-4E8DA0899395}"/>
                </a:ext>
              </a:extLst>
            </p:cNvPr>
            <p:cNvGrpSpPr/>
            <p:nvPr/>
          </p:nvGrpSpPr>
          <p:grpSpPr>
            <a:xfrm>
              <a:off x="7470100" y="1556115"/>
              <a:ext cx="497962" cy="753551"/>
              <a:chOff x="6719872" y="1918741"/>
              <a:chExt cx="497962" cy="753551"/>
            </a:xfrm>
          </p:grpSpPr>
          <p:grpSp>
            <p:nvGrpSpPr>
              <p:cNvPr id="13" name="群組 12">
                <a:extLst>
                  <a:ext uri="{FF2B5EF4-FFF2-40B4-BE49-F238E27FC236}">
                    <a16:creationId xmlns:a16="http://schemas.microsoft.com/office/drawing/2014/main" id="{97163CC6-9CEA-22EA-0218-B7B54F1B261D}"/>
                  </a:ext>
                </a:extLst>
              </p:cNvPr>
              <p:cNvGrpSpPr/>
              <p:nvPr/>
            </p:nvGrpSpPr>
            <p:grpSpPr>
              <a:xfrm>
                <a:off x="6968067" y="1918741"/>
                <a:ext cx="249767" cy="152764"/>
                <a:chOff x="6769100" y="1851285"/>
                <a:chExt cx="465667" cy="284814"/>
              </a:xfrm>
            </p:grpSpPr>
            <p:sp>
              <p:nvSpPr>
                <p:cNvPr id="25" name="橢圓 24">
                  <a:extLst>
                    <a:ext uri="{FF2B5EF4-FFF2-40B4-BE49-F238E27FC236}">
                      <a16:creationId xmlns:a16="http://schemas.microsoft.com/office/drawing/2014/main" id="{754B0295-D914-018F-3CC2-9D7085E2DBCA}"/>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A616E68F-A02F-C2C9-25F4-398225F2CAEE}"/>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4" name="手繪多邊形: 圖案 23">
                <a:extLst>
                  <a:ext uri="{FF2B5EF4-FFF2-40B4-BE49-F238E27FC236}">
                    <a16:creationId xmlns:a16="http://schemas.microsoft.com/office/drawing/2014/main" id="{1BA4A290-77BD-3B32-F688-69AFB0487A80}"/>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Tree>
    <p:custDataLst>
      <p:tags r:id="rId1"/>
    </p:custDataLst>
    <p:extLst>
      <p:ext uri="{BB962C8B-B14F-4D97-AF65-F5344CB8AC3E}">
        <p14:creationId xmlns:p14="http://schemas.microsoft.com/office/powerpoint/2010/main" val="149721015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grpSp>
        <p:nvGrpSpPr>
          <p:cNvPr id="14" name="群組 13"/>
          <p:cNvGrpSpPr/>
          <p:nvPr/>
        </p:nvGrpSpPr>
        <p:grpSpPr>
          <a:xfrm flipH="1">
            <a:off x="1188596" y="2356288"/>
            <a:ext cx="2244150" cy="1945890"/>
            <a:chOff x="839449" y="1565310"/>
            <a:chExt cx="3882453" cy="3366454"/>
          </a:xfrm>
        </p:grpSpPr>
        <p:sp>
          <p:nvSpPr>
            <p:cNvPr id="15" name="手繪多邊形 14"/>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手繪多邊形 15"/>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9" name="群組 18"/>
          <p:cNvGrpSpPr/>
          <p:nvPr/>
        </p:nvGrpSpPr>
        <p:grpSpPr>
          <a:xfrm>
            <a:off x="3327816" y="1876602"/>
            <a:ext cx="2728209" cy="2365615"/>
            <a:chOff x="839449" y="1565310"/>
            <a:chExt cx="3882453" cy="3366454"/>
          </a:xfrm>
        </p:grpSpPr>
        <p:sp>
          <p:nvSpPr>
            <p:cNvPr id="20" name="手繪多邊形 19"/>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手繪多邊形 20"/>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 name="群組 1">
            <a:extLst>
              <a:ext uri="{FF2B5EF4-FFF2-40B4-BE49-F238E27FC236}">
                <a16:creationId xmlns:a16="http://schemas.microsoft.com/office/drawing/2014/main" id="{AD5932E1-E0C9-BE3F-D573-EF04C3E53C44}"/>
              </a:ext>
            </a:extLst>
          </p:cNvPr>
          <p:cNvGrpSpPr/>
          <p:nvPr/>
        </p:nvGrpSpPr>
        <p:grpSpPr>
          <a:xfrm flipH="1">
            <a:off x="6739466" y="2556247"/>
            <a:ext cx="2025796" cy="1945346"/>
            <a:chOff x="7470100" y="1459250"/>
            <a:chExt cx="3718310" cy="3570644"/>
          </a:xfrm>
        </p:grpSpPr>
        <p:sp>
          <p:nvSpPr>
            <p:cNvPr id="3" name="手繪多邊形: 圖案 2">
              <a:extLst>
                <a:ext uri="{FF2B5EF4-FFF2-40B4-BE49-F238E27FC236}">
                  <a16:creationId xmlns:a16="http://schemas.microsoft.com/office/drawing/2014/main" id="{76D3EB81-D746-4972-618B-65F7146EAA60}"/>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a:extLst>
                <a:ext uri="{FF2B5EF4-FFF2-40B4-BE49-F238E27FC236}">
                  <a16:creationId xmlns:a16="http://schemas.microsoft.com/office/drawing/2014/main" id="{E4BEF3BD-860C-58FD-3C5D-453CA2466BEF}"/>
                </a:ext>
              </a:extLst>
            </p:cNvPr>
            <p:cNvGrpSpPr/>
            <p:nvPr/>
          </p:nvGrpSpPr>
          <p:grpSpPr>
            <a:xfrm>
              <a:off x="7470100" y="1556115"/>
              <a:ext cx="497962" cy="753551"/>
              <a:chOff x="6719872" y="1918741"/>
              <a:chExt cx="497962" cy="753551"/>
            </a:xfrm>
          </p:grpSpPr>
          <p:grpSp>
            <p:nvGrpSpPr>
              <p:cNvPr id="6" name="群組 5">
                <a:extLst>
                  <a:ext uri="{FF2B5EF4-FFF2-40B4-BE49-F238E27FC236}">
                    <a16:creationId xmlns:a16="http://schemas.microsoft.com/office/drawing/2014/main" id="{25062AF8-2BEE-5510-A228-407BDEFA9B39}"/>
                  </a:ext>
                </a:extLst>
              </p:cNvPr>
              <p:cNvGrpSpPr/>
              <p:nvPr/>
            </p:nvGrpSpPr>
            <p:grpSpPr>
              <a:xfrm>
                <a:off x="6968067" y="1918741"/>
                <a:ext cx="249767" cy="152764"/>
                <a:chOff x="6769100" y="1851285"/>
                <a:chExt cx="465667" cy="284814"/>
              </a:xfrm>
            </p:grpSpPr>
            <p:sp>
              <p:nvSpPr>
                <p:cNvPr id="8" name="橢圓 7">
                  <a:extLst>
                    <a:ext uri="{FF2B5EF4-FFF2-40B4-BE49-F238E27FC236}">
                      <a16:creationId xmlns:a16="http://schemas.microsoft.com/office/drawing/2014/main" id="{77BBCB11-4A87-28DE-721F-A00659CBF73F}"/>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CF284189-E2D6-2139-222E-2252F8DDF56F}"/>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手繪多邊形: 圖案 6">
                <a:extLst>
                  <a:ext uri="{FF2B5EF4-FFF2-40B4-BE49-F238E27FC236}">
                    <a16:creationId xmlns:a16="http://schemas.microsoft.com/office/drawing/2014/main" id="{316040A2-A722-D91E-750B-3E88EA304D13}"/>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10" name="群組 9">
            <a:extLst>
              <a:ext uri="{FF2B5EF4-FFF2-40B4-BE49-F238E27FC236}">
                <a16:creationId xmlns:a16="http://schemas.microsoft.com/office/drawing/2014/main" id="{0443D197-BE30-F0FA-724F-BC413CD8AF19}"/>
              </a:ext>
            </a:extLst>
          </p:cNvPr>
          <p:cNvGrpSpPr/>
          <p:nvPr/>
        </p:nvGrpSpPr>
        <p:grpSpPr>
          <a:xfrm>
            <a:off x="8829530" y="1854116"/>
            <a:ext cx="2416615" cy="2320644"/>
            <a:chOff x="7470100" y="1459250"/>
            <a:chExt cx="3718310" cy="3570644"/>
          </a:xfrm>
        </p:grpSpPr>
        <p:sp>
          <p:nvSpPr>
            <p:cNvPr id="11" name="手繪多邊形: 圖案 10">
              <a:extLst>
                <a:ext uri="{FF2B5EF4-FFF2-40B4-BE49-F238E27FC236}">
                  <a16:creationId xmlns:a16="http://schemas.microsoft.com/office/drawing/2014/main" id="{C25DABD2-B399-3F97-FB05-95F0509CC9E4}"/>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 name="群組 11">
              <a:extLst>
                <a:ext uri="{FF2B5EF4-FFF2-40B4-BE49-F238E27FC236}">
                  <a16:creationId xmlns:a16="http://schemas.microsoft.com/office/drawing/2014/main" id="{E049D2B6-A927-AFF7-910D-62ADC6515F9B}"/>
                </a:ext>
              </a:extLst>
            </p:cNvPr>
            <p:cNvGrpSpPr/>
            <p:nvPr/>
          </p:nvGrpSpPr>
          <p:grpSpPr>
            <a:xfrm>
              <a:off x="7470100" y="1556115"/>
              <a:ext cx="497962" cy="753551"/>
              <a:chOff x="6719872" y="1918741"/>
              <a:chExt cx="497962" cy="753551"/>
            </a:xfrm>
          </p:grpSpPr>
          <p:grpSp>
            <p:nvGrpSpPr>
              <p:cNvPr id="13" name="群組 12">
                <a:extLst>
                  <a:ext uri="{FF2B5EF4-FFF2-40B4-BE49-F238E27FC236}">
                    <a16:creationId xmlns:a16="http://schemas.microsoft.com/office/drawing/2014/main" id="{4ED97C5F-AB16-BBA8-AE10-0C7A353CE95A}"/>
                  </a:ext>
                </a:extLst>
              </p:cNvPr>
              <p:cNvGrpSpPr/>
              <p:nvPr/>
            </p:nvGrpSpPr>
            <p:grpSpPr>
              <a:xfrm>
                <a:off x="6968067" y="1918741"/>
                <a:ext cx="249767" cy="152764"/>
                <a:chOff x="6769100" y="1851285"/>
                <a:chExt cx="465667" cy="284814"/>
              </a:xfrm>
            </p:grpSpPr>
            <p:sp>
              <p:nvSpPr>
                <p:cNvPr id="25" name="橢圓 24">
                  <a:extLst>
                    <a:ext uri="{FF2B5EF4-FFF2-40B4-BE49-F238E27FC236}">
                      <a16:creationId xmlns:a16="http://schemas.microsoft.com/office/drawing/2014/main" id="{89458B2F-00B0-7AB1-7930-4CF505A59050}"/>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2DEC3E09-6E9A-3927-5D78-3B272E113681}"/>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4" name="手繪多邊形: 圖案 23">
                <a:extLst>
                  <a:ext uri="{FF2B5EF4-FFF2-40B4-BE49-F238E27FC236}">
                    <a16:creationId xmlns:a16="http://schemas.microsoft.com/office/drawing/2014/main" id="{BB19B4EC-771E-2623-09EF-E4D8887BFBBA}"/>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Tree>
    <p:custDataLst>
      <p:tags r:id="rId1"/>
    </p:custDataLst>
    <p:extLst>
      <p:ext uri="{BB962C8B-B14F-4D97-AF65-F5344CB8AC3E}">
        <p14:creationId xmlns:p14="http://schemas.microsoft.com/office/powerpoint/2010/main" val="100834852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快取圖案 </a:t>
            </a:r>
            <a:r>
              <a:rPr lang="en-US" altLang="zh-TW" dirty="0"/>
              <a:t>- </a:t>
            </a:r>
            <a:r>
              <a:rPr lang="zh-TW" altLang="en-US" dirty="0"/>
              <a:t>自由變形</a:t>
            </a:r>
          </a:p>
        </p:txBody>
      </p:sp>
      <p:grpSp>
        <p:nvGrpSpPr>
          <p:cNvPr id="19" name="群組 18"/>
          <p:cNvGrpSpPr/>
          <p:nvPr/>
        </p:nvGrpSpPr>
        <p:grpSpPr>
          <a:xfrm>
            <a:off x="3327816" y="1876602"/>
            <a:ext cx="2728209" cy="2365615"/>
            <a:chOff x="839449" y="1565310"/>
            <a:chExt cx="3882453" cy="3366454"/>
          </a:xfrm>
        </p:grpSpPr>
        <p:sp>
          <p:nvSpPr>
            <p:cNvPr id="20" name="手繪多邊形 19"/>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手繪多邊形 20"/>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4" name="群組 13"/>
          <p:cNvGrpSpPr/>
          <p:nvPr/>
        </p:nvGrpSpPr>
        <p:grpSpPr>
          <a:xfrm flipH="1">
            <a:off x="1788202" y="2251357"/>
            <a:ext cx="2244150" cy="1945890"/>
            <a:chOff x="839449" y="1565310"/>
            <a:chExt cx="3882453" cy="3366454"/>
          </a:xfrm>
        </p:grpSpPr>
        <p:sp>
          <p:nvSpPr>
            <p:cNvPr id="15" name="手繪多邊形 14"/>
            <p:cNvSpPr/>
            <p:nvPr/>
          </p:nvSpPr>
          <p:spPr>
            <a:xfrm>
              <a:off x="1030323" y="1565310"/>
              <a:ext cx="3691579" cy="3366454"/>
            </a:xfrm>
            <a:custGeom>
              <a:avLst/>
              <a:gdLst>
                <a:gd name="connsiteX0" fmla="*/ 1798820 w 3672591"/>
                <a:gd name="connsiteY0" fmla="*/ 3237875 h 3342806"/>
                <a:gd name="connsiteX1" fmla="*/ 0 w 3672591"/>
                <a:gd name="connsiteY1" fmla="*/ 0 h 3342806"/>
                <a:gd name="connsiteX2" fmla="*/ 3672591 w 3672591"/>
                <a:gd name="connsiteY2" fmla="*/ 3342806 h 3342806"/>
                <a:gd name="connsiteX3" fmla="*/ 1798820 w 3672591"/>
                <a:gd name="connsiteY3" fmla="*/ 3237875 h 3342806"/>
                <a:gd name="connsiteX0" fmla="*/ 1798820 w 3672591"/>
                <a:gd name="connsiteY0" fmla="*/ 3261648 h 3366579"/>
                <a:gd name="connsiteX1" fmla="*/ 0 w 3672591"/>
                <a:gd name="connsiteY1" fmla="*/ 23773 h 3366579"/>
                <a:gd name="connsiteX2" fmla="*/ 3672591 w 3672591"/>
                <a:gd name="connsiteY2" fmla="*/ 3366579 h 3366579"/>
                <a:gd name="connsiteX3" fmla="*/ 1798820 w 3672591"/>
                <a:gd name="connsiteY3" fmla="*/ 3261648 h 3366579"/>
                <a:gd name="connsiteX0" fmla="*/ 1817335 w 3691106"/>
                <a:gd name="connsiteY0" fmla="*/ 3261648 h 3366579"/>
                <a:gd name="connsiteX1" fmla="*/ 18515 w 3691106"/>
                <a:gd name="connsiteY1" fmla="*/ 23773 h 3366579"/>
                <a:gd name="connsiteX2" fmla="*/ 3691106 w 3691106"/>
                <a:gd name="connsiteY2" fmla="*/ 3366579 h 3366579"/>
                <a:gd name="connsiteX3" fmla="*/ 1817335 w 3691106"/>
                <a:gd name="connsiteY3" fmla="*/ 3261648 h 3366579"/>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17335 w 3691106"/>
                <a:gd name="connsiteY0" fmla="*/ 3261523 h 3366454"/>
                <a:gd name="connsiteX1" fmla="*/ 18515 w 3691106"/>
                <a:gd name="connsiteY1" fmla="*/ 23648 h 3366454"/>
                <a:gd name="connsiteX2" fmla="*/ 3691106 w 3691106"/>
                <a:gd name="connsiteY2" fmla="*/ 3366454 h 3366454"/>
                <a:gd name="connsiteX3" fmla="*/ 1817335 w 3691106"/>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08134 w 3681905"/>
                <a:gd name="connsiteY0" fmla="*/ 3261523 h 3366454"/>
                <a:gd name="connsiteX1" fmla="*/ 9314 w 3681905"/>
                <a:gd name="connsiteY1" fmla="*/ 23648 h 3366454"/>
                <a:gd name="connsiteX2" fmla="*/ 3681905 w 3681905"/>
                <a:gd name="connsiteY2" fmla="*/ 3366454 h 3366454"/>
                <a:gd name="connsiteX3" fmla="*/ 1808134 w 3681905"/>
                <a:gd name="connsiteY3" fmla="*/ 3261523 h 3366454"/>
                <a:gd name="connsiteX0" fmla="*/ 1817808 w 3691579"/>
                <a:gd name="connsiteY0" fmla="*/ 3261523 h 3366454"/>
                <a:gd name="connsiteX1" fmla="*/ 18988 w 3691579"/>
                <a:gd name="connsiteY1" fmla="*/ 23648 h 3366454"/>
                <a:gd name="connsiteX2" fmla="*/ 3691579 w 3691579"/>
                <a:gd name="connsiteY2" fmla="*/ 3366454 h 3366454"/>
                <a:gd name="connsiteX3" fmla="*/ 1817808 w 3691579"/>
                <a:gd name="connsiteY3" fmla="*/ 3261523 h 3366454"/>
              </a:gdLst>
              <a:ahLst/>
              <a:cxnLst>
                <a:cxn ang="0">
                  <a:pos x="connsiteX0" y="connsiteY0"/>
                </a:cxn>
                <a:cxn ang="0">
                  <a:pos x="connsiteX1" y="connsiteY1"/>
                </a:cxn>
                <a:cxn ang="0">
                  <a:pos x="connsiteX2" y="connsiteY2"/>
                </a:cxn>
                <a:cxn ang="0">
                  <a:pos x="connsiteX3" y="connsiteY3"/>
                </a:cxn>
              </a:cxnLst>
              <a:rect l="l" t="t" r="r" b="b"/>
              <a:pathLst>
                <a:path w="3691579" h="3366454">
                  <a:moveTo>
                    <a:pt x="1817808" y="3261523"/>
                  </a:moveTo>
                  <a:cubicBezTo>
                    <a:pt x="2762188" y="2601956"/>
                    <a:pt x="-265824" y="1072960"/>
                    <a:pt x="18988" y="23648"/>
                  </a:cubicBezTo>
                  <a:cubicBezTo>
                    <a:pt x="1048313" y="-271159"/>
                    <a:pt x="1223198" y="2267175"/>
                    <a:pt x="3691579" y="3366454"/>
                  </a:cubicBezTo>
                  <a:cubicBezTo>
                    <a:pt x="3007028" y="3061654"/>
                    <a:pt x="2577310" y="3011687"/>
                    <a:pt x="1817808" y="3261523"/>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手繪多邊形 15"/>
            <p:cNvSpPr/>
            <p:nvPr/>
          </p:nvSpPr>
          <p:spPr>
            <a:xfrm>
              <a:off x="839449" y="2068643"/>
              <a:ext cx="539646" cy="241023"/>
            </a:xfrm>
            <a:custGeom>
              <a:avLst/>
              <a:gdLst>
                <a:gd name="connsiteX0" fmla="*/ 0 w 539646"/>
                <a:gd name="connsiteY0" fmla="*/ 74950 h 241023"/>
                <a:gd name="connsiteX1" fmla="*/ 314794 w 539646"/>
                <a:gd name="connsiteY1" fmla="*/ 239842 h 241023"/>
                <a:gd name="connsiteX2" fmla="*/ 539646 w 539646"/>
                <a:gd name="connsiteY2" fmla="*/ 0 h 241023"/>
              </a:gdLst>
              <a:ahLst/>
              <a:cxnLst>
                <a:cxn ang="0">
                  <a:pos x="connsiteX0" y="connsiteY0"/>
                </a:cxn>
                <a:cxn ang="0">
                  <a:pos x="connsiteX1" y="connsiteY1"/>
                </a:cxn>
                <a:cxn ang="0">
                  <a:pos x="connsiteX2" y="connsiteY2"/>
                </a:cxn>
              </a:cxnLst>
              <a:rect l="l" t="t" r="r" b="b"/>
              <a:pathLst>
                <a:path w="539646" h="241023">
                  <a:moveTo>
                    <a:pt x="0" y="74950"/>
                  </a:moveTo>
                  <a:cubicBezTo>
                    <a:pt x="112426" y="163642"/>
                    <a:pt x="224853" y="252334"/>
                    <a:pt x="314794" y="239842"/>
                  </a:cubicBezTo>
                  <a:cubicBezTo>
                    <a:pt x="404735" y="227350"/>
                    <a:pt x="472190" y="113675"/>
                    <a:pt x="5396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1139252" y="1783829"/>
              <a:ext cx="299804" cy="134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229193" y="1791324"/>
              <a:ext cx="119922" cy="11992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0" name="群組 9">
            <a:extLst>
              <a:ext uri="{FF2B5EF4-FFF2-40B4-BE49-F238E27FC236}">
                <a16:creationId xmlns:a16="http://schemas.microsoft.com/office/drawing/2014/main" id="{D53A1E66-E478-1335-1079-EE0517B025B7}"/>
              </a:ext>
            </a:extLst>
          </p:cNvPr>
          <p:cNvGrpSpPr/>
          <p:nvPr/>
        </p:nvGrpSpPr>
        <p:grpSpPr>
          <a:xfrm>
            <a:off x="8829530" y="1854116"/>
            <a:ext cx="2416615" cy="2320644"/>
            <a:chOff x="7470100" y="1459250"/>
            <a:chExt cx="3718310" cy="3570644"/>
          </a:xfrm>
        </p:grpSpPr>
        <p:sp>
          <p:nvSpPr>
            <p:cNvPr id="11" name="手繪多邊形: 圖案 10">
              <a:extLst>
                <a:ext uri="{FF2B5EF4-FFF2-40B4-BE49-F238E27FC236}">
                  <a16:creationId xmlns:a16="http://schemas.microsoft.com/office/drawing/2014/main" id="{0904A5D9-C4B1-9D5A-BCAE-23838D4C031D}"/>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 name="群組 11">
              <a:extLst>
                <a:ext uri="{FF2B5EF4-FFF2-40B4-BE49-F238E27FC236}">
                  <a16:creationId xmlns:a16="http://schemas.microsoft.com/office/drawing/2014/main" id="{644C9526-B4CA-3E39-3058-E5A43672E4E8}"/>
                </a:ext>
              </a:extLst>
            </p:cNvPr>
            <p:cNvGrpSpPr/>
            <p:nvPr/>
          </p:nvGrpSpPr>
          <p:grpSpPr>
            <a:xfrm>
              <a:off x="7470100" y="1556115"/>
              <a:ext cx="497962" cy="753551"/>
              <a:chOff x="6719872" y="1918741"/>
              <a:chExt cx="497962" cy="753551"/>
            </a:xfrm>
          </p:grpSpPr>
          <p:grpSp>
            <p:nvGrpSpPr>
              <p:cNvPr id="13" name="群組 12">
                <a:extLst>
                  <a:ext uri="{FF2B5EF4-FFF2-40B4-BE49-F238E27FC236}">
                    <a16:creationId xmlns:a16="http://schemas.microsoft.com/office/drawing/2014/main" id="{FFF132DD-22FF-E7EA-9E4A-940647C6A00E}"/>
                  </a:ext>
                </a:extLst>
              </p:cNvPr>
              <p:cNvGrpSpPr/>
              <p:nvPr/>
            </p:nvGrpSpPr>
            <p:grpSpPr>
              <a:xfrm>
                <a:off x="6968067" y="1918741"/>
                <a:ext cx="249767" cy="152764"/>
                <a:chOff x="6769100" y="1851285"/>
                <a:chExt cx="465667" cy="284814"/>
              </a:xfrm>
            </p:grpSpPr>
            <p:sp>
              <p:nvSpPr>
                <p:cNvPr id="25" name="橢圓 24">
                  <a:extLst>
                    <a:ext uri="{FF2B5EF4-FFF2-40B4-BE49-F238E27FC236}">
                      <a16:creationId xmlns:a16="http://schemas.microsoft.com/office/drawing/2014/main" id="{D4394810-1900-B05D-A74C-E62C56747CFC}"/>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8AFD7691-034A-9D10-052D-9AD13543D72F}"/>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4" name="手繪多邊形: 圖案 23">
                <a:extLst>
                  <a:ext uri="{FF2B5EF4-FFF2-40B4-BE49-F238E27FC236}">
                    <a16:creationId xmlns:a16="http://schemas.microsoft.com/office/drawing/2014/main" id="{6775D72B-37BD-7B12-28BE-B1DFAB6C4C15}"/>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2" name="群組 1">
            <a:extLst>
              <a:ext uri="{FF2B5EF4-FFF2-40B4-BE49-F238E27FC236}">
                <a16:creationId xmlns:a16="http://schemas.microsoft.com/office/drawing/2014/main" id="{32A02102-5F07-3B77-DF10-52204A13C7A9}"/>
              </a:ext>
            </a:extLst>
          </p:cNvPr>
          <p:cNvGrpSpPr/>
          <p:nvPr/>
        </p:nvGrpSpPr>
        <p:grpSpPr>
          <a:xfrm flipH="1">
            <a:off x="7391400" y="2200814"/>
            <a:ext cx="2025796" cy="1945346"/>
            <a:chOff x="7470100" y="1459250"/>
            <a:chExt cx="3718310" cy="3570644"/>
          </a:xfrm>
        </p:grpSpPr>
        <p:sp>
          <p:nvSpPr>
            <p:cNvPr id="3" name="手繪多邊形: 圖案 2">
              <a:extLst>
                <a:ext uri="{FF2B5EF4-FFF2-40B4-BE49-F238E27FC236}">
                  <a16:creationId xmlns:a16="http://schemas.microsoft.com/office/drawing/2014/main" id="{7C95139B-CEB7-2AF1-2875-724493492918}"/>
                </a:ext>
              </a:extLst>
            </p:cNvPr>
            <p:cNvSpPr/>
            <p:nvPr/>
          </p:nvSpPr>
          <p:spPr>
            <a:xfrm>
              <a:off x="7637094" y="1459250"/>
              <a:ext cx="3551316" cy="3570644"/>
            </a:xfrm>
            <a:custGeom>
              <a:avLst/>
              <a:gdLst>
                <a:gd name="connsiteX0" fmla="*/ 1583267 w 3539067"/>
                <a:gd name="connsiteY0" fmla="*/ 3539067 h 3539067"/>
                <a:gd name="connsiteX1" fmla="*/ 3539067 w 3539067"/>
                <a:gd name="connsiteY1" fmla="*/ 3539067 h 3539067"/>
                <a:gd name="connsiteX2" fmla="*/ 0 w 3539067"/>
                <a:gd name="connsiteY2" fmla="*/ 0 h 3539067"/>
                <a:gd name="connsiteX3" fmla="*/ 1583267 w 3539067"/>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639276 w 3595076"/>
                <a:gd name="connsiteY0" fmla="*/ 3539067 h 3539067"/>
                <a:gd name="connsiteX1" fmla="*/ 3595076 w 3595076"/>
                <a:gd name="connsiteY1" fmla="*/ 3539067 h 3539067"/>
                <a:gd name="connsiteX2" fmla="*/ 56009 w 3595076"/>
                <a:gd name="connsiteY2" fmla="*/ 0 h 3539067"/>
                <a:gd name="connsiteX3" fmla="*/ 1639276 w 3595076"/>
                <a:gd name="connsiteY3" fmla="*/ 3539067 h 3539067"/>
                <a:gd name="connsiteX0" fmla="*/ 1597347 w 3553147"/>
                <a:gd name="connsiteY0" fmla="*/ 3539067 h 3539067"/>
                <a:gd name="connsiteX1" fmla="*/ 3553147 w 3553147"/>
                <a:gd name="connsiteY1" fmla="*/ 3539067 h 3539067"/>
                <a:gd name="connsiteX2" fmla="*/ 14080 w 3553147"/>
                <a:gd name="connsiteY2" fmla="*/ 0 h 3539067"/>
                <a:gd name="connsiteX3" fmla="*/ 1597347 w 3553147"/>
                <a:gd name="connsiteY3" fmla="*/ 3539067 h 3539067"/>
                <a:gd name="connsiteX0" fmla="*/ 1597347 w 3553147"/>
                <a:gd name="connsiteY0" fmla="*/ 3643982 h 3643982"/>
                <a:gd name="connsiteX1" fmla="*/ 3553147 w 3553147"/>
                <a:gd name="connsiteY1" fmla="*/ 3643982 h 3643982"/>
                <a:gd name="connsiteX2" fmla="*/ 14080 w 3553147"/>
                <a:gd name="connsiteY2" fmla="*/ 104915 h 3643982"/>
                <a:gd name="connsiteX3" fmla="*/ 1597347 w 3553147"/>
                <a:gd name="connsiteY3" fmla="*/ 3643982 h 3643982"/>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97347 w 3553147"/>
                <a:gd name="connsiteY0" fmla="*/ 3630918 h 3630918"/>
                <a:gd name="connsiteX1" fmla="*/ 3553147 w 3553147"/>
                <a:gd name="connsiteY1" fmla="*/ 3630918 h 3630918"/>
                <a:gd name="connsiteX2" fmla="*/ 14080 w 3553147"/>
                <a:gd name="connsiteY2" fmla="*/ 91851 h 3630918"/>
                <a:gd name="connsiteX3" fmla="*/ 1597347 w 3553147"/>
                <a:gd name="connsiteY3" fmla="*/ 3630918 h 3630918"/>
                <a:gd name="connsiteX0" fmla="*/ 1589256 w 3545056"/>
                <a:gd name="connsiteY0" fmla="*/ 3630918 h 3630918"/>
                <a:gd name="connsiteX1" fmla="*/ 3545056 w 3545056"/>
                <a:gd name="connsiteY1" fmla="*/ 3630918 h 3630918"/>
                <a:gd name="connsiteX2" fmla="*/ 5989 w 3545056"/>
                <a:gd name="connsiteY2" fmla="*/ 91851 h 3630918"/>
                <a:gd name="connsiteX3" fmla="*/ 1589256 w 3545056"/>
                <a:gd name="connsiteY3" fmla="*/ 3630918 h 3630918"/>
                <a:gd name="connsiteX0" fmla="*/ 1589256 w 3545056"/>
                <a:gd name="connsiteY0" fmla="*/ 3570644 h 3570644"/>
                <a:gd name="connsiteX1" fmla="*/ 3545056 w 3545056"/>
                <a:gd name="connsiteY1" fmla="*/ 3570644 h 3570644"/>
                <a:gd name="connsiteX2" fmla="*/ 5989 w 3545056"/>
                <a:gd name="connsiteY2" fmla="*/ 31577 h 3570644"/>
                <a:gd name="connsiteX3" fmla="*/ 1589256 w 354505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926 w 3551726"/>
                <a:gd name="connsiteY0" fmla="*/ 3570644 h 3570644"/>
                <a:gd name="connsiteX1" fmla="*/ 3551726 w 3551726"/>
                <a:gd name="connsiteY1" fmla="*/ 3570644 h 3570644"/>
                <a:gd name="connsiteX2" fmla="*/ 12659 w 3551726"/>
                <a:gd name="connsiteY2" fmla="*/ 31577 h 3570644"/>
                <a:gd name="connsiteX3" fmla="*/ 1595926 w 3551726"/>
                <a:gd name="connsiteY3" fmla="*/ 3570644 h 3570644"/>
                <a:gd name="connsiteX0" fmla="*/ 1595516 w 3551316"/>
                <a:gd name="connsiteY0" fmla="*/ 3570644 h 3570644"/>
                <a:gd name="connsiteX1" fmla="*/ 3551316 w 3551316"/>
                <a:gd name="connsiteY1" fmla="*/ 3570644 h 3570644"/>
                <a:gd name="connsiteX2" fmla="*/ 12249 w 3551316"/>
                <a:gd name="connsiteY2" fmla="*/ 31577 h 3570644"/>
                <a:gd name="connsiteX3" fmla="*/ 1595516 w 3551316"/>
                <a:gd name="connsiteY3" fmla="*/ 3570644 h 3570644"/>
              </a:gdLst>
              <a:ahLst/>
              <a:cxnLst>
                <a:cxn ang="0">
                  <a:pos x="connsiteX0" y="connsiteY0"/>
                </a:cxn>
                <a:cxn ang="0">
                  <a:pos x="connsiteX1" y="connsiteY1"/>
                </a:cxn>
                <a:cxn ang="0">
                  <a:pos x="connsiteX2" y="connsiteY2"/>
                </a:cxn>
                <a:cxn ang="0">
                  <a:pos x="connsiteX3" y="connsiteY3"/>
                </a:cxn>
              </a:cxnLst>
              <a:rect l="l" t="t" r="r" b="b"/>
              <a:pathLst>
                <a:path w="3551316" h="3570644">
                  <a:moveTo>
                    <a:pt x="1595516" y="3570644"/>
                  </a:moveTo>
                  <a:cubicBezTo>
                    <a:pt x="2873983" y="3138844"/>
                    <a:pt x="2746983" y="3358977"/>
                    <a:pt x="3551316" y="3570644"/>
                  </a:cubicBezTo>
                  <a:cubicBezTo>
                    <a:pt x="1753560" y="2924355"/>
                    <a:pt x="1166538" y="-355067"/>
                    <a:pt x="12249" y="31577"/>
                  </a:cubicBezTo>
                  <a:cubicBezTo>
                    <a:pt x="-221994" y="1380599"/>
                    <a:pt x="2998159" y="2365554"/>
                    <a:pt x="1595516" y="3570644"/>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a:extLst>
                <a:ext uri="{FF2B5EF4-FFF2-40B4-BE49-F238E27FC236}">
                  <a16:creationId xmlns:a16="http://schemas.microsoft.com/office/drawing/2014/main" id="{0FAE2011-7423-D3A8-4AFD-FAA3133347D3}"/>
                </a:ext>
              </a:extLst>
            </p:cNvPr>
            <p:cNvGrpSpPr/>
            <p:nvPr/>
          </p:nvGrpSpPr>
          <p:grpSpPr>
            <a:xfrm>
              <a:off x="7470100" y="1556115"/>
              <a:ext cx="497962" cy="753551"/>
              <a:chOff x="6719872" y="1918741"/>
              <a:chExt cx="497962" cy="753551"/>
            </a:xfrm>
          </p:grpSpPr>
          <p:grpSp>
            <p:nvGrpSpPr>
              <p:cNvPr id="6" name="群組 5">
                <a:extLst>
                  <a:ext uri="{FF2B5EF4-FFF2-40B4-BE49-F238E27FC236}">
                    <a16:creationId xmlns:a16="http://schemas.microsoft.com/office/drawing/2014/main" id="{02EAEF26-E379-3472-C2B1-C90E920A5377}"/>
                  </a:ext>
                </a:extLst>
              </p:cNvPr>
              <p:cNvGrpSpPr/>
              <p:nvPr/>
            </p:nvGrpSpPr>
            <p:grpSpPr>
              <a:xfrm>
                <a:off x="6968067" y="1918741"/>
                <a:ext cx="249767" cy="152764"/>
                <a:chOff x="6769100" y="1851285"/>
                <a:chExt cx="465667" cy="284814"/>
              </a:xfrm>
            </p:grpSpPr>
            <p:sp>
              <p:nvSpPr>
                <p:cNvPr id="8" name="橢圓 7">
                  <a:extLst>
                    <a:ext uri="{FF2B5EF4-FFF2-40B4-BE49-F238E27FC236}">
                      <a16:creationId xmlns:a16="http://schemas.microsoft.com/office/drawing/2014/main" id="{9621FFFC-9327-AE66-FD0B-3570E619E965}"/>
                    </a:ext>
                  </a:extLst>
                </p:cNvPr>
                <p:cNvSpPr/>
                <p:nvPr/>
              </p:nvSpPr>
              <p:spPr>
                <a:xfrm>
                  <a:off x="6769100" y="1851285"/>
                  <a:ext cx="465667" cy="2848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6AE99F53-C0CE-3943-E470-3127B39C09FB}"/>
                    </a:ext>
                  </a:extLst>
                </p:cNvPr>
                <p:cNvSpPr/>
                <p:nvPr/>
              </p:nvSpPr>
              <p:spPr>
                <a:xfrm>
                  <a:off x="6908237" y="1897380"/>
                  <a:ext cx="187392" cy="18739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手繪多邊形: 圖案 6">
                <a:extLst>
                  <a:ext uri="{FF2B5EF4-FFF2-40B4-BE49-F238E27FC236}">
                    <a16:creationId xmlns:a16="http://schemas.microsoft.com/office/drawing/2014/main" id="{D33465DA-4A2E-9E6B-CC35-F36B609A636A}"/>
                  </a:ext>
                </a:extLst>
              </p:cNvPr>
              <p:cNvSpPr/>
              <p:nvPr/>
            </p:nvSpPr>
            <p:spPr>
              <a:xfrm>
                <a:off x="6719872" y="2355320"/>
                <a:ext cx="423333" cy="316972"/>
              </a:xfrm>
              <a:custGeom>
                <a:avLst/>
                <a:gdLst>
                  <a:gd name="connsiteX0" fmla="*/ 0 w 423333"/>
                  <a:gd name="connsiteY0" fmla="*/ 143933 h 316972"/>
                  <a:gd name="connsiteX1" fmla="*/ 245533 w 423333"/>
                  <a:gd name="connsiteY1" fmla="*/ 313267 h 316972"/>
                  <a:gd name="connsiteX2" fmla="*/ 423333 w 423333"/>
                  <a:gd name="connsiteY2" fmla="*/ 0 h 316972"/>
                </a:gdLst>
                <a:ahLst/>
                <a:cxnLst>
                  <a:cxn ang="0">
                    <a:pos x="connsiteX0" y="connsiteY0"/>
                  </a:cxn>
                  <a:cxn ang="0">
                    <a:pos x="connsiteX1" y="connsiteY1"/>
                  </a:cxn>
                  <a:cxn ang="0">
                    <a:pos x="connsiteX2" y="connsiteY2"/>
                  </a:cxn>
                </a:cxnLst>
                <a:rect l="l" t="t" r="r" b="b"/>
                <a:pathLst>
                  <a:path w="423333" h="316972">
                    <a:moveTo>
                      <a:pt x="0" y="143933"/>
                    </a:moveTo>
                    <a:cubicBezTo>
                      <a:pt x="87489" y="240594"/>
                      <a:pt x="174978" y="337256"/>
                      <a:pt x="245533" y="313267"/>
                    </a:cubicBezTo>
                    <a:cubicBezTo>
                      <a:pt x="316088" y="289278"/>
                      <a:pt x="369710" y="144639"/>
                      <a:pt x="4233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文字方塊 26">
            <a:extLst>
              <a:ext uri="{FF2B5EF4-FFF2-40B4-BE49-F238E27FC236}">
                <a16:creationId xmlns:a16="http://schemas.microsoft.com/office/drawing/2014/main" id="{4EDCD051-7B3E-FD5A-A56C-9976C2C50795}"/>
              </a:ext>
            </a:extLst>
          </p:cNvPr>
          <p:cNvSpPr txBox="1"/>
          <p:nvPr/>
        </p:nvSpPr>
        <p:spPr>
          <a:xfrm>
            <a:off x="8544522" y="4436789"/>
            <a:ext cx="1338828" cy="369332"/>
          </a:xfrm>
          <a:prstGeom prst="rect">
            <a:avLst/>
          </a:prstGeom>
          <a:noFill/>
        </p:spPr>
        <p:txBody>
          <a:bodyPr wrap="none" rtlCol="0">
            <a:spAutoFit/>
          </a:bodyPr>
          <a:lstStyle/>
          <a:p>
            <a:r>
              <a:rPr lang="zh-TW" altLang="en-US" dirty="0"/>
              <a:t>原來是抱抱</a:t>
            </a:r>
            <a:endParaRPr lang="en-US" altLang="zh-TW" dirty="0"/>
          </a:p>
        </p:txBody>
      </p:sp>
    </p:spTree>
    <p:custDataLst>
      <p:tags r:id="rId1"/>
    </p:custDataLst>
    <p:extLst>
      <p:ext uri="{BB962C8B-B14F-4D97-AF65-F5344CB8AC3E}">
        <p14:creationId xmlns:p14="http://schemas.microsoft.com/office/powerpoint/2010/main" val="330669461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549" y="-4999290"/>
            <a:ext cx="23283749" cy="13304996"/>
          </a:xfrm>
          <a:prstGeom prst="rect">
            <a:avLst/>
          </a:prstGeom>
          <a:effectLst>
            <a:softEdge rad="127000"/>
          </a:effectLst>
        </p:spPr>
      </p:pic>
      <p:sp>
        <p:nvSpPr>
          <p:cNvPr id="3" name="矩形 2">
            <a:extLst>
              <a:ext uri="{FF2B5EF4-FFF2-40B4-BE49-F238E27FC236}">
                <a16:creationId xmlns:a16="http://schemas.microsoft.com/office/drawing/2014/main" id="{894078F1-C15A-D395-0DFA-DF8B7EF07F35}"/>
              </a:ext>
            </a:extLst>
          </p:cNvPr>
          <p:cNvSpPr/>
          <p:nvPr/>
        </p:nvSpPr>
        <p:spPr>
          <a:xfrm>
            <a:off x="-2799871" y="-4259532"/>
            <a:ext cx="21055519" cy="14107779"/>
          </a:xfrm>
          <a:prstGeom prst="rect">
            <a:avLst/>
          </a:prstGeom>
          <a:solidFill>
            <a:srgbClr val="FFFFFF">
              <a:alpha val="7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7387E44F-9DA3-FBA0-C7ED-C73D871B9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0349" y="2954322"/>
            <a:ext cx="495267" cy="495267"/>
          </a:xfrm>
          <a:prstGeom prst="rect">
            <a:avLst/>
          </a:prstGeom>
        </p:spPr>
      </p:pic>
      <p:sp>
        <p:nvSpPr>
          <p:cNvPr id="13" name="標題 5">
            <a:extLst>
              <a:ext uri="{FF2B5EF4-FFF2-40B4-BE49-F238E27FC236}">
                <a16:creationId xmlns:a16="http://schemas.microsoft.com/office/drawing/2014/main" id="{AF2A42DA-F8FD-43C3-C54D-62B63821731C}"/>
              </a:ext>
            </a:extLst>
          </p:cNvPr>
          <p:cNvSpPr txBox="1">
            <a:spLocks/>
          </p:cNvSpPr>
          <p:nvPr/>
        </p:nvSpPr>
        <p:spPr>
          <a:xfrm>
            <a:off x="5445616" y="2954322"/>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彙整</a:t>
            </a:r>
          </a:p>
        </p:txBody>
      </p:sp>
    </p:spTree>
    <p:custDataLst>
      <p:tags r:id="rId1"/>
    </p:custDataLst>
    <p:extLst>
      <p:ext uri="{BB962C8B-B14F-4D97-AF65-F5344CB8AC3E}">
        <p14:creationId xmlns:p14="http://schemas.microsoft.com/office/powerpoint/2010/main" val="59738781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6530" y="-5252209"/>
            <a:ext cx="23283749" cy="13304996"/>
          </a:xfrm>
          <a:prstGeom prst="rect">
            <a:avLst/>
          </a:prstGeom>
          <a:effectLst>
            <a:softEdge rad="127000"/>
          </a:effectLst>
        </p:spPr>
      </p:pic>
      <p:sp>
        <p:nvSpPr>
          <p:cNvPr id="3" name="矩形 2">
            <a:extLst>
              <a:ext uri="{FF2B5EF4-FFF2-40B4-BE49-F238E27FC236}">
                <a16:creationId xmlns:a16="http://schemas.microsoft.com/office/drawing/2014/main" id="{894078F1-C15A-D395-0DFA-DF8B7EF07F35}"/>
              </a:ext>
            </a:extLst>
          </p:cNvPr>
          <p:cNvSpPr/>
          <p:nvPr/>
        </p:nvSpPr>
        <p:spPr>
          <a:xfrm>
            <a:off x="-2799871" y="-4259532"/>
            <a:ext cx="21055519" cy="14107779"/>
          </a:xfrm>
          <a:prstGeom prst="rect">
            <a:avLst/>
          </a:prstGeom>
          <a:solidFill>
            <a:srgbClr val="FFFFFF">
              <a:alpha val="7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7387E44F-9DA3-FBA0-C7ED-C73D871B9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056" y="2954322"/>
            <a:ext cx="495267" cy="495267"/>
          </a:xfrm>
          <a:prstGeom prst="rect">
            <a:avLst/>
          </a:prstGeom>
        </p:spPr>
      </p:pic>
      <p:sp>
        <p:nvSpPr>
          <p:cNvPr id="13" name="標題 5">
            <a:extLst>
              <a:ext uri="{FF2B5EF4-FFF2-40B4-BE49-F238E27FC236}">
                <a16:creationId xmlns:a16="http://schemas.microsoft.com/office/drawing/2014/main" id="{AF2A42DA-F8FD-43C3-C54D-62B63821731C}"/>
              </a:ext>
            </a:extLst>
          </p:cNvPr>
          <p:cNvSpPr txBox="1">
            <a:spLocks/>
          </p:cNvSpPr>
          <p:nvPr/>
        </p:nvSpPr>
        <p:spPr>
          <a:xfrm>
            <a:off x="4920323" y="2954322"/>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步驟視覺化</a:t>
            </a:r>
          </a:p>
        </p:txBody>
      </p:sp>
    </p:spTree>
    <p:custDataLst>
      <p:tags r:id="rId1"/>
    </p:custDataLst>
    <p:extLst>
      <p:ext uri="{BB962C8B-B14F-4D97-AF65-F5344CB8AC3E}">
        <p14:creationId xmlns:p14="http://schemas.microsoft.com/office/powerpoint/2010/main" val="250543536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橢圓 1">
            <a:extLst>
              <a:ext uri="{FF2B5EF4-FFF2-40B4-BE49-F238E27FC236}">
                <a16:creationId xmlns:a16="http://schemas.microsoft.com/office/drawing/2014/main" id="{48AF4287-2503-B3C4-D6AC-9B1FBC070BCD}"/>
              </a:ext>
            </a:extLst>
          </p:cNvPr>
          <p:cNvSpPr/>
          <p:nvPr/>
        </p:nvSpPr>
        <p:spPr>
          <a:xfrm>
            <a:off x="13436600" y="-11914014"/>
            <a:ext cx="14687065" cy="29783314"/>
          </a:xfrm>
          <a:prstGeom prst="ellipse">
            <a:avLst/>
          </a:prstGeom>
          <a:solidFill>
            <a:schemeClr val="tx1"/>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69" y="160819"/>
            <a:ext cx="11720070" cy="6697181"/>
          </a:xfrm>
          <a:prstGeom prst="rect">
            <a:avLst/>
          </a:prstGeom>
          <a:effectLst>
            <a:softEdge rad="127000"/>
          </a:effectLst>
        </p:spPr>
      </p:pic>
      <p:pic>
        <p:nvPicPr>
          <p:cNvPr id="12" name="圖片 11">
            <a:extLst>
              <a:ext uri="{FF2B5EF4-FFF2-40B4-BE49-F238E27FC236}">
                <a16:creationId xmlns:a16="http://schemas.microsoft.com/office/drawing/2014/main" id="{7387E44F-9DA3-FBA0-C7ED-C73D871B9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13" name="標題 5">
            <a:extLst>
              <a:ext uri="{FF2B5EF4-FFF2-40B4-BE49-F238E27FC236}">
                <a16:creationId xmlns:a16="http://schemas.microsoft.com/office/drawing/2014/main" id="{AF2A42DA-F8FD-43C3-C54D-62B63821731C}"/>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目錄</a:t>
            </a:r>
          </a:p>
        </p:txBody>
      </p:sp>
      <p:sp>
        <p:nvSpPr>
          <p:cNvPr id="14" name="矩形 13">
            <a:hlinkClick r:id="rId5" action="ppaction://hlinksldjump"/>
            <a:extLst>
              <a:ext uri="{FF2B5EF4-FFF2-40B4-BE49-F238E27FC236}">
                <a16:creationId xmlns:a16="http://schemas.microsoft.com/office/drawing/2014/main" id="{6208F6FF-5FE3-C0F1-1782-BFCB112FD0A1}"/>
              </a:ext>
            </a:extLst>
          </p:cNvPr>
          <p:cNvSpPr/>
          <p:nvPr/>
        </p:nvSpPr>
        <p:spPr>
          <a:xfrm>
            <a:off x="2909909" y="2839453"/>
            <a:ext cx="4143835" cy="3105865"/>
          </a:xfrm>
          <a:prstGeom prst="rect">
            <a:avLst/>
          </a:prstGeom>
          <a:solidFill>
            <a:srgbClr val="FFFFFF">
              <a:alpha val="70980"/>
            </a:srgbClr>
          </a:solidFill>
          <a:ln w="3810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1.</a:t>
            </a:r>
            <a:r>
              <a:rPr lang="zh-TW" altLang="en-US" sz="2400" dirty="0">
                <a:solidFill>
                  <a:schemeClr val="tx1"/>
                </a:solidFill>
              </a:rPr>
              <a:t>彙整</a:t>
            </a:r>
          </a:p>
        </p:txBody>
      </p:sp>
      <p:sp>
        <p:nvSpPr>
          <p:cNvPr id="15" name="矩形 14">
            <a:hlinkClick r:id="rId6" action="ppaction://hlinksldjump"/>
            <a:extLst>
              <a:ext uri="{FF2B5EF4-FFF2-40B4-BE49-F238E27FC236}">
                <a16:creationId xmlns:a16="http://schemas.microsoft.com/office/drawing/2014/main" id="{A4597A0D-D19B-24A8-6FBA-202A93ED6D51}"/>
              </a:ext>
            </a:extLst>
          </p:cNvPr>
          <p:cNvSpPr/>
          <p:nvPr/>
        </p:nvSpPr>
        <p:spPr>
          <a:xfrm>
            <a:off x="7328032" y="2977643"/>
            <a:ext cx="2335731" cy="3105864"/>
          </a:xfrm>
          <a:prstGeom prst="rect">
            <a:avLst/>
          </a:prstGeom>
          <a:solidFill>
            <a:srgbClr val="FFFFFF">
              <a:alpha val="70980"/>
            </a:srgbClr>
          </a:solidFill>
          <a:ln w="3810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2.</a:t>
            </a:r>
            <a:r>
              <a:rPr lang="zh-TW" altLang="en-US" sz="2400" dirty="0">
                <a:solidFill>
                  <a:schemeClr val="tx1"/>
                </a:solidFill>
              </a:rPr>
              <a:t>步驟視覺化</a:t>
            </a:r>
          </a:p>
        </p:txBody>
      </p:sp>
      <p:sp>
        <p:nvSpPr>
          <p:cNvPr id="16" name="矩形 15">
            <a:hlinkClick r:id="rId7" action="ppaction://hlinksldjump"/>
            <a:extLst>
              <a:ext uri="{FF2B5EF4-FFF2-40B4-BE49-F238E27FC236}">
                <a16:creationId xmlns:a16="http://schemas.microsoft.com/office/drawing/2014/main" id="{5C3E7F58-F5A9-F2B3-3EAD-CD0B7707B16D}"/>
              </a:ext>
            </a:extLst>
          </p:cNvPr>
          <p:cNvSpPr/>
          <p:nvPr/>
        </p:nvSpPr>
        <p:spPr>
          <a:xfrm>
            <a:off x="3144188" y="548007"/>
            <a:ext cx="3875837" cy="2049611"/>
          </a:xfrm>
          <a:prstGeom prst="rect">
            <a:avLst/>
          </a:prstGeom>
          <a:solidFill>
            <a:srgbClr val="FFFFFF">
              <a:alpha val="70980"/>
            </a:srgbClr>
          </a:solidFill>
          <a:ln w="3810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3.</a:t>
            </a:r>
            <a:r>
              <a:rPr lang="zh-TW" altLang="en-US" sz="2400" dirty="0">
                <a:solidFill>
                  <a:schemeClr val="tx1"/>
                </a:solidFill>
              </a:rPr>
              <a:t>心得</a:t>
            </a:r>
            <a:endParaRPr lang="zh-TW" altLang="en-US" dirty="0">
              <a:solidFill>
                <a:schemeClr val="tx1"/>
              </a:solidFill>
            </a:endParaRPr>
          </a:p>
        </p:txBody>
      </p:sp>
      <p:sp>
        <p:nvSpPr>
          <p:cNvPr id="17" name="文字方塊 16">
            <a:extLst>
              <a:ext uri="{FF2B5EF4-FFF2-40B4-BE49-F238E27FC236}">
                <a16:creationId xmlns:a16="http://schemas.microsoft.com/office/drawing/2014/main" id="{8508EBE1-B5F9-C25E-0533-A59A01E9C410}"/>
              </a:ext>
            </a:extLst>
          </p:cNvPr>
          <p:cNvSpPr txBox="1"/>
          <p:nvPr/>
        </p:nvSpPr>
        <p:spPr>
          <a:xfrm>
            <a:off x="10261535" y="6309993"/>
            <a:ext cx="2913530" cy="307777"/>
          </a:xfrm>
          <a:prstGeom prst="rect">
            <a:avLst/>
          </a:prstGeom>
          <a:noFill/>
        </p:spPr>
        <p:txBody>
          <a:bodyPr wrap="square" rtlCol="0">
            <a:spAutoFit/>
          </a:bodyPr>
          <a:lstStyle/>
          <a:p>
            <a:r>
              <a:rPr lang="en-US" altLang="zh-TW" sz="1400" dirty="0">
                <a:solidFill>
                  <a:schemeClr val="bg1"/>
                </a:solidFill>
              </a:rPr>
              <a:t>※</a:t>
            </a:r>
            <a:r>
              <a:rPr lang="zh-TW" altLang="en-US" sz="1400" dirty="0">
                <a:solidFill>
                  <a:schemeClr val="bg1"/>
                </a:solidFill>
              </a:rPr>
              <a:t>此頁有超連結</a:t>
            </a:r>
          </a:p>
        </p:txBody>
      </p:sp>
    </p:spTree>
    <p:custDataLst>
      <p:tags r:id="rId1"/>
    </p:custDataLst>
    <p:extLst>
      <p:ext uri="{BB962C8B-B14F-4D97-AF65-F5344CB8AC3E}">
        <p14:creationId xmlns:p14="http://schemas.microsoft.com/office/powerpoint/2010/main" val="122899470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766" y="0"/>
            <a:ext cx="25359397" cy="14491080"/>
          </a:xfrm>
          <a:prstGeom prst="rect">
            <a:avLst/>
          </a:prstGeom>
          <a:effectLst>
            <a:softEdge rad="127000"/>
          </a:effectLst>
        </p:spPr>
      </p:pic>
      <p:sp>
        <p:nvSpPr>
          <p:cNvPr id="3" name="矩形 2">
            <a:extLst>
              <a:ext uri="{FF2B5EF4-FFF2-40B4-BE49-F238E27FC236}">
                <a16:creationId xmlns:a16="http://schemas.microsoft.com/office/drawing/2014/main" id="{894078F1-C15A-D395-0DFA-DF8B7EF07F35}"/>
              </a:ext>
            </a:extLst>
          </p:cNvPr>
          <p:cNvSpPr/>
          <p:nvPr/>
        </p:nvSpPr>
        <p:spPr>
          <a:xfrm>
            <a:off x="-2799871" y="-4259532"/>
            <a:ext cx="21055519" cy="14107779"/>
          </a:xfrm>
          <a:prstGeom prst="rect">
            <a:avLst/>
          </a:prstGeom>
          <a:solidFill>
            <a:srgbClr val="FFFFFF">
              <a:alpha val="7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7387E44F-9DA3-FBA0-C7ED-C73D871B9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23556" y="2954322"/>
            <a:ext cx="495267" cy="495267"/>
          </a:xfrm>
          <a:prstGeom prst="rect">
            <a:avLst/>
          </a:prstGeom>
        </p:spPr>
      </p:pic>
      <p:sp>
        <p:nvSpPr>
          <p:cNvPr id="13" name="標題 5">
            <a:extLst>
              <a:ext uri="{FF2B5EF4-FFF2-40B4-BE49-F238E27FC236}">
                <a16:creationId xmlns:a16="http://schemas.microsoft.com/office/drawing/2014/main" id="{AF2A42DA-F8FD-43C3-C54D-62B63821731C}"/>
              </a:ext>
            </a:extLst>
          </p:cNvPr>
          <p:cNvSpPr txBox="1">
            <a:spLocks/>
          </p:cNvSpPr>
          <p:nvPr/>
        </p:nvSpPr>
        <p:spPr>
          <a:xfrm>
            <a:off x="5618823" y="2954322"/>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心得</a:t>
            </a:r>
          </a:p>
        </p:txBody>
      </p:sp>
    </p:spTree>
    <p:custDataLst>
      <p:tags r:id="rId1"/>
    </p:custDataLst>
    <p:extLst>
      <p:ext uri="{BB962C8B-B14F-4D97-AF65-F5344CB8AC3E}">
        <p14:creationId xmlns:p14="http://schemas.microsoft.com/office/powerpoint/2010/main" val="40768076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766" y="0"/>
            <a:ext cx="25359397" cy="14491080"/>
          </a:xfrm>
          <a:prstGeom prst="rect">
            <a:avLst/>
          </a:prstGeom>
          <a:effectLst>
            <a:softEdge rad="127000"/>
          </a:effectLst>
        </p:spPr>
      </p:pic>
      <p:sp>
        <p:nvSpPr>
          <p:cNvPr id="3" name="矩形 2">
            <a:extLst>
              <a:ext uri="{FF2B5EF4-FFF2-40B4-BE49-F238E27FC236}">
                <a16:creationId xmlns:a16="http://schemas.microsoft.com/office/drawing/2014/main" id="{894078F1-C15A-D395-0DFA-DF8B7EF07F35}"/>
              </a:ext>
            </a:extLst>
          </p:cNvPr>
          <p:cNvSpPr/>
          <p:nvPr/>
        </p:nvSpPr>
        <p:spPr>
          <a:xfrm>
            <a:off x="-2799871" y="-4259532"/>
            <a:ext cx="21055519" cy="14107779"/>
          </a:xfrm>
          <a:prstGeom prst="rect">
            <a:avLst/>
          </a:prstGeom>
          <a:solidFill>
            <a:srgbClr val="FFFFFF">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標題 5">
            <a:extLst>
              <a:ext uri="{FF2B5EF4-FFF2-40B4-BE49-F238E27FC236}">
                <a16:creationId xmlns:a16="http://schemas.microsoft.com/office/drawing/2014/main" id="{AF2A42DA-F8FD-43C3-C54D-62B63821731C}"/>
              </a:ext>
            </a:extLst>
          </p:cNvPr>
          <p:cNvSpPr txBox="1">
            <a:spLocks/>
          </p:cNvSpPr>
          <p:nvPr/>
        </p:nvSpPr>
        <p:spPr>
          <a:xfrm>
            <a:off x="1451131" y="517352"/>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心得</a:t>
            </a:r>
          </a:p>
        </p:txBody>
      </p:sp>
      <p:pic>
        <p:nvPicPr>
          <p:cNvPr id="2" name="圖片 1">
            <a:extLst>
              <a:ext uri="{FF2B5EF4-FFF2-40B4-BE49-F238E27FC236}">
                <a16:creationId xmlns:a16="http://schemas.microsoft.com/office/drawing/2014/main" id="{69A7E086-3201-EADA-595D-3F79F40324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矩形 3">
            <a:extLst>
              <a:ext uri="{FF2B5EF4-FFF2-40B4-BE49-F238E27FC236}">
                <a16:creationId xmlns:a16="http://schemas.microsoft.com/office/drawing/2014/main" id="{83EFD6AD-6352-CBA7-014F-D449D576061A}"/>
              </a:ext>
            </a:extLst>
          </p:cNvPr>
          <p:cNvSpPr/>
          <p:nvPr/>
        </p:nvSpPr>
        <p:spPr bwMode="auto">
          <a:xfrm>
            <a:off x="735084" y="1382949"/>
            <a:ext cx="4674197" cy="1979928"/>
          </a:xfrm>
          <a:custGeom>
            <a:avLst/>
            <a:gdLst>
              <a:gd name="connsiteX0" fmla="*/ 0 w 4595856"/>
              <a:gd name="connsiteY0" fmla="*/ 0 h 1872208"/>
              <a:gd name="connsiteX1" fmla="*/ 4595856 w 4595856"/>
              <a:gd name="connsiteY1" fmla="*/ 0 h 1872208"/>
              <a:gd name="connsiteX2" fmla="*/ 4595856 w 4595856"/>
              <a:gd name="connsiteY2" fmla="*/ 1872208 h 1872208"/>
              <a:gd name="connsiteX3" fmla="*/ 0 w 4595856"/>
              <a:gd name="connsiteY3" fmla="*/ 1872208 h 1872208"/>
              <a:gd name="connsiteX4" fmla="*/ 0 w 4595856"/>
              <a:gd name="connsiteY4" fmla="*/ 0 h 1872208"/>
              <a:gd name="connsiteX0" fmla="*/ 0 w 4595856"/>
              <a:gd name="connsiteY0" fmla="*/ 0 h 1872208"/>
              <a:gd name="connsiteX1" fmla="*/ 4595856 w 4595856"/>
              <a:gd name="connsiteY1" fmla="*/ 0 h 1872208"/>
              <a:gd name="connsiteX2" fmla="*/ 4595856 w 4595856"/>
              <a:gd name="connsiteY2" fmla="*/ 1872208 h 1872208"/>
              <a:gd name="connsiteX3" fmla="*/ 0 w 4595856"/>
              <a:gd name="connsiteY3" fmla="*/ 1872208 h 1872208"/>
              <a:gd name="connsiteX4" fmla="*/ 0 w 4595856"/>
              <a:gd name="connsiteY4" fmla="*/ 0 h 1872208"/>
              <a:gd name="connsiteX0" fmla="*/ 0 w 4595856"/>
              <a:gd name="connsiteY0" fmla="*/ 0 h 1872208"/>
              <a:gd name="connsiteX1" fmla="*/ 4595856 w 4595856"/>
              <a:gd name="connsiteY1" fmla="*/ 0 h 1872208"/>
              <a:gd name="connsiteX2" fmla="*/ 4595856 w 4595856"/>
              <a:gd name="connsiteY2" fmla="*/ 1872208 h 1872208"/>
              <a:gd name="connsiteX3" fmla="*/ 0 w 4595856"/>
              <a:gd name="connsiteY3" fmla="*/ 1872208 h 1872208"/>
              <a:gd name="connsiteX4" fmla="*/ 0 w 4595856"/>
              <a:gd name="connsiteY4" fmla="*/ 0 h 1872208"/>
              <a:gd name="connsiteX0" fmla="*/ 0 w 4595856"/>
              <a:gd name="connsiteY0" fmla="*/ 107720 h 1979928"/>
              <a:gd name="connsiteX1" fmla="*/ 4595856 w 4595856"/>
              <a:gd name="connsiteY1" fmla="*/ 107720 h 1979928"/>
              <a:gd name="connsiteX2" fmla="*/ 4595856 w 4595856"/>
              <a:gd name="connsiteY2" fmla="*/ 1979928 h 1979928"/>
              <a:gd name="connsiteX3" fmla="*/ 0 w 4595856"/>
              <a:gd name="connsiteY3" fmla="*/ 1979928 h 1979928"/>
              <a:gd name="connsiteX4" fmla="*/ 0 w 4595856"/>
              <a:gd name="connsiteY4" fmla="*/ 107720 h 1979928"/>
              <a:gd name="connsiteX0" fmla="*/ 78341 w 4674197"/>
              <a:gd name="connsiteY0" fmla="*/ 107720 h 1979928"/>
              <a:gd name="connsiteX1" fmla="*/ 4674197 w 4674197"/>
              <a:gd name="connsiteY1" fmla="*/ 107720 h 1979928"/>
              <a:gd name="connsiteX2" fmla="*/ 4674197 w 4674197"/>
              <a:gd name="connsiteY2" fmla="*/ 1979928 h 1979928"/>
              <a:gd name="connsiteX3" fmla="*/ 78341 w 4674197"/>
              <a:gd name="connsiteY3" fmla="*/ 1979928 h 1979928"/>
              <a:gd name="connsiteX4" fmla="*/ 78341 w 4674197"/>
              <a:gd name="connsiteY4" fmla="*/ 107720 h 1979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4197" h="1979928">
                <a:moveTo>
                  <a:pt x="78341" y="107720"/>
                </a:moveTo>
                <a:cubicBezTo>
                  <a:pt x="596741" y="-134651"/>
                  <a:pt x="3142245" y="107720"/>
                  <a:pt x="4674197" y="107720"/>
                </a:cubicBezTo>
                <a:lnTo>
                  <a:pt x="4674197" y="1979928"/>
                </a:lnTo>
                <a:lnTo>
                  <a:pt x="78341" y="1979928"/>
                </a:lnTo>
                <a:cubicBezTo>
                  <a:pt x="78341" y="1355859"/>
                  <a:pt x="-97928" y="269081"/>
                  <a:pt x="78341" y="107720"/>
                </a:cubicBezTo>
                <a:close/>
              </a:path>
            </a:pathLst>
          </a:custGeom>
          <a:solidFill>
            <a:schemeClr val="bg1">
              <a:alpha val="75000"/>
            </a:schemeClr>
          </a:solidFill>
          <a:ln w="9525">
            <a:solidFill>
              <a:schemeClr val="bg1">
                <a:lumMod val="65000"/>
              </a:schemeClr>
            </a:solidFill>
            <a:miter lim="800000"/>
            <a:headEnd/>
            <a:tailEnd/>
          </a:ln>
          <a:effectLst/>
        </p:spPr>
        <p:txBody>
          <a:bodyPr wrap="none" rtlCol="0" anchor="ctr"/>
          <a:lstStyle/>
          <a:p>
            <a:pPr algn="ctr" eaLnBrk="1" hangingPunct="1">
              <a:spcBef>
                <a:spcPct val="0"/>
              </a:spcBef>
              <a:buFontTx/>
              <a:buNone/>
            </a:pPr>
            <a:r>
              <a:rPr lang="zh-TW" altLang="en-US" sz="1800" dirty="0">
                <a:latin typeface="微軟正黑體" pitchFamily="34" charset="-120"/>
                <a:ea typeface="微軟正黑體" pitchFamily="34" charset="-120"/>
              </a:rPr>
              <a:t>雖然這次因為在教室</a:t>
            </a:r>
            <a:r>
              <a:rPr lang="en-US" altLang="zh-TW" sz="1800" dirty="0">
                <a:latin typeface="微軟正黑體" pitchFamily="34" charset="-120"/>
                <a:ea typeface="微軟正黑體" pitchFamily="34" charset="-120"/>
              </a:rPr>
              <a:t>AMA</a:t>
            </a:r>
            <a:r>
              <a:rPr lang="zh-TW" altLang="en-US" sz="1800" dirty="0">
                <a:latin typeface="微軟正黑體" pitchFamily="34" charset="-120"/>
                <a:ea typeface="微軟正黑體" pitchFamily="34" charset="-120"/>
              </a:rPr>
              <a:t>的功能無法使用，</a:t>
            </a:r>
            <a:endParaRPr lang="en-US" altLang="zh-TW" sz="1800" dirty="0">
              <a:latin typeface="微軟正黑體" pitchFamily="34" charset="-120"/>
              <a:ea typeface="微軟正黑體" pitchFamily="34" charset="-120"/>
            </a:endParaRPr>
          </a:p>
          <a:p>
            <a:pPr algn="ctr" eaLnBrk="1" hangingPunct="1">
              <a:spcBef>
                <a:spcPct val="0"/>
              </a:spcBef>
              <a:buFontTx/>
              <a:buNone/>
            </a:pPr>
            <a:r>
              <a:rPr lang="zh-TW" altLang="en-US" dirty="0">
                <a:latin typeface="微軟正黑體" pitchFamily="34" charset="-120"/>
                <a:ea typeface="微軟正黑體" pitchFamily="34" charset="-120"/>
              </a:rPr>
              <a:t>感到有點遺憾，不過自己預習了一下選單中</a:t>
            </a:r>
            <a:endParaRPr lang="en-US" altLang="zh-TW" dirty="0">
              <a:latin typeface="微軟正黑體" pitchFamily="34" charset="-120"/>
              <a:ea typeface="微軟正黑體" pitchFamily="34" charset="-120"/>
            </a:endParaRPr>
          </a:p>
          <a:p>
            <a:pPr algn="ctr" eaLnBrk="1" hangingPunct="1">
              <a:spcBef>
                <a:spcPct val="0"/>
              </a:spcBef>
              <a:buFontTx/>
              <a:buNone/>
            </a:pPr>
            <a:r>
              <a:rPr lang="zh-TW" altLang="en-US" sz="1800" dirty="0">
                <a:latin typeface="微軟正黑體" pitchFamily="34" charset="-120"/>
                <a:ea typeface="微軟正黑體" pitchFamily="34" charset="-120"/>
              </a:rPr>
              <a:t>有哪些功能，對於未來的課程感到期待許多。</a:t>
            </a:r>
          </a:p>
        </p:txBody>
      </p:sp>
      <p:sp>
        <p:nvSpPr>
          <p:cNvPr id="6" name="矩形 4">
            <a:extLst>
              <a:ext uri="{FF2B5EF4-FFF2-40B4-BE49-F238E27FC236}">
                <a16:creationId xmlns:a16="http://schemas.microsoft.com/office/drawing/2014/main" id="{29C2BF09-25A5-DC0A-E7CF-ED07069878F5}"/>
              </a:ext>
            </a:extLst>
          </p:cNvPr>
          <p:cNvSpPr/>
          <p:nvPr/>
        </p:nvSpPr>
        <p:spPr bwMode="auto">
          <a:xfrm>
            <a:off x="642702" y="3578901"/>
            <a:ext cx="5295390" cy="1965239"/>
          </a:xfrm>
          <a:custGeom>
            <a:avLst/>
            <a:gdLst>
              <a:gd name="connsiteX0" fmla="*/ 0 w 5158291"/>
              <a:gd name="connsiteY0" fmla="*/ 0 h 1872208"/>
              <a:gd name="connsiteX1" fmla="*/ 5158291 w 5158291"/>
              <a:gd name="connsiteY1" fmla="*/ 0 h 1872208"/>
              <a:gd name="connsiteX2" fmla="*/ 5158291 w 5158291"/>
              <a:gd name="connsiteY2" fmla="*/ 1872208 h 1872208"/>
              <a:gd name="connsiteX3" fmla="*/ 0 w 5158291"/>
              <a:gd name="connsiteY3" fmla="*/ 1872208 h 1872208"/>
              <a:gd name="connsiteX4" fmla="*/ 0 w 5158291"/>
              <a:gd name="connsiteY4" fmla="*/ 0 h 1872208"/>
              <a:gd name="connsiteX0" fmla="*/ 137099 w 5295390"/>
              <a:gd name="connsiteY0" fmla="*/ 0 h 1872208"/>
              <a:gd name="connsiteX1" fmla="*/ 5295390 w 5295390"/>
              <a:gd name="connsiteY1" fmla="*/ 0 h 1872208"/>
              <a:gd name="connsiteX2" fmla="*/ 5295390 w 5295390"/>
              <a:gd name="connsiteY2" fmla="*/ 1872208 h 1872208"/>
              <a:gd name="connsiteX3" fmla="*/ 137099 w 5295390"/>
              <a:gd name="connsiteY3" fmla="*/ 1872208 h 1872208"/>
              <a:gd name="connsiteX4" fmla="*/ 137099 w 5295390"/>
              <a:gd name="connsiteY4" fmla="*/ 0 h 1872208"/>
              <a:gd name="connsiteX0" fmla="*/ 137099 w 5295390"/>
              <a:gd name="connsiteY0" fmla="*/ 0 h 1965239"/>
              <a:gd name="connsiteX1" fmla="*/ 5295390 w 5295390"/>
              <a:gd name="connsiteY1" fmla="*/ 0 h 1965239"/>
              <a:gd name="connsiteX2" fmla="*/ 5295390 w 5295390"/>
              <a:gd name="connsiteY2" fmla="*/ 1872208 h 1965239"/>
              <a:gd name="connsiteX3" fmla="*/ 137099 w 5295390"/>
              <a:gd name="connsiteY3" fmla="*/ 1872208 h 1965239"/>
              <a:gd name="connsiteX4" fmla="*/ 137099 w 5295390"/>
              <a:gd name="connsiteY4" fmla="*/ 0 h 196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5390" h="1965239">
                <a:moveTo>
                  <a:pt x="137099" y="0"/>
                </a:moveTo>
                <a:lnTo>
                  <a:pt x="5295390" y="0"/>
                </a:lnTo>
                <a:lnTo>
                  <a:pt x="5295390" y="1872208"/>
                </a:lnTo>
                <a:cubicBezTo>
                  <a:pt x="3575960" y="1872208"/>
                  <a:pt x="534505" y="2081529"/>
                  <a:pt x="137099" y="1872208"/>
                </a:cubicBezTo>
                <a:cubicBezTo>
                  <a:pt x="-171374" y="1523561"/>
                  <a:pt x="137099" y="624069"/>
                  <a:pt x="137099" y="0"/>
                </a:cubicBezTo>
                <a:close/>
              </a:path>
            </a:pathLst>
          </a:custGeom>
          <a:solidFill>
            <a:schemeClr val="bg1">
              <a:alpha val="75000"/>
            </a:schemeClr>
          </a:solidFill>
          <a:ln w="9525">
            <a:solidFill>
              <a:schemeClr val="bg1">
                <a:lumMod val="65000"/>
              </a:schemeClr>
            </a:solidFill>
            <a:miter lim="800000"/>
            <a:headEnd/>
            <a:tailEnd/>
          </a:ln>
          <a:effectLst/>
        </p:spPr>
        <p:txBody>
          <a:bodyPr wrap="none" rtlCol="0" anchor="ctr"/>
          <a:lstStyle/>
          <a:p>
            <a:pPr algn="ctr" eaLnBrk="1" hangingPunct="1">
              <a:spcBef>
                <a:spcPct val="0"/>
              </a:spcBef>
              <a:buFontTx/>
              <a:buNone/>
            </a:pPr>
            <a:r>
              <a:rPr lang="zh-TW" altLang="en-US" sz="1800" dirty="0">
                <a:latin typeface="微軟正黑體" pitchFamily="34" charset="-120"/>
                <a:ea typeface="微軟正黑體" pitchFamily="34" charset="-120"/>
              </a:rPr>
              <a:t>其實這份作業是第二次寫了，第一次寫的時候</a:t>
            </a:r>
            <a:endParaRPr lang="en-US" altLang="zh-TW" sz="1800" dirty="0">
              <a:latin typeface="微軟正黑體" pitchFamily="34" charset="-120"/>
              <a:ea typeface="微軟正黑體" pitchFamily="34" charset="-120"/>
            </a:endParaRPr>
          </a:p>
          <a:p>
            <a:pPr algn="ctr" eaLnBrk="1" hangingPunct="1">
              <a:spcBef>
                <a:spcPct val="0"/>
              </a:spcBef>
              <a:buFontTx/>
              <a:buNone/>
            </a:pPr>
            <a:r>
              <a:rPr lang="en-US" altLang="zh-TW" sz="1800" dirty="0">
                <a:latin typeface="微軟正黑體" pitchFamily="34" charset="-120"/>
                <a:ea typeface="微軟正黑體" pitchFamily="34" charset="-120"/>
              </a:rPr>
              <a:t>PowerPoint</a:t>
            </a:r>
            <a:r>
              <a:rPr lang="zh-TW" altLang="en-US" sz="1800" dirty="0">
                <a:latin typeface="微軟正黑體" pitchFamily="34" charset="-120"/>
                <a:ea typeface="微軟正黑體" pitchFamily="34" charset="-120"/>
              </a:rPr>
              <a:t>抱怨無法儲存。不過我很慶幸在</a:t>
            </a:r>
            <a:endParaRPr lang="en-US" altLang="zh-TW" sz="1800" dirty="0">
              <a:latin typeface="微軟正黑體" pitchFamily="34" charset="-120"/>
              <a:ea typeface="微軟正黑體" pitchFamily="34" charset="-120"/>
            </a:endParaRPr>
          </a:p>
          <a:p>
            <a:pPr algn="ctr" eaLnBrk="1" hangingPunct="1">
              <a:spcBef>
                <a:spcPct val="0"/>
              </a:spcBef>
              <a:buFontTx/>
              <a:buNone/>
            </a:pPr>
            <a:r>
              <a:rPr lang="zh-TW" altLang="en-US" dirty="0">
                <a:latin typeface="微軟正黑體" pitchFamily="34" charset="-120"/>
                <a:ea typeface="微軟正黑體" pitchFamily="34" charset="-120"/>
              </a:rPr>
              <a:t>第一次寫作業時就已經遇到這種情況，讓我</a:t>
            </a:r>
            <a:endParaRPr lang="en-US" altLang="zh-TW" dirty="0">
              <a:latin typeface="微軟正黑體" pitchFamily="34" charset="-120"/>
              <a:ea typeface="微軟正黑體" pitchFamily="34" charset="-120"/>
            </a:endParaRPr>
          </a:p>
          <a:p>
            <a:pPr algn="ctr" eaLnBrk="1" hangingPunct="1">
              <a:spcBef>
                <a:spcPct val="0"/>
              </a:spcBef>
              <a:buFontTx/>
              <a:buNone/>
            </a:pPr>
            <a:r>
              <a:rPr lang="zh-TW" altLang="en-US" dirty="0">
                <a:latin typeface="微軟正黑體" pitchFamily="34" charset="-120"/>
                <a:ea typeface="微軟正黑體" pitchFamily="34" charset="-120"/>
              </a:rPr>
              <a:t>預先熟悉存檔的重要。</a:t>
            </a:r>
            <a:endParaRPr lang="en-US" altLang="zh-TW" dirty="0">
              <a:latin typeface="微軟正黑體" pitchFamily="34" charset="-120"/>
              <a:ea typeface="微軟正黑體" pitchFamily="34" charset="-120"/>
            </a:endParaRPr>
          </a:p>
        </p:txBody>
      </p:sp>
      <p:sp>
        <p:nvSpPr>
          <p:cNvPr id="7" name="矩形 5">
            <a:extLst>
              <a:ext uri="{FF2B5EF4-FFF2-40B4-BE49-F238E27FC236}">
                <a16:creationId xmlns:a16="http://schemas.microsoft.com/office/drawing/2014/main" id="{34D83C25-8C37-DBC0-D6C4-76F9543907A4}"/>
              </a:ext>
            </a:extLst>
          </p:cNvPr>
          <p:cNvSpPr/>
          <p:nvPr/>
        </p:nvSpPr>
        <p:spPr bwMode="auto">
          <a:xfrm>
            <a:off x="5697108" y="1313860"/>
            <a:ext cx="5215012" cy="2053374"/>
          </a:xfrm>
          <a:custGeom>
            <a:avLst/>
            <a:gdLst>
              <a:gd name="connsiteX0" fmla="*/ 0 w 5112188"/>
              <a:gd name="connsiteY0" fmla="*/ 0 h 1872208"/>
              <a:gd name="connsiteX1" fmla="*/ 5112188 w 5112188"/>
              <a:gd name="connsiteY1" fmla="*/ 0 h 1872208"/>
              <a:gd name="connsiteX2" fmla="*/ 5112188 w 5112188"/>
              <a:gd name="connsiteY2" fmla="*/ 1872208 h 1872208"/>
              <a:gd name="connsiteX3" fmla="*/ 0 w 5112188"/>
              <a:gd name="connsiteY3" fmla="*/ 1872208 h 1872208"/>
              <a:gd name="connsiteX4" fmla="*/ 0 w 5112188"/>
              <a:gd name="connsiteY4" fmla="*/ 0 h 1872208"/>
              <a:gd name="connsiteX0" fmla="*/ 0 w 5112188"/>
              <a:gd name="connsiteY0" fmla="*/ 181166 h 2053374"/>
              <a:gd name="connsiteX1" fmla="*/ 5112188 w 5112188"/>
              <a:gd name="connsiteY1" fmla="*/ 181166 h 2053374"/>
              <a:gd name="connsiteX2" fmla="*/ 5112188 w 5112188"/>
              <a:gd name="connsiteY2" fmla="*/ 2053374 h 2053374"/>
              <a:gd name="connsiteX3" fmla="*/ 0 w 5112188"/>
              <a:gd name="connsiteY3" fmla="*/ 2053374 h 2053374"/>
              <a:gd name="connsiteX4" fmla="*/ 0 w 5112188"/>
              <a:gd name="connsiteY4" fmla="*/ 181166 h 2053374"/>
              <a:gd name="connsiteX0" fmla="*/ 0 w 5215012"/>
              <a:gd name="connsiteY0" fmla="*/ 181166 h 2053374"/>
              <a:gd name="connsiteX1" fmla="*/ 5112188 w 5215012"/>
              <a:gd name="connsiteY1" fmla="*/ 181166 h 2053374"/>
              <a:gd name="connsiteX2" fmla="*/ 5112188 w 5215012"/>
              <a:gd name="connsiteY2" fmla="*/ 2053374 h 2053374"/>
              <a:gd name="connsiteX3" fmla="*/ 0 w 5215012"/>
              <a:gd name="connsiteY3" fmla="*/ 2053374 h 2053374"/>
              <a:gd name="connsiteX4" fmla="*/ 0 w 5215012"/>
              <a:gd name="connsiteY4" fmla="*/ 181166 h 2053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5012" h="2053374">
                <a:moveTo>
                  <a:pt x="0" y="181166"/>
                </a:moveTo>
                <a:cubicBezTo>
                  <a:pt x="1704063" y="181166"/>
                  <a:pt x="4575912" y="-226458"/>
                  <a:pt x="5112188" y="181166"/>
                </a:cubicBezTo>
                <a:cubicBezTo>
                  <a:pt x="5343542" y="452695"/>
                  <a:pt x="5112188" y="1429305"/>
                  <a:pt x="5112188" y="2053374"/>
                </a:cubicBezTo>
                <a:lnTo>
                  <a:pt x="0" y="2053374"/>
                </a:lnTo>
                <a:lnTo>
                  <a:pt x="0" y="181166"/>
                </a:lnTo>
                <a:close/>
              </a:path>
            </a:pathLst>
          </a:custGeom>
          <a:solidFill>
            <a:schemeClr val="bg1">
              <a:alpha val="75000"/>
            </a:schemeClr>
          </a:solidFill>
          <a:ln w="9525">
            <a:solidFill>
              <a:schemeClr val="bg1">
                <a:lumMod val="65000"/>
              </a:schemeClr>
            </a:solidFill>
            <a:miter lim="800000"/>
            <a:headEnd/>
            <a:tailEnd/>
          </a:ln>
          <a:effectLst/>
        </p:spPr>
        <p:txBody>
          <a:bodyPr wrap="none" rtlCol="0" anchor="ctr"/>
          <a:lstStyle/>
          <a:p>
            <a:pPr algn="ctr" eaLnBrk="1" hangingPunct="1">
              <a:spcBef>
                <a:spcPct val="0"/>
              </a:spcBef>
              <a:buFontTx/>
              <a:buNone/>
            </a:pPr>
            <a:r>
              <a:rPr lang="zh-TW" altLang="en-US" sz="1800" dirty="0">
                <a:latin typeface="微軟正黑體" pitchFamily="34" charset="-120"/>
                <a:ea typeface="微軟正黑體" pitchFamily="34" charset="-120"/>
              </a:rPr>
              <a:t>第一週的實作都是偏向</a:t>
            </a:r>
            <a:r>
              <a:rPr lang="en-US" altLang="zh-TW" sz="1800" dirty="0">
                <a:latin typeface="微軟正黑體" pitchFamily="34" charset="-120"/>
                <a:ea typeface="微軟正黑體" pitchFamily="34" charset="-120"/>
              </a:rPr>
              <a:t>PowerPoint</a:t>
            </a:r>
            <a:r>
              <a:rPr lang="zh-TW" altLang="en-US" sz="1800" dirty="0">
                <a:latin typeface="微軟正黑體" pitchFamily="34" charset="-120"/>
                <a:ea typeface="微軟正黑體" pitchFamily="34" charset="-120"/>
              </a:rPr>
              <a:t>原本的功能，</a:t>
            </a:r>
            <a:endParaRPr lang="en-US" altLang="zh-TW" sz="1800" dirty="0">
              <a:latin typeface="微軟正黑體" pitchFamily="34" charset="-120"/>
              <a:ea typeface="微軟正黑體" pitchFamily="34" charset="-120"/>
            </a:endParaRPr>
          </a:p>
          <a:p>
            <a:pPr algn="ctr" eaLnBrk="1" hangingPunct="1">
              <a:spcBef>
                <a:spcPct val="0"/>
              </a:spcBef>
              <a:buFontTx/>
              <a:buNone/>
            </a:pPr>
            <a:r>
              <a:rPr lang="zh-TW" altLang="en-US" dirty="0">
                <a:latin typeface="微軟正黑體" pitchFamily="34" charset="-120"/>
                <a:ea typeface="微軟正黑體" pitchFamily="34" charset="-120"/>
              </a:rPr>
              <a:t>所以勉強可以跟得上，希望後面的</a:t>
            </a:r>
            <a:r>
              <a:rPr lang="en-US" altLang="zh-TW" dirty="0">
                <a:latin typeface="微軟正黑體" pitchFamily="34" charset="-120"/>
                <a:ea typeface="微軟正黑體" pitchFamily="34" charset="-120"/>
              </a:rPr>
              <a:t>AMA</a:t>
            </a:r>
            <a:r>
              <a:rPr lang="zh-TW" altLang="en-US" dirty="0">
                <a:latin typeface="微軟正黑體" pitchFamily="34" charset="-120"/>
                <a:ea typeface="微軟正黑體" pitchFamily="34" charset="-120"/>
              </a:rPr>
              <a:t>課程</a:t>
            </a:r>
            <a:endParaRPr lang="en-US" altLang="zh-TW" dirty="0">
              <a:latin typeface="微軟正黑體" pitchFamily="34" charset="-120"/>
              <a:ea typeface="微軟正黑體" pitchFamily="34" charset="-120"/>
            </a:endParaRPr>
          </a:p>
          <a:p>
            <a:pPr algn="ctr" eaLnBrk="1" hangingPunct="1">
              <a:spcBef>
                <a:spcPct val="0"/>
              </a:spcBef>
              <a:buFontTx/>
              <a:buNone/>
            </a:pPr>
            <a:r>
              <a:rPr lang="zh-TW" altLang="en-US" sz="1800" dirty="0">
                <a:latin typeface="微軟正黑體" pitchFamily="34" charset="-120"/>
                <a:ea typeface="微軟正黑體" pitchFamily="34" charset="-120"/>
              </a:rPr>
              <a:t>也可以跟上。</a:t>
            </a:r>
          </a:p>
        </p:txBody>
      </p:sp>
      <p:sp>
        <p:nvSpPr>
          <p:cNvPr id="8" name="矩形 6">
            <a:extLst>
              <a:ext uri="{FF2B5EF4-FFF2-40B4-BE49-F238E27FC236}">
                <a16:creationId xmlns:a16="http://schemas.microsoft.com/office/drawing/2014/main" id="{94491717-4582-FA03-F0BA-0A25B3F4C996}"/>
              </a:ext>
            </a:extLst>
          </p:cNvPr>
          <p:cNvSpPr/>
          <p:nvPr/>
        </p:nvSpPr>
        <p:spPr bwMode="auto">
          <a:xfrm>
            <a:off x="6279614" y="3578901"/>
            <a:ext cx="4632506" cy="1945653"/>
          </a:xfrm>
          <a:custGeom>
            <a:avLst/>
            <a:gdLst>
              <a:gd name="connsiteX0" fmla="*/ 0 w 4514994"/>
              <a:gd name="connsiteY0" fmla="*/ 0 h 1872208"/>
              <a:gd name="connsiteX1" fmla="*/ 4514994 w 4514994"/>
              <a:gd name="connsiteY1" fmla="*/ 0 h 1872208"/>
              <a:gd name="connsiteX2" fmla="*/ 4514994 w 4514994"/>
              <a:gd name="connsiteY2" fmla="*/ 1872208 h 1872208"/>
              <a:gd name="connsiteX3" fmla="*/ 0 w 4514994"/>
              <a:gd name="connsiteY3" fmla="*/ 1872208 h 1872208"/>
              <a:gd name="connsiteX4" fmla="*/ 0 w 4514994"/>
              <a:gd name="connsiteY4" fmla="*/ 0 h 1872208"/>
              <a:gd name="connsiteX0" fmla="*/ 0 w 4632506"/>
              <a:gd name="connsiteY0" fmla="*/ 0 h 1872208"/>
              <a:gd name="connsiteX1" fmla="*/ 4514994 w 4632506"/>
              <a:gd name="connsiteY1" fmla="*/ 0 h 1872208"/>
              <a:gd name="connsiteX2" fmla="*/ 4514994 w 4632506"/>
              <a:gd name="connsiteY2" fmla="*/ 1872208 h 1872208"/>
              <a:gd name="connsiteX3" fmla="*/ 0 w 4632506"/>
              <a:gd name="connsiteY3" fmla="*/ 1872208 h 1872208"/>
              <a:gd name="connsiteX4" fmla="*/ 0 w 4632506"/>
              <a:gd name="connsiteY4" fmla="*/ 0 h 1872208"/>
              <a:gd name="connsiteX0" fmla="*/ 0 w 4632506"/>
              <a:gd name="connsiteY0" fmla="*/ 0 h 1945653"/>
              <a:gd name="connsiteX1" fmla="*/ 4514994 w 4632506"/>
              <a:gd name="connsiteY1" fmla="*/ 0 h 1945653"/>
              <a:gd name="connsiteX2" fmla="*/ 4514994 w 4632506"/>
              <a:gd name="connsiteY2" fmla="*/ 1872208 h 1945653"/>
              <a:gd name="connsiteX3" fmla="*/ 0 w 4632506"/>
              <a:gd name="connsiteY3" fmla="*/ 1872208 h 1945653"/>
              <a:gd name="connsiteX4" fmla="*/ 0 w 4632506"/>
              <a:gd name="connsiteY4" fmla="*/ 0 h 1945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2506" h="1945653">
                <a:moveTo>
                  <a:pt x="0" y="0"/>
                </a:moveTo>
                <a:lnTo>
                  <a:pt x="4514994" y="0"/>
                </a:lnTo>
                <a:cubicBezTo>
                  <a:pt x="4514994" y="624069"/>
                  <a:pt x="4779398" y="1325257"/>
                  <a:pt x="4514994" y="1872208"/>
                </a:cubicBezTo>
                <a:cubicBezTo>
                  <a:pt x="4100666" y="2037461"/>
                  <a:pt x="1504998" y="1872208"/>
                  <a:pt x="0" y="1872208"/>
                </a:cubicBezTo>
                <a:lnTo>
                  <a:pt x="0" y="0"/>
                </a:lnTo>
                <a:close/>
              </a:path>
            </a:pathLst>
          </a:custGeom>
          <a:solidFill>
            <a:schemeClr val="bg1">
              <a:alpha val="75000"/>
            </a:schemeClr>
          </a:solidFill>
          <a:ln w="9525">
            <a:solidFill>
              <a:schemeClr val="bg1">
                <a:lumMod val="65000"/>
              </a:schemeClr>
            </a:solidFill>
            <a:miter lim="800000"/>
            <a:headEnd/>
            <a:tailEnd/>
          </a:ln>
          <a:effectLst/>
        </p:spPr>
        <p:txBody>
          <a:bodyPr wrap="none" rtlCol="0" anchor="ctr"/>
          <a:lstStyle/>
          <a:p>
            <a:pPr algn="ctr" eaLnBrk="1" hangingPunct="1">
              <a:spcBef>
                <a:spcPct val="0"/>
              </a:spcBef>
              <a:buFontTx/>
              <a:buNone/>
            </a:pPr>
            <a:r>
              <a:rPr lang="zh-TW" altLang="en-US" sz="1800" dirty="0">
                <a:latin typeface="微軟正黑體" pitchFamily="34" charset="-120"/>
                <a:ea typeface="微軟正黑體" pitchFamily="34" charset="-120"/>
              </a:rPr>
              <a:t>在預習的途中，我常常在比較</a:t>
            </a:r>
            <a:r>
              <a:rPr lang="en-US" altLang="zh-TW" sz="1800" dirty="0">
                <a:latin typeface="微軟正黑體" pitchFamily="34" charset="-120"/>
                <a:ea typeface="微軟正黑體" pitchFamily="34" charset="-120"/>
              </a:rPr>
              <a:t>AMA</a:t>
            </a:r>
            <a:r>
              <a:rPr lang="zh-TW" altLang="en-US" sz="1800" dirty="0">
                <a:latin typeface="微軟正黑體" pitchFamily="34" charset="-120"/>
                <a:ea typeface="微軟正黑體" pitchFamily="34" charset="-120"/>
              </a:rPr>
              <a:t>的圖形</a:t>
            </a:r>
            <a:endParaRPr lang="en-US" altLang="zh-TW" sz="1800" dirty="0">
              <a:latin typeface="微軟正黑體" pitchFamily="34" charset="-120"/>
              <a:ea typeface="微軟正黑體" pitchFamily="34" charset="-120"/>
            </a:endParaRPr>
          </a:p>
          <a:p>
            <a:pPr algn="ctr" eaLnBrk="1" hangingPunct="1">
              <a:spcBef>
                <a:spcPct val="0"/>
              </a:spcBef>
              <a:buFontTx/>
              <a:buNone/>
            </a:pPr>
            <a:r>
              <a:rPr lang="zh-TW" altLang="en-US" dirty="0">
                <a:latin typeface="微軟正黑體" pitchFamily="34" charset="-120"/>
                <a:ea typeface="微軟正黑體" pitchFamily="34" charset="-120"/>
              </a:rPr>
              <a:t>功能與寫程式產生的圖形的差別。我感覺</a:t>
            </a:r>
            <a:endParaRPr lang="en-US" altLang="zh-TW" dirty="0">
              <a:latin typeface="微軟正黑體" pitchFamily="34" charset="-120"/>
              <a:ea typeface="微軟正黑體" pitchFamily="34" charset="-120"/>
            </a:endParaRPr>
          </a:p>
          <a:p>
            <a:pPr algn="ctr" eaLnBrk="1" hangingPunct="1">
              <a:spcBef>
                <a:spcPct val="0"/>
              </a:spcBef>
              <a:buFontTx/>
              <a:buNone/>
            </a:pPr>
            <a:r>
              <a:rPr lang="zh-TW" altLang="en-US" sz="1800" dirty="0">
                <a:latin typeface="微軟正黑體" pitchFamily="34" charset="-120"/>
                <a:ea typeface="微軟正黑體" pitchFamily="34" charset="-120"/>
              </a:rPr>
              <a:t>到</a:t>
            </a:r>
            <a:r>
              <a:rPr lang="en-US" altLang="zh-TW" sz="1800" dirty="0">
                <a:latin typeface="微軟正黑體" pitchFamily="34" charset="-120"/>
                <a:ea typeface="微軟正黑體" pitchFamily="34" charset="-120"/>
              </a:rPr>
              <a:t>AMA</a:t>
            </a:r>
            <a:r>
              <a:rPr lang="zh-TW" altLang="en-US" sz="1800" dirty="0">
                <a:latin typeface="微軟正黑體" pitchFamily="34" charset="-120"/>
                <a:ea typeface="微軟正黑體" pitchFamily="34" charset="-120"/>
              </a:rPr>
              <a:t>可以立即看到結果，相比於程式</a:t>
            </a:r>
            <a:endParaRPr lang="en-US" altLang="zh-TW" sz="1800" dirty="0">
              <a:latin typeface="微軟正黑體" pitchFamily="34" charset="-120"/>
              <a:ea typeface="微軟正黑體" pitchFamily="34" charset="-120"/>
            </a:endParaRPr>
          </a:p>
          <a:p>
            <a:pPr algn="ctr" eaLnBrk="1" hangingPunct="1">
              <a:spcBef>
                <a:spcPct val="0"/>
              </a:spcBef>
              <a:buFontTx/>
              <a:buNone/>
            </a:pPr>
            <a:r>
              <a:rPr lang="zh-TW" altLang="en-US" sz="1800" dirty="0">
                <a:latin typeface="微軟正黑體" pitchFamily="34" charset="-120"/>
                <a:ea typeface="微軟正黑體" pitchFamily="34" charset="-120"/>
              </a:rPr>
              <a:t>還需要</a:t>
            </a:r>
            <a:r>
              <a:rPr lang="zh-TW" altLang="en-US" dirty="0">
                <a:latin typeface="微軟正黑體" pitchFamily="34" charset="-120"/>
                <a:ea typeface="微軟正黑體" pitchFamily="34" charset="-120"/>
              </a:rPr>
              <a:t>考慮語法，感覺</a:t>
            </a:r>
            <a:r>
              <a:rPr lang="en-US" altLang="zh-TW" dirty="0">
                <a:latin typeface="微軟正黑體" pitchFamily="34" charset="-120"/>
                <a:ea typeface="微軟正黑體" pitchFamily="34" charset="-120"/>
              </a:rPr>
              <a:t>AMA</a:t>
            </a:r>
            <a:r>
              <a:rPr lang="zh-TW" altLang="en-US" dirty="0">
                <a:latin typeface="微軟正黑體" pitchFamily="34" charset="-120"/>
                <a:ea typeface="微軟正黑體" pitchFamily="34" charset="-120"/>
              </a:rPr>
              <a:t>方便許多。</a:t>
            </a:r>
            <a:endParaRPr lang="zh-TW" altLang="en-US" sz="1800" dirty="0">
              <a:latin typeface="微軟正黑體" pitchFamily="34" charset="-120"/>
              <a:ea typeface="微軟正黑體" pitchFamily="34" charset="-120"/>
            </a:endParaRPr>
          </a:p>
        </p:txBody>
      </p:sp>
    </p:spTree>
    <p:custDataLst>
      <p:tags r:id="rId1"/>
    </p:custDataLst>
    <p:extLst>
      <p:ext uri="{BB962C8B-B14F-4D97-AF65-F5344CB8AC3E}">
        <p14:creationId xmlns:p14="http://schemas.microsoft.com/office/powerpoint/2010/main" val="153630925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FD6A0CD-3EDF-EC29-BEE9-3D327AB9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549" y="-4999290"/>
            <a:ext cx="23283749" cy="13304996"/>
          </a:xfrm>
          <a:prstGeom prst="rect">
            <a:avLst/>
          </a:prstGeom>
          <a:effectLst>
            <a:softEdge rad="127000"/>
          </a:effectLst>
        </p:spPr>
      </p:pic>
      <p:sp>
        <p:nvSpPr>
          <p:cNvPr id="3" name="矩形 2">
            <a:extLst>
              <a:ext uri="{FF2B5EF4-FFF2-40B4-BE49-F238E27FC236}">
                <a16:creationId xmlns:a16="http://schemas.microsoft.com/office/drawing/2014/main" id="{894078F1-C15A-D395-0DFA-DF8B7EF07F35}"/>
              </a:ext>
            </a:extLst>
          </p:cNvPr>
          <p:cNvSpPr/>
          <p:nvPr/>
        </p:nvSpPr>
        <p:spPr>
          <a:xfrm>
            <a:off x="-2799871" y="-4259532"/>
            <a:ext cx="21055519" cy="14107779"/>
          </a:xfrm>
          <a:prstGeom prst="rect">
            <a:avLst/>
          </a:prstGeom>
          <a:solidFill>
            <a:srgbClr val="FFFFFF">
              <a:alpha val="7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7387E44F-9DA3-FBA0-C7ED-C73D871B9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2325" y="551781"/>
            <a:ext cx="495267" cy="495267"/>
          </a:xfrm>
          <a:prstGeom prst="rect">
            <a:avLst/>
          </a:prstGeom>
        </p:spPr>
      </p:pic>
      <p:sp>
        <p:nvSpPr>
          <p:cNvPr id="13" name="標題 5">
            <a:extLst>
              <a:ext uri="{FF2B5EF4-FFF2-40B4-BE49-F238E27FC236}">
                <a16:creationId xmlns:a16="http://schemas.microsoft.com/office/drawing/2014/main" id="{AF2A42DA-F8FD-43C3-C54D-62B63821731C}"/>
              </a:ext>
            </a:extLst>
          </p:cNvPr>
          <p:cNvSpPr txBox="1">
            <a:spLocks/>
          </p:cNvSpPr>
          <p:nvPr/>
        </p:nvSpPr>
        <p:spPr>
          <a:xfrm>
            <a:off x="2657592" y="551781"/>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彙整</a:t>
            </a:r>
          </a:p>
        </p:txBody>
      </p:sp>
      <p:sp>
        <p:nvSpPr>
          <p:cNvPr id="2" name="標題 5">
            <a:hlinkClick r:id="rId5" action="ppaction://hlinksldjump"/>
            <a:extLst>
              <a:ext uri="{FF2B5EF4-FFF2-40B4-BE49-F238E27FC236}">
                <a16:creationId xmlns:a16="http://schemas.microsoft.com/office/drawing/2014/main" id="{5BDA35F4-18A7-BAA4-CD12-0D9D9914FEA4}"/>
              </a:ext>
            </a:extLst>
          </p:cNvPr>
          <p:cNvSpPr txBox="1">
            <a:spLocks/>
          </p:cNvSpPr>
          <p:nvPr/>
        </p:nvSpPr>
        <p:spPr>
          <a:xfrm>
            <a:off x="2162325" y="1223017"/>
            <a:ext cx="10515600" cy="4264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en-US" altLang="zh-TW" sz="2400" dirty="0">
                <a:solidFill>
                  <a:schemeClr val="tx1"/>
                </a:solidFill>
              </a:rPr>
              <a:t>1.</a:t>
            </a:r>
            <a:r>
              <a:rPr lang="zh-TW" altLang="en-US" sz="2400" dirty="0">
                <a:solidFill>
                  <a:schemeClr val="tx1"/>
                </a:solidFill>
              </a:rPr>
              <a:t>自定義快速訪問工具列</a:t>
            </a:r>
          </a:p>
        </p:txBody>
      </p:sp>
      <p:sp>
        <p:nvSpPr>
          <p:cNvPr id="4" name="標題 5">
            <a:hlinkClick r:id="rId6" action="ppaction://hlinksldjump"/>
            <a:extLst>
              <a:ext uri="{FF2B5EF4-FFF2-40B4-BE49-F238E27FC236}">
                <a16:creationId xmlns:a16="http://schemas.microsoft.com/office/drawing/2014/main" id="{A2804981-7E87-59CF-4116-5720A08BA85A}"/>
              </a:ext>
            </a:extLst>
          </p:cNvPr>
          <p:cNvSpPr txBox="1">
            <a:spLocks/>
          </p:cNvSpPr>
          <p:nvPr/>
        </p:nvSpPr>
        <p:spPr>
          <a:xfrm>
            <a:off x="2162325" y="1649506"/>
            <a:ext cx="10515600" cy="4264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en-US" altLang="zh-TW" sz="2400" dirty="0">
                <a:solidFill>
                  <a:schemeClr val="tx1"/>
                </a:solidFill>
              </a:rPr>
              <a:t>2.</a:t>
            </a:r>
            <a:r>
              <a:rPr lang="zh-TW" altLang="en-US" sz="2400" dirty="0">
                <a:solidFill>
                  <a:schemeClr val="tx1"/>
                </a:solidFill>
              </a:rPr>
              <a:t>插入圖案</a:t>
            </a:r>
          </a:p>
        </p:txBody>
      </p:sp>
      <p:sp>
        <p:nvSpPr>
          <p:cNvPr id="5" name="標題 5">
            <a:hlinkClick r:id="rId7" action="ppaction://hlinksldjump"/>
            <a:extLst>
              <a:ext uri="{FF2B5EF4-FFF2-40B4-BE49-F238E27FC236}">
                <a16:creationId xmlns:a16="http://schemas.microsoft.com/office/drawing/2014/main" id="{4109C1A2-2B92-7F65-0288-ED7D2CB2FA47}"/>
              </a:ext>
            </a:extLst>
          </p:cNvPr>
          <p:cNvSpPr txBox="1">
            <a:spLocks/>
          </p:cNvSpPr>
          <p:nvPr/>
        </p:nvSpPr>
        <p:spPr>
          <a:xfrm>
            <a:off x="2162325" y="2075995"/>
            <a:ext cx="10515600" cy="4264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en-US" altLang="zh-TW" sz="2400" dirty="0">
                <a:solidFill>
                  <a:schemeClr val="tx1"/>
                </a:solidFill>
              </a:rPr>
              <a:t>3.</a:t>
            </a:r>
            <a:r>
              <a:rPr lang="zh-TW" altLang="en-US" sz="2400" dirty="0">
                <a:solidFill>
                  <a:schemeClr val="tx1"/>
                </a:solidFill>
              </a:rPr>
              <a:t>快取圖案 形內變化</a:t>
            </a:r>
          </a:p>
        </p:txBody>
      </p:sp>
      <p:sp>
        <p:nvSpPr>
          <p:cNvPr id="10" name="標題 5">
            <a:hlinkClick r:id="rId8" action="ppaction://hlinksldjump"/>
            <a:extLst>
              <a:ext uri="{FF2B5EF4-FFF2-40B4-BE49-F238E27FC236}">
                <a16:creationId xmlns:a16="http://schemas.microsoft.com/office/drawing/2014/main" id="{1B11BE8E-B0C9-5F68-EB63-193E08858CE9}"/>
              </a:ext>
            </a:extLst>
          </p:cNvPr>
          <p:cNvSpPr txBox="1">
            <a:spLocks/>
          </p:cNvSpPr>
          <p:nvPr/>
        </p:nvSpPr>
        <p:spPr>
          <a:xfrm>
            <a:off x="2162325" y="2502484"/>
            <a:ext cx="10515600" cy="4264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en-US" altLang="zh-TW" sz="2400" dirty="0">
                <a:solidFill>
                  <a:schemeClr val="tx1"/>
                </a:solidFill>
              </a:rPr>
              <a:t>4.</a:t>
            </a:r>
            <a:r>
              <a:rPr lang="zh-TW" altLang="en-US" sz="2400" dirty="0">
                <a:solidFill>
                  <a:schemeClr val="tx1"/>
                </a:solidFill>
              </a:rPr>
              <a:t>對齊</a:t>
            </a:r>
          </a:p>
        </p:txBody>
      </p:sp>
      <p:sp>
        <p:nvSpPr>
          <p:cNvPr id="14" name="標題 5">
            <a:hlinkClick r:id="rId9" action="ppaction://hlinksldjump"/>
            <a:extLst>
              <a:ext uri="{FF2B5EF4-FFF2-40B4-BE49-F238E27FC236}">
                <a16:creationId xmlns:a16="http://schemas.microsoft.com/office/drawing/2014/main" id="{43EFB6B3-3599-AA97-15D0-6E7F0C27FFD2}"/>
              </a:ext>
            </a:extLst>
          </p:cNvPr>
          <p:cNvSpPr txBox="1">
            <a:spLocks/>
          </p:cNvSpPr>
          <p:nvPr/>
        </p:nvSpPr>
        <p:spPr>
          <a:xfrm>
            <a:off x="2162325" y="2928973"/>
            <a:ext cx="10515600" cy="4264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en-US" altLang="zh-TW" sz="2400" dirty="0">
                <a:solidFill>
                  <a:schemeClr val="tx1"/>
                </a:solidFill>
              </a:rPr>
              <a:t>5.</a:t>
            </a:r>
            <a:r>
              <a:rPr lang="zh-TW" altLang="en-US" sz="2400" dirty="0">
                <a:solidFill>
                  <a:schemeClr val="tx1"/>
                </a:solidFill>
              </a:rPr>
              <a:t>旋轉物件</a:t>
            </a:r>
          </a:p>
        </p:txBody>
      </p:sp>
      <p:sp>
        <p:nvSpPr>
          <p:cNvPr id="15" name="文字方塊 14">
            <a:extLst>
              <a:ext uri="{FF2B5EF4-FFF2-40B4-BE49-F238E27FC236}">
                <a16:creationId xmlns:a16="http://schemas.microsoft.com/office/drawing/2014/main" id="{8417D5BB-8A00-25A8-CEE5-B5C30F0657D0}"/>
              </a:ext>
            </a:extLst>
          </p:cNvPr>
          <p:cNvSpPr txBox="1"/>
          <p:nvPr/>
        </p:nvSpPr>
        <p:spPr>
          <a:xfrm>
            <a:off x="3818964" y="5936887"/>
            <a:ext cx="2913530" cy="369332"/>
          </a:xfrm>
          <a:prstGeom prst="rect">
            <a:avLst/>
          </a:prstGeom>
          <a:noFill/>
        </p:spPr>
        <p:txBody>
          <a:bodyPr wrap="square" rtlCol="0">
            <a:spAutoFit/>
          </a:bodyPr>
          <a:lstStyle/>
          <a:p>
            <a:r>
              <a:rPr lang="en-US" altLang="zh-TW" dirty="0">
                <a:solidFill>
                  <a:schemeClr val="bg1">
                    <a:lumMod val="50000"/>
                  </a:schemeClr>
                </a:solidFill>
              </a:rPr>
              <a:t>※</a:t>
            </a:r>
            <a:r>
              <a:rPr lang="zh-TW" altLang="en-US" dirty="0">
                <a:solidFill>
                  <a:schemeClr val="bg1">
                    <a:lumMod val="50000"/>
                  </a:schemeClr>
                </a:solidFill>
              </a:rPr>
              <a:t>此頁有超連結</a:t>
            </a:r>
          </a:p>
        </p:txBody>
      </p:sp>
    </p:spTree>
    <p:custDataLst>
      <p:tags r:id="rId1"/>
    </p:custDataLst>
    <p:extLst>
      <p:ext uri="{BB962C8B-B14F-4D97-AF65-F5344CB8AC3E}">
        <p14:creationId xmlns:p14="http://schemas.microsoft.com/office/powerpoint/2010/main" val="243552861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6</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自定義快速訪問工具列</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6" name="標題 5">
            <a:extLst>
              <a:ext uri="{FF2B5EF4-FFF2-40B4-BE49-F238E27FC236}">
                <a16:creationId xmlns:a16="http://schemas.microsoft.com/office/drawing/2014/main" id="{B1DC3A06-C38B-A083-1F4C-A0615C93698D}"/>
              </a:ext>
            </a:extLst>
          </p:cNvPr>
          <p:cNvSpPr txBox="1">
            <a:spLocks/>
          </p:cNvSpPr>
          <p:nvPr/>
        </p:nvSpPr>
        <p:spPr>
          <a:xfrm>
            <a:off x="1451131" y="1111796"/>
            <a:ext cx="10515600" cy="752863"/>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傑弗里</a:t>
            </a:r>
            <a:r>
              <a:rPr lang="en-US" altLang="zh-TW" sz="2000" dirty="0">
                <a:solidFill>
                  <a:schemeClr val="tx1"/>
                </a:solidFill>
              </a:rPr>
              <a:t>·</a:t>
            </a:r>
            <a:r>
              <a:rPr lang="zh-TW" altLang="en-US" sz="2000" dirty="0">
                <a:solidFill>
                  <a:schemeClr val="tx1"/>
                </a:solidFill>
              </a:rPr>
              <a:t>澤德曼：「三次點擊原則的基礎，就是人們用網絡的方式。」</a:t>
            </a:r>
            <a:endParaRPr lang="en-US" altLang="zh-TW" sz="2000" dirty="0">
              <a:solidFill>
                <a:schemeClr val="tx1"/>
              </a:solidFill>
            </a:endParaRPr>
          </a:p>
          <a:p>
            <a:r>
              <a:rPr lang="zh-TW" altLang="en-US" sz="2000" dirty="0">
                <a:solidFill>
                  <a:schemeClr val="tx1"/>
                </a:solidFill>
              </a:rPr>
              <a:t>自定義工具列就像人們用</a:t>
            </a:r>
            <a:r>
              <a:rPr lang="en-US" altLang="zh-TW" sz="2000" dirty="0">
                <a:solidFill>
                  <a:schemeClr val="tx1"/>
                </a:solidFill>
              </a:rPr>
              <a:t>PowerPoint</a:t>
            </a:r>
            <a:r>
              <a:rPr lang="zh-TW" altLang="en-US" sz="2000" dirty="0">
                <a:solidFill>
                  <a:schemeClr val="tx1"/>
                </a:solidFill>
              </a:rPr>
              <a:t>的基礎方式。</a:t>
            </a:r>
          </a:p>
        </p:txBody>
      </p:sp>
      <p:grpSp>
        <p:nvGrpSpPr>
          <p:cNvPr id="30" name="群組 29">
            <a:extLst>
              <a:ext uri="{FF2B5EF4-FFF2-40B4-BE49-F238E27FC236}">
                <a16:creationId xmlns:a16="http://schemas.microsoft.com/office/drawing/2014/main" id="{F7E17673-D7A6-A007-E8E3-29033D94FBEA}"/>
              </a:ext>
            </a:extLst>
          </p:cNvPr>
          <p:cNvGrpSpPr/>
          <p:nvPr/>
        </p:nvGrpSpPr>
        <p:grpSpPr>
          <a:xfrm>
            <a:off x="1552630" y="1893197"/>
            <a:ext cx="9295209" cy="2520535"/>
            <a:chOff x="-6275162" y="1893197"/>
            <a:chExt cx="9295209" cy="2520535"/>
          </a:xfrm>
        </p:grpSpPr>
        <p:grpSp>
          <p:nvGrpSpPr>
            <p:cNvPr id="31" name="群組 30">
              <a:extLst>
                <a:ext uri="{FF2B5EF4-FFF2-40B4-BE49-F238E27FC236}">
                  <a16:creationId xmlns:a16="http://schemas.microsoft.com/office/drawing/2014/main" id="{FDBEE5D8-FEBE-E15C-F1B9-445CB3546E82}"/>
                </a:ext>
              </a:extLst>
            </p:cNvPr>
            <p:cNvGrpSpPr/>
            <p:nvPr/>
          </p:nvGrpSpPr>
          <p:grpSpPr>
            <a:xfrm>
              <a:off x="-6275162" y="1893197"/>
              <a:ext cx="9295209" cy="2520535"/>
              <a:chOff x="1451131" y="1864659"/>
              <a:chExt cx="9295209" cy="2520535"/>
            </a:xfrm>
          </p:grpSpPr>
          <p:pic>
            <p:nvPicPr>
              <p:cNvPr id="33" name="圖片 32">
                <a:extLst>
                  <a:ext uri="{FF2B5EF4-FFF2-40B4-BE49-F238E27FC236}">
                    <a16:creationId xmlns:a16="http://schemas.microsoft.com/office/drawing/2014/main" id="{F0025DAF-4873-DF69-1161-D223BABD3BDB}"/>
                  </a:ext>
                </a:extLst>
              </p:cNvPr>
              <p:cNvPicPr>
                <a:picLocks noChangeAspect="1"/>
              </p:cNvPicPr>
              <p:nvPr/>
            </p:nvPicPr>
            <p:blipFill>
              <a:blip r:embed="rId3"/>
              <a:stretch>
                <a:fillRect/>
              </a:stretch>
            </p:blipFill>
            <p:spPr>
              <a:xfrm>
                <a:off x="1451131" y="1864659"/>
                <a:ext cx="1867161" cy="1609950"/>
              </a:xfrm>
              <a:prstGeom prst="rect">
                <a:avLst/>
              </a:prstGeom>
            </p:spPr>
          </p:pic>
          <p:sp>
            <p:nvSpPr>
              <p:cNvPr id="34" name="矩形 33">
                <a:extLst>
                  <a:ext uri="{FF2B5EF4-FFF2-40B4-BE49-F238E27FC236}">
                    <a16:creationId xmlns:a16="http://schemas.microsoft.com/office/drawing/2014/main" id="{55124B50-4F6D-C49D-D47F-F83B569F54B7}"/>
                  </a:ext>
                </a:extLst>
              </p:cNvPr>
              <p:cNvSpPr/>
              <p:nvPr/>
            </p:nvSpPr>
            <p:spPr>
              <a:xfrm>
                <a:off x="1451131" y="2286001"/>
                <a:ext cx="852798" cy="54684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5" name="圖片 34">
                <a:extLst>
                  <a:ext uri="{FF2B5EF4-FFF2-40B4-BE49-F238E27FC236}">
                    <a16:creationId xmlns:a16="http://schemas.microsoft.com/office/drawing/2014/main" id="{48F5C581-4C97-8085-2D86-C433E86FCAB8}"/>
                  </a:ext>
                </a:extLst>
              </p:cNvPr>
              <p:cNvPicPr>
                <a:picLocks noChangeAspect="1"/>
              </p:cNvPicPr>
              <p:nvPr/>
            </p:nvPicPr>
            <p:blipFill>
              <a:blip r:embed="rId4"/>
              <a:stretch>
                <a:fillRect/>
              </a:stretch>
            </p:blipFill>
            <p:spPr>
              <a:xfrm>
                <a:off x="4062192" y="1963271"/>
                <a:ext cx="3153215" cy="2172003"/>
              </a:xfrm>
              <a:prstGeom prst="rect">
                <a:avLst/>
              </a:prstGeom>
            </p:spPr>
          </p:pic>
          <p:cxnSp>
            <p:nvCxnSpPr>
              <p:cNvPr id="36" name="直線接點 35">
                <a:extLst>
                  <a:ext uri="{FF2B5EF4-FFF2-40B4-BE49-F238E27FC236}">
                    <a16:creationId xmlns:a16="http://schemas.microsoft.com/office/drawing/2014/main" id="{F06B5A6F-17E3-DB9C-AA1C-3B9EDF8F9E4D}"/>
                  </a:ext>
                </a:extLst>
              </p:cNvPr>
              <p:cNvCxnSpPr>
                <a:cxnSpLocks/>
              </p:cNvCxnSpPr>
              <p:nvPr/>
            </p:nvCxnSpPr>
            <p:spPr>
              <a:xfrm>
                <a:off x="2303929" y="2832848"/>
                <a:ext cx="1758263" cy="130242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5D3FB0ED-78CA-7978-D02D-BA1AFBE5E9CC}"/>
                  </a:ext>
                </a:extLst>
              </p:cNvPr>
              <p:cNvSpPr/>
              <p:nvPr/>
            </p:nvSpPr>
            <p:spPr>
              <a:xfrm>
                <a:off x="4468500" y="3334872"/>
                <a:ext cx="852798" cy="54684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8" name="圖片 37">
                <a:extLst>
                  <a:ext uri="{FF2B5EF4-FFF2-40B4-BE49-F238E27FC236}">
                    <a16:creationId xmlns:a16="http://schemas.microsoft.com/office/drawing/2014/main" id="{B69139B7-5EC4-5A4D-7929-216EBC657C36}"/>
                  </a:ext>
                </a:extLst>
              </p:cNvPr>
              <p:cNvPicPr>
                <a:picLocks noChangeAspect="1"/>
              </p:cNvPicPr>
              <p:nvPr/>
            </p:nvPicPr>
            <p:blipFill>
              <a:blip r:embed="rId5"/>
              <a:stretch>
                <a:fillRect/>
              </a:stretch>
            </p:blipFill>
            <p:spPr>
              <a:xfrm>
                <a:off x="8040862" y="2003612"/>
                <a:ext cx="2705478" cy="2381582"/>
              </a:xfrm>
              <a:prstGeom prst="rect">
                <a:avLst/>
              </a:prstGeom>
            </p:spPr>
          </p:pic>
          <p:sp>
            <p:nvSpPr>
              <p:cNvPr id="39" name="矩形 38">
                <a:extLst>
                  <a:ext uri="{FF2B5EF4-FFF2-40B4-BE49-F238E27FC236}">
                    <a16:creationId xmlns:a16="http://schemas.microsoft.com/office/drawing/2014/main" id="{665FC0B6-8061-9FF5-F38E-701616F9C96B}"/>
                  </a:ext>
                </a:extLst>
              </p:cNvPr>
              <p:cNvSpPr/>
              <p:nvPr/>
            </p:nvSpPr>
            <p:spPr>
              <a:xfrm>
                <a:off x="8193262" y="2788025"/>
                <a:ext cx="1452762" cy="54684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39">
                <a:extLst>
                  <a:ext uri="{FF2B5EF4-FFF2-40B4-BE49-F238E27FC236}">
                    <a16:creationId xmlns:a16="http://schemas.microsoft.com/office/drawing/2014/main" id="{84149C0C-8573-1A3C-689E-43B28509B28A}"/>
                  </a:ext>
                </a:extLst>
              </p:cNvPr>
              <p:cNvCxnSpPr>
                <a:cxnSpLocks/>
              </p:cNvCxnSpPr>
              <p:nvPr/>
            </p:nvCxnSpPr>
            <p:spPr>
              <a:xfrm flipV="1">
                <a:off x="5321298" y="2003612"/>
                <a:ext cx="2719564" cy="132035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CFAB360C-200F-7773-1E7C-57E3545375B0}"/>
                  </a:ext>
                </a:extLst>
              </p:cNvPr>
              <p:cNvCxnSpPr>
                <a:cxnSpLocks/>
              </p:cNvCxnSpPr>
              <p:nvPr/>
            </p:nvCxnSpPr>
            <p:spPr>
              <a:xfrm>
                <a:off x="5321298" y="3880747"/>
                <a:ext cx="2719564" cy="504447"/>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cxnSp>
          <p:nvCxnSpPr>
            <p:cNvPr id="32" name="直線接點 31">
              <a:extLst>
                <a:ext uri="{FF2B5EF4-FFF2-40B4-BE49-F238E27FC236}">
                  <a16:creationId xmlns:a16="http://schemas.microsoft.com/office/drawing/2014/main" id="{4333B35E-747A-9BF8-BC44-5B29C4F8975E}"/>
                </a:ext>
              </a:extLst>
            </p:cNvPr>
            <p:cNvCxnSpPr>
              <a:cxnSpLocks/>
            </p:cNvCxnSpPr>
            <p:nvPr/>
          </p:nvCxnSpPr>
          <p:spPr>
            <a:xfrm flipV="1">
              <a:off x="-5422364" y="1991809"/>
              <a:ext cx="1758263" cy="32273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420106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群組 36">
            <a:extLst>
              <a:ext uri="{FF2B5EF4-FFF2-40B4-BE49-F238E27FC236}">
                <a16:creationId xmlns:a16="http://schemas.microsoft.com/office/drawing/2014/main" id="{02805378-A340-4A72-B610-8C8A227C9FFC}"/>
              </a:ext>
            </a:extLst>
          </p:cNvPr>
          <p:cNvGrpSpPr/>
          <p:nvPr/>
        </p:nvGrpSpPr>
        <p:grpSpPr>
          <a:xfrm>
            <a:off x="-6275162" y="1893197"/>
            <a:ext cx="9295209" cy="2520535"/>
            <a:chOff x="-6275162" y="1893197"/>
            <a:chExt cx="9295209" cy="2520535"/>
          </a:xfrm>
        </p:grpSpPr>
        <p:grpSp>
          <p:nvGrpSpPr>
            <p:cNvPr id="19" name="群組 18">
              <a:extLst>
                <a:ext uri="{FF2B5EF4-FFF2-40B4-BE49-F238E27FC236}">
                  <a16:creationId xmlns:a16="http://schemas.microsoft.com/office/drawing/2014/main" id="{7AA482CE-E9DC-108E-5AF8-02F154C74DE0}"/>
                </a:ext>
              </a:extLst>
            </p:cNvPr>
            <p:cNvGrpSpPr/>
            <p:nvPr/>
          </p:nvGrpSpPr>
          <p:grpSpPr>
            <a:xfrm>
              <a:off x="-6275162" y="1893197"/>
              <a:ext cx="9295209" cy="2520535"/>
              <a:chOff x="1451131" y="1864659"/>
              <a:chExt cx="9295209" cy="2520535"/>
            </a:xfrm>
          </p:grpSpPr>
          <p:pic>
            <p:nvPicPr>
              <p:cNvPr id="21" name="圖片 20">
                <a:extLst>
                  <a:ext uri="{FF2B5EF4-FFF2-40B4-BE49-F238E27FC236}">
                    <a16:creationId xmlns:a16="http://schemas.microsoft.com/office/drawing/2014/main" id="{43D44DAF-B42B-0E06-4B75-AA2F9958FD66}"/>
                  </a:ext>
                </a:extLst>
              </p:cNvPr>
              <p:cNvPicPr>
                <a:picLocks noChangeAspect="1"/>
              </p:cNvPicPr>
              <p:nvPr/>
            </p:nvPicPr>
            <p:blipFill>
              <a:blip r:embed="rId2"/>
              <a:stretch>
                <a:fillRect/>
              </a:stretch>
            </p:blipFill>
            <p:spPr>
              <a:xfrm>
                <a:off x="1451131" y="1864659"/>
                <a:ext cx="1867161" cy="1609950"/>
              </a:xfrm>
              <a:prstGeom prst="rect">
                <a:avLst/>
              </a:prstGeom>
            </p:spPr>
          </p:pic>
          <p:sp>
            <p:nvSpPr>
              <p:cNvPr id="24" name="矩形 23">
                <a:extLst>
                  <a:ext uri="{FF2B5EF4-FFF2-40B4-BE49-F238E27FC236}">
                    <a16:creationId xmlns:a16="http://schemas.microsoft.com/office/drawing/2014/main" id="{071E4DC3-13D1-E574-5411-FBE957D37858}"/>
                  </a:ext>
                </a:extLst>
              </p:cNvPr>
              <p:cNvSpPr/>
              <p:nvPr/>
            </p:nvSpPr>
            <p:spPr>
              <a:xfrm>
                <a:off x="1451131" y="2286001"/>
                <a:ext cx="852798" cy="54684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6" name="圖片 25">
                <a:extLst>
                  <a:ext uri="{FF2B5EF4-FFF2-40B4-BE49-F238E27FC236}">
                    <a16:creationId xmlns:a16="http://schemas.microsoft.com/office/drawing/2014/main" id="{C381963A-EDE9-3D4F-B3A5-8B91EFD05FA9}"/>
                  </a:ext>
                </a:extLst>
              </p:cNvPr>
              <p:cNvPicPr>
                <a:picLocks noChangeAspect="1"/>
              </p:cNvPicPr>
              <p:nvPr/>
            </p:nvPicPr>
            <p:blipFill>
              <a:blip r:embed="rId3"/>
              <a:stretch>
                <a:fillRect/>
              </a:stretch>
            </p:blipFill>
            <p:spPr>
              <a:xfrm>
                <a:off x="4062192" y="1963271"/>
                <a:ext cx="3153215" cy="2172003"/>
              </a:xfrm>
              <a:prstGeom prst="rect">
                <a:avLst/>
              </a:prstGeom>
            </p:spPr>
          </p:pic>
          <p:cxnSp>
            <p:nvCxnSpPr>
              <p:cNvPr id="27" name="直線接點 26">
                <a:extLst>
                  <a:ext uri="{FF2B5EF4-FFF2-40B4-BE49-F238E27FC236}">
                    <a16:creationId xmlns:a16="http://schemas.microsoft.com/office/drawing/2014/main" id="{9044D414-2229-D0C0-0A72-D705F5DD5FC3}"/>
                  </a:ext>
                </a:extLst>
              </p:cNvPr>
              <p:cNvCxnSpPr>
                <a:cxnSpLocks/>
              </p:cNvCxnSpPr>
              <p:nvPr/>
            </p:nvCxnSpPr>
            <p:spPr>
              <a:xfrm>
                <a:off x="2303929" y="2832848"/>
                <a:ext cx="1758263" cy="130242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50C958B1-B4F0-A528-E6A3-C4DC4AE1F1F4}"/>
                  </a:ext>
                </a:extLst>
              </p:cNvPr>
              <p:cNvSpPr/>
              <p:nvPr/>
            </p:nvSpPr>
            <p:spPr>
              <a:xfrm>
                <a:off x="4468500" y="3334872"/>
                <a:ext cx="852798" cy="54684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9" name="圖片 28">
                <a:extLst>
                  <a:ext uri="{FF2B5EF4-FFF2-40B4-BE49-F238E27FC236}">
                    <a16:creationId xmlns:a16="http://schemas.microsoft.com/office/drawing/2014/main" id="{DC791759-DE2E-F7EB-ABB0-ED57C86140A3}"/>
                  </a:ext>
                </a:extLst>
              </p:cNvPr>
              <p:cNvPicPr>
                <a:picLocks noChangeAspect="1"/>
              </p:cNvPicPr>
              <p:nvPr/>
            </p:nvPicPr>
            <p:blipFill>
              <a:blip r:embed="rId4"/>
              <a:stretch>
                <a:fillRect/>
              </a:stretch>
            </p:blipFill>
            <p:spPr>
              <a:xfrm>
                <a:off x="8040862" y="2003612"/>
                <a:ext cx="2705478" cy="2381582"/>
              </a:xfrm>
              <a:prstGeom prst="rect">
                <a:avLst/>
              </a:prstGeom>
            </p:spPr>
          </p:pic>
          <p:sp>
            <p:nvSpPr>
              <p:cNvPr id="30" name="矩形 29">
                <a:extLst>
                  <a:ext uri="{FF2B5EF4-FFF2-40B4-BE49-F238E27FC236}">
                    <a16:creationId xmlns:a16="http://schemas.microsoft.com/office/drawing/2014/main" id="{CB62801A-E9D6-6388-E998-4862AB63AE8E}"/>
                  </a:ext>
                </a:extLst>
              </p:cNvPr>
              <p:cNvSpPr/>
              <p:nvPr/>
            </p:nvSpPr>
            <p:spPr>
              <a:xfrm>
                <a:off x="8193262" y="2788025"/>
                <a:ext cx="1452762" cy="54684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a:extLst>
                  <a:ext uri="{FF2B5EF4-FFF2-40B4-BE49-F238E27FC236}">
                    <a16:creationId xmlns:a16="http://schemas.microsoft.com/office/drawing/2014/main" id="{543447E3-0A30-DC88-5829-69885FFCE05D}"/>
                  </a:ext>
                </a:extLst>
              </p:cNvPr>
              <p:cNvCxnSpPr>
                <a:cxnSpLocks/>
              </p:cNvCxnSpPr>
              <p:nvPr/>
            </p:nvCxnSpPr>
            <p:spPr>
              <a:xfrm flipV="1">
                <a:off x="5321298" y="2003612"/>
                <a:ext cx="2719564" cy="132035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93AACF14-11C5-6E50-AADA-7C3A71507407}"/>
                  </a:ext>
                </a:extLst>
              </p:cNvPr>
              <p:cNvCxnSpPr>
                <a:cxnSpLocks/>
              </p:cNvCxnSpPr>
              <p:nvPr/>
            </p:nvCxnSpPr>
            <p:spPr>
              <a:xfrm>
                <a:off x="5321298" y="3880747"/>
                <a:ext cx="2719564" cy="504447"/>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cxnSp>
          <p:nvCxnSpPr>
            <p:cNvPr id="34" name="直線接點 33">
              <a:extLst>
                <a:ext uri="{FF2B5EF4-FFF2-40B4-BE49-F238E27FC236}">
                  <a16:creationId xmlns:a16="http://schemas.microsoft.com/office/drawing/2014/main" id="{8479DBA7-7514-1B38-5D21-A20B97D49B03}"/>
                </a:ext>
              </a:extLst>
            </p:cNvPr>
            <p:cNvCxnSpPr>
              <a:cxnSpLocks/>
            </p:cNvCxnSpPr>
            <p:nvPr/>
          </p:nvCxnSpPr>
          <p:spPr>
            <a:xfrm flipV="1">
              <a:off x="-5422364" y="1991809"/>
              <a:ext cx="1758263" cy="32273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7</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自定義快速訪問工具列</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6" name="標題 5">
            <a:extLst>
              <a:ext uri="{FF2B5EF4-FFF2-40B4-BE49-F238E27FC236}">
                <a16:creationId xmlns:a16="http://schemas.microsoft.com/office/drawing/2014/main" id="{B1DC3A06-C38B-A083-1F4C-A0615C93698D}"/>
              </a:ext>
            </a:extLst>
          </p:cNvPr>
          <p:cNvSpPr txBox="1">
            <a:spLocks/>
          </p:cNvSpPr>
          <p:nvPr/>
        </p:nvSpPr>
        <p:spPr>
          <a:xfrm>
            <a:off x="1451131" y="1111796"/>
            <a:ext cx="10515600" cy="752863"/>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傑弗里</a:t>
            </a:r>
            <a:r>
              <a:rPr lang="en-US" altLang="zh-TW" sz="2000" dirty="0">
                <a:solidFill>
                  <a:schemeClr val="tx1"/>
                </a:solidFill>
              </a:rPr>
              <a:t>·</a:t>
            </a:r>
            <a:r>
              <a:rPr lang="zh-TW" altLang="en-US" sz="2000" dirty="0">
                <a:solidFill>
                  <a:schemeClr val="tx1"/>
                </a:solidFill>
              </a:rPr>
              <a:t>澤德曼：「三次點擊原則的基礎，就是人們用網絡的方式。」</a:t>
            </a:r>
            <a:endParaRPr lang="en-US" altLang="zh-TW" sz="2000" dirty="0">
              <a:solidFill>
                <a:schemeClr val="tx1"/>
              </a:solidFill>
            </a:endParaRPr>
          </a:p>
          <a:p>
            <a:r>
              <a:rPr lang="zh-TW" altLang="en-US" sz="2000" dirty="0">
                <a:solidFill>
                  <a:schemeClr val="tx1"/>
                </a:solidFill>
              </a:rPr>
              <a:t>自定義工具列就像人們用</a:t>
            </a:r>
            <a:r>
              <a:rPr lang="en-US" altLang="zh-TW" sz="2000" dirty="0">
                <a:solidFill>
                  <a:schemeClr val="tx1"/>
                </a:solidFill>
              </a:rPr>
              <a:t>PowerPoint</a:t>
            </a:r>
            <a:r>
              <a:rPr lang="zh-TW" altLang="en-US" sz="2000" dirty="0">
                <a:solidFill>
                  <a:schemeClr val="tx1"/>
                </a:solidFill>
              </a:rPr>
              <a:t>的基礎方式。</a:t>
            </a:r>
          </a:p>
        </p:txBody>
      </p:sp>
      <p:grpSp>
        <p:nvGrpSpPr>
          <p:cNvPr id="33" name="群組 32">
            <a:extLst>
              <a:ext uri="{FF2B5EF4-FFF2-40B4-BE49-F238E27FC236}">
                <a16:creationId xmlns:a16="http://schemas.microsoft.com/office/drawing/2014/main" id="{24E3786D-D16A-A512-9506-3BEEACEB5A18}"/>
              </a:ext>
            </a:extLst>
          </p:cNvPr>
          <p:cNvGrpSpPr/>
          <p:nvPr/>
        </p:nvGrpSpPr>
        <p:grpSpPr>
          <a:xfrm>
            <a:off x="1945784" y="1963271"/>
            <a:ext cx="7611640" cy="4567185"/>
            <a:chOff x="1945784" y="1963271"/>
            <a:chExt cx="7611640" cy="4567185"/>
          </a:xfrm>
        </p:grpSpPr>
        <p:cxnSp>
          <p:nvCxnSpPr>
            <p:cNvPr id="5" name="直線接點 4">
              <a:extLst>
                <a:ext uri="{FF2B5EF4-FFF2-40B4-BE49-F238E27FC236}">
                  <a16:creationId xmlns:a16="http://schemas.microsoft.com/office/drawing/2014/main" id="{55A144BA-8D8A-F5C8-A98E-2EEA4B77D27C}"/>
                </a:ext>
              </a:extLst>
            </p:cNvPr>
            <p:cNvCxnSpPr>
              <a:cxnSpLocks/>
            </p:cNvCxnSpPr>
            <p:nvPr/>
          </p:nvCxnSpPr>
          <p:spPr>
            <a:xfrm flipV="1">
              <a:off x="1945784" y="1963271"/>
              <a:ext cx="1671169" cy="845314"/>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圖片 7">
              <a:extLst>
                <a:ext uri="{FF2B5EF4-FFF2-40B4-BE49-F238E27FC236}">
                  <a16:creationId xmlns:a16="http://schemas.microsoft.com/office/drawing/2014/main" id="{6C566CEF-8ECE-B9BB-3634-75BFBDBF5372}"/>
                </a:ext>
              </a:extLst>
            </p:cNvPr>
            <p:cNvPicPr>
              <a:picLocks noChangeAspect="1"/>
            </p:cNvPicPr>
            <p:nvPr/>
          </p:nvPicPr>
          <p:blipFill>
            <a:blip r:embed="rId6"/>
            <a:stretch>
              <a:fillRect/>
            </a:stretch>
          </p:blipFill>
          <p:spPr>
            <a:xfrm>
              <a:off x="3616953" y="1963271"/>
              <a:ext cx="5940471" cy="4567185"/>
            </a:xfrm>
            <a:prstGeom prst="rect">
              <a:avLst/>
            </a:prstGeom>
          </p:spPr>
        </p:pic>
        <p:cxnSp>
          <p:nvCxnSpPr>
            <p:cNvPr id="12" name="直線接點 11">
              <a:extLst>
                <a:ext uri="{FF2B5EF4-FFF2-40B4-BE49-F238E27FC236}">
                  <a16:creationId xmlns:a16="http://schemas.microsoft.com/office/drawing/2014/main" id="{29DA4CA8-23B0-2B09-1D12-C1DDBDEB2796}"/>
                </a:ext>
              </a:extLst>
            </p:cNvPr>
            <p:cNvCxnSpPr>
              <a:cxnSpLocks/>
            </p:cNvCxnSpPr>
            <p:nvPr/>
          </p:nvCxnSpPr>
          <p:spPr>
            <a:xfrm>
              <a:off x="1945784" y="3323970"/>
              <a:ext cx="1671169" cy="3193162"/>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842864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8</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插入圖案</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標題 5">
            <a:extLst>
              <a:ext uri="{FF2B5EF4-FFF2-40B4-BE49-F238E27FC236}">
                <a16:creationId xmlns:a16="http://schemas.microsoft.com/office/drawing/2014/main" id="{43A19C96-972E-A5FE-670E-A6E82EDEA3A1}"/>
              </a:ext>
            </a:extLst>
          </p:cNvPr>
          <p:cNvSpPr txBox="1">
            <a:spLocks/>
          </p:cNvSpPr>
          <p:nvPr/>
        </p:nvSpPr>
        <p:spPr>
          <a:xfrm>
            <a:off x="1451131" y="1111796"/>
            <a:ext cx="10515600" cy="1265644"/>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伊凡</a:t>
            </a:r>
            <a:r>
              <a:rPr lang="en-US" altLang="zh-TW" sz="2000" dirty="0">
                <a:solidFill>
                  <a:schemeClr val="tx1"/>
                </a:solidFill>
              </a:rPr>
              <a:t>·</a:t>
            </a:r>
            <a:r>
              <a:rPr lang="zh-TW" altLang="en-US" sz="2000" dirty="0">
                <a:solidFill>
                  <a:schemeClr val="tx1"/>
                </a:solidFill>
              </a:rPr>
              <a:t>蘇澤蘭：「接在數位電腦上的螢幕讓我們有機會了解在物理世界中無法理解的概念。螢幕是一扇通往數學仙境的窗。」</a:t>
            </a:r>
            <a:endParaRPr lang="en-US" altLang="zh-TW" sz="2000" dirty="0">
              <a:solidFill>
                <a:schemeClr val="tx1"/>
              </a:solidFill>
            </a:endParaRPr>
          </a:p>
          <a:p>
            <a:r>
              <a:rPr lang="zh-TW" altLang="en-US" sz="2000" dirty="0">
                <a:solidFill>
                  <a:schemeClr val="tx1"/>
                </a:solidFill>
              </a:rPr>
              <a:t>計算機圖學之父伊凡</a:t>
            </a:r>
            <a:r>
              <a:rPr lang="en-US" altLang="zh-TW" sz="2000" dirty="0">
                <a:solidFill>
                  <a:schemeClr val="tx1"/>
                </a:solidFill>
              </a:rPr>
              <a:t>·</a:t>
            </a:r>
            <a:r>
              <a:rPr lang="zh-TW" altLang="en-US" sz="2000" dirty="0">
                <a:solidFill>
                  <a:schemeClr val="tx1"/>
                </a:solidFill>
              </a:rPr>
              <a:t>蘇澤蘭從簡單圖形開始，一步步探討圖學的奧妙。</a:t>
            </a:r>
            <a:endParaRPr lang="en-US" altLang="zh-TW" sz="2000" dirty="0">
              <a:solidFill>
                <a:schemeClr val="tx1"/>
              </a:solidFill>
            </a:endParaRPr>
          </a:p>
          <a:p>
            <a:r>
              <a:rPr lang="zh-TW" altLang="en-US" sz="2000" dirty="0">
                <a:solidFill>
                  <a:schemeClr val="tx1"/>
                </a:solidFill>
              </a:rPr>
              <a:t>現在我們可以站在巨人的肩膀上，理解計算機圖學的根本。</a:t>
            </a:r>
            <a:endParaRPr lang="en-US" altLang="zh-TW" sz="2000" dirty="0">
              <a:solidFill>
                <a:schemeClr val="tx1"/>
              </a:solidFill>
            </a:endParaRPr>
          </a:p>
        </p:txBody>
      </p:sp>
      <p:grpSp>
        <p:nvGrpSpPr>
          <p:cNvPr id="26" name="群組 25">
            <a:extLst>
              <a:ext uri="{FF2B5EF4-FFF2-40B4-BE49-F238E27FC236}">
                <a16:creationId xmlns:a16="http://schemas.microsoft.com/office/drawing/2014/main" id="{110E5021-52E4-356B-FCB4-102EB3D484E2}"/>
              </a:ext>
            </a:extLst>
          </p:cNvPr>
          <p:cNvGrpSpPr/>
          <p:nvPr/>
        </p:nvGrpSpPr>
        <p:grpSpPr>
          <a:xfrm>
            <a:off x="1105194" y="2145026"/>
            <a:ext cx="9635675" cy="4372106"/>
            <a:chOff x="1105194" y="2145026"/>
            <a:chExt cx="9635675" cy="4372106"/>
          </a:xfrm>
        </p:grpSpPr>
        <p:pic>
          <p:nvPicPr>
            <p:cNvPr id="7" name="圖片 6">
              <a:extLst>
                <a:ext uri="{FF2B5EF4-FFF2-40B4-BE49-F238E27FC236}">
                  <a16:creationId xmlns:a16="http://schemas.microsoft.com/office/drawing/2014/main" id="{E0078EE0-7FA2-95F4-F4A9-8AEDB54D207C}"/>
                </a:ext>
              </a:extLst>
            </p:cNvPr>
            <p:cNvPicPr>
              <a:picLocks noChangeAspect="1"/>
            </p:cNvPicPr>
            <p:nvPr/>
          </p:nvPicPr>
          <p:blipFill>
            <a:blip r:embed="rId3"/>
            <a:stretch>
              <a:fillRect/>
            </a:stretch>
          </p:blipFill>
          <p:spPr>
            <a:xfrm>
              <a:off x="1105194" y="2581156"/>
              <a:ext cx="3686689" cy="1695687"/>
            </a:xfrm>
            <a:prstGeom prst="rect">
              <a:avLst/>
            </a:prstGeom>
          </p:spPr>
        </p:pic>
        <p:pic>
          <p:nvPicPr>
            <p:cNvPr id="9" name="圖片 8">
              <a:extLst>
                <a:ext uri="{FF2B5EF4-FFF2-40B4-BE49-F238E27FC236}">
                  <a16:creationId xmlns:a16="http://schemas.microsoft.com/office/drawing/2014/main" id="{F940D1F2-0CB5-E799-3203-21EEF39A89CD}"/>
                </a:ext>
              </a:extLst>
            </p:cNvPr>
            <p:cNvPicPr>
              <a:picLocks noChangeAspect="1"/>
            </p:cNvPicPr>
            <p:nvPr/>
          </p:nvPicPr>
          <p:blipFill>
            <a:blip r:embed="rId4"/>
            <a:stretch>
              <a:fillRect/>
            </a:stretch>
          </p:blipFill>
          <p:spPr>
            <a:xfrm>
              <a:off x="5179955" y="2581156"/>
              <a:ext cx="3057952" cy="1886213"/>
            </a:xfrm>
            <a:prstGeom prst="rect">
              <a:avLst/>
            </a:prstGeom>
          </p:spPr>
        </p:pic>
        <p:pic>
          <p:nvPicPr>
            <p:cNvPr id="11" name="圖片 10">
              <a:extLst>
                <a:ext uri="{FF2B5EF4-FFF2-40B4-BE49-F238E27FC236}">
                  <a16:creationId xmlns:a16="http://schemas.microsoft.com/office/drawing/2014/main" id="{EA4C5CB0-5403-8B1A-C3B4-C41E7549FD2F}"/>
                </a:ext>
              </a:extLst>
            </p:cNvPr>
            <p:cNvPicPr>
              <a:picLocks noChangeAspect="1"/>
            </p:cNvPicPr>
            <p:nvPr/>
          </p:nvPicPr>
          <p:blipFill>
            <a:blip r:embed="rId5"/>
            <a:stretch>
              <a:fillRect/>
            </a:stretch>
          </p:blipFill>
          <p:spPr>
            <a:xfrm>
              <a:off x="8936437" y="2145026"/>
              <a:ext cx="1804432" cy="4372106"/>
            </a:xfrm>
            <a:prstGeom prst="rect">
              <a:avLst/>
            </a:prstGeom>
          </p:spPr>
        </p:pic>
        <p:sp>
          <p:nvSpPr>
            <p:cNvPr id="12" name="矩形 11">
              <a:extLst>
                <a:ext uri="{FF2B5EF4-FFF2-40B4-BE49-F238E27FC236}">
                  <a16:creationId xmlns:a16="http://schemas.microsoft.com/office/drawing/2014/main" id="{F28400BB-15EC-A2C1-9EB9-255448EAACCC}"/>
                </a:ext>
              </a:extLst>
            </p:cNvPr>
            <p:cNvSpPr/>
            <p:nvPr/>
          </p:nvSpPr>
          <p:spPr>
            <a:xfrm>
              <a:off x="2473657" y="2955047"/>
              <a:ext cx="654554" cy="548549"/>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16737734-0356-DD3F-4A79-6F8D196C3877}"/>
                </a:ext>
              </a:extLst>
            </p:cNvPr>
            <p:cNvSpPr/>
            <p:nvPr/>
          </p:nvSpPr>
          <p:spPr>
            <a:xfrm>
              <a:off x="6054377" y="2955047"/>
              <a:ext cx="654554" cy="116456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接點 13">
              <a:extLst>
                <a:ext uri="{FF2B5EF4-FFF2-40B4-BE49-F238E27FC236}">
                  <a16:creationId xmlns:a16="http://schemas.microsoft.com/office/drawing/2014/main" id="{EDA45C1F-AF4C-A26C-5FC3-77A7F31B3F26}"/>
                </a:ext>
              </a:extLst>
            </p:cNvPr>
            <p:cNvCxnSpPr>
              <a:cxnSpLocks/>
            </p:cNvCxnSpPr>
            <p:nvPr/>
          </p:nvCxnSpPr>
          <p:spPr>
            <a:xfrm flipV="1">
              <a:off x="3128211" y="2581156"/>
              <a:ext cx="2051744" cy="37389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436AB20B-5C66-6C67-25CF-BE29A2702225}"/>
                </a:ext>
              </a:extLst>
            </p:cNvPr>
            <p:cNvCxnSpPr>
              <a:cxnSpLocks/>
            </p:cNvCxnSpPr>
            <p:nvPr/>
          </p:nvCxnSpPr>
          <p:spPr>
            <a:xfrm>
              <a:off x="3128211" y="3503596"/>
              <a:ext cx="2051744" cy="963773"/>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3B4E93C0-48F6-5A02-0099-F899E8B3154E}"/>
                </a:ext>
              </a:extLst>
            </p:cNvPr>
            <p:cNvCxnSpPr>
              <a:cxnSpLocks/>
            </p:cNvCxnSpPr>
            <p:nvPr/>
          </p:nvCxnSpPr>
          <p:spPr>
            <a:xfrm flipV="1">
              <a:off x="6708931" y="2145026"/>
              <a:ext cx="2227506" cy="81002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3582303-F6C5-9719-A353-160676A9C4D1}"/>
                </a:ext>
              </a:extLst>
            </p:cNvPr>
            <p:cNvCxnSpPr>
              <a:cxnSpLocks/>
            </p:cNvCxnSpPr>
            <p:nvPr/>
          </p:nvCxnSpPr>
          <p:spPr>
            <a:xfrm>
              <a:off x="6708931" y="4119613"/>
              <a:ext cx="2227506" cy="2397519"/>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854180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DB3EB16-DF16-CE78-D486-5A6C1F9F4FAD}"/>
              </a:ext>
            </a:extLst>
          </p:cNvPr>
          <p:cNvSpPr>
            <a:spLocks noGrp="1"/>
          </p:cNvSpPr>
          <p:nvPr>
            <p:ph type="sldNum" sz="quarter" idx="12"/>
          </p:nvPr>
        </p:nvSpPr>
        <p:spPr/>
        <p:txBody>
          <a:bodyPr/>
          <a:lstStyle/>
          <a:p>
            <a:fld id="{ACD9DDB2-07AC-45D8-A443-BC631B55AF1A}" type="slidenum">
              <a:rPr lang="zh-TW" altLang="en-US" smtClean="0"/>
              <a:t>9</a:t>
            </a:fld>
            <a:endParaRPr lang="zh-TW" altLang="en-US"/>
          </a:p>
        </p:txBody>
      </p:sp>
      <p:sp>
        <p:nvSpPr>
          <p:cNvPr id="3" name="標題 5">
            <a:extLst>
              <a:ext uri="{FF2B5EF4-FFF2-40B4-BE49-F238E27FC236}">
                <a16:creationId xmlns:a16="http://schemas.microsoft.com/office/drawing/2014/main" id="{48807835-BEC9-B10B-68C2-28E4CAB85E25}"/>
              </a:ext>
            </a:extLst>
          </p:cNvPr>
          <p:cNvSpPr txBox="1">
            <a:spLocks/>
          </p:cNvSpPr>
          <p:nvPr/>
        </p:nvSpPr>
        <p:spPr>
          <a:xfrm>
            <a:off x="1451131" y="548007"/>
            <a:ext cx="10515600" cy="563789"/>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tx1"/>
                </a:solidFill>
              </a:rPr>
              <a:t>插入圖案</a:t>
            </a:r>
          </a:p>
        </p:txBody>
      </p:sp>
      <p:pic>
        <p:nvPicPr>
          <p:cNvPr id="4" name="圖片 3">
            <a:extLst>
              <a:ext uri="{FF2B5EF4-FFF2-40B4-BE49-F238E27FC236}">
                <a16:creationId xmlns:a16="http://schemas.microsoft.com/office/drawing/2014/main" id="{F6ED8177-DC82-8156-2676-598227B68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64" y="548007"/>
            <a:ext cx="495267" cy="495267"/>
          </a:xfrm>
          <a:prstGeom prst="rect">
            <a:avLst/>
          </a:prstGeom>
        </p:spPr>
      </p:pic>
      <p:sp>
        <p:nvSpPr>
          <p:cNvPr id="5" name="標題 5">
            <a:extLst>
              <a:ext uri="{FF2B5EF4-FFF2-40B4-BE49-F238E27FC236}">
                <a16:creationId xmlns:a16="http://schemas.microsoft.com/office/drawing/2014/main" id="{43A19C96-972E-A5FE-670E-A6E82EDEA3A1}"/>
              </a:ext>
            </a:extLst>
          </p:cNvPr>
          <p:cNvSpPr txBox="1">
            <a:spLocks/>
          </p:cNvSpPr>
          <p:nvPr/>
        </p:nvSpPr>
        <p:spPr>
          <a:xfrm>
            <a:off x="1451131" y="1111796"/>
            <a:ext cx="10515600" cy="1265644"/>
          </a:xfrm>
          <a:prstGeom prst="rect">
            <a:avLst/>
          </a:prstGeom>
        </p:spPr>
        <p:txBody>
          <a:bodyPr/>
          <a:lstStyle>
            <a:lvl1pPr algn="l" defTabSz="914400" rtl="0" eaLnBrk="1" latinLnBrk="0" hangingPunct="1">
              <a:lnSpc>
                <a:spcPct val="90000"/>
              </a:lnSpc>
              <a:spcBef>
                <a:spcPct val="0"/>
              </a:spcBef>
              <a:buNone/>
              <a:defRPr sz="3200" kern="1200">
                <a:solidFill>
                  <a:schemeClr val="bg1"/>
                </a:solidFill>
                <a:latin typeface="微軟正黑體" panose="020B0604030504040204" pitchFamily="34" charset="-120"/>
                <a:ea typeface="微軟正黑體" panose="020B0604030504040204" pitchFamily="34" charset="-120"/>
                <a:cs typeface="+mj-cs"/>
              </a:defRPr>
            </a:lvl1pPr>
          </a:lstStyle>
          <a:p>
            <a:r>
              <a:rPr lang="zh-TW" altLang="en-US" sz="2000" dirty="0">
                <a:solidFill>
                  <a:schemeClr val="tx1"/>
                </a:solidFill>
              </a:rPr>
              <a:t>伊凡</a:t>
            </a:r>
            <a:r>
              <a:rPr lang="en-US" altLang="zh-TW" sz="2000" dirty="0">
                <a:solidFill>
                  <a:schemeClr val="tx1"/>
                </a:solidFill>
              </a:rPr>
              <a:t>·</a:t>
            </a:r>
            <a:r>
              <a:rPr lang="zh-TW" altLang="en-US" sz="2000" dirty="0">
                <a:solidFill>
                  <a:schemeClr val="tx1"/>
                </a:solidFill>
              </a:rPr>
              <a:t>蘇澤蘭：「接在數位電腦上的螢幕讓我們有機會了解在物理世界中無法理解的概念。螢幕是一扇通往數學仙境的窗。」</a:t>
            </a:r>
            <a:endParaRPr lang="en-US" altLang="zh-TW" sz="2000" dirty="0">
              <a:solidFill>
                <a:schemeClr val="tx1"/>
              </a:solidFill>
            </a:endParaRPr>
          </a:p>
          <a:p>
            <a:r>
              <a:rPr lang="zh-TW" altLang="en-US" sz="2000" dirty="0">
                <a:solidFill>
                  <a:schemeClr val="tx1"/>
                </a:solidFill>
              </a:rPr>
              <a:t>計算機圖學之父伊凡</a:t>
            </a:r>
            <a:r>
              <a:rPr lang="en-US" altLang="zh-TW" sz="2000" dirty="0">
                <a:solidFill>
                  <a:schemeClr val="tx1"/>
                </a:solidFill>
              </a:rPr>
              <a:t>·</a:t>
            </a:r>
            <a:r>
              <a:rPr lang="zh-TW" altLang="en-US" sz="2000" dirty="0">
                <a:solidFill>
                  <a:schemeClr val="tx1"/>
                </a:solidFill>
              </a:rPr>
              <a:t>蘇澤蘭從簡單圖形開始，一步步探討圖學的奧妙。</a:t>
            </a:r>
            <a:endParaRPr lang="en-US" altLang="zh-TW" sz="2000" dirty="0">
              <a:solidFill>
                <a:schemeClr val="tx1"/>
              </a:solidFill>
            </a:endParaRPr>
          </a:p>
          <a:p>
            <a:r>
              <a:rPr lang="zh-TW" altLang="en-US" sz="2000" dirty="0">
                <a:solidFill>
                  <a:schemeClr val="tx1"/>
                </a:solidFill>
              </a:rPr>
              <a:t>現在我們可以站在巨人的肩膀上，理解計算機圖學的根本。</a:t>
            </a:r>
            <a:endParaRPr lang="en-US" altLang="zh-TW" sz="2000" dirty="0">
              <a:solidFill>
                <a:schemeClr val="tx1"/>
              </a:solidFill>
            </a:endParaRPr>
          </a:p>
        </p:txBody>
      </p:sp>
      <p:sp>
        <p:nvSpPr>
          <p:cNvPr id="6" name="矩形 5">
            <a:extLst>
              <a:ext uri="{FF2B5EF4-FFF2-40B4-BE49-F238E27FC236}">
                <a16:creationId xmlns:a16="http://schemas.microsoft.com/office/drawing/2014/main" id="{035657A8-87B3-B9DB-8FD6-212D70F86439}"/>
              </a:ext>
            </a:extLst>
          </p:cNvPr>
          <p:cNvSpPr/>
          <p:nvPr/>
        </p:nvSpPr>
        <p:spPr>
          <a:xfrm>
            <a:off x="2021306" y="2941229"/>
            <a:ext cx="1193533" cy="11935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等腰三角形 7">
            <a:extLst>
              <a:ext uri="{FF2B5EF4-FFF2-40B4-BE49-F238E27FC236}">
                <a16:creationId xmlns:a16="http://schemas.microsoft.com/office/drawing/2014/main" id="{5C77F753-5B5A-3320-4AAB-220620A8D902}"/>
              </a:ext>
            </a:extLst>
          </p:cNvPr>
          <p:cNvSpPr/>
          <p:nvPr/>
        </p:nvSpPr>
        <p:spPr>
          <a:xfrm>
            <a:off x="5520090" y="2941229"/>
            <a:ext cx="1472665" cy="1269539"/>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507F75C6-B2C9-0141-F7D6-23F5FDE98407}"/>
              </a:ext>
            </a:extLst>
          </p:cNvPr>
          <p:cNvSpPr/>
          <p:nvPr/>
        </p:nvSpPr>
        <p:spPr>
          <a:xfrm>
            <a:off x="9298005" y="2945124"/>
            <a:ext cx="1265644" cy="126564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AF1F7005-6437-356A-33C2-3E3FED979A16}"/>
              </a:ext>
            </a:extLst>
          </p:cNvPr>
          <p:cNvSpPr txBox="1"/>
          <p:nvPr/>
        </p:nvSpPr>
        <p:spPr>
          <a:xfrm>
            <a:off x="1451131" y="4375385"/>
            <a:ext cx="2745484" cy="646331"/>
          </a:xfrm>
          <a:prstGeom prst="rect">
            <a:avLst/>
          </a:prstGeom>
          <a:noFill/>
        </p:spPr>
        <p:txBody>
          <a:bodyPr wrap="square" rtlCol="0">
            <a:spAutoFit/>
          </a:bodyPr>
          <a:lstStyle/>
          <a:p>
            <a:r>
              <a:rPr lang="zh-TW" altLang="en-US" dirty="0"/>
              <a:t>最簡單的圖形，</a:t>
            </a:r>
            <a:endParaRPr lang="en-US" altLang="zh-TW" dirty="0"/>
          </a:p>
          <a:p>
            <a:r>
              <a:rPr lang="zh-TW" altLang="en-US" dirty="0"/>
              <a:t>只需填滿像素即可達成</a:t>
            </a:r>
          </a:p>
        </p:txBody>
      </p:sp>
      <p:sp>
        <p:nvSpPr>
          <p:cNvPr id="16" name="文字方塊 15">
            <a:extLst>
              <a:ext uri="{FF2B5EF4-FFF2-40B4-BE49-F238E27FC236}">
                <a16:creationId xmlns:a16="http://schemas.microsoft.com/office/drawing/2014/main" id="{4CA89907-20F2-0748-94EC-A80C7859744A}"/>
              </a:ext>
            </a:extLst>
          </p:cNvPr>
          <p:cNvSpPr txBox="1"/>
          <p:nvPr/>
        </p:nvSpPr>
        <p:spPr>
          <a:xfrm>
            <a:off x="4381331" y="4375385"/>
            <a:ext cx="3750182" cy="1477328"/>
          </a:xfrm>
          <a:prstGeom prst="rect">
            <a:avLst/>
          </a:prstGeom>
          <a:noFill/>
        </p:spPr>
        <p:txBody>
          <a:bodyPr wrap="square" rtlCol="0">
            <a:spAutoFit/>
          </a:bodyPr>
          <a:lstStyle/>
          <a:p>
            <a:r>
              <a:rPr lang="zh-TW" altLang="en-US" dirty="0"/>
              <a:t>這時出現了斜線，</a:t>
            </a:r>
            <a:endParaRPr lang="en-US" altLang="zh-TW" dirty="0"/>
          </a:p>
          <a:p>
            <a:r>
              <a:rPr lang="zh-TW" altLang="en-US" dirty="0"/>
              <a:t>直覺上可以用斜率來繪製。</a:t>
            </a:r>
            <a:endParaRPr lang="en-US" altLang="zh-TW" dirty="0"/>
          </a:p>
          <a:p>
            <a:r>
              <a:rPr lang="zh-TW" altLang="en-US" dirty="0"/>
              <a:t>不過由於小數在電腦上難以計算，</a:t>
            </a:r>
            <a:endParaRPr lang="en-US" altLang="zh-TW" dirty="0"/>
          </a:p>
          <a:p>
            <a:r>
              <a:rPr lang="zh-TW" altLang="en-US" dirty="0"/>
              <a:t>目前都用</a:t>
            </a:r>
            <a:r>
              <a:rPr lang="en-US" altLang="zh-TW" dirty="0"/>
              <a:t>y</a:t>
            </a:r>
            <a:r>
              <a:rPr lang="zh-TW" altLang="en-US" dirty="0"/>
              <a:t>軸相差的值方便計算，</a:t>
            </a:r>
            <a:endParaRPr lang="en-US" altLang="zh-TW" dirty="0"/>
          </a:p>
          <a:p>
            <a:r>
              <a:rPr lang="zh-TW" altLang="en-US" dirty="0"/>
              <a:t>稱為布雷森漢姆直線演算法。</a:t>
            </a:r>
          </a:p>
        </p:txBody>
      </p:sp>
      <p:sp>
        <p:nvSpPr>
          <p:cNvPr id="18" name="文字方塊 17">
            <a:extLst>
              <a:ext uri="{FF2B5EF4-FFF2-40B4-BE49-F238E27FC236}">
                <a16:creationId xmlns:a16="http://schemas.microsoft.com/office/drawing/2014/main" id="{A4AE2EF0-D969-3C5A-312E-977FD6CBB42D}"/>
              </a:ext>
            </a:extLst>
          </p:cNvPr>
          <p:cNvSpPr txBox="1"/>
          <p:nvPr/>
        </p:nvSpPr>
        <p:spPr>
          <a:xfrm>
            <a:off x="8055736" y="4375385"/>
            <a:ext cx="3750182" cy="1477328"/>
          </a:xfrm>
          <a:prstGeom prst="rect">
            <a:avLst/>
          </a:prstGeom>
          <a:noFill/>
        </p:spPr>
        <p:txBody>
          <a:bodyPr wrap="square" rtlCol="0">
            <a:spAutoFit/>
          </a:bodyPr>
          <a:lstStyle/>
          <a:p>
            <a:r>
              <a:rPr lang="zh-TW" altLang="en-US" dirty="0"/>
              <a:t>圓弧狀看似複雜，</a:t>
            </a:r>
            <a:endParaRPr lang="en-US" altLang="zh-TW" dirty="0"/>
          </a:p>
          <a:p>
            <a:r>
              <a:rPr lang="zh-TW" altLang="en-US" dirty="0"/>
              <a:t>不過與斜線相似。</a:t>
            </a:r>
            <a:endParaRPr lang="en-US" altLang="zh-TW" dirty="0"/>
          </a:p>
          <a:p>
            <a:r>
              <a:rPr lang="zh-TW" altLang="en-US" dirty="0"/>
              <a:t>我們可以計算像素與圓心的距離，</a:t>
            </a:r>
            <a:endParaRPr lang="en-US" altLang="zh-TW" dirty="0"/>
          </a:p>
          <a:p>
            <a:r>
              <a:rPr lang="zh-TW" altLang="en-US" dirty="0"/>
              <a:t>決定要繪製哪個像素，</a:t>
            </a:r>
            <a:endParaRPr lang="en-US" altLang="zh-TW" dirty="0"/>
          </a:p>
          <a:p>
            <a:r>
              <a:rPr lang="zh-TW" altLang="en-US" dirty="0"/>
              <a:t>這種方法稱為中點圓算法。</a:t>
            </a:r>
          </a:p>
        </p:txBody>
      </p:sp>
    </p:spTree>
    <p:extLst>
      <p:ext uri="{BB962C8B-B14F-4D97-AF65-F5344CB8AC3E}">
        <p14:creationId xmlns:p14="http://schemas.microsoft.com/office/powerpoint/2010/main" val="45774536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LMOST" val="20.57142"/>
  <p:tag name="RMOST" val="83.38685"/>
  <p:tag name="TMOST" val="78.85709"/>
  <p:tag name="BMOST" val="105.5149"/>
</p:tagLst>
</file>

<file path=ppt/tags/tag10.xml><?xml version="1.0" encoding="utf-8"?>
<p:tagLst xmlns:a="http://schemas.openxmlformats.org/drawingml/2006/main" xmlns:r="http://schemas.openxmlformats.org/officeDocument/2006/relationships" xmlns:p="http://schemas.openxmlformats.org/presentationml/2006/main">
  <p:tag name="AMA" val="3.0"/>
</p:tagLst>
</file>

<file path=ppt/tags/tag11.xml><?xml version="1.0" encoding="utf-8"?>
<p:tagLst xmlns:a="http://schemas.openxmlformats.org/drawingml/2006/main" xmlns:r="http://schemas.openxmlformats.org/officeDocument/2006/relationships" xmlns:p="http://schemas.openxmlformats.org/presentationml/2006/main">
  <p:tag name="AMA" val="3.0"/>
</p:tagLst>
</file>

<file path=ppt/tags/tag12.xml><?xml version="1.0" encoding="utf-8"?>
<p:tagLst xmlns:a="http://schemas.openxmlformats.org/drawingml/2006/main" xmlns:r="http://schemas.openxmlformats.org/officeDocument/2006/relationships" xmlns:p="http://schemas.openxmlformats.org/presentationml/2006/main">
  <p:tag name="AMA" val="3.0"/>
</p:tagLst>
</file>

<file path=ppt/tags/tag13.xml><?xml version="1.0" encoding="utf-8"?>
<p:tagLst xmlns:a="http://schemas.openxmlformats.org/drawingml/2006/main" xmlns:r="http://schemas.openxmlformats.org/officeDocument/2006/relationships" xmlns:p="http://schemas.openxmlformats.org/presentationml/2006/main">
  <p:tag name="AMA" val="3.0"/>
</p:tagLst>
</file>

<file path=ppt/tags/tag14.xml><?xml version="1.0" encoding="utf-8"?>
<p:tagLst xmlns:a="http://schemas.openxmlformats.org/drawingml/2006/main" xmlns:r="http://schemas.openxmlformats.org/officeDocument/2006/relationships" xmlns:p="http://schemas.openxmlformats.org/presentationml/2006/main">
  <p:tag name="AMA" val="3.0"/>
</p:tagLst>
</file>

<file path=ppt/tags/tag15.xml><?xml version="1.0" encoding="utf-8"?>
<p:tagLst xmlns:a="http://schemas.openxmlformats.org/drawingml/2006/main" xmlns:r="http://schemas.openxmlformats.org/officeDocument/2006/relationships" xmlns:p="http://schemas.openxmlformats.org/presentationml/2006/main">
  <p:tag name="AMA" val="3.0"/>
</p:tagLst>
</file>

<file path=ppt/tags/tag16.xml><?xml version="1.0" encoding="utf-8"?>
<p:tagLst xmlns:a="http://schemas.openxmlformats.org/drawingml/2006/main" xmlns:r="http://schemas.openxmlformats.org/officeDocument/2006/relationships" xmlns:p="http://schemas.openxmlformats.org/presentationml/2006/main">
  <p:tag name="AMA" val="3.0"/>
</p:tagLst>
</file>

<file path=ppt/tags/tag17.xml><?xml version="1.0" encoding="utf-8"?>
<p:tagLst xmlns:a="http://schemas.openxmlformats.org/drawingml/2006/main" xmlns:r="http://schemas.openxmlformats.org/officeDocument/2006/relationships" xmlns:p="http://schemas.openxmlformats.org/presentationml/2006/main">
  <p:tag name="SHAPE" val="DOT"/>
</p:tagLst>
</file>

<file path=ppt/tags/tag18.xml><?xml version="1.0" encoding="utf-8"?>
<p:tagLst xmlns:a="http://schemas.openxmlformats.org/drawingml/2006/main" xmlns:r="http://schemas.openxmlformats.org/officeDocument/2006/relationships" xmlns:p="http://schemas.openxmlformats.org/presentationml/2006/main">
  <p:tag name="AMAGROUP" val="Placeholder"/>
  <p:tag name="PHPARENT" val="7"/>
</p:tagLst>
</file>

<file path=ppt/tags/tag19.xml><?xml version="1.0" encoding="utf-8"?>
<p:tagLst xmlns:a="http://schemas.openxmlformats.org/drawingml/2006/main" xmlns:r="http://schemas.openxmlformats.org/officeDocument/2006/relationships" xmlns:p="http://schemas.openxmlformats.org/presentationml/2006/main">
  <p:tag name="AMAGROUP" val="Placeholder"/>
  <p:tag name="PHPARENT" val="8"/>
</p:tagLst>
</file>

<file path=ppt/tags/tag2.xml><?xml version="1.0" encoding="utf-8"?>
<p:tagLst xmlns:a="http://schemas.openxmlformats.org/drawingml/2006/main" xmlns:r="http://schemas.openxmlformats.org/officeDocument/2006/relationships" xmlns:p="http://schemas.openxmlformats.org/presentationml/2006/main">
  <p:tag name="LMOST" val="876.6132"/>
  <p:tag name="RMOST" val="939.4286"/>
  <p:tag name="TMOST" val="78.85709"/>
  <p:tag name="BMOST" val="105.5149"/>
</p:tagLst>
</file>

<file path=ppt/tags/tag20.xml><?xml version="1.0" encoding="utf-8"?>
<p:tagLst xmlns:a="http://schemas.openxmlformats.org/drawingml/2006/main" xmlns:r="http://schemas.openxmlformats.org/officeDocument/2006/relationships" xmlns:p="http://schemas.openxmlformats.org/presentationml/2006/main">
  <p:tag name="AMAGROUP" val="Placeholder"/>
  <p:tag name="PHPARENT" val="9"/>
</p:tagLst>
</file>

<file path=ppt/tags/tag21.xml><?xml version="1.0" encoding="utf-8"?>
<p:tagLst xmlns:a="http://schemas.openxmlformats.org/drawingml/2006/main" xmlns:r="http://schemas.openxmlformats.org/officeDocument/2006/relationships" xmlns:p="http://schemas.openxmlformats.org/presentationml/2006/main">
  <p:tag name="AMAGROUP" val="Placeholder"/>
  <p:tag name="PHPARENT" val="10"/>
</p:tagLst>
</file>

<file path=ppt/tags/tag22.xml><?xml version="1.0" encoding="utf-8"?>
<p:tagLst xmlns:a="http://schemas.openxmlformats.org/drawingml/2006/main" xmlns:r="http://schemas.openxmlformats.org/officeDocument/2006/relationships" xmlns:p="http://schemas.openxmlformats.org/presentationml/2006/main">
  <p:tag name="SHAPE" val="DOT"/>
</p:tagLst>
</file>

<file path=ppt/tags/tag23.xml><?xml version="1.0" encoding="utf-8"?>
<p:tagLst xmlns:a="http://schemas.openxmlformats.org/drawingml/2006/main" xmlns:r="http://schemas.openxmlformats.org/officeDocument/2006/relationships" xmlns:p="http://schemas.openxmlformats.org/presentationml/2006/main">
  <p:tag name="SHAPE" val="DOT"/>
</p:tagLst>
</file>

<file path=ppt/tags/tag24.xml><?xml version="1.0" encoding="utf-8"?>
<p:tagLst xmlns:a="http://schemas.openxmlformats.org/drawingml/2006/main" xmlns:r="http://schemas.openxmlformats.org/officeDocument/2006/relationships" xmlns:p="http://schemas.openxmlformats.org/presentationml/2006/main">
  <p:tag name="SHAPE" val="DOT"/>
</p:tagLst>
</file>

<file path=ppt/tags/tag25.xml><?xml version="1.0" encoding="utf-8"?>
<p:tagLst xmlns:a="http://schemas.openxmlformats.org/drawingml/2006/main" xmlns:r="http://schemas.openxmlformats.org/officeDocument/2006/relationships" xmlns:p="http://schemas.openxmlformats.org/presentationml/2006/main">
  <p:tag name="SHAPE" val="DOT"/>
</p:tagLst>
</file>

<file path=ppt/tags/tag26.xml><?xml version="1.0" encoding="utf-8"?>
<p:tagLst xmlns:a="http://schemas.openxmlformats.org/drawingml/2006/main" xmlns:r="http://schemas.openxmlformats.org/officeDocument/2006/relationships" xmlns:p="http://schemas.openxmlformats.org/presentationml/2006/main">
  <p:tag name="AMA" val="3.0"/>
</p:tagLst>
</file>

<file path=ppt/tags/tag27.xml><?xml version="1.0" encoding="utf-8"?>
<p:tagLst xmlns:a="http://schemas.openxmlformats.org/drawingml/2006/main" xmlns:r="http://schemas.openxmlformats.org/officeDocument/2006/relationships" xmlns:p="http://schemas.openxmlformats.org/presentationml/2006/main">
  <p:tag name="AMA" val="3.0"/>
</p:tagLst>
</file>

<file path=ppt/tags/tag28.xml><?xml version="1.0" encoding="utf-8"?>
<p:tagLst xmlns:a="http://schemas.openxmlformats.org/drawingml/2006/main" xmlns:r="http://schemas.openxmlformats.org/officeDocument/2006/relationships" xmlns:p="http://schemas.openxmlformats.org/presentationml/2006/main">
  <p:tag name="AMA" val="3.0"/>
</p:tagLst>
</file>

<file path=ppt/tags/tag29.xml><?xml version="1.0" encoding="utf-8"?>
<p:tagLst xmlns:a="http://schemas.openxmlformats.org/drawingml/2006/main" xmlns:r="http://schemas.openxmlformats.org/officeDocument/2006/relationships" xmlns:p="http://schemas.openxmlformats.org/presentationml/2006/main">
  <p:tag name="SHAPE" val="DOT"/>
</p:tagLst>
</file>

<file path=ppt/tags/tag3.xml><?xml version="1.0" encoding="utf-8"?>
<p:tagLst xmlns:a="http://schemas.openxmlformats.org/drawingml/2006/main" xmlns:r="http://schemas.openxmlformats.org/officeDocument/2006/relationships" xmlns:p="http://schemas.openxmlformats.org/presentationml/2006/main">
  <p:tag name="LMOST" val="20.57142"/>
  <p:tag name="RMOST" val="83.38685"/>
  <p:tag name="TMOST" val="78.85709"/>
  <p:tag name="BMOST" val="105.5149"/>
</p:tagLst>
</file>

<file path=ppt/tags/tag30.xml><?xml version="1.0" encoding="utf-8"?>
<p:tagLst xmlns:a="http://schemas.openxmlformats.org/drawingml/2006/main" xmlns:r="http://schemas.openxmlformats.org/officeDocument/2006/relationships" xmlns:p="http://schemas.openxmlformats.org/presentationml/2006/main">
  <p:tag name="SHAPE" val="DOT"/>
</p:tagLst>
</file>

<file path=ppt/tags/tag31.xml><?xml version="1.0" encoding="utf-8"?>
<p:tagLst xmlns:a="http://schemas.openxmlformats.org/drawingml/2006/main" xmlns:r="http://schemas.openxmlformats.org/officeDocument/2006/relationships" xmlns:p="http://schemas.openxmlformats.org/presentationml/2006/main">
  <p:tag name="SHAPE" val="DOT"/>
</p:tagLst>
</file>

<file path=ppt/tags/tag32.xml><?xml version="1.0" encoding="utf-8"?>
<p:tagLst xmlns:a="http://schemas.openxmlformats.org/drawingml/2006/main" xmlns:r="http://schemas.openxmlformats.org/officeDocument/2006/relationships" xmlns:p="http://schemas.openxmlformats.org/presentationml/2006/main">
  <p:tag name="SHAPE" val="DOT"/>
</p:tagLst>
</file>

<file path=ppt/tags/tag33.xml><?xml version="1.0" encoding="utf-8"?>
<p:tagLst xmlns:a="http://schemas.openxmlformats.org/drawingml/2006/main" xmlns:r="http://schemas.openxmlformats.org/officeDocument/2006/relationships" xmlns:p="http://schemas.openxmlformats.org/presentationml/2006/main">
  <p:tag name="SHAPE" val="DOT"/>
</p:tagLst>
</file>

<file path=ppt/tags/tag34.xml><?xml version="1.0" encoding="utf-8"?>
<p:tagLst xmlns:a="http://schemas.openxmlformats.org/drawingml/2006/main" xmlns:r="http://schemas.openxmlformats.org/officeDocument/2006/relationships" xmlns:p="http://schemas.openxmlformats.org/presentationml/2006/main">
  <p:tag name="SHAPE" val="DOT"/>
</p:tagLst>
</file>

<file path=ppt/tags/tag35.xml><?xml version="1.0" encoding="utf-8"?>
<p:tagLst xmlns:a="http://schemas.openxmlformats.org/drawingml/2006/main" xmlns:r="http://schemas.openxmlformats.org/officeDocument/2006/relationships" xmlns:p="http://schemas.openxmlformats.org/presentationml/2006/main">
  <p:tag name="SHAPE" val="DOT"/>
</p:tagLst>
</file>

<file path=ppt/tags/tag36.xml><?xml version="1.0" encoding="utf-8"?>
<p:tagLst xmlns:a="http://schemas.openxmlformats.org/drawingml/2006/main" xmlns:r="http://schemas.openxmlformats.org/officeDocument/2006/relationships" xmlns:p="http://schemas.openxmlformats.org/presentationml/2006/main">
  <p:tag name="SHAPE" val="DOT"/>
</p:tagLst>
</file>

<file path=ppt/tags/tag37.xml><?xml version="1.0" encoding="utf-8"?>
<p:tagLst xmlns:a="http://schemas.openxmlformats.org/drawingml/2006/main" xmlns:r="http://schemas.openxmlformats.org/officeDocument/2006/relationships" xmlns:p="http://schemas.openxmlformats.org/presentationml/2006/main">
  <p:tag name="SHAPE" val="DOT"/>
</p:tagLst>
</file>

<file path=ppt/tags/tag38.xml><?xml version="1.0" encoding="utf-8"?>
<p:tagLst xmlns:a="http://schemas.openxmlformats.org/drawingml/2006/main" xmlns:r="http://schemas.openxmlformats.org/officeDocument/2006/relationships" xmlns:p="http://schemas.openxmlformats.org/presentationml/2006/main">
  <p:tag name="SHAPE" val="DOT"/>
</p:tagLst>
</file>

<file path=ppt/tags/tag39.xml><?xml version="1.0" encoding="utf-8"?>
<p:tagLst xmlns:a="http://schemas.openxmlformats.org/drawingml/2006/main" xmlns:r="http://schemas.openxmlformats.org/officeDocument/2006/relationships" xmlns:p="http://schemas.openxmlformats.org/presentationml/2006/main">
  <p:tag name="AMA" val="3.0"/>
</p:tagLst>
</file>

<file path=ppt/tags/tag4.xml><?xml version="1.0" encoding="utf-8"?>
<p:tagLst xmlns:a="http://schemas.openxmlformats.org/drawingml/2006/main" xmlns:r="http://schemas.openxmlformats.org/officeDocument/2006/relationships" xmlns:p="http://schemas.openxmlformats.org/presentationml/2006/main">
  <p:tag name="LMOST" val="20.57142"/>
  <p:tag name="RMOST" val="83.38685"/>
  <p:tag name="TMOST" val="78.85709"/>
  <p:tag name="BMOST" val="105.5149"/>
</p:tagLst>
</file>

<file path=ppt/tags/tag40.xml><?xml version="1.0" encoding="utf-8"?>
<p:tagLst xmlns:a="http://schemas.openxmlformats.org/drawingml/2006/main" xmlns:r="http://schemas.openxmlformats.org/officeDocument/2006/relationships" xmlns:p="http://schemas.openxmlformats.org/presentationml/2006/main">
  <p:tag name="SHAPE" val="DOT"/>
</p:tagLst>
</file>

<file path=ppt/tags/tag41.xml><?xml version="1.0" encoding="utf-8"?>
<p:tagLst xmlns:a="http://schemas.openxmlformats.org/drawingml/2006/main" xmlns:r="http://schemas.openxmlformats.org/officeDocument/2006/relationships" xmlns:p="http://schemas.openxmlformats.org/presentationml/2006/main">
  <p:tag name="SHAPE" val="DOT"/>
</p:tagLst>
</file>

<file path=ppt/tags/tag42.xml><?xml version="1.0" encoding="utf-8"?>
<p:tagLst xmlns:a="http://schemas.openxmlformats.org/drawingml/2006/main" xmlns:r="http://schemas.openxmlformats.org/officeDocument/2006/relationships" xmlns:p="http://schemas.openxmlformats.org/presentationml/2006/main">
  <p:tag name="SHAPE" val="DOT"/>
</p:tagLst>
</file>

<file path=ppt/tags/tag43.xml><?xml version="1.0" encoding="utf-8"?>
<p:tagLst xmlns:a="http://schemas.openxmlformats.org/drawingml/2006/main" xmlns:r="http://schemas.openxmlformats.org/officeDocument/2006/relationships" xmlns:p="http://schemas.openxmlformats.org/presentationml/2006/main">
  <p:tag name="SHAPE" val="DOT"/>
</p:tagLst>
</file>

<file path=ppt/tags/tag44.xml><?xml version="1.0" encoding="utf-8"?>
<p:tagLst xmlns:a="http://schemas.openxmlformats.org/drawingml/2006/main" xmlns:r="http://schemas.openxmlformats.org/officeDocument/2006/relationships" xmlns:p="http://schemas.openxmlformats.org/presentationml/2006/main">
  <p:tag name="SHAPE" val="DOT"/>
</p:tagLst>
</file>

<file path=ppt/tags/tag45.xml><?xml version="1.0" encoding="utf-8"?>
<p:tagLst xmlns:a="http://schemas.openxmlformats.org/drawingml/2006/main" xmlns:r="http://schemas.openxmlformats.org/officeDocument/2006/relationships" xmlns:p="http://schemas.openxmlformats.org/presentationml/2006/main">
  <p:tag name="SHAPE" val="DOT"/>
</p:tagLst>
</file>

<file path=ppt/tags/tag46.xml><?xml version="1.0" encoding="utf-8"?>
<p:tagLst xmlns:a="http://schemas.openxmlformats.org/drawingml/2006/main" xmlns:r="http://schemas.openxmlformats.org/officeDocument/2006/relationships" xmlns:p="http://schemas.openxmlformats.org/presentationml/2006/main">
  <p:tag name="SHAPE" val="DOT"/>
</p:tagLst>
</file>

<file path=ppt/tags/tag47.xml><?xml version="1.0" encoding="utf-8"?>
<p:tagLst xmlns:a="http://schemas.openxmlformats.org/drawingml/2006/main" xmlns:r="http://schemas.openxmlformats.org/officeDocument/2006/relationships" xmlns:p="http://schemas.openxmlformats.org/presentationml/2006/main">
  <p:tag name="SHAPE" val="DOT"/>
</p:tagLst>
</file>

<file path=ppt/tags/tag48.xml><?xml version="1.0" encoding="utf-8"?>
<p:tagLst xmlns:a="http://schemas.openxmlformats.org/drawingml/2006/main" xmlns:r="http://schemas.openxmlformats.org/officeDocument/2006/relationships" xmlns:p="http://schemas.openxmlformats.org/presentationml/2006/main">
  <p:tag name="SHAPE" val="DOT"/>
</p:tagLst>
</file>

<file path=ppt/tags/tag49.xml><?xml version="1.0" encoding="utf-8"?>
<p:tagLst xmlns:a="http://schemas.openxmlformats.org/drawingml/2006/main" xmlns:r="http://schemas.openxmlformats.org/officeDocument/2006/relationships" xmlns:p="http://schemas.openxmlformats.org/presentationml/2006/main">
  <p:tag name="SHAPE" val="DOT"/>
</p:tagLst>
</file>

<file path=ppt/tags/tag5.xml><?xml version="1.0" encoding="utf-8"?>
<p:tagLst xmlns:a="http://schemas.openxmlformats.org/drawingml/2006/main" xmlns:r="http://schemas.openxmlformats.org/officeDocument/2006/relationships" xmlns:p="http://schemas.openxmlformats.org/presentationml/2006/main">
  <p:tag name="LMOST" val="20.57142"/>
  <p:tag name="RMOST" val="83.38685"/>
  <p:tag name="TMOST" val="78.85709"/>
  <p:tag name="BMOST" val="105.5149"/>
</p:tagLst>
</file>

<file path=ppt/tags/tag50.xml><?xml version="1.0" encoding="utf-8"?>
<p:tagLst xmlns:a="http://schemas.openxmlformats.org/drawingml/2006/main" xmlns:r="http://schemas.openxmlformats.org/officeDocument/2006/relationships" xmlns:p="http://schemas.openxmlformats.org/presentationml/2006/main">
  <p:tag name="SHAPE" val="DOT"/>
</p:tagLst>
</file>

<file path=ppt/tags/tag51.xml><?xml version="1.0" encoding="utf-8"?>
<p:tagLst xmlns:a="http://schemas.openxmlformats.org/drawingml/2006/main" xmlns:r="http://schemas.openxmlformats.org/officeDocument/2006/relationships" xmlns:p="http://schemas.openxmlformats.org/presentationml/2006/main">
  <p:tag name="AMA" val="3.0"/>
</p:tagLst>
</file>

<file path=ppt/tags/tag52.xml><?xml version="1.0" encoding="utf-8"?>
<p:tagLst xmlns:a="http://schemas.openxmlformats.org/drawingml/2006/main" xmlns:r="http://schemas.openxmlformats.org/officeDocument/2006/relationships" xmlns:p="http://schemas.openxmlformats.org/presentationml/2006/main">
  <p:tag name="AMA" val="3.0"/>
</p:tagLst>
</file>

<file path=ppt/tags/tag53.xml><?xml version="1.0" encoding="utf-8"?>
<p:tagLst xmlns:a="http://schemas.openxmlformats.org/drawingml/2006/main" xmlns:r="http://schemas.openxmlformats.org/officeDocument/2006/relationships" xmlns:p="http://schemas.openxmlformats.org/presentationml/2006/main">
  <p:tag name="AMA" val="3.0"/>
</p:tagLst>
</file>

<file path=ppt/tags/tag54.xml><?xml version="1.0" encoding="utf-8"?>
<p:tagLst xmlns:a="http://schemas.openxmlformats.org/drawingml/2006/main" xmlns:r="http://schemas.openxmlformats.org/officeDocument/2006/relationships" xmlns:p="http://schemas.openxmlformats.org/presentationml/2006/main">
  <p:tag name="AMA" val="3.0"/>
</p:tagLst>
</file>

<file path=ppt/tags/tag55.xml><?xml version="1.0" encoding="utf-8"?>
<p:tagLst xmlns:a="http://schemas.openxmlformats.org/drawingml/2006/main" xmlns:r="http://schemas.openxmlformats.org/officeDocument/2006/relationships" xmlns:p="http://schemas.openxmlformats.org/presentationml/2006/main">
  <p:tag name="AMA" val="3.0"/>
</p:tagLst>
</file>

<file path=ppt/tags/tag56.xml><?xml version="1.0" encoding="utf-8"?>
<p:tagLst xmlns:a="http://schemas.openxmlformats.org/drawingml/2006/main" xmlns:r="http://schemas.openxmlformats.org/officeDocument/2006/relationships" xmlns:p="http://schemas.openxmlformats.org/presentationml/2006/main">
  <p:tag name="AMA" val="3.0"/>
</p:tagLst>
</file>

<file path=ppt/tags/tag57.xml><?xml version="1.0" encoding="utf-8"?>
<p:tagLst xmlns:a="http://schemas.openxmlformats.org/drawingml/2006/main" xmlns:r="http://schemas.openxmlformats.org/officeDocument/2006/relationships" xmlns:p="http://schemas.openxmlformats.org/presentationml/2006/main">
  <p:tag name="OBJECT" val="Instruction"/>
  <p:tag name="INSTRUCTIONPATH" val="AssistMenu~InsBoxSettingButton"/>
  <p:tag name="AMAVERSION" val="3.0~alpha 7"/>
</p:tagLst>
</file>

<file path=ppt/tags/tag58.xml><?xml version="1.0" encoding="utf-8"?>
<p:tagLst xmlns:a="http://schemas.openxmlformats.org/drawingml/2006/main" xmlns:r="http://schemas.openxmlformats.org/officeDocument/2006/relationships" xmlns:p="http://schemas.openxmlformats.org/presentationml/2006/main">
  <p:tag name="AMA" val="3.0"/>
</p:tagLst>
</file>

<file path=ppt/tags/tag59.xml><?xml version="1.0" encoding="utf-8"?>
<p:tagLst xmlns:a="http://schemas.openxmlformats.org/drawingml/2006/main" xmlns:r="http://schemas.openxmlformats.org/officeDocument/2006/relationships" xmlns:p="http://schemas.openxmlformats.org/presentationml/2006/main">
  <p:tag name="AMA" val="3.0"/>
</p:tagLst>
</file>

<file path=ppt/tags/tag6.xml><?xml version="1.0" encoding="utf-8"?>
<p:tagLst xmlns:a="http://schemas.openxmlformats.org/drawingml/2006/main" xmlns:r="http://schemas.openxmlformats.org/officeDocument/2006/relationships" xmlns:p="http://schemas.openxmlformats.org/presentationml/2006/main">
  <p:tag name="LMOST" val="876.6132"/>
  <p:tag name="RMOST" val="939.4286"/>
  <p:tag name="TMOST" val="78.85709"/>
  <p:tag name="BMOST" val="105.5149"/>
</p:tagLst>
</file>

<file path=ppt/tags/tag60.xml><?xml version="1.0" encoding="utf-8"?>
<p:tagLst xmlns:a="http://schemas.openxmlformats.org/drawingml/2006/main" xmlns:r="http://schemas.openxmlformats.org/officeDocument/2006/relationships" xmlns:p="http://schemas.openxmlformats.org/presentationml/2006/main">
  <p:tag name="AMA" val="3.0"/>
</p:tagLst>
</file>

<file path=ppt/tags/tag61.xml><?xml version="1.0" encoding="utf-8"?>
<p:tagLst xmlns:a="http://schemas.openxmlformats.org/drawingml/2006/main" xmlns:r="http://schemas.openxmlformats.org/officeDocument/2006/relationships" xmlns:p="http://schemas.openxmlformats.org/presentationml/2006/main">
  <p:tag name="AMA" val="3.0"/>
</p:tagLst>
</file>

<file path=ppt/tags/tag62.xml><?xml version="1.0" encoding="utf-8"?>
<p:tagLst xmlns:a="http://schemas.openxmlformats.org/drawingml/2006/main" xmlns:r="http://schemas.openxmlformats.org/officeDocument/2006/relationships" xmlns:p="http://schemas.openxmlformats.org/presentationml/2006/main">
  <p:tag name="OBJECT" val="Instruction"/>
  <p:tag name="INSTRUCTIONPATH" val="AlignmentMenu~ToCenterButton"/>
  <p:tag name="AMAVERSION" val="3.0~alpha 7"/>
</p:tagLst>
</file>

<file path=ppt/tags/tag63.xml><?xml version="1.0" encoding="utf-8"?>
<p:tagLst xmlns:a="http://schemas.openxmlformats.org/drawingml/2006/main" xmlns:r="http://schemas.openxmlformats.org/officeDocument/2006/relationships" xmlns:p="http://schemas.openxmlformats.org/presentationml/2006/main">
  <p:tag name="AMA" val="3.0"/>
</p:tagLst>
</file>

<file path=ppt/tags/tag64.xml><?xml version="1.0" encoding="utf-8"?>
<p:tagLst xmlns:a="http://schemas.openxmlformats.org/drawingml/2006/main" xmlns:r="http://schemas.openxmlformats.org/officeDocument/2006/relationships" xmlns:p="http://schemas.openxmlformats.org/presentationml/2006/main">
  <p:tag name="AMA" val="3.0"/>
</p:tagLst>
</file>

<file path=ppt/tags/tag65.xml><?xml version="1.0" encoding="utf-8"?>
<p:tagLst xmlns:a="http://schemas.openxmlformats.org/drawingml/2006/main" xmlns:r="http://schemas.openxmlformats.org/officeDocument/2006/relationships" xmlns:p="http://schemas.openxmlformats.org/presentationml/2006/main">
  <p:tag name="AMA" val="3.0"/>
</p:tagLst>
</file>

<file path=ppt/tags/tag66.xml><?xml version="1.0" encoding="utf-8"?>
<p:tagLst xmlns:a="http://schemas.openxmlformats.org/drawingml/2006/main" xmlns:r="http://schemas.openxmlformats.org/officeDocument/2006/relationships" xmlns:p="http://schemas.openxmlformats.org/presentationml/2006/main">
  <p:tag name="AMA" val="2.1"/>
</p:tagLst>
</file>

<file path=ppt/tags/tag67.xml><?xml version="1.0" encoding="utf-8"?>
<p:tagLst xmlns:a="http://schemas.openxmlformats.org/drawingml/2006/main" xmlns:r="http://schemas.openxmlformats.org/officeDocument/2006/relationships" xmlns:p="http://schemas.openxmlformats.org/presentationml/2006/main">
  <p:tag name="AMA" val="2.1"/>
</p:tagLst>
</file>

<file path=ppt/tags/tag68.xml><?xml version="1.0" encoding="utf-8"?>
<p:tagLst xmlns:a="http://schemas.openxmlformats.org/drawingml/2006/main" xmlns:r="http://schemas.openxmlformats.org/officeDocument/2006/relationships" xmlns:p="http://schemas.openxmlformats.org/presentationml/2006/main">
  <p:tag name="AMA" val="2.1"/>
</p:tagLst>
</file>

<file path=ppt/tags/tag69.xml><?xml version="1.0" encoding="utf-8"?>
<p:tagLst xmlns:a="http://schemas.openxmlformats.org/drawingml/2006/main" xmlns:r="http://schemas.openxmlformats.org/officeDocument/2006/relationships" xmlns:p="http://schemas.openxmlformats.org/presentationml/2006/main">
  <p:tag name="AMA" val="3.0"/>
</p:tagLst>
</file>

<file path=ppt/tags/tag7.xml><?xml version="1.0" encoding="utf-8"?>
<p:tagLst xmlns:a="http://schemas.openxmlformats.org/drawingml/2006/main" xmlns:r="http://schemas.openxmlformats.org/officeDocument/2006/relationships" xmlns:p="http://schemas.openxmlformats.org/presentationml/2006/main">
  <p:tag name="LMOST" val="20.57142"/>
  <p:tag name="RMOST" val="83.38685"/>
  <p:tag name="TMOST" val="78.85709"/>
  <p:tag name="BMOST" val="105.5149"/>
</p:tagLst>
</file>

<file path=ppt/tags/tag70.xml><?xml version="1.0" encoding="utf-8"?>
<p:tagLst xmlns:a="http://schemas.openxmlformats.org/drawingml/2006/main" xmlns:r="http://schemas.openxmlformats.org/officeDocument/2006/relationships" xmlns:p="http://schemas.openxmlformats.org/presentationml/2006/main">
  <p:tag name="AMA" val="3.0"/>
</p:tagLst>
</file>

<file path=ppt/tags/tag71.xml><?xml version="1.0" encoding="utf-8"?>
<p:tagLst xmlns:a="http://schemas.openxmlformats.org/drawingml/2006/main" xmlns:r="http://schemas.openxmlformats.org/officeDocument/2006/relationships" xmlns:p="http://schemas.openxmlformats.org/presentationml/2006/main">
  <p:tag name="AMA" val="3.0"/>
</p:tagLst>
</file>

<file path=ppt/tags/tag72.xml><?xml version="1.0" encoding="utf-8"?>
<p:tagLst xmlns:a="http://schemas.openxmlformats.org/drawingml/2006/main" xmlns:r="http://schemas.openxmlformats.org/officeDocument/2006/relationships" xmlns:p="http://schemas.openxmlformats.org/presentationml/2006/main">
  <p:tag name="AMA" val="3.0"/>
</p:tagLst>
</file>

<file path=ppt/tags/tag8.xml><?xml version="1.0" encoding="utf-8"?>
<p:tagLst xmlns:a="http://schemas.openxmlformats.org/drawingml/2006/main" xmlns:r="http://schemas.openxmlformats.org/officeDocument/2006/relationships" xmlns:p="http://schemas.openxmlformats.org/presentationml/2006/main">
  <p:tag name="LMOST" val="20.57142"/>
  <p:tag name="RMOST" val="83.38685"/>
  <p:tag name="TMOST" val="78.85709"/>
  <p:tag name="BMOST" val="105.5149"/>
</p:tagLst>
</file>

<file path=ppt/tags/tag9.xml><?xml version="1.0" encoding="utf-8"?>
<p:tagLst xmlns:a="http://schemas.openxmlformats.org/drawingml/2006/main" xmlns:r="http://schemas.openxmlformats.org/officeDocument/2006/relationships" xmlns:p="http://schemas.openxmlformats.org/presentationml/2006/main">
  <p:tag name="AMA" val="3.0"/>
</p:tagLst>
</file>

<file path=ppt/theme/theme1.xml><?xml version="1.0" encoding="utf-8"?>
<a:theme xmlns:a="http://schemas.openxmlformats.org/drawingml/2006/main" name="AMA-2Colu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MA">
      <a:majorFont>
        <a:latin typeface="Times New Roman"/>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簡報1" id="{3D7EA78F-1BE4-40FF-8A36-33EA45B0FD07}" vid="{B2231F73-D711-42A4-B80A-559D03FF8335}"/>
    </a:ext>
  </a:extLst>
</a:theme>
</file>

<file path=ppt/theme/theme2.xml><?xml version="1.0" encoding="utf-8"?>
<a:theme xmlns:a="http://schemas.openxmlformats.org/drawingml/2006/main" name="1_AMA-2Colu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MA">
      <a:majorFont>
        <a:latin typeface="Times New Roman"/>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簡報1" id="{3D7EA78F-1BE4-40FF-8A36-33EA45B0FD07}" vid="{B2231F73-D711-42A4-B80A-559D03FF8335}"/>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2158</TotalTime>
  <Words>1395</Words>
  <Application>Microsoft Office PowerPoint</Application>
  <PresentationFormat>寬螢幕</PresentationFormat>
  <Paragraphs>209</Paragraphs>
  <Slides>43</Slides>
  <Notes>0</Notes>
  <HiddenSlides>0</HiddenSlides>
  <MMClips>0</MMClips>
  <ScaleCrop>false</ScaleCrop>
  <HeadingPairs>
    <vt:vector size="6" baseType="variant">
      <vt:variant>
        <vt:lpstr>使用字型</vt:lpstr>
      </vt:variant>
      <vt:variant>
        <vt:i4>3</vt:i4>
      </vt:variant>
      <vt:variant>
        <vt:lpstr>佈景主題</vt:lpstr>
      </vt:variant>
      <vt:variant>
        <vt:i4>2</vt:i4>
      </vt:variant>
      <vt:variant>
        <vt:lpstr>投影片標題</vt:lpstr>
      </vt:variant>
      <vt:variant>
        <vt:i4>43</vt:i4>
      </vt:variant>
    </vt:vector>
  </HeadingPairs>
  <TitlesOfParts>
    <vt:vector size="48" baseType="lpstr">
      <vt:lpstr>微軟正黑體</vt:lpstr>
      <vt:lpstr>Arial</vt:lpstr>
      <vt:lpstr>Calibri</vt:lpstr>
      <vt:lpstr>AMA-2Colum</vt:lpstr>
      <vt:lpstr>1_AMA-2Colum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快取圖案 -形內變化</vt:lpstr>
      <vt:lpstr>快取圖案 -形內變化</vt:lpstr>
      <vt:lpstr>快取圖案 -形內變化</vt:lpstr>
      <vt:lpstr>快取圖案 -形內變化</vt:lpstr>
      <vt:lpstr>快取圖案 -形內變化</vt:lpstr>
      <vt:lpstr>快取圖案 -形內變化</vt:lpstr>
      <vt:lpstr>快取圖案 -形內變化</vt:lpstr>
      <vt:lpstr>快取圖案 -形內變化</vt:lpstr>
      <vt:lpstr>快取圖案 -形內變化</vt:lpstr>
      <vt:lpstr>快取圖案 - 自由變形</vt:lpstr>
      <vt:lpstr>快取圖案 - 自由變形</vt:lpstr>
      <vt:lpstr>快取圖案 - 自由變形</vt:lpstr>
      <vt:lpstr>快取圖案 - 自由變形</vt:lpstr>
      <vt:lpstr>快取圖案 - 自由變形</vt:lpstr>
      <vt:lpstr>快取圖案 - 自由變形</vt:lpstr>
      <vt:lpstr>快取圖案 - 自由變形</vt:lpstr>
      <vt:lpstr>快取圖案 - 自由變形</vt:lpstr>
      <vt:lpstr>快取圖案 - 自由變形</vt:lpstr>
      <vt:lpstr>快取圖案 - 自由變形</vt:lpstr>
      <vt:lpstr>快取圖案 - 自由變形</vt:lpstr>
      <vt:lpstr>快取圖案 - 自由變形</vt:lpstr>
      <vt:lpstr>快取圖案 - 自由變形</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基礎篇 工作環境介面</dc:title>
  <dc:creator>Mingjang Chen</dc:creator>
  <cp:lastModifiedBy>典謀 吳</cp:lastModifiedBy>
  <cp:revision>166</cp:revision>
  <dcterms:created xsi:type="dcterms:W3CDTF">2021-07-03T07:04:28Z</dcterms:created>
  <dcterms:modified xsi:type="dcterms:W3CDTF">2024-09-17T17:15:10Z</dcterms:modified>
</cp:coreProperties>
</file>