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89" r:id="rId12"/>
    <p:sldId id="290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80" r:id="rId27"/>
    <p:sldId id="292" r:id="rId28"/>
    <p:sldId id="302" r:id="rId29"/>
    <p:sldId id="304" r:id="rId30"/>
    <p:sldId id="306" r:id="rId31"/>
    <p:sldId id="305" r:id="rId32"/>
    <p:sldId id="313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9" r:id="rId42"/>
    <p:sldId id="312" r:id="rId43"/>
    <p:sldId id="311" r:id="rId44"/>
    <p:sldId id="310" r:id="rId45"/>
    <p:sldId id="307" r:id="rId46"/>
    <p:sldId id="308" r:id="rId47"/>
    <p:sldId id="291" r:id="rId48"/>
    <p:sldId id="281" r:id="rId49"/>
    <p:sldId id="282" r:id="rId50"/>
    <p:sldId id="283" r:id="rId51"/>
    <p:sldId id="284" r:id="rId52"/>
    <p:sldId id="285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0040"/>
    <a:srgbClr val="FFFF41"/>
    <a:srgbClr val="FFFF01"/>
    <a:srgbClr val="314000"/>
    <a:srgbClr val="807D00"/>
    <a:srgbClr val="BDD7EE"/>
    <a:srgbClr val="DEEBF7"/>
    <a:srgbClr val="A6B0B9"/>
    <a:srgbClr val="6F7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E8A5-BBD1-4962-A45D-365871066F35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F2F95-B624-44BB-8C9C-FDEF55B3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6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5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9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5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8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3" Type="http://schemas.openxmlformats.org/officeDocument/2006/relationships/tags" Target="../tags/tag153.xml"/><Relationship Id="rId21" Type="http://schemas.openxmlformats.org/officeDocument/2006/relationships/tags" Target="../tags/tag171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86D541E-E571-4FB9-975F-78B52BF5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特殊鑲嵌</a:t>
            </a:r>
            <a:br>
              <a:rPr lang="en-US" altLang="zh-TW" dirty="0"/>
            </a:br>
            <a:r>
              <a:rPr lang="zh-TW" altLang="en-US"/>
              <a:t>任三邊</a:t>
            </a:r>
            <a:r>
              <a:rPr lang="zh-TW" altLang="en-US" dirty="0"/>
              <a:t>形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7A932BED-D953-4863-99AC-620DFFA10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8857962-0BEE-48F2-9A45-83B8523CBBD3}"/>
              </a:ext>
            </a:extLst>
          </p:cNvPr>
          <p:cNvGrpSpPr/>
          <p:nvPr/>
        </p:nvGrpSpPr>
        <p:grpSpPr>
          <a:xfrm>
            <a:off x="1918080" y="2690334"/>
            <a:ext cx="1975826" cy="1112600"/>
            <a:chOff x="1037690" y="1602768"/>
            <a:chExt cx="2955769" cy="16644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3FD2F20-463C-4646-B4CD-BBE01F3299F7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529C6B6-04D1-4B7F-98D9-05DD3D1D2E7C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8DB2C2B4-DC12-4514-9143-9CE47ADEC10F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230E161-D474-4A36-B773-08285B312776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5FE3C5E5-2E4D-457B-85F9-5B985F8321A0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BE7E2A3-DC5D-463C-AE1E-DF1A8C6D236B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B089F3DF-4CD8-4835-AA1A-41EE6058ADB2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84CD0F2C-2F34-4A0E-8364-EC0A5188CBFD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53467F-5977-4FC0-9F56-3E468FA383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D5A6636-E108-4BD4-A14F-ABA12D42ADD1}"/>
              </a:ext>
            </a:extLst>
          </p:cNvPr>
          <p:cNvGrpSpPr/>
          <p:nvPr/>
        </p:nvGrpSpPr>
        <p:grpSpPr>
          <a:xfrm>
            <a:off x="2329046" y="1488258"/>
            <a:ext cx="1975826" cy="1112600"/>
            <a:chOff x="1037690" y="1602768"/>
            <a:chExt cx="2955769" cy="166441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B1C449B-55ED-484A-9AB0-9ACA7BD10E42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80149C22-7885-43EE-86C5-97493B5EC9BA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46F7BDF7-BBF1-4BA7-AF43-C1C6AECA0912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1CAA080-F991-4069-8EB9-BFB4D65290E5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58C68BEA-8A50-4053-885D-6FE32383962B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66DDE13-D291-4DDD-BCA4-FF078DBA279C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3DB20DEF-F90B-42D6-8620-A3D114861CAA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A7EED4B3-CE0F-44FF-A8F9-FE68E38DEF44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CE9B2A9-0CD3-4713-AF99-2F096B420AE0}"/>
              </a:ext>
            </a:extLst>
          </p:cNvPr>
          <p:cNvGrpSpPr/>
          <p:nvPr/>
        </p:nvGrpSpPr>
        <p:grpSpPr>
          <a:xfrm>
            <a:off x="3695509" y="2114981"/>
            <a:ext cx="1975826" cy="1112600"/>
            <a:chOff x="1037690" y="1602768"/>
            <a:chExt cx="2955769" cy="1664414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1786ABC4-28F6-40E8-BD6B-34B475B96C97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40DDC34D-B8BE-4CCB-A7D5-1E36A66E0E20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7E9B5F94-20E8-43A2-9575-AD8BCAABCE44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F8BC10BB-E259-4444-8B8C-65843676B8A8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CBC5CFBA-E764-44E0-B17E-3C053B7CDB68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37DCD861-8AF8-4C47-81F2-A20D65B7CE8C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DEAA4A5A-A58D-4355-8041-25A0A51A223B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6EEE106D-D296-4ED0-9330-7749D01E873C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46EC4E4-14B9-47C8-BEA8-97F69D224631}"/>
              </a:ext>
            </a:extLst>
          </p:cNvPr>
          <p:cNvGrpSpPr/>
          <p:nvPr/>
        </p:nvGrpSpPr>
        <p:grpSpPr>
          <a:xfrm>
            <a:off x="3305091" y="3286234"/>
            <a:ext cx="1975826" cy="1112600"/>
            <a:chOff x="1037690" y="1602768"/>
            <a:chExt cx="2955769" cy="1664414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C54E49E-FD18-482B-9D86-5421B35BB412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746D16E3-ED35-4CBD-BADF-796A263194C1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61FF77D2-E497-4C5A-A63C-65A562D63F2F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3F538ED9-3F35-4B10-964E-187C84325BDC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096AF351-B049-4A3E-9617-1D880BEE1109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B6EB479-C261-4942-A28F-295CF7A869FA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C840B956-BF5A-4F58-84DA-F919A3892596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E900BE38-8583-4BE3-98BC-BE3AB51D6715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94C8A1BE-B9F1-4D4F-9461-D67E08967B19}"/>
              </a:ext>
            </a:extLst>
          </p:cNvPr>
          <p:cNvGrpSpPr/>
          <p:nvPr/>
        </p:nvGrpSpPr>
        <p:grpSpPr>
          <a:xfrm>
            <a:off x="1548210" y="3861587"/>
            <a:ext cx="1975826" cy="1112600"/>
            <a:chOff x="1037690" y="1602768"/>
            <a:chExt cx="2955769" cy="1664414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FE25ADF1-1289-4751-8DC7-D758AAA227AB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ABEEC6B7-ED8E-42F6-84DA-A6180C04F983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76705B00-BCA3-4D4D-9BF1-009AF46D3E53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AB140912-0E7C-49A9-95B6-FCEEB593A957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5396F6EF-4987-4723-B288-C9A732047770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C3BA6D94-FE61-43D3-A727-A1648813A5B0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56906F81-F57F-4F55-AD21-90CC2471EF3F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B0C4054F-4297-4DD5-A3C7-9BFFB3B48227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EA81F43-506A-4330-BF44-CCD0F575A490}"/>
              </a:ext>
            </a:extLst>
          </p:cNvPr>
          <p:cNvGrpSpPr/>
          <p:nvPr/>
        </p:nvGrpSpPr>
        <p:grpSpPr>
          <a:xfrm>
            <a:off x="171473" y="3255411"/>
            <a:ext cx="1975826" cy="1112600"/>
            <a:chOff x="1037690" y="1602768"/>
            <a:chExt cx="2955769" cy="1664414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1A6A2111-A3D2-45C7-AD04-51AF465220C3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61" name="等腰三角形 60">
                <a:extLst>
                  <a:ext uri="{FF2B5EF4-FFF2-40B4-BE49-F238E27FC236}">
                    <a16:creationId xmlns:a16="http://schemas.microsoft.com/office/drawing/2014/main" id="{07502408-A834-4CE6-AC9D-0E7BC44DBB2B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299E4D9A-F1E1-4D5C-B866-2F42D44DE99C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7BB2D6C4-0D1D-48F9-B174-86A1E3A20BE5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203D1495-F487-40BB-A361-E54C60F7E0DA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B11F8E8-120D-462E-8CF2-11EFE9118F63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D4DE8D73-DED6-45F9-83C9-3F37898E6F29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B504176F-E25E-4584-B03D-E01366F96904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B4B7265-8835-4E48-AD75-E0183F372CEF}"/>
              </a:ext>
            </a:extLst>
          </p:cNvPr>
          <p:cNvGrpSpPr/>
          <p:nvPr/>
        </p:nvGrpSpPr>
        <p:grpSpPr>
          <a:xfrm>
            <a:off x="572165" y="2104706"/>
            <a:ext cx="1975826" cy="1112600"/>
            <a:chOff x="1037690" y="1602768"/>
            <a:chExt cx="2955769" cy="1664414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E0AB5316-8E51-4FC9-BC6A-2E6725C747EF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520CF5F8-FF3E-442E-90B3-04B9A9C6DABB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B280F544-7002-408C-998A-F484013B3037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ACBA225A-C8F2-4C97-84AE-26A76F420239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0F39815B-8644-4E49-A4E5-1F8399A148D9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10B12DAD-E8F2-498C-BBA0-2C65291CAF6A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68" name="等腰三角形 67">
                <a:extLst>
                  <a:ext uri="{FF2B5EF4-FFF2-40B4-BE49-F238E27FC236}">
                    <a16:creationId xmlns:a16="http://schemas.microsoft.com/office/drawing/2014/main" id="{0461DB37-E87A-4F6F-AF85-B5213B972DC9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2172ECC9-21CA-4B36-8989-C606E3585F4B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8105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53467F-5977-4FC0-9F56-3E468FA383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49BDB4A-F1BD-447D-B6ED-7530F5AFBFEC}"/>
              </a:ext>
            </a:extLst>
          </p:cNvPr>
          <p:cNvGrpSpPr/>
          <p:nvPr/>
        </p:nvGrpSpPr>
        <p:grpSpPr>
          <a:xfrm>
            <a:off x="251915" y="1577734"/>
            <a:ext cx="5308156" cy="3337800"/>
            <a:chOff x="251915" y="1577734"/>
            <a:chExt cx="5308156" cy="333780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8857962-0BEE-48F2-9A45-83B8523CBBD3}"/>
                </a:ext>
              </a:extLst>
            </p:cNvPr>
            <p:cNvGrpSpPr/>
            <p:nvPr/>
          </p:nvGrpSpPr>
          <p:grpSpPr>
            <a:xfrm>
              <a:off x="1918080" y="2690334"/>
              <a:ext cx="1975826" cy="1112600"/>
              <a:chOff x="1037690" y="1602768"/>
              <a:chExt cx="2955769" cy="1664414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33FD2F20-463C-4646-B4CD-BBE01F3299F7}"/>
                  </a:ext>
                </a:extLst>
              </p:cNvPr>
              <p:cNvGrpSpPr/>
              <p:nvPr/>
            </p:nvGrpSpPr>
            <p:grpSpPr>
              <a:xfrm>
                <a:off x="1037690" y="1602768"/>
                <a:ext cx="2492526" cy="832207"/>
                <a:chOff x="1037690" y="1602768"/>
                <a:chExt cx="2492526" cy="832207"/>
              </a:xfrm>
            </p:grpSpPr>
            <p:sp>
              <p:nvSpPr>
                <p:cNvPr id="21" name="等腰三角形 20">
                  <a:extLst>
                    <a:ext uri="{FF2B5EF4-FFF2-40B4-BE49-F238E27FC236}">
                      <a16:creationId xmlns:a16="http://schemas.microsoft.com/office/drawing/2014/main" id="{4529C6B6-04D1-4B7F-98D9-05DD3D1D2E7C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8DB2C2B4-DC12-4514-9143-9CE47ADEC10F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230E161-D474-4A36-B773-08285B312776}"/>
                  </a:ext>
                </a:extLst>
              </p:cNvPr>
              <p:cNvSpPr/>
              <p:nvPr/>
            </p:nvSpPr>
            <p:spPr>
              <a:xfrm>
                <a:off x="2515575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5FE3C5E5-2E4D-457B-85F9-5B985F8321A0}"/>
                  </a:ext>
                </a:extLst>
              </p:cNvPr>
              <p:cNvSpPr/>
              <p:nvPr/>
            </p:nvSpPr>
            <p:spPr>
              <a:xfrm rot="10800000">
                <a:off x="1037690" y="2434975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0BE7E2A3-DC5D-463C-AE1E-DF1A8C6D236B}"/>
                  </a:ext>
                </a:extLst>
              </p:cNvPr>
              <p:cNvGrpSpPr/>
              <p:nvPr/>
            </p:nvGrpSpPr>
            <p:grpSpPr>
              <a:xfrm>
                <a:off x="1500933" y="2434975"/>
                <a:ext cx="2492526" cy="832207"/>
                <a:chOff x="1037690" y="1602768"/>
                <a:chExt cx="2492526" cy="832207"/>
              </a:xfrm>
            </p:grpSpPr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B089F3DF-4CD8-4835-AA1A-41EE6058ADB2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5" name="等腰三角形 14">
                  <a:extLst>
                    <a:ext uri="{FF2B5EF4-FFF2-40B4-BE49-F238E27FC236}">
                      <a16:creationId xmlns:a16="http://schemas.microsoft.com/office/drawing/2014/main" id="{84CD0F2C-2F34-4A0E-8364-EC0A5188CBFD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4D5A6636-E108-4BD4-A14F-ABA12D42ADD1}"/>
                </a:ext>
              </a:extLst>
            </p:cNvPr>
            <p:cNvGrpSpPr/>
            <p:nvPr/>
          </p:nvGrpSpPr>
          <p:grpSpPr>
            <a:xfrm>
              <a:off x="2286670" y="1577734"/>
              <a:ext cx="1975826" cy="1112600"/>
              <a:chOff x="1037690" y="1602768"/>
              <a:chExt cx="2955769" cy="1664414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1B1C449B-55ED-484A-9AB0-9ACA7BD10E42}"/>
                  </a:ext>
                </a:extLst>
              </p:cNvPr>
              <p:cNvGrpSpPr/>
              <p:nvPr/>
            </p:nvGrpSpPr>
            <p:grpSpPr>
              <a:xfrm>
                <a:off x="1037690" y="1602768"/>
                <a:ext cx="2492526" cy="832207"/>
                <a:chOff x="1037690" y="1602768"/>
                <a:chExt cx="2492526" cy="832207"/>
              </a:xfrm>
            </p:grpSpPr>
            <p:sp>
              <p:nvSpPr>
                <p:cNvPr id="25" name="等腰三角形 24">
                  <a:extLst>
                    <a:ext uri="{FF2B5EF4-FFF2-40B4-BE49-F238E27FC236}">
                      <a16:creationId xmlns:a16="http://schemas.microsoft.com/office/drawing/2014/main" id="{80149C22-7885-43EE-86C5-97493B5EC9BA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id="{46F7BDF7-BBF1-4BA7-AF43-C1C6AECA0912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D1CAA080-F991-4069-8EB9-BFB4D65290E5}"/>
                  </a:ext>
                </a:extLst>
              </p:cNvPr>
              <p:cNvSpPr/>
              <p:nvPr/>
            </p:nvSpPr>
            <p:spPr>
              <a:xfrm>
                <a:off x="2515575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58C68BEA-8A50-4053-885D-6FE32383962B}"/>
                  </a:ext>
                </a:extLst>
              </p:cNvPr>
              <p:cNvSpPr/>
              <p:nvPr/>
            </p:nvSpPr>
            <p:spPr>
              <a:xfrm rot="10800000">
                <a:off x="1037690" y="2434975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066DDE13-D291-4DDD-BCA4-FF078DBA279C}"/>
                  </a:ext>
                </a:extLst>
              </p:cNvPr>
              <p:cNvGrpSpPr/>
              <p:nvPr/>
            </p:nvGrpSpPr>
            <p:grpSpPr>
              <a:xfrm>
                <a:off x="1500933" y="2434975"/>
                <a:ext cx="2492526" cy="832207"/>
                <a:chOff x="1037690" y="1602768"/>
                <a:chExt cx="2492526" cy="832207"/>
              </a:xfrm>
            </p:grpSpPr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3DB20DEF-F90B-42D6-8620-A3D114861CAA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4" name="等腰三角形 23">
                  <a:extLst>
                    <a:ext uri="{FF2B5EF4-FFF2-40B4-BE49-F238E27FC236}">
                      <a16:creationId xmlns:a16="http://schemas.microsoft.com/office/drawing/2014/main" id="{A7EED4B3-CE0F-44FF-A8F9-FE68E38DEF44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3CE9B2A9-0CD3-4713-AF99-2F096B420AE0}"/>
                </a:ext>
              </a:extLst>
            </p:cNvPr>
            <p:cNvGrpSpPr/>
            <p:nvPr/>
          </p:nvGrpSpPr>
          <p:grpSpPr>
            <a:xfrm>
              <a:off x="3584245" y="2134034"/>
              <a:ext cx="1975826" cy="1112600"/>
              <a:chOff x="1037690" y="1602768"/>
              <a:chExt cx="2955769" cy="1664414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786ABC4-28F6-40E8-BD6B-34B475B96C97}"/>
                  </a:ext>
                </a:extLst>
              </p:cNvPr>
              <p:cNvGrpSpPr/>
              <p:nvPr/>
            </p:nvGrpSpPr>
            <p:grpSpPr>
              <a:xfrm>
                <a:off x="1037690" y="1602768"/>
                <a:ext cx="2492526" cy="832207"/>
                <a:chOff x="1037690" y="1602768"/>
                <a:chExt cx="2492526" cy="832207"/>
              </a:xfrm>
            </p:grpSpPr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40DDC34D-B8BE-4CCB-A7D5-1E36A66E0E20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7E9B5F94-20E8-43A2-9575-AD8BCAABCE44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F8BC10BB-E259-4444-8B8C-65843676B8A8}"/>
                  </a:ext>
                </a:extLst>
              </p:cNvPr>
              <p:cNvSpPr/>
              <p:nvPr/>
            </p:nvSpPr>
            <p:spPr>
              <a:xfrm>
                <a:off x="2515575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CBC5CFBA-E764-44E0-B17E-3C053B7CDB68}"/>
                  </a:ext>
                </a:extLst>
              </p:cNvPr>
              <p:cNvSpPr/>
              <p:nvPr/>
            </p:nvSpPr>
            <p:spPr>
              <a:xfrm rot="10800000">
                <a:off x="1037690" y="2434975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37DCD861-8AF8-4C47-81F2-A20D65B7CE8C}"/>
                  </a:ext>
                </a:extLst>
              </p:cNvPr>
              <p:cNvGrpSpPr/>
              <p:nvPr/>
            </p:nvGrpSpPr>
            <p:grpSpPr>
              <a:xfrm>
                <a:off x="1500933" y="2434975"/>
                <a:ext cx="2492526" cy="832207"/>
                <a:chOff x="1037690" y="1602768"/>
                <a:chExt cx="2492526" cy="832207"/>
              </a:xfrm>
            </p:grpSpPr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EAA4A5A-A58D-4355-8041-25A0A51A223B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6EEE106D-D296-4ED0-9330-7749D01E873C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446EC4E4-14B9-47C8-BEA8-97F69D224631}"/>
                </a:ext>
              </a:extLst>
            </p:cNvPr>
            <p:cNvGrpSpPr/>
            <p:nvPr/>
          </p:nvGrpSpPr>
          <p:grpSpPr>
            <a:xfrm>
              <a:off x="3215654" y="3246634"/>
              <a:ext cx="1975826" cy="1112600"/>
              <a:chOff x="1037690" y="1602768"/>
              <a:chExt cx="2955769" cy="1664414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CC54E49E-FD18-482B-9D86-5421B35BB412}"/>
                  </a:ext>
                </a:extLst>
              </p:cNvPr>
              <p:cNvGrpSpPr/>
              <p:nvPr/>
            </p:nvGrpSpPr>
            <p:grpSpPr>
              <a:xfrm>
                <a:off x="1037690" y="1602768"/>
                <a:ext cx="2492526" cy="832207"/>
                <a:chOff x="1037690" y="1602768"/>
                <a:chExt cx="2492526" cy="832207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746D16E3-ED35-4CBD-BADF-796A263194C1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61FF77D2-E497-4C5A-A63C-65A562D63F2F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3F538ED9-3F35-4B10-964E-187C84325BDC}"/>
                  </a:ext>
                </a:extLst>
              </p:cNvPr>
              <p:cNvSpPr/>
              <p:nvPr/>
            </p:nvSpPr>
            <p:spPr>
              <a:xfrm>
                <a:off x="2515575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096AF351-B049-4A3E-9617-1D880BEE1109}"/>
                  </a:ext>
                </a:extLst>
              </p:cNvPr>
              <p:cNvSpPr/>
              <p:nvPr/>
            </p:nvSpPr>
            <p:spPr>
              <a:xfrm rot="10800000">
                <a:off x="1037690" y="2434975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3B6EB479-C261-4942-A28F-295CF7A869FA}"/>
                  </a:ext>
                </a:extLst>
              </p:cNvPr>
              <p:cNvGrpSpPr/>
              <p:nvPr/>
            </p:nvGrpSpPr>
            <p:grpSpPr>
              <a:xfrm>
                <a:off x="1500933" y="2434975"/>
                <a:ext cx="2492526" cy="832207"/>
                <a:chOff x="1037690" y="1602768"/>
                <a:chExt cx="2492526" cy="832207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C840B956-BF5A-4F58-84DA-F919A3892596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E900BE38-8583-4BE3-98BC-BE3AB51D6715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94C8A1BE-B9F1-4D4F-9461-D67E08967B19}"/>
                </a:ext>
              </a:extLst>
            </p:cNvPr>
            <p:cNvGrpSpPr/>
            <p:nvPr/>
          </p:nvGrpSpPr>
          <p:grpSpPr>
            <a:xfrm>
              <a:off x="1549489" y="3802934"/>
              <a:ext cx="1975826" cy="1112600"/>
              <a:chOff x="1037690" y="1602768"/>
              <a:chExt cx="2955769" cy="1664414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FE25ADF1-1289-4751-8DC7-D758AAA227AB}"/>
                  </a:ext>
                </a:extLst>
              </p:cNvPr>
              <p:cNvGrpSpPr/>
              <p:nvPr/>
            </p:nvGrpSpPr>
            <p:grpSpPr>
              <a:xfrm>
                <a:off x="1037690" y="1602768"/>
                <a:ext cx="2492526" cy="832207"/>
                <a:chOff x="1037690" y="1602768"/>
                <a:chExt cx="2492526" cy="832207"/>
              </a:xfrm>
            </p:grpSpPr>
            <p:sp>
              <p:nvSpPr>
                <p:cNvPr id="52" name="等腰三角形 51">
                  <a:extLst>
                    <a:ext uri="{FF2B5EF4-FFF2-40B4-BE49-F238E27FC236}">
                      <a16:creationId xmlns:a16="http://schemas.microsoft.com/office/drawing/2014/main" id="{ABEEC6B7-ED8E-42F6-84DA-A6180C04F983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6705B00-BCA3-4D4D-9BF1-009AF46D3E53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AB140912-0E7C-49A9-95B6-FCEEB593A957}"/>
                  </a:ext>
                </a:extLst>
              </p:cNvPr>
              <p:cNvSpPr/>
              <p:nvPr/>
            </p:nvSpPr>
            <p:spPr>
              <a:xfrm>
                <a:off x="2515575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5396F6EF-4987-4723-B288-C9A732047770}"/>
                  </a:ext>
                </a:extLst>
              </p:cNvPr>
              <p:cNvSpPr/>
              <p:nvPr/>
            </p:nvSpPr>
            <p:spPr>
              <a:xfrm rot="10800000">
                <a:off x="1037690" y="2434975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C3BA6D94-FE61-43D3-A727-A1648813A5B0}"/>
                  </a:ext>
                </a:extLst>
              </p:cNvPr>
              <p:cNvGrpSpPr/>
              <p:nvPr/>
            </p:nvGrpSpPr>
            <p:grpSpPr>
              <a:xfrm>
                <a:off x="1500933" y="2434975"/>
                <a:ext cx="2492526" cy="832207"/>
                <a:chOff x="1037690" y="1602768"/>
                <a:chExt cx="2492526" cy="832207"/>
              </a:xfrm>
            </p:grpSpPr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56906F81-F57F-4F55-AD21-90CC2471EF3F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B0C4054F-4297-4DD5-A3C7-9BFFB3B48227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3EA81F43-506A-4330-BF44-CCD0F575A490}"/>
                </a:ext>
              </a:extLst>
            </p:cNvPr>
            <p:cNvGrpSpPr/>
            <p:nvPr/>
          </p:nvGrpSpPr>
          <p:grpSpPr>
            <a:xfrm>
              <a:off x="251915" y="3246634"/>
              <a:ext cx="1975826" cy="1112600"/>
              <a:chOff x="1037690" y="1602768"/>
              <a:chExt cx="2955769" cy="1664414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1A6A2111-A3D2-45C7-AD04-51AF465220C3}"/>
                  </a:ext>
                </a:extLst>
              </p:cNvPr>
              <p:cNvGrpSpPr/>
              <p:nvPr/>
            </p:nvGrpSpPr>
            <p:grpSpPr>
              <a:xfrm>
                <a:off x="1037690" y="1602768"/>
                <a:ext cx="2492526" cy="832207"/>
                <a:chOff x="1037690" y="1602768"/>
                <a:chExt cx="2492526" cy="832207"/>
              </a:xfrm>
            </p:grpSpPr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07502408-A834-4CE6-AC9D-0E7BC44DBB2B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62" name="等腰三角形 61">
                  <a:extLst>
                    <a:ext uri="{FF2B5EF4-FFF2-40B4-BE49-F238E27FC236}">
                      <a16:creationId xmlns:a16="http://schemas.microsoft.com/office/drawing/2014/main" id="{299E4D9A-F1E1-4D5C-B866-2F42D44DE99C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7BB2D6C4-0D1D-48F9-B174-86A1E3A20BE5}"/>
                  </a:ext>
                </a:extLst>
              </p:cNvPr>
              <p:cNvSpPr/>
              <p:nvPr/>
            </p:nvSpPr>
            <p:spPr>
              <a:xfrm>
                <a:off x="2515575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203D1495-F487-40BB-A361-E54C60F7E0DA}"/>
                  </a:ext>
                </a:extLst>
              </p:cNvPr>
              <p:cNvSpPr/>
              <p:nvPr/>
            </p:nvSpPr>
            <p:spPr>
              <a:xfrm rot="10800000">
                <a:off x="1037690" y="2434975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CB11F8E8-120D-462E-8CF2-11EFE9118F63}"/>
                  </a:ext>
                </a:extLst>
              </p:cNvPr>
              <p:cNvGrpSpPr/>
              <p:nvPr/>
            </p:nvGrpSpPr>
            <p:grpSpPr>
              <a:xfrm>
                <a:off x="1500933" y="2434975"/>
                <a:ext cx="2492526" cy="832207"/>
                <a:chOff x="1037690" y="1602768"/>
                <a:chExt cx="2492526" cy="832207"/>
              </a:xfrm>
            </p:grpSpPr>
            <p:sp>
              <p:nvSpPr>
                <p:cNvPr id="59" name="等腰三角形 58">
                  <a:extLst>
                    <a:ext uri="{FF2B5EF4-FFF2-40B4-BE49-F238E27FC236}">
                      <a16:creationId xmlns:a16="http://schemas.microsoft.com/office/drawing/2014/main" id="{D4DE8D73-DED6-45F9-83C9-3F37898E6F29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60" name="等腰三角形 59">
                  <a:extLst>
                    <a:ext uri="{FF2B5EF4-FFF2-40B4-BE49-F238E27FC236}">
                      <a16:creationId xmlns:a16="http://schemas.microsoft.com/office/drawing/2014/main" id="{B504176F-E25E-4584-B03D-E01366F96904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2B4B7265-8835-4E48-AD75-E0183F372CEF}"/>
                </a:ext>
              </a:extLst>
            </p:cNvPr>
            <p:cNvGrpSpPr/>
            <p:nvPr/>
          </p:nvGrpSpPr>
          <p:grpSpPr>
            <a:xfrm>
              <a:off x="620506" y="2134034"/>
              <a:ext cx="1975826" cy="1112600"/>
              <a:chOff x="1037690" y="1602768"/>
              <a:chExt cx="2955769" cy="166441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E0AB5316-8E51-4FC9-BC6A-2E6725C747EF}"/>
                  </a:ext>
                </a:extLst>
              </p:cNvPr>
              <p:cNvGrpSpPr/>
              <p:nvPr/>
            </p:nvGrpSpPr>
            <p:grpSpPr>
              <a:xfrm>
                <a:off x="1037690" y="1602768"/>
                <a:ext cx="2492526" cy="832207"/>
                <a:chOff x="1037690" y="1602768"/>
                <a:chExt cx="2492526" cy="832207"/>
              </a:xfrm>
            </p:grpSpPr>
            <p:sp>
              <p:nvSpPr>
                <p:cNvPr id="70" name="等腰三角形 69">
                  <a:extLst>
                    <a:ext uri="{FF2B5EF4-FFF2-40B4-BE49-F238E27FC236}">
                      <a16:creationId xmlns:a16="http://schemas.microsoft.com/office/drawing/2014/main" id="{520CF5F8-FF3E-442E-90B3-04B9A9C6DABB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280F544-7002-408C-998A-F484013B3037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  <p:sp>
            <p:nvSpPr>
              <p:cNvPr id="65" name="等腰三角形 64">
                <a:extLst>
                  <a:ext uri="{FF2B5EF4-FFF2-40B4-BE49-F238E27FC236}">
                    <a16:creationId xmlns:a16="http://schemas.microsoft.com/office/drawing/2014/main" id="{ACBA225A-C8F2-4C97-84AE-26A76F420239}"/>
                  </a:ext>
                </a:extLst>
              </p:cNvPr>
              <p:cNvSpPr/>
              <p:nvPr/>
            </p:nvSpPr>
            <p:spPr>
              <a:xfrm>
                <a:off x="2515575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6" name="等腰三角形 65">
                <a:extLst>
                  <a:ext uri="{FF2B5EF4-FFF2-40B4-BE49-F238E27FC236}">
                    <a16:creationId xmlns:a16="http://schemas.microsoft.com/office/drawing/2014/main" id="{0F39815B-8644-4E49-A4E5-1F8399A148D9}"/>
                  </a:ext>
                </a:extLst>
              </p:cNvPr>
              <p:cNvSpPr/>
              <p:nvPr/>
            </p:nvSpPr>
            <p:spPr>
              <a:xfrm rot="10800000">
                <a:off x="1037690" y="2434975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10B12DAD-E8F2-498C-BBA0-2C65291CAF6A}"/>
                  </a:ext>
                </a:extLst>
              </p:cNvPr>
              <p:cNvGrpSpPr/>
              <p:nvPr/>
            </p:nvGrpSpPr>
            <p:grpSpPr>
              <a:xfrm>
                <a:off x="1500933" y="2434975"/>
                <a:ext cx="2492526" cy="832207"/>
                <a:chOff x="1037690" y="1602768"/>
                <a:chExt cx="2492526" cy="832207"/>
              </a:xfrm>
            </p:grpSpPr>
            <p:sp>
              <p:nvSpPr>
                <p:cNvPr id="68" name="等腰三角形 67">
                  <a:extLst>
                    <a:ext uri="{FF2B5EF4-FFF2-40B4-BE49-F238E27FC236}">
                      <a16:creationId xmlns:a16="http://schemas.microsoft.com/office/drawing/2014/main" id="{0461DB37-E87A-4F6F-AF85-B5213B972DC9}"/>
                    </a:ext>
                  </a:extLst>
                </p:cNvPr>
                <p:cNvSpPr/>
                <p:nvPr/>
              </p:nvSpPr>
              <p:spPr>
                <a:xfrm>
                  <a:off x="1037690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2172ECC9-21CA-4B36-8989-C606E3585F4B}"/>
                    </a:ext>
                  </a:extLst>
                </p:cNvPr>
                <p:cNvSpPr/>
                <p:nvPr/>
              </p:nvSpPr>
              <p:spPr>
                <a:xfrm rot="10800000">
                  <a:off x="2052332" y="1602768"/>
                  <a:ext cx="1477884" cy="832207"/>
                </a:xfrm>
                <a:prstGeom prst="triangle">
                  <a:avLst>
                    <a:gd name="adj" fmla="val 68655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555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82DE57-9794-4418-925E-2BFBFAED7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三角形變形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5B9AE4C-B396-44EC-B27C-2FFCE2662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012376-055E-4FDF-AAB2-6A0A1FA1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73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5BF68C8-A511-4AD3-8641-4AB5C3796B1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972456" y="201573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86845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F0C65A7-4918-40C8-B2B3-F06217832FB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801234" y="29763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4EE2322-D134-4D68-A4F1-59981F514F6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787AC71-8445-4816-9150-547AEE4835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15623" y="345668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775794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0AC6578-9ED4-405C-9CF9-B150D204FBE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202282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E7D4C08-8A8C-4AE4-8999-E8C71A120A9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05525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6E3C342-2AD2-49BE-A754-7B9C6ABCA4C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81747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F8C90C8-CA1A-46F7-86D8-26A10ADFEF1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908235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1B53A73-3499-4243-A0AE-03DA2B5A19F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201040" y="345668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F1280AF-7534-4694-868F-8DC2DAA2448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067358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FD5BFC2-4507-4023-B998-78DF3FCA432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933675" y="29763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C418E93-7785-43CA-B2C8-815A80E10E74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532627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243A63C1-A64A-4F4C-B607-A59AF8648C5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398944" y="201573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001E2F5-8A60-478D-BAEC-06CCE158936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38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118373" y="210563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99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118373" y="210563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23DF3F-D009-4E75-ABF8-3F45B333CA4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0800000"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5B7A91-4908-440C-A1D5-1D43AA10716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0">
            <a:off x="1883429" y="332568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7410193-8FD3-4752-8A01-BEA2F3E0E2A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865138" y="6322377"/>
            <a:ext cx="323086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繪圖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鏡射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點鏡射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83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DC7B1A7-ACE1-4DE7-8D4C-EEBC2471B1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32073" y="6322377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18373" y="210563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23DF3F-D009-4E75-ABF8-3F45B333CA4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0"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5B7A91-4908-440C-A1D5-1D43AA10716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>
            <a:off x="1883429" y="332568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3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118373" y="210563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23DF3F-D009-4E75-ABF8-3F45B333CA4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0800000"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5B7A91-4908-440C-A1D5-1D43AA10716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0">
            <a:off x="1883429" y="332568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B5C4395-9FCC-4CD0-AA45-97627CC214D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>
            <a:off x="3481748" y="324477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DAF3314-85D5-4C29-AA4B-474B9F90D2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0800000">
            <a:off x="390823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835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B4DA61B-1602-4B7B-8465-CAF17E24D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6317" y="3308279"/>
            <a:ext cx="3411905" cy="904126"/>
          </a:xfrm>
          <a:custGeom>
            <a:avLst/>
            <a:gdLst>
              <a:gd name="connsiteX0" fmla="*/ 0 w 3411905"/>
              <a:gd name="connsiteY0" fmla="*/ 452063 h 904126"/>
              <a:gd name="connsiteX1" fmla="*/ 426488 w 3411905"/>
              <a:gd name="connsiteY1" fmla="*/ 452063 h 904126"/>
              <a:gd name="connsiteX2" fmla="*/ 852976 w 3411905"/>
              <a:gd name="connsiteY2" fmla="*/ 904126 h 904126"/>
              <a:gd name="connsiteX3" fmla="*/ 1705953 w 3411905"/>
              <a:gd name="connsiteY3" fmla="*/ 452063 h 904126"/>
              <a:gd name="connsiteX4" fmla="*/ 2558930 w 3411905"/>
              <a:gd name="connsiteY4" fmla="*/ 0 h 904126"/>
              <a:gd name="connsiteX5" fmla="*/ 2985418 w 3411905"/>
              <a:gd name="connsiteY5" fmla="*/ 452063 h 904126"/>
              <a:gd name="connsiteX6" fmla="*/ 3411905 w 3411905"/>
              <a:gd name="connsiteY6" fmla="*/ 452063 h 9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905" h="904126">
                <a:moveTo>
                  <a:pt x="0" y="452063"/>
                </a:moveTo>
                <a:lnTo>
                  <a:pt x="426488" y="452063"/>
                </a:lnTo>
                <a:lnTo>
                  <a:pt x="852976" y="904126"/>
                </a:lnTo>
                <a:lnTo>
                  <a:pt x="1705953" y="452063"/>
                </a:lnTo>
                <a:lnTo>
                  <a:pt x="2558930" y="0"/>
                </a:lnTo>
                <a:lnTo>
                  <a:pt x="2985418" y="452063"/>
                </a:lnTo>
                <a:lnTo>
                  <a:pt x="3411905" y="452063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18373" y="210563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23DF3F-D009-4E75-ABF8-3F45B333CA4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0"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5B7A91-4908-440C-A1D5-1D43AA10716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>
            <a:off x="1883429" y="332568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B5C4395-9FCC-4CD0-AA45-97627CC214D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0800000">
            <a:off x="3481748" y="324477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DAF3314-85D5-4C29-AA4B-474B9F90D29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0800000">
            <a:off x="390823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50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B4DA61B-1602-4B7B-8465-CAF17E24D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6317" y="3308279"/>
            <a:ext cx="3411905" cy="904126"/>
          </a:xfrm>
          <a:custGeom>
            <a:avLst/>
            <a:gdLst>
              <a:gd name="connsiteX0" fmla="*/ 0 w 3411905"/>
              <a:gd name="connsiteY0" fmla="*/ 452063 h 904126"/>
              <a:gd name="connsiteX1" fmla="*/ 426488 w 3411905"/>
              <a:gd name="connsiteY1" fmla="*/ 452063 h 904126"/>
              <a:gd name="connsiteX2" fmla="*/ 852976 w 3411905"/>
              <a:gd name="connsiteY2" fmla="*/ 904126 h 904126"/>
              <a:gd name="connsiteX3" fmla="*/ 1705953 w 3411905"/>
              <a:gd name="connsiteY3" fmla="*/ 452063 h 904126"/>
              <a:gd name="connsiteX4" fmla="*/ 2558930 w 3411905"/>
              <a:gd name="connsiteY4" fmla="*/ 0 h 904126"/>
              <a:gd name="connsiteX5" fmla="*/ 2985418 w 3411905"/>
              <a:gd name="connsiteY5" fmla="*/ 452063 h 904126"/>
              <a:gd name="connsiteX6" fmla="*/ 3411905 w 3411905"/>
              <a:gd name="connsiteY6" fmla="*/ 452063 h 9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905" h="904126">
                <a:moveTo>
                  <a:pt x="0" y="452063"/>
                </a:moveTo>
                <a:lnTo>
                  <a:pt x="426488" y="452063"/>
                </a:lnTo>
                <a:lnTo>
                  <a:pt x="852976" y="904126"/>
                </a:lnTo>
                <a:lnTo>
                  <a:pt x="1705953" y="452063"/>
                </a:lnTo>
                <a:lnTo>
                  <a:pt x="2558930" y="0"/>
                </a:lnTo>
                <a:lnTo>
                  <a:pt x="2985418" y="452063"/>
                </a:lnTo>
                <a:lnTo>
                  <a:pt x="3411905" y="452063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845323" y="215008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23DF3F-D009-4E75-ABF8-3F45B333CA4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0"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5B7A91-4908-440C-A1D5-1D43AA10716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>
            <a:off x="1883429" y="332568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B5C4395-9FCC-4CD0-AA45-97627CC214D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0800000">
            <a:off x="3481748" y="324477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DAF3314-85D5-4C29-AA4B-474B9F90D29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0800000">
            <a:off x="390823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03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1037690" y="1602768"/>
            <a:ext cx="1477884" cy="832207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43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B4DA61B-1602-4B7B-8465-CAF17E24D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6317" y="3308279"/>
            <a:ext cx="3411905" cy="904126"/>
          </a:xfrm>
          <a:custGeom>
            <a:avLst/>
            <a:gdLst>
              <a:gd name="connsiteX0" fmla="*/ 0 w 3411905"/>
              <a:gd name="connsiteY0" fmla="*/ 452063 h 904126"/>
              <a:gd name="connsiteX1" fmla="*/ 426488 w 3411905"/>
              <a:gd name="connsiteY1" fmla="*/ 452063 h 904126"/>
              <a:gd name="connsiteX2" fmla="*/ 852976 w 3411905"/>
              <a:gd name="connsiteY2" fmla="*/ 904126 h 904126"/>
              <a:gd name="connsiteX3" fmla="*/ 1705953 w 3411905"/>
              <a:gd name="connsiteY3" fmla="*/ 452063 h 904126"/>
              <a:gd name="connsiteX4" fmla="*/ 2558930 w 3411905"/>
              <a:gd name="connsiteY4" fmla="*/ 0 h 904126"/>
              <a:gd name="connsiteX5" fmla="*/ 2985418 w 3411905"/>
              <a:gd name="connsiteY5" fmla="*/ 452063 h 904126"/>
              <a:gd name="connsiteX6" fmla="*/ 3411905 w 3411905"/>
              <a:gd name="connsiteY6" fmla="*/ 452063 h 9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905" h="904126">
                <a:moveTo>
                  <a:pt x="0" y="452063"/>
                </a:moveTo>
                <a:lnTo>
                  <a:pt x="426488" y="452063"/>
                </a:lnTo>
                <a:lnTo>
                  <a:pt x="852976" y="904126"/>
                </a:lnTo>
                <a:lnTo>
                  <a:pt x="1705953" y="452063"/>
                </a:lnTo>
                <a:lnTo>
                  <a:pt x="2558930" y="0"/>
                </a:lnTo>
                <a:lnTo>
                  <a:pt x="2985418" y="452063"/>
                </a:lnTo>
                <a:lnTo>
                  <a:pt x="3411905" y="452063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845323" y="215008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23DF3F-D009-4E75-ABF8-3F45B333CA4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0"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5B7A91-4908-440C-A1D5-1D43AA10716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>
            <a:off x="1883429" y="332568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B5C4395-9FCC-4CD0-AA45-97627CC214D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0800000">
            <a:off x="3481748" y="324477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DAF3314-85D5-4C29-AA4B-474B9F90D29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0800000">
            <a:off x="390823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5AA03BA-95F1-4A0D-AD82-B5803D52223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0">
            <a:off x="3933674" y="297636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D8D964E-A8D5-45E4-B991-024FF0A355C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0800000">
            <a:off x="3754661" y="332233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09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986318" y="1839074"/>
            <a:ext cx="3411905" cy="1921268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B4DA61B-1602-4B7B-8465-CAF17E24D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6317" y="3308279"/>
            <a:ext cx="3411905" cy="904126"/>
          </a:xfrm>
          <a:custGeom>
            <a:avLst/>
            <a:gdLst>
              <a:gd name="connsiteX0" fmla="*/ 0 w 3411905"/>
              <a:gd name="connsiteY0" fmla="*/ 452063 h 904126"/>
              <a:gd name="connsiteX1" fmla="*/ 426488 w 3411905"/>
              <a:gd name="connsiteY1" fmla="*/ 452063 h 904126"/>
              <a:gd name="connsiteX2" fmla="*/ 852976 w 3411905"/>
              <a:gd name="connsiteY2" fmla="*/ 904126 h 904126"/>
              <a:gd name="connsiteX3" fmla="*/ 1705953 w 3411905"/>
              <a:gd name="connsiteY3" fmla="*/ 452063 h 904126"/>
              <a:gd name="connsiteX4" fmla="*/ 2558930 w 3411905"/>
              <a:gd name="connsiteY4" fmla="*/ 0 h 904126"/>
              <a:gd name="connsiteX5" fmla="*/ 2985418 w 3411905"/>
              <a:gd name="connsiteY5" fmla="*/ 452063 h 904126"/>
              <a:gd name="connsiteX6" fmla="*/ 3411905 w 3411905"/>
              <a:gd name="connsiteY6" fmla="*/ 452063 h 9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905" h="904126">
                <a:moveTo>
                  <a:pt x="0" y="452063"/>
                </a:moveTo>
                <a:lnTo>
                  <a:pt x="426488" y="452063"/>
                </a:lnTo>
                <a:lnTo>
                  <a:pt x="852976" y="904126"/>
                </a:lnTo>
                <a:lnTo>
                  <a:pt x="1705953" y="452063"/>
                </a:lnTo>
                <a:lnTo>
                  <a:pt x="2558930" y="0"/>
                </a:lnTo>
                <a:lnTo>
                  <a:pt x="2985418" y="452063"/>
                </a:lnTo>
                <a:lnTo>
                  <a:pt x="3411905" y="452063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C475315-48FF-4F5E-84FF-882EDE43E1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28761" y="1839074"/>
            <a:ext cx="1069461" cy="1921268"/>
          </a:xfrm>
          <a:custGeom>
            <a:avLst/>
            <a:gdLst>
              <a:gd name="connsiteX0" fmla="*/ 0 w 1069461"/>
              <a:gd name="connsiteY0" fmla="*/ 0 h 1921268"/>
              <a:gd name="connsiteX1" fmla="*/ 401048 w 1069461"/>
              <a:gd name="connsiteY1" fmla="*/ 720475 h 1921268"/>
              <a:gd name="connsiteX2" fmla="*/ 580061 w 1069461"/>
              <a:gd name="connsiteY2" fmla="*/ 374507 h 1921268"/>
              <a:gd name="connsiteX3" fmla="*/ 534730 w 1069461"/>
              <a:gd name="connsiteY3" fmla="*/ 960634 h 1921268"/>
              <a:gd name="connsiteX4" fmla="*/ 489399 w 1069461"/>
              <a:gd name="connsiteY4" fmla="*/ 1546761 h 1921268"/>
              <a:gd name="connsiteX5" fmla="*/ 668412 w 1069461"/>
              <a:gd name="connsiteY5" fmla="*/ 1200793 h 1921268"/>
              <a:gd name="connsiteX6" fmla="*/ 1069461 w 1069461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461" h="1921268">
                <a:moveTo>
                  <a:pt x="0" y="0"/>
                </a:moveTo>
                <a:lnTo>
                  <a:pt x="401048" y="720475"/>
                </a:lnTo>
                <a:lnTo>
                  <a:pt x="580061" y="374507"/>
                </a:lnTo>
                <a:lnTo>
                  <a:pt x="534730" y="960634"/>
                </a:lnTo>
                <a:lnTo>
                  <a:pt x="489399" y="1546761"/>
                </a:lnTo>
                <a:lnTo>
                  <a:pt x="668412" y="1200793"/>
                </a:lnTo>
                <a:lnTo>
                  <a:pt x="1069461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9ED5B0A-C0D3-4D3D-8F4E-71729F7E1B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65262" y="177557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C6AF8BF-1CD3-46DA-9E88-C2DA0EBA148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79651" y="225589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6B4BD9-43E5-4898-BBEF-8687156B11F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04651" y="214672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4A18DA-18E8-4312-A595-878996C05D5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094040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2FD5FD8-2DD8-4925-93BF-41BB30473CB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22818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6E01233-318A-46F2-96F4-8D98AE595BF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4930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7756DB-5A0B-43E7-B085-BE1252F6D1A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75794" y="414890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04EB5B8-8612-430B-B19B-50077EDCA2A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628771" y="3696842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33088F7-20BD-4E32-96D2-AA9B51C5863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334723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D0617B2-E33F-45FC-824D-58392FA20DA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99992" y="273620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00F980-9221-4FFB-BA38-E19A69A96F7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666310" y="24960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8561C5-303D-4656-9940-1A5E55DD350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45323" y="215008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23DF3F-D009-4E75-ABF8-3F45B333CA4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>
            <a:off x="1508429" y="321652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5B7A91-4908-440C-A1D5-1D43AA10716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0800000">
            <a:off x="1883429" y="332568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B5C4395-9FCC-4CD0-AA45-97627CC214D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0800000">
            <a:off x="3481748" y="324477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DAF3314-85D5-4C29-AA4B-474B9F90D29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0">
            <a:off x="3908236" y="369684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5AA03BA-95F1-4A0D-AD82-B5803D52223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0800000">
            <a:off x="3933674" y="297636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D8D964E-A8D5-45E4-B991-024FF0A355C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0800000">
            <a:off x="3754661" y="332233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64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B4DA61B-1602-4B7B-8465-CAF17E24D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6317" y="3308279"/>
            <a:ext cx="3411905" cy="904126"/>
          </a:xfrm>
          <a:custGeom>
            <a:avLst/>
            <a:gdLst>
              <a:gd name="connsiteX0" fmla="*/ 0 w 3411905"/>
              <a:gd name="connsiteY0" fmla="*/ 452063 h 904126"/>
              <a:gd name="connsiteX1" fmla="*/ 426488 w 3411905"/>
              <a:gd name="connsiteY1" fmla="*/ 452063 h 904126"/>
              <a:gd name="connsiteX2" fmla="*/ 852976 w 3411905"/>
              <a:gd name="connsiteY2" fmla="*/ 904126 h 904126"/>
              <a:gd name="connsiteX3" fmla="*/ 1705953 w 3411905"/>
              <a:gd name="connsiteY3" fmla="*/ 452063 h 904126"/>
              <a:gd name="connsiteX4" fmla="*/ 2558930 w 3411905"/>
              <a:gd name="connsiteY4" fmla="*/ 0 h 904126"/>
              <a:gd name="connsiteX5" fmla="*/ 2985418 w 3411905"/>
              <a:gd name="connsiteY5" fmla="*/ 452063 h 904126"/>
              <a:gd name="connsiteX6" fmla="*/ 3411905 w 3411905"/>
              <a:gd name="connsiteY6" fmla="*/ 452063 h 9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905" h="904126">
                <a:moveTo>
                  <a:pt x="0" y="452063"/>
                </a:moveTo>
                <a:lnTo>
                  <a:pt x="426488" y="452063"/>
                </a:lnTo>
                <a:lnTo>
                  <a:pt x="852976" y="904126"/>
                </a:lnTo>
                <a:lnTo>
                  <a:pt x="1705953" y="452063"/>
                </a:lnTo>
                <a:lnTo>
                  <a:pt x="2558930" y="0"/>
                </a:lnTo>
                <a:lnTo>
                  <a:pt x="2985418" y="452063"/>
                </a:lnTo>
                <a:lnTo>
                  <a:pt x="3411905" y="452063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C475315-48FF-4F5E-84FF-882EDE43E1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28761" y="1839074"/>
            <a:ext cx="1069461" cy="1921268"/>
          </a:xfrm>
          <a:custGeom>
            <a:avLst/>
            <a:gdLst>
              <a:gd name="connsiteX0" fmla="*/ 0 w 1069461"/>
              <a:gd name="connsiteY0" fmla="*/ 0 h 1921268"/>
              <a:gd name="connsiteX1" fmla="*/ 401048 w 1069461"/>
              <a:gd name="connsiteY1" fmla="*/ 720475 h 1921268"/>
              <a:gd name="connsiteX2" fmla="*/ 580061 w 1069461"/>
              <a:gd name="connsiteY2" fmla="*/ 374507 h 1921268"/>
              <a:gd name="connsiteX3" fmla="*/ 534730 w 1069461"/>
              <a:gd name="connsiteY3" fmla="*/ 960634 h 1921268"/>
              <a:gd name="connsiteX4" fmla="*/ 489399 w 1069461"/>
              <a:gd name="connsiteY4" fmla="*/ 1546761 h 1921268"/>
              <a:gd name="connsiteX5" fmla="*/ 668412 w 1069461"/>
              <a:gd name="connsiteY5" fmla="*/ 1200793 h 1921268"/>
              <a:gd name="connsiteX6" fmla="*/ 1069461 w 1069461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461" h="1921268">
                <a:moveTo>
                  <a:pt x="0" y="0"/>
                </a:moveTo>
                <a:lnTo>
                  <a:pt x="401048" y="720475"/>
                </a:lnTo>
                <a:lnTo>
                  <a:pt x="580061" y="374507"/>
                </a:lnTo>
                <a:lnTo>
                  <a:pt x="534730" y="960634"/>
                </a:lnTo>
                <a:lnTo>
                  <a:pt x="489399" y="1546761"/>
                </a:lnTo>
                <a:lnTo>
                  <a:pt x="668412" y="1200793"/>
                </a:lnTo>
                <a:lnTo>
                  <a:pt x="1069461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79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8DDDAC9-3269-4D57-B53B-38AA793D76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6318" y="1839074"/>
            <a:ext cx="2342444" cy="1921268"/>
          </a:xfrm>
          <a:custGeom>
            <a:avLst/>
            <a:gdLst>
              <a:gd name="connsiteX0" fmla="*/ 2342444 w 2342444"/>
              <a:gd name="connsiteY0" fmla="*/ 0 h 1921268"/>
              <a:gd name="connsiteX1" fmla="*/ 1756833 w 2342444"/>
              <a:gd name="connsiteY1" fmla="*/ 480317 h 1921268"/>
              <a:gd name="connsiteX2" fmla="*/ 1381833 w 2342444"/>
              <a:gd name="connsiteY2" fmla="*/ 371154 h 1921268"/>
              <a:gd name="connsiteX3" fmla="*/ 1171222 w 2342444"/>
              <a:gd name="connsiteY3" fmla="*/ 960634 h 1921268"/>
              <a:gd name="connsiteX4" fmla="*/ 960611 w 2342444"/>
              <a:gd name="connsiteY4" fmla="*/ 1550114 h 1921268"/>
              <a:gd name="connsiteX5" fmla="*/ 585611 w 2342444"/>
              <a:gd name="connsiteY5" fmla="*/ 1440951 h 1921268"/>
              <a:gd name="connsiteX6" fmla="*/ 0 w 2342444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444" h="1921268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B4DA61B-1602-4B7B-8465-CAF17E24D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6317" y="3308279"/>
            <a:ext cx="3411905" cy="904126"/>
          </a:xfrm>
          <a:custGeom>
            <a:avLst/>
            <a:gdLst>
              <a:gd name="connsiteX0" fmla="*/ 0 w 3411905"/>
              <a:gd name="connsiteY0" fmla="*/ 452063 h 904126"/>
              <a:gd name="connsiteX1" fmla="*/ 426488 w 3411905"/>
              <a:gd name="connsiteY1" fmla="*/ 452063 h 904126"/>
              <a:gd name="connsiteX2" fmla="*/ 852976 w 3411905"/>
              <a:gd name="connsiteY2" fmla="*/ 904126 h 904126"/>
              <a:gd name="connsiteX3" fmla="*/ 1705953 w 3411905"/>
              <a:gd name="connsiteY3" fmla="*/ 452063 h 904126"/>
              <a:gd name="connsiteX4" fmla="*/ 2558930 w 3411905"/>
              <a:gd name="connsiteY4" fmla="*/ 0 h 904126"/>
              <a:gd name="connsiteX5" fmla="*/ 2985418 w 3411905"/>
              <a:gd name="connsiteY5" fmla="*/ 452063 h 904126"/>
              <a:gd name="connsiteX6" fmla="*/ 3411905 w 3411905"/>
              <a:gd name="connsiteY6" fmla="*/ 452063 h 9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905" h="904126">
                <a:moveTo>
                  <a:pt x="0" y="452063"/>
                </a:moveTo>
                <a:lnTo>
                  <a:pt x="426488" y="452063"/>
                </a:lnTo>
                <a:lnTo>
                  <a:pt x="852976" y="904126"/>
                </a:lnTo>
                <a:lnTo>
                  <a:pt x="1705953" y="452063"/>
                </a:lnTo>
                <a:lnTo>
                  <a:pt x="2558930" y="0"/>
                </a:lnTo>
                <a:lnTo>
                  <a:pt x="2985418" y="452063"/>
                </a:lnTo>
                <a:lnTo>
                  <a:pt x="3411905" y="452063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C475315-48FF-4F5E-84FF-882EDE43E1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28761" y="1839074"/>
            <a:ext cx="1069461" cy="1921268"/>
          </a:xfrm>
          <a:custGeom>
            <a:avLst/>
            <a:gdLst>
              <a:gd name="connsiteX0" fmla="*/ 0 w 1069461"/>
              <a:gd name="connsiteY0" fmla="*/ 0 h 1921268"/>
              <a:gd name="connsiteX1" fmla="*/ 401048 w 1069461"/>
              <a:gd name="connsiteY1" fmla="*/ 720475 h 1921268"/>
              <a:gd name="connsiteX2" fmla="*/ 580061 w 1069461"/>
              <a:gd name="connsiteY2" fmla="*/ 374507 h 1921268"/>
              <a:gd name="connsiteX3" fmla="*/ 534730 w 1069461"/>
              <a:gd name="connsiteY3" fmla="*/ 960634 h 1921268"/>
              <a:gd name="connsiteX4" fmla="*/ 489399 w 1069461"/>
              <a:gd name="connsiteY4" fmla="*/ 1546761 h 1921268"/>
              <a:gd name="connsiteX5" fmla="*/ 668412 w 1069461"/>
              <a:gd name="connsiteY5" fmla="*/ 1200793 h 1921268"/>
              <a:gd name="connsiteX6" fmla="*/ 1069461 w 1069461"/>
              <a:gd name="connsiteY6" fmla="*/ 1921268 h 192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461" h="1921268">
                <a:moveTo>
                  <a:pt x="0" y="0"/>
                </a:moveTo>
                <a:lnTo>
                  <a:pt x="401048" y="720475"/>
                </a:lnTo>
                <a:lnTo>
                  <a:pt x="580061" y="374507"/>
                </a:lnTo>
                <a:lnTo>
                  <a:pt x="534730" y="960634"/>
                </a:lnTo>
                <a:lnTo>
                  <a:pt x="489399" y="1546761"/>
                </a:lnTo>
                <a:lnTo>
                  <a:pt x="668412" y="1200793"/>
                </a:lnTo>
                <a:lnTo>
                  <a:pt x="1069461" y="1921268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A8CD53B-A9FD-4FE0-9C93-913C46A306CD}"/>
              </a:ext>
            </a:extLst>
          </p:cNvPr>
          <p:cNvSpPr/>
          <p:nvPr/>
        </p:nvSpPr>
        <p:spPr>
          <a:xfrm>
            <a:off x="986318" y="1839073"/>
            <a:ext cx="3411904" cy="2373331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9E549D-3C9E-44BC-A2D1-BB009BA4EE2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66638" y="6322377"/>
            <a:ext cx="372936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刪除原來折線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647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A8CD53B-A9FD-4FE0-9C93-913C46A306CD}"/>
              </a:ext>
            </a:extLst>
          </p:cNvPr>
          <p:cNvSpPr/>
          <p:nvPr/>
        </p:nvSpPr>
        <p:spPr>
          <a:xfrm>
            <a:off x="986318" y="1839073"/>
            <a:ext cx="3411904" cy="2373331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CAC2118-E479-454B-882C-75EEBB8369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66638" y="6322377"/>
            <a:ext cx="372936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刪除原來折線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23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A8CD53B-A9FD-4FE0-9C93-913C46A306CD}"/>
              </a:ext>
            </a:extLst>
          </p:cNvPr>
          <p:cNvSpPr/>
          <p:nvPr/>
        </p:nvSpPr>
        <p:spPr>
          <a:xfrm>
            <a:off x="1798859" y="2838029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54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A8CD53B-A9FD-4FE0-9C93-913C46A306CD}"/>
              </a:ext>
            </a:extLst>
          </p:cNvPr>
          <p:cNvSpPr/>
          <p:nvPr/>
        </p:nvSpPr>
        <p:spPr>
          <a:xfrm>
            <a:off x="1716822" y="2816691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26D15EE8-190C-498F-B254-9A437ED33FF7}"/>
              </a:ext>
            </a:extLst>
          </p:cNvPr>
          <p:cNvSpPr/>
          <p:nvPr/>
        </p:nvSpPr>
        <p:spPr>
          <a:xfrm rot="10800000">
            <a:off x="1100217" y="2509256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83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27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24605AE-53F1-433E-9EE8-AFEB1F4081EB}"/>
              </a:ext>
            </a:extLst>
          </p:cNvPr>
          <p:cNvGrpSpPr/>
          <p:nvPr/>
        </p:nvGrpSpPr>
        <p:grpSpPr>
          <a:xfrm>
            <a:off x="1100217" y="2509256"/>
            <a:ext cx="2454859" cy="1547731"/>
            <a:chOff x="1100217" y="2509256"/>
            <a:chExt cx="2454859" cy="154773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64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A8CD53B-A9FD-4FE0-9C93-913C46A306CD}"/>
              </a:ext>
            </a:extLst>
          </p:cNvPr>
          <p:cNvSpPr/>
          <p:nvPr/>
        </p:nvSpPr>
        <p:spPr>
          <a:xfrm>
            <a:off x="1686060" y="2756893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26D15EE8-190C-498F-B254-9A437ED33FF7}"/>
              </a:ext>
            </a:extLst>
          </p:cNvPr>
          <p:cNvSpPr/>
          <p:nvPr/>
        </p:nvSpPr>
        <p:spPr>
          <a:xfrm rot="10800000">
            <a:off x="1100218" y="2509256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839E376D-E4D8-42F0-A69A-9BEEE6151FB4}"/>
              </a:ext>
            </a:extLst>
          </p:cNvPr>
          <p:cNvSpPr/>
          <p:nvPr/>
        </p:nvSpPr>
        <p:spPr>
          <a:xfrm>
            <a:off x="1100218" y="1704436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B6A7DCC0-1597-40E5-BB81-ECACDA74CA9C}"/>
              </a:ext>
            </a:extLst>
          </p:cNvPr>
          <p:cNvSpPr/>
          <p:nvPr/>
        </p:nvSpPr>
        <p:spPr>
          <a:xfrm rot="10800000">
            <a:off x="2383392" y="1456799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F99818C-44B6-4AC2-8D72-A2C4C81872D5}"/>
              </a:ext>
            </a:extLst>
          </p:cNvPr>
          <p:cNvSpPr/>
          <p:nvPr/>
        </p:nvSpPr>
        <p:spPr>
          <a:xfrm rot="10800000">
            <a:off x="2969234" y="2509256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CB68B6F1-CA4C-4095-ABDA-F85A1933C379}"/>
              </a:ext>
            </a:extLst>
          </p:cNvPr>
          <p:cNvSpPr/>
          <p:nvPr/>
        </p:nvSpPr>
        <p:spPr>
          <a:xfrm>
            <a:off x="2969234" y="1704436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27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29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8978CC9-95A3-4641-AF31-0CEE13A0A07A}"/>
              </a:ext>
            </a:extLst>
          </p:cNvPr>
          <p:cNvGrpSpPr/>
          <p:nvPr/>
        </p:nvGrpSpPr>
        <p:grpSpPr>
          <a:xfrm>
            <a:off x="1900719" y="2457204"/>
            <a:ext cx="2013740" cy="1400764"/>
            <a:chOff x="1100218" y="1456799"/>
            <a:chExt cx="3738032" cy="2600188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39E376D-E4D8-42F0-A69A-9BEEE6151FB4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B6A7DCC0-1597-40E5-BB81-ECACDA74CA9C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F99818C-44B6-4AC2-8D72-A2C4C81872D5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CB68B6F1-CA4C-4095-ABDA-F85A1933C379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538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1037690" y="1602768"/>
            <a:ext cx="1477884" cy="832207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B2C2B4-DC12-4514-9143-9CE47ADEC10F}"/>
              </a:ext>
            </a:extLst>
          </p:cNvPr>
          <p:cNvSpPr/>
          <p:nvPr/>
        </p:nvSpPr>
        <p:spPr>
          <a:xfrm>
            <a:off x="2774022" y="1602768"/>
            <a:ext cx="1477884" cy="832207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691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4B27D4C-F09B-4D44-BB87-A4A832722B40}"/>
              </a:ext>
            </a:extLst>
          </p:cNvPr>
          <p:cNvGrpSpPr/>
          <p:nvPr/>
        </p:nvGrpSpPr>
        <p:grpSpPr>
          <a:xfrm>
            <a:off x="2317480" y="1210236"/>
            <a:ext cx="2013740" cy="1400764"/>
            <a:chOff x="1100218" y="1456799"/>
            <a:chExt cx="3738032" cy="2600188"/>
          </a:xfrm>
        </p:grpSpPr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E0503AF0-1347-4DFD-AAA1-DBC6E315FD0C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950726D7-250A-43F9-B7E1-7CAA90E5113E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930B9CF-CF17-4C61-AFD6-7DE245E53D6B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2D3540C-C773-47F8-A0AD-A88C1659E9B3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DBC88E89-BC53-456B-8678-BD96F3F5DDBF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1B6F659D-4CE7-460D-914E-8AB52BF0F5C0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A29B3A9-C20E-499A-82FA-1F09DA701408}"/>
              </a:ext>
            </a:extLst>
          </p:cNvPr>
          <p:cNvGrpSpPr/>
          <p:nvPr/>
        </p:nvGrpSpPr>
        <p:grpSpPr>
          <a:xfrm>
            <a:off x="3722146" y="1797761"/>
            <a:ext cx="2013740" cy="1400764"/>
            <a:chOff x="1100218" y="1456799"/>
            <a:chExt cx="3738032" cy="2600188"/>
          </a:xfrm>
        </p:grpSpPr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9AF31E02-0E62-4125-8125-73498BEA708A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220B35E6-3BE2-456C-9BBE-6CBB03F2DB8C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083CA7B6-1E99-4623-807D-BB7786BB8BE7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3658D68-A033-44DD-B48C-094BDEEE180E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92267AF1-7736-4CC1-88D4-F64E2B219F3D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51589A11-0CB0-4877-AC8E-83AA50D5BCFD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257F10A-CC8D-45C0-A238-90976CD39132}"/>
              </a:ext>
            </a:extLst>
          </p:cNvPr>
          <p:cNvGrpSpPr/>
          <p:nvPr/>
        </p:nvGrpSpPr>
        <p:grpSpPr>
          <a:xfrm>
            <a:off x="3305385" y="3157745"/>
            <a:ext cx="2013740" cy="1400764"/>
            <a:chOff x="1100218" y="1456799"/>
            <a:chExt cx="3738032" cy="2600188"/>
          </a:xfrm>
        </p:grpSpPr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512F7CFF-BA77-480A-A8F3-5DE66972C31B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C132AB49-75C4-4338-879E-2A2CC9C4F1A7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360287D1-2F4C-418A-8266-4A75BFB0C21B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5A61E7E8-CFC6-442B-8AC4-769903E82BA2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B15B5C16-0BC1-4CB3-9C60-1ADB2834F445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511BDC8B-741A-4FAE-9BB0-68340AEDFD31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30F4D95-5DC4-4961-B9D0-E330E9031AB9}"/>
              </a:ext>
            </a:extLst>
          </p:cNvPr>
          <p:cNvGrpSpPr/>
          <p:nvPr/>
        </p:nvGrpSpPr>
        <p:grpSpPr>
          <a:xfrm>
            <a:off x="1525055" y="3776091"/>
            <a:ext cx="2013740" cy="1400764"/>
            <a:chOff x="1100218" y="1456799"/>
            <a:chExt cx="3738032" cy="2600188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51B2F9B-5FE7-49CC-927D-DE9858A9AB2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185FE2F9-85C7-45D5-BE51-256B0BF6AEE3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0DFD7005-8665-4A8F-BA96-F31F65D3EAA6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7AB0F38C-4E39-4258-B5AA-AB2846EEE386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5916BB42-FF63-40D2-BC07-8453E2F1BA25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B9399B8A-5256-477C-B5E2-07FC16B17727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0D34B3C-222F-47F6-83D8-172BE9C49C39}"/>
              </a:ext>
            </a:extLst>
          </p:cNvPr>
          <p:cNvGrpSpPr/>
          <p:nvPr/>
        </p:nvGrpSpPr>
        <p:grpSpPr>
          <a:xfrm>
            <a:off x="0" y="3147470"/>
            <a:ext cx="2013740" cy="1400764"/>
            <a:chOff x="1100218" y="1456799"/>
            <a:chExt cx="3738032" cy="2600188"/>
          </a:xfrm>
        </p:grpSpPr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07A7C616-5509-4FED-AB38-CBDAB16F8F21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C124BD50-A59E-46E0-A8D7-2C1DC8F9368B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0F2A2E68-C0C0-45C0-A392-2BD6E03595DD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46CD6CA1-BE51-4527-9713-832D3EEB3D94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B0E06DBF-6194-41AB-82F5-D35827D22034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DE6D0BF2-B679-4C9E-BDEE-411B273B8FE4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83FD886-C992-4735-99CB-80B81B24C134}"/>
              </a:ext>
            </a:extLst>
          </p:cNvPr>
          <p:cNvGrpSpPr/>
          <p:nvPr/>
        </p:nvGrpSpPr>
        <p:grpSpPr>
          <a:xfrm>
            <a:off x="454955" y="1756664"/>
            <a:ext cx="2013740" cy="1400764"/>
            <a:chOff x="1100218" y="1456799"/>
            <a:chExt cx="3738032" cy="2600188"/>
          </a:xfrm>
        </p:grpSpPr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47F626AD-1BEA-48B7-87A5-F924AD82BAF1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76AD3FC0-A047-4A75-AE1F-664751445D44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4C61D9C8-91AB-4C72-A93A-4A173110418F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A3B11FAF-6DD4-46C8-9051-C1158378BB8C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93BB3F13-B622-4D30-B200-4FAC4AF1A780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693EA504-322B-43D2-983D-385B749680F7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8978CC9-95A3-4641-AF31-0CEE13A0A07A}"/>
              </a:ext>
            </a:extLst>
          </p:cNvPr>
          <p:cNvGrpSpPr/>
          <p:nvPr/>
        </p:nvGrpSpPr>
        <p:grpSpPr>
          <a:xfrm>
            <a:off x="1900719" y="2457204"/>
            <a:ext cx="2013740" cy="1400764"/>
            <a:chOff x="1100218" y="1456799"/>
            <a:chExt cx="3738032" cy="2600188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39E376D-E4D8-42F0-A69A-9BEEE6151FB4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B6A7DCC0-1597-40E5-BB81-ECACDA74CA9C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F99818C-44B6-4AC2-8D72-A2C4C81872D5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CB68B6F1-CA4C-4095-ABDA-F85A1933C379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3730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31</a:t>
            </a:fld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4B27D4C-F09B-4D44-BB87-A4A832722B40}"/>
              </a:ext>
            </a:extLst>
          </p:cNvPr>
          <p:cNvGrpSpPr/>
          <p:nvPr/>
        </p:nvGrpSpPr>
        <p:grpSpPr>
          <a:xfrm>
            <a:off x="2276383" y="1323252"/>
            <a:ext cx="2013740" cy="1400764"/>
            <a:chOff x="1100218" y="1456799"/>
            <a:chExt cx="3738032" cy="2600188"/>
          </a:xfrm>
        </p:grpSpPr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E0503AF0-1347-4DFD-AAA1-DBC6E315FD0C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950726D7-250A-43F9-B7E1-7CAA90E5113E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930B9CF-CF17-4C61-AFD6-7DE245E53D6B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2D3540C-C773-47F8-A0AD-A88C1659E9B3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DBC88E89-BC53-456B-8678-BD96F3F5DDBF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1B6F659D-4CE7-460D-914E-8AB52BF0F5C0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A29B3A9-C20E-499A-82FA-1F09DA701408}"/>
              </a:ext>
            </a:extLst>
          </p:cNvPr>
          <p:cNvGrpSpPr/>
          <p:nvPr/>
        </p:nvGrpSpPr>
        <p:grpSpPr>
          <a:xfrm>
            <a:off x="3598856" y="1890228"/>
            <a:ext cx="2013740" cy="1400764"/>
            <a:chOff x="1100218" y="1456799"/>
            <a:chExt cx="3738032" cy="2600188"/>
          </a:xfrm>
        </p:grpSpPr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9AF31E02-0E62-4125-8125-73498BEA708A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220B35E6-3BE2-456C-9BBE-6CBB03F2DB8C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083CA7B6-1E99-4623-807D-BB7786BB8BE7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3658D68-A033-44DD-B48C-094BDEEE180E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92267AF1-7736-4CC1-88D4-F64E2B219F3D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51589A11-0CB0-4877-AC8E-83AA50D5BCFD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257F10A-CC8D-45C0-A238-90976CD39132}"/>
              </a:ext>
            </a:extLst>
          </p:cNvPr>
          <p:cNvGrpSpPr/>
          <p:nvPr/>
        </p:nvGrpSpPr>
        <p:grpSpPr>
          <a:xfrm>
            <a:off x="3223192" y="3024181"/>
            <a:ext cx="2013740" cy="1400764"/>
            <a:chOff x="1100218" y="1456799"/>
            <a:chExt cx="3738032" cy="2600188"/>
          </a:xfrm>
        </p:grpSpPr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512F7CFF-BA77-480A-A8F3-5DE66972C31B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C132AB49-75C4-4338-879E-2A2CC9C4F1A7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360287D1-2F4C-418A-8266-4A75BFB0C21B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5A61E7E8-CFC6-442B-8AC4-769903E82BA2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B15B5C16-0BC1-4CB3-9C60-1ADB2834F445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511BDC8B-741A-4FAE-9BB0-68340AEDFD31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30F4D95-5DC4-4961-B9D0-E330E9031AB9}"/>
              </a:ext>
            </a:extLst>
          </p:cNvPr>
          <p:cNvGrpSpPr/>
          <p:nvPr/>
        </p:nvGrpSpPr>
        <p:grpSpPr>
          <a:xfrm>
            <a:off x="1525055" y="3591156"/>
            <a:ext cx="2013740" cy="1400764"/>
            <a:chOff x="1100218" y="1456799"/>
            <a:chExt cx="3738032" cy="2600188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51B2F9B-5FE7-49CC-927D-DE9858A9AB2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185FE2F9-85C7-45D5-BE51-256B0BF6AEE3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0DFD7005-8665-4A8F-BA96-F31F65D3EAA6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7AB0F38C-4E39-4258-B5AA-AB2846EEE386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5916BB42-FF63-40D2-BC07-8453E2F1BA25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B9399B8A-5256-477C-B5E2-07FC16B17727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0D34B3C-222F-47F6-83D8-172BE9C49C39}"/>
              </a:ext>
            </a:extLst>
          </p:cNvPr>
          <p:cNvGrpSpPr/>
          <p:nvPr/>
        </p:nvGrpSpPr>
        <p:grpSpPr>
          <a:xfrm>
            <a:off x="202581" y="3024180"/>
            <a:ext cx="2013740" cy="1400764"/>
            <a:chOff x="1100218" y="1456799"/>
            <a:chExt cx="3738032" cy="2600188"/>
          </a:xfrm>
        </p:grpSpPr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07A7C616-5509-4FED-AB38-CBDAB16F8F21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C124BD50-A59E-46E0-A8D7-2C1DC8F9368B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0F2A2E68-C0C0-45C0-A392-2BD6E03595DD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46CD6CA1-BE51-4527-9713-832D3EEB3D94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B0E06DBF-6194-41AB-82F5-D35827D22034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DE6D0BF2-B679-4C9E-BDEE-411B273B8FE4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83FD886-C992-4735-99CB-80B81B24C134}"/>
              </a:ext>
            </a:extLst>
          </p:cNvPr>
          <p:cNvGrpSpPr/>
          <p:nvPr/>
        </p:nvGrpSpPr>
        <p:grpSpPr>
          <a:xfrm>
            <a:off x="578245" y="1890228"/>
            <a:ext cx="2013740" cy="1400764"/>
            <a:chOff x="1100218" y="1456799"/>
            <a:chExt cx="3738032" cy="2600188"/>
          </a:xfrm>
        </p:grpSpPr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47F626AD-1BEA-48B7-87A5-F924AD82BAF1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76AD3FC0-A047-4A75-AE1F-664751445D44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4C61D9C8-91AB-4C72-A93A-4A173110418F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A3B11FAF-6DD4-46C8-9051-C1158378BB8C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93BB3F13-B622-4D30-B200-4FAC4AF1A780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693EA504-322B-43D2-983D-385B749680F7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8978CC9-95A3-4641-AF31-0CEE13A0A07A}"/>
              </a:ext>
            </a:extLst>
          </p:cNvPr>
          <p:cNvGrpSpPr/>
          <p:nvPr/>
        </p:nvGrpSpPr>
        <p:grpSpPr>
          <a:xfrm>
            <a:off x="1900719" y="2457204"/>
            <a:ext cx="2013740" cy="1400764"/>
            <a:chOff x="1100218" y="1456799"/>
            <a:chExt cx="3738032" cy="2600188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100218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39E376D-E4D8-42F0-A69A-9BEEE6151FB4}"/>
                </a:ext>
              </a:extLst>
            </p:cNvPr>
            <p:cNvSpPr/>
            <p:nvPr/>
          </p:nvSpPr>
          <p:spPr>
            <a:xfrm>
              <a:off x="1100218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B6A7DCC0-1597-40E5-BB81-ECACDA74CA9C}"/>
                </a:ext>
              </a:extLst>
            </p:cNvPr>
            <p:cNvSpPr/>
            <p:nvPr/>
          </p:nvSpPr>
          <p:spPr>
            <a:xfrm rot="10800000">
              <a:off x="2383392" y="145679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F99818C-44B6-4AC2-8D72-A2C4C81872D5}"/>
                </a:ext>
              </a:extLst>
            </p:cNvPr>
            <p:cNvSpPr/>
            <p:nvPr/>
          </p:nvSpPr>
          <p:spPr>
            <a:xfrm rot="10800000">
              <a:off x="2969234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CB68B6F1-CA4C-4095-ABDA-F85A1933C379}"/>
                </a:ext>
              </a:extLst>
            </p:cNvPr>
            <p:cNvSpPr/>
            <p:nvPr/>
          </p:nvSpPr>
          <p:spPr>
            <a:xfrm>
              <a:off x="2969234" y="170443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9C599F-6739-4C7A-A584-A16B7BB010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774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DBF02-45FF-418F-8EB9-44517F86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86DF04-D5B9-4C00-8F47-1F816CEB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976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33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24605AE-53F1-433E-9EE8-AFEB1F4081EB}"/>
              </a:ext>
            </a:extLst>
          </p:cNvPr>
          <p:cNvGrpSpPr/>
          <p:nvPr/>
        </p:nvGrpSpPr>
        <p:grpSpPr>
          <a:xfrm>
            <a:off x="2100626" y="2392197"/>
            <a:ext cx="1966172" cy="1239625"/>
            <a:chOff x="1100217" y="2509256"/>
            <a:chExt cx="2454859" cy="154773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16D606-45F4-4EB2-AD78-60FAAE9F26BE}"/>
              </a:ext>
            </a:extLst>
          </p:cNvPr>
          <p:cNvGrpSpPr/>
          <p:nvPr/>
        </p:nvGrpSpPr>
        <p:grpSpPr>
          <a:xfrm>
            <a:off x="3622970" y="2334595"/>
            <a:ext cx="1966172" cy="1239625"/>
            <a:chOff x="1100217" y="2509256"/>
            <a:chExt cx="2454859" cy="1547731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45CC190-AFC4-406D-AE08-530A9C3B08A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A4777DF-42A0-4F2C-8C8F-38C20FCA4853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BC77D0-3468-4A8E-9B9A-69F3C27CBD32}"/>
              </a:ext>
            </a:extLst>
          </p:cNvPr>
          <p:cNvGrpSpPr/>
          <p:nvPr/>
        </p:nvGrpSpPr>
        <p:grpSpPr>
          <a:xfrm>
            <a:off x="586510" y="2408655"/>
            <a:ext cx="1966172" cy="1239625"/>
            <a:chOff x="1100217" y="2509256"/>
            <a:chExt cx="2454859" cy="1547731"/>
          </a:xfrm>
        </p:grpSpPr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1AA8030-0428-4446-8D00-1CD522A93D7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6925B93-7078-4DD7-BE84-41448AEAECFB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670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34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24605AE-53F1-433E-9EE8-AFEB1F4081EB}"/>
              </a:ext>
            </a:extLst>
          </p:cNvPr>
          <p:cNvGrpSpPr/>
          <p:nvPr/>
        </p:nvGrpSpPr>
        <p:grpSpPr>
          <a:xfrm>
            <a:off x="2100626" y="2392197"/>
            <a:ext cx="1966172" cy="1239625"/>
            <a:chOff x="1100217" y="2509256"/>
            <a:chExt cx="2454859" cy="154773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16D606-45F4-4EB2-AD78-60FAAE9F26BE}"/>
              </a:ext>
            </a:extLst>
          </p:cNvPr>
          <p:cNvGrpSpPr/>
          <p:nvPr/>
        </p:nvGrpSpPr>
        <p:grpSpPr>
          <a:xfrm>
            <a:off x="3597579" y="2392196"/>
            <a:ext cx="1966172" cy="1239625"/>
            <a:chOff x="1100217" y="2509256"/>
            <a:chExt cx="2454859" cy="1547731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45CC190-AFC4-406D-AE08-530A9C3B08A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A4777DF-42A0-4F2C-8C8F-38C20FCA4853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BC77D0-3468-4A8E-9B9A-69F3C27CBD32}"/>
              </a:ext>
            </a:extLst>
          </p:cNvPr>
          <p:cNvGrpSpPr/>
          <p:nvPr/>
        </p:nvGrpSpPr>
        <p:grpSpPr>
          <a:xfrm>
            <a:off x="603673" y="2392198"/>
            <a:ext cx="1966172" cy="1239625"/>
            <a:chOff x="1100217" y="2509256"/>
            <a:chExt cx="2454859" cy="1547731"/>
          </a:xfrm>
        </p:grpSpPr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1AA8030-0428-4446-8D00-1CD522A93D7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6925B93-7078-4DD7-BE84-41448AEAECFB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0855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35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24605AE-53F1-433E-9EE8-AFEB1F4081EB}"/>
              </a:ext>
            </a:extLst>
          </p:cNvPr>
          <p:cNvGrpSpPr/>
          <p:nvPr/>
        </p:nvGrpSpPr>
        <p:grpSpPr>
          <a:xfrm>
            <a:off x="2100626" y="2392197"/>
            <a:ext cx="1966172" cy="1239625"/>
            <a:chOff x="1100217" y="2509256"/>
            <a:chExt cx="2454859" cy="154773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16D606-45F4-4EB2-AD78-60FAAE9F26BE}"/>
              </a:ext>
            </a:extLst>
          </p:cNvPr>
          <p:cNvGrpSpPr/>
          <p:nvPr/>
        </p:nvGrpSpPr>
        <p:grpSpPr>
          <a:xfrm>
            <a:off x="3597579" y="2392196"/>
            <a:ext cx="1966172" cy="1239625"/>
            <a:chOff x="1100217" y="2509256"/>
            <a:chExt cx="2454859" cy="1547731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45CC190-AFC4-406D-AE08-530A9C3B08A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A4777DF-42A0-4F2C-8C8F-38C20FCA4853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BC77D0-3468-4A8E-9B9A-69F3C27CBD32}"/>
              </a:ext>
            </a:extLst>
          </p:cNvPr>
          <p:cNvGrpSpPr/>
          <p:nvPr/>
        </p:nvGrpSpPr>
        <p:grpSpPr>
          <a:xfrm>
            <a:off x="603673" y="2392198"/>
            <a:ext cx="1966172" cy="1239625"/>
            <a:chOff x="1100217" y="2509256"/>
            <a:chExt cx="2454859" cy="1547731"/>
          </a:xfrm>
        </p:grpSpPr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1AA8030-0428-4446-8D00-1CD522A93D74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6925B93-7078-4DD7-BE84-41448AEAECFB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7A99A10-9879-4238-8323-BA5AF4DF597E}"/>
              </a:ext>
            </a:extLst>
          </p:cNvPr>
          <p:cNvGrpSpPr/>
          <p:nvPr/>
        </p:nvGrpSpPr>
        <p:grpSpPr>
          <a:xfrm>
            <a:off x="2569846" y="3235141"/>
            <a:ext cx="1966172" cy="1239625"/>
            <a:chOff x="1100217" y="2509256"/>
            <a:chExt cx="2454859" cy="1547731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31D93D81-4C33-47BC-B112-5E1238B7C4A6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9F13614E-58C2-4810-94A8-0BC8730C24C6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D4EBC1A-854E-4BFE-980E-8CAA643160CA}"/>
              </a:ext>
            </a:extLst>
          </p:cNvPr>
          <p:cNvGrpSpPr/>
          <p:nvPr/>
        </p:nvGrpSpPr>
        <p:grpSpPr>
          <a:xfrm>
            <a:off x="1072892" y="3235143"/>
            <a:ext cx="1966172" cy="1239625"/>
            <a:chOff x="1100217" y="2509256"/>
            <a:chExt cx="2454859" cy="1547731"/>
          </a:xfrm>
        </p:grpSpPr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3B8B5ADD-A660-4F25-B412-AEFFF6FD772A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67180AF7-9B9F-425D-8373-634E397D524C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8678044-916C-4C71-8175-809CAD9C7068}"/>
              </a:ext>
            </a:extLst>
          </p:cNvPr>
          <p:cNvGrpSpPr/>
          <p:nvPr/>
        </p:nvGrpSpPr>
        <p:grpSpPr>
          <a:xfrm>
            <a:off x="3128359" y="1549252"/>
            <a:ext cx="1966172" cy="1239625"/>
            <a:chOff x="1100217" y="2509256"/>
            <a:chExt cx="2454859" cy="1547731"/>
          </a:xfrm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5B97A0AC-8440-44C6-87B2-C3739019FA41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1457FC15-CAC5-4C94-867B-DB071FEEFEEC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9527AFD-BC44-4541-B461-2D47FB032B97}"/>
              </a:ext>
            </a:extLst>
          </p:cNvPr>
          <p:cNvGrpSpPr/>
          <p:nvPr/>
        </p:nvGrpSpPr>
        <p:grpSpPr>
          <a:xfrm>
            <a:off x="1631407" y="1549252"/>
            <a:ext cx="1966172" cy="1239625"/>
            <a:chOff x="1100217" y="2509256"/>
            <a:chExt cx="2454859" cy="1547731"/>
          </a:xfrm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78FF42C6-2A76-434C-9C7D-19B8403147DE}"/>
                </a:ext>
              </a:extLst>
            </p:cNvPr>
            <p:cNvSpPr/>
            <p:nvPr/>
          </p:nvSpPr>
          <p:spPr>
            <a:xfrm>
              <a:off x="1686060" y="2756893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CA952F06-1966-4DDF-9650-9D9FE5571BA2}"/>
                </a:ext>
              </a:extLst>
            </p:cNvPr>
            <p:cNvSpPr/>
            <p:nvPr/>
          </p:nvSpPr>
          <p:spPr>
            <a:xfrm rot="10800000">
              <a:off x="1100217" y="2509256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2535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9391A17-CB50-4E3C-9D73-3453EA569EF7}"/>
              </a:ext>
            </a:extLst>
          </p:cNvPr>
          <p:cNvGrpSpPr/>
          <p:nvPr/>
        </p:nvGrpSpPr>
        <p:grpSpPr>
          <a:xfrm>
            <a:off x="1545159" y="2386968"/>
            <a:ext cx="2851074" cy="1681598"/>
            <a:chOff x="603673" y="1549252"/>
            <a:chExt cx="4960078" cy="292551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24605AE-53F1-433E-9EE8-AFEB1F4081EB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2" name="手繪多邊形: 圖案 1">
                <a:extLst>
                  <a:ext uri="{FF2B5EF4-FFF2-40B4-BE49-F238E27FC236}">
                    <a16:creationId xmlns:a16="http://schemas.microsoft.com/office/drawing/2014/main" id="{CA8CD53B-A9FD-4FE0-9C93-913C46A306C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" name="手繪多邊形: 圖案 7">
                <a:extLst>
                  <a:ext uri="{FF2B5EF4-FFF2-40B4-BE49-F238E27FC236}">
                    <a16:creationId xmlns:a16="http://schemas.microsoft.com/office/drawing/2014/main" id="{26D15EE8-190C-498F-B254-9A437ED33FF7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F16D606-45F4-4EB2-AD78-60FAAE9F26BE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9" name="手繪多邊形: 圖案 8">
                <a:extLst>
                  <a:ext uri="{FF2B5EF4-FFF2-40B4-BE49-F238E27FC236}">
                    <a16:creationId xmlns:a16="http://schemas.microsoft.com/office/drawing/2014/main" id="{D45CC190-AFC4-406D-AE08-530A9C3B08A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" name="手繪多邊形: 圖案 9">
                <a:extLst>
                  <a:ext uri="{FF2B5EF4-FFF2-40B4-BE49-F238E27FC236}">
                    <a16:creationId xmlns:a16="http://schemas.microsoft.com/office/drawing/2014/main" id="{2A4777DF-42A0-4F2C-8C8F-38C20FCA485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4BC77D0-3468-4A8E-9B9A-69F3C27CBD32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81AA8030-0428-4446-8D00-1CD522A93D7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B6925B93-7078-4DD7-BE84-41448AEAECFB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7A99A10-9879-4238-8323-BA5AF4DF597E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31D93D81-4C33-47BC-B112-5E1238B7C4A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9F13614E-58C2-4810-94A8-0BC8730C24C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D4EBC1A-854E-4BFE-980E-8CAA643160CA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3B8B5ADD-A660-4F25-B412-AEFFF6FD772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67180AF7-9B9F-425D-8373-634E397D524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8678044-916C-4C71-8175-809CAD9C7068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5B97A0AC-8440-44C6-87B2-C3739019FA41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1457FC15-CAC5-4C94-867B-DB071FEEFEE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19527AFD-BC44-4541-B461-2D47FB032B97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78FF42C6-2A76-434C-9C7D-19B8403147DE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CA952F06-1966-4DDF-9650-9D9FE5571BA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5248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37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9391A17-CB50-4E3C-9D73-3453EA569EF7}"/>
              </a:ext>
            </a:extLst>
          </p:cNvPr>
          <p:cNvGrpSpPr/>
          <p:nvPr/>
        </p:nvGrpSpPr>
        <p:grpSpPr>
          <a:xfrm>
            <a:off x="1784411" y="2528082"/>
            <a:ext cx="2372571" cy="1399371"/>
            <a:chOff x="603673" y="1549252"/>
            <a:chExt cx="4960078" cy="292551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24605AE-53F1-433E-9EE8-AFEB1F4081EB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2" name="手繪多邊形: 圖案 1">
                <a:extLst>
                  <a:ext uri="{FF2B5EF4-FFF2-40B4-BE49-F238E27FC236}">
                    <a16:creationId xmlns:a16="http://schemas.microsoft.com/office/drawing/2014/main" id="{CA8CD53B-A9FD-4FE0-9C93-913C46A306C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" name="手繪多邊形: 圖案 7">
                <a:extLst>
                  <a:ext uri="{FF2B5EF4-FFF2-40B4-BE49-F238E27FC236}">
                    <a16:creationId xmlns:a16="http://schemas.microsoft.com/office/drawing/2014/main" id="{26D15EE8-190C-498F-B254-9A437ED33FF7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F16D606-45F4-4EB2-AD78-60FAAE9F26BE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9" name="手繪多邊形: 圖案 8">
                <a:extLst>
                  <a:ext uri="{FF2B5EF4-FFF2-40B4-BE49-F238E27FC236}">
                    <a16:creationId xmlns:a16="http://schemas.microsoft.com/office/drawing/2014/main" id="{D45CC190-AFC4-406D-AE08-530A9C3B08A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" name="手繪多邊形: 圖案 9">
                <a:extLst>
                  <a:ext uri="{FF2B5EF4-FFF2-40B4-BE49-F238E27FC236}">
                    <a16:creationId xmlns:a16="http://schemas.microsoft.com/office/drawing/2014/main" id="{2A4777DF-42A0-4F2C-8C8F-38C20FCA485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4BC77D0-3468-4A8E-9B9A-69F3C27CBD32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81AA8030-0428-4446-8D00-1CD522A93D7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B6925B93-7078-4DD7-BE84-41448AEAECFB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7A99A10-9879-4238-8323-BA5AF4DF597E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31D93D81-4C33-47BC-B112-5E1238B7C4A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9F13614E-58C2-4810-94A8-0BC8730C24C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D4EBC1A-854E-4BFE-980E-8CAA643160CA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3B8B5ADD-A660-4F25-B412-AEFFF6FD772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67180AF7-9B9F-425D-8373-634E397D524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8678044-916C-4C71-8175-809CAD9C7068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5B97A0AC-8440-44C6-87B2-C3739019FA41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1457FC15-CAC5-4C94-867B-DB071FEEFEE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19527AFD-BC44-4541-B461-2D47FB032B97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78FF42C6-2A76-434C-9C7D-19B8403147DE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CA952F06-1966-4DDF-9650-9D9FE5571BA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8342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9EB2CB6-F62E-40EC-A88B-63AEF108B52E}"/>
              </a:ext>
            </a:extLst>
          </p:cNvPr>
          <p:cNvGrpSpPr/>
          <p:nvPr/>
        </p:nvGrpSpPr>
        <p:grpSpPr>
          <a:xfrm>
            <a:off x="1784411" y="2528082"/>
            <a:ext cx="2372571" cy="1399371"/>
            <a:chOff x="603673" y="1549252"/>
            <a:chExt cx="4960078" cy="2925516"/>
          </a:xfrm>
        </p:grpSpPr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AA34FF77-3E39-4805-B42A-61E011369904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180" name="手繪多邊形: 圖案 179">
                <a:extLst>
                  <a:ext uri="{FF2B5EF4-FFF2-40B4-BE49-F238E27FC236}">
                    <a16:creationId xmlns:a16="http://schemas.microsoft.com/office/drawing/2014/main" id="{DE8E7CC9-2D37-46BC-93A1-CE8C1590CC9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1" name="手繪多邊形: 圖案 180">
                <a:extLst>
                  <a:ext uri="{FF2B5EF4-FFF2-40B4-BE49-F238E27FC236}">
                    <a16:creationId xmlns:a16="http://schemas.microsoft.com/office/drawing/2014/main" id="{ED3EA65F-D023-4FB8-A93F-351EA820C30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6DE509EA-F97F-49BF-A450-AA5D0A8DB071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178" name="手繪多邊形: 圖案 177">
                <a:extLst>
                  <a:ext uri="{FF2B5EF4-FFF2-40B4-BE49-F238E27FC236}">
                    <a16:creationId xmlns:a16="http://schemas.microsoft.com/office/drawing/2014/main" id="{EA62BAC3-2D48-4359-94E1-6F197DE06D35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" name="手繪多邊形: 圖案 178">
                <a:extLst>
                  <a:ext uri="{FF2B5EF4-FFF2-40B4-BE49-F238E27FC236}">
                    <a16:creationId xmlns:a16="http://schemas.microsoft.com/office/drawing/2014/main" id="{F780FE20-652A-4DCF-A705-106B1AE1401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C30D7112-1AFE-4006-B8FB-75F35C730106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76" name="手繪多邊形: 圖案 175">
                <a:extLst>
                  <a:ext uri="{FF2B5EF4-FFF2-40B4-BE49-F238E27FC236}">
                    <a16:creationId xmlns:a16="http://schemas.microsoft.com/office/drawing/2014/main" id="{5B9E56F3-1D57-42AC-85AF-B00EB6205A2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" name="手繪多邊形: 圖案 176">
                <a:extLst>
                  <a:ext uri="{FF2B5EF4-FFF2-40B4-BE49-F238E27FC236}">
                    <a16:creationId xmlns:a16="http://schemas.microsoft.com/office/drawing/2014/main" id="{F45B69BF-43FD-48FD-8C49-F4FA11C9929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4E9BCDD2-4546-45B9-88EC-E4770795407C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74" name="手繪多邊形: 圖案 173">
                <a:extLst>
                  <a:ext uri="{FF2B5EF4-FFF2-40B4-BE49-F238E27FC236}">
                    <a16:creationId xmlns:a16="http://schemas.microsoft.com/office/drawing/2014/main" id="{49187F12-F89C-4D04-9722-BDB20467843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5" name="手繪多邊形: 圖案 174">
                <a:extLst>
                  <a:ext uri="{FF2B5EF4-FFF2-40B4-BE49-F238E27FC236}">
                    <a16:creationId xmlns:a16="http://schemas.microsoft.com/office/drawing/2014/main" id="{CAEB8265-88E1-4114-8614-F39AA314B9D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BA3DF3C7-E1C4-4449-A337-F64CFCCC4DF1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72" name="手繪多邊形: 圖案 171">
                <a:extLst>
                  <a:ext uri="{FF2B5EF4-FFF2-40B4-BE49-F238E27FC236}">
                    <a16:creationId xmlns:a16="http://schemas.microsoft.com/office/drawing/2014/main" id="{3DE50A01-E066-4950-8219-835027A0432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3" name="手繪多邊形: 圖案 172">
                <a:extLst>
                  <a:ext uri="{FF2B5EF4-FFF2-40B4-BE49-F238E27FC236}">
                    <a16:creationId xmlns:a16="http://schemas.microsoft.com/office/drawing/2014/main" id="{93215545-2144-414A-B9AF-D9A346ADE98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D8E30A73-E59D-46D9-963E-B5101AF7840C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170" name="手繪多邊形: 圖案 169">
                <a:extLst>
                  <a:ext uri="{FF2B5EF4-FFF2-40B4-BE49-F238E27FC236}">
                    <a16:creationId xmlns:a16="http://schemas.microsoft.com/office/drawing/2014/main" id="{BD283DEB-7613-4BCF-BF27-A019D92CC6B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1" name="手繪多邊形: 圖案 170">
                <a:extLst>
                  <a:ext uri="{FF2B5EF4-FFF2-40B4-BE49-F238E27FC236}">
                    <a16:creationId xmlns:a16="http://schemas.microsoft.com/office/drawing/2014/main" id="{E6CF715F-AAE3-4210-8E55-03FD3B0B2025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03B77373-C58F-41F4-9E5E-7BF5F3BCC87A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168" name="手繪多邊形: 圖案 167">
                <a:extLst>
                  <a:ext uri="{FF2B5EF4-FFF2-40B4-BE49-F238E27FC236}">
                    <a16:creationId xmlns:a16="http://schemas.microsoft.com/office/drawing/2014/main" id="{A192C05F-86FF-46FB-9580-9C47D63D8A5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9" name="手繪多邊形: 圖案 168">
                <a:extLst>
                  <a:ext uri="{FF2B5EF4-FFF2-40B4-BE49-F238E27FC236}">
                    <a16:creationId xmlns:a16="http://schemas.microsoft.com/office/drawing/2014/main" id="{C50C1142-9632-462F-9CEC-82A7D2C8B275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A5D4AF74-E4AB-4673-BCB4-DCF7B824BDD4}"/>
              </a:ext>
            </a:extLst>
          </p:cNvPr>
          <p:cNvGrpSpPr/>
          <p:nvPr/>
        </p:nvGrpSpPr>
        <p:grpSpPr>
          <a:xfrm>
            <a:off x="3668589" y="1793583"/>
            <a:ext cx="2372571" cy="1399371"/>
            <a:chOff x="603673" y="1549252"/>
            <a:chExt cx="4960078" cy="2925516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2586501-ABEB-4183-9DFD-B7BE973EF5E9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440D0424-73A0-41B2-A6DB-6D6C0BC3621C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35837C7F-9A99-40F8-B497-8AB8518F38B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2F040366-A46E-414F-A95D-CC295268F654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CA3C4D08-A830-4E17-A650-C38012FC881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AAAA9B2C-6105-43AB-9DFF-7932E52ECD04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F2DD18A-2D7C-4EF9-BD42-AC7F00DB1A5C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55EB0B51-DFE0-4E63-AD24-3BA401ADA45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5A53BF18-3DC2-4F58-8683-66711373BAB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6CFCDE06-B5F3-4C23-B3BB-2FBD83F26467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E9F4A1D5-3A59-4E00-A416-C6E0ABBFD8D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49069D1B-093F-4C3E-90B8-16937A24DC5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7ABBF95A-C331-4691-B22F-52D905E2C831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B5B5B68E-9BFC-4D56-9362-315576FD1E7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" name="手繪多邊形: 圖案 60">
                <a:extLst>
                  <a:ext uri="{FF2B5EF4-FFF2-40B4-BE49-F238E27FC236}">
                    <a16:creationId xmlns:a16="http://schemas.microsoft.com/office/drawing/2014/main" id="{01D2A400-3A6C-426F-AC97-DB28B7786477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25323B5-DF24-4028-AE01-335E4575DB76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B605CB3E-16BF-4373-92D2-5ABE88B51D7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9E9B4DEE-ECB6-4F85-A1C7-30E1EF0643D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F485BD26-593E-48D9-BDB0-04FAB01CB954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B2F7D29A-0CE7-4FE1-9505-A1F6A8A523A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905032F4-57E5-4FE6-BC9A-1A4B887CAEED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38</a:t>
            </a:fld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7BB43A2-3982-4EB2-B527-4185326EC000}"/>
              </a:ext>
            </a:extLst>
          </p:cNvPr>
          <p:cNvGrpSpPr/>
          <p:nvPr/>
        </p:nvGrpSpPr>
        <p:grpSpPr>
          <a:xfrm>
            <a:off x="1786030" y="1184892"/>
            <a:ext cx="2372571" cy="1399371"/>
            <a:chOff x="603673" y="1549252"/>
            <a:chExt cx="4960078" cy="292551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7A12FE2-1D6A-4B2F-A794-FE5FB4D14A98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12CFAFEE-70C9-485B-AFE0-5B5B2AC9211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3C428A9C-ECF2-4A36-ADEF-55B5E736FF10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60F042D5-F8D1-4805-BCD3-AFDACE21E535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A71B5242-9598-4969-8C8E-81B4FF60862B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098399B-0A64-4F11-AB92-740785707F18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EF5758E-8C4C-4D27-81DD-39505E4AD7BC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1E8CE91D-4F22-4195-A763-FC509E4488F5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A1ACDCDF-BCCD-4195-8308-D1ECD3E1AE01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9D685512-908D-48EC-BE7A-68DDAC42EB2D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C913A93-334B-4A14-9558-2B2D55E7E835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F5685883-9FD6-453F-801E-6FE7C310FB5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4BE32E4-D0A7-4D87-BA11-04FEABB4D083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38" name="手繪多邊形: 圖案 37">
                <a:extLst>
                  <a:ext uri="{FF2B5EF4-FFF2-40B4-BE49-F238E27FC236}">
                    <a16:creationId xmlns:a16="http://schemas.microsoft.com/office/drawing/2014/main" id="{AFD95DFF-AA15-406F-847C-2B463166024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FCB0E9BC-85B7-4A6A-8728-9C7D8B32242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68BDB4D-15AB-430A-9BA5-871A22630294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9D25F57B-1B84-41F6-A4F5-7E8115A9C66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26C34FFC-0D63-4F9D-8105-3E68B22119B1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3EBAD4C-04C5-4607-9C24-96304B2D28D4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FA46C93B-66B2-4FA1-ABC4-5FC824DCE9DC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D3C79D7B-08E2-44B3-ADBE-A38E6ACAF105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521CEEF-4D1C-41C8-8EBF-29EE7340ECB2}"/>
              </a:ext>
            </a:extLst>
          </p:cNvPr>
          <p:cNvGrpSpPr/>
          <p:nvPr/>
        </p:nvGrpSpPr>
        <p:grpSpPr>
          <a:xfrm>
            <a:off x="3646422" y="3116223"/>
            <a:ext cx="2372571" cy="1399371"/>
            <a:chOff x="603673" y="1549252"/>
            <a:chExt cx="4960078" cy="2925516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118D38D8-E597-42C3-B277-D09A2BE453FA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90" name="手繪多邊形: 圖案 89">
                <a:extLst>
                  <a:ext uri="{FF2B5EF4-FFF2-40B4-BE49-F238E27FC236}">
                    <a16:creationId xmlns:a16="http://schemas.microsoft.com/office/drawing/2014/main" id="{9EAB8CF1-73BA-4793-AD6F-4A82E2C3DE4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91" name="手繪多邊形: 圖案 90">
                <a:extLst>
                  <a:ext uri="{FF2B5EF4-FFF2-40B4-BE49-F238E27FC236}">
                    <a16:creationId xmlns:a16="http://schemas.microsoft.com/office/drawing/2014/main" id="{92BF5E31-0725-4B1A-8BC8-E6000B703398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18E7B5D4-79FE-4295-ABE3-149A6804FF7E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88" name="手繪多邊形: 圖案 87">
                <a:extLst>
                  <a:ext uri="{FF2B5EF4-FFF2-40B4-BE49-F238E27FC236}">
                    <a16:creationId xmlns:a16="http://schemas.microsoft.com/office/drawing/2014/main" id="{C8B4B770-C3D2-44A4-B061-DDFF8A547CA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9" name="手繪多邊形: 圖案 88">
                <a:extLst>
                  <a:ext uri="{FF2B5EF4-FFF2-40B4-BE49-F238E27FC236}">
                    <a16:creationId xmlns:a16="http://schemas.microsoft.com/office/drawing/2014/main" id="{D1A61BAA-D053-4112-8226-786FC6759B8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B9A3D072-B964-4928-819F-7FF16DF4F90D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86" name="手繪多邊形: 圖案 85">
                <a:extLst>
                  <a:ext uri="{FF2B5EF4-FFF2-40B4-BE49-F238E27FC236}">
                    <a16:creationId xmlns:a16="http://schemas.microsoft.com/office/drawing/2014/main" id="{7A1333DD-A269-4485-8662-6B0807343EE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85A6F5D7-EFF4-421B-A495-1C5F4B177FD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89EA6B71-D333-4E36-8026-567B651F2C9E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FBF62D75-B4DC-4020-968A-BE066B579A6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5C481B5C-65EA-4459-8861-A00894BD7EB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37200153-12EE-4471-804E-1DED895C265A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67854E40-D26D-4FD6-BFBB-DFAC8BE46FC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3" name="手繪多邊形: 圖案 82">
                <a:extLst>
                  <a:ext uri="{FF2B5EF4-FFF2-40B4-BE49-F238E27FC236}">
                    <a16:creationId xmlns:a16="http://schemas.microsoft.com/office/drawing/2014/main" id="{3F3D87C3-847C-48A2-A82D-A76C8C41854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9244A6A4-9187-42CA-8575-2363239CB12F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92848308-B3A8-46E7-8FFB-DA3E45B8AE9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CAE083AE-B6B7-4591-83C3-0CE9E30DFAC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E2B5440C-47D3-4C50-BDB6-95EF81B44994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322858F4-2332-421E-8F3C-AC9AFD0227E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B6A1ABAC-CB12-471A-85E9-4D49891BA1A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66AA4113-8C96-496C-BCE7-5AA1E9043809}"/>
              </a:ext>
            </a:extLst>
          </p:cNvPr>
          <p:cNvGrpSpPr/>
          <p:nvPr/>
        </p:nvGrpSpPr>
        <p:grpSpPr>
          <a:xfrm>
            <a:off x="1751971" y="3840450"/>
            <a:ext cx="2372571" cy="1399371"/>
            <a:chOff x="603673" y="1549252"/>
            <a:chExt cx="4960078" cy="2925516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5A1643ED-CCBB-4D59-BAD2-D612E56575D7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112" name="手繪多邊形: 圖案 111">
                <a:extLst>
                  <a:ext uri="{FF2B5EF4-FFF2-40B4-BE49-F238E27FC236}">
                    <a16:creationId xmlns:a16="http://schemas.microsoft.com/office/drawing/2014/main" id="{9F880BCC-CE8F-46D7-8EBD-1A964FCE32A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13" name="手繪多邊形: 圖案 112">
                <a:extLst>
                  <a:ext uri="{FF2B5EF4-FFF2-40B4-BE49-F238E27FC236}">
                    <a16:creationId xmlns:a16="http://schemas.microsoft.com/office/drawing/2014/main" id="{CF687A01-5BD3-4802-8E30-9A72E38724F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B1C78E24-B968-47A0-9768-8B32D999002C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110" name="手繪多邊形: 圖案 109">
                <a:extLst>
                  <a:ext uri="{FF2B5EF4-FFF2-40B4-BE49-F238E27FC236}">
                    <a16:creationId xmlns:a16="http://schemas.microsoft.com/office/drawing/2014/main" id="{3F6FBE32-3020-4BA9-AAB3-163686716F25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11" name="手繪多邊形: 圖案 110">
                <a:extLst>
                  <a:ext uri="{FF2B5EF4-FFF2-40B4-BE49-F238E27FC236}">
                    <a16:creationId xmlns:a16="http://schemas.microsoft.com/office/drawing/2014/main" id="{D03F1536-A92E-420A-A51C-132669E4BE4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A7605051-EB64-4BB9-A105-22C69C25750E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08" name="手繪多邊形: 圖案 107">
                <a:extLst>
                  <a:ext uri="{FF2B5EF4-FFF2-40B4-BE49-F238E27FC236}">
                    <a16:creationId xmlns:a16="http://schemas.microsoft.com/office/drawing/2014/main" id="{5545E092-8326-44DD-BB1E-9B9CB21CB631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9" name="手繪多邊形: 圖案 108">
                <a:extLst>
                  <a:ext uri="{FF2B5EF4-FFF2-40B4-BE49-F238E27FC236}">
                    <a16:creationId xmlns:a16="http://schemas.microsoft.com/office/drawing/2014/main" id="{3AE235AE-6C61-4959-ACA4-5BD3014FB3CF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55F3F399-9FF4-469F-B4C8-1036BD041B26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8884C636-11BD-44B7-9682-21C550276BFC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7" name="手繪多邊形: 圖案 106">
                <a:extLst>
                  <a:ext uri="{FF2B5EF4-FFF2-40B4-BE49-F238E27FC236}">
                    <a16:creationId xmlns:a16="http://schemas.microsoft.com/office/drawing/2014/main" id="{4A34EB85-E1F3-4B6F-AE4A-086FAC512D9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2DABE66-0B3B-4820-A826-4570CC57AE95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BCBA2DB4-299E-452B-87A4-C84A3E06BB9B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5" name="手繪多邊形: 圖案 104">
                <a:extLst>
                  <a:ext uri="{FF2B5EF4-FFF2-40B4-BE49-F238E27FC236}">
                    <a16:creationId xmlns:a16="http://schemas.microsoft.com/office/drawing/2014/main" id="{1746B018-F0CC-4EE0-9266-29B1AD1226F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CDF9DD68-9FDD-4D2A-9E60-A19409BD6770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28A9B07F-E4C2-4CA8-A062-94C2CA35B78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E08B0F97-BFEF-4936-B8FF-08996A8AD71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67EDF47C-0CC9-4E6C-AEEA-B03BD9B22A29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100" name="手繪多邊形: 圖案 99">
                <a:extLst>
                  <a:ext uri="{FF2B5EF4-FFF2-40B4-BE49-F238E27FC236}">
                    <a16:creationId xmlns:a16="http://schemas.microsoft.com/office/drawing/2014/main" id="{FE813323-D417-4C6C-AD84-98DB2CEACCE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239DA5A1-98C4-4CB2-971B-8B0AF2D69761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A31B0D12-6C4A-4114-8F64-A33789B3EF7F}"/>
              </a:ext>
            </a:extLst>
          </p:cNvPr>
          <p:cNvGrpSpPr/>
          <p:nvPr/>
        </p:nvGrpSpPr>
        <p:grpSpPr>
          <a:xfrm>
            <a:off x="-113016" y="3313950"/>
            <a:ext cx="2372571" cy="1399371"/>
            <a:chOff x="603673" y="1549252"/>
            <a:chExt cx="4960078" cy="2925516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7B93DFBB-84E9-48E2-B80A-CAFE96D27378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134" name="手繪多邊形: 圖案 133">
                <a:extLst>
                  <a:ext uri="{FF2B5EF4-FFF2-40B4-BE49-F238E27FC236}">
                    <a16:creationId xmlns:a16="http://schemas.microsoft.com/office/drawing/2014/main" id="{859F4E30-09BE-48BC-BB9F-439F9319F24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5" name="手繪多邊形: 圖案 134">
                <a:extLst>
                  <a:ext uri="{FF2B5EF4-FFF2-40B4-BE49-F238E27FC236}">
                    <a16:creationId xmlns:a16="http://schemas.microsoft.com/office/drawing/2014/main" id="{EEF98BF8-C6D2-4C7D-9A7B-6F8D83BCA7FB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4A4C39CB-2CA6-43C6-B13D-8A30C09E3FB4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18C0E0DE-30B5-4BB9-9ADD-B6F89E3528E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3" name="手繪多邊形: 圖案 132">
                <a:extLst>
                  <a:ext uri="{FF2B5EF4-FFF2-40B4-BE49-F238E27FC236}">
                    <a16:creationId xmlns:a16="http://schemas.microsoft.com/office/drawing/2014/main" id="{76BA48D1-37BA-4E34-A416-E561B2533E0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AB295A9F-E2EA-4E5B-A408-D391583EA11F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CBDEBE9E-0829-43ED-887A-060BF333D54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1" name="手繪多邊形: 圖案 130">
                <a:extLst>
                  <a:ext uri="{FF2B5EF4-FFF2-40B4-BE49-F238E27FC236}">
                    <a16:creationId xmlns:a16="http://schemas.microsoft.com/office/drawing/2014/main" id="{AAE3E65A-E175-431A-BB47-B71428E7FF9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0B89F731-41AD-4480-8CDE-175FA13DD119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28" name="手繪多邊形: 圖案 127">
                <a:extLst>
                  <a:ext uri="{FF2B5EF4-FFF2-40B4-BE49-F238E27FC236}">
                    <a16:creationId xmlns:a16="http://schemas.microsoft.com/office/drawing/2014/main" id="{B0B08EE4-C3E7-43B8-8A21-A984F40E48BE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B45C968B-17E6-4931-BA53-6E882DF0DE9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084F9D8C-7CEB-4CF2-A15F-EBE30F98D4B2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26" name="手繪多邊形: 圖案 125">
                <a:extLst>
                  <a:ext uri="{FF2B5EF4-FFF2-40B4-BE49-F238E27FC236}">
                    <a16:creationId xmlns:a16="http://schemas.microsoft.com/office/drawing/2014/main" id="{333A06D0-CABB-40B6-92B5-E7ED42AC500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7" name="手繪多邊形: 圖案 126">
                <a:extLst>
                  <a:ext uri="{FF2B5EF4-FFF2-40B4-BE49-F238E27FC236}">
                    <a16:creationId xmlns:a16="http://schemas.microsoft.com/office/drawing/2014/main" id="{A4DCB110-9457-4C77-9A41-836D1350B81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3EC553BF-A71C-4014-850B-BB188036A515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124" name="手繪多邊形: 圖案 123">
                <a:extLst>
                  <a:ext uri="{FF2B5EF4-FFF2-40B4-BE49-F238E27FC236}">
                    <a16:creationId xmlns:a16="http://schemas.microsoft.com/office/drawing/2014/main" id="{D1B0F5EC-3AE0-4C04-9D99-3D552664747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5" name="手繪多邊形: 圖案 124">
                <a:extLst>
                  <a:ext uri="{FF2B5EF4-FFF2-40B4-BE49-F238E27FC236}">
                    <a16:creationId xmlns:a16="http://schemas.microsoft.com/office/drawing/2014/main" id="{5945134D-AC78-415C-9A04-0221E7F59E2F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D546A2B4-B6D3-461B-8E7A-21821E98882C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0BF97A9D-C3A5-4ACD-9107-F56A4C380E98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3" name="手繪多邊形: 圖案 122">
                <a:extLst>
                  <a:ext uri="{FF2B5EF4-FFF2-40B4-BE49-F238E27FC236}">
                    <a16:creationId xmlns:a16="http://schemas.microsoft.com/office/drawing/2014/main" id="{2DC1CF19-CE49-4160-B492-7A4361C4F71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6853D102-BA5F-435A-8745-8081D75B049A}"/>
              </a:ext>
            </a:extLst>
          </p:cNvPr>
          <p:cNvGrpSpPr/>
          <p:nvPr/>
        </p:nvGrpSpPr>
        <p:grpSpPr>
          <a:xfrm>
            <a:off x="-92467" y="1991308"/>
            <a:ext cx="2372571" cy="1399371"/>
            <a:chOff x="603673" y="1549252"/>
            <a:chExt cx="4960078" cy="2925516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4E162F1D-B9FE-4A27-B961-E4B45E73B672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098C9E00-A9AF-47CF-827F-042A8184DA6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DAA1406C-247F-421E-86A6-A786EFD9537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8" name="群組 137">
              <a:extLst>
                <a:ext uri="{FF2B5EF4-FFF2-40B4-BE49-F238E27FC236}">
                  <a16:creationId xmlns:a16="http://schemas.microsoft.com/office/drawing/2014/main" id="{4532B33E-D4E7-4B3F-AD83-FF47E5826CFD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9AB8FC9E-8325-4F4D-BCA4-3FCC2CA5B39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54DEEED2-58CC-4C1A-994D-ABD1D48ACD9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21F30EBD-6F84-4C1E-806A-3A424F7CE5A9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52" name="手繪多邊形: 圖案 151">
                <a:extLst>
                  <a:ext uri="{FF2B5EF4-FFF2-40B4-BE49-F238E27FC236}">
                    <a16:creationId xmlns:a16="http://schemas.microsoft.com/office/drawing/2014/main" id="{16DAB7A1-87DD-4D57-A47D-6198290AAB72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3" name="手繪多邊形: 圖案 152">
                <a:extLst>
                  <a:ext uri="{FF2B5EF4-FFF2-40B4-BE49-F238E27FC236}">
                    <a16:creationId xmlns:a16="http://schemas.microsoft.com/office/drawing/2014/main" id="{1135D8CC-0156-4CA9-BC07-A2A63E1A54B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6022B753-5608-4DFA-98DD-8C2DC7E6A99B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50" name="手繪多邊形: 圖案 149">
                <a:extLst>
                  <a:ext uri="{FF2B5EF4-FFF2-40B4-BE49-F238E27FC236}">
                    <a16:creationId xmlns:a16="http://schemas.microsoft.com/office/drawing/2014/main" id="{421B7182-FBA6-47D8-AD19-76A4A177CA2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1" name="手繪多邊形: 圖案 150">
                <a:extLst>
                  <a:ext uri="{FF2B5EF4-FFF2-40B4-BE49-F238E27FC236}">
                    <a16:creationId xmlns:a16="http://schemas.microsoft.com/office/drawing/2014/main" id="{D7CFA212-E4F3-4D5F-9684-0F36F09D864B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539A2BAC-48C3-43E5-8D85-FA50649DCD13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48" name="手繪多邊形: 圖案 147">
                <a:extLst>
                  <a:ext uri="{FF2B5EF4-FFF2-40B4-BE49-F238E27FC236}">
                    <a16:creationId xmlns:a16="http://schemas.microsoft.com/office/drawing/2014/main" id="{66BA9568-C263-4E47-91A7-8D235CF9629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9" name="手繪多邊形: 圖案 148">
                <a:extLst>
                  <a:ext uri="{FF2B5EF4-FFF2-40B4-BE49-F238E27FC236}">
                    <a16:creationId xmlns:a16="http://schemas.microsoft.com/office/drawing/2014/main" id="{E167417F-0C8B-43B7-BA05-F0C1757E1C7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607BE986-2776-4B10-80DF-773DA4740300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146" name="手繪多邊形: 圖案 145">
                <a:extLst>
                  <a:ext uri="{FF2B5EF4-FFF2-40B4-BE49-F238E27FC236}">
                    <a16:creationId xmlns:a16="http://schemas.microsoft.com/office/drawing/2014/main" id="{2D5D9982-3F52-4FA8-B926-69AD8A8808DE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7" name="手繪多邊形: 圖案 146">
                <a:extLst>
                  <a:ext uri="{FF2B5EF4-FFF2-40B4-BE49-F238E27FC236}">
                    <a16:creationId xmlns:a16="http://schemas.microsoft.com/office/drawing/2014/main" id="{92B1D8B9-5EBF-49CF-AF76-B28C6B605AC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9CE0F4E0-100E-431E-BD0D-FC5DD238B4BD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144" name="手繪多邊形: 圖案 143">
                <a:extLst>
                  <a:ext uri="{FF2B5EF4-FFF2-40B4-BE49-F238E27FC236}">
                    <a16:creationId xmlns:a16="http://schemas.microsoft.com/office/drawing/2014/main" id="{11B7CBAE-7D91-4520-B488-CD6ED250AA31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5" name="手繪多邊形: 圖案 144">
                <a:extLst>
                  <a:ext uri="{FF2B5EF4-FFF2-40B4-BE49-F238E27FC236}">
                    <a16:creationId xmlns:a16="http://schemas.microsoft.com/office/drawing/2014/main" id="{0BA899CF-4D6F-4AF9-83A2-D2E58DC1F5D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1425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39</a:t>
            </a:fld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7BB43A2-3982-4EB2-B527-4185326EC000}"/>
              </a:ext>
            </a:extLst>
          </p:cNvPr>
          <p:cNvGrpSpPr/>
          <p:nvPr/>
        </p:nvGrpSpPr>
        <p:grpSpPr>
          <a:xfrm>
            <a:off x="1827126" y="1318455"/>
            <a:ext cx="2372571" cy="1399371"/>
            <a:chOff x="603673" y="1549252"/>
            <a:chExt cx="4960078" cy="292551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7A12FE2-1D6A-4B2F-A794-FE5FB4D14A98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12CFAFEE-70C9-485B-AFE0-5B5B2AC9211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3C428A9C-ECF2-4A36-ADEF-55B5E736FF10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60F042D5-F8D1-4805-BCD3-AFDACE21E535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A71B5242-9598-4969-8C8E-81B4FF60862B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098399B-0A64-4F11-AB92-740785707F18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EF5758E-8C4C-4D27-81DD-39505E4AD7BC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1E8CE91D-4F22-4195-A763-FC509E4488F5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A1ACDCDF-BCCD-4195-8308-D1ECD3E1AE01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9D685512-908D-48EC-BE7A-68DDAC42EB2D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C913A93-334B-4A14-9558-2B2D55E7E835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F5685883-9FD6-453F-801E-6FE7C310FB5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4BE32E4-D0A7-4D87-BA11-04FEABB4D083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38" name="手繪多邊形: 圖案 37">
                <a:extLst>
                  <a:ext uri="{FF2B5EF4-FFF2-40B4-BE49-F238E27FC236}">
                    <a16:creationId xmlns:a16="http://schemas.microsoft.com/office/drawing/2014/main" id="{AFD95DFF-AA15-406F-847C-2B463166024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FCB0E9BC-85B7-4A6A-8728-9C7D8B32242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68BDB4D-15AB-430A-9BA5-871A22630294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9D25F57B-1B84-41F6-A4F5-7E8115A9C66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26C34FFC-0D63-4F9D-8105-3E68B22119B1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3EBAD4C-04C5-4607-9C24-96304B2D28D4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FA46C93B-66B2-4FA1-ABC4-5FC824DCE9DC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D3C79D7B-08E2-44B3-ADBE-A38E6ACAF105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A5D4AF74-E4AB-4673-BCB4-DCF7B824BDD4}"/>
              </a:ext>
            </a:extLst>
          </p:cNvPr>
          <p:cNvGrpSpPr/>
          <p:nvPr/>
        </p:nvGrpSpPr>
        <p:grpSpPr>
          <a:xfrm>
            <a:off x="3483653" y="1721663"/>
            <a:ext cx="2372571" cy="1399371"/>
            <a:chOff x="603673" y="1549252"/>
            <a:chExt cx="4960078" cy="2925516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2586501-ABEB-4183-9DFD-B7BE973EF5E9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440D0424-73A0-41B2-A6DB-6D6C0BC3621C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35837C7F-9A99-40F8-B497-8AB8518F38B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2F040366-A46E-414F-A95D-CC295268F654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CA3C4D08-A830-4E17-A650-C38012FC881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AAAA9B2C-6105-43AB-9DFF-7932E52ECD04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F2DD18A-2D7C-4EF9-BD42-AC7F00DB1A5C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55EB0B51-DFE0-4E63-AD24-3BA401ADA45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5A53BF18-3DC2-4F58-8683-66711373BAB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6CFCDE06-B5F3-4C23-B3BB-2FBD83F26467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E9F4A1D5-3A59-4E00-A416-C6E0ABBFD8D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49069D1B-093F-4C3E-90B8-16937A24DC5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7ABBF95A-C331-4691-B22F-52D905E2C831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B5B5B68E-9BFC-4D56-9362-315576FD1E7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" name="手繪多邊形: 圖案 60">
                <a:extLst>
                  <a:ext uri="{FF2B5EF4-FFF2-40B4-BE49-F238E27FC236}">
                    <a16:creationId xmlns:a16="http://schemas.microsoft.com/office/drawing/2014/main" id="{01D2A400-3A6C-426F-AC97-DB28B7786477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25323B5-DF24-4028-AE01-335E4575DB76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B605CB3E-16BF-4373-92D2-5ABE88B51D7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9E9B4DEE-ECB6-4F85-A1C7-30E1EF0643D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F485BD26-593E-48D9-BDB0-04FAB01CB954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B2F7D29A-0CE7-4FE1-9505-A1F6A8A523A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905032F4-57E5-4FE6-BC9A-1A4B887CAEED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521CEEF-4D1C-41C8-8EBF-29EE7340ECB2}"/>
              </a:ext>
            </a:extLst>
          </p:cNvPr>
          <p:cNvGrpSpPr/>
          <p:nvPr/>
        </p:nvGrpSpPr>
        <p:grpSpPr>
          <a:xfrm>
            <a:off x="3440939" y="2931288"/>
            <a:ext cx="2372571" cy="1399371"/>
            <a:chOff x="603673" y="1549252"/>
            <a:chExt cx="4960078" cy="2925516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118D38D8-E597-42C3-B277-D09A2BE453FA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90" name="手繪多邊形: 圖案 89">
                <a:extLst>
                  <a:ext uri="{FF2B5EF4-FFF2-40B4-BE49-F238E27FC236}">
                    <a16:creationId xmlns:a16="http://schemas.microsoft.com/office/drawing/2014/main" id="{9EAB8CF1-73BA-4793-AD6F-4A82E2C3DE4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91" name="手繪多邊形: 圖案 90">
                <a:extLst>
                  <a:ext uri="{FF2B5EF4-FFF2-40B4-BE49-F238E27FC236}">
                    <a16:creationId xmlns:a16="http://schemas.microsoft.com/office/drawing/2014/main" id="{92BF5E31-0725-4B1A-8BC8-E6000B703398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18E7B5D4-79FE-4295-ABE3-149A6804FF7E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88" name="手繪多邊形: 圖案 87">
                <a:extLst>
                  <a:ext uri="{FF2B5EF4-FFF2-40B4-BE49-F238E27FC236}">
                    <a16:creationId xmlns:a16="http://schemas.microsoft.com/office/drawing/2014/main" id="{C8B4B770-C3D2-44A4-B061-DDFF8A547CA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9" name="手繪多邊形: 圖案 88">
                <a:extLst>
                  <a:ext uri="{FF2B5EF4-FFF2-40B4-BE49-F238E27FC236}">
                    <a16:creationId xmlns:a16="http://schemas.microsoft.com/office/drawing/2014/main" id="{D1A61BAA-D053-4112-8226-786FC6759B8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B9A3D072-B964-4928-819F-7FF16DF4F90D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86" name="手繪多邊形: 圖案 85">
                <a:extLst>
                  <a:ext uri="{FF2B5EF4-FFF2-40B4-BE49-F238E27FC236}">
                    <a16:creationId xmlns:a16="http://schemas.microsoft.com/office/drawing/2014/main" id="{7A1333DD-A269-4485-8662-6B0807343EE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85A6F5D7-EFF4-421B-A495-1C5F4B177FD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89EA6B71-D333-4E36-8026-567B651F2C9E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FBF62D75-B4DC-4020-968A-BE066B579A6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5C481B5C-65EA-4459-8861-A00894BD7EB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37200153-12EE-4471-804E-1DED895C265A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67854E40-D26D-4FD6-BFBB-DFAC8BE46FC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3" name="手繪多邊形: 圖案 82">
                <a:extLst>
                  <a:ext uri="{FF2B5EF4-FFF2-40B4-BE49-F238E27FC236}">
                    <a16:creationId xmlns:a16="http://schemas.microsoft.com/office/drawing/2014/main" id="{3F3D87C3-847C-48A2-A82D-A76C8C41854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9244A6A4-9187-42CA-8575-2363239CB12F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92848308-B3A8-46E7-8FFB-DA3E45B8AE9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CAE083AE-B6B7-4591-83C3-0CE9E30DFAC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E2B5440C-47D3-4C50-BDB6-95EF81B44994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322858F4-2332-421E-8F3C-AC9AFD0227E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B6A1ABAC-CB12-471A-85E9-4D49891BA1A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66AA4113-8C96-496C-BCE7-5AA1E9043809}"/>
              </a:ext>
            </a:extLst>
          </p:cNvPr>
          <p:cNvGrpSpPr/>
          <p:nvPr/>
        </p:nvGrpSpPr>
        <p:grpSpPr>
          <a:xfrm>
            <a:off x="1741697" y="3737708"/>
            <a:ext cx="2372571" cy="1399371"/>
            <a:chOff x="603673" y="1549252"/>
            <a:chExt cx="4960078" cy="2925516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5A1643ED-CCBB-4D59-BAD2-D612E56575D7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112" name="手繪多邊形: 圖案 111">
                <a:extLst>
                  <a:ext uri="{FF2B5EF4-FFF2-40B4-BE49-F238E27FC236}">
                    <a16:creationId xmlns:a16="http://schemas.microsoft.com/office/drawing/2014/main" id="{9F880BCC-CE8F-46D7-8EBD-1A964FCE32A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13" name="手繪多邊形: 圖案 112">
                <a:extLst>
                  <a:ext uri="{FF2B5EF4-FFF2-40B4-BE49-F238E27FC236}">
                    <a16:creationId xmlns:a16="http://schemas.microsoft.com/office/drawing/2014/main" id="{CF687A01-5BD3-4802-8E30-9A72E38724F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B1C78E24-B968-47A0-9768-8B32D999002C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110" name="手繪多邊形: 圖案 109">
                <a:extLst>
                  <a:ext uri="{FF2B5EF4-FFF2-40B4-BE49-F238E27FC236}">
                    <a16:creationId xmlns:a16="http://schemas.microsoft.com/office/drawing/2014/main" id="{3F6FBE32-3020-4BA9-AAB3-163686716F25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11" name="手繪多邊形: 圖案 110">
                <a:extLst>
                  <a:ext uri="{FF2B5EF4-FFF2-40B4-BE49-F238E27FC236}">
                    <a16:creationId xmlns:a16="http://schemas.microsoft.com/office/drawing/2014/main" id="{D03F1536-A92E-420A-A51C-132669E4BE4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A7605051-EB64-4BB9-A105-22C69C25750E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08" name="手繪多邊形: 圖案 107">
                <a:extLst>
                  <a:ext uri="{FF2B5EF4-FFF2-40B4-BE49-F238E27FC236}">
                    <a16:creationId xmlns:a16="http://schemas.microsoft.com/office/drawing/2014/main" id="{5545E092-8326-44DD-BB1E-9B9CB21CB631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9" name="手繪多邊形: 圖案 108">
                <a:extLst>
                  <a:ext uri="{FF2B5EF4-FFF2-40B4-BE49-F238E27FC236}">
                    <a16:creationId xmlns:a16="http://schemas.microsoft.com/office/drawing/2014/main" id="{3AE235AE-6C61-4959-ACA4-5BD3014FB3CF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55F3F399-9FF4-469F-B4C8-1036BD041B26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8884C636-11BD-44B7-9682-21C550276BFC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7" name="手繪多邊形: 圖案 106">
                <a:extLst>
                  <a:ext uri="{FF2B5EF4-FFF2-40B4-BE49-F238E27FC236}">
                    <a16:creationId xmlns:a16="http://schemas.microsoft.com/office/drawing/2014/main" id="{4A34EB85-E1F3-4B6F-AE4A-086FAC512D9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2DABE66-0B3B-4820-A826-4570CC57AE95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BCBA2DB4-299E-452B-87A4-C84A3E06BB9B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5" name="手繪多邊形: 圖案 104">
                <a:extLst>
                  <a:ext uri="{FF2B5EF4-FFF2-40B4-BE49-F238E27FC236}">
                    <a16:creationId xmlns:a16="http://schemas.microsoft.com/office/drawing/2014/main" id="{1746B018-F0CC-4EE0-9266-29B1AD1226F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CDF9DD68-9FDD-4D2A-9E60-A19409BD6770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28A9B07F-E4C2-4CA8-A062-94C2CA35B78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E08B0F97-BFEF-4936-B8FF-08996A8AD71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67EDF47C-0CC9-4E6C-AEEA-B03BD9B22A29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100" name="手繪多邊形: 圖案 99">
                <a:extLst>
                  <a:ext uri="{FF2B5EF4-FFF2-40B4-BE49-F238E27FC236}">
                    <a16:creationId xmlns:a16="http://schemas.microsoft.com/office/drawing/2014/main" id="{FE813323-D417-4C6C-AD84-98DB2CEACCE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239DA5A1-98C4-4CB2-971B-8B0AF2D69761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A31B0D12-6C4A-4114-8F64-A33789B3EF7F}"/>
              </a:ext>
            </a:extLst>
          </p:cNvPr>
          <p:cNvGrpSpPr/>
          <p:nvPr/>
        </p:nvGrpSpPr>
        <p:grpSpPr>
          <a:xfrm>
            <a:off x="85172" y="3334499"/>
            <a:ext cx="2372571" cy="1399371"/>
            <a:chOff x="603673" y="1549252"/>
            <a:chExt cx="4960078" cy="2925516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7B93DFBB-84E9-48E2-B80A-CAFE96D27378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134" name="手繪多邊形: 圖案 133">
                <a:extLst>
                  <a:ext uri="{FF2B5EF4-FFF2-40B4-BE49-F238E27FC236}">
                    <a16:creationId xmlns:a16="http://schemas.microsoft.com/office/drawing/2014/main" id="{859F4E30-09BE-48BC-BB9F-439F9319F24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5" name="手繪多邊形: 圖案 134">
                <a:extLst>
                  <a:ext uri="{FF2B5EF4-FFF2-40B4-BE49-F238E27FC236}">
                    <a16:creationId xmlns:a16="http://schemas.microsoft.com/office/drawing/2014/main" id="{EEF98BF8-C6D2-4C7D-9A7B-6F8D83BCA7FB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4A4C39CB-2CA6-43C6-B13D-8A30C09E3FB4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18C0E0DE-30B5-4BB9-9ADD-B6F89E3528E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3" name="手繪多邊形: 圖案 132">
                <a:extLst>
                  <a:ext uri="{FF2B5EF4-FFF2-40B4-BE49-F238E27FC236}">
                    <a16:creationId xmlns:a16="http://schemas.microsoft.com/office/drawing/2014/main" id="{76BA48D1-37BA-4E34-A416-E561B2533E0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AB295A9F-E2EA-4E5B-A408-D391583EA11F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CBDEBE9E-0829-43ED-887A-060BF333D549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1" name="手繪多邊形: 圖案 130">
                <a:extLst>
                  <a:ext uri="{FF2B5EF4-FFF2-40B4-BE49-F238E27FC236}">
                    <a16:creationId xmlns:a16="http://schemas.microsoft.com/office/drawing/2014/main" id="{AAE3E65A-E175-431A-BB47-B71428E7FF9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0B89F731-41AD-4480-8CDE-175FA13DD119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28" name="手繪多邊形: 圖案 127">
                <a:extLst>
                  <a:ext uri="{FF2B5EF4-FFF2-40B4-BE49-F238E27FC236}">
                    <a16:creationId xmlns:a16="http://schemas.microsoft.com/office/drawing/2014/main" id="{B0B08EE4-C3E7-43B8-8A21-A984F40E48BE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B45C968B-17E6-4931-BA53-6E882DF0DE9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084F9D8C-7CEB-4CF2-A15F-EBE30F98D4B2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26" name="手繪多邊形: 圖案 125">
                <a:extLst>
                  <a:ext uri="{FF2B5EF4-FFF2-40B4-BE49-F238E27FC236}">
                    <a16:creationId xmlns:a16="http://schemas.microsoft.com/office/drawing/2014/main" id="{333A06D0-CABB-40B6-92B5-E7ED42AC500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7" name="手繪多邊形: 圖案 126">
                <a:extLst>
                  <a:ext uri="{FF2B5EF4-FFF2-40B4-BE49-F238E27FC236}">
                    <a16:creationId xmlns:a16="http://schemas.microsoft.com/office/drawing/2014/main" id="{A4DCB110-9457-4C77-9A41-836D1350B81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3EC553BF-A71C-4014-850B-BB188036A515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124" name="手繪多邊形: 圖案 123">
                <a:extLst>
                  <a:ext uri="{FF2B5EF4-FFF2-40B4-BE49-F238E27FC236}">
                    <a16:creationId xmlns:a16="http://schemas.microsoft.com/office/drawing/2014/main" id="{D1B0F5EC-3AE0-4C04-9D99-3D552664747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5" name="手繪多邊形: 圖案 124">
                <a:extLst>
                  <a:ext uri="{FF2B5EF4-FFF2-40B4-BE49-F238E27FC236}">
                    <a16:creationId xmlns:a16="http://schemas.microsoft.com/office/drawing/2014/main" id="{5945134D-AC78-415C-9A04-0221E7F59E2F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D546A2B4-B6D3-461B-8E7A-21821E98882C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0BF97A9D-C3A5-4ACD-9107-F56A4C380E98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3" name="手繪多邊形: 圖案 122">
                <a:extLst>
                  <a:ext uri="{FF2B5EF4-FFF2-40B4-BE49-F238E27FC236}">
                    <a16:creationId xmlns:a16="http://schemas.microsoft.com/office/drawing/2014/main" id="{2DC1CF19-CE49-4160-B492-7A4361C4F71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6853D102-BA5F-435A-8745-8081D75B049A}"/>
              </a:ext>
            </a:extLst>
          </p:cNvPr>
          <p:cNvGrpSpPr/>
          <p:nvPr/>
        </p:nvGrpSpPr>
        <p:grpSpPr>
          <a:xfrm>
            <a:off x="127886" y="2124872"/>
            <a:ext cx="2372571" cy="1399371"/>
            <a:chOff x="603673" y="1549252"/>
            <a:chExt cx="4960078" cy="2925516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4E162F1D-B9FE-4A27-B961-E4B45E73B672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098C9E00-A9AF-47CF-827F-042A8184DA67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DAA1406C-247F-421E-86A6-A786EFD9537A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8" name="群組 137">
              <a:extLst>
                <a:ext uri="{FF2B5EF4-FFF2-40B4-BE49-F238E27FC236}">
                  <a16:creationId xmlns:a16="http://schemas.microsoft.com/office/drawing/2014/main" id="{4532B33E-D4E7-4B3F-AD83-FF47E5826CFD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9AB8FC9E-8325-4F4D-BCA4-3FCC2CA5B390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54DEEED2-58CC-4C1A-994D-ABD1D48ACD9E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21F30EBD-6F84-4C1E-806A-3A424F7CE5A9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52" name="手繪多邊形: 圖案 151">
                <a:extLst>
                  <a:ext uri="{FF2B5EF4-FFF2-40B4-BE49-F238E27FC236}">
                    <a16:creationId xmlns:a16="http://schemas.microsoft.com/office/drawing/2014/main" id="{16DAB7A1-87DD-4D57-A47D-6198290AAB72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3" name="手繪多邊形: 圖案 152">
                <a:extLst>
                  <a:ext uri="{FF2B5EF4-FFF2-40B4-BE49-F238E27FC236}">
                    <a16:creationId xmlns:a16="http://schemas.microsoft.com/office/drawing/2014/main" id="{1135D8CC-0156-4CA9-BC07-A2A63E1A54B9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6022B753-5608-4DFA-98DD-8C2DC7E6A99B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50" name="手繪多邊形: 圖案 149">
                <a:extLst>
                  <a:ext uri="{FF2B5EF4-FFF2-40B4-BE49-F238E27FC236}">
                    <a16:creationId xmlns:a16="http://schemas.microsoft.com/office/drawing/2014/main" id="{421B7182-FBA6-47D8-AD19-76A4A177CA2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1" name="手繪多邊形: 圖案 150">
                <a:extLst>
                  <a:ext uri="{FF2B5EF4-FFF2-40B4-BE49-F238E27FC236}">
                    <a16:creationId xmlns:a16="http://schemas.microsoft.com/office/drawing/2014/main" id="{D7CFA212-E4F3-4D5F-9684-0F36F09D864B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539A2BAC-48C3-43E5-8D85-FA50649DCD13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48" name="手繪多邊形: 圖案 147">
                <a:extLst>
                  <a:ext uri="{FF2B5EF4-FFF2-40B4-BE49-F238E27FC236}">
                    <a16:creationId xmlns:a16="http://schemas.microsoft.com/office/drawing/2014/main" id="{66BA9568-C263-4E47-91A7-8D235CF9629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9" name="手繪多邊形: 圖案 148">
                <a:extLst>
                  <a:ext uri="{FF2B5EF4-FFF2-40B4-BE49-F238E27FC236}">
                    <a16:creationId xmlns:a16="http://schemas.microsoft.com/office/drawing/2014/main" id="{E167417F-0C8B-43B7-BA05-F0C1757E1C7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607BE986-2776-4B10-80DF-773DA4740300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146" name="手繪多邊形: 圖案 145">
                <a:extLst>
                  <a:ext uri="{FF2B5EF4-FFF2-40B4-BE49-F238E27FC236}">
                    <a16:creationId xmlns:a16="http://schemas.microsoft.com/office/drawing/2014/main" id="{2D5D9982-3F52-4FA8-B926-69AD8A8808DE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7" name="手繪多邊形: 圖案 146">
                <a:extLst>
                  <a:ext uri="{FF2B5EF4-FFF2-40B4-BE49-F238E27FC236}">
                    <a16:creationId xmlns:a16="http://schemas.microsoft.com/office/drawing/2014/main" id="{92B1D8B9-5EBF-49CF-AF76-B28C6B605AC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9CE0F4E0-100E-431E-BD0D-FC5DD238B4BD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144" name="手繪多邊形: 圖案 143">
                <a:extLst>
                  <a:ext uri="{FF2B5EF4-FFF2-40B4-BE49-F238E27FC236}">
                    <a16:creationId xmlns:a16="http://schemas.microsoft.com/office/drawing/2014/main" id="{11B7CBAE-7D91-4520-B488-CD6ED250AA31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5" name="手繪多邊形: 圖案 144">
                <a:extLst>
                  <a:ext uri="{FF2B5EF4-FFF2-40B4-BE49-F238E27FC236}">
                    <a16:creationId xmlns:a16="http://schemas.microsoft.com/office/drawing/2014/main" id="{0BA899CF-4D6F-4AF9-83A2-D2E58DC1F5D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29391A17-CB50-4E3C-9D73-3453EA569EF7}"/>
              </a:ext>
            </a:extLst>
          </p:cNvPr>
          <p:cNvGrpSpPr/>
          <p:nvPr/>
        </p:nvGrpSpPr>
        <p:grpSpPr>
          <a:xfrm>
            <a:off x="1784411" y="2528082"/>
            <a:ext cx="2372571" cy="1399371"/>
            <a:chOff x="603673" y="1549252"/>
            <a:chExt cx="4960078" cy="292551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24605AE-53F1-433E-9EE8-AFEB1F4081EB}"/>
                </a:ext>
              </a:extLst>
            </p:cNvPr>
            <p:cNvGrpSpPr/>
            <p:nvPr/>
          </p:nvGrpSpPr>
          <p:grpSpPr>
            <a:xfrm>
              <a:off x="2100626" y="2392197"/>
              <a:ext cx="1966172" cy="1239625"/>
              <a:chOff x="1100217" y="2509256"/>
              <a:chExt cx="2454859" cy="1547731"/>
            </a:xfrm>
          </p:grpSpPr>
          <p:sp>
            <p:nvSpPr>
              <p:cNvPr id="2" name="手繪多邊形: 圖案 1">
                <a:extLst>
                  <a:ext uri="{FF2B5EF4-FFF2-40B4-BE49-F238E27FC236}">
                    <a16:creationId xmlns:a16="http://schemas.microsoft.com/office/drawing/2014/main" id="{CA8CD53B-A9FD-4FE0-9C93-913C46A306CD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8" name="手繪多邊形: 圖案 7">
                <a:extLst>
                  <a:ext uri="{FF2B5EF4-FFF2-40B4-BE49-F238E27FC236}">
                    <a16:creationId xmlns:a16="http://schemas.microsoft.com/office/drawing/2014/main" id="{26D15EE8-190C-498F-B254-9A437ED33FF7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F16D606-45F4-4EB2-AD78-60FAAE9F26BE}"/>
                </a:ext>
              </a:extLst>
            </p:cNvPr>
            <p:cNvGrpSpPr/>
            <p:nvPr/>
          </p:nvGrpSpPr>
          <p:grpSpPr>
            <a:xfrm>
              <a:off x="3597579" y="2392196"/>
              <a:ext cx="1966172" cy="1239625"/>
              <a:chOff x="1100217" y="2509256"/>
              <a:chExt cx="2454859" cy="1547731"/>
            </a:xfrm>
          </p:grpSpPr>
          <p:sp>
            <p:nvSpPr>
              <p:cNvPr id="9" name="手繪多邊形: 圖案 8">
                <a:extLst>
                  <a:ext uri="{FF2B5EF4-FFF2-40B4-BE49-F238E27FC236}">
                    <a16:creationId xmlns:a16="http://schemas.microsoft.com/office/drawing/2014/main" id="{D45CC190-AFC4-406D-AE08-530A9C3B08A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0" name="手繪多邊形: 圖案 9">
                <a:extLst>
                  <a:ext uri="{FF2B5EF4-FFF2-40B4-BE49-F238E27FC236}">
                    <a16:creationId xmlns:a16="http://schemas.microsoft.com/office/drawing/2014/main" id="{2A4777DF-42A0-4F2C-8C8F-38C20FCA4853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4BC77D0-3468-4A8E-9B9A-69F3C27CBD32}"/>
                </a:ext>
              </a:extLst>
            </p:cNvPr>
            <p:cNvGrpSpPr/>
            <p:nvPr/>
          </p:nvGrpSpPr>
          <p:grpSpPr>
            <a:xfrm>
              <a:off x="603673" y="2392198"/>
              <a:ext cx="1966172" cy="1239625"/>
              <a:chOff x="1100217" y="2509256"/>
              <a:chExt cx="2454859" cy="1547731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81AA8030-0428-4446-8D00-1CD522A93D74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B6925B93-7078-4DD7-BE84-41448AEAECFB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7A99A10-9879-4238-8323-BA5AF4DF597E}"/>
                </a:ext>
              </a:extLst>
            </p:cNvPr>
            <p:cNvGrpSpPr/>
            <p:nvPr/>
          </p:nvGrpSpPr>
          <p:grpSpPr>
            <a:xfrm>
              <a:off x="2569846" y="3235141"/>
              <a:ext cx="1966172" cy="1239625"/>
              <a:chOff x="1100217" y="2509256"/>
              <a:chExt cx="2454859" cy="1547731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31D93D81-4C33-47BC-B112-5E1238B7C4A6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9F13614E-58C2-4810-94A8-0BC8730C24C6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D4EBC1A-854E-4BFE-980E-8CAA643160CA}"/>
                </a:ext>
              </a:extLst>
            </p:cNvPr>
            <p:cNvGrpSpPr/>
            <p:nvPr/>
          </p:nvGrpSpPr>
          <p:grpSpPr>
            <a:xfrm>
              <a:off x="1072892" y="3235143"/>
              <a:ext cx="1966172" cy="1239625"/>
              <a:chOff x="1100217" y="2509256"/>
              <a:chExt cx="2454859" cy="1547731"/>
            </a:xfrm>
          </p:grpSpPr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3B8B5ADD-A660-4F25-B412-AEFFF6FD772A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67180AF7-9B9F-425D-8373-634E397D524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8678044-916C-4C71-8175-809CAD9C7068}"/>
                </a:ext>
              </a:extLst>
            </p:cNvPr>
            <p:cNvGrpSpPr/>
            <p:nvPr/>
          </p:nvGrpSpPr>
          <p:grpSpPr>
            <a:xfrm>
              <a:off x="3128359" y="1549252"/>
              <a:ext cx="1966172" cy="1239625"/>
              <a:chOff x="1100217" y="2509256"/>
              <a:chExt cx="2454859" cy="1547731"/>
            </a:xfrm>
          </p:grpSpPr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5B97A0AC-8440-44C6-87B2-C3739019FA41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1457FC15-CAC5-4C94-867B-DB071FEEFEEC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19527AFD-BC44-4541-B461-2D47FB032B97}"/>
                </a:ext>
              </a:extLst>
            </p:cNvPr>
            <p:cNvGrpSpPr/>
            <p:nvPr/>
          </p:nvGrpSpPr>
          <p:grpSpPr>
            <a:xfrm>
              <a:off x="1631407" y="1549252"/>
              <a:ext cx="1966172" cy="1239625"/>
              <a:chOff x="1100217" y="2509256"/>
              <a:chExt cx="2454859" cy="1547731"/>
            </a:xfrm>
          </p:grpSpPr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78FF42C6-2A76-434C-9C7D-19B8403147DE}"/>
                  </a:ext>
                </a:extLst>
              </p:cNvPr>
              <p:cNvSpPr/>
              <p:nvPr/>
            </p:nvSpPr>
            <p:spPr>
              <a:xfrm>
                <a:off x="1686060" y="2756893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CA952F06-1966-4DDF-9650-9D9FE5571BA2}"/>
                  </a:ext>
                </a:extLst>
              </p:cNvPr>
              <p:cNvSpPr/>
              <p:nvPr/>
            </p:nvSpPr>
            <p:spPr>
              <a:xfrm rot="10800000">
                <a:off x="1100217" y="2509256"/>
                <a:ext cx="1869016" cy="1300094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7952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4529C6B6-04D1-4B7F-98D9-05DD3D1D2E7C}"/>
              </a:ext>
            </a:extLst>
          </p:cNvPr>
          <p:cNvSpPr/>
          <p:nvPr/>
        </p:nvSpPr>
        <p:spPr>
          <a:xfrm>
            <a:off x="1037690" y="1602768"/>
            <a:ext cx="1477884" cy="832207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B2C2B4-DC12-4514-9143-9CE47ADEC10F}"/>
              </a:ext>
            </a:extLst>
          </p:cNvPr>
          <p:cNvSpPr/>
          <p:nvPr/>
        </p:nvSpPr>
        <p:spPr>
          <a:xfrm rot="10800000">
            <a:off x="2774022" y="1602768"/>
            <a:ext cx="1477884" cy="832207"/>
          </a:xfrm>
          <a:prstGeom prst="triangle">
            <a:avLst>
              <a:gd name="adj" fmla="val 68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2338BC2-12EC-429B-B85D-76375FA403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3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239502-F754-400B-B0C2-E18D68731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另一版本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B609000-9F8A-45E9-83A5-FA6A2F9D9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鳥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83D644-75A2-4B53-A795-16DAE754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40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997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A3844-AF48-4630-AAE1-CD4E2DD8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A13CFA-3B2A-468B-B37D-AC1BFE6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41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8AFE3C6-79FE-4EA0-8465-88EE263115A2}"/>
              </a:ext>
            </a:extLst>
          </p:cNvPr>
          <p:cNvGrpSpPr/>
          <p:nvPr/>
        </p:nvGrpSpPr>
        <p:grpSpPr>
          <a:xfrm rot="10800000">
            <a:off x="193234" y="3714476"/>
            <a:ext cx="2880680" cy="2003811"/>
            <a:chOff x="720455" y="1654138"/>
            <a:chExt cx="3943630" cy="2743202"/>
          </a:xfrm>
        </p:grpSpPr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CEBE4D60-B029-4AEA-A5D7-BAD277A4F892}"/>
                </a:ext>
              </a:extLst>
            </p:cNvPr>
            <p:cNvSpPr/>
            <p:nvPr/>
          </p:nvSpPr>
          <p:spPr>
            <a:xfrm>
              <a:off x="720455" y="1654138"/>
              <a:ext cx="3943630" cy="2743202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71AFFCF-836F-4577-A198-1737A923CE52}"/>
                </a:ext>
              </a:extLst>
            </p:cNvPr>
            <p:cNvSpPr/>
            <p:nvPr/>
          </p:nvSpPr>
          <p:spPr>
            <a:xfrm>
              <a:off x="1373311" y="3534309"/>
              <a:ext cx="335626" cy="2876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2A257B9-AEE6-4C6C-A4E0-2AA0D75B80BC}"/>
                </a:ext>
              </a:extLst>
            </p:cNvPr>
            <p:cNvSpPr>
              <a:spLocks/>
            </p:cNvSpPr>
            <p:nvPr/>
          </p:nvSpPr>
          <p:spPr>
            <a:xfrm>
              <a:off x="1445232" y="3595955"/>
              <a:ext cx="191784" cy="1643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BBB9A88-E2B9-463A-A7A4-54A26C01DCF1}"/>
                </a:ext>
              </a:extLst>
            </p:cNvPr>
            <p:cNvSpPr/>
            <p:nvPr/>
          </p:nvSpPr>
          <p:spPr>
            <a:xfrm>
              <a:off x="2250040" y="2465797"/>
              <a:ext cx="226031" cy="708917"/>
            </a:xfrm>
            <a:custGeom>
              <a:avLst/>
              <a:gdLst>
                <a:gd name="connsiteX0" fmla="*/ 0 w 226031"/>
                <a:gd name="connsiteY0" fmla="*/ 708917 h 708917"/>
                <a:gd name="connsiteX1" fmla="*/ 226031 w 226031"/>
                <a:gd name="connsiteY1" fmla="*/ 0 h 7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031" h="708917">
                  <a:moveTo>
                    <a:pt x="0" y="708917"/>
                  </a:moveTo>
                  <a:lnTo>
                    <a:pt x="22603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79342CF-8C52-4E0A-92B4-E37426826DB3}"/>
                </a:ext>
              </a:extLst>
            </p:cNvPr>
            <p:cNvSpPr/>
            <p:nvPr/>
          </p:nvSpPr>
          <p:spPr>
            <a:xfrm>
              <a:off x="2352783" y="1890446"/>
              <a:ext cx="1017142" cy="1633590"/>
            </a:xfrm>
            <a:custGeom>
              <a:avLst/>
              <a:gdLst>
                <a:gd name="connsiteX0" fmla="*/ 0 w 821933"/>
                <a:gd name="connsiteY0" fmla="*/ 1469204 h 1469204"/>
                <a:gd name="connsiteX1" fmla="*/ 431515 w 821933"/>
                <a:gd name="connsiteY1" fmla="*/ 565078 h 1469204"/>
                <a:gd name="connsiteX2" fmla="*/ 821933 w 821933"/>
                <a:gd name="connsiteY2" fmla="*/ 0 h 14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933" h="1469204">
                  <a:moveTo>
                    <a:pt x="0" y="1469204"/>
                  </a:moveTo>
                  <a:cubicBezTo>
                    <a:pt x="147263" y="1139574"/>
                    <a:pt x="294526" y="809945"/>
                    <a:pt x="431515" y="565078"/>
                  </a:cubicBezTo>
                  <a:cubicBezTo>
                    <a:pt x="568504" y="320211"/>
                    <a:pt x="695218" y="160105"/>
                    <a:pt x="82193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1704EBF3-EC93-40EC-9445-3376FB3B24E9}"/>
                </a:ext>
              </a:extLst>
            </p:cNvPr>
            <p:cNvSpPr/>
            <p:nvPr/>
          </p:nvSpPr>
          <p:spPr>
            <a:xfrm rot="3689541" flipH="1">
              <a:off x="2958128" y="2264544"/>
              <a:ext cx="302566" cy="1315092"/>
            </a:xfrm>
            <a:custGeom>
              <a:avLst/>
              <a:gdLst>
                <a:gd name="connsiteX0" fmla="*/ 0 w 847047"/>
                <a:gd name="connsiteY0" fmla="*/ 1315092 h 1315092"/>
                <a:gd name="connsiteX1" fmla="*/ 791111 w 847047"/>
                <a:gd name="connsiteY1" fmla="*/ 616449 h 1315092"/>
                <a:gd name="connsiteX2" fmla="*/ 719191 w 847047"/>
                <a:gd name="connsiteY2" fmla="*/ 0 h 131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047" h="1315092">
                  <a:moveTo>
                    <a:pt x="0" y="1315092"/>
                  </a:moveTo>
                  <a:cubicBezTo>
                    <a:pt x="335623" y="1075361"/>
                    <a:pt x="671246" y="835631"/>
                    <a:pt x="791111" y="616449"/>
                  </a:cubicBezTo>
                  <a:cubicBezTo>
                    <a:pt x="910976" y="397267"/>
                    <a:pt x="815083" y="198633"/>
                    <a:pt x="719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941FF4AD-D971-4DC5-926D-385476E8284F}"/>
                </a:ext>
              </a:extLst>
            </p:cNvPr>
            <p:cNvSpPr/>
            <p:nvPr/>
          </p:nvSpPr>
          <p:spPr>
            <a:xfrm rot="18020265" flipV="1">
              <a:off x="2944741" y="2735206"/>
              <a:ext cx="1119883" cy="423716"/>
            </a:xfrm>
            <a:custGeom>
              <a:avLst/>
              <a:gdLst>
                <a:gd name="connsiteX0" fmla="*/ 0 w 1119883"/>
                <a:gd name="connsiteY0" fmla="*/ 904126 h 904126"/>
                <a:gd name="connsiteX1" fmla="*/ 657546 w 1119883"/>
                <a:gd name="connsiteY1" fmla="*/ 164387 h 904126"/>
                <a:gd name="connsiteX2" fmla="*/ 1119883 w 1119883"/>
                <a:gd name="connsiteY2" fmla="*/ 0 h 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883" h="904126">
                  <a:moveTo>
                    <a:pt x="0" y="904126"/>
                  </a:moveTo>
                  <a:cubicBezTo>
                    <a:pt x="235449" y="609600"/>
                    <a:pt x="470899" y="315075"/>
                    <a:pt x="657546" y="164387"/>
                  </a:cubicBezTo>
                  <a:cubicBezTo>
                    <a:pt x="844193" y="13699"/>
                    <a:pt x="982038" y="6849"/>
                    <a:pt x="11198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81140E0D-8D8D-4F0B-9A7D-78704F1EF9B6}"/>
              </a:ext>
            </a:extLst>
          </p:cNvPr>
          <p:cNvGrpSpPr/>
          <p:nvPr/>
        </p:nvGrpSpPr>
        <p:grpSpPr>
          <a:xfrm>
            <a:off x="193235" y="2146651"/>
            <a:ext cx="2880680" cy="2003811"/>
            <a:chOff x="720455" y="1654138"/>
            <a:chExt cx="3943630" cy="2743202"/>
          </a:xfrm>
        </p:grpSpPr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A73AA376-0D35-4B57-80A5-8FA5FE7B92A8}"/>
                </a:ext>
              </a:extLst>
            </p:cNvPr>
            <p:cNvSpPr/>
            <p:nvPr/>
          </p:nvSpPr>
          <p:spPr>
            <a:xfrm>
              <a:off x="720455" y="1654138"/>
              <a:ext cx="3943630" cy="2743202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 dirty="0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2A5B8B69-A958-4957-9048-E127CDE52288}"/>
                </a:ext>
              </a:extLst>
            </p:cNvPr>
            <p:cNvSpPr/>
            <p:nvPr/>
          </p:nvSpPr>
          <p:spPr>
            <a:xfrm>
              <a:off x="1373311" y="3534309"/>
              <a:ext cx="335626" cy="2876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B3A6B013-F58A-4000-9038-FCDFD23930B4}"/>
                </a:ext>
              </a:extLst>
            </p:cNvPr>
            <p:cNvSpPr>
              <a:spLocks/>
            </p:cNvSpPr>
            <p:nvPr/>
          </p:nvSpPr>
          <p:spPr>
            <a:xfrm>
              <a:off x="1445232" y="3595955"/>
              <a:ext cx="191784" cy="1643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4" name="手繪多邊形: 圖案 193">
              <a:extLst>
                <a:ext uri="{FF2B5EF4-FFF2-40B4-BE49-F238E27FC236}">
                  <a16:creationId xmlns:a16="http://schemas.microsoft.com/office/drawing/2014/main" id="{4FCE0928-2532-4778-82AF-615B7AA1D7CD}"/>
                </a:ext>
              </a:extLst>
            </p:cNvPr>
            <p:cNvSpPr/>
            <p:nvPr/>
          </p:nvSpPr>
          <p:spPr>
            <a:xfrm>
              <a:off x="2250040" y="2465797"/>
              <a:ext cx="226031" cy="708917"/>
            </a:xfrm>
            <a:custGeom>
              <a:avLst/>
              <a:gdLst>
                <a:gd name="connsiteX0" fmla="*/ 0 w 226031"/>
                <a:gd name="connsiteY0" fmla="*/ 708917 h 708917"/>
                <a:gd name="connsiteX1" fmla="*/ 226031 w 226031"/>
                <a:gd name="connsiteY1" fmla="*/ 0 h 7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031" h="708917">
                  <a:moveTo>
                    <a:pt x="0" y="708917"/>
                  </a:moveTo>
                  <a:lnTo>
                    <a:pt x="22603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手繪多邊形: 圖案 194">
              <a:extLst>
                <a:ext uri="{FF2B5EF4-FFF2-40B4-BE49-F238E27FC236}">
                  <a16:creationId xmlns:a16="http://schemas.microsoft.com/office/drawing/2014/main" id="{7A3442A8-FCD7-469B-AF2B-E8B9AA836FFB}"/>
                </a:ext>
              </a:extLst>
            </p:cNvPr>
            <p:cNvSpPr/>
            <p:nvPr/>
          </p:nvSpPr>
          <p:spPr>
            <a:xfrm>
              <a:off x="2352783" y="1890446"/>
              <a:ext cx="1017142" cy="1633590"/>
            </a:xfrm>
            <a:custGeom>
              <a:avLst/>
              <a:gdLst>
                <a:gd name="connsiteX0" fmla="*/ 0 w 821933"/>
                <a:gd name="connsiteY0" fmla="*/ 1469204 h 1469204"/>
                <a:gd name="connsiteX1" fmla="*/ 431515 w 821933"/>
                <a:gd name="connsiteY1" fmla="*/ 565078 h 1469204"/>
                <a:gd name="connsiteX2" fmla="*/ 821933 w 821933"/>
                <a:gd name="connsiteY2" fmla="*/ 0 h 14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933" h="1469204">
                  <a:moveTo>
                    <a:pt x="0" y="1469204"/>
                  </a:moveTo>
                  <a:cubicBezTo>
                    <a:pt x="147263" y="1139574"/>
                    <a:pt x="294526" y="809945"/>
                    <a:pt x="431515" y="565078"/>
                  </a:cubicBezTo>
                  <a:cubicBezTo>
                    <a:pt x="568504" y="320211"/>
                    <a:pt x="695218" y="160105"/>
                    <a:pt x="82193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手繪多邊形: 圖案 195">
              <a:extLst>
                <a:ext uri="{FF2B5EF4-FFF2-40B4-BE49-F238E27FC236}">
                  <a16:creationId xmlns:a16="http://schemas.microsoft.com/office/drawing/2014/main" id="{0B6858FF-93CB-4D09-8006-55A110381897}"/>
                </a:ext>
              </a:extLst>
            </p:cNvPr>
            <p:cNvSpPr/>
            <p:nvPr/>
          </p:nvSpPr>
          <p:spPr>
            <a:xfrm rot="3689541" flipH="1">
              <a:off x="2958128" y="2264544"/>
              <a:ext cx="302566" cy="1315092"/>
            </a:xfrm>
            <a:custGeom>
              <a:avLst/>
              <a:gdLst>
                <a:gd name="connsiteX0" fmla="*/ 0 w 847047"/>
                <a:gd name="connsiteY0" fmla="*/ 1315092 h 1315092"/>
                <a:gd name="connsiteX1" fmla="*/ 791111 w 847047"/>
                <a:gd name="connsiteY1" fmla="*/ 616449 h 1315092"/>
                <a:gd name="connsiteX2" fmla="*/ 719191 w 847047"/>
                <a:gd name="connsiteY2" fmla="*/ 0 h 131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047" h="1315092">
                  <a:moveTo>
                    <a:pt x="0" y="1315092"/>
                  </a:moveTo>
                  <a:cubicBezTo>
                    <a:pt x="335623" y="1075361"/>
                    <a:pt x="671246" y="835631"/>
                    <a:pt x="791111" y="616449"/>
                  </a:cubicBezTo>
                  <a:cubicBezTo>
                    <a:pt x="910976" y="397267"/>
                    <a:pt x="815083" y="198633"/>
                    <a:pt x="719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手繪多邊形: 圖案 196">
              <a:extLst>
                <a:ext uri="{FF2B5EF4-FFF2-40B4-BE49-F238E27FC236}">
                  <a16:creationId xmlns:a16="http://schemas.microsoft.com/office/drawing/2014/main" id="{B2F5E65F-D825-4481-B270-E044FCF03BB5}"/>
                </a:ext>
              </a:extLst>
            </p:cNvPr>
            <p:cNvSpPr/>
            <p:nvPr/>
          </p:nvSpPr>
          <p:spPr>
            <a:xfrm rot="18020265" flipV="1">
              <a:off x="2944741" y="2735206"/>
              <a:ext cx="1119883" cy="423716"/>
            </a:xfrm>
            <a:custGeom>
              <a:avLst/>
              <a:gdLst>
                <a:gd name="connsiteX0" fmla="*/ 0 w 1119883"/>
                <a:gd name="connsiteY0" fmla="*/ 904126 h 904126"/>
                <a:gd name="connsiteX1" fmla="*/ 657546 w 1119883"/>
                <a:gd name="connsiteY1" fmla="*/ 164387 h 904126"/>
                <a:gd name="connsiteX2" fmla="*/ 1119883 w 1119883"/>
                <a:gd name="connsiteY2" fmla="*/ 0 h 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883" h="904126">
                  <a:moveTo>
                    <a:pt x="0" y="904126"/>
                  </a:moveTo>
                  <a:cubicBezTo>
                    <a:pt x="235449" y="609600"/>
                    <a:pt x="470899" y="315075"/>
                    <a:pt x="657546" y="164387"/>
                  </a:cubicBezTo>
                  <a:cubicBezTo>
                    <a:pt x="844193" y="13699"/>
                    <a:pt x="982038" y="6849"/>
                    <a:pt x="11198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81264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A3844-AF48-4630-AAE1-CD4E2DD8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A13CFA-3B2A-468B-B37D-AC1BFE6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42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8AFE3C6-79FE-4EA0-8465-88EE263115A2}"/>
              </a:ext>
            </a:extLst>
          </p:cNvPr>
          <p:cNvGrpSpPr/>
          <p:nvPr/>
        </p:nvGrpSpPr>
        <p:grpSpPr>
          <a:xfrm rot="10800000">
            <a:off x="193234" y="3714476"/>
            <a:ext cx="2880680" cy="2003811"/>
            <a:chOff x="720455" y="1654138"/>
            <a:chExt cx="3943630" cy="2743202"/>
          </a:xfrm>
        </p:grpSpPr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CEBE4D60-B029-4AEA-A5D7-BAD277A4F892}"/>
                </a:ext>
              </a:extLst>
            </p:cNvPr>
            <p:cNvSpPr/>
            <p:nvPr/>
          </p:nvSpPr>
          <p:spPr>
            <a:xfrm>
              <a:off x="720455" y="1654138"/>
              <a:ext cx="3943630" cy="2743202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71AFFCF-836F-4577-A198-1737A923CE52}"/>
                </a:ext>
              </a:extLst>
            </p:cNvPr>
            <p:cNvSpPr/>
            <p:nvPr/>
          </p:nvSpPr>
          <p:spPr>
            <a:xfrm>
              <a:off x="1373311" y="3534309"/>
              <a:ext cx="335626" cy="2876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2A257B9-AEE6-4C6C-A4E0-2AA0D75B80BC}"/>
                </a:ext>
              </a:extLst>
            </p:cNvPr>
            <p:cNvSpPr>
              <a:spLocks/>
            </p:cNvSpPr>
            <p:nvPr/>
          </p:nvSpPr>
          <p:spPr>
            <a:xfrm>
              <a:off x="1445232" y="3595955"/>
              <a:ext cx="191784" cy="1643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BBB9A88-E2B9-463A-A7A4-54A26C01DCF1}"/>
                </a:ext>
              </a:extLst>
            </p:cNvPr>
            <p:cNvSpPr/>
            <p:nvPr/>
          </p:nvSpPr>
          <p:spPr>
            <a:xfrm>
              <a:off x="2250040" y="2465797"/>
              <a:ext cx="226031" cy="708917"/>
            </a:xfrm>
            <a:custGeom>
              <a:avLst/>
              <a:gdLst>
                <a:gd name="connsiteX0" fmla="*/ 0 w 226031"/>
                <a:gd name="connsiteY0" fmla="*/ 708917 h 708917"/>
                <a:gd name="connsiteX1" fmla="*/ 226031 w 226031"/>
                <a:gd name="connsiteY1" fmla="*/ 0 h 7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031" h="708917">
                  <a:moveTo>
                    <a:pt x="0" y="708917"/>
                  </a:moveTo>
                  <a:lnTo>
                    <a:pt x="22603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79342CF-8C52-4E0A-92B4-E37426826DB3}"/>
                </a:ext>
              </a:extLst>
            </p:cNvPr>
            <p:cNvSpPr/>
            <p:nvPr/>
          </p:nvSpPr>
          <p:spPr>
            <a:xfrm>
              <a:off x="2352783" y="1890446"/>
              <a:ext cx="1017142" cy="1633590"/>
            </a:xfrm>
            <a:custGeom>
              <a:avLst/>
              <a:gdLst>
                <a:gd name="connsiteX0" fmla="*/ 0 w 821933"/>
                <a:gd name="connsiteY0" fmla="*/ 1469204 h 1469204"/>
                <a:gd name="connsiteX1" fmla="*/ 431515 w 821933"/>
                <a:gd name="connsiteY1" fmla="*/ 565078 h 1469204"/>
                <a:gd name="connsiteX2" fmla="*/ 821933 w 821933"/>
                <a:gd name="connsiteY2" fmla="*/ 0 h 14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933" h="1469204">
                  <a:moveTo>
                    <a:pt x="0" y="1469204"/>
                  </a:moveTo>
                  <a:cubicBezTo>
                    <a:pt x="147263" y="1139574"/>
                    <a:pt x="294526" y="809945"/>
                    <a:pt x="431515" y="565078"/>
                  </a:cubicBezTo>
                  <a:cubicBezTo>
                    <a:pt x="568504" y="320211"/>
                    <a:pt x="695218" y="160105"/>
                    <a:pt x="82193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1704EBF3-EC93-40EC-9445-3376FB3B24E9}"/>
                </a:ext>
              </a:extLst>
            </p:cNvPr>
            <p:cNvSpPr/>
            <p:nvPr/>
          </p:nvSpPr>
          <p:spPr>
            <a:xfrm rot="3689541" flipH="1">
              <a:off x="2958128" y="2264544"/>
              <a:ext cx="302566" cy="1315092"/>
            </a:xfrm>
            <a:custGeom>
              <a:avLst/>
              <a:gdLst>
                <a:gd name="connsiteX0" fmla="*/ 0 w 847047"/>
                <a:gd name="connsiteY0" fmla="*/ 1315092 h 1315092"/>
                <a:gd name="connsiteX1" fmla="*/ 791111 w 847047"/>
                <a:gd name="connsiteY1" fmla="*/ 616449 h 1315092"/>
                <a:gd name="connsiteX2" fmla="*/ 719191 w 847047"/>
                <a:gd name="connsiteY2" fmla="*/ 0 h 131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047" h="1315092">
                  <a:moveTo>
                    <a:pt x="0" y="1315092"/>
                  </a:moveTo>
                  <a:cubicBezTo>
                    <a:pt x="335623" y="1075361"/>
                    <a:pt x="671246" y="835631"/>
                    <a:pt x="791111" y="616449"/>
                  </a:cubicBezTo>
                  <a:cubicBezTo>
                    <a:pt x="910976" y="397267"/>
                    <a:pt x="815083" y="198633"/>
                    <a:pt x="719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941FF4AD-D971-4DC5-926D-385476E8284F}"/>
                </a:ext>
              </a:extLst>
            </p:cNvPr>
            <p:cNvSpPr/>
            <p:nvPr/>
          </p:nvSpPr>
          <p:spPr>
            <a:xfrm rot="18020265" flipV="1">
              <a:off x="2944741" y="2735206"/>
              <a:ext cx="1119883" cy="423716"/>
            </a:xfrm>
            <a:custGeom>
              <a:avLst/>
              <a:gdLst>
                <a:gd name="connsiteX0" fmla="*/ 0 w 1119883"/>
                <a:gd name="connsiteY0" fmla="*/ 904126 h 904126"/>
                <a:gd name="connsiteX1" fmla="*/ 657546 w 1119883"/>
                <a:gd name="connsiteY1" fmla="*/ 164387 h 904126"/>
                <a:gd name="connsiteX2" fmla="*/ 1119883 w 1119883"/>
                <a:gd name="connsiteY2" fmla="*/ 0 h 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883" h="904126">
                  <a:moveTo>
                    <a:pt x="0" y="904126"/>
                  </a:moveTo>
                  <a:cubicBezTo>
                    <a:pt x="235449" y="609600"/>
                    <a:pt x="470899" y="315075"/>
                    <a:pt x="657546" y="164387"/>
                  </a:cubicBezTo>
                  <a:cubicBezTo>
                    <a:pt x="844193" y="13699"/>
                    <a:pt x="982038" y="6849"/>
                    <a:pt x="11198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81140E0D-8D8D-4F0B-9A7D-78704F1EF9B6}"/>
              </a:ext>
            </a:extLst>
          </p:cNvPr>
          <p:cNvGrpSpPr/>
          <p:nvPr/>
        </p:nvGrpSpPr>
        <p:grpSpPr>
          <a:xfrm>
            <a:off x="193235" y="2146651"/>
            <a:ext cx="2880680" cy="2003811"/>
            <a:chOff x="720455" y="1654138"/>
            <a:chExt cx="3943630" cy="2743202"/>
          </a:xfrm>
        </p:grpSpPr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A73AA376-0D35-4B57-80A5-8FA5FE7B92A8}"/>
                </a:ext>
              </a:extLst>
            </p:cNvPr>
            <p:cNvSpPr/>
            <p:nvPr/>
          </p:nvSpPr>
          <p:spPr>
            <a:xfrm>
              <a:off x="720455" y="1654138"/>
              <a:ext cx="3943630" cy="2743202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 dirty="0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2A5B8B69-A958-4957-9048-E127CDE52288}"/>
                </a:ext>
              </a:extLst>
            </p:cNvPr>
            <p:cNvSpPr/>
            <p:nvPr/>
          </p:nvSpPr>
          <p:spPr>
            <a:xfrm>
              <a:off x="1373311" y="3534309"/>
              <a:ext cx="335626" cy="2876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B3A6B013-F58A-4000-9038-FCDFD23930B4}"/>
                </a:ext>
              </a:extLst>
            </p:cNvPr>
            <p:cNvSpPr>
              <a:spLocks/>
            </p:cNvSpPr>
            <p:nvPr/>
          </p:nvSpPr>
          <p:spPr>
            <a:xfrm>
              <a:off x="1445232" y="3595955"/>
              <a:ext cx="191784" cy="1643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4" name="手繪多邊形: 圖案 193">
              <a:extLst>
                <a:ext uri="{FF2B5EF4-FFF2-40B4-BE49-F238E27FC236}">
                  <a16:creationId xmlns:a16="http://schemas.microsoft.com/office/drawing/2014/main" id="{4FCE0928-2532-4778-82AF-615B7AA1D7CD}"/>
                </a:ext>
              </a:extLst>
            </p:cNvPr>
            <p:cNvSpPr/>
            <p:nvPr/>
          </p:nvSpPr>
          <p:spPr>
            <a:xfrm>
              <a:off x="2250040" y="2465797"/>
              <a:ext cx="226031" cy="708917"/>
            </a:xfrm>
            <a:custGeom>
              <a:avLst/>
              <a:gdLst>
                <a:gd name="connsiteX0" fmla="*/ 0 w 226031"/>
                <a:gd name="connsiteY0" fmla="*/ 708917 h 708917"/>
                <a:gd name="connsiteX1" fmla="*/ 226031 w 226031"/>
                <a:gd name="connsiteY1" fmla="*/ 0 h 7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031" h="708917">
                  <a:moveTo>
                    <a:pt x="0" y="708917"/>
                  </a:moveTo>
                  <a:lnTo>
                    <a:pt x="22603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手繪多邊形: 圖案 194">
              <a:extLst>
                <a:ext uri="{FF2B5EF4-FFF2-40B4-BE49-F238E27FC236}">
                  <a16:creationId xmlns:a16="http://schemas.microsoft.com/office/drawing/2014/main" id="{7A3442A8-FCD7-469B-AF2B-E8B9AA836FFB}"/>
                </a:ext>
              </a:extLst>
            </p:cNvPr>
            <p:cNvSpPr/>
            <p:nvPr/>
          </p:nvSpPr>
          <p:spPr>
            <a:xfrm>
              <a:off x="2352783" y="1890446"/>
              <a:ext cx="1017142" cy="1633590"/>
            </a:xfrm>
            <a:custGeom>
              <a:avLst/>
              <a:gdLst>
                <a:gd name="connsiteX0" fmla="*/ 0 w 821933"/>
                <a:gd name="connsiteY0" fmla="*/ 1469204 h 1469204"/>
                <a:gd name="connsiteX1" fmla="*/ 431515 w 821933"/>
                <a:gd name="connsiteY1" fmla="*/ 565078 h 1469204"/>
                <a:gd name="connsiteX2" fmla="*/ 821933 w 821933"/>
                <a:gd name="connsiteY2" fmla="*/ 0 h 14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933" h="1469204">
                  <a:moveTo>
                    <a:pt x="0" y="1469204"/>
                  </a:moveTo>
                  <a:cubicBezTo>
                    <a:pt x="147263" y="1139574"/>
                    <a:pt x="294526" y="809945"/>
                    <a:pt x="431515" y="565078"/>
                  </a:cubicBezTo>
                  <a:cubicBezTo>
                    <a:pt x="568504" y="320211"/>
                    <a:pt x="695218" y="160105"/>
                    <a:pt x="82193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手繪多邊形: 圖案 195">
              <a:extLst>
                <a:ext uri="{FF2B5EF4-FFF2-40B4-BE49-F238E27FC236}">
                  <a16:creationId xmlns:a16="http://schemas.microsoft.com/office/drawing/2014/main" id="{0B6858FF-93CB-4D09-8006-55A110381897}"/>
                </a:ext>
              </a:extLst>
            </p:cNvPr>
            <p:cNvSpPr/>
            <p:nvPr/>
          </p:nvSpPr>
          <p:spPr>
            <a:xfrm rot="3689541" flipH="1">
              <a:off x="2958128" y="2264544"/>
              <a:ext cx="302566" cy="1315092"/>
            </a:xfrm>
            <a:custGeom>
              <a:avLst/>
              <a:gdLst>
                <a:gd name="connsiteX0" fmla="*/ 0 w 847047"/>
                <a:gd name="connsiteY0" fmla="*/ 1315092 h 1315092"/>
                <a:gd name="connsiteX1" fmla="*/ 791111 w 847047"/>
                <a:gd name="connsiteY1" fmla="*/ 616449 h 1315092"/>
                <a:gd name="connsiteX2" fmla="*/ 719191 w 847047"/>
                <a:gd name="connsiteY2" fmla="*/ 0 h 131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047" h="1315092">
                  <a:moveTo>
                    <a:pt x="0" y="1315092"/>
                  </a:moveTo>
                  <a:cubicBezTo>
                    <a:pt x="335623" y="1075361"/>
                    <a:pt x="671246" y="835631"/>
                    <a:pt x="791111" y="616449"/>
                  </a:cubicBezTo>
                  <a:cubicBezTo>
                    <a:pt x="910976" y="397267"/>
                    <a:pt x="815083" y="198633"/>
                    <a:pt x="719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手繪多邊形: 圖案 196">
              <a:extLst>
                <a:ext uri="{FF2B5EF4-FFF2-40B4-BE49-F238E27FC236}">
                  <a16:creationId xmlns:a16="http://schemas.microsoft.com/office/drawing/2014/main" id="{B2F5E65F-D825-4481-B270-E044FCF03BB5}"/>
                </a:ext>
              </a:extLst>
            </p:cNvPr>
            <p:cNvSpPr/>
            <p:nvPr/>
          </p:nvSpPr>
          <p:spPr>
            <a:xfrm rot="18020265" flipV="1">
              <a:off x="2944741" y="2735206"/>
              <a:ext cx="1119883" cy="423716"/>
            </a:xfrm>
            <a:custGeom>
              <a:avLst/>
              <a:gdLst>
                <a:gd name="connsiteX0" fmla="*/ 0 w 1119883"/>
                <a:gd name="connsiteY0" fmla="*/ 904126 h 904126"/>
                <a:gd name="connsiteX1" fmla="*/ 657546 w 1119883"/>
                <a:gd name="connsiteY1" fmla="*/ 164387 h 904126"/>
                <a:gd name="connsiteX2" fmla="*/ 1119883 w 1119883"/>
                <a:gd name="connsiteY2" fmla="*/ 0 h 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883" h="904126">
                  <a:moveTo>
                    <a:pt x="0" y="904126"/>
                  </a:moveTo>
                  <a:cubicBezTo>
                    <a:pt x="235449" y="609600"/>
                    <a:pt x="470899" y="315075"/>
                    <a:pt x="657546" y="164387"/>
                  </a:cubicBezTo>
                  <a:cubicBezTo>
                    <a:pt x="844193" y="13699"/>
                    <a:pt x="982038" y="6849"/>
                    <a:pt x="11198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9525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A3844-AF48-4630-AAE1-CD4E2DD8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A13CFA-3B2A-468B-B37D-AC1BFE6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43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8AFE3C6-79FE-4EA0-8465-88EE263115A2}"/>
              </a:ext>
            </a:extLst>
          </p:cNvPr>
          <p:cNvGrpSpPr/>
          <p:nvPr/>
        </p:nvGrpSpPr>
        <p:grpSpPr>
          <a:xfrm rot="10800000">
            <a:off x="193234" y="3383736"/>
            <a:ext cx="2880680" cy="2003811"/>
            <a:chOff x="720455" y="1654138"/>
            <a:chExt cx="3943630" cy="2743202"/>
          </a:xfrm>
        </p:grpSpPr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CEBE4D60-B029-4AEA-A5D7-BAD277A4F892}"/>
                </a:ext>
              </a:extLst>
            </p:cNvPr>
            <p:cNvSpPr/>
            <p:nvPr/>
          </p:nvSpPr>
          <p:spPr>
            <a:xfrm>
              <a:off x="720455" y="1654138"/>
              <a:ext cx="3943630" cy="2743202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71AFFCF-836F-4577-A198-1737A923CE52}"/>
                </a:ext>
              </a:extLst>
            </p:cNvPr>
            <p:cNvSpPr/>
            <p:nvPr/>
          </p:nvSpPr>
          <p:spPr>
            <a:xfrm>
              <a:off x="1373311" y="3534309"/>
              <a:ext cx="335626" cy="2876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2A257B9-AEE6-4C6C-A4E0-2AA0D75B80BC}"/>
                </a:ext>
              </a:extLst>
            </p:cNvPr>
            <p:cNvSpPr>
              <a:spLocks/>
            </p:cNvSpPr>
            <p:nvPr/>
          </p:nvSpPr>
          <p:spPr>
            <a:xfrm>
              <a:off x="1445232" y="3595955"/>
              <a:ext cx="191784" cy="1643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BBB9A88-E2B9-463A-A7A4-54A26C01DCF1}"/>
                </a:ext>
              </a:extLst>
            </p:cNvPr>
            <p:cNvSpPr/>
            <p:nvPr/>
          </p:nvSpPr>
          <p:spPr>
            <a:xfrm>
              <a:off x="2250040" y="2465797"/>
              <a:ext cx="226031" cy="708917"/>
            </a:xfrm>
            <a:custGeom>
              <a:avLst/>
              <a:gdLst>
                <a:gd name="connsiteX0" fmla="*/ 0 w 226031"/>
                <a:gd name="connsiteY0" fmla="*/ 708917 h 708917"/>
                <a:gd name="connsiteX1" fmla="*/ 226031 w 226031"/>
                <a:gd name="connsiteY1" fmla="*/ 0 h 7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031" h="708917">
                  <a:moveTo>
                    <a:pt x="0" y="708917"/>
                  </a:moveTo>
                  <a:lnTo>
                    <a:pt x="22603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79342CF-8C52-4E0A-92B4-E37426826DB3}"/>
                </a:ext>
              </a:extLst>
            </p:cNvPr>
            <p:cNvSpPr/>
            <p:nvPr/>
          </p:nvSpPr>
          <p:spPr>
            <a:xfrm>
              <a:off x="2352783" y="1890446"/>
              <a:ext cx="1017142" cy="1633590"/>
            </a:xfrm>
            <a:custGeom>
              <a:avLst/>
              <a:gdLst>
                <a:gd name="connsiteX0" fmla="*/ 0 w 821933"/>
                <a:gd name="connsiteY0" fmla="*/ 1469204 h 1469204"/>
                <a:gd name="connsiteX1" fmla="*/ 431515 w 821933"/>
                <a:gd name="connsiteY1" fmla="*/ 565078 h 1469204"/>
                <a:gd name="connsiteX2" fmla="*/ 821933 w 821933"/>
                <a:gd name="connsiteY2" fmla="*/ 0 h 14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933" h="1469204">
                  <a:moveTo>
                    <a:pt x="0" y="1469204"/>
                  </a:moveTo>
                  <a:cubicBezTo>
                    <a:pt x="147263" y="1139574"/>
                    <a:pt x="294526" y="809945"/>
                    <a:pt x="431515" y="565078"/>
                  </a:cubicBezTo>
                  <a:cubicBezTo>
                    <a:pt x="568504" y="320211"/>
                    <a:pt x="695218" y="160105"/>
                    <a:pt x="82193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1704EBF3-EC93-40EC-9445-3376FB3B24E9}"/>
                </a:ext>
              </a:extLst>
            </p:cNvPr>
            <p:cNvSpPr/>
            <p:nvPr/>
          </p:nvSpPr>
          <p:spPr>
            <a:xfrm rot="3689541" flipH="1">
              <a:off x="2958128" y="2264544"/>
              <a:ext cx="302566" cy="1315092"/>
            </a:xfrm>
            <a:custGeom>
              <a:avLst/>
              <a:gdLst>
                <a:gd name="connsiteX0" fmla="*/ 0 w 847047"/>
                <a:gd name="connsiteY0" fmla="*/ 1315092 h 1315092"/>
                <a:gd name="connsiteX1" fmla="*/ 791111 w 847047"/>
                <a:gd name="connsiteY1" fmla="*/ 616449 h 1315092"/>
                <a:gd name="connsiteX2" fmla="*/ 719191 w 847047"/>
                <a:gd name="connsiteY2" fmla="*/ 0 h 131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047" h="1315092">
                  <a:moveTo>
                    <a:pt x="0" y="1315092"/>
                  </a:moveTo>
                  <a:cubicBezTo>
                    <a:pt x="335623" y="1075361"/>
                    <a:pt x="671246" y="835631"/>
                    <a:pt x="791111" y="616449"/>
                  </a:cubicBezTo>
                  <a:cubicBezTo>
                    <a:pt x="910976" y="397267"/>
                    <a:pt x="815083" y="198633"/>
                    <a:pt x="719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941FF4AD-D971-4DC5-926D-385476E8284F}"/>
                </a:ext>
              </a:extLst>
            </p:cNvPr>
            <p:cNvSpPr/>
            <p:nvPr/>
          </p:nvSpPr>
          <p:spPr>
            <a:xfrm rot="18020265" flipV="1">
              <a:off x="2944741" y="2735206"/>
              <a:ext cx="1119883" cy="423716"/>
            </a:xfrm>
            <a:custGeom>
              <a:avLst/>
              <a:gdLst>
                <a:gd name="connsiteX0" fmla="*/ 0 w 1119883"/>
                <a:gd name="connsiteY0" fmla="*/ 904126 h 904126"/>
                <a:gd name="connsiteX1" fmla="*/ 657546 w 1119883"/>
                <a:gd name="connsiteY1" fmla="*/ 164387 h 904126"/>
                <a:gd name="connsiteX2" fmla="*/ 1119883 w 1119883"/>
                <a:gd name="connsiteY2" fmla="*/ 0 h 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883" h="904126">
                  <a:moveTo>
                    <a:pt x="0" y="904126"/>
                  </a:moveTo>
                  <a:cubicBezTo>
                    <a:pt x="235449" y="609600"/>
                    <a:pt x="470899" y="315075"/>
                    <a:pt x="657546" y="164387"/>
                  </a:cubicBezTo>
                  <a:cubicBezTo>
                    <a:pt x="844193" y="13699"/>
                    <a:pt x="982038" y="6849"/>
                    <a:pt x="11198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81140E0D-8D8D-4F0B-9A7D-78704F1EF9B6}"/>
              </a:ext>
            </a:extLst>
          </p:cNvPr>
          <p:cNvGrpSpPr/>
          <p:nvPr/>
        </p:nvGrpSpPr>
        <p:grpSpPr>
          <a:xfrm>
            <a:off x="193235" y="2146651"/>
            <a:ext cx="2880680" cy="2003811"/>
            <a:chOff x="720455" y="1654138"/>
            <a:chExt cx="3943630" cy="2743202"/>
          </a:xfrm>
        </p:grpSpPr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A73AA376-0D35-4B57-80A5-8FA5FE7B92A8}"/>
                </a:ext>
              </a:extLst>
            </p:cNvPr>
            <p:cNvSpPr/>
            <p:nvPr/>
          </p:nvSpPr>
          <p:spPr>
            <a:xfrm>
              <a:off x="720455" y="1654138"/>
              <a:ext cx="3943630" cy="2743202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 dirty="0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2A5B8B69-A958-4957-9048-E127CDE52288}"/>
                </a:ext>
              </a:extLst>
            </p:cNvPr>
            <p:cNvSpPr/>
            <p:nvPr/>
          </p:nvSpPr>
          <p:spPr>
            <a:xfrm>
              <a:off x="1373311" y="3534309"/>
              <a:ext cx="335626" cy="2876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B3A6B013-F58A-4000-9038-FCDFD23930B4}"/>
                </a:ext>
              </a:extLst>
            </p:cNvPr>
            <p:cNvSpPr>
              <a:spLocks/>
            </p:cNvSpPr>
            <p:nvPr/>
          </p:nvSpPr>
          <p:spPr>
            <a:xfrm>
              <a:off x="1445232" y="3595955"/>
              <a:ext cx="191784" cy="1643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4" name="手繪多邊形: 圖案 193">
              <a:extLst>
                <a:ext uri="{FF2B5EF4-FFF2-40B4-BE49-F238E27FC236}">
                  <a16:creationId xmlns:a16="http://schemas.microsoft.com/office/drawing/2014/main" id="{4FCE0928-2532-4778-82AF-615B7AA1D7CD}"/>
                </a:ext>
              </a:extLst>
            </p:cNvPr>
            <p:cNvSpPr/>
            <p:nvPr/>
          </p:nvSpPr>
          <p:spPr>
            <a:xfrm>
              <a:off x="2250040" y="2465797"/>
              <a:ext cx="226031" cy="708917"/>
            </a:xfrm>
            <a:custGeom>
              <a:avLst/>
              <a:gdLst>
                <a:gd name="connsiteX0" fmla="*/ 0 w 226031"/>
                <a:gd name="connsiteY0" fmla="*/ 708917 h 708917"/>
                <a:gd name="connsiteX1" fmla="*/ 226031 w 226031"/>
                <a:gd name="connsiteY1" fmla="*/ 0 h 7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031" h="708917">
                  <a:moveTo>
                    <a:pt x="0" y="708917"/>
                  </a:moveTo>
                  <a:lnTo>
                    <a:pt x="22603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手繪多邊形: 圖案 194">
              <a:extLst>
                <a:ext uri="{FF2B5EF4-FFF2-40B4-BE49-F238E27FC236}">
                  <a16:creationId xmlns:a16="http://schemas.microsoft.com/office/drawing/2014/main" id="{7A3442A8-FCD7-469B-AF2B-E8B9AA836FFB}"/>
                </a:ext>
              </a:extLst>
            </p:cNvPr>
            <p:cNvSpPr/>
            <p:nvPr/>
          </p:nvSpPr>
          <p:spPr>
            <a:xfrm>
              <a:off x="2352783" y="1890446"/>
              <a:ext cx="1017142" cy="1633590"/>
            </a:xfrm>
            <a:custGeom>
              <a:avLst/>
              <a:gdLst>
                <a:gd name="connsiteX0" fmla="*/ 0 w 821933"/>
                <a:gd name="connsiteY0" fmla="*/ 1469204 h 1469204"/>
                <a:gd name="connsiteX1" fmla="*/ 431515 w 821933"/>
                <a:gd name="connsiteY1" fmla="*/ 565078 h 1469204"/>
                <a:gd name="connsiteX2" fmla="*/ 821933 w 821933"/>
                <a:gd name="connsiteY2" fmla="*/ 0 h 14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933" h="1469204">
                  <a:moveTo>
                    <a:pt x="0" y="1469204"/>
                  </a:moveTo>
                  <a:cubicBezTo>
                    <a:pt x="147263" y="1139574"/>
                    <a:pt x="294526" y="809945"/>
                    <a:pt x="431515" y="565078"/>
                  </a:cubicBezTo>
                  <a:cubicBezTo>
                    <a:pt x="568504" y="320211"/>
                    <a:pt x="695218" y="160105"/>
                    <a:pt x="82193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手繪多邊形: 圖案 195">
              <a:extLst>
                <a:ext uri="{FF2B5EF4-FFF2-40B4-BE49-F238E27FC236}">
                  <a16:creationId xmlns:a16="http://schemas.microsoft.com/office/drawing/2014/main" id="{0B6858FF-93CB-4D09-8006-55A110381897}"/>
                </a:ext>
              </a:extLst>
            </p:cNvPr>
            <p:cNvSpPr/>
            <p:nvPr/>
          </p:nvSpPr>
          <p:spPr>
            <a:xfrm rot="3689541" flipH="1">
              <a:off x="2958128" y="2264544"/>
              <a:ext cx="302566" cy="1315092"/>
            </a:xfrm>
            <a:custGeom>
              <a:avLst/>
              <a:gdLst>
                <a:gd name="connsiteX0" fmla="*/ 0 w 847047"/>
                <a:gd name="connsiteY0" fmla="*/ 1315092 h 1315092"/>
                <a:gd name="connsiteX1" fmla="*/ 791111 w 847047"/>
                <a:gd name="connsiteY1" fmla="*/ 616449 h 1315092"/>
                <a:gd name="connsiteX2" fmla="*/ 719191 w 847047"/>
                <a:gd name="connsiteY2" fmla="*/ 0 h 131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047" h="1315092">
                  <a:moveTo>
                    <a:pt x="0" y="1315092"/>
                  </a:moveTo>
                  <a:cubicBezTo>
                    <a:pt x="335623" y="1075361"/>
                    <a:pt x="671246" y="835631"/>
                    <a:pt x="791111" y="616449"/>
                  </a:cubicBezTo>
                  <a:cubicBezTo>
                    <a:pt x="910976" y="397267"/>
                    <a:pt x="815083" y="198633"/>
                    <a:pt x="71919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手繪多邊形: 圖案 196">
              <a:extLst>
                <a:ext uri="{FF2B5EF4-FFF2-40B4-BE49-F238E27FC236}">
                  <a16:creationId xmlns:a16="http://schemas.microsoft.com/office/drawing/2014/main" id="{B2F5E65F-D825-4481-B270-E044FCF03BB5}"/>
                </a:ext>
              </a:extLst>
            </p:cNvPr>
            <p:cNvSpPr/>
            <p:nvPr/>
          </p:nvSpPr>
          <p:spPr>
            <a:xfrm rot="18020265" flipV="1">
              <a:off x="2944741" y="2735206"/>
              <a:ext cx="1119883" cy="423716"/>
            </a:xfrm>
            <a:custGeom>
              <a:avLst/>
              <a:gdLst>
                <a:gd name="connsiteX0" fmla="*/ 0 w 1119883"/>
                <a:gd name="connsiteY0" fmla="*/ 904126 h 904126"/>
                <a:gd name="connsiteX1" fmla="*/ 657546 w 1119883"/>
                <a:gd name="connsiteY1" fmla="*/ 164387 h 904126"/>
                <a:gd name="connsiteX2" fmla="*/ 1119883 w 1119883"/>
                <a:gd name="connsiteY2" fmla="*/ 0 h 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883" h="904126">
                  <a:moveTo>
                    <a:pt x="0" y="904126"/>
                  </a:moveTo>
                  <a:cubicBezTo>
                    <a:pt x="235449" y="609600"/>
                    <a:pt x="470899" y="315075"/>
                    <a:pt x="657546" y="164387"/>
                  </a:cubicBezTo>
                  <a:cubicBezTo>
                    <a:pt x="844193" y="13699"/>
                    <a:pt x="982038" y="6849"/>
                    <a:pt x="11198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4957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A3844-AF48-4630-AAE1-CD4E2DD8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A13CFA-3B2A-468B-B37D-AC1BFE6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44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FBB2EC-41E1-4758-9132-F86E856CE06A}"/>
              </a:ext>
            </a:extLst>
          </p:cNvPr>
          <p:cNvGrpSpPr/>
          <p:nvPr/>
        </p:nvGrpSpPr>
        <p:grpSpPr>
          <a:xfrm>
            <a:off x="193234" y="2146651"/>
            <a:ext cx="2880681" cy="3240896"/>
            <a:chOff x="407242" y="2146651"/>
            <a:chExt cx="2880681" cy="324089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8AFE3C6-79FE-4EA0-8465-88EE263115A2}"/>
                </a:ext>
              </a:extLst>
            </p:cNvPr>
            <p:cNvGrpSpPr/>
            <p:nvPr/>
          </p:nvGrpSpPr>
          <p:grpSpPr>
            <a:xfrm rot="10800000">
              <a:off x="407242" y="3383736"/>
              <a:ext cx="2880680" cy="2003811"/>
              <a:chOff x="720455" y="1654138"/>
              <a:chExt cx="3943630" cy="2743202"/>
            </a:xfrm>
          </p:grpSpPr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EBE4D60-B029-4AEA-A5D7-BAD277A4F892}"/>
                  </a:ext>
                </a:extLst>
              </p:cNvPr>
              <p:cNvSpPr/>
              <p:nvPr/>
            </p:nvSpPr>
            <p:spPr>
              <a:xfrm>
                <a:off x="720455" y="1654138"/>
                <a:ext cx="3943630" cy="2743202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71AFFCF-836F-4577-A198-1737A923CE52}"/>
                  </a:ext>
                </a:extLst>
              </p:cNvPr>
              <p:cNvSpPr/>
              <p:nvPr/>
            </p:nvSpPr>
            <p:spPr>
              <a:xfrm>
                <a:off x="1373311" y="3534309"/>
                <a:ext cx="335626" cy="28767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2A257B9-AEE6-4C6C-A4E0-2AA0D75B80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5232" y="3595955"/>
                <a:ext cx="191784" cy="1643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ABBB9A88-E2B9-463A-A7A4-54A26C01DCF1}"/>
                  </a:ext>
                </a:extLst>
              </p:cNvPr>
              <p:cNvSpPr/>
              <p:nvPr/>
            </p:nvSpPr>
            <p:spPr>
              <a:xfrm>
                <a:off x="2250040" y="2465797"/>
                <a:ext cx="226031" cy="708917"/>
              </a:xfrm>
              <a:custGeom>
                <a:avLst/>
                <a:gdLst>
                  <a:gd name="connsiteX0" fmla="*/ 0 w 226031"/>
                  <a:gd name="connsiteY0" fmla="*/ 708917 h 708917"/>
                  <a:gd name="connsiteX1" fmla="*/ 226031 w 226031"/>
                  <a:gd name="connsiteY1" fmla="*/ 0 h 70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031" h="708917">
                    <a:moveTo>
                      <a:pt x="0" y="708917"/>
                    </a:moveTo>
                    <a:lnTo>
                      <a:pt x="226031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779342CF-8C52-4E0A-92B4-E37426826DB3}"/>
                  </a:ext>
                </a:extLst>
              </p:cNvPr>
              <p:cNvSpPr/>
              <p:nvPr/>
            </p:nvSpPr>
            <p:spPr>
              <a:xfrm>
                <a:off x="2352783" y="1890446"/>
                <a:ext cx="1017142" cy="1633590"/>
              </a:xfrm>
              <a:custGeom>
                <a:avLst/>
                <a:gdLst>
                  <a:gd name="connsiteX0" fmla="*/ 0 w 821933"/>
                  <a:gd name="connsiteY0" fmla="*/ 1469204 h 1469204"/>
                  <a:gd name="connsiteX1" fmla="*/ 431515 w 821933"/>
                  <a:gd name="connsiteY1" fmla="*/ 565078 h 1469204"/>
                  <a:gd name="connsiteX2" fmla="*/ 821933 w 821933"/>
                  <a:gd name="connsiteY2" fmla="*/ 0 h 146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1933" h="1469204">
                    <a:moveTo>
                      <a:pt x="0" y="1469204"/>
                    </a:moveTo>
                    <a:cubicBezTo>
                      <a:pt x="147263" y="1139574"/>
                      <a:pt x="294526" y="809945"/>
                      <a:pt x="431515" y="565078"/>
                    </a:cubicBezTo>
                    <a:cubicBezTo>
                      <a:pt x="568504" y="320211"/>
                      <a:pt x="695218" y="160105"/>
                      <a:pt x="8219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1704EBF3-EC93-40EC-9445-3376FB3B24E9}"/>
                  </a:ext>
                </a:extLst>
              </p:cNvPr>
              <p:cNvSpPr/>
              <p:nvPr/>
            </p:nvSpPr>
            <p:spPr>
              <a:xfrm rot="3689541" flipH="1">
                <a:off x="2958128" y="2264544"/>
                <a:ext cx="302566" cy="1315092"/>
              </a:xfrm>
              <a:custGeom>
                <a:avLst/>
                <a:gdLst>
                  <a:gd name="connsiteX0" fmla="*/ 0 w 847047"/>
                  <a:gd name="connsiteY0" fmla="*/ 1315092 h 1315092"/>
                  <a:gd name="connsiteX1" fmla="*/ 791111 w 847047"/>
                  <a:gd name="connsiteY1" fmla="*/ 616449 h 1315092"/>
                  <a:gd name="connsiteX2" fmla="*/ 719191 w 847047"/>
                  <a:gd name="connsiteY2" fmla="*/ 0 h 131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7047" h="1315092">
                    <a:moveTo>
                      <a:pt x="0" y="1315092"/>
                    </a:moveTo>
                    <a:cubicBezTo>
                      <a:pt x="335623" y="1075361"/>
                      <a:pt x="671246" y="835631"/>
                      <a:pt x="791111" y="616449"/>
                    </a:cubicBezTo>
                    <a:cubicBezTo>
                      <a:pt x="910976" y="397267"/>
                      <a:pt x="815083" y="198633"/>
                      <a:pt x="719191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941FF4AD-D971-4DC5-926D-385476E8284F}"/>
                  </a:ext>
                </a:extLst>
              </p:cNvPr>
              <p:cNvSpPr/>
              <p:nvPr/>
            </p:nvSpPr>
            <p:spPr>
              <a:xfrm rot="18020265" flipV="1">
                <a:off x="2944741" y="2735206"/>
                <a:ext cx="1119883" cy="423716"/>
              </a:xfrm>
              <a:custGeom>
                <a:avLst/>
                <a:gdLst>
                  <a:gd name="connsiteX0" fmla="*/ 0 w 1119883"/>
                  <a:gd name="connsiteY0" fmla="*/ 904126 h 904126"/>
                  <a:gd name="connsiteX1" fmla="*/ 657546 w 1119883"/>
                  <a:gd name="connsiteY1" fmla="*/ 164387 h 904126"/>
                  <a:gd name="connsiteX2" fmla="*/ 1119883 w 1119883"/>
                  <a:gd name="connsiteY2" fmla="*/ 0 h 90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9883" h="904126">
                    <a:moveTo>
                      <a:pt x="0" y="904126"/>
                    </a:moveTo>
                    <a:cubicBezTo>
                      <a:pt x="235449" y="609600"/>
                      <a:pt x="470899" y="315075"/>
                      <a:pt x="657546" y="164387"/>
                    </a:cubicBezTo>
                    <a:cubicBezTo>
                      <a:pt x="844193" y="13699"/>
                      <a:pt x="982038" y="6849"/>
                      <a:pt x="111988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0" name="群組 189">
              <a:extLst>
                <a:ext uri="{FF2B5EF4-FFF2-40B4-BE49-F238E27FC236}">
                  <a16:creationId xmlns:a16="http://schemas.microsoft.com/office/drawing/2014/main" id="{81140E0D-8D8D-4F0B-9A7D-78704F1EF9B6}"/>
                </a:ext>
              </a:extLst>
            </p:cNvPr>
            <p:cNvGrpSpPr/>
            <p:nvPr/>
          </p:nvGrpSpPr>
          <p:grpSpPr>
            <a:xfrm>
              <a:off x="407243" y="2146651"/>
              <a:ext cx="2880680" cy="2003811"/>
              <a:chOff x="720455" y="1654138"/>
              <a:chExt cx="3943630" cy="2743202"/>
            </a:xfrm>
          </p:grpSpPr>
          <p:sp>
            <p:nvSpPr>
              <p:cNvPr id="191" name="手繪多邊形: 圖案 190">
                <a:extLst>
                  <a:ext uri="{FF2B5EF4-FFF2-40B4-BE49-F238E27FC236}">
                    <a16:creationId xmlns:a16="http://schemas.microsoft.com/office/drawing/2014/main" id="{A73AA376-0D35-4B57-80A5-8FA5FE7B92A8}"/>
                  </a:ext>
                </a:extLst>
              </p:cNvPr>
              <p:cNvSpPr/>
              <p:nvPr/>
            </p:nvSpPr>
            <p:spPr>
              <a:xfrm>
                <a:off x="720455" y="1654138"/>
                <a:ext cx="3943630" cy="2743202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 dirty="0"/>
              </a:p>
            </p:txBody>
          </p:sp>
          <p:sp>
            <p:nvSpPr>
              <p:cNvPr id="192" name="橢圓 191">
                <a:extLst>
                  <a:ext uri="{FF2B5EF4-FFF2-40B4-BE49-F238E27FC236}">
                    <a16:creationId xmlns:a16="http://schemas.microsoft.com/office/drawing/2014/main" id="{2A5B8B69-A958-4957-9048-E127CDE52288}"/>
                  </a:ext>
                </a:extLst>
              </p:cNvPr>
              <p:cNvSpPr/>
              <p:nvPr/>
            </p:nvSpPr>
            <p:spPr>
              <a:xfrm>
                <a:off x="1373311" y="3534309"/>
                <a:ext cx="335626" cy="28767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3" name="橢圓 192">
                <a:extLst>
                  <a:ext uri="{FF2B5EF4-FFF2-40B4-BE49-F238E27FC236}">
                    <a16:creationId xmlns:a16="http://schemas.microsoft.com/office/drawing/2014/main" id="{B3A6B013-F58A-4000-9038-FCDFD23930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5232" y="3595955"/>
                <a:ext cx="191784" cy="1643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" name="手繪多邊形: 圖案 193">
                <a:extLst>
                  <a:ext uri="{FF2B5EF4-FFF2-40B4-BE49-F238E27FC236}">
                    <a16:creationId xmlns:a16="http://schemas.microsoft.com/office/drawing/2014/main" id="{4FCE0928-2532-4778-82AF-615B7AA1D7CD}"/>
                  </a:ext>
                </a:extLst>
              </p:cNvPr>
              <p:cNvSpPr/>
              <p:nvPr/>
            </p:nvSpPr>
            <p:spPr>
              <a:xfrm>
                <a:off x="2250040" y="2465797"/>
                <a:ext cx="226031" cy="708917"/>
              </a:xfrm>
              <a:custGeom>
                <a:avLst/>
                <a:gdLst>
                  <a:gd name="connsiteX0" fmla="*/ 0 w 226031"/>
                  <a:gd name="connsiteY0" fmla="*/ 708917 h 708917"/>
                  <a:gd name="connsiteX1" fmla="*/ 226031 w 226031"/>
                  <a:gd name="connsiteY1" fmla="*/ 0 h 70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031" h="708917">
                    <a:moveTo>
                      <a:pt x="0" y="708917"/>
                    </a:moveTo>
                    <a:lnTo>
                      <a:pt x="226031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手繪多邊形: 圖案 194">
                <a:extLst>
                  <a:ext uri="{FF2B5EF4-FFF2-40B4-BE49-F238E27FC236}">
                    <a16:creationId xmlns:a16="http://schemas.microsoft.com/office/drawing/2014/main" id="{7A3442A8-FCD7-469B-AF2B-E8B9AA836FFB}"/>
                  </a:ext>
                </a:extLst>
              </p:cNvPr>
              <p:cNvSpPr/>
              <p:nvPr/>
            </p:nvSpPr>
            <p:spPr>
              <a:xfrm>
                <a:off x="2352783" y="1890446"/>
                <a:ext cx="1017142" cy="1633590"/>
              </a:xfrm>
              <a:custGeom>
                <a:avLst/>
                <a:gdLst>
                  <a:gd name="connsiteX0" fmla="*/ 0 w 821933"/>
                  <a:gd name="connsiteY0" fmla="*/ 1469204 h 1469204"/>
                  <a:gd name="connsiteX1" fmla="*/ 431515 w 821933"/>
                  <a:gd name="connsiteY1" fmla="*/ 565078 h 1469204"/>
                  <a:gd name="connsiteX2" fmla="*/ 821933 w 821933"/>
                  <a:gd name="connsiteY2" fmla="*/ 0 h 146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1933" h="1469204">
                    <a:moveTo>
                      <a:pt x="0" y="1469204"/>
                    </a:moveTo>
                    <a:cubicBezTo>
                      <a:pt x="147263" y="1139574"/>
                      <a:pt x="294526" y="809945"/>
                      <a:pt x="431515" y="565078"/>
                    </a:cubicBezTo>
                    <a:cubicBezTo>
                      <a:pt x="568504" y="320211"/>
                      <a:pt x="695218" y="160105"/>
                      <a:pt x="8219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手繪多邊形: 圖案 195">
                <a:extLst>
                  <a:ext uri="{FF2B5EF4-FFF2-40B4-BE49-F238E27FC236}">
                    <a16:creationId xmlns:a16="http://schemas.microsoft.com/office/drawing/2014/main" id="{0B6858FF-93CB-4D09-8006-55A110381897}"/>
                  </a:ext>
                </a:extLst>
              </p:cNvPr>
              <p:cNvSpPr/>
              <p:nvPr/>
            </p:nvSpPr>
            <p:spPr>
              <a:xfrm rot="3689541" flipH="1">
                <a:off x="2958128" y="2264544"/>
                <a:ext cx="302566" cy="1315092"/>
              </a:xfrm>
              <a:custGeom>
                <a:avLst/>
                <a:gdLst>
                  <a:gd name="connsiteX0" fmla="*/ 0 w 847047"/>
                  <a:gd name="connsiteY0" fmla="*/ 1315092 h 1315092"/>
                  <a:gd name="connsiteX1" fmla="*/ 791111 w 847047"/>
                  <a:gd name="connsiteY1" fmla="*/ 616449 h 1315092"/>
                  <a:gd name="connsiteX2" fmla="*/ 719191 w 847047"/>
                  <a:gd name="connsiteY2" fmla="*/ 0 h 131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7047" h="1315092">
                    <a:moveTo>
                      <a:pt x="0" y="1315092"/>
                    </a:moveTo>
                    <a:cubicBezTo>
                      <a:pt x="335623" y="1075361"/>
                      <a:pt x="671246" y="835631"/>
                      <a:pt x="791111" y="616449"/>
                    </a:cubicBezTo>
                    <a:cubicBezTo>
                      <a:pt x="910976" y="397267"/>
                      <a:pt x="815083" y="198633"/>
                      <a:pt x="719191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手繪多邊形: 圖案 196">
                <a:extLst>
                  <a:ext uri="{FF2B5EF4-FFF2-40B4-BE49-F238E27FC236}">
                    <a16:creationId xmlns:a16="http://schemas.microsoft.com/office/drawing/2014/main" id="{B2F5E65F-D825-4481-B270-E044FCF03BB5}"/>
                  </a:ext>
                </a:extLst>
              </p:cNvPr>
              <p:cNvSpPr/>
              <p:nvPr/>
            </p:nvSpPr>
            <p:spPr>
              <a:xfrm rot="18020265" flipV="1">
                <a:off x="2944741" y="2735206"/>
                <a:ext cx="1119883" cy="423716"/>
              </a:xfrm>
              <a:custGeom>
                <a:avLst/>
                <a:gdLst>
                  <a:gd name="connsiteX0" fmla="*/ 0 w 1119883"/>
                  <a:gd name="connsiteY0" fmla="*/ 904126 h 904126"/>
                  <a:gd name="connsiteX1" fmla="*/ 657546 w 1119883"/>
                  <a:gd name="connsiteY1" fmla="*/ 164387 h 904126"/>
                  <a:gd name="connsiteX2" fmla="*/ 1119883 w 1119883"/>
                  <a:gd name="connsiteY2" fmla="*/ 0 h 90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9883" h="904126">
                    <a:moveTo>
                      <a:pt x="0" y="904126"/>
                    </a:moveTo>
                    <a:cubicBezTo>
                      <a:pt x="235449" y="609600"/>
                      <a:pt x="470899" y="315075"/>
                      <a:pt x="657546" y="164387"/>
                    </a:cubicBezTo>
                    <a:cubicBezTo>
                      <a:pt x="844193" y="13699"/>
                      <a:pt x="982038" y="6849"/>
                      <a:pt x="111988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378232D-1B7A-421F-B50B-6834C5C9C450}"/>
              </a:ext>
            </a:extLst>
          </p:cNvPr>
          <p:cNvGrpSpPr/>
          <p:nvPr/>
        </p:nvGrpSpPr>
        <p:grpSpPr>
          <a:xfrm rot="10800000">
            <a:off x="2165967" y="529519"/>
            <a:ext cx="2880681" cy="3240896"/>
            <a:chOff x="407242" y="2146651"/>
            <a:chExt cx="2880681" cy="3240896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A8FCFF46-C9F5-4B55-8715-7A6DEF8D0827}"/>
                </a:ext>
              </a:extLst>
            </p:cNvPr>
            <p:cNvGrpSpPr/>
            <p:nvPr/>
          </p:nvGrpSpPr>
          <p:grpSpPr>
            <a:xfrm rot="10800000">
              <a:off x="407242" y="3383736"/>
              <a:ext cx="2880680" cy="2003811"/>
              <a:chOff x="720455" y="1654138"/>
              <a:chExt cx="3943630" cy="2743202"/>
            </a:xfrm>
          </p:grpSpPr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84C74E42-95BE-40C8-9A3A-5FC72F9FDF93}"/>
                  </a:ext>
                </a:extLst>
              </p:cNvPr>
              <p:cNvSpPr/>
              <p:nvPr/>
            </p:nvSpPr>
            <p:spPr>
              <a:xfrm>
                <a:off x="720455" y="1654138"/>
                <a:ext cx="3943630" cy="2743202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55AB7E2C-B81A-4C6A-B46C-036E3B8B7F72}"/>
                  </a:ext>
                </a:extLst>
              </p:cNvPr>
              <p:cNvSpPr/>
              <p:nvPr/>
            </p:nvSpPr>
            <p:spPr>
              <a:xfrm>
                <a:off x="1373311" y="3534309"/>
                <a:ext cx="335626" cy="28767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77BB7B88-0F2A-4CE1-81FB-77BBBA0233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5232" y="3595955"/>
                <a:ext cx="191784" cy="1643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217E6552-E300-474D-B9F6-CCE23E0C01C0}"/>
                  </a:ext>
                </a:extLst>
              </p:cNvPr>
              <p:cNvSpPr/>
              <p:nvPr/>
            </p:nvSpPr>
            <p:spPr>
              <a:xfrm>
                <a:off x="2250040" y="2465797"/>
                <a:ext cx="226031" cy="708917"/>
              </a:xfrm>
              <a:custGeom>
                <a:avLst/>
                <a:gdLst>
                  <a:gd name="connsiteX0" fmla="*/ 0 w 226031"/>
                  <a:gd name="connsiteY0" fmla="*/ 708917 h 708917"/>
                  <a:gd name="connsiteX1" fmla="*/ 226031 w 226031"/>
                  <a:gd name="connsiteY1" fmla="*/ 0 h 70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031" h="708917">
                    <a:moveTo>
                      <a:pt x="0" y="708917"/>
                    </a:moveTo>
                    <a:lnTo>
                      <a:pt x="226031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3C8254DD-A804-4B80-BADB-7BD8A39FFF55}"/>
                  </a:ext>
                </a:extLst>
              </p:cNvPr>
              <p:cNvSpPr/>
              <p:nvPr/>
            </p:nvSpPr>
            <p:spPr>
              <a:xfrm>
                <a:off x="2352783" y="1890446"/>
                <a:ext cx="1017142" cy="1633590"/>
              </a:xfrm>
              <a:custGeom>
                <a:avLst/>
                <a:gdLst>
                  <a:gd name="connsiteX0" fmla="*/ 0 w 821933"/>
                  <a:gd name="connsiteY0" fmla="*/ 1469204 h 1469204"/>
                  <a:gd name="connsiteX1" fmla="*/ 431515 w 821933"/>
                  <a:gd name="connsiteY1" fmla="*/ 565078 h 1469204"/>
                  <a:gd name="connsiteX2" fmla="*/ 821933 w 821933"/>
                  <a:gd name="connsiteY2" fmla="*/ 0 h 146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1933" h="1469204">
                    <a:moveTo>
                      <a:pt x="0" y="1469204"/>
                    </a:moveTo>
                    <a:cubicBezTo>
                      <a:pt x="147263" y="1139574"/>
                      <a:pt x="294526" y="809945"/>
                      <a:pt x="431515" y="565078"/>
                    </a:cubicBezTo>
                    <a:cubicBezTo>
                      <a:pt x="568504" y="320211"/>
                      <a:pt x="695218" y="160105"/>
                      <a:pt x="8219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B37ECC31-A697-401D-8FB0-8C049F051D3C}"/>
                  </a:ext>
                </a:extLst>
              </p:cNvPr>
              <p:cNvSpPr/>
              <p:nvPr/>
            </p:nvSpPr>
            <p:spPr>
              <a:xfrm rot="3689541" flipH="1">
                <a:off x="2958128" y="2264544"/>
                <a:ext cx="302566" cy="1315092"/>
              </a:xfrm>
              <a:custGeom>
                <a:avLst/>
                <a:gdLst>
                  <a:gd name="connsiteX0" fmla="*/ 0 w 847047"/>
                  <a:gd name="connsiteY0" fmla="*/ 1315092 h 1315092"/>
                  <a:gd name="connsiteX1" fmla="*/ 791111 w 847047"/>
                  <a:gd name="connsiteY1" fmla="*/ 616449 h 1315092"/>
                  <a:gd name="connsiteX2" fmla="*/ 719191 w 847047"/>
                  <a:gd name="connsiteY2" fmla="*/ 0 h 131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7047" h="1315092">
                    <a:moveTo>
                      <a:pt x="0" y="1315092"/>
                    </a:moveTo>
                    <a:cubicBezTo>
                      <a:pt x="335623" y="1075361"/>
                      <a:pt x="671246" y="835631"/>
                      <a:pt x="791111" y="616449"/>
                    </a:cubicBezTo>
                    <a:cubicBezTo>
                      <a:pt x="910976" y="397267"/>
                      <a:pt x="815083" y="198633"/>
                      <a:pt x="719191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64A9737A-9D51-4E8F-9CC1-52AEABCCCFC1}"/>
                  </a:ext>
                </a:extLst>
              </p:cNvPr>
              <p:cNvSpPr/>
              <p:nvPr/>
            </p:nvSpPr>
            <p:spPr>
              <a:xfrm rot="18020265" flipV="1">
                <a:off x="2944741" y="2735206"/>
                <a:ext cx="1119883" cy="423716"/>
              </a:xfrm>
              <a:custGeom>
                <a:avLst/>
                <a:gdLst>
                  <a:gd name="connsiteX0" fmla="*/ 0 w 1119883"/>
                  <a:gd name="connsiteY0" fmla="*/ 904126 h 904126"/>
                  <a:gd name="connsiteX1" fmla="*/ 657546 w 1119883"/>
                  <a:gd name="connsiteY1" fmla="*/ 164387 h 904126"/>
                  <a:gd name="connsiteX2" fmla="*/ 1119883 w 1119883"/>
                  <a:gd name="connsiteY2" fmla="*/ 0 h 90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9883" h="904126">
                    <a:moveTo>
                      <a:pt x="0" y="904126"/>
                    </a:moveTo>
                    <a:cubicBezTo>
                      <a:pt x="235449" y="609600"/>
                      <a:pt x="470899" y="315075"/>
                      <a:pt x="657546" y="164387"/>
                    </a:cubicBezTo>
                    <a:cubicBezTo>
                      <a:pt x="844193" y="13699"/>
                      <a:pt x="982038" y="6849"/>
                      <a:pt x="111988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9F53D4C-EBF9-4513-B866-E7BBEC2987BD}"/>
                </a:ext>
              </a:extLst>
            </p:cNvPr>
            <p:cNvGrpSpPr/>
            <p:nvPr/>
          </p:nvGrpSpPr>
          <p:grpSpPr>
            <a:xfrm>
              <a:off x="407243" y="2146651"/>
              <a:ext cx="2880680" cy="2003811"/>
              <a:chOff x="720455" y="1654138"/>
              <a:chExt cx="3943630" cy="2743202"/>
            </a:xfrm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6340FA5E-F806-4A02-8AFF-ED8C804249F4}"/>
                  </a:ext>
                </a:extLst>
              </p:cNvPr>
              <p:cNvSpPr/>
              <p:nvPr/>
            </p:nvSpPr>
            <p:spPr>
              <a:xfrm>
                <a:off x="720455" y="1654138"/>
                <a:ext cx="3943630" cy="2743202"/>
              </a:xfrm>
              <a:custGeom>
                <a:avLst/>
                <a:gdLst>
                  <a:gd name="connsiteX0" fmla="*/ 2342444 w 3411904"/>
                  <a:gd name="connsiteY0" fmla="*/ 0 h 2373331"/>
                  <a:gd name="connsiteX1" fmla="*/ 1756833 w 3411904"/>
                  <a:gd name="connsiteY1" fmla="*/ 480317 h 2373331"/>
                  <a:gd name="connsiteX2" fmla="*/ 1381833 w 3411904"/>
                  <a:gd name="connsiteY2" fmla="*/ 371154 h 2373331"/>
                  <a:gd name="connsiteX3" fmla="*/ 1171222 w 3411904"/>
                  <a:gd name="connsiteY3" fmla="*/ 960634 h 2373331"/>
                  <a:gd name="connsiteX4" fmla="*/ 960611 w 3411904"/>
                  <a:gd name="connsiteY4" fmla="*/ 1550114 h 2373331"/>
                  <a:gd name="connsiteX5" fmla="*/ 585611 w 3411904"/>
                  <a:gd name="connsiteY5" fmla="*/ 1440951 h 2373331"/>
                  <a:gd name="connsiteX6" fmla="*/ 0 w 3411904"/>
                  <a:gd name="connsiteY6" fmla="*/ 1921268 h 2373331"/>
                  <a:gd name="connsiteX7" fmla="*/ 426487 w 3411904"/>
                  <a:gd name="connsiteY7" fmla="*/ 1921268 h 2373331"/>
                  <a:gd name="connsiteX8" fmla="*/ 852975 w 3411904"/>
                  <a:gd name="connsiteY8" fmla="*/ 2373331 h 2373331"/>
                  <a:gd name="connsiteX9" fmla="*/ 1705952 w 3411904"/>
                  <a:gd name="connsiteY9" fmla="*/ 1921268 h 2373331"/>
                  <a:gd name="connsiteX10" fmla="*/ 2558929 w 3411904"/>
                  <a:gd name="connsiteY10" fmla="*/ 1469205 h 2373331"/>
                  <a:gd name="connsiteX11" fmla="*/ 2985417 w 3411904"/>
                  <a:gd name="connsiteY11" fmla="*/ 1921268 h 2373331"/>
                  <a:gd name="connsiteX12" fmla="*/ 3411904 w 3411904"/>
                  <a:gd name="connsiteY12" fmla="*/ 1921268 h 2373331"/>
                  <a:gd name="connsiteX13" fmla="*/ 3010855 w 3411904"/>
                  <a:gd name="connsiteY13" fmla="*/ 1200793 h 2373331"/>
                  <a:gd name="connsiteX14" fmla="*/ 2831842 w 3411904"/>
                  <a:gd name="connsiteY14" fmla="*/ 1546761 h 2373331"/>
                  <a:gd name="connsiteX15" fmla="*/ 2877173 w 3411904"/>
                  <a:gd name="connsiteY15" fmla="*/ 960634 h 2373331"/>
                  <a:gd name="connsiteX16" fmla="*/ 2922504 w 3411904"/>
                  <a:gd name="connsiteY16" fmla="*/ 374507 h 2373331"/>
                  <a:gd name="connsiteX17" fmla="*/ 2743491 w 3411904"/>
                  <a:gd name="connsiteY17" fmla="*/ 720475 h 2373331"/>
                  <a:gd name="connsiteX18" fmla="*/ 2342444 w 3411904"/>
                  <a:gd name="connsiteY18" fmla="*/ 0 h 237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11904" h="2373331">
                    <a:moveTo>
                      <a:pt x="2342444" y="0"/>
                    </a:moveTo>
                    <a:lnTo>
                      <a:pt x="1756833" y="480317"/>
                    </a:lnTo>
                    <a:lnTo>
                      <a:pt x="1381833" y="371154"/>
                    </a:lnTo>
                    <a:lnTo>
                      <a:pt x="1171222" y="960634"/>
                    </a:lnTo>
                    <a:lnTo>
                      <a:pt x="960611" y="1550114"/>
                    </a:lnTo>
                    <a:lnTo>
                      <a:pt x="585611" y="1440951"/>
                    </a:lnTo>
                    <a:lnTo>
                      <a:pt x="0" y="1921268"/>
                    </a:lnTo>
                    <a:lnTo>
                      <a:pt x="426487" y="1921268"/>
                    </a:lnTo>
                    <a:lnTo>
                      <a:pt x="852975" y="2373331"/>
                    </a:lnTo>
                    <a:lnTo>
                      <a:pt x="1705952" y="1921268"/>
                    </a:lnTo>
                    <a:lnTo>
                      <a:pt x="2558929" y="1469205"/>
                    </a:lnTo>
                    <a:lnTo>
                      <a:pt x="2985417" y="1921268"/>
                    </a:lnTo>
                    <a:lnTo>
                      <a:pt x="3411904" y="1921268"/>
                    </a:lnTo>
                    <a:lnTo>
                      <a:pt x="3010855" y="1200793"/>
                    </a:lnTo>
                    <a:lnTo>
                      <a:pt x="2831842" y="1546761"/>
                    </a:lnTo>
                    <a:lnTo>
                      <a:pt x="2877173" y="960634"/>
                    </a:lnTo>
                    <a:lnTo>
                      <a:pt x="2922504" y="374507"/>
                    </a:lnTo>
                    <a:lnTo>
                      <a:pt x="2743491" y="720475"/>
                    </a:lnTo>
                    <a:lnTo>
                      <a:pt x="2342444" y="0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 dirty="0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73987043-D17C-4B6A-A7A7-9C860A2C1DD0}"/>
                  </a:ext>
                </a:extLst>
              </p:cNvPr>
              <p:cNvSpPr/>
              <p:nvPr/>
            </p:nvSpPr>
            <p:spPr>
              <a:xfrm>
                <a:off x="1373311" y="3534309"/>
                <a:ext cx="335626" cy="28767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2A754703-3A4A-46A8-BB64-9C02B6C506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5232" y="3595955"/>
                <a:ext cx="191784" cy="1643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" name="手繪多邊形: 圖案 60">
                <a:extLst>
                  <a:ext uri="{FF2B5EF4-FFF2-40B4-BE49-F238E27FC236}">
                    <a16:creationId xmlns:a16="http://schemas.microsoft.com/office/drawing/2014/main" id="{E8050B3D-3223-4116-87DD-D53B55BEBE69}"/>
                  </a:ext>
                </a:extLst>
              </p:cNvPr>
              <p:cNvSpPr/>
              <p:nvPr/>
            </p:nvSpPr>
            <p:spPr>
              <a:xfrm>
                <a:off x="2250040" y="2465797"/>
                <a:ext cx="226031" cy="708917"/>
              </a:xfrm>
              <a:custGeom>
                <a:avLst/>
                <a:gdLst>
                  <a:gd name="connsiteX0" fmla="*/ 0 w 226031"/>
                  <a:gd name="connsiteY0" fmla="*/ 708917 h 708917"/>
                  <a:gd name="connsiteX1" fmla="*/ 226031 w 226031"/>
                  <a:gd name="connsiteY1" fmla="*/ 0 h 70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031" h="708917">
                    <a:moveTo>
                      <a:pt x="0" y="708917"/>
                    </a:moveTo>
                    <a:lnTo>
                      <a:pt x="226031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B9D558F-0ECB-4CD3-8DEA-3E7B104A3006}"/>
                  </a:ext>
                </a:extLst>
              </p:cNvPr>
              <p:cNvSpPr/>
              <p:nvPr/>
            </p:nvSpPr>
            <p:spPr>
              <a:xfrm>
                <a:off x="2352783" y="1890446"/>
                <a:ext cx="1017142" cy="1633590"/>
              </a:xfrm>
              <a:custGeom>
                <a:avLst/>
                <a:gdLst>
                  <a:gd name="connsiteX0" fmla="*/ 0 w 821933"/>
                  <a:gd name="connsiteY0" fmla="*/ 1469204 h 1469204"/>
                  <a:gd name="connsiteX1" fmla="*/ 431515 w 821933"/>
                  <a:gd name="connsiteY1" fmla="*/ 565078 h 1469204"/>
                  <a:gd name="connsiteX2" fmla="*/ 821933 w 821933"/>
                  <a:gd name="connsiteY2" fmla="*/ 0 h 146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1933" h="1469204">
                    <a:moveTo>
                      <a:pt x="0" y="1469204"/>
                    </a:moveTo>
                    <a:cubicBezTo>
                      <a:pt x="147263" y="1139574"/>
                      <a:pt x="294526" y="809945"/>
                      <a:pt x="431515" y="565078"/>
                    </a:cubicBezTo>
                    <a:cubicBezTo>
                      <a:pt x="568504" y="320211"/>
                      <a:pt x="695218" y="160105"/>
                      <a:pt x="8219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6DB01182-4C77-4947-9145-87CE0D88F20C}"/>
                  </a:ext>
                </a:extLst>
              </p:cNvPr>
              <p:cNvSpPr/>
              <p:nvPr/>
            </p:nvSpPr>
            <p:spPr>
              <a:xfrm rot="3689541" flipH="1">
                <a:off x="2958128" y="2264544"/>
                <a:ext cx="302566" cy="1315092"/>
              </a:xfrm>
              <a:custGeom>
                <a:avLst/>
                <a:gdLst>
                  <a:gd name="connsiteX0" fmla="*/ 0 w 847047"/>
                  <a:gd name="connsiteY0" fmla="*/ 1315092 h 1315092"/>
                  <a:gd name="connsiteX1" fmla="*/ 791111 w 847047"/>
                  <a:gd name="connsiteY1" fmla="*/ 616449 h 1315092"/>
                  <a:gd name="connsiteX2" fmla="*/ 719191 w 847047"/>
                  <a:gd name="connsiteY2" fmla="*/ 0 h 131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7047" h="1315092">
                    <a:moveTo>
                      <a:pt x="0" y="1315092"/>
                    </a:moveTo>
                    <a:cubicBezTo>
                      <a:pt x="335623" y="1075361"/>
                      <a:pt x="671246" y="835631"/>
                      <a:pt x="791111" y="616449"/>
                    </a:cubicBezTo>
                    <a:cubicBezTo>
                      <a:pt x="910976" y="397267"/>
                      <a:pt x="815083" y="198633"/>
                      <a:pt x="719191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39374BBF-8B93-4A08-B715-1A523105BF99}"/>
                  </a:ext>
                </a:extLst>
              </p:cNvPr>
              <p:cNvSpPr/>
              <p:nvPr/>
            </p:nvSpPr>
            <p:spPr>
              <a:xfrm rot="18020265" flipV="1">
                <a:off x="2944741" y="2735206"/>
                <a:ext cx="1119883" cy="423716"/>
              </a:xfrm>
              <a:custGeom>
                <a:avLst/>
                <a:gdLst>
                  <a:gd name="connsiteX0" fmla="*/ 0 w 1119883"/>
                  <a:gd name="connsiteY0" fmla="*/ 904126 h 904126"/>
                  <a:gd name="connsiteX1" fmla="*/ 657546 w 1119883"/>
                  <a:gd name="connsiteY1" fmla="*/ 164387 h 904126"/>
                  <a:gd name="connsiteX2" fmla="*/ 1119883 w 1119883"/>
                  <a:gd name="connsiteY2" fmla="*/ 0 h 90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9883" h="904126">
                    <a:moveTo>
                      <a:pt x="0" y="904126"/>
                    </a:moveTo>
                    <a:cubicBezTo>
                      <a:pt x="235449" y="609600"/>
                      <a:pt x="470899" y="315075"/>
                      <a:pt x="657546" y="164387"/>
                    </a:cubicBezTo>
                    <a:cubicBezTo>
                      <a:pt x="844193" y="13699"/>
                      <a:pt x="982038" y="6849"/>
                      <a:pt x="111988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604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A3844-AF48-4630-AAE1-CD4E2DD8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A13CFA-3B2A-468B-B37D-AC1BFE6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6B119A4-7AEB-4CF3-BBAA-AB584B77FF87}"/>
              </a:ext>
            </a:extLst>
          </p:cNvPr>
          <p:cNvGrpSpPr/>
          <p:nvPr/>
        </p:nvGrpSpPr>
        <p:grpSpPr>
          <a:xfrm>
            <a:off x="193234" y="529519"/>
            <a:ext cx="5767813" cy="6475161"/>
            <a:chOff x="193234" y="529519"/>
            <a:chExt cx="5767813" cy="647516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AFBB2EC-41E1-4758-9132-F86E856CE06A}"/>
                </a:ext>
              </a:extLst>
            </p:cNvPr>
            <p:cNvGrpSpPr/>
            <p:nvPr/>
          </p:nvGrpSpPr>
          <p:grpSpPr>
            <a:xfrm>
              <a:off x="193234" y="2146651"/>
              <a:ext cx="2880681" cy="3240896"/>
              <a:chOff x="407242" y="2146651"/>
              <a:chExt cx="2880681" cy="3240896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B8AFE3C6-79FE-4EA0-8465-88EE263115A2}"/>
                  </a:ext>
                </a:extLst>
              </p:cNvPr>
              <p:cNvGrpSpPr/>
              <p:nvPr/>
            </p:nvGrpSpPr>
            <p:grpSpPr>
              <a:xfrm rot="10800000">
                <a:off x="407242" y="3383736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13" name="手繪多邊形: 圖案 12">
                  <a:extLst>
                    <a:ext uri="{FF2B5EF4-FFF2-40B4-BE49-F238E27FC236}">
                      <a16:creationId xmlns:a16="http://schemas.microsoft.com/office/drawing/2014/main" id="{CEBE4D60-B029-4AEA-A5D7-BAD277A4F892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A71AFFCF-836F-4577-A198-1737A923CE52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92A257B9-AEE6-4C6C-A4E0-2AA0D75B80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6" name="手繪多邊形: 圖案 15">
                  <a:extLst>
                    <a:ext uri="{FF2B5EF4-FFF2-40B4-BE49-F238E27FC236}">
                      <a16:creationId xmlns:a16="http://schemas.microsoft.com/office/drawing/2014/main" id="{ABBB9A88-E2B9-463A-A7A4-54A26C01DCF1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手繪多邊形: 圖案 16">
                  <a:extLst>
                    <a:ext uri="{FF2B5EF4-FFF2-40B4-BE49-F238E27FC236}">
                      <a16:creationId xmlns:a16="http://schemas.microsoft.com/office/drawing/2014/main" id="{779342CF-8C52-4E0A-92B4-E37426826DB3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手繪多邊形: 圖案 17">
                  <a:extLst>
                    <a:ext uri="{FF2B5EF4-FFF2-40B4-BE49-F238E27FC236}">
                      <a16:creationId xmlns:a16="http://schemas.microsoft.com/office/drawing/2014/main" id="{1704EBF3-EC93-40EC-9445-3376FB3B24E9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手繪多邊形: 圖案 18">
                  <a:extLst>
                    <a:ext uri="{FF2B5EF4-FFF2-40B4-BE49-F238E27FC236}">
                      <a16:creationId xmlns:a16="http://schemas.microsoft.com/office/drawing/2014/main" id="{941FF4AD-D971-4DC5-926D-385476E8284F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81140E0D-8D8D-4F0B-9A7D-78704F1EF9B6}"/>
                  </a:ext>
                </a:extLst>
              </p:cNvPr>
              <p:cNvGrpSpPr/>
              <p:nvPr/>
            </p:nvGrpSpPr>
            <p:grpSpPr>
              <a:xfrm>
                <a:off x="407243" y="2146651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191" name="手繪多邊形: 圖案 190">
                  <a:extLst>
                    <a:ext uri="{FF2B5EF4-FFF2-40B4-BE49-F238E27FC236}">
                      <a16:creationId xmlns:a16="http://schemas.microsoft.com/office/drawing/2014/main" id="{A73AA376-0D35-4B57-80A5-8FA5FE7B92A8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 dirty="0"/>
                </a:p>
              </p:txBody>
            </p:sp>
            <p:sp>
              <p:nvSpPr>
                <p:cNvPr id="192" name="橢圓 191">
                  <a:extLst>
                    <a:ext uri="{FF2B5EF4-FFF2-40B4-BE49-F238E27FC236}">
                      <a16:creationId xmlns:a16="http://schemas.microsoft.com/office/drawing/2014/main" id="{2A5B8B69-A958-4957-9048-E127CDE52288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93" name="橢圓 192">
                  <a:extLst>
                    <a:ext uri="{FF2B5EF4-FFF2-40B4-BE49-F238E27FC236}">
                      <a16:creationId xmlns:a16="http://schemas.microsoft.com/office/drawing/2014/main" id="{B3A6B013-F58A-4000-9038-FCDFD23930B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94" name="手繪多邊形: 圖案 193">
                  <a:extLst>
                    <a:ext uri="{FF2B5EF4-FFF2-40B4-BE49-F238E27FC236}">
                      <a16:creationId xmlns:a16="http://schemas.microsoft.com/office/drawing/2014/main" id="{4FCE0928-2532-4778-82AF-615B7AA1D7CD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5" name="手繪多邊形: 圖案 194">
                  <a:extLst>
                    <a:ext uri="{FF2B5EF4-FFF2-40B4-BE49-F238E27FC236}">
                      <a16:creationId xmlns:a16="http://schemas.microsoft.com/office/drawing/2014/main" id="{7A3442A8-FCD7-469B-AF2B-E8B9AA836FFB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手繪多邊形: 圖案 195">
                  <a:extLst>
                    <a:ext uri="{FF2B5EF4-FFF2-40B4-BE49-F238E27FC236}">
                      <a16:creationId xmlns:a16="http://schemas.microsoft.com/office/drawing/2014/main" id="{0B6858FF-93CB-4D09-8006-55A110381897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7" name="手繪多邊形: 圖案 196">
                  <a:extLst>
                    <a:ext uri="{FF2B5EF4-FFF2-40B4-BE49-F238E27FC236}">
                      <a16:creationId xmlns:a16="http://schemas.microsoft.com/office/drawing/2014/main" id="{B2F5E65F-D825-4481-B270-E044FCF03BB5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0378232D-1B7A-421F-B50B-6834C5C9C450}"/>
                </a:ext>
              </a:extLst>
            </p:cNvPr>
            <p:cNvGrpSpPr/>
            <p:nvPr/>
          </p:nvGrpSpPr>
          <p:grpSpPr>
            <a:xfrm rot="10800000">
              <a:off x="2165967" y="529519"/>
              <a:ext cx="2880681" cy="3240896"/>
              <a:chOff x="407242" y="2146651"/>
              <a:chExt cx="2880681" cy="3240896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A8FCFF46-C9F5-4B55-8715-7A6DEF8D0827}"/>
                  </a:ext>
                </a:extLst>
              </p:cNvPr>
              <p:cNvGrpSpPr/>
              <p:nvPr/>
            </p:nvGrpSpPr>
            <p:grpSpPr>
              <a:xfrm rot="10800000">
                <a:off x="407242" y="3383736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73" name="手繪多邊形: 圖案 72">
                  <a:extLst>
                    <a:ext uri="{FF2B5EF4-FFF2-40B4-BE49-F238E27FC236}">
                      <a16:creationId xmlns:a16="http://schemas.microsoft.com/office/drawing/2014/main" id="{84C74E42-95BE-40C8-9A3A-5FC72F9FDF93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4" name="橢圓 73">
                  <a:extLst>
                    <a:ext uri="{FF2B5EF4-FFF2-40B4-BE49-F238E27FC236}">
                      <a16:creationId xmlns:a16="http://schemas.microsoft.com/office/drawing/2014/main" id="{55AB7E2C-B81A-4C6A-B46C-036E3B8B7F72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5" name="橢圓 74">
                  <a:extLst>
                    <a:ext uri="{FF2B5EF4-FFF2-40B4-BE49-F238E27FC236}">
                      <a16:creationId xmlns:a16="http://schemas.microsoft.com/office/drawing/2014/main" id="{77BB7B88-0F2A-4CE1-81FB-77BBBA0233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76" name="手繪多邊形: 圖案 75">
                  <a:extLst>
                    <a:ext uri="{FF2B5EF4-FFF2-40B4-BE49-F238E27FC236}">
                      <a16:creationId xmlns:a16="http://schemas.microsoft.com/office/drawing/2014/main" id="{217E6552-E300-474D-B9F6-CCE23E0C01C0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手繪多邊形: 圖案 76">
                  <a:extLst>
                    <a:ext uri="{FF2B5EF4-FFF2-40B4-BE49-F238E27FC236}">
                      <a16:creationId xmlns:a16="http://schemas.microsoft.com/office/drawing/2014/main" id="{3C8254DD-A804-4B80-BADB-7BD8A39FFF55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手繪多邊形: 圖案 77">
                  <a:extLst>
                    <a:ext uri="{FF2B5EF4-FFF2-40B4-BE49-F238E27FC236}">
                      <a16:creationId xmlns:a16="http://schemas.microsoft.com/office/drawing/2014/main" id="{B37ECC31-A697-401D-8FB0-8C049F051D3C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手繪多邊形: 圖案 78">
                  <a:extLst>
                    <a:ext uri="{FF2B5EF4-FFF2-40B4-BE49-F238E27FC236}">
                      <a16:creationId xmlns:a16="http://schemas.microsoft.com/office/drawing/2014/main" id="{64A9737A-9D51-4E8F-9CC1-52AEABCCCFC1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9F53D4C-EBF9-4513-B866-E7BBEC2987BD}"/>
                  </a:ext>
                </a:extLst>
              </p:cNvPr>
              <p:cNvGrpSpPr/>
              <p:nvPr/>
            </p:nvGrpSpPr>
            <p:grpSpPr>
              <a:xfrm>
                <a:off x="407243" y="2146651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58" name="手繪多邊形: 圖案 57">
                  <a:extLst>
                    <a:ext uri="{FF2B5EF4-FFF2-40B4-BE49-F238E27FC236}">
                      <a16:creationId xmlns:a16="http://schemas.microsoft.com/office/drawing/2014/main" id="{6340FA5E-F806-4A02-8AFF-ED8C804249F4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 dirty="0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73987043-D17C-4B6A-A7A7-9C860A2C1DD0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2A754703-3A4A-46A8-BB64-9C02B6C506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61" name="手繪多邊形: 圖案 60">
                  <a:extLst>
                    <a:ext uri="{FF2B5EF4-FFF2-40B4-BE49-F238E27FC236}">
                      <a16:creationId xmlns:a16="http://schemas.microsoft.com/office/drawing/2014/main" id="{E8050B3D-3223-4116-87DD-D53B55BEBE69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手繪多邊形: 圖案 61">
                  <a:extLst>
                    <a:ext uri="{FF2B5EF4-FFF2-40B4-BE49-F238E27FC236}">
                      <a16:creationId xmlns:a16="http://schemas.microsoft.com/office/drawing/2014/main" id="{BB9D558F-0ECB-4CD3-8DEA-3E7B104A3006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手繪多邊形: 圖案 62">
                  <a:extLst>
                    <a:ext uri="{FF2B5EF4-FFF2-40B4-BE49-F238E27FC236}">
                      <a16:creationId xmlns:a16="http://schemas.microsoft.com/office/drawing/2014/main" id="{6DB01182-4C77-4947-9145-87CE0D88F20C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手繪多邊形: 圖案 63">
                  <a:extLst>
                    <a:ext uri="{FF2B5EF4-FFF2-40B4-BE49-F238E27FC236}">
                      <a16:creationId xmlns:a16="http://schemas.microsoft.com/office/drawing/2014/main" id="{39374BBF-8B93-4A08-B715-1A523105BF99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64BE22C1-5FE5-4AB2-A737-5C5BC8A1C433}"/>
                </a:ext>
              </a:extLst>
            </p:cNvPr>
            <p:cNvGrpSpPr/>
            <p:nvPr/>
          </p:nvGrpSpPr>
          <p:grpSpPr>
            <a:xfrm rot="10800000">
              <a:off x="3080366" y="2138185"/>
              <a:ext cx="2880681" cy="3240896"/>
              <a:chOff x="407242" y="2146651"/>
              <a:chExt cx="2880681" cy="3240896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37C64F75-C2B3-4590-B228-B6FBC0504767}"/>
                  </a:ext>
                </a:extLst>
              </p:cNvPr>
              <p:cNvGrpSpPr/>
              <p:nvPr/>
            </p:nvGrpSpPr>
            <p:grpSpPr>
              <a:xfrm rot="10800000">
                <a:off x="407242" y="3383736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107" name="手繪多邊形: 圖案 106">
                  <a:extLst>
                    <a:ext uri="{FF2B5EF4-FFF2-40B4-BE49-F238E27FC236}">
                      <a16:creationId xmlns:a16="http://schemas.microsoft.com/office/drawing/2014/main" id="{B021C0F3-8A3F-4A51-A0BC-66729811911F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8" name="橢圓 107">
                  <a:extLst>
                    <a:ext uri="{FF2B5EF4-FFF2-40B4-BE49-F238E27FC236}">
                      <a16:creationId xmlns:a16="http://schemas.microsoft.com/office/drawing/2014/main" id="{D4B68161-021F-43D5-9207-4FF4FC3175FA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9" name="橢圓 108">
                  <a:extLst>
                    <a:ext uri="{FF2B5EF4-FFF2-40B4-BE49-F238E27FC236}">
                      <a16:creationId xmlns:a16="http://schemas.microsoft.com/office/drawing/2014/main" id="{8384D373-D451-46F2-B664-3104866AB75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10" name="手繪多邊形: 圖案 109">
                  <a:extLst>
                    <a:ext uri="{FF2B5EF4-FFF2-40B4-BE49-F238E27FC236}">
                      <a16:creationId xmlns:a16="http://schemas.microsoft.com/office/drawing/2014/main" id="{52FC7003-4557-44F8-83E8-320BA5E5F1AA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手繪多邊形: 圖案 110">
                  <a:extLst>
                    <a:ext uri="{FF2B5EF4-FFF2-40B4-BE49-F238E27FC236}">
                      <a16:creationId xmlns:a16="http://schemas.microsoft.com/office/drawing/2014/main" id="{B1D51D19-F9B3-46CE-BF3A-FF090D7CD4D2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手繪多邊形: 圖案 111">
                  <a:extLst>
                    <a:ext uri="{FF2B5EF4-FFF2-40B4-BE49-F238E27FC236}">
                      <a16:creationId xmlns:a16="http://schemas.microsoft.com/office/drawing/2014/main" id="{492370EF-5D67-486B-9662-23B8FB6ADD7A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手繪多邊形: 圖案 112">
                  <a:extLst>
                    <a:ext uri="{FF2B5EF4-FFF2-40B4-BE49-F238E27FC236}">
                      <a16:creationId xmlns:a16="http://schemas.microsoft.com/office/drawing/2014/main" id="{2E752838-8999-4D92-A8A7-98B58FEBD90E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F1154744-C383-4168-BA00-50594F00B48C}"/>
                  </a:ext>
                </a:extLst>
              </p:cNvPr>
              <p:cNvGrpSpPr/>
              <p:nvPr/>
            </p:nvGrpSpPr>
            <p:grpSpPr>
              <a:xfrm>
                <a:off x="407243" y="2146651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100" name="手繪多邊形: 圖案 99">
                  <a:extLst>
                    <a:ext uri="{FF2B5EF4-FFF2-40B4-BE49-F238E27FC236}">
                      <a16:creationId xmlns:a16="http://schemas.microsoft.com/office/drawing/2014/main" id="{2CCA4A1B-3F81-487F-A479-84C99249B428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 dirty="0"/>
                </a:p>
              </p:txBody>
            </p:sp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EE457732-11A5-4C29-A81E-5318D2AC8B25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47051857-91AD-422A-BF3A-3A87ED75BD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03" name="手繪多邊形: 圖案 102">
                  <a:extLst>
                    <a:ext uri="{FF2B5EF4-FFF2-40B4-BE49-F238E27FC236}">
                      <a16:creationId xmlns:a16="http://schemas.microsoft.com/office/drawing/2014/main" id="{ECF9D822-054D-4CC0-A80B-39DB2C7A25D8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手繪多邊形: 圖案 103">
                  <a:extLst>
                    <a:ext uri="{FF2B5EF4-FFF2-40B4-BE49-F238E27FC236}">
                      <a16:creationId xmlns:a16="http://schemas.microsoft.com/office/drawing/2014/main" id="{69F20796-B89C-4375-BD8C-2A8591E5954A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手繪多邊形: 圖案 104">
                  <a:extLst>
                    <a:ext uri="{FF2B5EF4-FFF2-40B4-BE49-F238E27FC236}">
                      <a16:creationId xmlns:a16="http://schemas.microsoft.com/office/drawing/2014/main" id="{3B5DEDBD-19C0-401A-B8DE-B69B65A6DC30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手繪多邊形: 圖案 105">
                  <a:extLst>
                    <a:ext uri="{FF2B5EF4-FFF2-40B4-BE49-F238E27FC236}">
                      <a16:creationId xmlns:a16="http://schemas.microsoft.com/office/drawing/2014/main" id="{FA550A4E-FD25-4597-A83D-46576F0FD94D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0CFC4DF9-77D7-424E-9DA9-BEA1E4586450}"/>
                </a:ext>
              </a:extLst>
            </p:cNvPr>
            <p:cNvGrpSpPr/>
            <p:nvPr/>
          </p:nvGrpSpPr>
          <p:grpSpPr>
            <a:xfrm rot="10800000">
              <a:off x="1116100" y="3763784"/>
              <a:ext cx="2880681" cy="3240896"/>
              <a:chOff x="407242" y="2146651"/>
              <a:chExt cx="2880681" cy="3240896"/>
            </a:xfrm>
          </p:grpSpPr>
          <p:grpSp>
            <p:nvGrpSpPr>
              <p:cNvPr id="115" name="群組 114">
                <a:extLst>
                  <a:ext uri="{FF2B5EF4-FFF2-40B4-BE49-F238E27FC236}">
                    <a16:creationId xmlns:a16="http://schemas.microsoft.com/office/drawing/2014/main" id="{F63E0EC7-5F02-4605-B3B1-7191D3A7BA21}"/>
                  </a:ext>
                </a:extLst>
              </p:cNvPr>
              <p:cNvGrpSpPr/>
              <p:nvPr/>
            </p:nvGrpSpPr>
            <p:grpSpPr>
              <a:xfrm rot="10800000">
                <a:off x="407242" y="3383736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124" name="手繪多邊形: 圖案 123">
                  <a:extLst>
                    <a:ext uri="{FF2B5EF4-FFF2-40B4-BE49-F238E27FC236}">
                      <a16:creationId xmlns:a16="http://schemas.microsoft.com/office/drawing/2014/main" id="{D853D83C-E917-4441-98C2-6137ADD9BCE0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5" name="橢圓 124">
                  <a:extLst>
                    <a:ext uri="{FF2B5EF4-FFF2-40B4-BE49-F238E27FC236}">
                      <a16:creationId xmlns:a16="http://schemas.microsoft.com/office/drawing/2014/main" id="{A9E10826-D4F8-436C-A8BA-457534644FE4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6" name="橢圓 125">
                  <a:extLst>
                    <a:ext uri="{FF2B5EF4-FFF2-40B4-BE49-F238E27FC236}">
                      <a16:creationId xmlns:a16="http://schemas.microsoft.com/office/drawing/2014/main" id="{98D408E8-BC57-47B8-A7DE-6DAE2A943F3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7" name="手繪多邊形: 圖案 126">
                  <a:extLst>
                    <a:ext uri="{FF2B5EF4-FFF2-40B4-BE49-F238E27FC236}">
                      <a16:creationId xmlns:a16="http://schemas.microsoft.com/office/drawing/2014/main" id="{7A1F4DC5-163E-4E29-B665-F6E3F6AA3E01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手繪多邊形: 圖案 127">
                  <a:extLst>
                    <a:ext uri="{FF2B5EF4-FFF2-40B4-BE49-F238E27FC236}">
                      <a16:creationId xmlns:a16="http://schemas.microsoft.com/office/drawing/2014/main" id="{9AB7E211-5277-4BFC-96F0-2FCEA7368BD9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手繪多邊形: 圖案 128">
                  <a:extLst>
                    <a:ext uri="{FF2B5EF4-FFF2-40B4-BE49-F238E27FC236}">
                      <a16:creationId xmlns:a16="http://schemas.microsoft.com/office/drawing/2014/main" id="{68F98EB1-4AAA-4B69-9F66-AEDE33D95A58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手繪多邊形: 圖案 129">
                  <a:extLst>
                    <a:ext uri="{FF2B5EF4-FFF2-40B4-BE49-F238E27FC236}">
                      <a16:creationId xmlns:a16="http://schemas.microsoft.com/office/drawing/2014/main" id="{CBDBE6CB-1D63-43F0-9B13-35EF7F63251E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554AAF84-F8AE-486E-B333-D63449049271}"/>
                  </a:ext>
                </a:extLst>
              </p:cNvPr>
              <p:cNvGrpSpPr/>
              <p:nvPr/>
            </p:nvGrpSpPr>
            <p:grpSpPr>
              <a:xfrm>
                <a:off x="407243" y="2146651"/>
                <a:ext cx="2880680" cy="2003811"/>
                <a:chOff x="720455" y="1654138"/>
                <a:chExt cx="3943630" cy="2743202"/>
              </a:xfrm>
            </p:grpSpPr>
            <p:sp>
              <p:nvSpPr>
                <p:cNvPr id="117" name="手繪多邊形: 圖案 116">
                  <a:extLst>
                    <a:ext uri="{FF2B5EF4-FFF2-40B4-BE49-F238E27FC236}">
                      <a16:creationId xmlns:a16="http://schemas.microsoft.com/office/drawing/2014/main" id="{00DEFEE5-47FD-40CF-94A2-F4DBE173E248}"/>
                    </a:ext>
                  </a:extLst>
                </p:cNvPr>
                <p:cNvSpPr/>
                <p:nvPr/>
              </p:nvSpPr>
              <p:spPr>
                <a:xfrm>
                  <a:off x="720455" y="1654138"/>
                  <a:ext cx="3943630" cy="2743202"/>
                </a:xfrm>
                <a:custGeom>
                  <a:avLst/>
                  <a:gdLst>
                    <a:gd name="connsiteX0" fmla="*/ 2342444 w 3411904"/>
                    <a:gd name="connsiteY0" fmla="*/ 0 h 2373331"/>
                    <a:gd name="connsiteX1" fmla="*/ 1756833 w 3411904"/>
                    <a:gd name="connsiteY1" fmla="*/ 480317 h 2373331"/>
                    <a:gd name="connsiteX2" fmla="*/ 1381833 w 3411904"/>
                    <a:gd name="connsiteY2" fmla="*/ 371154 h 2373331"/>
                    <a:gd name="connsiteX3" fmla="*/ 1171222 w 3411904"/>
                    <a:gd name="connsiteY3" fmla="*/ 960634 h 2373331"/>
                    <a:gd name="connsiteX4" fmla="*/ 960611 w 3411904"/>
                    <a:gd name="connsiteY4" fmla="*/ 1550114 h 2373331"/>
                    <a:gd name="connsiteX5" fmla="*/ 585611 w 3411904"/>
                    <a:gd name="connsiteY5" fmla="*/ 1440951 h 2373331"/>
                    <a:gd name="connsiteX6" fmla="*/ 0 w 3411904"/>
                    <a:gd name="connsiteY6" fmla="*/ 1921268 h 2373331"/>
                    <a:gd name="connsiteX7" fmla="*/ 426487 w 3411904"/>
                    <a:gd name="connsiteY7" fmla="*/ 1921268 h 2373331"/>
                    <a:gd name="connsiteX8" fmla="*/ 852975 w 3411904"/>
                    <a:gd name="connsiteY8" fmla="*/ 2373331 h 2373331"/>
                    <a:gd name="connsiteX9" fmla="*/ 1705952 w 3411904"/>
                    <a:gd name="connsiteY9" fmla="*/ 1921268 h 2373331"/>
                    <a:gd name="connsiteX10" fmla="*/ 2558929 w 3411904"/>
                    <a:gd name="connsiteY10" fmla="*/ 1469205 h 2373331"/>
                    <a:gd name="connsiteX11" fmla="*/ 2985417 w 3411904"/>
                    <a:gd name="connsiteY11" fmla="*/ 1921268 h 2373331"/>
                    <a:gd name="connsiteX12" fmla="*/ 3411904 w 3411904"/>
                    <a:gd name="connsiteY12" fmla="*/ 1921268 h 2373331"/>
                    <a:gd name="connsiteX13" fmla="*/ 3010855 w 3411904"/>
                    <a:gd name="connsiteY13" fmla="*/ 1200793 h 2373331"/>
                    <a:gd name="connsiteX14" fmla="*/ 2831842 w 3411904"/>
                    <a:gd name="connsiteY14" fmla="*/ 1546761 h 2373331"/>
                    <a:gd name="connsiteX15" fmla="*/ 2877173 w 3411904"/>
                    <a:gd name="connsiteY15" fmla="*/ 960634 h 2373331"/>
                    <a:gd name="connsiteX16" fmla="*/ 2922504 w 3411904"/>
                    <a:gd name="connsiteY16" fmla="*/ 374507 h 2373331"/>
                    <a:gd name="connsiteX17" fmla="*/ 2743491 w 3411904"/>
                    <a:gd name="connsiteY17" fmla="*/ 720475 h 2373331"/>
                    <a:gd name="connsiteX18" fmla="*/ 2342444 w 3411904"/>
                    <a:gd name="connsiteY18" fmla="*/ 0 h 237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11904" h="2373331">
                      <a:moveTo>
                        <a:pt x="2342444" y="0"/>
                      </a:moveTo>
                      <a:lnTo>
                        <a:pt x="1756833" y="480317"/>
                      </a:lnTo>
                      <a:lnTo>
                        <a:pt x="1381833" y="371154"/>
                      </a:lnTo>
                      <a:lnTo>
                        <a:pt x="1171222" y="960634"/>
                      </a:lnTo>
                      <a:lnTo>
                        <a:pt x="960611" y="1550114"/>
                      </a:lnTo>
                      <a:lnTo>
                        <a:pt x="585611" y="1440951"/>
                      </a:lnTo>
                      <a:lnTo>
                        <a:pt x="0" y="1921268"/>
                      </a:lnTo>
                      <a:lnTo>
                        <a:pt x="426487" y="1921268"/>
                      </a:lnTo>
                      <a:lnTo>
                        <a:pt x="852975" y="2373331"/>
                      </a:lnTo>
                      <a:lnTo>
                        <a:pt x="1705952" y="1921268"/>
                      </a:lnTo>
                      <a:lnTo>
                        <a:pt x="2558929" y="1469205"/>
                      </a:lnTo>
                      <a:lnTo>
                        <a:pt x="2985417" y="1921268"/>
                      </a:lnTo>
                      <a:lnTo>
                        <a:pt x="3411904" y="1921268"/>
                      </a:lnTo>
                      <a:lnTo>
                        <a:pt x="3010855" y="1200793"/>
                      </a:lnTo>
                      <a:lnTo>
                        <a:pt x="2831842" y="1546761"/>
                      </a:lnTo>
                      <a:lnTo>
                        <a:pt x="2877173" y="960634"/>
                      </a:lnTo>
                      <a:lnTo>
                        <a:pt x="2922504" y="374507"/>
                      </a:lnTo>
                      <a:lnTo>
                        <a:pt x="2743491" y="720475"/>
                      </a:lnTo>
                      <a:lnTo>
                        <a:pt x="2342444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 dirty="0"/>
                </a:p>
              </p:txBody>
            </p:sp>
            <p:sp>
              <p:nvSpPr>
                <p:cNvPr id="118" name="橢圓 117">
                  <a:extLst>
                    <a:ext uri="{FF2B5EF4-FFF2-40B4-BE49-F238E27FC236}">
                      <a16:creationId xmlns:a16="http://schemas.microsoft.com/office/drawing/2014/main" id="{352DDFDE-7016-4A1F-93DA-FEC5AB5CC247}"/>
                    </a:ext>
                  </a:extLst>
                </p:cNvPr>
                <p:cNvSpPr/>
                <p:nvPr/>
              </p:nvSpPr>
              <p:spPr>
                <a:xfrm>
                  <a:off x="1373311" y="3534309"/>
                  <a:ext cx="335626" cy="2876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19" name="橢圓 118">
                  <a:extLst>
                    <a:ext uri="{FF2B5EF4-FFF2-40B4-BE49-F238E27FC236}">
                      <a16:creationId xmlns:a16="http://schemas.microsoft.com/office/drawing/2014/main" id="{520A08C4-B8ED-4D79-8585-10A3948A63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5232" y="3595955"/>
                  <a:ext cx="191784" cy="1643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l"/>
                  <a:endParaRPr lang="zh-TW" altLang="en-US"/>
                </a:p>
              </p:txBody>
            </p:sp>
            <p:sp>
              <p:nvSpPr>
                <p:cNvPr id="120" name="手繪多邊形: 圖案 119">
                  <a:extLst>
                    <a:ext uri="{FF2B5EF4-FFF2-40B4-BE49-F238E27FC236}">
                      <a16:creationId xmlns:a16="http://schemas.microsoft.com/office/drawing/2014/main" id="{615BC0BF-3307-40A4-ACAF-F81D86A945F5}"/>
                    </a:ext>
                  </a:extLst>
                </p:cNvPr>
                <p:cNvSpPr/>
                <p:nvPr/>
              </p:nvSpPr>
              <p:spPr>
                <a:xfrm>
                  <a:off x="2250040" y="2465797"/>
                  <a:ext cx="226031" cy="708917"/>
                </a:xfrm>
                <a:custGeom>
                  <a:avLst/>
                  <a:gdLst>
                    <a:gd name="connsiteX0" fmla="*/ 0 w 226031"/>
                    <a:gd name="connsiteY0" fmla="*/ 708917 h 708917"/>
                    <a:gd name="connsiteX1" fmla="*/ 226031 w 226031"/>
                    <a:gd name="connsiteY1" fmla="*/ 0 h 70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6031" h="708917">
                      <a:moveTo>
                        <a:pt x="0" y="708917"/>
                      </a:moveTo>
                      <a:lnTo>
                        <a:pt x="22603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手繪多邊形: 圖案 120">
                  <a:extLst>
                    <a:ext uri="{FF2B5EF4-FFF2-40B4-BE49-F238E27FC236}">
                      <a16:creationId xmlns:a16="http://schemas.microsoft.com/office/drawing/2014/main" id="{5AEE4A15-02D6-4C61-AED1-17A541BCC1EB}"/>
                    </a:ext>
                  </a:extLst>
                </p:cNvPr>
                <p:cNvSpPr/>
                <p:nvPr/>
              </p:nvSpPr>
              <p:spPr>
                <a:xfrm>
                  <a:off x="2352783" y="1890446"/>
                  <a:ext cx="1017142" cy="1633590"/>
                </a:xfrm>
                <a:custGeom>
                  <a:avLst/>
                  <a:gdLst>
                    <a:gd name="connsiteX0" fmla="*/ 0 w 821933"/>
                    <a:gd name="connsiteY0" fmla="*/ 1469204 h 1469204"/>
                    <a:gd name="connsiteX1" fmla="*/ 431515 w 821933"/>
                    <a:gd name="connsiteY1" fmla="*/ 565078 h 1469204"/>
                    <a:gd name="connsiteX2" fmla="*/ 821933 w 821933"/>
                    <a:gd name="connsiteY2" fmla="*/ 0 h 146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1933" h="1469204">
                      <a:moveTo>
                        <a:pt x="0" y="1469204"/>
                      </a:moveTo>
                      <a:cubicBezTo>
                        <a:pt x="147263" y="1139574"/>
                        <a:pt x="294526" y="809945"/>
                        <a:pt x="431515" y="565078"/>
                      </a:cubicBezTo>
                      <a:cubicBezTo>
                        <a:pt x="568504" y="320211"/>
                        <a:pt x="695218" y="160105"/>
                        <a:pt x="82193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手繪多邊形: 圖案 121">
                  <a:extLst>
                    <a:ext uri="{FF2B5EF4-FFF2-40B4-BE49-F238E27FC236}">
                      <a16:creationId xmlns:a16="http://schemas.microsoft.com/office/drawing/2014/main" id="{94F5062B-3EF0-4264-9BB1-7739F67FAC30}"/>
                    </a:ext>
                  </a:extLst>
                </p:cNvPr>
                <p:cNvSpPr/>
                <p:nvPr/>
              </p:nvSpPr>
              <p:spPr>
                <a:xfrm rot="3689541" flipH="1">
                  <a:off x="2958128" y="2264544"/>
                  <a:ext cx="302566" cy="1315092"/>
                </a:xfrm>
                <a:custGeom>
                  <a:avLst/>
                  <a:gdLst>
                    <a:gd name="connsiteX0" fmla="*/ 0 w 847047"/>
                    <a:gd name="connsiteY0" fmla="*/ 1315092 h 1315092"/>
                    <a:gd name="connsiteX1" fmla="*/ 791111 w 847047"/>
                    <a:gd name="connsiteY1" fmla="*/ 616449 h 1315092"/>
                    <a:gd name="connsiteX2" fmla="*/ 719191 w 847047"/>
                    <a:gd name="connsiteY2" fmla="*/ 0 h 131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7047" h="1315092">
                      <a:moveTo>
                        <a:pt x="0" y="1315092"/>
                      </a:moveTo>
                      <a:cubicBezTo>
                        <a:pt x="335623" y="1075361"/>
                        <a:pt x="671246" y="835631"/>
                        <a:pt x="791111" y="616449"/>
                      </a:cubicBezTo>
                      <a:cubicBezTo>
                        <a:pt x="910976" y="397267"/>
                        <a:pt x="815083" y="198633"/>
                        <a:pt x="719191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手繪多邊形: 圖案 122">
                  <a:extLst>
                    <a:ext uri="{FF2B5EF4-FFF2-40B4-BE49-F238E27FC236}">
                      <a16:creationId xmlns:a16="http://schemas.microsoft.com/office/drawing/2014/main" id="{F84D23BF-FABB-4EB7-98BB-68926C90F15A}"/>
                    </a:ext>
                  </a:extLst>
                </p:cNvPr>
                <p:cNvSpPr/>
                <p:nvPr/>
              </p:nvSpPr>
              <p:spPr>
                <a:xfrm rot="18020265" flipV="1">
                  <a:off x="2944741" y="2735206"/>
                  <a:ext cx="1119883" cy="423716"/>
                </a:xfrm>
                <a:custGeom>
                  <a:avLst/>
                  <a:gdLst>
                    <a:gd name="connsiteX0" fmla="*/ 0 w 1119883"/>
                    <a:gd name="connsiteY0" fmla="*/ 904126 h 904126"/>
                    <a:gd name="connsiteX1" fmla="*/ 657546 w 1119883"/>
                    <a:gd name="connsiteY1" fmla="*/ 164387 h 904126"/>
                    <a:gd name="connsiteX2" fmla="*/ 1119883 w 1119883"/>
                    <a:gd name="connsiteY2" fmla="*/ 0 h 904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9883" h="904126">
                      <a:moveTo>
                        <a:pt x="0" y="904126"/>
                      </a:moveTo>
                      <a:cubicBezTo>
                        <a:pt x="235449" y="609600"/>
                        <a:pt x="470899" y="315075"/>
                        <a:pt x="657546" y="164387"/>
                      </a:cubicBezTo>
                      <a:cubicBezTo>
                        <a:pt x="844193" y="13699"/>
                        <a:pt x="982038" y="6849"/>
                        <a:pt x="111988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4745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E9C78-EEBC-466E-AE04-4C5F11B6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895E4-52DD-4A01-AD86-AF2CAD06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46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188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A8CD53B-A9FD-4FE0-9C93-913C46A306CD}"/>
              </a:ext>
            </a:extLst>
          </p:cNvPr>
          <p:cNvSpPr/>
          <p:nvPr/>
        </p:nvSpPr>
        <p:spPr>
          <a:xfrm>
            <a:off x="1798859" y="2838029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4AF39620-C0C8-4A42-B551-21180408E927}"/>
              </a:ext>
            </a:extLst>
          </p:cNvPr>
          <p:cNvSpPr/>
          <p:nvPr/>
        </p:nvSpPr>
        <p:spPr>
          <a:xfrm rot="10800000">
            <a:off x="3247515" y="2314047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7E77D499-BBB1-44EC-BE23-C256DB68F029}"/>
              </a:ext>
            </a:extLst>
          </p:cNvPr>
          <p:cNvSpPr/>
          <p:nvPr/>
        </p:nvSpPr>
        <p:spPr>
          <a:xfrm rot="10800000">
            <a:off x="1788585" y="3742155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26D15EE8-190C-498F-B254-9A437ED33FF7}"/>
              </a:ext>
            </a:extLst>
          </p:cNvPr>
          <p:cNvSpPr/>
          <p:nvPr/>
        </p:nvSpPr>
        <p:spPr>
          <a:xfrm rot="10800000">
            <a:off x="1100217" y="2509256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063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A8CD53B-A9FD-4FE0-9C93-913C46A306CD}"/>
              </a:ext>
            </a:extLst>
          </p:cNvPr>
          <p:cNvSpPr/>
          <p:nvPr/>
        </p:nvSpPr>
        <p:spPr>
          <a:xfrm>
            <a:off x="1798859" y="2838029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4AF39620-C0C8-4A42-B551-21180408E927}"/>
              </a:ext>
            </a:extLst>
          </p:cNvPr>
          <p:cNvSpPr/>
          <p:nvPr/>
        </p:nvSpPr>
        <p:spPr>
          <a:xfrm rot="10800000">
            <a:off x="3083129" y="2550352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7E77D499-BBB1-44EC-BE23-C256DB68F029}"/>
              </a:ext>
            </a:extLst>
          </p:cNvPr>
          <p:cNvSpPr/>
          <p:nvPr/>
        </p:nvSpPr>
        <p:spPr>
          <a:xfrm rot="10800000">
            <a:off x="1798859" y="3659962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26D15EE8-190C-498F-B254-9A437ED33FF7}"/>
              </a:ext>
            </a:extLst>
          </p:cNvPr>
          <p:cNvSpPr/>
          <p:nvPr/>
        </p:nvSpPr>
        <p:spPr>
          <a:xfrm rot="10800000">
            <a:off x="1202959" y="2550353"/>
            <a:ext cx="1869016" cy="1300094"/>
          </a:xfrm>
          <a:custGeom>
            <a:avLst/>
            <a:gdLst>
              <a:gd name="connsiteX0" fmla="*/ 2342444 w 3411904"/>
              <a:gd name="connsiteY0" fmla="*/ 0 h 2373331"/>
              <a:gd name="connsiteX1" fmla="*/ 1756833 w 3411904"/>
              <a:gd name="connsiteY1" fmla="*/ 480317 h 2373331"/>
              <a:gd name="connsiteX2" fmla="*/ 1381833 w 3411904"/>
              <a:gd name="connsiteY2" fmla="*/ 371154 h 2373331"/>
              <a:gd name="connsiteX3" fmla="*/ 1171222 w 3411904"/>
              <a:gd name="connsiteY3" fmla="*/ 960634 h 2373331"/>
              <a:gd name="connsiteX4" fmla="*/ 960611 w 3411904"/>
              <a:gd name="connsiteY4" fmla="*/ 1550114 h 2373331"/>
              <a:gd name="connsiteX5" fmla="*/ 585611 w 3411904"/>
              <a:gd name="connsiteY5" fmla="*/ 1440951 h 2373331"/>
              <a:gd name="connsiteX6" fmla="*/ 0 w 3411904"/>
              <a:gd name="connsiteY6" fmla="*/ 1921268 h 2373331"/>
              <a:gd name="connsiteX7" fmla="*/ 426487 w 3411904"/>
              <a:gd name="connsiteY7" fmla="*/ 1921268 h 2373331"/>
              <a:gd name="connsiteX8" fmla="*/ 852975 w 3411904"/>
              <a:gd name="connsiteY8" fmla="*/ 2373331 h 2373331"/>
              <a:gd name="connsiteX9" fmla="*/ 1705952 w 3411904"/>
              <a:gd name="connsiteY9" fmla="*/ 1921268 h 2373331"/>
              <a:gd name="connsiteX10" fmla="*/ 2558929 w 3411904"/>
              <a:gd name="connsiteY10" fmla="*/ 1469205 h 2373331"/>
              <a:gd name="connsiteX11" fmla="*/ 2985417 w 3411904"/>
              <a:gd name="connsiteY11" fmla="*/ 1921268 h 2373331"/>
              <a:gd name="connsiteX12" fmla="*/ 3411904 w 3411904"/>
              <a:gd name="connsiteY12" fmla="*/ 1921268 h 2373331"/>
              <a:gd name="connsiteX13" fmla="*/ 3010855 w 3411904"/>
              <a:gd name="connsiteY13" fmla="*/ 1200793 h 2373331"/>
              <a:gd name="connsiteX14" fmla="*/ 2831842 w 3411904"/>
              <a:gd name="connsiteY14" fmla="*/ 1546761 h 2373331"/>
              <a:gd name="connsiteX15" fmla="*/ 2877173 w 3411904"/>
              <a:gd name="connsiteY15" fmla="*/ 960634 h 2373331"/>
              <a:gd name="connsiteX16" fmla="*/ 2922504 w 3411904"/>
              <a:gd name="connsiteY16" fmla="*/ 374507 h 2373331"/>
              <a:gd name="connsiteX17" fmla="*/ 2743491 w 3411904"/>
              <a:gd name="connsiteY17" fmla="*/ 720475 h 2373331"/>
              <a:gd name="connsiteX18" fmla="*/ 2342444 w 3411904"/>
              <a:gd name="connsiteY18" fmla="*/ 0 h 23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11904" h="2373331">
                <a:moveTo>
                  <a:pt x="2342444" y="0"/>
                </a:moveTo>
                <a:lnTo>
                  <a:pt x="1756833" y="480317"/>
                </a:lnTo>
                <a:lnTo>
                  <a:pt x="1381833" y="371154"/>
                </a:lnTo>
                <a:lnTo>
                  <a:pt x="1171222" y="960634"/>
                </a:lnTo>
                <a:lnTo>
                  <a:pt x="960611" y="1550114"/>
                </a:lnTo>
                <a:lnTo>
                  <a:pt x="585611" y="1440951"/>
                </a:lnTo>
                <a:lnTo>
                  <a:pt x="0" y="1921268"/>
                </a:lnTo>
                <a:lnTo>
                  <a:pt x="426487" y="1921268"/>
                </a:lnTo>
                <a:lnTo>
                  <a:pt x="852975" y="2373331"/>
                </a:lnTo>
                <a:lnTo>
                  <a:pt x="1705952" y="1921268"/>
                </a:lnTo>
                <a:lnTo>
                  <a:pt x="2558929" y="1469205"/>
                </a:lnTo>
                <a:lnTo>
                  <a:pt x="2985417" y="1921268"/>
                </a:lnTo>
                <a:lnTo>
                  <a:pt x="3411904" y="1921268"/>
                </a:lnTo>
                <a:lnTo>
                  <a:pt x="3010855" y="1200793"/>
                </a:lnTo>
                <a:lnTo>
                  <a:pt x="2831842" y="1546761"/>
                </a:lnTo>
                <a:lnTo>
                  <a:pt x="2877173" y="960634"/>
                </a:lnTo>
                <a:lnTo>
                  <a:pt x="2922504" y="374507"/>
                </a:lnTo>
                <a:lnTo>
                  <a:pt x="2743491" y="720475"/>
                </a:lnTo>
                <a:lnTo>
                  <a:pt x="2342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065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49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6328792-B46B-41FA-AEA6-3DA3569186C3}"/>
              </a:ext>
            </a:extLst>
          </p:cNvPr>
          <p:cNvGrpSpPr/>
          <p:nvPr/>
        </p:nvGrpSpPr>
        <p:grpSpPr>
          <a:xfrm>
            <a:off x="1213016" y="2590392"/>
            <a:ext cx="3738031" cy="2352551"/>
            <a:chOff x="1213016" y="2590392"/>
            <a:chExt cx="3738031" cy="235255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AF39620-C0C8-4A42-B551-21180408E927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7E77D499-BBB1-44EC-BE23-C256DB68F029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8566346-8551-4EF8-AD07-BBA996BA8C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0396" y="6322377"/>
            <a:ext cx="357560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需要足夠的接近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1C53E5D-7DB3-49E3-BA93-BD8D8339535B}"/>
              </a:ext>
            </a:extLst>
          </p:cNvPr>
          <p:cNvGrpSpPr/>
          <p:nvPr/>
        </p:nvGrpSpPr>
        <p:grpSpPr>
          <a:xfrm>
            <a:off x="1037690" y="1602768"/>
            <a:ext cx="2492526" cy="832207"/>
            <a:chOff x="1037690" y="1602768"/>
            <a:chExt cx="2492526" cy="83220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529C6B6-04D1-4B7F-98D9-05DD3D1D2E7C}"/>
                </a:ext>
              </a:extLst>
            </p:cNvPr>
            <p:cNvSpPr/>
            <p:nvPr/>
          </p:nvSpPr>
          <p:spPr>
            <a:xfrm>
              <a:off x="1037690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B2C2B4-DC12-4514-9143-9CE47ADEC10F}"/>
                </a:ext>
              </a:extLst>
            </p:cNvPr>
            <p:cNvSpPr/>
            <p:nvPr/>
          </p:nvSpPr>
          <p:spPr>
            <a:xfrm rot="10800000">
              <a:off x="2052332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2566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50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6328792-B46B-41FA-AEA6-3DA3569186C3}"/>
              </a:ext>
            </a:extLst>
          </p:cNvPr>
          <p:cNvGrpSpPr/>
          <p:nvPr/>
        </p:nvGrpSpPr>
        <p:grpSpPr>
          <a:xfrm>
            <a:off x="1593160" y="2816424"/>
            <a:ext cx="2403487" cy="1512648"/>
            <a:chOff x="1213016" y="2590392"/>
            <a:chExt cx="3738031" cy="235255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AF39620-C0C8-4A42-B551-21180408E927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7E77D499-BBB1-44EC-BE23-C256DB68F029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35403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51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6328792-B46B-41FA-AEA6-3DA3569186C3}"/>
              </a:ext>
            </a:extLst>
          </p:cNvPr>
          <p:cNvGrpSpPr/>
          <p:nvPr/>
        </p:nvGrpSpPr>
        <p:grpSpPr>
          <a:xfrm>
            <a:off x="1932207" y="2816424"/>
            <a:ext cx="2403487" cy="1512648"/>
            <a:chOff x="1213016" y="2590392"/>
            <a:chExt cx="3738031" cy="235255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AF39620-C0C8-4A42-B551-21180408E927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7E77D499-BBB1-44EC-BE23-C256DB68F029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5251692-AED4-447A-805C-CF9531CB2AB8}"/>
              </a:ext>
            </a:extLst>
          </p:cNvPr>
          <p:cNvGrpSpPr/>
          <p:nvPr/>
        </p:nvGrpSpPr>
        <p:grpSpPr>
          <a:xfrm rot="10800000">
            <a:off x="2702769" y="3011632"/>
            <a:ext cx="2403487" cy="1512648"/>
            <a:chOff x="1213016" y="2590392"/>
            <a:chExt cx="3738031" cy="2352551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7CE38F53-0E06-4949-A886-8028A3B693EC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57A19B04-4947-49DD-92D7-35A93FBD3768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D2F1A2F-8FF1-42CD-AF07-E21F42C118A5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0FB7DB04-6835-4ADE-9B15-8D0BA195B2B8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F06311-8980-440E-9E86-945FE53AA16F}"/>
              </a:ext>
            </a:extLst>
          </p:cNvPr>
          <p:cNvGrpSpPr/>
          <p:nvPr/>
        </p:nvGrpSpPr>
        <p:grpSpPr>
          <a:xfrm rot="10800000">
            <a:off x="1932207" y="1573250"/>
            <a:ext cx="2403487" cy="1512648"/>
            <a:chOff x="1213016" y="2590392"/>
            <a:chExt cx="3738031" cy="2352551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E21F48E8-DEB2-4A3B-A74D-D93E4A4DB15E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8E20E88F-241A-42B3-B089-7E77EFAF7698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97C4D72F-4E3A-4CFF-ADB0-09F499A92FDD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74457C00-33AD-467A-B197-371392E5B046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A47B979-2270-457F-81E6-E24E0891F187}"/>
              </a:ext>
            </a:extLst>
          </p:cNvPr>
          <p:cNvGrpSpPr/>
          <p:nvPr/>
        </p:nvGrpSpPr>
        <p:grpSpPr>
          <a:xfrm rot="10800000">
            <a:off x="257519" y="2991084"/>
            <a:ext cx="2403487" cy="1512648"/>
            <a:chOff x="1213016" y="2590392"/>
            <a:chExt cx="3738031" cy="2352551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6409DF95-0AB9-4E9D-AC19-EE7548534F40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211F22C0-99E5-4787-9788-2D5F68659576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4F69BF4D-2188-49A5-84EA-8D1FA38B7065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39369DD2-5AAA-4E07-B4F0-F82C35697F6D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4033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52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6328792-B46B-41FA-AEA6-3DA3569186C3}"/>
              </a:ext>
            </a:extLst>
          </p:cNvPr>
          <p:cNvGrpSpPr/>
          <p:nvPr/>
        </p:nvGrpSpPr>
        <p:grpSpPr>
          <a:xfrm>
            <a:off x="1932207" y="2816424"/>
            <a:ext cx="2403487" cy="1512648"/>
            <a:chOff x="1213016" y="2590392"/>
            <a:chExt cx="3738031" cy="2352551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A8CD53B-A9FD-4FE0-9C93-913C46A306CD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AF39620-C0C8-4A42-B551-21180408E927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7E77D499-BBB1-44EC-BE23-C256DB68F029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D15EE8-190C-498F-B254-9A437ED33FF7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5251692-AED4-447A-805C-CF9531CB2AB8}"/>
              </a:ext>
            </a:extLst>
          </p:cNvPr>
          <p:cNvGrpSpPr/>
          <p:nvPr/>
        </p:nvGrpSpPr>
        <p:grpSpPr>
          <a:xfrm rot="10800000">
            <a:off x="2685580" y="2975652"/>
            <a:ext cx="2403487" cy="1512648"/>
            <a:chOff x="1213016" y="2590392"/>
            <a:chExt cx="3738031" cy="2352551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7CE38F53-0E06-4949-A886-8028A3B693EC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57A19B04-4947-49DD-92D7-35A93FBD3768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D2F1A2F-8FF1-42CD-AF07-E21F42C118A5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0FB7DB04-6835-4ADE-9B15-8D0BA195B2B8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F06311-8980-440E-9E86-945FE53AA16F}"/>
              </a:ext>
            </a:extLst>
          </p:cNvPr>
          <p:cNvGrpSpPr/>
          <p:nvPr/>
        </p:nvGrpSpPr>
        <p:grpSpPr>
          <a:xfrm rot="10800000">
            <a:off x="1932209" y="1622227"/>
            <a:ext cx="2403487" cy="1512648"/>
            <a:chOff x="1213016" y="2590392"/>
            <a:chExt cx="3738031" cy="2352551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E21F48E8-DEB2-4A3B-A74D-D93E4A4DB15E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8E20E88F-241A-42B3-B089-7E77EFAF7698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97C4D72F-4E3A-4CFF-ADB0-09F499A92FDD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74457C00-33AD-467A-B197-371392E5B046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A47B979-2270-457F-81E6-E24E0891F187}"/>
              </a:ext>
            </a:extLst>
          </p:cNvPr>
          <p:cNvGrpSpPr/>
          <p:nvPr/>
        </p:nvGrpSpPr>
        <p:grpSpPr>
          <a:xfrm rot="10800000">
            <a:off x="282092" y="2975652"/>
            <a:ext cx="2403487" cy="1512648"/>
            <a:chOff x="1213016" y="2590392"/>
            <a:chExt cx="3738031" cy="2352551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6409DF95-0AB9-4E9D-AC19-EE7548534F40}"/>
                </a:ext>
              </a:extLst>
            </p:cNvPr>
            <p:cNvSpPr/>
            <p:nvPr/>
          </p:nvSpPr>
          <p:spPr>
            <a:xfrm>
              <a:off x="1798859" y="283802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211F22C0-99E5-4787-9788-2D5F68659576}"/>
                </a:ext>
              </a:extLst>
            </p:cNvPr>
            <p:cNvSpPr/>
            <p:nvPr/>
          </p:nvSpPr>
          <p:spPr>
            <a:xfrm rot="10800000">
              <a:off x="3082031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4F69BF4D-2188-49A5-84EA-8D1FA38B7065}"/>
                </a:ext>
              </a:extLst>
            </p:cNvPr>
            <p:cNvSpPr/>
            <p:nvPr/>
          </p:nvSpPr>
          <p:spPr>
            <a:xfrm rot="10800000">
              <a:off x="1798859" y="3642849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39369DD2-5AAA-4E07-B4F0-F82C35697F6D}"/>
                </a:ext>
              </a:extLst>
            </p:cNvPr>
            <p:cNvSpPr/>
            <p:nvPr/>
          </p:nvSpPr>
          <p:spPr>
            <a:xfrm rot="10800000">
              <a:off x="1213016" y="2590392"/>
              <a:ext cx="1869016" cy="1300094"/>
            </a:xfrm>
            <a:custGeom>
              <a:avLst/>
              <a:gdLst>
                <a:gd name="connsiteX0" fmla="*/ 2342444 w 3411904"/>
                <a:gd name="connsiteY0" fmla="*/ 0 h 2373331"/>
                <a:gd name="connsiteX1" fmla="*/ 1756833 w 3411904"/>
                <a:gd name="connsiteY1" fmla="*/ 480317 h 2373331"/>
                <a:gd name="connsiteX2" fmla="*/ 1381833 w 3411904"/>
                <a:gd name="connsiteY2" fmla="*/ 371154 h 2373331"/>
                <a:gd name="connsiteX3" fmla="*/ 1171222 w 3411904"/>
                <a:gd name="connsiteY3" fmla="*/ 960634 h 2373331"/>
                <a:gd name="connsiteX4" fmla="*/ 960611 w 3411904"/>
                <a:gd name="connsiteY4" fmla="*/ 1550114 h 2373331"/>
                <a:gd name="connsiteX5" fmla="*/ 585611 w 3411904"/>
                <a:gd name="connsiteY5" fmla="*/ 1440951 h 2373331"/>
                <a:gd name="connsiteX6" fmla="*/ 0 w 3411904"/>
                <a:gd name="connsiteY6" fmla="*/ 1921268 h 2373331"/>
                <a:gd name="connsiteX7" fmla="*/ 426487 w 3411904"/>
                <a:gd name="connsiteY7" fmla="*/ 1921268 h 2373331"/>
                <a:gd name="connsiteX8" fmla="*/ 852975 w 3411904"/>
                <a:gd name="connsiteY8" fmla="*/ 2373331 h 2373331"/>
                <a:gd name="connsiteX9" fmla="*/ 1705952 w 3411904"/>
                <a:gd name="connsiteY9" fmla="*/ 1921268 h 2373331"/>
                <a:gd name="connsiteX10" fmla="*/ 2558929 w 3411904"/>
                <a:gd name="connsiteY10" fmla="*/ 1469205 h 2373331"/>
                <a:gd name="connsiteX11" fmla="*/ 2985417 w 3411904"/>
                <a:gd name="connsiteY11" fmla="*/ 1921268 h 2373331"/>
                <a:gd name="connsiteX12" fmla="*/ 3411904 w 3411904"/>
                <a:gd name="connsiteY12" fmla="*/ 1921268 h 2373331"/>
                <a:gd name="connsiteX13" fmla="*/ 3010855 w 3411904"/>
                <a:gd name="connsiteY13" fmla="*/ 1200793 h 2373331"/>
                <a:gd name="connsiteX14" fmla="*/ 2831842 w 3411904"/>
                <a:gd name="connsiteY14" fmla="*/ 1546761 h 2373331"/>
                <a:gd name="connsiteX15" fmla="*/ 2877173 w 3411904"/>
                <a:gd name="connsiteY15" fmla="*/ 960634 h 2373331"/>
                <a:gd name="connsiteX16" fmla="*/ 2922504 w 3411904"/>
                <a:gd name="connsiteY16" fmla="*/ 374507 h 2373331"/>
                <a:gd name="connsiteX17" fmla="*/ 2743491 w 3411904"/>
                <a:gd name="connsiteY17" fmla="*/ 720475 h 2373331"/>
                <a:gd name="connsiteX18" fmla="*/ 2342444 w 3411904"/>
                <a:gd name="connsiteY18" fmla="*/ 0 h 2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1904" h="2373331">
                  <a:moveTo>
                    <a:pt x="2342444" y="0"/>
                  </a:moveTo>
                  <a:lnTo>
                    <a:pt x="1756833" y="480317"/>
                  </a:lnTo>
                  <a:lnTo>
                    <a:pt x="1381833" y="371154"/>
                  </a:lnTo>
                  <a:lnTo>
                    <a:pt x="1171222" y="960634"/>
                  </a:lnTo>
                  <a:lnTo>
                    <a:pt x="960611" y="1550114"/>
                  </a:lnTo>
                  <a:lnTo>
                    <a:pt x="585611" y="1440951"/>
                  </a:lnTo>
                  <a:lnTo>
                    <a:pt x="0" y="1921268"/>
                  </a:lnTo>
                  <a:lnTo>
                    <a:pt x="426487" y="1921268"/>
                  </a:lnTo>
                  <a:lnTo>
                    <a:pt x="852975" y="2373331"/>
                  </a:lnTo>
                  <a:lnTo>
                    <a:pt x="1705952" y="1921268"/>
                  </a:lnTo>
                  <a:lnTo>
                    <a:pt x="2558929" y="1469205"/>
                  </a:lnTo>
                  <a:lnTo>
                    <a:pt x="2985417" y="1921268"/>
                  </a:lnTo>
                  <a:lnTo>
                    <a:pt x="3411904" y="1921268"/>
                  </a:lnTo>
                  <a:lnTo>
                    <a:pt x="3010855" y="1200793"/>
                  </a:lnTo>
                  <a:lnTo>
                    <a:pt x="2831842" y="1546761"/>
                  </a:lnTo>
                  <a:lnTo>
                    <a:pt x="2877173" y="960634"/>
                  </a:lnTo>
                  <a:lnTo>
                    <a:pt x="2922504" y="374507"/>
                  </a:lnTo>
                  <a:lnTo>
                    <a:pt x="2743491" y="720475"/>
                  </a:lnTo>
                  <a:lnTo>
                    <a:pt x="234244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951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3FD2F20-463C-4646-B4CD-BBE01F3299F7}"/>
              </a:ext>
            </a:extLst>
          </p:cNvPr>
          <p:cNvGrpSpPr/>
          <p:nvPr/>
        </p:nvGrpSpPr>
        <p:grpSpPr>
          <a:xfrm>
            <a:off x="1037690" y="1602768"/>
            <a:ext cx="2492526" cy="832207"/>
            <a:chOff x="1037690" y="1602768"/>
            <a:chExt cx="2492526" cy="83220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529C6B6-04D1-4B7F-98D9-05DD3D1D2E7C}"/>
                </a:ext>
              </a:extLst>
            </p:cNvPr>
            <p:cNvSpPr/>
            <p:nvPr/>
          </p:nvSpPr>
          <p:spPr>
            <a:xfrm>
              <a:off x="1037690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B2C2B4-DC12-4514-9143-9CE47ADEC10F}"/>
                </a:ext>
              </a:extLst>
            </p:cNvPr>
            <p:cNvSpPr/>
            <p:nvPr/>
          </p:nvSpPr>
          <p:spPr>
            <a:xfrm rot="10800000">
              <a:off x="2052332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62F9B2A-98AE-49D0-BF2F-8FD87C06922B}"/>
              </a:ext>
            </a:extLst>
          </p:cNvPr>
          <p:cNvGrpSpPr/>
          <p:nvPr/>
        </p:nvGrpSpPr>
        <p:grpSpPr>
          <a:xfrm>
            <a:off x="2681555" y="1602768"/>
            <a:ext cx="2492526" cy="832207"/>
            <a:chOff x="1037690" y="1602768"/>
            <a:chExt cx="2492526" cy="832207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230E161-D474-4A36-B773-08285B312776}"/>
                </a:ext>
              </a:extLst>
            </p:cNvPr>
            <p:cNvSpPr/>
            <p:nvPr/>
          </p:nvSpPr>
          <p:spPr>
            <a:xfrm>
              <a:off x="1037690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5542B8A-48F1-4197-8C74-C5CF08181D77}"/>
                </a:ext>
              </a:extLst>
            </p:cNvPr>
            <p:cNvSpPr/>
            <p:nvPr/>
          </p:nvSpPr>
          <p:spPr>
            <a:xfrm rot="10800000">
              <a:off x="2052332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44670D0-2BED-45AA-B8CA-C295C15FBE8A}"/>
              </a:ext>
            </a:extLst>
          </p:cNvPr>
          <p:cNvGrpSpPr/>
          <p:nvPr/>
        </p:nvGrpSpPr>
        <p:grpSpPr>
          <a:xfrm>
            <a:off x="0" y="2496620"/>
            <a:ext cx="2492526" cy="832207"/>
            <a:chOff x="1037690" y="1602768"/>
            <a:chExt cx="2492526" cy="832207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6811EC4-B02E-4604-934F-DB70AD7BBBDF}"/>
                </a:ext>
              </a:extLst>
            </p:cNvPr>
            <p:cNvSpPr/>
            <p:nvPr/>
          </p:nvSpPr>
          <p:spPr>
            <a:xfrm>
              <a:off x="1037690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5FE3C5E5-2E4D-457B-85F9-5B985F8321A0}"/>
                </a:ext>
              </a:extLst>
            </p:cNvPr>
            <p:cNvSpPr/>
            <p:nvPr/>
          </p:nvSpPr>
          <p:spPr>
            <a:xfrm rot="10800000">
              <a:off x="2052332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BE7E2A3-DC5D-463C-AE1E-DF1A8C6D236B}"/>
              </a:ext>
            </a:extLst>
          </p:cNvPr>
          <p:cNvGrpSpPr/>
          <p:nvPr/>
        </p:nvGrpSpPr>
        <p:grpSpPr>
          <a:xfrm>
            <a:off x="1623317" y="2527443"/>
            <a:ext cx="2492526" cy="832207"/>
            <a:chOff x="1037690" y="1602768"/>
            <a:chExt cx="2492526" cy="832207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B089F3DF-4CD8-4835-AA1A-41EE6058ADB2}"/>
                </a:ext>
              </a:extLst>
            </p:cNvPr>
            <p:cNvSpPr/>
            <p:nvPr/>
          </p:nvSpPr>
          <p:spPr>
            <a:xfrm>
              <a:off x="1037690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84CD0F2C-2F34-4A0E-8364-EC0A5188CBFD}"/>
                </a:ext>
              </a:extLst>
            </p:cNvPr>
            <p:cNvSpPr/>
            <p:nvPr/>
          </p:nvSpPr>
          <p:spPr>
            <a:xfrm rot="10800000">
              <a:off x="2052332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60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8857962-0BEE-48F2-9A45-83B8523CBBD3}"/>
              </a:ext>
            </a:extLst>
          </p:cNvPr>
          <p:cNvGrpSpPr/>
          <p:nvPr/>
        </p:nvGrpSpPr>
        <p:grpSpPr>
          <a:xfrm>
            <a:off x="23048" y="1602768"/>
            <a:ext cx="4985053" cy="1664414"/>
            <a:chOff x="23048" y="1602768"/>
            <a:chExt cx="4985053" cy="16644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3FD2F20-463C-4646-B4CD-BBE01F3299F7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529C6B6-04D1-4B7F-98D9-05DD3D1D2E7C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8DB2C2B4-DC12-4514-9143-9CE47ADEC10F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62F9B2A-98AE-49D0-BF2F-8FD87C06922B}"/>
                </a:ext>
              </a:extLst>
            </p:cNvPr>
            <p:cNvGrpSpPr/>
            <p:nvPr/>
          </p:nvGrpSpPr>
          <p:grpSpPr>
            <a:xfrm>
              <a:off x="2515575" y="1602768"/>
              <a:ext cx="2492526" cy="832207"/>
              <a:chOff x="1037690" y="1602768"/>
              <a:chExt cx="2492526" cy="832207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230E161-D474-4A36-B773-08285B312776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05542B8A-48F1-4197-8C74-C5CF08181D77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44670D0-2BED-45AA-B8CA-C295C15FBE8A}"/>
                </a:ext>
              </a:extLst>
            </p:cNvPr>
            <p:cNvGrpSpPr/>
            <p:nvPr/>
          </p:nvGrpSpPr>
          <p:grpSpPr>
            <a:xfrm>
              <a:off x="23048" y="2434975"/>
              <a:ext cx="2492526" cy="832207"/>
              <a:chOff x="1037690" y="1602768"/>
              <a:chExt cx="2492526" cy="832207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86811EC4-B02E-4604-934F-DB70AD7BBBDF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5FE3C5E5-2E4D-457B-85F9-5B985F8321A0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BE7E2A3-DC5D-463C-AE1E-DF1A8C6D236B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B089F3DF-4CD8-4835-AA1A-41EE6058ADB2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84CD0F2C-2F34-4A0E-8364-EC0A5188CBFD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53467F-5977-4FC0-9F56-3E468FA383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03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8857962-0BEE-48F2-9A45-83B8523CBBD3}"/>
              </a:ext>
            </a:extLst>
          </p:cNvPr>
          <p:cNvGrpSpPr/>
          <p:nvPr/>
        </p:nvGrpSpPr>
        <p:grpSpPr>
          <a:xfrm>
            <a:off x="1037690" y="1602768"/>
            <a:ext cx="2955769" cy="1664414"/>
            <a:chOff x="1037690" y="1602768"/>
            <a:chExt cx="2955769" cy="16644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3FD2F20-463C-4646-B4CD-BBE01F3299F7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529C6B6-04D1-4B7F-98D9-05DD3D1D2E7C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8DB2C2B4-DC12-4514-9143-9CE47ADEC10F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230E161-D474-4A36-B773-08285B312776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5FE3C5E5-2E4D-457B-85F9-5B985F8321A0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BE7E2A3-DC5D-463C-AE1E-DF1A8C6D236B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B089F3DF-4CD8-4835-AA1A-41EE6058ADB2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84CD0F2C-2F34-4A0E-8364-EC0A5188CBFD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53467F-5977-4FC0-9F56-3E468FA383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0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8857962-0BEE-48F2-9A45-83B8523CBBD3}"/>
              </a:ext>
            </a:extLst>
          </p:cNvPr>
          <p:cNvGrpSpPr/>
          <p:nvPr/>
        </p:nvGrpSpPr>
        <p:grpSpPr>
          <a:xfrm>
            <a:off x="1918080" y="2690334"/>
            <a:ext cx="1975826" cy="1112600"/>
            <a:chOff x="1037690" y="1602768"/>
            <a:chExt cx="2955769" cy="16644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3FD2F20-463C-4646-B4CD-BBE01F3299F7}"/>
                </a:ext>
              </a:extLst>
            </p:cNvPr>
            <p:cNvGrpSpPr/>
            <p:nvPr/>
          </p:nvGrpSpPr>
          <p:grpSpPr>
            <a:xfrm>
              <a:off x="1037690" y="1602768"/>
              <a:ext cx="2492526" cy="832207"/>
              <a:chOff x="1037690" y="1602768"/>
              <a:chExt cx="2492526" cy="832207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529C6B6-04D1-4B7F-98D9-05DD3D1D2E7C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8DB2C2B4-DC12-4514-9143-9CE47ADEC10F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230E161-D474-4A36-B773-08285B312776}"/>
                </a:ext>
              </a:extLst>
            </p:cNvPr>
            <p:cNvSpPr/>
            <p:nvPr/>
          </p:nvSpPr>
          <p:spPr>
            <a:xfrm>
              <a:off x="2515575" y="1602768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5FE3C5E5-2E4D-457B-85F9-5B985F8321A0}"/>
                </a:ext>
              </a:extLst>
            </p:cNvPr>
            <p:cNvSpPr/>
            <p:nvPr/>
          </p:nvSpPr>
          <p:spPr>
            <a:xfrm rot="10800000">
              <a:off x="1037690" y="2434975"/>
              <a:ext cx="1477884" cy="832207"/>
            </a:xfrm>
            <a:prstGeom prst="triangle">
              <a:avLst>
                <a:gd name="adj" fmla="val 686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BE7E2A3-DC5D-463C-AE1E-DF1A8C6D236B}"/>
                </a:ext>
              </a:extLst>
            </p:cNvPr>
            <p:cNvGrpSpPr/>
            <p:nvPr/>
          </p:nvGrpSpPr>
          <p:grpSpPr>
            <a:xfrm>
              <a:off x="1500933" y="2434975"/>
              <a:ext cx="2492526" cy="832207"/>
              <a:chOff x="1037690" y="1602768"/>
              <a:chExt cx="2492526" cy="832207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B089F3DF-4CD8-4835-AA1A-41EE6058ADB2}"/>
                  </a:ext>
                </a:extLst>
              </p:cNvPr>
              <p:cNvSpPr/>
              <p:nvPr/>
            </p:nvSpPr>
            <p:spPr>
              <a:xfrm>
                <a:off x="1037690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84CD0F2C-2F34-4A0E-8364-EC0A5188CBFD}"/>
                  </a:ext>
                </a:extLst>
              </p:cNvPr>
              <p:cNvSpPr/>
              <p:nvPr/>
            </p:nvSpPr>
            <p:spPr>
              <a:xfrm rot="10800000">
                <a:off x="2052332" y="1602768"/>
                <a:ext cx="1477884" cy="832207"/>
              </a:xfrm>
              <a:prstGeom prst="triangle">
                <a:avLst>
                  <a:gd name="adj" fmla="val 686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53467F-5977-4FC0-9F56-3E468FA383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696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  <p:tag name="SELECTED" val="N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  <p:tag name="SELECTED" val="N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  <p:tag name="SELECTED" val="N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  <p:tag name="SELECTED" val="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  <p:tag name="SELECTED" val="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  <p:tag name="SELECTED" val="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howMenu~DivisionsButt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GeometerMenu~ReflectionMenu~PointReflectionButt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-2Colum-Hant.potx" id="{DEA90BAE-1F91-43FA-BC5B-76A39F9C594E}" vid="{74E518EA-9AAE-453D-AC1B-219CD6818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160</Words>
  <Application>Microsoft Office PowerPoint</Application>
  <PresentationFormat>寬螢幕</PresentationFormat>
  <Paragraphs>68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微軟正黑體</vt:lpstr>
      <vt:lpstr>新細明體</vt:lpstr>
      <vt:lpstr>Arial</vt:lpstr>
      <vt:lpstr>Calibri</vt:lpstr>
      <vt:lpstr>AMA-2Colum</vt:lpstr>
      <vt:lpstr>特殊鑲嵌 任三邊形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三角形變形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另一版本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Demi-regular tessellation</dc:title>
  <dc:creator>USER</dc:creator>
  <cp:lastModifiedBy>USER</cp:lastModifiedBy>
  <cp:revision>75</cp:revision>
  <dcterms:created xsi:type="dcterms:W3CDTF">2021-12-09T07:02:26Z</dcterms:created>
  <dcterms:modified xsi:type="dcterms:W3CDTF">2024-10-31T21:41:54Z</dcterms:modified>
</cp:coreProperties>
</file>