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9" r:id="rId9"/>
    <p:sldId id="263" r:id="rId10"/>
    <p:sldId id="270" r:id="rId11"/>
    <p:sldId id="264" r:id="rId12"/>
    <p:sldId id="265" r:id="rId13"/>
    <p:sldId id="266" r:id="rId14"/>
    <p:sldId id="271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40"/>
    <a:srgbClr val="FFFF41"/>
    <a:srgbClr val="FFFF01"/>
    <a:srgbClr val="314000"/>
    <a:srgbClr val="807D00"/>
    <a:srgbClr val="BDD7EE"/>
    <a:srgbClr val="DEEBF7"/>
    <a:srgbClr val="A6B0B9"/>
    <a:srgbClr val="6F767C"/>
    <a:srgbClr val="383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2" autoAdjust="0"/>
    <p:restoredTop sz="94660"/>
  </p:normalViewPr>
  <p:slideViewPr>
    <p:cSldViewPr snapToGrid="0">
      <p:cViewPr>
        <p:scale>
          <a:sx n="75" d="100"/>
          <a:sy n="75" d="100"/>
        </p:scale>
        <p:origin x="41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CE8A5-BBD1-4962-A45D-365871066F35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F2F95-B624-44BB-8C9C-FDEF55B3B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66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49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8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3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05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49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75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05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7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89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72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8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5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55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25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86D541E-E571-4FB9-975F-78B52BF5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特殊鑲嵌</a:t>
            </a:r>
            <a:br>
              <a:rPr lang="en-US" altLang="zh-TW" dirty="0"/>
            </a:br>
            <a:r>
              <a:rPr lang="zh-TW" altLang="en-US" dirty="0"/>
              <a:t>任四邊形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7A932BED-D953-4863-99AC-620DFFA10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D63FF6A-ED36-4C1A-9B7D-760924131AFA}"/>
              </a:ext>
            </a:extLst>
          </p:cNvPr>
          <p:cNvGrpSpPr/>
          <p:nvPr/>
        </p:nvGrpSpPr>
        <p:grpSpPr>
          <a:xfrm>
            <a:off x="760507" y="1602768"/>
            <a:ext cx="2547773" cy="1787485"/>
            <a:chOff x="760507" y="1602768"/>
            <a:chExt cx="2547773" cy="1787485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6822A0AB-DB9F-42E6-93E7-78E11CDA5452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B5616266-CB49-4361-B169-7F875CAEB195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D83D963-A9FC-4711-B789-34F5EC84490D}"/>
              </a:ext>
            </a:extLst>
          </p:cNvPr>
          <p:cNvGrpSpPr/>
          <p:nvPr/>
        </p:nvGrpSpPr>
        <p:grpSpPr>
          <a:xfrm>
            <a:off x="1520795" y="2508643"/>
            <a:ext cx="2547773" cy="1787485"/>
            <a:chOff x="760507" y="1602768"/>
            <a:chExt cx="2547773" cy="1787485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BE02D2D9-BB66-40A4-B025-CD782D2F3BED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16C658F9-00FF-47C8-A572-23622A2A862F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0BD55B-B1C8-4E92-AF07-D1E7BEC2194A}"/>
              </a:ext>
            </a:extLst>
          </p:cNvPr>
          <p:cNvGrpSpPr/>
          <p:nvPr/>
        </p:nvGrpSpPr>
        <p:grpSpPr>
          <a:xfrm>
            <a:off x="2661227" y="882921"/>
            <a:ext cx="2547773" cy="1787485"/>
            <a:chOff x="760507" y="1602768"/>
            <a:chExt cx="2547773" cy="1787485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923AB419-F89A-4C1A-ADF9-4E3EFD72B4CE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3FED4397-4DD4-4C78-9D6E-6354FDEF9800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750A463-D33D-4EA3-A8FB-0BC030104830}"/>
              </a:ext>
            </a:extLst>
          </p:cNvPr>
          <p:cNvGrpSpPr/>
          <p:nvPr/>
        </p:nvGrpSpPr>
        <p:grpSpPr>
          <a:xfrm>
            <a:off x="3421515" y="1788796"/>
            <a:ext cx="2547773" cy="1787485"/>
            <a:chOff x="760507" y="1602768"/>
            <a:chExt cx="2547773" cy="1787485"/>
          </a:xfrm>
        </p:grpSpPr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D9E267A0-461D-45F0-A8EE-0DC32C6228A7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2FF950A3-633A-4B8F-BDC1-B8EA4C980D10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9A73604-921C-4C64-B86D-C9CF62806F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235" y="6322377"/>
            <a:ext cx="14627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162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313CD0F-2885-4226-8058-A3F6281200D8}"/>
              </a:ext>
            </a:extLst>
          </p:cNvPr>
          <p:cNvGrpSpPr/>
          <p:nvPr/>
        </p:nvGrpSpPr>
        <p:grpSpPr>
          <a:xfrm>
            <a:off x="246801" y="2262053"/>
            <a:ext cx="2712158" cy="1777221"/>
            <a:chOff x="760507" y="882921"/>
            <a:chExt cx="5208781" cy="3413207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D63FF6A-ED36-4C1A-9B7D-760924131AFA}"/>
                </a:ext>
              </a:extLst>
            </p:cNvPr>
            <p:cNvGrpSpPr/>
            <p:nvPr/>
          </p:nvGrpSpPr>
          <p:grpSpPr>
            <a:xfrm>
              <a:off x="760507" y="1602768"/>
              <a:ext cx="2547773" cy="1787485"/>
              <a:chOff x="760507" y="1602768"/>
              <a:chExt cx="2547773" cy="1787485"/>
            </a:xfrm>
          </p:grpSpPr>
          <p:sp>
            <p:nvSpPr>
              <p:cNvPr id="6" name="手繪多邊形: 圖案 5">
                <a:extLst>
                  <a:ext uri="{FF2B5EF4-FFF2-40B4-BE49-F238E27FC236}">
                    <a16:creationId xmlns:a16="http://schemas.microsoft.com/office/drawing/2014/main" id="{6822A0AB-DB9F-42E6-93E7-78E11CDA5452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7" name="手繪多邊形: 圖案 6">
                <a:extLst>
                  <a:ext uri="{FF2B5EF4-FFF2-40B4-BE49-F238E27FC236}">
                    <a16:creationId xmlns:a16="http://schemas.microsoft.com/office/drawing/2014/main" id="{B5616266-CB49-4361-B169-7F875CAEB195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9D83D963-A9FC-4711-B789-34F5EC84490D}"/>
                </a:ext>
              </a:extLst>
            </p:cNvPr>
            <p:cNvGrpSpPr/>
            <p:nvPr/>
          </p:nvGrpSpPr>
          <p:grpSpPr>
            <a:xfrm>
              <a:off x="1520795" y="2508643"/>
              <a:ext cx="2547773" cy="1787485"/>
              <a:chOff x="760507" y="1602768"/>
              <a:chExt cx="2547773" cy="1787485"/>
            </a:xfrm>
          </p:grpSpPr>
          <p:sp>
            <p:nvSpPr>
              <p:cNvPr id="15" name="手繪多邊形: 圖案 14">
                <a:extLst>
                  <a:ext uri="{FF2B5EF4-FFF2-40B4-BE49-F238E27FC236}">
                    <a16:creationId xmlns:a16="http://schemas.microsoft.com/office/drawing/2014/main" id="{BE02D2D9-BB66-40A4-B025-CD782D2F3BED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16C658F9-00FF-47C8-A572-23622A2A862F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0BD55B-B1C8-4E92-AF07-D1E7BEC2194A}"/>
                </a:ext>
              </a:extLst>
            </p:cNvPr>
            <p:cNvGrpSpPr/>
            <p:nvPr/>
          </p:nvGrpSpPr>
          <p:grpSpPr>
            <a:xfrm>
              <a:off x="2661227" y="882921"/>
              <a:ext cx="2547773" cy="1787485"/>
              <a:chOff x="760507" y="1602768"/>
              <a:chExt cx="2547773" cy="1787485"/>
            </a:xfrm>
          </p:grpSpPr>
          <p:sp>
            <p:nvSpPr>
              <p:cNvPr id="11" name="手繪多邊形: 圖案 10">
                <a:extLst>
                  <a:ext uri="{FF2B5EF4-FFF2-40B4-BE49-F238E27FC236}">
                    <a16:creationId xmlns:a16="http://schemas.microsoft.com/office/drawing/2014/main" id="{923AB419-F89A-4C1A-ADF9-4E3EFD72B4CE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3FED4397-4DD4-4C78-9D6E-6354FDEF9800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5750A463-D33D-4EA3-A8FB-0BC030104830}"/>
                </a:ext>
              </a:extLst>
            </p:cNvPr>
            <p:cNvGrpSpPr/>
            <p:nvPr/>
          </p:nvGrpSpPr>
          <p:grpSpPr>
            <a:xfrm>
              <a:off x="3421515" y="1788796"/>
              <a:ext cx="2547773" cy="1787485"/>
              <a:chOff x="760507" y="1602768"/>
              <a:chExt cx="2547773" cy="1787485"/>
            </a:xfrm>
          </p:grpSpPr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D9E267A0-461D-45F0-A8EE-0DC32C6228A7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2FF950A3-633A-4B8F-BDC1-B8EA4C980D10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897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313CD0F-2885-4226-8058-A3F6281200D8}"/>
              </a:ext>
            </a:extLst>
          </p:cNvPr>
          <p:cNvGrpSpPr/>
          <p:nvPr/>
        </p:nvGrpSpPr>
        <p:grpSpPr>
          <a:xfrm>
            <a:off x="246801" y="2262053"/>
            <a:ext cx="2712158" cy="1777221"/>
            <a:chOff x="760507" y="882921"/>
            <a:chExt cx="5208781" cy="3413207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D63FF6A-ED36-4C1A-9B7D-760924131AFA}"/>
                </a:ext>
              </a:extLst>
            </p:cNvPr>
            <p:cNvGrpSpPr/>
            <p:nvPr/>
          </p:nvGrpSpPr>
          <p:grpSpPr>
            <a:xfrm>
              <a:off x="760507" y="1602768"/>
              <a:ext cx="2547773" cy="1787485"/>
              <a:chOff x="760507" y="1602768"/>
              <a:chExt cx="2547773" cy="1787485"/>
            </a:xfrm>
          </p:grpSpPr>
          <p:sp>
            <p:nvSpPr>
              <p:cNvPr id="6" name="手繪多邊形: 圖案 5">
                <a:extLst>
                  <a:ext uri="{FF2B5EF4-FFF2-40B4-BE49-F238E27FC236}">
                    <a16:creationId xmlns:a16="http://schemas.microsoft.com/office/drawing/2014/main" id="{6822A0AB-DB9F-42E6-93E7-78E11CDA5452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7" name="手繪多邊形: 圖案 6">
                <a:extLst>
                  <a:ext uri="{FF2B5EF4-FFF2-40B4-BE49-F238E27FC236}">
                    <a16:creationId xmlns:a16="http://schemas.microsoft.com/office/drawing/2014/main" id="{B5616266-CB49-4361-B169-7F875CAEB195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9D83D963-A9FC-4711-B789-34F5EC84490D}"/>
                </a:ext>
              </a:extLst>
            </p:cNvPr>
            <p:cNvGrpSpPr/>
            <p:nvPr/>
          </p:nvGrpSpPr>
          <p:grpSpPr>
            <a:xfrm>
              <a:off x="1520795" y="2508643"/>
              <a:ext cx="2547773" cy="1787485"/>
              <a:chOff x="760507" y="1602768"/>
              <a:chExt cx="2547773" cy="1787485"/>
            </a:xfrm>
          </p:grpSpPr>
          <p:sp>
            <p:nvSpPr>
              <p:cNvPr id="15" name="手繪多邊形: 圖案 14">
                <a:extLst>
                  <a:ext uri="{FF2B5EF4-FFF2-40B4-BE49-F238E27FC236}">
                    <a16:creationId xmlns:a16="http://schemas.microsoft.com/office/drawing/2014/main" id="{BE02D2D9-BB66-40A4-B025-CD782D2F3BED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16C658F9-00FF-47C8-A572-23622A2A862F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0BD55B-B1C8-4E92-AF07-D1E7BEC2194A}"/>
                </a:ext>
              </a:extLst>
            </p:cNvPr>
            <p:cNvGrpSpPr/>
            <p:nvPr/>
          </p:nvGrpSpPr>
          <p:grpSpPr>
            <a:xfrm>
              <a:off x="2661227" y="882921"/>
              <a:ext cx="2547773" cy="1787485"/>
              <a:chOff x="760507" y="1602768"/>
              <a:chExt cx="2547773" cy="1787485"/>
            </a:xfrm>
          </p:grpSpPr>
          <p:sp>
            <p:nvSpPr>
              <p:cNvPr id="11" name="手繪多邊形: 圖案 10">
                <a:extLst>
                  <a:ext uri="{FF2B5EF4-FFF2-40B4-BE49-F238E27FC236}">
                    <a16:creationId xmlns:a16="http://schemas.microsoft.com/office/drawing/2014/main" id="{923AB419-F89A-4C1A-ADF9-4E3EFD72B4CE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3FED4397-4DD4-4C78-9D6E-6354FDEF9800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5750A463-D33D-4EA3-A8FB-0BC030104830}"/>
                </a:ext>
              </a:extLst>
            </p:cNvPr>
            <p:cNvGrpSpPr/>
            <p:nvPr/>
          </p:nvGrpSpPr>
          <p:grpSpPr>
            <a:xfrm>
              <a:off x="3421515" y="1788796"/>
              <a:ext cx="2547773" cy="1787485"/>
              <a:chOff x="760507" y="1602768"/>
              <a:chExt cx="2547773" cy="1787485"/>
            </a:xfrm>
          </p:grpSpPr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D9E267A0-461D-45F0-A8EE-0DC32C6228A7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2FF950A3-633A-4B8F-BDC1-B8EA4C980D10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ED80ED4-41D1-4150-A8F1-7BCEDD52064A}"/>
              </a:ext>
            </a:extLst>
          </p:cNvPr>
          <p:cNvGrpSpPr/>
          <p:nvPr/>
        </p:nvGrpSpPr>
        <p:grpSpPr>
          <a:xfrm>
            <a:off x="2363277" y="1440120"/>
            <a:ext cx="2712158" cy="1777221"/>
            <a:chOff x="760507" y="882921"/>
            <a:chExt cx="5208781" cy="341320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1F5DC5B-F293-4189-A327-5B55967987B4}"/>
                </a:ext>
              </a:extLst>
            </p:cNvPr>
            <p:cNvGrpSpPr/>
            <p:nvPr/>
          </p:nvGrpSpPr>
          <p:grpSpPr>
            <a:xfrm>
              <a:off x="760507" y="1602768"/>
              <a:ext cx="2547773" cy="1787485"/>
              <a:chOff x="760507" y="1602768"/>
              <a:chExt cx="2547773" cy="1787485"/>
            </a:xfrm>
          </p:grpSpPr>
          <p:sp>
            <p:nvSpPr>
              <p:cNvPr id="30" name="手繪多邊形: 圖案 29">
                <a:extLst>
                  <a:ext uri="{FF2B5EF4-FFF2-40B4-BE49-F238E27FC236}">
                    <a16:creationId xmlns:a16="http://schemas.microsoft.com/office/drawing/2014/main" id="{CDFD7943-DE0A-4F42-BF9B-FDF2B2BD4F9D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1" name="手繪多邊形: 圖案 30">
                <a:extLst>
                  <a:ext uri="{FF2B5EF4-FFF2-40B4-BE49-F238E27FC236}">
                    <a16:creationId xmlns:a16="http://schemas.microsoft.com/office/drawing/2014/main" id="{4D727BAE-126D-4EC4-B746-73700A195C84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1B0AF615-96A8-432C-8C5B-23020FFA3883}"/>
                </a:ext>
              </a:extLst>
            </p:cNvPr>
            <p:cNvGrpSpPr/>
            <p:nvPr/>
          </p:nvGrpSpPr>
          <p:grpSpPr>
            <a:xfrm>
              <a:off x="1520795" y="2508643"/>
              <a:ext cx="2547773" cy="1787485"/>
              <a:chOff x="760507" y="1602768"/>
              <a:chExt cx="2547773" cy="1787485"/>
            </a:xfrm>
          </p:grpSpPr>
          <p:sp>
            <p:nvSpPr>
              <p:cNvPr id="28" name="手繪多邊形: 圖案 27">
                <a:extLst>
                  <a:ext uri="{FF2B5EF4-FFF2-40B4-BE49-F238E27FC236}">
                    <a16:creationId xmlns:a16="http://schemas.microsoft.com/office/drawing/2014/main" id="{8CB21AEC-41A1-46BE-8CB7-BD250CFED7B2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9" name="手繪多邊形: 圖案 28">
                <a:extLst>
                  <a:ext uri="{FF2B5EF4-FFF2-40B4-BE49-F238E27FC236}">
                    <a16:creationId xmlns:a16="http://schemas.microsoft.com/office/drawing/2014/main" id="{F0249515-6CD8-4ABA-AC8D-D3678F7C662B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2527949-E249-447C-A302-8952B240BDD2}"/>
                </a:ext>
              </a:extLst>
            </p:cNvPr>
            <p:cNvGrpSpPr/>
            <p:nvPr/>
          </p:nvGrpSpPr>
          <p:grpSpPr>
            <a:xfrm>
              <a:off x="2661227" y="882921"/>
              <a:ext cx="2547773" cy="1787485"/>
              <a:chOff x="760507" y="1602768"/>
              <a:chExt cx="2547773" cy="1787485"/>
            </a:xfrm>
          </p:grpSpPr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2CF0FE32-0406-4718-8208-C599B8FD6D92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7" name="手繪多邊形: 圖案 26">
                <a:extLst>
                  <a:ext uri="{FF2B5EF4-FFF2-40B4-BE49-F238E27FC236}">
                    <a16:creationId xmlns:a16="http://schemas.microsoft.com/office/drawing/2014/main" id="{41186D4F-59B1-4957-A626-7DFD683C0FB5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D2EE284C-ECB8-4581-8A31-05E4CEB30F47}"/>
                </a:ext>
              </a:extLst>
            </p:cNvPr>
            <p:cNvGrpSpPr/>
            <p:nvPr/>
          </p:nvGrpSpPr>
          <p:grpSpPr>
            <a:xfrm>
              <a:off x="3421515" y="1788796"/>
              <a:ext cx="2547773" cy="1787485"/>
              <a:chOff x="760507" y="1602768"/>
              <a:chExt cx="2547773" cy="1787485"/>
            </a:xfrm>
          </p:grpSpPr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39F1AF17-4AFB-4C5E-9DA1-47B8BCFE8E7B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C30DB6F4-73F6-4272-8B9D-0B0A77BD3BF9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3A1A3C-FCAD-44F1-BDE4-5397F1718880}"/>
              </a:ext>
            </a:extLst>
          </p:cNvPr>
          <p:cNvGrpSpPr/>
          <p:nvPr/>
        </p:nvGrpSpPr>
        <p:grpSpPr>
          <a:xfrm>
            <a:off x="1099556" y="3238097"/>
            <a:ext cx="2712158" cy="1777221"/>
            <a:chOff x="760507" y="882921"/>
            <a:chExt cx="5208781" cy="3413207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909FE9A3-F350-4DF8-B385-BAF502921D41}"/>
                </a:ext>
              </a:extLst>
            </p:cNvPr>
            <p:cNvGrpSpPr/>
            <p:nvPr/>
          </p:nvGrpSpPr>
          <p:grpSpPr>
            <a:xfrm>
              <a:off x="760507" y="1602768"/>
              <a:ext cx="2547773" cy="1787485"/>
              <a:chOff x="760507" y="1602768"/>
              <a:chExt cx="2547773" cy="1787485"/>
            </a:xfrm>
          </p:grpSpPr>
          <p:sp>
            <p:nvSpPr>
              <p:cNvPr id="43" name="手繪多邊形: 圖案 42">
                <a:extLst>
                  <a:ext uri="{FF2B5EF4-FFF2-40B4-BE49-F238E27FC236}">
                    <a16:creationId xmlns:a16="http://schemas.microsoft.com/office/drawing/2014/main" id="{167A4D73-1D12-4A04-A7B4-E6BE914B5105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84F93FC3-8F2B-498B-B11D-EECEECA1F562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1BC97418-32B1-4292-B40C-8E5515D61CD8}"/>
                </a:ext>
              </a:extLst>
            </p:cNvPr>
            <p:cNvGrpSpPr/>
            <p:nvPr/>
          </p:nvGrpSpPr>
          <p:grpSpPr>
            <a:xfrm>
              <a:off x="1520795" y="2508643"/>
              <a:ext cx="2547773" cy="1787485"/>
              <a:chOff x="760507" y="1602768"/>
              <a:chExt cx="2547773" cy="1787485"/>
            </a:xfrm>
          </p:grpSpPr>
          <p:sp>
            <p:nvSpPr>
              <p:cNvPr id="41" name="手繪多邊形: 圖案 40">
                <a:extLst>
                  <a:ext uri="{FF2B5EF4-FFF2-40B4-BE49-F238E27FC236}">
                    <a16:creationId xmlns:a16="http://schemas.microsoft.com/office/drawing/2014/main" id="{E291E12F-8EA5-4A09-81DE-5C2BDC86A281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2" name="手繪多邊形: 圖案 41">
                <a:extLst>
                  <a:ext uri="{FF2B5EF4-FFF2-40B4-BE49-F238E27FC236}">
                    <a16:creationId xmlns:a16="http://schemas.microsoft.com/office/drawing/2014/main" id="{D8089DA7-6576-4C16-9693-09FDA8845269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EE57B40B-115A-42D4-997F-390C2CB815E8}"/>
                </a:ext>
              </a:extLst>
            </p:cNvPr>
            <p:cNvGrpSpPr/>
            <p:nvPr/>
          </p:nvGrpSpPr>
          <p:grpSpPr>
            <a:xfrm>
              <a:off x="2661227" y="882921"/>
              <a:ext cx="2547773" cy="1787485"/>
              <a:chOff x="760507" y="1602768"/>
              <a:chExt cx="2547773" cy="1787485"/>
            </a:xfrm>
          </p:grpSpPr>
          <p:sp>
            <p:nvSpPr>
              <p:cNvPr id="39" name="手繪多邊形: 圖案 38">
                <a:extLst>
                  <a:ext uri="{FF2B5EF4-FFF2-40B4-BE49-F238E27FC236}">
                    <a16:creationId xmlns:a16="http://schemas.microsoft.com/office/drawing/2014/main" id="{BE796ED9-B18F-4FD4-9055-4B3AE2054D5B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3EEF2E71-3017-4F25-856C-D93EE3EFFFA8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6C68F31-21FD-43E7-928F-2A6F696DB4FD}"/>
                </a:ext>
              </a:extLst>
            </p:cNvPr>
            <p:cNvGrpSpPr/>
            <p:nvPr/>
          </p:nvGrpSpPr>
          <p:grpSpPr>
            <a:xfrm>
              <a:off x="3421515" y="1788796"/>
              <a:ext cx="2547773" cy="1787485"/>
              <a:chOff x="760507" y="1602768"/>
              <a:chExt cx="2547773" cy="1787485"/>
            </a:xfrm>
          </p:grpSpPr>
          <p:sp>
            <p:nvSpPr>
              <p:cNvPr id="37" name="手繪多邊形: 圖案 36">
                <a:extLst>
                  <a:ext uri="{FF2B5EF4-FFF2-40B4-BE49-F238E27FC236}">
                    <a16:creationId xmlns:a16="http://schemas.microsoft.com/office/drawing/2014/main" id="{D9BE9E9E-C0A6-431B-80D7-3C8EFD2E444D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8" name="手繪多邊形: 圖案 37">
                <a:extLst>
                  <a:ext uri="{FF2B5EF4-FFF2-40B4-BE49-F238E27FC236}">
                    <a16:creationId xmlns:a16="http://schemas.microsoft.com/office/drawing/2014/main" id="{D613607C-28BC-4404-9F79-11DAE3B04C9F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F482FF2E-F108-45E9-98E5-C9A7E380AA2B}"/>
              </a:ext>
            </a:extLst>
          </p:cNvPr>
          <p:cNvGrpSpPr/>
          <p:nvPr/>
        </p:nvGrpSpPr>
        <p:grpSpPr>
          <a:xfrm>
            <a:off x="3226307" y="2436713"/>
            <a:ext cx="2712158" cy="1777221"/>
            <a:chOff x="760507" y="882921"/>
            <a:chExt cx="5208781" cy="3413207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CD771D60-4A1F-498B-B718-19E0294CDFC9}"/>
                </a:ext>
              </a:extLst>
            </p:cNvPr>
            <p:cNvGrpSpPr/>
            <p:nvPr/>
          </p:nvGrpSpPr>
          <p:grpSpPr>
            <a:xfrm>
              <a:off x="760507" y="1602768"/>
              <a:ext cx="2547773" cy="1787485"/>
              <a:chOff x="760507" y="1602768"/>
              <a:chExt cx="2547773" cy="1787485"/>
            </a:xfrm>
          </p:grpSpPr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35315220-B4E7-45AE-BCA2-4101567A39A2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7" name="手繪多邊形: 圖案 56">
                <a:extLst>
                  <a:ext uri="{FF2B5EF4-FFF2-40B4-BE49-F238E27FC236}">
                    <a16:creationId xmlns:a16="http://schemas.microsoft.com/office/drawing/2014/main" id="{E589525D-D528-4B5F-BF3A-E678E87A93F2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84BE0CE-0CF2-416B-887F-3CB977A1504D}"/>
                </a:ext>
              </a:extLst>
            </p:cNvPr>
            <p:cNvGrpSpPr/>
            <p:nvPr/>
          </p:nvGrpSpPr>
          <p:grpSpPr>
            <a:xfrm>
              <a:off x="1520795" y="2508643"/>
              <a:ext cx="2547773" cy="1787485"/>
              <a:chOff x="760507" y="1602768"/>
              <a:chExt cx="2547773" cy="1787485"/>
            </a:xfrm>
          </p:grpSpPr>
          <p:sp>
            <p:nvSpPr>
              <p:cNvPr id="54" name="手繪多邊形: 圖案 53">
                <a:extLst>
                  <a:ext uri="{FF2B5EF4-FFF2-40B4-BE49-F238E27FC236}">
                    <a16:creationId xmlns:a16="http://schemas.microsoft.com/office/drawing/2014/main" id="{F5AB51F2-E799-4A43-93CA-C1048758009A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5" name="手繪多邊形: 圖案 54">
                <a:extLst>
                  <a:ext uri="{FF2B5EF4-FFF2-40B4-BE49-F238E27FC236}">
                    <a16:creationId xmlns:a16="http://schemas.microsoft.com/office/drawing/2014/main" id="{EAE80DE5-04AA-4308-8E38-4948FE2F82FF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8E357D3B-1EB0-4CF3-8FF2-234BB5B5F577}"/>
                </a:ext>
              </a:extLst>
            </p:cNvPr>
            <p:cNvGrpSpPr/>
            <p:nvPr/>
          </p:nvGrpSpPr>
          <p:grpSpPr>
            <a:xfrm>
              <a:off x="2661227" y="882921"/>
              <a:ext cx="2547773" cy="1787485"/>
              <a:chOff x="760507" y="1602768"/>
              <a:chExt cx="2547773" cy="1787485"/>
            </a:xfrm>
          </p:grpSpPr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A1083839-01F2-49E4-9B5C-7A4AD301D213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14C909D1-D0B5-4125-9930-D9754CA8309F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176CE96-CC4B-4761-B014-06FFDECC70B4}"/>
                </a:ext>
              </a:extLst>
            </p:cNvPr>
            <p:cNvGrpSpPr/>
            <p:nvPr/>
          </p:nvGrpSpPr>
          <p:grpSpPr>
            <a:xfrm>
              <a:off x="3421515" y="1788796"/>
              <a:ext cx="2547773" cy="1787485"/>
              <a:chOff x="760507" y="1602768"/>
              <a:chExt cx="2547773" cy="1787485"/>
            </a:xfrm>
          </p:grpSpPr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E00DC208-AE8A-4AC1-AE9E-A18E0BDC8A9B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F7D2AB8A-4F80-4867-8BD0-8013F02B1434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852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313CD0F-2885-4226-8058-A3F6281200D8}"/>
              </a:ext>
            </a:extLst>
          </p:cNvPr>
          <p:cNvGrpSpPr/>
          <p:nvPr/>
        </p:nvGrpSpPr>
        <p:grpSpPr>
          <a:xfrm>
            <a:off x="246801" y="2262053"/>
            <a:ext cx="2712158" cy="1777221"/>
            <a:chOff x="760507" y="882921"/>
            <a:chExt cx="5208781" cy="3413207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D63FF6A-ED36-4C1A-9B7D-760924131AFA}"/>
                </a:ext>
              </a:extLst>
            </p:cNvPr>
            <p:cNvGrpSpPr/>
            <p:nvPr/>
          </p:nvGrpSpPr>
          <p:grpSpPr>
            <a:xfrm>
              <a:off x="760507" y="1602768"/>
              <a:ext cx="2547773" cy="1787485"/>
              <a:chOff x="760507" y="1602768"/>
              <a:chExt cx="2547773" cy="1787485"/>
            </a:xfrm>
          </p:grpSpPr>
          <p:sp>
            <p:nvSpPr>
              <p:cNvPr id="6" name="手繪多邊形: 圖案 5">
                <a:extLst>
                  <a:ext uri="{FF2B5EF4-FFF2-40B4-BE49-F238E27FC236}">
                    <a16:creationId xmlns:a16="http://schemas.microsoft.com/office/drawing/2014/main" id="{6822A0AB-DB9F-42E6-93E7-78E11CDA5452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7" name="手繪多邊形: 圖案 6">
                <a:extLst>
                  <a:ext uri="{FF2B5EF4-FFF2-40B4-BE49-F238E27FC236}">
                    <a16:creationId xmlns:a16="http://schemas.microsoft.com/office/drawing/2014/main" id="{B5616266-CB49-4361-B169-7F875CAEB195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9D83D963-A9FC-4711-B789-34F5EC84490D}"/>
                </a:ext>
              </a:extLst>
            </p:cNvPr>
            <p:cNvGrpSpPr/>
            <p:nvPr/>
          </p:nvGrpSpPr>
          <p:grpSpPr>
            <a:xfrm>
              <a:off x="1520795" y="2508643"/>
              <a:ext cx="2547773" cy="1787485"/>
              <a:chOff x="760507" y="1602768"/>
              <a:chExt cx="2547773" cy="1787485"/>
            </a:xfrm>
          </p:grpSpPr>
          <p:sp>
            <p:nvSpPr>
              <p:cNvPr id="15" name="手繪多邊形: 圖案 14">
                <a:extLst>
                  <a:ext uri="{FF2B5EF4-FFF2-40B4-BE49-F238E27FC236}">
                    <a16:creationId xmlns:a16="http://schemas.microsoft.com/office/drawing/2014/main" id="{BE02D2D9-BB66-40A4-B025-CD782D2F3BED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16C658F9-00FF-47C8-A572-23622A2A862F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0BD55B-B1C8-4E92-AF07-D1E7BEC2194A}"/>
                </a:ext>
              </a:extLst>
            </p:cNvPr>
            <p:cNvGrpSpPr/>
            <p:nvPr/>
          </p:nvGrpSpPr>
          <p:grpSpPr>
            <a:xfrm>
              <a:off x="2661227" y="882921"/>
              <a:ext cx="2547773" cy="1787485"/>
              <a:chOff x="760507" y="1602768"/>
              <a:chExt cx="2547773" cy="1787485"/>
            </a:xfrm>
          </p:grpSpPr>
          <p:sp>
            <p:nvSpPr>
              <p:cNvPr id="11" name="手繪多邊形: 圖案 10">
                <a:extLst>
                  <a:ext uri="{FF2B5EF4-FFF2-40B4-BE49-F238E27FC236}">
                    <a16:creationId xmlns:a16="http://schemas.microsoft.com/office/drawing/2014/main" id="{923AB419-F89A-4C1A-ADF9-4E3EFD72B4CE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3FED4397-4DD4-4C78-9D6E-6354FDEF9800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5750A463-D33D-4EA3-A8FB-0BC030104830}"/>
                </a:ext>
              </a:extLst>
            </p:cNvPr>
            <p:cNvGrpSpPr/>
            <p:nvPr/>
          </p:nvGrpSpPr>
          <p:grpSpPr>
            <a:xfrm>
              <a:off x="3421515" y="1788796"/>
              <a:ext cx="2547773" cy="1787485"/>
              <a:chOff x="760507" y="1602768"/>
              <a:chExt cx="2547773" cy="1787485"/>
            </a:xfrm>
          </p:grpSpPr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D9E267A0-461D-45F0-A8EE-0DC32C6228A7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2FF950A3-633A-4B8F-BDC1-B8EA4C980D10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ED80ED4-41D1-4150-A8F1-7BCEDD52064A}"/>
              </a:ext>
            </a:extLst>
          </p:cNvPr>
          <p:cNvGrpSpPr/>
          <p:nvPr/>
        </p:nvGrpSpPr>
        <p:grpSpPr>
          <a:xfrm>
            <a:off x="2226171" y="1512419"/>
            <a:ext cx="2712158" cy="1777221"/>
            <a:chOff x="760507" y="882921"/>
            <a:chExt cx="5208781" cy="341320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1F5DC5B-F293-4189-A327-5B55967987B4}"/>
                </a:ext>
              </a:extLst>
            </p:cNvPr>
            <p:cNvGrpSpPr/>
            <p:nvPr/>
          </p:nvGrpSpPr>
          <p:grpSpPr>
            <a:xfrm>
              <a:off x="760507" y="1602768"/>
              <a:ext cx="2547773" cy="1787485"/>
              <a:chOff x="760507" y="1602768"/>
              <a:chExt cx="2547773" cy="1787485"/>
            </a:xfrm>
          </p:grpSpPr>
          <p:sp>
            <p:nvSpPr>
              <p:cNvPr id="30" name="手繪多邊形: 圖案 29">
                <a:extLst>
                  <a:ext uri="{FF2B5EF4-FFF2-40B4-BE49-F238E27FC236}">
                    <a16:creationId xmlns:a16="http://schemas.microsoft.com/office/drawing/2014/main" id="{CDFD7943-DE0A-4F42-BF9B-FDF2B2BD4F9D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1" name="手繪多邊形: 圖案 30">
                <a:extLst>
                  <a:ext uri="{FF2B5EF4-FFF2-40B4-BE49-F238E27FC236}">
                    <a16:creationId xmlns:a16="http://schemas.microsoft.com/office/drawing/2014/main" id="{4D727BAE-126D-4EC4-B746-73700A195C84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1B0AF615-96A8-432C-8C5B-23020FFA3883}"/>
                </a:ext>
              </a:extLst>
            </p:cNvPr>
            <p:cNvGrpSpPr/>
            <p:nvPr/>
          </p:nvGrpSpPr>
          <p:grpSpPr>
            <a:xfrm>
              <a:off x="1520795" y="2508643"/>
              <a:ext cx="2547773" cy="1787485"/>
              <a:chOff x="760507" y="1602768"/>
              <a:chExt cx="2547773" cy="1787485"/>
            </a:xfrm>
          </p:grpSpPr>
          <p:sp>
            <p:nvSpPr>
              <p:cNvPr id="28" name="手繪多邊形: 圖案 27">
                <a:extLst>
                  <a:ext uri="{FF2B5EF4-FFF2-40B4-BE49-F238E27FC236}">
                    <a16:creationId xmlns:a16="http://schemas.microsoft.com/office/drawing/2014/main" id="{8CB21AEC-41A1-46BE-8CB7-BD250CFED7B2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9" name="手繪多邊形: 圖案 28">
                <a:extLst>
                  <a:ext uri="{FF2B5EF4-FFF2-40B4-BE49-F238E27FC236}">
                    <a16:creationId xmlns:a16="http://schemas.microsoft.com/office/drawing/2014/main" id="{F0249515-6CD8-4ABA-AC8D-D3678F7C662B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2527949-E249-447C-A302-8952B240BDD2}"/>
                </a:ext>
              </a:extLst>
            </p:cNvPr>
            <p:cNvGrpSpPr/>
            <p:nvPr/>
          </p:nvGrpSpPr>
          <p:grpSpPr>
            <a:xfrm>
              <a:off x="2661227" y="882921"/>
              <a:ext cx="2547773" cy="1787485"/>
              <a:chOff x="760507" y="1602768"/>
              <a:chExt cx="2547773" cy="1787485"/>
            </a:xfrm>
          </p:grpSpPr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2CF0FE32-0406-4718-8208-C599B8FD6D92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7" name="手繪多邊形: 圖案 26">
                <a:extLst>
                  <a:ext uri="{FF2B5EF4-FFF2-40B4-BE49-F238E27FC236}">
                    <a16:creationId xmlns:a16="http://schemas.microsoft.com/office/drawing/2014/main" id="{41186D4F-59B1-4957-A626-7DFD683C0FB5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D2EE284C-ECB8-4581-8A31-05E4CEB30F47}"/>
                </a:ext>
              </a:extLst>
            </p:cNvPr>
            <p:cNvGrpSpPr/>
            <p:nvPr/>
          </p:nvGrpSpPr>
          <p:grpSpPr>
            <a:xfrm>
              <a:off x="3421515" y="1788796"/>
              <a:ext cx="2547773" cy="1787485"/>
              <a:chOff x="760507" y="1602768"/>
              <a:chExt cx="2547773" cy="1787485"/>
            </a:xfrm>
          </p:grpSpPr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39F1AF17-4AFB-4C5E-9DA1-47B8BCFE8E7B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C30DB6F4-73F6-4272-8B9D-0B0A77BD3BF9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3A1A3C-FCAD-44F1-BDE4-5397F1718880}"/>
              </a:ext>
            </a:extLst>
          </p:cNvPr>
          <p:cNvGrpSpPr/>
          <p:nvPr/>
        </p:nvGrpSpPr>
        <p:grpSpPr>
          <a:xfrm>
            <a:off x="1038550" y="3205412"/>
            <a:ext cx="2712158" cy="1777221"/>
            <a:chOff x="760507" y="882921"/>
            <a:chExt cx="5208781" cy="3413207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909FE9A3-F350-4DF8-B385-BAF502921D41}"/>
                </a:ext>
              </a:extLst>
            </p:cNvPr>
            <p:cNvGrpSpPr/>
            <p:nvPr/>
          </p:nvGrpSpPr>
          <p:grpSpPr>
            <a:xfrm>
              <a:off x="760507" y="1602768"/>
              <a:ext cx="2547773" cy="1787485"/>
              <a:chOff x="760507" y="1602768"/>
              <a:chExt cx="2547773" cy="1787485"/>
            </a:xfrm>
          </p:grpSpPr>
          <p:sp>
            <p:nvSpPr>
              <p:cNvPr id="43" name="手繪多邊形: 圖案 42">
                <a:extLst>
                  <a:ext uri="{FF2B5EF4-FFF2-40B4-BE49-F238E27FC236}">
                    <a16:creationId xmlns:a16="http://schemas.microsoft.com/office/drawing/2014/main" id="{167A4D73-1D12-4A04-A7B4-E6BE914B5105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84F93FC3-8F2B-498B-B11D-EECEECA1F562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1BC97418-32B1-4292-B40C-8E5515D61CD8}"/>
                </a:ext>
              </a:extLst>
            </p:cNvPr>
            <p:cNvGrpSpPr/>
            <p:nvPr/>
          </p:nvGrpSpPr>
          <p:grpSpPr>
            <a:xfrm>
              <a:off x="1520795" y="2508643"/>
              <a:ext cx="2547773" cy="1787485"/>
              <a:chOff x="760507" y="1602768"/>
              <a:chExt cx="2547773" cy="1787485"/>
            </a:xfrm>
          </p:grpSpPr>
          <p:sp>
            <p:nvSpPr>
              <p:cNvPr id="41" name="手繪多邊形: 圖案 40">
                <a:extLst>
                  <a:ext uri="{FF2B5EF4-FFF2-40B4-BE49-F238E27FC236}">
                    <a16:creationId xmlns:a16="http://schemas.microsoft.com/office/drawing/2014/main" id="{E291E12F-8EA5-4A09-81DE-5C2BDC86A281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2" name="手繪多邊形: 圖案 41">
                <a:extLst>
                  <a:ext uri="{FF2B5EF4-FFF2-40B4-BE49-F238E27FC236}">
                    <a16:creationId xmlns:a16="http://schemas.microsoft.com/office/drawing/2014/main" id="{D8089DA7-6576-4C16-9693-09FDA8845269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EE57B40B-115A-42D4-997F-390C2CB815E8}"/>
                </a:ext>
              </a:extLst>
            </p:cNvPr>
            <p:cNvGrpSpPr/>
            <p:nvPr/>
          </p:nvGrpSpPr>
          <p:grpSpPr>
            <a:xfrm>
              <a:off x="2661227" y="882921"/>
              <a:ext cx="2547773" cy="1787485"/>
              <a:chOff x="760507" y="1602768"/>
              <a:chExt cx="2547773" cy="1787485"/>
            </a:xfrm>
          </p:grpSpPr>
          <p:sp>
            <p:nvSpPr>
              <p:cNvPr id="39" name="手繪多邊形: 圖案 38">
                <a:extLst>
                  <a:ext uri="{FF2B5EF4-FFF2-40B4-BE49-F238E27FC236}">
                    <a16:creationId xmlns:a16="http://schemas.microsoft.com/office/drawing/2014/main" id="{BE796ED9-B18F-4FD4-9055-4B3AE2054D5B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3EEF2E71-3017-4F25-856C-D93EE3EFFFA8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6C68F31-21FD-43E7-928F-2A6F696DB4FD}"/>
                </a:ext>
              </a:extLst>
            </p:cNvPr>
            <p:cNvGrpSpPr/>
            <p:nvPr/>
          </p:nvGrpSpPr>
          <p:grpSpPr>
            <a:xfrm>
              <a:off x="3421515" y="1788796"/>
              <a:ext cx="2547773" cy="1787485"/>
              <a:chOff x="760507" y="1602768"/>
              <a:chExt cx="2547773" cy="1787485"/>
            </a:xfrm>
          </p:grpSpPr>
          <p:sp>
            <p:nvSpPr>
              <p:cNvPr id="37" name="手繪多邊形: 圖案 36">
                <a:extLst>
                  <a:ext uri="{FF2B5EF4-FFF2-40B4-BE49-F238E27FC236}">
                    <a16:creationId xmlns:a16="http://schemas.microsoft.com/office/drawing/2014/main" id="{D9BE9E9E-C0A6-431B-80D7-3C8EFD2E444D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8" name="手繪多邊形: 圖案 37">
                <a:extLst>
                  <a:ext uri="{FF2B5EF4-FFF2-40B4-BE49-F238E27FC236}">
                    <a16:creationId xmlns:a16="http://schemas.microsoft.com/office/drawing/2014/main" id="{D613607C-28BC-4404-9F79-11DAE3B04C9F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F482FF2E-F108-45E9-98E5-C9A7E380AA2B}"/>
              </a:ext>
            </a:extLst>
          </p:cNvPr>
          <p:cNvGrpSpPr/>
          <p:nvPr/>
        </p:nvGrpSpPr>
        <p:grpSpPr>
          <a:xfrm>
            <a:off x="3017920" y="2455778"/>
            <a:ext cx="2712158" cy="1777221"/>
            <a:chOff x="760507" y="882921"/>
            <a:chExt cx="5208781" cy="3413207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CD771D60-4A1F-498B-B718-19E0294CDFC9}"/>
                </a:ext>
              </a:extLst>
            </p:cNvPr>
            <p:cNvGrpSpPr/>
            <p:nvPr/>
          </p:nvGrpSpPr>
          <p:grpSpPr>
            <a:xfrm>
              <a:off x="760507" y="1602768"/>
              <a:ext cx="2547773" cy="1787485"/>
              <a:chOff x="760507" y="1602768"/>
              <a:chExt cx="2547773" cy="1787485"/>
            </a:xfrm>
          </p:grpSpPr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35315220-B4E7-45AE-BCA2-4101567A39A2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7" name="手繪多邊形: 圖案 56">
                <a:extLst>
                  <a:ext uri="{FF2B5EF4-FFF2-40B4-BE49-F238E27FC236}">
                    <a16:creationId xmlns:a16="http://schemas.microsoft.com/office/drawing/2014/main" id="{E589525D-D528-4B5F-BF3A-E678E87A93F2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84BE0CE-0CF2-416B-887F-3CB977A1504D}"/>
                </a:ext>
              </a:extLst>
            </p:cNvPr>
            <p:cNvGrpSpPr/>
            <p:nvPr/>
          </p:nvGrpSpPr>
          <p:grpSpPr>
            <a:xfrm>
              <a:off x="1520795" y="2508643"/>
              <a:ext cx="2547773" cy="1787485"/>
              <a:chOff x="760507" y="1602768"/>
              <a:chExt cx="2547773" cy="1787485"/>
            </a:xfrm>
          </p:grpSpPr>
          <p:sp>
            <p:nvSpPr>
              <p:cNvPr id="54" name="手繪多邊形: 圖案 53">
                <a:extLst>
                  <a:ext uri="{FF2B5EF4-FFF2-40B4-BE49-F238E27FC236}">
                    <a16:creationId xmlns:a16="http://schemas.microsoft.com/office/drawing/2014/main" id="{F5AB51F2-E799-4A43-93CA-C1048758009A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5" name="手繪多邊形: 圖案 54">
                <a:extLst>
                  <a:ext uri="{FF2B5EF4-FFF2-40B4-BE49-F238E27FC236}">
                    <a16:creationId xmlns:a16="http://schemas.microsoft.com/office/drawing/2014/main" id="{EAE80DE5-04AA-4308-8E38-4948FE2F82FF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8E357D3B-1EB0-4CF3-8FF2-234BB5B5F577}"/>
                </a:ext>
              </a:extLst>
            </p:cNvPr>
            <p:cNvGrpSpPr/>
            <p:nvPr/>
          </p:nvGrpSpPr>
          <p:grpSpPr>
            <a:xfrm>
              <a:off x="2661227" y="882921"/>
              <a:ext cx="2547773" cy="1787485"/>
              <a:chOff x="760507" y="1602768"/>
              <a:chExt cx="2547773" cy="1787485"/>
            </a:xfrm>
          </p:grpSpPr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A1083839-01F2-49E4-9B5C-7A4AD301D213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14C909D1-D0B5-4125-9930-D9754CA8309F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176CE96-CC4B-4761-B014-06FFDECC70B4}"/>
                </a:ext>
              </a:extLst>
            </p:cNvPr>
            <p:cNvGrpSpPr/>
            <p:nvPr/>
          </p:nvGrpSpPr>
          <p:grpSpPr>
            <a:xfrm>
              <a:off x="3421515" y="1788796"/>
              <a:ext cx="2547773" cy="1787485"/>
              <a:chOff x="760507" y="1602768"/>
              <a:chExt cx="2547773" cy="1787485"/>
            </a:xfrm>
          </p:grpSpPr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E00DC208-AE8A-4AC1-AE9E-A18E0BDC8A9B}"/>
                  </a:ext>
                </a:extLst>
              </p:cNvPr>
              <p:cNvSpPr/>
              <p:nvPr/>
            </p:nvSpPr>
            <p:spPr>
              <a:xfrm>
                <a:off x="1407560" y="160276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F7D2AB8A-4F80-4867-8BD0-8013F02B1434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0F43680-F43A-4E6D-90F4-8DA17AAF2CC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235" y="6322377"/>
            <a:ext cx="14627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41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FA8CB-D412-40B5-AECA-AE5D4AC6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任一組皆可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4FE55-9BF4-445E-88B1-4E4C7E8B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DA389327-2056-4EE2-8BBC-7B893F786423}"/>
              </a:ext>
            </a:extLst>
          </p:cNvPr>
          <p:cNvSpPr/>
          <p:nvPr/>
        </p:nvSpPr>
        <p:spPr>
          <a:xfrm>
            <a:off x="2085654" y="2517168"/>
            <a:ext cx="1900720" cy="905875"/>
          </a:xfrm>
          <a:custGeom>
            <a:avLst/>
            <a:gdLst>
              <a:gd name="connsiteX0" fmla="*/ 0 w 2414427"/>
              <a:gd name="connsiteY0" fmla="*/ 1119884 h 1150706"/>
              <a:gd name="connsiteX1" fmla="*/ 626724 w 2414427"/>
              <a:gd name="connsiteY1" fmla="*/ 0 h 1150706"/>
              <a:gd name="connsiteX2" fmla="*/ 2414427 w 2414427"/>
              <a:gd name="connsiteY2" fmla="*/ 205484 h 1150706"/>
              <a:gd name="connsiteX3" fmla="*/ 1592495 w 2414427"/>
              <a:gd name="connsiteY3" fmla="*/ 1150706 h 1150706"/>
              <a:gd name="connsiteX4" fmla="*/ 0 w 2414427"/>
              <a:gd name="connsiteY4" fmla="*/ 1119884 h 115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427" h="1150706">
                <a:moveTo>
                  <a:pt x="0" y="1119884"/>
                </a:moveTo>
                <a:lnTo>
                  <a:pt x="626724" y="0"/>
                </a:lnTo>
                <a:lnTo>
                  <a:pt x="2414427" y="205484"/>
                </a:lnTo>
                <a:lnTo>
                  <a:pt x="1592495" y="1150706"/>
                </a:lnTo>
                <a:lnTo>
                  <a:pt x="0" y="111988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00BD9050-3997-4D00-9711-B67AE516F905}"/>
              </a:ext>
            </a:extLst>
          </p:cNvPr>
          <p:cNvSpPr/>
          <p:nvPr/>
        </p:nvSpPr>
        <p:spPr>
          <a:xfrm rot="10800000">
            <a:off x="3595956" y="2763747"/>
            <a:ext cx="1900720" cy="905875"/>
          </a:xfrm>
          <a:custGeom>
            <a:avLst/>
            <a:gdLst>
              <a:gd name="connsiteX0" fmla="*/ 0 w 2414427"/>
              <a:gd name="connsiteY0" fmla="*/ 1119884 h 1150706"/>
              <a:gd name="connsiteX1" fmla="*/ 626724 w 2414427"/>
              <a:gd name="connsiteY1" fmla="*/ 0 h 1150706"/>
              <a:gd name="connsiteX2" fmla="*/ 2414427 w 2414427"/>
              <a:gd name="connsiteY2" fmla="*/ 205484 h 1150706"/>
              <a:gd name="connsiteX3" fmla="*/ 1592495 w 2414427"/>
              <a:gd name="connsiteY3" fmla="*/ 1150706 h 1150706"/>
              <a:gd name="connsiteX4" fmla="*/ 0 w 2414427"/>
              <a:gd name="connsiteY4" fmla="*/ 1119884 h 115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427" h="1150706">
                <a:moveTo>
                  <a:pt x="0" y="1119884"/>
                </a:moveTo>
                <a:lnTo>
                  <a:pt x="626724" y="0"/>
                </a:lnTo>
                <a:lnTo>
                  <a:pt x="2414427" y="205484"/>
                </a:lnTo>
                <a:lnTo>
                  <a:pt x="1592495" y="1150706"/>
                </a:lnTo>
                <a:lnTo>
                  <a:pt x="0" y="111988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DD49A052-0184-4FB3-A2F4-927CDC9D6190}"/>
              </a:ext>
            </a:extLst>
          </p:cNvPr>
          <p:cNvSpPr/>
          <p:nvPr/>
        </p:nvSpPr>
        <p:spPr>
          <a:xfrm rot="10800000">
            <a:off x="2619911" y="1592493"/>
            <a:ext cx="1900720" cy="905875"/>
          </a:xfrm>
          <a:custGeom>
            <a:avLst/>
            <a:gdLst>
              <a:gd name="connsiteX0" fmla="*/ 0 w 2414427"/>
              <a:gd name="connsiteY0" fmla="*/ 1119884 h 1150706"/>
              <a:gd name="connsiteX1" fmla="*/ 626724 w 2414427"/>
              <a:gd name="connsiteY1" fmla="*/ 0 h 1150706"/>
              <a:gd name="connsiteX2" fmla="*/ 2414427 w 2414427"/>
              <a:gd name="connsiteY2" fmla="*/ 205484 h 1150706"/>
              <a:gd name="connsiteX3" fmla="*/ 1592495 w 2414427"/>
              <a:gd name="connsiteY3" fmla="*/ 1150706 h 1150706"/>
              <a:gd name="connsiteX4" fmla="*/ 0 w 2414427"/>
              <a:gd name="connsiteY4" fmla="*/ 1119884 h 115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427" h="1150706">
                <a:moveTo>
                  <a:pt x="0" y="1119884"/>
                </a:moveTo>
                <a:lnTo>
                  <a:pt x="626724" y="0"/>
                </a:lnTo>
                <a:lnTo>
                  <a:pt x="2414427" y="205484"/>
                </a:lnTo>
                <a:lnTo>
                  <a:pt x="1592495" y="1150706"/>
                </a:lnTo>
                <a:lnTo>
                  <a:pt x="0" y="111988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4A3227FF-0FB5-43B0-9848-D4F16A2CE1D3}"/>
              </a:ext>
            </a:extLst>
          </p:cNvPr>
          <p:cNvSpPr/>
          <p:nvPr/>
        </p:nvSpPr>
        <p:spPr>
          <a:xfrm rot="10800000">
            <a:off x="431515" y="2486344"/>
            <a:ext cx="1900720" cy="905875"/>
          </a:xfrm>
          <a:custGeom>
            <a:avLst/>
            <a:gdLst>
              <a:gd name="connsiteX0" fmla="*/ 0 w 2414427"/>
              <a:gd name="connsiteY0" fmla="*/ 1119884 h 1150706"/>
              <a:gd name="connsiteX1" fmla="*/ 626724 w 2414427"/>
              <a:gd name="connsiteY1" fmla="*/ 0 h 1150706"/>
              <a:gd name="connsiteX2" fmla="*/ 2414427 w 2414427"/>
              <a:gd name="connsiteY2" fmla="*/ 205484 h 1150706"/>
              <a:gd name="connsiteX3" fmla="*/ 1592495 w 2414427"/>
              <a:gd name="connsiteY3" fmla="*/ 1150706 h 1150706"/>
              <a:gd name="connsiteX4" fmla="*/ 0 w 2414427"/>
              <a:gd name="connsiteY4" fmla="*/ 1119884 h 115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427" h="1150706">
                <a:moveTo>
                  <a:pt x="0" y="1119884"/>
                </a:moveTo>
                <a:lnTo>
                  <a:pt x="626724" y="0"/>
                </a:lnTo>
                <a:lnTo>
                  <a:pt x="2414427" y="205484"/>
                </a:lnTo>
                <a:lnTo>
                  <a:pt x="1592495" y="1150706"/>
                </a:lnTo>
                <a:lnTo>
                  <a:pt x="0" y="111988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82868907-1E47-40B6-B2D3-840126D53752}"/>
              </a:ext>
            </a:extLst>
          </p:cNvPr>
          <p:cNvSpPr/>
          <p:nvPr/>
        </p:nvSpPr>
        <p:spPr>
          <a:xfrm rot="10800000">
            <a:off x="1407560" y="3575405"/>
            <a:ext cx="1900720" cy="905875"/>
          </a:xfrm>
          <a:custGeom>
            <a:avLst/>
            <a:gdLst>
              <a:gd name="connsiteX0" fmla="*/ 0 w 2414427"/>
              <a:gd name="connsiteY0" fmla="*/ 1119884 h 1150706"/>
              <a:gd name="connsiteX1" fmla="*/ 626724 w 2414427"/>
              <a:gd name="connsiteY1" fmla="*/ 0 h 1150706"/>
              <a:gd name="connsiteX2" fmla="*/ 2414427 w 2414427"/>
              <a:gd name="connsiteY2" fmla="*/ 205484 h 1150706"/>
              <a:gd name="connsiteX3" fmla="*/ 1592495 w 2414427"/>
              <a:gd name="connsiteY3" fmla="*/ 1150706 h 1150706"/>
              <a:gd name="connsiteX4" fmla="*/ 0 w 2414427"/>
              <a:gd name="connsiteY4" fmla="*/ 1119884 h 115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427" h="1150706">
                <a:moveTo>
                  <a:pt x="0" y="1119884"/>
                </a:moveTo>
                <a:lnTo>
                  <a:pt x="626724" y="0"/>
                </a:lnTo>
                <a:lnTo>
                  <a:pt x="2414427" y="205484"/>
                </a:lnTo>
                <a:lnTo>
                  <a:pt x="1592495" y="1150706"/>
                </a:lnTo>
                <a:lnTo>
                  <a:pt x="0" y="111988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34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313CD0F-2885-4226-8058-A3F6281200D8}"/>
              </a:ext>
            </a:extLst>
          </p:cNvPr>
          <p:cNvGrpSpPr/>
          <p:nvPr/>
        </p:nvGrpSpPr>
        <p:grpSpPr>
          <a:xfrm>
            <a:off x="246801" y="2262053"/>
            <a:ext cx="2712158" cy="1777221"/>
            <a:chOff x="760507" y="882921"/>
            <a:chExt cx="5208781" cy="3413208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D63FF6A-ED36-4C1A-9B7D-760924131AFA}"/>
                </a:ext>
              </a:extLst>
            </p:cNvPr>
            <p:cNvGrpSpPr/>
            <p:nvPr/>
          </p:nvGrpSpPr>
          <p:grpSpPr>
            <a:xfrm>
              <a:off x="760507" y="1602769"/>
              <a:ext cx="2547773" cy="1787486"/>
              <a:chOff x="760507" y="1602767"/>
              <a:chExt cx="2547774" cy="1787486"/>
            </a:xfrm>
          </p:grpSpPr>
          <p:sp>
            <p:nvSpPr>
              <p:cNvPr id="6" name="手繪多邊形: 圖案 5">
                <a:extLst>
                  <a:ext uri="{FF2B5EF4-FFF2-40B4-BE49-F238E27FC236}">
                    <a16:creationId xmlns:a16="http://schemas.microsoft.com/office/drawing/2014/main" id="{6822A0AB-DB9F-42E6-93E7-78E11CDA5452}"/>
                  </a:ext>
                </a:extLst>
              </p:cNvPr>
              <p:cNvSpPr/>
              <p:nvPr/>
            </p:nvSpPr>
            <p:spPr>
              <a:xfrm>
                <a:off x="1407561" y="1602767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7" name="手繪多邊形: 圖案 6">
                <a:extLst>
                  <a:ext uri="{FF2B5EF4-FFF2-40B4-BE49-F238E27FC236}">
                    <a16:creationId xmlns:a16="http://schemas.microsoft.com/office/drawing/2014/main" id="{B5616266-CB49-4361-B169-7F875CAEB195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9D83D963-A9FC-4711-B789-34F5EC84490D}"/>
                </a:ext>
              </a:extLst>
            </p:cNvPr>
            <p:cNvGrpSpPr/>
            <p:nvPr/>
          </p:nvGrpSpPr>
          <p:grpSpPr>
            <a:xfrm>
              <a:off x="1520795" y="2508643"/>
              <a:ext cx="2547773" cy="1787486"/>
              <a:chOff x="760507" y="1602767"/>
              <a:chExt cx="2547774" cy="1787486"/>
            </a:xfrm>
          </p:grpSpPr>
          <p:sp>
            <p:nvSpPr>
              <p:cNvPr id="15" name="手繪多邊形: 圖案 14">
                <a:extLst>
                  <a:ext uri="{FF2B5EF4-FFF2-40B4-BE49-F238E27FC236}">
                    <a16:creationId xmlns:a16="http://schemas.microsoft.com/office/drawing/2014/main" id="{BE02D2D9-BB66-40A4-B025-CD782D2F3BED}"/>
                  </a:ext>
                </a:extLst>
              </p:cNvPr>
              <p:cNvSpPr/>
              <p:nvPr/>
            </p:nvSpPr>
            <p:spPr>
              <a:xfrm>
                <a:off x="1407561" y="1602767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16C658F9-00FF-47C8-A572-23622A2A862F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0BD55B-B1C8-4E92-AF07-D1E7BEC2194A}"/>
                </a:ext>
              </a:extLst>
            </p:cNvPr>
            <p:cNvGrpSpPr/>
            <p:nvPr/>
          </p:nvGrpSpPr>
          <p:grpSpPr>
            <a:xfrm>
              <a:off x="2661227" y="882921"/>
              <a:ext cx="2547773" cy="1787486"/>
              <a:chOff x="760507" y="1602767"/>
              <a:chExt cx="2547774" cy="1787486"/>
            </a:xfrm>
          </p:grpSpPr>
          <p:sp>
            <p:nvSpPr>
              <p:cNvPr id="11" name="手繪多邊形: 圖案 10">
                <a:extLst>
                  <a:ext uri="{FF2B5EF4-FFF2-40B4-BE49-F238E27FC236}">
                    <a16:creationId xmlns:a16="http://schemas.microsoft.com/office/drawing/2014/main" id="{923AB419-F89A-4C1A-ADF9-4E3EFD72B4CE}"/>
                  </a:ext>
                </a:extLst>
              </p:cNvPr>
              <p:cNvSpPr/>
              <p:nvPr/>
            </p:nvSpPr>
            <p:spPr>
              <a:xfrm>
                <a:off x="1407561" y="1602767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3FED4397-4DD4-4C78-9D6E-6354FDEF9800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5750A463-D33D-4EA3-A8FB-0BC030104830}"/>
                </a:ext>
              </a:extLst>
            </p:cNvPr>
            <p:cNvGrpSpPr/>
            <p:nvPr/>
          </p:nvGrpSpPr>
          <p:grpSpPr>
            <a:xfrm>
              <a:off x="3421515" y="1788797"/>
              <a:ext cx="2547773" cy="1787486"/>
              <a:chOff x="760507" y="1602767"/>
              <a:chExt cx="2547774" cy="1787486"/>
            </a:xfrm>
          </p:grpSpPr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D9E267A0-461D-45F0-A8EE-0DC32C6228A7}"/>
                  </a:ext>
                </a:extLst>
              </p:cNvPr>
              <p:cNvSpPr/>
              <p:nvPr/>
            </p:nvSpPr>
            <p:spPr>
              <a:xfrm>
                <a:off x="1407561" y="1602767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2FF950A3-633A-4B8F-BDC1-B8EA4C980D10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ED80ED4-41D1-4150-A8F1-7BCEDD52064A}"/>
              </a:ext>
            </a:extLst>
          </p:cNvPr>
          <p:cNvGrpSpPr/>
          <p:nvPr/>
        </p:nvGrpSpPr>
        <p:grpSpPr>
          <a:xfrm>
            <a:off x="2226171" y="1512419"/>
            <a:ext cx="2712158" cy="1777221"/>
            <a:chOff x="760507" y="882921"/>
            <a:chExt cx="5208781" cy="3413208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1F5DC5B-F293-4189-A327-5B55967987B4}"/>
                </a:ext>
              </a:extLst>
            </p:cNvPr>
            <p:cNvGrpSpPr/>
            <p:nvPr/>
          </p:nvGrpSpPr>
          <p:grpSpPr>
            <a:xfrm>
              <a:off x="760507" y="1602769"/>
              <a:ext cx="2547773" cy="1787486"/>
              <a:chOff x="760507" y="1602767"/>
              <a:chExt cx="2547774" cy="1787486"/>
            </a:xfrm>
          </p:grpSpPr>
          <p:sp>
            <p:nvSpPr>
              <p:cNvPr id="30" name="手繪多邊形: 圖案 29">
                <a:extLst>
                  <a:ext uri="{FF2B5EF4-FFF2-40B4-BE49-F238E27FC236}">
                    <a16:creationId xmlns:a16="http://schemas.microsoft.com/office/drawing/2014/main" id="{CDFD7943-DE0A-4F42-BF9B-FDF2B2BD4F9D}"/>
                  </a:ext>
                </a:extLst>
              </p:cNvPr>
              <p:cNvSpPr/>
              <p:nvPr/>
            </p:nvSpPr>
            <p:spPr>
              <a:xfrm>
                <a:off x="1407561" y="1602767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1" name="手繪多邊形: 圖案 30">
                <a:extLst>
                  <a:ext uri="{FF2B5EF4-FFF2-40B4-BE49-F238E27FC236}">
                    <a16:creationId xmlns:a16="http://schemas.microsoft.com/office/drawing/2014/main" id="{4D727BAE-126D-4EC4-B746-73700A195C84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1B0AF615-96A8-432C-8C5B-23020FFA3883}"/>
                </a:ext>
              </a:extLst>
            </p:cNvPr>
            <p:cNvGrpSpPr/>
            <p:nvPr/>
          </p:nvGrpSpPr>
          <p:grpSpPr>
            <a:xfrm>
              <a:off x="1520795" y="2508643"/>
              <a:ext cx="2547773" cy="1787486"/>
              <a:chOff x="760507" y="1602767"/>
              <a:chExt cx="2547774" cy="1787486"/>
            </a:xfrm>
          </p:grpSpPr>
          <p:sp>
            <p:nvSpPr>
              <p:cNvPr id="28" name="手繪多邊形: 圖案 27">
                <a:extLst>
                  <a:ext uri="{FF2B5EF4-FFF2-40B4-BE49-F238E27FC236}">
                    <a16:creationId xmlns:a16="http://schemas.microsoft.com/office/drawing/2014/main" id="{8CB21AEC-41A1-46BE-8CB7-BD250CFED7B2}"/>
                  </a:ext>
                </a:extLst>
              </p:cNvPr>
              <p:cNvSpPr/>
              <p:nvPr/>
            </p:nvSpPr>
            <p:spPr>
              <a:xfrm>
                <a:off x="1407561" y="1602767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9" name="手繪多邊形: 圖案 28">
                <a:extLst>
                  <a:ext uri="{FF2B5EF4-FFF2-40B4-BE49-F238E27FC236}">
                    <a16:creationId xmlns:a16="http://schemas.microsoft.com/office/drawing/2014/main" id="{F0249515-6CD8-4ABA-AC8D-D3678F7C662B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2527949-E249-447C-A302-8952B240BDD2}"/>
                </a:ext>
              </a:extLst>
            </p:cNvPr>
            <p:cNvGrpSpPr/>
            <p:nvPr/>
          </p:nvGrpSpPr>
          <p:grpSpPr>
            <a:xfrm>
              <a:off x="2661227" y="882921"/>
              <a:ext cx="2547773" cy="1787486"/>
              <a:chOff x="760507" y="1602767"/>
              <a:chExt cx="2547774" cy="1787486"/>
            </a:xfrm>
          </p:grpSpPr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2CF0FE32-0406-4718-8208-C599B8FD6D92}"/>
                  </a:ext>
                </a:extLst>
              </p:cNvPr>
              <p:cNvSpPr/>
              <p:nvPr/>
            </p:nvSpPr>
            <p:spPr>
              <a:xfrm>
                <a:off x="1407561" y="1602767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7" name="手繪多邊形: 圖案 26">
                <a:extLst>
                  <a:ext uri="{FF2B5EF4-FFF2-40B4-BE49-F238E27FC236}">
                    <a16:creationId xmlns:a16="http://schemas.microsoft.com/office/drawing/2014/main" id="{41186D4F-59B1-4957-A626-7DFD683C0FB5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D2EE284C-ECB8-4581-8A31-05E4CEB30F47}"/>
                </a:ext>
              </a:extLst>
            </p:cNvPr>
            <p:cNvGrpSpPr/>
            <p:nvPr/>
          </p:nvGrpSpPr>
          <p:grpSpPr>
            <a:xfrm>
              <a:off x="3421515" y="1788797"/>
              <a:ext cx="2547773" cy="1787486"/>
              <a:chOff x="760507" y="1602767"/>
              <a:chExt cx="2547774" cy="1787486"/>
            </a:xfrm>
          </p:grpSpPr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39F1AF17-4AFB-4C5E-9DA1-47B8BCFE8E7B}"/>
                  </a:ext>
                </a:extLst>
              </p:cNvPr>
              <p:cNvSpPr/>
              <p:nvPr/>
            </p:nvSpPr>
            <p:spPr>
              <a:xfrm>
                <a:off x="1407561" y="1602767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C30DB6F4-73F6-4272-8B9D-0B0A77BD3BF9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09FE9A3-F350-4DF8-B385-BAF502921D41}"/>
              </a:ext>
            </a:extLst>
          </p:cNvPr>
          <p:cNvGrpSpPr/>
          <p:nvPr/>
        </p:nvGrpSpPr>
        <p:grpSpPr>
          <a:xfrm>
            <a:off x="1038550" y="3580229"/>
            <a:ext cx="1326599" cy="930725"/>
            <a:chOff x="760507" y="1602767"/>
            <a:chExt cx="2547774" cy="1787486"/>
          </a:xfrm>
        </p:grpSpPr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167A4D73-1D12-4A04-A7B4-E6BE914B5105}"/>
                </a:ext>
              </a:extLst>
            </p:cNvPr>
            <p:cNvSpPr/>
            <p:nvPr/>
          </p:nvSpPr>
          <p:spPr>
            <a:xfrm>
              <a:off x="1407561" y="1602767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84F93FC3-8F2B-498B-B11D-EECEECA1F562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1BC97418-32B1-4292-B40C-8E5515D61CD8}"/>
              </a:ext>
            </a:extLst>
          </p:cNvPr>
          <p:cNvGrpSpPr/>
          <p:nvPr/>
        </p:nvGrpSpPr>
        <p:grpSpPr>
          <a:xfrm>
            <a:off x="1434424" y="4051908"/>
            <a:ext cx="1326599" cy="930725"/>
            <a:chOff x="760507" y="1602767"/>
            <a:chExt cx="2547774" cy="1787486"/>
          </a:xfrm>
        </p:grpSpPr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E291E12F-8EA5-4A09-81DE-5C2BDC86A281}"/>
                </a:ext>
              </a:extLst>
            </p:cNvPr>
            <p:cNvSpPr/>
            <p:nvPr/>
          </p:nvSpPr>
          <p:spPr>
            <a:xfrm>
              <a:off x="1407561" y="1602767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D8089DA7-6576-4C16-9693-09FDA8845269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EE57B40B-115A-42D4-997F-390C2CB815E8}"/>
              </a:ext>
            </a:extLst>
          </p:cNvPr>
          <p:cNvGrpSpPr/>
          <p:nvPr/>
        </p:nvGrpSpPr>
        <p:grpSpPr>
          <a:xfrm>
            <a:off x="2028235" y="3205412"/>
            <a:ext cx="1326599" cy="930725"/>
            <a:chOff x="760507" y="1602767"/>
            <a:chExt cx="2547774" cy="1787486"/>
          </a:xfrm>
        </p:grpSpPr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BE796ED9-B18F-4FD4-9055-4B3AE2054D5B}"/>
                </a:ext>
              </a:extLst>
            </p:cNvPr>
            <p:cNvSpPr/>
            <p:nvPr/>
          </p:nvSpPr>
          <p:spPr>
            <a:xfrm>
              <a:off x="1407561" y="1602767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3EEF2E71-3017-4F25-856C-D93EE3EFFFA8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A6C68F31-21FD-43E7-928F-2A6F696DB4FD}"/>
              </a:ext>
            </a:extLst>
          </p:cNvPr>
          <p:cNvGrpSpPr/>
          <p:nvPr/>
        </p:nvGrpSpPr>
        <p:grpSpPr>
          <a:xfrm>
            <a:off x="2424109" y="3677092"/>
            <a:ext cx="1326599" cy="930725"/>
            <a:chOff x="760507" y="1602767"/>
            <a:chExt cx="2547774" cy="1787486"/>
          </a:xfrm>
        </p:grpSpPr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D9BE9E9E-C0A6-431B-80D7-3C8EFD2E444D}"/>
                </a:ext>
              </a:extLst>
            </p:cNvPr>
            <p:cNvSpPr/>
            <p:nvPr/>
          </p:nvSpPr>
          <p:spPr>
            <a:xfrm>
              <a:off x="1407561" y="1602767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D613607C-28BC-4404-9F79-11DAE3B04C9F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F482FF2E-F108-45E9-98E5-C9A7E380AA2B}"/>
              </a:ext>
            </a:extLst>
          </p:cNvPr>
          <p:cNvGrpSpPr/>
          <p:nvPr/>
        </p:nvGrpSpPr>
        <p:grpSpPr>
          <a:xfrm>
            <a:off x="3017920" y="2455778"/>
            <a:ext cx="2712158" cy="1777221"/>
            <a:chOff x="760507" y="882921"/>
            <a:chExt cx="5208781" cy="3413208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CD771D60-4A1F-498B-B718-19E0294CDFC9}"/>
                </a:ext>
              </a:extLst>
            </p:cNvPr>
            <p:cNvGrpSpPr/>
            <p:nvPr/>
          </p:nvGrpSpPr>
          <p:grpSpPr>
            <a:xfrm>
              <a:off x="760507" y="1602769"/>
              <a:ext cx="2547773" cy="1787486"/>
              <a:chOff x="760507" y="1602767"/>
              <a:chExt cx="2547774" cy="1787486"/>
            </a:xfrm>
          </p:grpSpPr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35315220-B4E7-45AE-BCA2-4101567A39A2}"/>
                  </a:ext>
                </a:extLst>
              </p:cNvPr>
              <p:cNvSpPr/>
              <p:nvPr/>
            </p:nvSpPr>
            <p:spPr>
              <a:xfrm>
                <a:off x="1407561" y="1602767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7" name="手繪多邊形: 圖案 56">
                <a:extLst>
                  <a:ext uri="{FF2B5EF4-FFF2-40B4-BE49-F238E27FC236}">
                    <a16:creationId xmlns:a16="http://schemas.microsoft.com/office/drawing/2014/main" id="{E589525D-D528-4B5F-BF3A-E678E87A93F2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84BE0CE-0CF2-416B-887F-3CB977A1504D}"/>
                </a:ext>
              </a:extLst>
            </p:cNvPr>
            <p:cNvGrpSpPr/>
            <p:nvPr/>
          </p:nvGrpSpPr>
          <p:grpSpPr>
            <a:xfrm>
              <a:off x="1520795" y="2508643"/>
              <a:ext cx="2547773" cy="1787486"/>
              <a:chOff x="760507" y="1602767"/>
              <a:chExt cx="2547774" cy="1787486"/>
            </a:xfrm>
          </p:grpSpPr>
          <p:sp>
            <p:nvSpPr>
              <p:cNvPr id="54" name="手繪多邊形: 圖案 53">
                <a:extLst>
                  <a:ext uri="{FF2B5EF4-FFF2-40B4-BE49-F238E27FC236}">
                    <a16:creationId xmlns:a16="http://schemas.microsoft.com/office/drawing/2014/main" id="{F5AB51F2-E799-4A43-93CA-C1048758009A}"/>
                  </a:ext>
                </a:extLst>
              </p:cNvPr>
              <p:cNvSpPr/>
              <p:nvPr/>
            </p:nvSpPr>
            <p:spPr>
              <a:xfrm>
                <a:off x="1407561" y="1602767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5" name="手繪多邊形: 圖案 54">
                <a:extLst>
                  <a:ext uri="{FF2B5EF4-FFF2-40B4-BE49-F238E27FC236}">
                    <a16:creationId xmlns:a16="http://schemas.microsoft.com/office/drawing/2014/main" id="{EAE80DE5-04AA-4308-8E38-4948FE2F82FF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8E357D3B-1EB0-4CF3-8FF2-234BB5B5F577}"/>
                </a:ext>
              </a:extLst>
            </p:cNvPr>
            <p:cNvGrpSpPr/>
            <p:nvPr/>
          </p:nvGrpSpPr>
          <p:grpSpPr>
            <a:xfrm>
              <a:off x="2661227" y="882921"/>
              <a:ext cx="2547773" cy="1787486"/>
              <a:chOff x="760507" y="1602767"/>
              <a:chExt cx="2547774" cy="1787486"/>
            </a:xfrm>
          </p:grpSpPr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A1083839-01F2-49E4-9B5C-7A4AD301D213}"/>
                  </a:ext>
                </a:extLst>
              </p:cNvPr>
              <p:cNvSpPr/>
              <p:nvPr/>
            </p:nvSpPr>
            <p:spPr>
              <a:xfrm>
                <a:off x="1407561" y="1602767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14C909D1-D0B5-4125-9930-D9754CA8309F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176CE96-CC4B-4761-B014-06FFDECC70B4}"/>
                </a:ext>
              </a:extLst>
            </p:cNvPr>
            <p:cNvGrpSpPr/>
            <p:nvPr/>
          </p:nvGrpSpPr>
          <p:grpSpPr>
            <a:xfrm>
              <a:off x="3421515" y="1788797"/>
              <a:ext cx="2547773" cy="1787486"/>
              <a:chOff x="760507" y="1602767"/>
              <a:chExt cx="2547774" cy="1787486"/>
            </a:xfrm>
          </p:grpSpPr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E00DC208-AE8A-4AC1-AE9E-A18E0BDC8A9B}"/>
                  </a:ext>
                </a:extLst>
              </p:cNvPr>
              <p:cNvSpPr/>
              <p:nvPr/>
            </p:nvSpPr>
            <p:spPr>
              <a:xfrm>
                <a:off x="1407561" y="1602767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F7D2AB8A-4F80-4867-8BD0-8013F02B1434}"/>
                  </a:ext>
                </a:extLst>
              </p:cNvPr>
              <p:cNvSpPr/>
              <p:nvPr/>
            </p:nvSpPr>
            <p:spPr>
              <a:xfrm rot="10800000">
                <a:off x="760507" y="2484378"/>
                <a:ext cx="1900720" cy="905875"/>
              </a:xfrm>
              <a:custGeom>
                <a:avLst/>
                <a:gdLst>
                  <a:gd name="connsiteX0" fmla="*/ 0 w 2414427"/>
                  <a:gd name="connsiteY0" fmla="*/ 1119884 h 1150706"/>
                  <a:gd name="connsiteX1" fmla="*/ 626724 w 2414427"/>
                  <a:gd name="connsiteY1" fmla="*/ 0 h 1150706"/>
                  <a:gd name="connsiteX2" fmla="*/ 2414427 w 2414427"/>
                  <a:gd name="connsiteY2" fmla="*/ 205484 h 1150706"/>
                  <a:gd name="connsiteX3" fmla="*/ 1592495 w 2414427"/>
                  <a:gd name="connsiteY3" fmla="*/ 1150706 h 1150706"/>
                  <a:gd name="connsiteX4" fmla="*/ 0 w 2414427"/>
                  <a:gd name="connsiteY4" fmla="*/ 1119884 h 11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427" h="1150706">
                    <a:moveTo>
                      <a:pt x="0" y="1119884"/>
                    </a:moveTo>
                    <a:lnTo>
                      <a:pt x="626724" y="0"/>
                    </a:lnTo>
                    <a:lnTo>
                      <a:pt x="2414427" y="205484"/>
                    </a:lnTo>
                    <a:lnTo>
                      <a:pt x="1592495" y="1150706"/>
                    </a:lnTo>
                    <a:lnTo>
                      <a:pt x="0" y="111988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0F43680-F43A-4E6D-90F4-8DA17AAF2CC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235" y="6322377"/>
            <a:ext cx="14627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25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6822A0AB-DB9F-42E6-93E7-78E11CDA5452}"/>
              </a:ext>
            </a:extLst>
          </p:cNvPr>
          <p:cNvSpPr/>
          <p:nvPr/>
        </p:nvSpPr>
        <p:spPr>
          <a:xfrm>
            <a:off x="1407560" y="1602768"/>
            <a:ext cx="1900720" cy="905875"/>
          </a:xfrm>
          <a:custGeom>
            <a:avLst/>
            <a:gdLst>
              <a:gd name="connsiteX0" fmla="*/ 0 w 2414427"/>
              <a:gd name="connsiteY0" fmla="*/ 1119884 h 1150706"/>
              <a:gd name="connsiteX1" fmla="*/ 626724 w 2414427"/>
              <a:gd name="connsiteY1" fmla="*/ 0 h 1150706"/>
              <a:gd name="connsiteX2" fmla="*/ 2414427 w 2414427"/>
              <a:gd name="connsiteY2" fmla="*/ 205484 h 1150706"/>
              <a:gd name="connsiteX3" fmla="*/ 1592495 w 2414427"/>
              <a:gd name="connsiteY3" fmla="*/ 1150706 h 1150706"/>
              <a:gd name="connsiteX4" fmla="*/ 0 w 2414427"/>
              <a:gd name="connsiteY4" fmla="*/ 1119884 h 115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427" h="1150706">
                <a:moveTo>
                  <a:pt x="0" y="1119884"/>
                </a:moveTo>
                <a:lnTo>
                  <a:pt x="626724" y="0"/>
                </a:lnTo>
                <a:lnTo>
                  <a:pt x="2414427" y="205484"/>
                </a:lnTo>
                <a:lnTo>
                  <a:pt x="1592495" y="1150706"/>
                </a:lnTo>
                <a:lnTo>
                  <a:pt x="0" y="111988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043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6822A0AB-DB9F-42E6-93E7-78E11CDA5452}"/>
              </a:ext>
            </a:extLst>
          </p:cNvPr>
          <p:cNvSpPr/>
          <p:nvPr/>
        </p:nvSpPr>
        <p:spPr>
          <a:xfrm>
            <a:off x="1407560" y="1602768"/>
            <a:ext cx="1900720" cy="905875"/>
          </a:xfrm>
          <a:custGeom>
            <a:avLst/>
            <a:gdLst>
              <a:gd name="connsiteX0" fmla="*/ 0 w 2414427"/>
              <a:gd name="connsiteY0" fmla="*/ 1119884 h 1150706"/>
              <a:gd name="connsiteX1" fmla="*/ 626724 w 2414427"/>
              <a:gd name="connsiteY1" fmla="*/ 0 h 1150706"/>
              <a:gd name="connsiteX2" fmla="*/ 2414427 w 2414427"/>
              <a:gd name="connsiteY2" fmla="*/ 205484 h 1150706"/>
              <a:gd name="connsiteX3" fmla="*/ 1592495 w 2414427"/>
              <a:gd name="connsiteY3" fmla="*/ 1150706 h 1150706"/>
              <a:gd name="connsiteX4" fmla="*/ 0 w 2414427"/>
              <a:gd name="connsiteY4" fmla="*/ 1119884 h 115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427" h="1150706">
                <a:moveTo>
                  <a:pt x="0" y="1119884"/>
                </a:moveTo>
                <a:lnTo>
                  <a:pt x="626724" y="0"/>
                </a:lnTo>
                <a:lnTo>
                  <a:pt x="2414427" y="205484"/>
                </a:lnTo>
                <a:lnTo>
                  <a:pt x="1592495" y="1150706"/>
                </a:lnTo>
                <a:lnTo>
                  <a:pt x="0" y="111988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B5616266-CB49-4361-B169-7F875CAEB195}"/>
              </a:ext>
            </a:extLst>
          </p:cNvPr>
          <p:cNvSpPr/>
          <p:nvPr/>
        </p:nvSpPr>
        <p:spPr>
          <a:xfrm>
            <a:off x="1243173" y="3000054"/>
            <a:ext cx="1900720" cy="905875"/>
          </a:xfrm>
          <a:custGeom>
            <a:avLst/>
            <a:gdLst>
              <a:gd name="connsiteX0" fmla="*/ 0 w 2414427"/>
              <a:gd name="connsiteY0" fmla="*/ 1119884 h 1150706"/>
              <a:gd name="connsiteX1" fmla="*/ 626724 w 2414427"/>
              <a:gd name="connsiteY1" fmla="*/ 0 h 1150706"/>
              <a:gd name="connsiteX2" fmla="*/ 2414427 w 2414427"/>
              <a:gd name="connsiteY2" fmla="*/ 205484 h 1150706"/>
              <a:gd name="connsiteX3" fmla="*/ 1592495 w 2414427"/>
              <a:gd name="connsiteY3" fmla="*/ 1150706 h 1150706"/>
              <a:gd name="connsiteX4" fmla="*/ 0 w 2414427"/>
              <a:gd name="connsiteY4" fmla="*/ 1119884 h 115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427" h="1150706">
                <a:moveTo>
                  <a:pt x="0" y="1119884"/>
                </a:moveTo>
                <a:lnTo>
                  <a:pt x="626724" y="0"/>
                </a:lnTo>
                <a:lnTo>
                  <a:pt x="2414427" y="205484"/>
                </a:lnTo>
                <a:lnTo>
                  <a:pt x="1592495" y="1150706"/>
                </a:lnTo>
                <a:lnTo>
                  <a:pt x="0" y="111988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13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184A14E-E203-4DF5-A2C5-3B576721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四轉六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6822A0AB-DB9F-42E6-93E7-78E11CDA5452}"/>
              </a:ext>
            </a:extLst>
          </p:cNvPr>
          <p:cNvSpPr/>
          <p:nvPr/>
        </p:nvSpPr>
        <p:spPr>
          <a:xfrm>
            <a:off x="1407560" y="1602768"/>
            <a:ext cx="1900720" cy="905875"/>
          </a:xfrm>
          <a:custGeom>
            <a:avLst/>
            <a:gdLst>
              <a:gd name="connsiteX0" fmla="*/ 0 w 2414427"/>
              <a:gd name="connsiteY0" fmla="*/ 1119884 h 1150706"/>
              <a:gd name="connsiteX1" fmla="*/ 626724 w 2414427"/>
              <a:gd name="connsiteY1" fmla="*/ 0 h 1150706"/>
              <a:gd name="connsiteX2" fmla="*/ 2414427 w 2414427"/>
              <a:gd name="connsiteY2" fmla="*/ 205484 h 1150706"/>
              <a:gd name="connsiteX3" fmla="*/ 1592495 w 2414427"/>
              <a:gd name="connsiteY3" fmla="*/ 1150706 h 1150706"/>
              <a:gd name="connsiteX4" fmla="*/ 0 w 2414427"/>
              <a:gd name="connsiteY4" fmla="*/ 1119884 h 115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427" h="1150706">
                <a:moveTo>
                  <a:pt x="0" y="1119884"/>
                </a:moveTo>
                <a:lnTo>
                  <a:pt x="626724" y="0"/>
                </a:lnTo>
                <a:lnTo>
                  <a:pt x="2414427" y="205484"/>
                </a:lnTo>
                <a:lnTo>
                  <a:pt x="1592495" y="1150706"/>
                </a:lnTo>
                <a:lnTo>
                  <a:pt x="0" y="111988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B5616266-CB49-4361-B169-7F875CAEB195}"/>
              </a:ext>
            </a:extLst>
          </p:cNvPr>
          <p:cNvSpPr/>
          <p:nvPr/>
        </p:nvSpPr>
        <p:spPr>
          <a:xfrm rot="10800000">
            <a:off x="760507" y="2484378"/>
            <a:ext cx="1900720" cy="905875"/>
          </a:xfrm>
          <a:custGeom>
            <a:avLst/>
            <a:gdLst>
              <a:gd name="connsiteX0" fmla="*/ 0 w 2414427"/>
              <a:gd name="connsiteY0" fmla="*/ 1119884 h 1150706"/>
              <a:gd name="connsiteX1" fmla="*/ 626724 w 2414427"/>
              <a:gd name="connsiteY1" fmla="*/ 0 h 1150706"/>
              <a:gd name="connsiteX2" fmla="*/ 2414427 w 2414427"/>
              <a:gd name="connsiteY2" fmla="*/ 205484 h 1150706"/>
              <a:gd name="connsiteX3" fmla="*/ 1592495 w 2414427"/>
              <a:gd name="connsiteY3" fmla="*/ 1150706 h 1150706"/>
              <a:gd name="connsiteX4" fmla="*/ 0 w 2414427"/>
              <a:gd name="connsiteY4" fmla="*/ 1119884 h 115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427" h="1150706">
                <a:moveTo>
                  <a:pt x="0" y="1119884"/>
                </a:moveTo>
                <a:lnTo>
                  <a:pt x="626724" y="0"/>
                </a:lnTo>
                <a:lnTo>
                  <a:pt x="2414427" y="205484"/>
                </a:lnTo>
                <a:lnTo>
                  <a:pt x="1592495" y="1150706"/>
                </a:lnTo>
                <a:lnTo>
                  <a:pt x="0" y="111988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684D036-925B-4302-B82C-16E9DA4331B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235" y="6322377"/>
            <a:ext cx="14627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01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D63FF6A-ED36-4C1A-9B7D-760924131AFA}"/>
              </a:ext>
            </a:extLst>
          </p:cNvPr>
          <p:cNvGrpSpPr/>
          <p:nvPr/>
        </p:nvGrpSpPr>
        <p:grpSpPr>
          <a:xfrm>
            <a:off x="760507" y="1602768"/>
            <a:ext cx="2547773" cy="1787485"/>
            <a:chOff x="760507" y="1602768"/>
            <a:chExt cx="2547773" cy="1787485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6822A0AB-DB9F-42E6-93E7-78E11CDA5452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B5616266-CB49-4361-B169-7F875CAEB195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D83D963-A9FC-4711-B789-34F5EC84490D}"/>
              </a:ext>
            </a:extLst>
          </p:cNvPr>
          <p:cNvGrpSpPr/>
          <p:nvPr/>
        </p:nvGrpSpPr>
        <p:grpSpPr>
          <a:xfrm>
            <a:off x="1602988" y="2549740"/>
            <a:ext cx="2547773" cy="1787485"/>
            <a:chOff x="760507" y="1602768"/>
            <a:chExt cx="2547773" cy="1787485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BE02D2D9-BB66-40A4-B025-CD782D2F3BED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16C658F9-00FF-47C8-A572-23622A2A862F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253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D63FF6A-ED36-4C1A-9B7D-760924131AFA}"/>
              </a:ext>
            </a:extLst>
          </p:cNvPr>
          <p:cNvGrpSpPr/>
          <p:nvPr/>
        </p:nvGrpSpPr>
        <p:grpSpPr>
          <a:xfrm>
            <a:off x="760507" y="1602768"/>
            <a:ext cx="2547773" cy="1787485"/>
            <a:chOff x="760507" y="1602768"/>
            <a:chExt cx="2547773" cy="1787485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6822A0AB-DB9F-42E6-93E7-78E11CDA5452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B5616266-CB49-4361-B169-7F875CAEB195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D83D963-A9FC-4711-B789-34F5EC84490D}"/>
              </a:ext>
            </a:extLst>
          </p:cNvPr>
          <p:cNvGrpSpPr/>
          <p:nvPr/>
        </p:nvGrpSpPr>
        <p:grpSpPr>
          <a:xfrm>
            <a:off x="1520795" y="2508643"/>
            <a:ext cx="2547773" cy="1787485"/>
            <a:chOff x="760507" y="1602768"/>
            <a:chExt cx="2547773" cy="1787485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BE02D2D9-BB66-40A4-B025-CD782D2F3BED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16C658F9-00FF-47C8-A572-23622A2A862F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DD3BC63-A58F-47F5-8573-053AACED2DC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235" y="6322377"/>
            <a:ext cx="14627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23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D63FF6A-ED36-4C1A-9B7D-760924131AFA}"/>
              </a:ext>
            </a:extLst>
          </p:cNvPr>
          <p:cNvGrpSpPr/>
          <p:nvPr/>
        </p:nvGrpSpPr>
        <p:grpSpPr>
          <a:xfrm>
            <a:off x="760507" y="1602768"/>
            <a:ext cx="2547773" cy="1787485"/>
            <a:chOff x="760507" y="1602768"/>
            <a:chExt cx="2547773" cy="1787485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6822A0AB-DB9F-42E6-93E7-78E11CDA5452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B5616266-CB49-4361-B169-7F875CAEB195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D83D963-A9FC-4711-B789-34F5EC84490D}"/>
              </a:ext>
            </a:extLst>
          </p:cNvPr>
          <p:cNvGrpSpPr/>
          <p:nvPr/>
        </p:nvGrpSpPr>
        <p:grpSpPr>
          <a:xfrm>
            <a:off x="1520795" y="2508643"/>
            <a:ext cx="2547773" cy="1787485"/>
            <a:chOff x="760507" y="1602768"/>
            <a:chExt cx="2547773" cy="1787485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BE02D2D9-BB66-40A4-B025-CD782D2F3BED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16C658F9-00FF-47C8-A572-23622A2A862F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0BD55B-B1C8-4E92-AF07-D1E7BEC2194A}"/>
              </a:ext>
            </a:extLst>
          </p:cNvPr>
          <p:cNvGrpSpPr/>
          <p:nvPr/>
        </p:nvGrpSpPr>
        <p:grpSpPr>
          <a:xfrm>
            <a:off x="2825613" y="821276"/>
            <a:ext cx="2547773" cy="1787485"/>
            <a:chOff x="760507" y="1602768"/>
            <a:chExt cx="2547773" cy="1787485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923AB419-F89A-4C1A-ADF9-4E3EFD72B4CE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3FED4397-4DD4-4C78-9D6E-6354FDEF9800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839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D63FF6A-ED36-4C1A-9B7D-760924131AFA}"/>
              </a:ext>
            </a:extLst>
          </p:cNvPr>
          <p:cNvGrpSpPr/>
          <p:nvPr/>
        </p:nvGrpSpPr>
        <p:grpSpPr>
          <a:xfrm>
            <a:off x="760507" y="1602768"/>
            <a:ext cx="2547773" cy="1787485"/>
            <a:chOff x="760507" y="1602768"/>
            <a:chExt cx="2547773" cy="1787485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6822A0AB-DB9F-42E6-93E7-78E11CDA5452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B5616266-CB49-4361-B169-7F875CAEB195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D83D963-A9FC-4711-B789-34F5EC84490D}"/>
              </a:ext>
            </a:extLst>
          </p:cNvPr>
          <p:cNvGrpSpPr/>
          <p:nvPr/>
        </p:nvGrpSpPr>
        <p:grpSpPr>
          <a:xfrm>
            <a:off x="1520795" y="2508643"/>
            <a:ext cx="2547773" cy="1787485"/>
            <a:chOff x="760507" y="1602768"/>
            <a:chExt cx="2547773" cy="1787485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BE02D2D9-BB66-40A4-B025-CD782D2F3BED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16C658F9-00FF-47C8-A572-23622A2A862F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0BD55B-B1C8-4E92-AF07-D1E7BEC2194A}"/>
              </a:ext>
            </a:extLst>
          </p:cNvPr>
          <p:cNvGrpSpPr/>
          <p:nvPr/>
        </p:nvGrpSpPr>
        <p:grpSpPr>
          <a:xfrm>
            <a:off x="2661227" y="882921"/>
            <a:ext cx="2547773" cy="1787485"/>
            <a:chOff x="760507" y="1602768"/>
            <a:chExt cx="2547773" cy="1787485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923AB419-F89A-4C1A-ADF9-4E3EFD72B4CE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3FED4397-4DD4-4C78-9D6E-6354FDEF9800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3F421AB-1A12-4598-9510-F9EBFF9545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235" y="6322377"/>
            <a:ext cx="14627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29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D63FF6A-ED36-4C1A-9B7D-760924131AFA}"/>
              </a:ext>
            </a:extLst>
          </p:cNvPr>
          <p:cNvGrpSpPr/>
          <p:nvPr/>
        </p:nvGrpSpPr>
        <p:grpSpPr>
          <a:xfrm>
            <a:off x="760507" y="1602768"/>
            <a:ext cx="2547773" cy="1787485"/>
            <a:chOff x="760507" y="1602768"/>
            <a:chExt cx="2547773" cy="1787485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6822A0AB-DB9F-42E6-93E7-78E11CDA5452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B5616266-CB49-4361-B169-7F875CAEB195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D83D963-A9FC-4711-B789-34F5EC84490D}"/>
              </a:ext>
            </a:extLst>
          </p:cNvPr>
          <p:cNvGrpSpPr/>
          <p:nvPr/>
        </p:nvGrpSpPr>
        <p:grpSpPr>
          <a:xfrm>
            <a:off x="1520795" y="2508643"/>
            <a:ext cx="2547773" cy="1787485"/>
            <a:chOff x="760507" y="1602768"/>
            <a:chExt cx="2547773" cy="1787485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BE02D2D9-BB66-40A4-B025-CD782D2F3BED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16C658F9-00FF-47C8-A572-23622A2A862F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0BD55B-B1C8-4E92-AF07-D1E7BEC2194A}"/>
              </a:ext>
            </a:extLst>
          </p:cNvPr>
          <p:cNvGrpSpPr/>
          <p:nvPr/>
        </p:nvGrpSpPr>
        <p:grpSpPr>
          <a:xfrm>
            <a:off x="2661227" y="882921"/>
            <a:ext cx="2547773" cy="1787485"/>
            <a:chOff x="760507" y="1602768"/>
            <a:chExt cx="2547773" cy="1787485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923AB419-F89A-4C1A-ADF9-4E3EFD72B4CE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3FED4397-4DD4-4C78-9D6E-6354FDEF9800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750A463-D33D-4EA3-A8FB-0BC030104830}"/>
              </a:ext>
            </a:extLst>
          </p:cNvPr>
          <p:cNvGrpSpPr/>
          <p:nvPr/>
        </p:nvGrpSpPr>
        <p:grpSpPr>
          <a:xfrm>
            <a:off x="3483160" y="1809344"/>
            <a:ext cx="2547773" cy="1787485"/>
            <a:chOff x="760507" y="1602768"/>
            <a:chExt cx="2547773" cy="1787485"/>
          </a:xfrm>
        </p:grpSpPr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D9E267A0-461D-45F0-A8EE-0DC32C6228A7}"/>
                </a:ext>
              </a:extLst>
            </p:cNvPr>
            <p:cNvSpPr/>
            <p:nvPr/>
          </p:nvSpPr>
          <p:spPr>
            <a:xfrm>
              <a:off x="1407560" y="160276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2FF950A3-633A-4B8F-BDC1-B8EA4C980D10}"/>
                </a:ext>
              </a:extLst>
            </p:cNvPr>
            <p:cNvSpPr/>
            <p:nvPr/>
          </p:nvSpPr>
          <p:spPr>
            <a:xfrm rot="10800000">
              <a:off x="760507" y="2484378"/>
              <a:ext cx="1900720" cy="905875"/>
            </a:xfrm>
            <a:custGeom>
              <a:avLst/>
              <a:gdLst>
                <a:gd name="connsiteX0" fmla="*/ 0 w 2414427"/>
                <a:gd name="connsiteY0" fmla="*/ 1119884 h 1150706"/>
                <a:gd name="connsiteX1" fmla="*/ 626724 w 2414427"/>
                <a:gd name="connsiteY1" fmla="*/ 0 h 1150706"/>
                <a:gd name="connsiteX2" fmla="*/ 2414427 w 2414427"/>
                <a:gd name="connsiteY2" fmla="*/ 205484 h 1150706"/>
                <a:gd name="connsiteX3" fmla="*/ 1592495 w 2414427"/>
                <a:gd name="connsiteY3" fmla="*/ 1150706 h 1150706"/>
                <a:gd name="connsiteX4" fmla="*/ 0 w 2414427"/>
                <a:gd name="connsiteY4" fmla="*/ 1119884 h 1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427" h="1150706">
                  <a:moveTo>
                    <a:pt x="0" y="1119884"/>
                  </a:moveTo>
                  <a:lnTo>
                    <a:pt x="626724" y="0"/>
                  </a:lnTo>
                  <a:lnTo>
                    <a:pt x="2414427" y="205484"/>
                  </a:lnTo>
                  <a:lnTo>
                    <a:pt x="1592495" y="1150706"/>
                  </a:lnTo>
                  <a:lnTo>
                    <a:pt x="0" y="11198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83365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>
        <a:noAutofit/>
      </a:bodyPr>
      <a:lstStyle>
        <a:defPPr algn="l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MA-2Colum-Hant.potx" id="{DEA90BAE-1F91-43FA-BC5B-76A39F9C594E}" vid="{74E518EA-9AAE-453D-AC1B-219CD681817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45</Words>
  <Application>Microsoft Office PowerPoint</Application>
  <PresentationFormat>寬螢幕</PresentationFormat>
  <Paragraphs>23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AMA-2Colum</vt:lpstr>
      <vt:lpstr>特殊鑲嵌 任四邊形</vt:lpstr>
      <vt:lpstr>PowerPoint 簡報</vt:lpstr>
      <vt:lpstr>PowerPoint 簡報</vt:lpstr>
      <vt:lpstr>四轉六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任一組皆可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Demi-regular tessellation</dc:title>
  <dc:creator>USER</dc:creator>
  <cp:lastModifiedBy>USER</cp:lastModifiedBy>
  <cp:revision>53</cp:revision>
  <dcterms:created xsi:type="dcterms:W3CDTF">2021-12-09T07:02:26Z</dcterms:created>
  <dcterms:modified xsi:type="dcterms:W3CDTF">2024-10-31T11:28:04Z</dcterms:modified>
</cp:coreProperties>
</file>