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sldIdLst>
    <p:sldId id="257" r:id="rId2"/>
    <p:sldId id="259" r:id="rId3"/>
    <p:sldId id="293" r:id="rId4"/>
    <p:sldId id="292" r:id="rId5"/>
    <p:sldId id="268" r:id="rId6"/>
    <p:sldId id="260" r:id="rId7"/>
    <p:sldId id="29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84" r:id="rId18"/>
    <p:sldId id="283" r:id="rId19"/>
    <p:sldId id="282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5" r:id="rId39"/>
    <p:sldId id="298" r:id="rId40"/>
    <p:sldId id="297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40"/>
    <a:srgbClr val="FFFF41"/>
    <a:srgbClr val="FFFF01"/>
    <a:srgbClr val="314000"/>
    <a:srgbClr val="807D00"/>
    <a:srgbClr val="BDD7EE"/>
    <a:srgbClr val="DEEBF7"/>
    <a:srgbClr val="A6B0B9"/>
    <a:srgbClr val="6F767C"/>
    <a:srgbClr val="383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4660"/>
  </p:normalViewPr>
  <p:slideViewPr>
    <p:cSldViewPr snapToGrid="0">
      <p:cViewPr>
        <p:scale>
          <a:sx n="66" d="100"/>
          <a:sy n="66" d="100"/>
        </p:scale>
        <p:origin x="7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E8A5-BBD1-4962-A45D-365871066F35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2F95-B624-44BB-8C9C-FDEF55B3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6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49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05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9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8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2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5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25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86D541E-E571-4FB9-975F-78B52BF51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特殊鑲嵌</a:t>
            </a:r>
            <a:br>
              <a:rPr lang="en-US" altLang="zh-TW" dirty="0"/>
            </a:br>
            <a:r>
              <a:rPr lang="zh-TW" altLang="en-US" dirty="0"/>
              <a:t>六邊形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7A932BED-D953-4863-99AC-620DFFA10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64EDA21-D65C-4B93-A353-8DE4FE45CD1E}"/>
              </a:ext>
            </a:extLst>
          </p:cNvPr>
          <p:cNvSpPr/>
          <p:nvPr/>
        </p:nvSpPr>
        <p:spPr>
          <a:xfrm>
            <a:off x="2257369" y="2167848"/>
            <a:ext cx="1715784" cy="2609636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6194EEC-8246-498B-AE47-4D5261FF7F3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24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64EDA21-D65C-4B93-A353-8DE4FE45CD1E}"/>
              </a:ext>
            </a:extLst>
          </p:cNvPr>
          <p:cNvSpPr/>
          <p:nvPr/>
        </p:nvSpPr>
        <p:spPr>
          <a:xfrm>
            <a:off x="1635069" y="18376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6194EEC-8246-498B-AE47-4D5261FF7F3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05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64EDA21-D65C-4B93-A353-8DE4FE45CD1E}"/>
              </a:ext>
            </a:extLst>
          </p:cNvPr>
          <p:cNvSpPr/>
          <p:nvPr/>
        </p:nvSpPr>
        <p:spPr>
          <a:xfrm>
            <a:off x="1635069" y="18376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6194EEC-8246-498B-AE47-4D5261FF7F3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2547678-079D-4615-A6C8-C8CC07E01D32}"/>
              </a:ext>
            </a:extLst>
          </p:cNvPr>
          <p:cNvSpPr/>
          <p:nvPr/>
        </p:nvSpPr>
        <p:spPr>
          <a:xfrm>
            <a:off x="2092269" y="27520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B2A046-B45A-4CE1-AF61-F971C3E4FAF6}"/>
              </a:ext>
            </a:extLst>
          </p:cNvPr>
          <p:cNvSpPr/>
          <p:nvPr/>
        </p:nvSpPr>
        <p:spPr>
          <a:xfrm>
            <a:off x="1165169" y="31838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4B08EC0C-06C3-472F-AF42-AE04B4BA00D9}"/>
              </a:ext>
            </a:extLst>
          </p:cNvPr>
          <p:cNvSpPr/>
          <p:nvPr/>
        </p:nvSpPr>
        <p:spPr>
          <a:xfrm>
            <a:off x="2562169" y="14439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25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64EDA21-D65C-4B93-A353-8DE4FE45CD1E}"/>
              </a:ext>
            </a:extLst>
          </p:cNvPr>
          <p:cNvSpPr/>
          <p:nvPr/>
        </p:nvSpPr>
        <p:spPr>
          <a:xfrm>
            <a:off x="1635069" y="1837648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2547678-079D-4615-A6C8-C8CC07E01D32}"/>
              </a:ext>
            </a:extLst>
          </p:cNvPr>
          <p:cNvSpPr/>
          <p:nvPr/>
        </p:nvSpPr>
        <p:spPr>
          <a:xfrm>
            <a:off x="2057773" y="2687972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B2A046-B45A-4CE1-AF61-F971C3E4FAF6}"/>
              </a:ext>
            </a:extLst>
          </p:cNvPr>
          <p:cNvSpPr/>
          <p:nvPr/>
        </p:nvSpPr>
        <p:spPr>
          <a:xfrm>
            <a:off x="1236941" y="3086100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4B08EC0C-06C3-472F-AF42-AE04B4BA00D9}"/>
              </a:ext>
            </a:extLst>
          </p:cNvPr>
          <p:cNvSpPr/>
          <p:nvPr/>
        </p:nvSpPr>
        <p:spPr>
          <a:xfrm>
            <a:off x="2455901" y="1439520"/>
            <a:ext cx="820832" cy="1248452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1396681-A94E-4212-B192-08058B668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50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5B75EEB-C612-499E-9FB5-417691A85B39}"/>
              </a:ext>
            </a:extLst>
          </p:cNvPr>
          <p:cNvGrpSpPr/>
          <p:nvPr/>
        </p:nvGrpSpPr>
        <p:grpSpPr>
          <a:xfrm>
            <a:off x="1236941" y="1439520"/>
            <a:ext cx="2039792" cy="2895032"/>
            <a:chOff x="1236941" y="1439520"/>
            <a:chExt cx="2039792" cy="28950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164EDA21-D65C-4B93-A353-8DE4FE45CD1E}"/>
                </a:ext>
              </a:extLst>
            </p:cNvPr>
            <p:cNvSpPr/>
            <p:nvPr/>
          </p:nvSpPr>
          <p:spPr>
            <a:xfrm>
              <a:off x="1635069" y="1837648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A2547678-079D-4615-A6C8-C8CC07E01D32}"/>
                </a:ext>
              </a:extLst>
            </p:cNvPr>
            <p:cNvSpPr/>
            <p:nvPr/>
          </p:nvSpPr>
          <p:spPr>
            <a:xfrm>
              <a:off x="2057773" y="2687972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BB2A046-B45A-4CE1-AF61-F971C3E4FAF6}"/>
                </a:ext>
              </a:extLst>
            </p:cNvPr>
            <p:cNvSpPr/>
            <p:nvPr/>
          </p:nvSpPr>
          <p:spPr>
            <a:xfrm>
              <a:off x="1236941" y="308610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4B08EC0C-06C3-472F-AF42-AE04B4BA00D9}"/>
                </a:ext>
              </a:extLst>
            </p:cNvPr>
            <p:cNvSpPr/>
            <p:nvPr/>
          </p:nvSpPr>
          <p:spPr>
            <a:xfrm>
              <a:off x="2455901" y="143952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1396681-A94E-4212-B192-08058B6682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2F1E8C1-04EA-4727-8C6F-7F81A3B2EAF1}"/>
              </a:ext>
            </a:extLst>
          </p:cNvPr>
          <p:cNvGrpSpPr/>
          <p:nvPr/>
        </p:nvGrpSpPr>
        <p:grpSpPr>
          <a:xfrm>
            <a:off x="2878605" y="643264"/>
            <a:ext cx="2039792" cy="2895032"/>
            <a:chOff x="1236941" y="1439520"/>
            <a:chExt cx="2039792" cy="2895032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C07EB6FD-A354-48CD-8D4E-16046528B943}"/>
                </a:ext>
              </a:extLst>
            </p:cNvPr>
            <p:cNvSpPr/>
            <p:nvPr/>
          </p:nvSpPr>
          <p:spPr>
            <a:xfrm>
              <a:off x="1635069" y="1837648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0610E692-058F-4A81-AFB3-AFD14EB5696E}"/>
                </a:ext>
              </a:extLst>
            </p:cNvPr>
            <p:cNvSpPr/>
            <p:nvPr/>
          </p:nvSpPr>
          <p:spPr>
            <a:xfrm>
              <a:off x="2057773" y="2687972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04CE5E7A-5850-4767-B063-1A2CBA0B0F32}"/>
                </a:ext>
              </a:extLst>
            </p:cNvPr>
            <p:cNvSpPr/>
            <p:nvPr/>
          </p:nvSpPr>
          <p:spPr>
            <a:xfrm>
              <a:off x="1236941" y="308610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548BCD78-D20D-4E64-8743-146A8630DB82}"/>
                </a:ext>
              </a:extLst>
            </p:cNvPr>
            <p:cNvSpPr/>
            <p:nvPr/>
          </p:nvSpPr>
          <p:spPr>
            <a:xfrm>
              <a:off x="2455901" y="143952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D5D3B7C-5E55-4D33-B6C0-58C358207BCD}"/>
              </a:ext>
            </a:extLst>
          </p:cNvPr>
          <p:cNvGrpSpPr/>
          <p:nvPr/>
        </p:nvGrpSpPr>
        <p:grpSpPr>
          <a:xfrm>
            <a:off x="440685" y="3936424"/>
            <a:ext cx="2039792" cy="2895032"/>
            <a:chOff x="1236941" y="1439520"/>
            <a:chExt cx="2039792" cy="2895032"/>
          </a:xfrm>
        </p:grpSpPr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271CCD7A-DF6A-4CAD-A23F-6E9193012C05}"/>
                </a:ext>
              </a:extLst>
            </p:cNvPr>
            <p:cNvSpPr/>
            <p:nvPr/>
          </p:nvSpPr>
          <p:spPr>
            <a:xfrm>
              <a:off x="1635069" y="1837648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55245D1A-60D7-44F4-BA84-83A0521377D9}"/>
                </a:ext>
              </a:extLst>
            </p:cNvPr>
            <p:cNvSpPr/>
            <p:nvPr/>
          </p:nvSpPr>
          <p:spPr>
            <a:xfrm>
              <a:off x="2057773" y="2687972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FDEDFA62-9B57-4D13-8CFD-B1B45523F1CB}"/>
                </a:ext>
              </a:extLst>
            </p:cNvPr>
            <p:cNvSpPr/>
            <p:nvPr/>
          </p:nvSpPr>
          <p:spPr>
            <a:xfrm>
              <a:off x="1236941" y="308610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80340E4C-332B-4925-A126-ABCF440FBC60}"/>
                </a:ext>
              </a:extLst>
            </p:cNvPr>
            <p:cNvSpPr/>
            <p:nvPr/>
          </p:nvSpPr>
          <p:spPr>
            <a:xfrm>
              <a:off x="2455901" y="143952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6D0706D-EA6C-46A4-ADB9-914550EA0FE0}"/>
              </a:ext>
            </a:extLst>
          </p:cNvPr>
          <p:cNvGrpSpPr/>
          <p:nvPr/>
        </p:nvGrpSpPr>
        <p:grpSpPr>
          <a:xfrm>
            <a:off x="2082349" y="3140168"/>
            <a:ext cx="2039792" cy="2895032"/>
            <a:chOff x="1236941" y="1439520"/>
            <a:chExt cx="2039792" cy="28950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66B90C11-D920-4846-AFE5-AF8DEBE84BC2}"/>
                </a:ext>
              </a:extLst>
            </p:cNvPr>
            <p:cNvSpPr/>
            <p:nvPr/>
          </p:nvSpPr>
          <p:spPr>
            <a:xfrm>
              <a:off x="1635069" y="1837648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0A1128F6-4F5D-42B2-93C7-CEA425F21697}"/>
                </a:ext>
              </a:extLst>
            </p:cNvPr>
            <p:cNvSpPr/>
            <p:nvPr/>
          </p:nvSpPr>
          <p:spPr>
            <a:xfrm>
              <a:off x="2057773" y="2687972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03141F89-A523-4425-923E-7049D5714BA1}"/>
                </a:ext>
              </a:extLst>
            </p:cNvPr>
            <p:cNvSpPr/>
            <p:nvPr/>
          </p:nvSpPr>
          <p:spPr>
            <a:xfrm>
              <a:off x="1236941" y="308610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4F5AC501-4196-4292-A6E5-820EC94215E7}"/>
                </a:ext>
              </a:extLst>
            </p:cNvPr>
            <p:cNvSpPr/>
            <p:nvPr/>
          </p:nvSpPr>
          <p:spPr>
            <a:xfrm>
              <a:off x="2455901" y="143952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grpFill/>
            <a:ln w="38100"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ECBA6-DF9F-4A37-BB66-FA03383A4881}"/>
              </a:ext>
            </a:extLst>
          </p:cNvPr>
          <p:cNvGrpSpPr/>
          <p:nvPr/>
        </p:nvGrpSpPr>
        <p:grpSpPr>
          <a:xfrm>
            <a:off x="3724013" y="2343912"/>
            <a:ext cx="2039792" cy="2895032"/>
            <a:chOff x="1236941" y="1439520"/>
            <a:chExt cx="2039792" cy="2895032"/>
          </a:xfrm>
        </p:grpSpPr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F74BFD6-89BA-41F8-A50F-57DC2A55B20A}"/>
                </a:ext>
              </a:extLst>
            </p:cNvPr>
            <p:cNvSpPr/>
            <p:nvPr/>
          </p:nvSpPr>
          <p:spPr>
            <a:xfrm>
              <a:off x="1635069" y="1837648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D7BFA81C-DE12-43A6-BFDE-E0D9539EA909}"/>
                </a:ext>
              </a:extLst>
            </p:cNvPr>
            <p:cNvSpPr/>
            <p:nvPr/>
          </p:nvSpPr>
          <p:spPr>
            <a:xfrm>
              <a:off x="2057773" y="2687972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7011D2A3-BB64-4498-B6E3-56EAE95317CE}"/>
                </a:ext>
              </a:extLst>
            </p:cNvPr>
            <p:cNvSpPr/>
            <p:nvPr/>
          </p:nvSpPr>
          <p:spPr>
            <a:xfrm>
              <a:off x="1236941" y="308610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39A900E7-CF59-4FD7-85EB-DBCA9B3FD2F4}"/>
                </a:ext>
              </a:extLst>
            </p:cNvPr>
            <p:cNvSpPr/>
            <p:nvPr/>
          </p:nvSpPr>
          <p:spPr>
            <a:xfrm>
              <a:off x="2455901" y="1439520"/>
              <a:ext cx="820832" cy="1248452"/>
            </a:xfrm>
            <a:custGeom>
              <a:avLst/>
              <a:gdLst>
                <a:gd name="connsiteX0" fmla="*/ 0 w 1715784"/>
                <a:gd name="connsiteY0" fmla="*/ 2609636 h 2609636"/>
                <a:gd name="connsiteX1" fmla="*/ 0 w 1715784"/>
                <a:gd name="connsiteY1" fmla="*/ 832206 h 2609636"/>
                <a:gd name="connsiteX2" fmla="*/ 832206 w 1715784"/>
                <a:gd name="connsiteY2" fmla="*/ 0 h 2609636"/>
                <a:gd name="connsiteX3" fmla="*/ 1715784 w 1715784"/>
                <a:gd name="connsiteY3" fmla="*/ 0 h 2609636"/>
                <a:gd name="connsiteX4" fmla="*/ 1715784 w 1715784"/>
                <a:gd name="connsiteY4" fmla="*/ 1777430 h 2609636"/>
                <a:gd name="connsiteX5" fmla="*/ 883577 w 1715784"/>
                <a:gd name="connsiteY5" fmla="*/ 2609636 h 2609636"/>
                <a:gd name="connsiteX6" fmla="*/ 0 w 1715784"/>
                <a:gd name="connsiteY6" fmla="*/ 2609636 h 260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09636">
                  <a:moveTo>
                    <a:pt x="0" y="2609636"/>
                  </a:moveTo>
                  <a:lnTo>
                    <a:pt x="0" y="832206"/>
                  </a:lnTo>
                  <a:lnTo>
                    <a:pt x="832206" y="0"/>
                  </a:lnTo>
                  <a:lnTo>
                    <a:pt x="1715784" y="0"/>
                  </a:lnTo>
                  <a:lnTo>
                    <a:pt x="1715784" y="1777430"/>
                  </a:lnTo>
                  <a:lnTo>
                    <a:pt x="883577" y="2609636"/>
                  </a:lnTo>
                  <a:lnTo>
                    <a:pt x="0" y="2609636"/>
                  </a:lnTo>
                  <a:close/>
                </a:path>
              </a:pathLst>
            </a:cu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78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E83BEC5-BC7F-47F0-92AC-E6DA1FB4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對邊平行等長</a:t>
            </a:r>
            <a:br>
              <a:rPr lang="en-US" altLang="zh-TW" dirty="0"/>
            </a:br>
            <a:r>
              <a:rPr lang="zh-TW" altLang="en-US" dirty="0"/>
              <a:t>六邊形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45F01D9-4EEF-497B-A355-BDC1A5BB5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竅門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等邊多邊形</a:t>
            </a:r>
            <a:br>
              <a:rPr lang="en-US" altLang="zh-TW" sz="2800" dirty="0"/>
            </a:br>
            <a:r>
              <a:rPr lang="zh-TW" altLang="en-US" sz="2800" dirty="0"/>
              <a:t>等角多邊形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C420CC-6CA0-4565-A11A-3788E9B6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15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54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E3B02A9-55ED-4A58-848E-E58053A09D34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257369" y="1068513"/>
            <a:chExt cx="1715784" cy="4808307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257369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973153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027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E3B02A9-55ED-4A58-848E-E58053A09D34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257369" y="1068513"/>
            <a:chExt cx="1715784" cy="4808307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257369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973153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C1A5769-197A-47AF-A5C5-5F62B364C036}"/>
              </a:ext>
            </a:extLst>
          </p:cNvPr>
          <p:cNvGrpSpPr/>
          <p:nvPr/>
        </p:nvGrpSpPr>
        <p:grpSpPr>
          <a:xfrm>
            <a:off x="-81818" y="2807414"/>
            <a:ext cx="6394158" cy="1330504"/>
            <a:chOff x="-81818" y="2807414"/>
            <a:chExt cx="6394158" cy="1330504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B476A8-AF65-4A8C-BACD-7FD31476660D}"/>
                </a:ext>
              </a:extLst>
            </p:cNvPr>
            <p:cNvCxnSpPr/>
            <p:nvPr/>
          </p:nvCxnSpPr>
          <p:spPr>
            <a:xfrm rot="2700000">
              <a:off x="2450009" y="275587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5D825D7-C9A0-496E-B0A6-7802444C6E73}"/>
                </a:ext>
              </a:extLst>
            </p:cNvPr>
            <p:cNvCxnSpPr/>
            <p:nvPr/>
          </p:nvCxnSpPr>
          <p:spPr>
            <a:xfrm rot="2700000">
              <a:off x="3780513" y="1606091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4514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E3B02A9-55ED-4A58-848E-E58053A09D34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257369" y="1068513"/>
            <a:chExt cx="1715784" cy="4808307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257369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973153" y="1068513"/>
              <a:ext cx="0" cy="4808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C1A5769-197A-47AF-A5C5-5F62B364C036}"/>
              </a:ext>
            </a:extLst>
          </p:cNvPr>
          <p:cNvGrpSpPr/>
          <p:nvPr/>
        </p:nvGrpSpPr>
        <p:grpSpPr>
          <a:xfrm>
            <a:off x="-81818" y="2807414"/>
            <a:ext cx="6394158" cy="1330504"/>
            <a:chOff x="-81818" y="2807414"/>
            <a:chExt cx="6394158" cy="1330504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B476A8-AF65-4A8C-BACD-7FD31476660D}"/>
                </a:ext>
              </a:extLst>
            </p:cNvPr>
            <p:cNvCxnSpPr/>
            <p:nvPr/>
          </p:nvCxnSpPr>
          <p:spPr>
            <a:xfrm rot="2700000">
              <a:off x="2450009" y="275587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5D825D7-C9A0-496E-B0A6-7802444C6E73}"/>
                </a:ext>
              </a:extLst>
            </p:cNvPr>
            <p:cNvCxnSpPr/>
            <p:nvPr/>
          </p:nvCxnSpPr>
          <p:spPr>
            <a:xfrm rot="2700000">
              <a:off x="3780513" y="1606091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FFB8BDF-BA6D-422F-A10A-0125FA08899D}"/>
              </a:ext>
            </a:extLst>
          </p:cNvPr>
          <p:cNvGrpSpPr/>
          <p:nvPr/>
        </p:nvGrpSpPr>
        <p:grpSpPr>
          <a:xfrm>
            <a:off x="438802" y="2175889"/>
            <a:ext cx="5352918" cy="2593554"/>
            <a:chOff x="438802" y="2175889"/>
            <a:chExt cx="5352918" cy="2593554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1A4EC83-56FC-4B20-913C-C5365F6A94CF}"/>
                </a:ext>
              </a:extLst>
            </p:cNvPr>
            <p:cNvCxnSpPr/>
            <p:nvPr/>
          </p:nvCxnSpPr>
          <p:spPr>
            <a:xfrm rot="5781841">
              <a:off x="3259893" y="-355938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D54D24C-727D-4502-98DC-D620F3AEADE9}"/>
                </a:ext>
              </a:extLst>
            </p:cNvPr>
            <p:cNvCxnSpPr/>
            <p:nvPr/>
          </p:nvCxnSpPr>
          <p:spPr>
            <a:xfrm rot="5781841">
              <a:off x="2970629" y="2237616"/>
              <a:ext cx="0" cy="506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58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89DC30F-A925-48E8-9919-32DAFD47D76A}"/>
              </a:ext>
            </a:extLst>
          </p:cNvPr>
          <p:cNvCxnSpPr/>
          <p:nvPr/>
        </p:nvCxnSpPr>
        <p:spPr>
          <a:xfrm>
            <a:off x="2257369" y="1068513"/>
            <a:ext cx="0" cy="480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1F70248-1448-4A92-8552-F8F9799637D8}"/>
              </a:ext>
            </a:extLst>
          </p:cNvPr>
          <p:cNvCxnSpPr/>
          <p:nvPr/>
        </p:nvCxnSpPr>
        <p:spPr>
          <a:xfrm>
            <a:off x="3973153" y="1068513"/>
            <a:ext cx="0" cy="4808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8B476A8-AF65-4A8C-BACD-7FD31476660D}"/>
              </a:ext>
            </a:extLst>
          </p:cNvPr>
          <p:cNvCxnSpPr/>
          <p:nvPr/>
        </p:nvCxnSpPr>
        <p:spPr>
          <a:xfrm rot="2700000">
            <a:off x="2450009" y="275587"/>
            <a:ext cx="0" cy="506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5D825D7-C9A0-496E-B0A6-7802444C6E73}"/>
              </a:ext>
            </a:extLst>
          </p:cNvPr>
          <p:cNvCxnSpPr/>
          <p:nvPr/>
        </p:nvCxnSpPr>
        <p:spPr>
          <a:xfrm rot="2700000">
            <a:off x="3780513" y="1606091"/>
            <a:ext cx="0" cy="506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1A4EC83-56FC-4B20-913C-C5365F6A94CF}"/>
              </a:ext>
            </a:extLst>
          </p:cNvPr>
          <p:cNvCxnSpPr/>
          <p:nvPr/>
        </p:nvCxnSpPr>
        <p:spPr>
          <a:xfrm rot="5781841">
            <a:off x="3259893" y="-355938"/>
            <a:ext cx="0" cy="506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D54D24C-727D-4502-98DC-D620F3AEADE9}"/>
              </a:ext>
            </a:extLst>
          </p:cNvPr>
          <p:cNvCxnSpPr/>
          <p:nvPr/>
        </p:nvCxnSpPr>
        <p:spPr>
          <a:xfrm rot="5781841">
            <a:off x="2970629" y="2237616"/>
            <a:ext cx="0" cy="506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201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A66D1E-E08F-40A5-AF18-6D47412B157F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434975" y="1797977"/>
            <a:chExt cx="1160980" cy="281511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48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20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83D0DB1-C7E5-4029-B94D-6E488A4727D9}"/>
              </a:ext>
            </a:extLst>
          </p:cNvPr>
          <p:cNvCxnSpPr/>
          <p:nvPr/>
        </p:nvCxnSpPr>
        <p:spPr>
          <a:xfrm>
            <a:off x="2257369" y="3000054"/>
            <a:ext cx="0" cy="16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7535CB3-CF43-487C-80FC-688AE5FC9AF5}"/>
              </a:ext>
            </a:extLst>
          </p:cNvPr>
          <p:cNvCxnSpPr/>
          <p:nvPr/>
        </p:nvCxnSpPr>
        <p:spPr>
          <a:xfrm>
            <a:off x="3973152" y="2255440"/>
            <a:ext cx="1" cy="168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DE2079-B5EB-41FA-B194-BBF66FC04AFF}"/>
              </a:ext>
            </a:extLst>
          </p:cNvPr>
          <p:cNvCxnSpPr/>
          <p:nvPr/>
        </p:nvCxnSpPr>
        <p:spPr>
          <a:xfrm flipV="1">
            <a:off x="2257369" y="2157993"/>
            <a:ext cx="842062" cy="84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6F2DCFB-A4D4-4514-BC50-82B8315052CA}"/>
              </a:ext>
            </a:extLst>
          </p:cNvPr>
          <p:cNvCxnSpPr/>
          <p:nvPr/>
        </p:nvCxnSpPr>
        <p:spPr>
          <a:xfrm flipV="1">
            <a:off x="3131091" y="3945278"/>
            <a:ext cx="842062" cy="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BECAC5D-959C-4ECE-8ED4-21D20078F847}"/>
              </a:ext>
            </a:extLst>
          </p:cNvPr>
          <p:cNvCxnSpPr/>
          <p:nvPr/>
        </p:nvCxnSpPr>
        <p:spPr>
          <a:xfrm>
            <a:off x="3099431" y="2157993"/>
            <a:ext cx="873721" cy="9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158A21E-7A77-44AF-84FC-E5B5DBD75F47}"/>
              </a:ext>
            </a:extLst>
          </p:cNvPr>
          <p:cNvCxnSpPr/>
          <p:nvPr/>
        </p:nvCxnSpPr>
        <p:spPr>
          <a:xfrm>
            <a:off x="2257369" y="4689892"/>
            <a:ext cx="873722" cy="9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503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2257369" y="2157992"/>
            <a:ext cx="1715784" cy="262934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CDD9FB-4609-4604-A426-A39296AE9A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15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1139769" y="15864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CDD9FB-4609-4604-A426-A39296AE9A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8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CDD9FB-4609-4604-A426-A39296AE9A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18FF73A6-F539-4723-9805-3F6D14A3185C}"/>
              </a:ext>
            </a:extLst>
          </p:cNvPr>
          <p:cNvSpPr/>
          <p:nvPr/>
        </p:nvSpPr>
        <p:spPr>
          <a:xfrm>
            <a:off x="1634020" y="25571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F777A77B-291A-40C0-A92E-1C9B4F56629E}"/>
              </a:ext>
            </a:extLst>
          </p:cNvPr>
          <p:cNvSpPr/>
          <p:nvPr/>
        </p:nvSpPr>
        <p:spPr>
          <a:xfrm>
            <a:off x="1139769" y="15864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5A95B797-80A4-41FF-BDC3-5CAA3F3189EF}"/>
              </a:ext>
            </a:extLst>
          </p:cNvPr>
          <p:cNvSpPr/>
          <p:nvPr/>
        </p:nvSpPr>
        <p:spPr>
          <a:xfrm>
            <a:off x="2129320" y="11982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8FEC4FBE-83D0-45A6-9385-F932635241CC}"/>
              </a:ext>
            </a:extLst>
          </p:cNvPr>
          <p:cNvSpPr/>
          <p:nvPr/>
        </p:nvSpPr>
        <p:spPr>
          <a:xfrm>
            <a:off x="668820" y="29508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1274278B-8234-414D-8CE8-AED5FAA49AC9}"/>
              </a:ext>
            </a:extLst>
          </p:cNvPr>
          <p:cNvSpPr/>
          <p:nvPr/>
        </p:nvSpPr>
        <p:spPr>
          <a:xfrm>
            <a:off x="2600269" y="22087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C426A68E-97B4-4890-947F-0ACB660BCD73}"/>
              </a:ext>
            </a:extLst>
          </p:cNvPr>
          <p:cNvSpPr/>
          <p:nvPr/>
        </p:nvSpPr>
        <p:spPr>
          <a:xfrm>
            <a:off x="2143069" y="35930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40229885-D491-4823-9B11-EE87D9C05377}"/>
              </a:ext>
            </a:extLst>
          </p:cNvPr>
          <p:cNvSpPr/>
          <p:nvPr/>
        </p:nvSpPr>
        <p:spPr>
          <a:xfrm>
            <a:off x="1165169" y="39486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88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F8CEA4BE-59CC-448A-9FB5-77E7B8385009}"/>
              </a:ext>
            </a:extLst>
          </p:cNvPr>
          <p:cNvSpPr/>
          <p:nvPr/>
        </p:nvSpPr>
        <p:spPr>
          <a:xfrm>
            <a:off x="1634020" y="25571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1139769" y="15864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EF3360B2-A455-495F-B1B0-055B98A24EAA}"/>
              </a:ext>
            </a:extLst>
          </p:cNvPr>
          <p:cNvSpPr/>
          <p:nvPr/>
        </p:nvSpPr>
        <p:spPr>
          <a:xfrm>
            <a:off x="2129320" y="11982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1739B470-B1C1-44C3-8B73-89FAF78E38CE}"/>
              </a:ext>
            </a:extLst>
          </p:cNvPr>
          <p:cNvSpPr/>
          <p:nvPr/>
        </p:nvSpPr>
        <p:spPr>
          <a:xfrm>
            <a:off x="668820" y="29508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77CC382-47E3-4D9D-A44F-CEFA99B1FFFF}"/>
              </a:ext>
            </a:extLst>
          </p:cNvPr>
          <p:cNvSpPr/>
          <p:nvPr/>
        </p:nvSpPr>
        <p:spPr>
          <a:xfrm>
            <a:off x="2600269" y="22087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2E92CDD3-E6EC-405A-BFC0-F2A6CD2C8141}"/>
              </a:ext>
            </a:extLst>
          </p:cNvPr>
          <p:cNvSpPr/>
          <p:nvPr/>
        </p:nvSpPr>
        <p:spPr>
          <a:xfrm>
            <a:off x="2143069" y="35930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0C6B7BB8-3954-4116-A40C-AE9B34A4353C}"/>
              </a:ext>
            </a:extLst>
          </p:cNvPr>
          <p:cNvSpPr/>
          <p:nvPr/>
        </p:nvSpPr>
        <p:spPr>
          <a:xfrm>
            <a:off x="1165169" y="39486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993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F8CEA4BE-59CC-448A-9FB5-77E7B8385009}"/>
              </a:ext>
            </a:extLst>
          </p:cNvPr>
          <p:cNvSpPr/>
          <p:nvPr/>
        </p:nvSpPr>
        <p:spPr>
          <a:xfrm>
            <a:off x="1634020" y="255711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1190569" y="16499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EF3360B2-A455-495F-B1B0-055B98A24EAA}"/>
              </a:ext>
            </a:extLst>
          </p:cNvPr>
          <p:cNvSpPr/>
          <p:nvPr/>
        </p:nvSpPr>
        <p:spPr>
          <a:xfrm>
            <a:off x="2061403" y="1272070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1739B470-B1C1-44C3-8B73-89FAF78E38CE}"/>
              </a:ext>
            </a:extLst>
          </p:cNvPr>
          <p:cNvSpPr/>
          <p:nvPr/>
        </p:nvSpPr>
        <p:spPr>
          <a:xfrm>
            <a:off x="763186" y="2935042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77CC382-47E3-4D9D-A44F-CEFA99B1FFFF}"/>
              </a:ext>
            </a:extLst>
          </p:cNvPr>
          <p:cNvSpPr/>
          <p:nvPr/>
        </p:nvSpPr>
        <p:spPr>
          <a:xfrm>
            <a:off x="2504854" y="2179194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2E92CDD3-E6EC-405A-BFC0-F2A6CD2C8141}"/>
              </a:ext>
            </a:extLst>
          </p:cNvPr>
          <p:cNvSpPr/>
          <p:nvPr/>
        </p:nvSpPr>
        <p:spPr>
          <a:xfrm>
            <a:off x="2077471" y="346424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0C6B7BB8-3954-4116-A40C-AE9B34A4353C}"/>
              </a:ext>
            </a:extLst>
          </p:cNvPr>
          <p:cNvSpPr/>
          <p:nvPr/>
        </p:nvSpPr>
        <p:spPr>
          <a:xfrm>
            <a:off x="1206637" y="3842166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67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E6B4230-2388-4B8F-BD08-E06536728ADD}"/>
              </a:ext>
            </a:extLst>
          </p:cNvPr>
          <p:cNvGrpSpPr/>
          <p:nvPr/>
        </p:nvGrpSpPr>
        <p:grpSpPr>
          <a:xfrm>
            <a:off x="1931586" y="1360971"/>
            <a:ext cx="1307207" cy="1953730"/>
            <a:chOff x="763186" y="1272070"/>
            <a:chExt cx="2612502" cy="390460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D2078A8-FF2F-4BF2-8F0D-B957939EC08D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5B55769F-2739-4961-BF38-7E406C22924C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CB3A9BB6-F8F0-49E7-B792-4B77151C97B8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9FA8ED6-2B4F-4A8A-9798-A887736B3993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8103644F-98C6-478C-AA59-C480DC09A2F7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0F92795-7307-4DB8-A16E-6C7C1E8FA3C5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286744-2E8D-49E6-A639-90E417E4DBFE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2574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E6B4230-2388-4B8F-BD08-E06536728ADD}"/>
              </a:ext>
            </a:extLst>
          </p:cNvPr>
          <p:cNvGrpSpPr/>
          <p:nvPr/>
        </p:nvGrpSpPr>
        <p:grpSpPr>
          <a:xfrm>
            <a:off x="1931586" y="1360971"/>
            <a:ext cx="1307207" cy="1953730"/>
            <a:chOff x="763186" y="1272070"/>
            <a:chExt cx="2612502" cy="390460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D2078A8-FF2F-4BF2-8F0D-B957939EC08D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5B55769F-2739-4961-BF38-7E406C22924C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CB3A9BB6-F8F0-49E7-B792-4B77151C97B8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9FA8ED6-2B4F-4A8A-9798-A887736B3993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8103644F-98C6-478C-AA59-C480DC09A2F7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0F92795-7307-4DB8-A16E-6C7C1E8FA3C5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286744-2E8D-49E6-A639-90E417E4DBFE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D44F864-115F-489B-B6F3-1616D84ACDF2}"/>
              </a:ext>
            </a:extLst>
          </p:cNvPr>
          <p:cNvGrpSpPr/>
          <p:nvPr/>
        </p:nvGrpSpPr>
        <p:grpSpPr>
          <a:xfrm>
            <a:off x="966386" y="2897671"/>
            <a:ext cx="1307207" cy="1953730"/>
            <a:chOff x="763186" y="1272070"/>
            <a:chExt cx="2612502" cy="3904603"/>
          </a:xfrm>
        </p:grpSpPr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B9BA53D1-1EBB-424B-BD73-522455785034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B553224-67B4-4647-89F0-B03A5386D031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4E6F298B-D0EE-4A0D-B99E-9D80D7DDB949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D2471D69-B33D-43EF-9F47-F593C336F88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F3DB798-4EC5-428D-AD89-3D850DB59485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B03167D-233D-430C-B88D-B1985F4F7A5F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6A07213F-381F-4A18-8EB4-56AA38064158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DE46343-D3B2-4FB1-8158-5B5C4AE6BC9C}"/>
              </a:ext>
            </a:extLst>
          </p:cNvPr>
          <p:cNvGrpSpPr/>
          <p:nvPr/>
        </p:nvGrpSpPr>
        <p:grpSpPr>
          <a:xfrm>
            <a:off x="2122086" y="3037371"/>
            <a:ext cx="1307207" cy="1953730"/>
            <a:chOff x="763186" y="1272070"/>
            <a:chExt cx="2612502" cy="3904603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41AD3FEA-B27A-4C46-8689-DF461D0151EB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43DE9E2B-0905-432F-A6ED-8EF2524F9222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982BD760-DF7C-4270-A29D-728C202AA64D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1319A0C9-3CD7-4932-AEF0-75AE425240EB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BC3A5D04-C20B-41FF-B996-16E9F1367E2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CDED6087-0DEF-4177-9184-AC8B6B3DFFD3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E0701AF-FAD7-46DF-A271-1CA8A40EA254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C480016-9D5B-4BBA-81D5-DF18D96B608E}"/>
              </a:ext>
            </a:extLst>
          </p:cNvPr>
          <p:cNvGrpSpPr/>
          <p:nvPr/>
        </p:nvGrpSpPr>
        <p:grpSpPr>
          <a:xfrm>
            <a:off x="3074586" y="1487971"/>
            <a:ext cx="1307207" cy="1953730"/>
            <a:chOff x="763186" y="1272070"/>
            <a:chExt cx="2612502" cy="3904603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6CE2772-3E9C-4260-843C-E53B94634BBE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9A9A249A-B2FD-48B1-B9D6-58474CEF1E8C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9FC31B51-C621-4AE7-A378-86188EBB9B03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D7D4698B-BF01-44FE-8E65-0B468BA365B3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3B12471D-F7DC-411B-8071-027A90E7FDA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7D95BD7E-E59D-4223-921B-21775C4D8ECE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4CBBB2E-3475-4890-A147-4A9795C87509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9DF164A-92A6-41A5-A2C0-F459861D05F1}"/>
              </a:ext>
            </a:extLst>
          </p:cNvPr>
          <p:cNvGrpSpPr/>
          <p:nvPr/>
        </p:nvGrpSpPr>
        <p:grpSpPr>
          <a:xfrm>
            <a:off x="3277786" y="3138971"/>
            <a:ext cx="1307207" cy="1953730"/>
            <a:chOff x="763186" y="1272070"/>
            <a:chExt cx="2612502" cy="3904603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D8C3A6C2-0D8F-4396-8BA6-66B52F7C8815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0319579C-64A9-44FB-BA57-606BF3C63F8A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935E11F4-3C66-47DF-9EF7-7C44CB77B304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BCEEF1CD-182A-4DC3-AD14-039BB602FE1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BA90C044-55B4-45BA-8B86-8E6EF390C37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F9DBE3AF-A55E-456B-9824-490B1DCCD76B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BC33A753-B3C6-40A0-8FF2-EFC77104930A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E38AC5D-77BD-4D99-9878-42F25769E5A5}"/>
              </a:ext>
            </a:extLst>
          </p:cNvPr>
          <p:cNvGrpSpPr/>
          <p:nvPr/>
        </p:nvGrpSpPr>
        <p:grpSpPr>
          <a:xfrm>
            <a:off x="2376086" y="4662971"/>
            <a:ext cx="1307207" cy="1953730"/>
            <a:chOff x="763186" y="1272070"/>
            <a:chExt cx="2612502" cy="3904603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0E428C4D-D1BA-48DA-9FE8-09CAD821ED73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ED88BC6-4424-4CB2-B73C-1EBB9C47BBA5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3321F126-2E92-4D19-8160-EE36EDB86807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951B87C7-8A29-46DD-88BE-C497CEC7C897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EAE0AA72-EF35-468D-8192-2F6EA97EA26C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95C7021F-7547-45B8-B2AF-3F9F2A80523C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1F39A113-20BA-4332-B7C3-7014E6E49C8C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A0EDE96-8F72-4CB2-8961-DE6C48F47AE4}"/>
              </a:ext>
            </a:extLst>
          </p:cNvPr>
          <p:cNvGrpSpPr/>
          <p:nvPr/>
        </p:nvGrpSpPr>
        <p:grpSpPr>
          <a:xfrm>
            <a:off x="1156886" y="4586771"/>
            <a:ext cx="1307207" cy="1953730"/>
            <a:chOff x="763186" y="1272070"/>
            <a:chExt cx="2612502" cy="3904603"/>
          </a:xfrm>
        </p:grpSpPr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A83667B6-AE3E-48FA-B015-4201BB16956D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758AE3CF-55D5-4442-A98A-E84BFCF1A4B1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A6F8E406-A291-490C-B8F4-3671961AD638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1FA2F44A-6828-4BC7-B9EE-DC0E8D9D983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04A9ABF1-1E5A-468B-A8F3-A6BCDB194C57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15EFFA11-AE0F-49EE-A5BD-B0D563645D4E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4F34ADDE-5339-4AA8-8157-81D6BF11708D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0623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9DE46343-D3B2-4FB1-8158-5B5C4AE6BC9C}"/>
              </a:ext>
            </a:extLst>
          </p:cNvPr>
          <p:cNvGrpSpPr/>
          <p:nvPr/>
        </p:nvGrpSpPr>
        <p:grpSpPr>
          <a:xfrm>
            <a:off x="2122086" y="3037371"/>
            <a:ext cx="1307207" cy="1953730"/>
            <a:chOff x="763186" y="1272070"/>
            <a:chExt cx="2612502" cy="3904603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41AD3FEA-B27A-4C46-8689-DF461D0151EB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43DE9E2B-0905-432F-A6ED-8EF2524F9222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982BD760-DF7C-4270-A29D-728C202AA64D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1319A0C9-3CD7-4932-AEF0-75AE425240EB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BC3A5D04-C20B-41FF-B996-16E9F1367E2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CDED6087-0DEF-4177-9184-AC8B6B3DFFD3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7" name="手繪多邊形: 圖案 36">
              <a:extLst>
                <a:ext uri="{FF2B5EF4-FFF2-40B4-BE49-F238E27FC236}">
                  <a16:creationId xmlns:a16="http://schemas.microsoft.com/office/drawing/2014/main" id="{5E0701AF-FAD7-46DF-A271-1CA8A40EA254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E6B4230-2388-4B8F-BD08-E06536728ADD}"/>
              </a:ext>
            </a:extLst>
          </p:cNvPr>
          <p:cNvGrpSpPr/>
          <p:nvPr/>
        </p:nvGrpSpPr>
        <p:grpSpPr>
          <a:xfrm>
            <a:off x="1931586" y="1360971"/>
            <a:ext cx="1307207" cy="1953730"/>
            <a:chOff x="763186" y="1272070"/>
            <a:chExt cx="2612502" cy="390460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BD2078A8-FF2F-4BF2-8F0D-B957939EC08D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5B55769F-2739-4961-BF38-7E406C22924C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CB3A9BB6-F8F0-49E7-B792-4B77151C97B8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9FA8ED6-2B4F-4A8A-9798-A887736B3993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8103644F-98C6-478C-AA59-C480DC09A2F7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B0F92795-7307-4DB8-A16E-6C7C1E8FA3C5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D0286744-2E8D-49E6-A639-90E417E4DBFE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D44F864-115F-489B-B6F3-1616D84ACDF2}"/>
              </a:ext>
            </a:extLst>
          </p:cNvPr>
          <p:cNvGrpSpPr/>
          <p:nvPr/>
        </p:nvGrpSpPr>
        <p:grpSpPr>
          <a:xfrm>
            <a:off x="966386" y="2897671"/>
            <a:ext cx="1307207" cy="1953730"/>
            <a:chOff x="763186" y="1272070"/>
            <a:chExt cx="2612502" cy="3904603"/>
          </a:xfrm>
        </p:grpSpPr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B9BA53D1-1EBB-424B-BD73-522455785034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AB553224-67B4-4647-89F0-B03A5386D031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4E6F298B-D0EE-4A0D-B99E-9D80D7DDB949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D2471D69-B33D-43EF-9F47-F593C336F88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F3DB798-4EC5-428D-AD89-3D850DB59485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FB03167D-233D-430C-B88D-B1985F4F7A5F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6A07213F-381F-4A18-8EB4-56AA38064158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C480016-9D5B-4BBA-81D5-DF18D96B608E}"/>
              </a:ext>
            </a:extLst>
          </p:cNvPr>
          <p:cNvGrpSpPr/>
          <p:nvPr/>
        </p:nvGrpSpPr>
        <p:grpSpPr>
          <a:xfrm>
            <a:off x="3074586" y="1487971"/>
            <a:ext cx="1307207" cy="1953730"/>
            <a:chOff x="763186" y="1272070"/>
            <a:chExt cx="2612502" cy="3904603"/>
          </a:xfrm>
        </p:grpSpPr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B6CE2772-3E9C-4260-843C-E53B94634BBE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9A9A249A-B2FD-48B1-B9D6-58474CEF1E8C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9FC31B51-C621-4AE7-A378-86188EBB9B03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D7D4698B-BF01-44FE-8E65-0B468BA365B3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3B12471D-F7DC-411B-8071-027A90E7FDA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7D95BD7E-E59D-4223-921B-21775C4D8ECE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54CBBB2E-3475-4890-A147-4A9795C87509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9DF164A-92A6-41A5-A2C0-F459861D05F1}"/>
              </a:ext>
            </a:extLst>
          </p:cNvPr>
          <p:cNvGrpSpPr/>
          <p:nvPr/>
        </p:nvGrpSpPr>
        <p:grpSpPr>
          <a:xfrm>
            <a:off x="3277786" y="3138971"/>
            <a:ext cx="1307207" cy="1953730"/>
            <a:chOff x="763186" y="1272070"/>
            <a:chExt cx="2612502" cy="3904603"/>
          </a:xfrm>
        </p:grpSpPr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D8C3A6C2-0D8F-4396-8BA6-66B52F7C8815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0319579C-64A9-44FB-BA57-606BF3C63F8A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935E11F4-3C66-47DF-9EF7-7C44CB77B304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BCEEF1CD-182A-4DC3-AD14-039BB602FE1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BA90C044-55B4-45BA-8B86-8E6EF390C376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F9DBE3AF-A55E-456B-9824-490B1DCCD76B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BC33A753-B3C6-40A0-8FF2-EFC77104930A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E38AC5D-77BD-4D99-9878-42F25769E5A5}"/>
              </a:ext>
            </a:extLst>
          </p:cNvPr>
          <p:cNvGrpSpPr/>
          <p:nvPr/>
        </p:nvGrpSpPr>
        <p:grpSpPr>
          <a:xfrm>
            <a:off x="2376086" y="4662971"/>
            <a:ext cx="1307207" cy="1953730"/>
            <a:chOff x="763186" y="1272070"/>
            <a:chExt cx="2612502" cy="3904603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0E428C4D-D1BA-48DA-9FE8-09CAD821ED73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ED88BC6-4424-4CB2-B73C-1EBB9C47BBA5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3321F126-2E92-4D19-8160-EE36EDB86807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951B87C7-8A29-46DD-88BE-C497CEC7C897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EAE0AA72-EF35-468D-8192-2F6EA97EA26C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95C7021F-7547-45B8-B2AF-3F9F2A80523C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1F39A113-20BA-4332-B7C3-7014E6E49C8C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A0EDE96-8F72-4CB2-8961-DE6C48F47AE4}"/>
              </a:ext>
            </a:extLst>
          </p:cNvPr>
          <p:cNvGrpSpPr/>
          <p:nvPr/>
        </p:nvGrpSpPr>
        <p:grpSpPr>
          <a:xfrm>
            <a:off x="1156886" y="4586771"/>
            <a:ext cx="1307207" cy="1953730"/>
            <a:chOff x="763186" y="1272070"/>
            <a:chExt cx="2612502" cy="3904603"/>
          </a:xfrm>
        </p:grpSpPr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A83667B6-AE3E-48FA-B015-4201BB16956D}"/>
                </a:ext>
              </a:extLst>
            </p:cNvPr>
            <p:cNvSpPr/>
            <p:nvPr/>
          </p:nvSpPr>
          <p:spPr>
            <a:xfrm>
              <a:off x="1634020" y="255711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758AE3CF-55D5-4442-A98A-E84BFCF1A4B1}"/>
                </a:ext>
              </a:extLst>
            </p:cNvPr>
            <p:cNvSpPr/>
            <p:nvPr/>
          </p:nvSpPr>
          <p:spPr>
            <a:xfrm>
              <a:off x="1190569" y="1649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A6F8E406-A291-490C-B8F4-3671961AD638}"/>
                </a:ext>
              </a:extLst>
            </p:cNvPr>
            <p:cNvSpPr/>
            <p:nvPr/>
          </p:nvSpPr>
          <p:spPr>
            <a:xfrm>
              <a:off x="2061403" y="1272070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1FA2F44A-6828-4BC7-B9EE-DC0E8D9D983C}"/>
                </a:ext>
              </a:extLst>
            </p:cNvPr>
            <p:cNvSpPr/>
            <p:nvPr/>
          </p:nvSpPr>
          <p:spPr>
            <a:xfrm>
              <a:off x="763186" y="2935042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7" name="手繪多邊形: 圖案 66">
              <a:extLst>
                <a:ext uri="{FF2B5EF4-FFF2-40B4-BE49-F238E27FC236}">
                  <a16:creationId xmlns:a16="http://schemas.microsoft.com/office/drawing/2014/main" id="{04A9ABF1-1E5A-468B-A8F3-A6BCDB194C57}"/>
                </a:ext>
              </a:extLst>
            </p:cNvPr>
            <p:cNvSpPr/>
            <p:nvPr/>
          </p:nvSpPr>
          <p:spPr>
            <a:xfrm>
              <a:off x="2504854" y="217919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15EFFA11-AE0F-49EE-A5BD-B0D563645D4E}"/>
                </a:ext>
              </a:extLst>
            </p:cNvPr>
            <p:cNvSpPr/>
            <p:nvPr/>
          </p:nvSpPr>
          <p:spPr>
            <a:xfrm>
              <a:off x="2077471" y="346424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4F34ADDE-5339-4AA8-8157-81D6BF11708D}"/>
                </a:ext>
              </a:extLst>
            </p:cNvPr>
            <p:cNvSpPr/>
            <p:nvPr/>
          </p:nvSpPr>
          <p:spPr>
            <a:xfrm>
              <a:off x="1206637" y="384216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373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EF9823-5CBD-47C4-9485-57F27BA33ADF}"/>
              </a:ext>
            </a:extLst>
          </p:cNvPr>
          <p:cNvGrpSpPr/>
          <p:nvPr/>
        </p:nvGrpSpPr>
        <p:grpSpPr>
          <a:xfrm>
            <a:off x="1028727" y="1486587"/>
            <a:ext cx="3493925" cy="5055298"/>
            <a:chOff x="1028727" y="1486587"/>
            <a:chExt cx="3493925" cy="5055298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9DE46343-D3B2-4FB1-8158-5B5C4AE6BC9C}"/>
                </a:ext>
              </a:extLst>
            </p:cNvPr>
            <p:cNvGrpSpPr/>
            <p:nvPr/>
          </p:nvGrpSpPr>
          <p:grpSpPr>
            <a:xfrm>
              <a:off x="2122086" y="3037371"/>
              <a:ext cx="1307207" cy="1953730"/>
              <a:chOff x="763186" y="1272070"/>
              <a:chExt cx="2612502" cy="3904603"/>
            </a:xfrm>
          </p:grpSpPr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41AD3FEA-B27A-4C46-8689-DF461D0151EB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2" name="手繪多邊形: 圖案 31">
                <a:extLst>
                  <a:ext uri="{FF2B5EF4-FFF2-40B4-BE49-F238E27FC236}">
                    <a16:creationId xmlns:a16="http://schemas.microsoft.com/office/drawing/2014/main" id="{43DE9E2B-0905-432F-A6ED-8EF2524F9222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3" name="手繪多邊形: 圖案 32">
                <a:extLst>
                  <a:ext uri="{FF2B5EF4-FFF2-40B4-BE49-F238E27FC236}">
                    <a16:creationId xmlns:a16="http://schemas.microsoft.com/office/drawing/2014/main" id="{982BD760-DF7C-4270-A29D-728C202AA64D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1319A0C9-3CD7-4932-AEF0-75AE425240EB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5" name="手繪多邊形: 圖案 34">
                <a:extLst>
                  <a:ext uri="{FF2B5EF4-FFF2-40B4-BE49-F238E27FC236}">
                    <a16:creationId xmlns:a16="http://schemas.microsoft.com/office/drawing/2014/main" id="{BC3A5D04-C20B-41FF-B996-16E9F1367E26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CDED6087-0DEF-4177-9184-AC8B6B3DFFD3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37" name="手繪多邊形: 圖案 36">
                <a:extLst>
                  <a:ext uri="{FF2B5EF4-FFF2-40B4-BE49-F238E27FC236}">
                    <a16:creationId xmlns:a16="http://schemas.microsoft.com/office/drawing/2014/main" id="{5E0701AF-FAD7-46DF-A271-1CA8A40EA254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E6B4230-2388-4B8F-BD08-E06536728ADD}"/>
                </a:ext>
              </a:extLst>
            </p:cNvPr>
            <p:cNvGrpSpPr/>
            <p:nvPr/>
          </p:nvGrpSpPr>
          <p:grpSpPr>
            <a:xfrm>
              <a:off x="1892159" y="1486587"/>
              <a:ext cx="1307207" cy="1953730"/>
              <a:chOff x="763186" y="1272070"/>
              <a:chExt cx="2612502" cy="3904603"/>
            </a:xfrm>
          </p:grpSpPr>
          <p:sp>
            <p:nvSpPr>
              <p:cNvPr id="15" name="手繪多邊形: 圖案 14">
                <a:extLst>
                  <a:ext uri="{FF2B5EF4-FFF2-40B4-BE49-F238E27FC236}">
                    <a16:creationId xmlns:a16="http://schemas.microsoft.com/office/drawing/2014/main" id="{BD2078A8-FF2F-4BF2-8F0D-B957939EC08D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6" name="手繪多邊形: 圖案 15">
                <a:extLst>
                  <a:ext uri="{FF2B5EF4-FFF2-40B4-BE49-F238E27FC236}">
                    <a16:creationId xmlns:a16="http://schemas.microsoft.com/office/drawing/2014/main" id="{5B55769F-2739-4961-BF38-7E406C22924C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CB3A9BB6-F8F0-49E7-B792-4B77151C97B8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79FA8ED6-2B4F-4A8A-9798-A887736B3993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8103644F-98C6-478C-AA59-C480DC09A2F7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B0F92795-7307-4DB8-A16E-6C7C1E8FA3C5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D0286744-2E8D-49E6-A639-90E417E4DBFE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D44F864-115F-489B-B6F3-1616D84ACDF2}"/>
                </a:ext>
              </a:extLst>
            </p:cNvPr>
            <p:cNvGrpSpPr/>
            <p:nvPr/>
          </p:nvGrpSpPr>
          <p:grpSpPr>
            <a:xfrm>
              <a:off x="1028727" y="2961676"/>
              <a:ext cx="1307207" cy="1953730"/>
              <a:chOff x="763186" y="1272070"/>
              <a:chExt cx="2612502" cy="3904603"/>
            </a:xfrm>
          </p:grpSpPr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B9BA53D1-1EBB-424B-BD73-522455785034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4" name="手繪多邊形: 圖案 23">
                <a:extLst>
                  <a:ext uri="{FF2B5EF4-FFF2-40B4-BE49-F238E27FC236}">
                    <a16:creationId xmlns:a16="http://schemas.microsoft.com/office/drawing/2014/main" id="{AB553224-67B4-4647-89F0-B03A5386D031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5" name="手繪多邊形: 圖案 24">
                <a:extLst>
                  <a:ext uri="{FF2B5EF4-FFF2-40B4-BE49-F238E27FC236}">
                    <a16:creationId xmlns:a16="http://schemas.microsoft.com/office/drawing/2014/main" id="{4E6F298B-D0EE-4A0D-B99E-9D80D7DDB949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6" name="手繪多邊形: 圖案 25">
                <a:extLst>
                  <a:ext uri="{FF2B5EF4-FFF2-40B4-BE49-F238E27FC236}">
                    <a16:creationId xmlns:a16="http://schemas.microsoft.com/office/drawing/2014/main" id="{D2471D69-B33D-43EF-9F47-F593C336F88C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7" name="手繪多邊形: 圖案 26">
                <a:extLst>
                  <a:ext uri="{FF2B5EF4-FFF2-40B4-BE49-F238E27FC236}">
                    <a16:creationId xmlns:a16="http://schemas.microsoft.com/office/drawing/2014/main" id="{5F3DB798-4EC5-428D-AD89-3D850DB59485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FB03167D-233D-430C-B88D-B1985F4F7A5F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6A07213F-381F-4A18-8EB4-56AA38064158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C480016-9D5B-4BBA-81D5-DF18D96B608E}"/>
                </a:ext>
              </a:extLst>
            </p:cNvPr>
            <p:cNvGrpSpPr/>
            <p:nvPr/>
          </p:nvGrpSpPr>
          <p:grpSpPr>
            <a:xfrm>
              <a:off x="2985518" y="1562282"/>
              <a:ext cx="1307207" cy="1953730"/>
              <a:chOff x="763186" y="1272070"/>
              <a:chExt cx="2612502" cy="3904603"/>
            </a:xfrm>
          </p:grpSpPr>
          <p:sp>
            <p:nvSpPr>
              <p:cNvPr id="39" name="手繪多邊形: 圖案 38">
                <a:extLst>
                  <a:ext uri="{FF2B5EF4-FFF2-40B4-BE49-F238E27FC236}">
                    <a16:creationId xmlns:a16="http://schemas.microsoft.com/office/drawing/2014/main" id="{B6CE2772-3E9C-4260-843C-E53B94634BBE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0" name="手繪多邊形: 圖案 39">
                <a:extLst>
                  <a:ext uri="{FF2B5EF4-FFF2-40B4-BE49-F238E27FC236}">
                    <a16:creationId xmlns:a16="http://schemas.microsoft.com/office/drawing/2014/main" id="{9A9A249A-B2FD-48B1-B9D6-58474CEF1E8C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9FC31B51-C621-4AE7-A378-86188EBB9B03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2" name="手繪多邊形: 圖案 41">
                <a:extLst>
                  <a:ext uri="{FF2B5EF4-FFF2-40B4-BE49-F238E27FC236}">
                    <a16:creationId xmlns:a16="http://schemas.microsoft.com/office/drawing/2014/main" id="{D7D4698B-BF01-44FE-8E65-0B468BA365B3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3" name="手繪多邊形: 圖案 42">
                <a:extLst>
                  <a:ext uri="{FF2B5EF4-FFF2-40B4-BE49-F238E27FC236}">
                    <a16:creationId xmlns:a16="http://schemas.microsoft.com/office/drawing/2014/main" id="{3B12471D-F7DC-411B-8071-027A90E7FDA6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4" name="手繪多邊形: 圖案 43">
                <a:extLst>
                  <a:ext uri="{FF2B5EF4-FFF2-40B4-BE49-F238E27FC236}">
                    <a16:creationId xmlns:a16="http://schemas.microsoft.com/office/drawing/2014/main" id="{7D95BD7E-E59D-4223-921B-21775C4D8ECE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54CBBB2E-3475-4890-A147-4A9795C87509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9DF164A-92A6-41A5-A2C0-F459861D05F1}"/>
                </a:ext>
              </a:extLst>
            </p:cNvPr>
            <p:cNvGrpSpPr/>
            <p:nvPr/>
          </p:nvGrpSpPr>
          <p:grpSpPr>
            <a:xfrm>
              <a:off x="3215445" y="3113066"/>
              <a:ext cx="1307207" cy="1953730"/>
              <a:chOff x="763186" y="1272070"/>
              <a:chExt cx="2612502" cy="3904603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D8C3A6C2-0D8F-4396-8BA6-66B52F7C8815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0319579C-64A9-44FB-BA57-606BF3C63F8A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49" name="手繪多邊形: 圖案 48">
                <a:extLst>
                  <a:ext uri="{FF2B5EF4-FFF2-40B4-BE49-F238E27FC236}">
                    <a16:creationId xmlns:a16="http://schemas.microsoft.com/office/drawing/2014/main" id="{935E11F4-3C66-47DF-9EF7-7C44CB77B304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0" name="手繪多邊形: 圖案 49">
                <a:extLst>
                  <a:ext uri="{FF2B5EF4-FFF2-40B4-BE49-F238E27FC236}">
                    <a16:creationId xmlns:a16="http://schemas.microsoft.com/office/drawing/2014/main" id="{BCEEF1CD-182A-4DC3-AD14-039BB602FE1C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BA90C044-55B4-45BA-8B86-8E6EF390C376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F9DBE3AF-A55E-456B-9824-490B1DCCD76B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BC33A753-B3C6-40A0-8FF2-EFC77104930A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2E38AC5D-77BD-4D99-9878-42F25769E5A5}"/>
                </a:ext>
              </a:extLst>
            </p:cNvPr>
            <p:cNvGrpSpPr/>
            <p:nvPr/>
          </p:nvGrpSpPr>
          <p:grpSpPr>
            <a:xfrm>
              <a:off x="2352013" y="4588155"/>
              <a:ext cx="1307207" cy="1953730"/>
              <a:chOff x="763186" y="1272070"/>
              <a:chExt cx="2612502" cy="3904603"/>
            </a:xfrm>
          </p:grpSpPr>
          <p:sp>
            <p:nvSpPr>
              <p:cNvPr id="55" name="手繪多邊形: 圖案 54">
                <a:extLst>
                  <a:ext uri="{FF2B5EF4-FFF2-40B4-BE49-F238E27FC236}">
                    <a16:creationId xmlns:a16="http://schemas.microsoft.com/office/drawing/2014/main" id="{0E428C4D-D1BA-48DA-9FE8-09CAD821ED73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6" name="手繪多邊形: 圖案 55">
                <a:extLst>
                  <a:ext uri="{FF2B5EF4-FFF2-40B4-BE49-F238E27FC236}">
                    <a16:creationId xmlns:a16="http://schemas.microsoft.com/office/drawing/2014/main" id="{5ED88BC6-4424-4CB2-B73C-1EBB9C47BBA5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7" name="手繪多邊形: 圖案 56">
                <a:extLst>
                  <a:ext uri="{FF2B5EF4-FFF2-40B4-BE49-F238E27FC236}">
                    <a16:creationId xmlns:a16="http://schemas.microsoft.com/office/drawing/2014/main" id="{3321F126-2E92-4D19-8160-EE36EDB86807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8" name="手繪多邊形: 圖案 57">
                <a:extLst>
                  <a:ext uri="{FF2B5EF4-FFF2-40B4-BE49-F238E27FC236}">
                    <a16:creationId xmlns:a16="http://schemas.microsoft.com/office/drawing/2014/main" id="{951B87C7-8A29-46DD-88BE-C497CEC7C897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59" name="手繪多邊形: 圖案 58">
                <a:extLst>
                  <a:ext uri="{FF2B5EF4-FFF2-40B4-BE49-F238E27FC236}">
                    <a16:creationId xmlns:a16="http://schemas.microsoft.com/office/drawing/2014/main" id="{EAE0AA72-EF35-468D-8192-2F6EA97EA26C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0" name="手繪多邊形: 圖案 59">
                <a:extLst>
                  <a:ext uri="{FF2B5EF4-FFF2-40B4-BE49-F238E27FC236}">
                    <a16:creationId xmlns:a16="http://schemas.microsoft.com/office/drawing/2014/main" id="{95C7021F-7547-45B8-B2AF-3F9F2A80523C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1" name="手繪多邊形: 圖案 60">
                <a:extLst>
                  <a:ext uri="{FF2B5EF4-FFF2-40B4-BE49-F238E27FC236}">
                    <a16:creationId xmlns:a16="http://schemas.microsoft.com/office/drawing/2014/main" id="{1F39A113-20BA-4332-B7C3-7014E6E49C8C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9A0EDE96-8F72-4CB2-8961-DE6C48F47AE4}"/>
                </a:ext>
              </a:extLst>
            </p:cNvPr>
            <p:cNvGrpSpPr/>
            <p:nvPr/>
          </p:nvGrpSpPr>
          <p:grpSpPr>
            <a:xfrm>
              <a:off x="1258654" y="4512460"/>
              <a:ext cx="1307207" cy="1953730"/>
              <a:chOff x="763186" y="1272070"/>
              <a:chExt cx="2612502" cy="3904603"/>
            </a:xfrm>
          </p:grpSpPr>
          <p:sp>
            <p:nvSpPr>
              <p:cNvPr id="63" name="手繪多邊形: 圖案 62">
                <a:extLst>
                  <a:ext uri="{FF2B5EF4-FFF2-40B4-BE49-F238E27FC236}">
                    <a16:creationId xmlns:a16="http://schemas.microsoft.com/office/drawing/2014/main" id="{A83667B6-AE3E-48FA-B015-4201BB16956D}"/>
                  </a:ext>
                </a:extLst>
              </p:cNvPr>
              <p:cNvSpPr/>
              <p:nvPr/>
            </p:nvSpPr>
            <p:spPr>
              <a:xfrm>
                <a:off x="1634020" y="2557118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4" name="手繪多邊形: 圖案 63">
                <a:extLst>
                  <a:ext uri="{FF2B5EF4-FFF2-40B4-BE49-F238E27FC236}">
                    <a16:creationId xmlns:a16="http://schemas.microsoft.com/office/drawing/2014/main" id="{758AE3CF-55D5-4442-A98A-E84BFCF1A4B1}"/>
                  </a:ext>
                </a:extLst>
              </p:cNvPr>
              <p:cNvSpPr/>
              <p:nvPr/>
            </p:nvSpPr>
            <p:spPr>
              <a:xfrm>
                <a:off x="1190569" y="164999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5" name="手繪多邊形: 圖案 64">
                <a:extLst>
                  <a:ext uri="{FF2B5EF4-FFF2-40B4-BE49-F238E27FC236}">
                    <a16:creationId xmlns:a16="http://schemas.microsoft.com/office/drawing/2014/main" id="{A6F8E406-A291-490C-B8F4-3671961AD638}"/>
                  </a:ext>
                </a:extLst>
              </p:cNvPr>
              <p:cNvSpPr/>
              <p:nvPr/>
            </p:nvSpPr>
            <p:spPr>
              <a:xfrm>
                <a:off x="2061403" y="1272070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6" name="手繪多邊形: 圖案 65">
                <a:extLst>
                  <a:ext uri="{FF2B5EF4-FFF2-40B4-BE49-F238E27FC236}">
                    <a16:creationId xmlns:a16="http://schemas.microsoft.com/office/drawing/2014/main" id="{1FA2F44A-6828-4BC7-B9EE-DC0E8D9D983C}"/>
                  </a:ext>
                </a:extLst>
              </p:cNvPr>
              <p:cNvSpPr/>
              <p:nvPr/>
            </p:nvSpPr>
            <p:spPr>
              <a:xfrm>
                <a:off x="763186" y="2935042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04A9ABF1-1E5A-468B-A8F3-A6BCDB194C57}"/>
                  </a:ext>
                </a:extLst>
              </p:cNvPr>
              <p:cNvSpPr/>
              <p:nvPr/>
            </p:nvSpPr>
            <p:spPr>
              <a:xfrm>
                <a:off x="2504854" y="2179194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8" name="手繪多邊形: 圖案 67">
                <a:extLst>
                  <a:ext uri="{FF2B5EF4-FFF2-40B4-BE49-F238E27FC236}">
                    <a16:creationId xmlns:a16="http://schemas.microsoft.com/office/drawing/2014/main" id="{15EFFA11-AE0F-49EE-A5BD-B0D563645D4E}"/>
                  </a:ext>
                </a:extLst>
              </p:cNvPr>
              <p:cNvSpPr/>
              <p:nvPr/>
            </p:nvSpPr>
            <p:spPr>
              <a:xfrm>
                <a:off x="2077471" y="3464243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  <p:sp>
            <p:nvSpPr>
              <p:cNvPr id="69" name="手繪多邊形: 圖案 68">
                <a:extLst>
                  <a:ext uri="{FF2B5EF4-FFF2-40B4-BE49-F238E27FC236}">
                    <a16:creationId xmlns:a16="http://schemas.microsoft.com/office/drawing/2014/main" id="{4F34ADDE-5339-4AA8-8157-81D6BF11708D}"/>
                  </a:ext>
                </a:extLst>
              </p:cNvPr>
              <p:cNvSpPr/>
              <p:nvPr/>
            </p:nvSpPr>
            <p:spPr>
              <a:xfrm>
                <a:off x="1206637" y="3842166"/>
                <a:ext cx="870834" cy="1334507"/>
              </a:xfrm>
              <a:custGeom>
                <a:avLst/>
                <a:gdLst>
                  <a:gd name="connsiteX0" fmla="*/ 0 w 1715784"/>
                  <a:gd name="connsiteY0" fmla="*/ 2531899 h 2629347"/>
                  <a:gd name="connsiteX1" fmla="*/ 0 w 1715784"/>
                  <a:gd name="connsiteY1" fmla="*/ 842061 h 2629347"/>
                  <a:gd name="connsiteX2" fmla="*/ 842062 w 1715784"/>
                  <a:gd name="connsiteY2" fmla="*/ 0 h 2629347"/>
                  <a:gd name="connsiteX3" fmla="*/ 1715783 w 1715784"/>
                  <a:gd name="connsiteY3" fmla="*/ 97447 h 2629347"/>
                  <a:gd name="connsiteX4" fmla="*/ 1715784 w 1715784"/>
                  <a:gd name="connsiteY4" fmla="*/ 1787285 h 2629347"/>
                  <a:gd name="connsiteX5" fmla="*/ 873722 w 1715784"/>
                  <a:gd name="connsiteY5" fmla="*/ 2629347 h 2629347"/>
                  <a:gd name="connsiteX6" fmla="*/ 0 w 1715784"/>
                  <a:gd name="connsiteY6" fmla="*/ 2531899 h 262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784" h="2629347">
                    <a:moveTo>
                      <a:pt x="0" y="2531899"/>
                    </a:moveTo>
                    <a:lnTo>
                      <a:pt x="0" y="842061"/>
                    </a:lnTo>
                    <a:lnTo>
                      <a:pt x="842062" y="0"/>
                    </a:lnTo>
                    <a:lnTo>
                      <a:pt x="1715783" y="97447"/>
                    </a:lnTo>
                    <a:lnTo>
                      <a:pt x="1715784" y="1787285"/>
                    </a:lnTo>
                    <a:lnTo>
                      <a:pt x="873722" y="2629347"/>
                    </a:lnTo>
                    <a:lnTo>
                      <a:pt x="0" y="253189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8025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A66D1E-E08F-40A5-AF18-6D47412B157F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434975" y="1797977"/>
            <a:chExt cx="1160980" cy="281511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074045-8C5E-4AB6-982E-219F73DD8CD9}"/>
              </a:ext>
            </a:extLst>
          </p:cNvPr>
          <p:cNvGrpSpPr/>
          <p:nvPr/>
        </p:nvGrpSpPr>
        <p:grpSpPr>
          <a:xfrm rot="5400000">
            <a:off x="1810443" y="940839"/>
            <a:ext cx="2609636" cy="5063654"/>
            <a:chOff x="2434975" y="1797977"/>
            <a:chExt cx="1160980" cy="2815119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1A4EC83-56FC-4B20-913C-C5365F6A94CF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D54D24C-727D-4502-98DC-D620F3AEADE9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2446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14E85-6EBF-4692-93E7-CA33EE0A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ED1627-52E9-4BDA-971D-13A72F8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21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2614419" y="25389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CDD9FB-4609-4604-A426-A39296AE9A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2614419" y="25389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531AD7A3-D3A3-4BE2-B0A2-076D5956412A}"/>
              </a:ext>
            </a:extLst>
          </p:cNvPr>
          <p:cNvSpPr/>
          <p:nvPr/>
        </p:nvSpPr>
        <p:spPr>
          <a:xfrm>
            <a:off x="2195319" y="15102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8F286D26-307A-43B7-A6E0-A43F2DB7DFEB}"/>
              </a:ext>
            </a:extLst>
          </p:cNvPr>
          <p:cNvSpPr/>
          <p:nvPr/>
        </p:nvSpPr>
        <p:spPr>
          <a:xfrm>
            <a:off x="1611119" y="28945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C40F3AB-2C42-4178-8145-E9646413FF7A}"/>
              </a:ext>
            </a:extLst>
          </p:cNvPr>
          <p:cNvSpPr/>
          <p:nvPr/>
        </p:nvSpPr>
        <p:spPr>
          <a:xfrm>
            <a:off x="2119119" y="38978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83475358-8C0E-42A9-802B-5238F81DD316}"/>
              </a:ext>
            </a:extLst>
          </p:cNvPr>
          <p:cNvSpPr/>
          <p:nvPr/>
        </p:nvSpPr>
        <p:spPr>
          <a:xfrm>
            <a:off x="3084319" y="35041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D11D0C2-0865-471B-AE49-0B4C8802ECC5}"/>
              </a:ext>
            </a:extLst>
          </p:cNvPr>
          <p:cNvSpPr/>
          <p:nvPr/>
        </p:nvSpPr>
        <p:spPr>
          <a:xfrm>
            <a:off x="3592319" y="21706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192BC962-6094-4420-BB30-2B598C074466}"/>
              </a:ext>
            </a:extLst>
          </p:cNvPr>
          <p:cNvSpPr/>
          <p:nvPr/>
        </p:nvSpPr>
        <p:spPr>
          <a:xfrm>
            <a:off x="3097019" y="11673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239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5A69F6A-A53B-4897-87C5-C66B457289A2}"/>
              </a:ext>
            </a:extLst>
          </p:cNvPr>
          <p:cNvSpPr/>
          <p:nvPr/>
        </p:nvSpPr>
        <p:spPr>
          <a:xfrm>
            <a:off x="2614419" y="2538993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531AD7A3-D3A3-4BE2-B0A2-076D5956412A}"/>
              </a:ext>
            </a:extLst>
          </p:cNvPr>
          <p:cNvSpPr/>
          <p:nvPr/>
        </p:nvSpPr>
        <p:spPr>
          <a:xfrm>
            <a:off x="2170968" y="1631868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8F286D26-307A-43B7-A6E0-A43F2DB7DFEB}"/>
              </a:ext>
            </a:extLst>
          </p:cNvPr>
          <p:cNvSpPr/>
          <p:nvPr/>
        </p:nvSpPr>
        <p:spPr>
          <a:xfrm>
            <a:off x="1743585" y="2916916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C40F3AB-2C42-4178-8145-E9646413FF7A}"/>
              </a:ext>
            </a:extLst>
          </p:cNvPr>
          <p:cNvSpPr/>
          <p:nvPr/>
        </p:nvSpPr>
        <p:spPr>
          <a:xfrm>
            <a:off x="2187036" y="3824041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83475358-8C0E-42A9-802B-5238F81DD316}"/>
              </a:ext>
            </a:extLst>
          </p:cNvPr>
          <p:cNvSpPr/>
          <p:nvPr/>
        </p:nvSpPr>
        <p:spPr>
          <a:xfrm>
            <a:off x="3057870" y="3446117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D11D0C2-0865-471B-AE49-0B4C8802ECC5}"/>
              </a:ext>
            </a:extLst>
          </p:cNvPr>
          <p:cNvSpPr/>
          <p:nvPr/>
        </p:nvSpPr>
        <p:spPr>
          <a:xfrm>
            <a:off x="3485253" y="2161069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192BC962-6094-4420-BB30-2B598C074466}"/>
              </a:ext>
            </a:extLst>
          </p:cNvPr>
          <p:cNvSpPr/>
          <p:nvPr/>
        </p:nvSpPr>
        <p:spPr>
          <a:xfrm>
            <a:off x="3041802" y="1253944"/>
            <a:ext cx="870834" cy="1334507"/>
          </a:xfrm>
          <a:custGeom>
            <a:avLst/>
            <a:gdLst>
              <a:gd name="connsiteX0" fmla="*/ 0 w 1715784"/>
              <a:gd name="connsiteY0" fmla="*/ 2531899 h 2629347"/>
              <a:gd name="connsiteX1" fmla="*/ 0 w 1715784"/>
              <a:gd name="connsiteY1" fmla="*/ 842061 h 2629347"/>
              <a:gd name="connsiteX2" fmla="*/ 842062 w 1715784"/>
              <a:gd name="connsiteY2" fmla="*/ 0 h 2629347"/>
              <a:gd name="connsiteX3" fmla="*/ 1715783 w 1715784"/>
              <a:gd name="connsiteY3" fmla="*/ 97447 h 2629347"/>
              <a:gd name="connsiteX4" fmla="*/ 1715784 w 1715784"/>
              <a:gd name="connsiteY4" fmla="*/ 1787285 h 2629347"/>
              <a:gd name="connsiteX5" fmla="*/ 873722 w 1715784"/>
              <a:gd name="connsiteY5" fmla="*/ 2629347 h 2629347"/>
              <a:gd name="connsiteX6" fmla="*/ 0 w 1715784"/>
              <a:gd name="connsiteY6" fmla="*/ 2531899 h 262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29347">
                <a:moveTo>
                  <a:pt x="0" y="2531899"/>
                </a:moveTo>
                <a:lnTo>
                  <a:pt x="0" y="842061"/>
                </a:lnTo>
                <a:lnTo>
                  <a:pt x="842062" y="0"/>
                </a:lnTo>
                <a:lnTo>
                  <a:pt x="1715783" y="97447"/>
                </a:lnTo>
                <a:lnTo>
                  <a:pt x="1715784" y="1787285"/>
                </a:lnTo>
                <a:lnTo>
                  <a:pt x="873722" y="2629347"/>
                </a:lnTo>
                <a:lnTo>
                  <a:pt x="0" y="25318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1C4CAA-6A89-468A-AAEA-88E9420582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34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B359C2-7D40-4DB2-A660-39242EF0BEAA}"/>
              </a:ext>
            </a:extLst>
          </p:cNvPr>
          <p:cNvGrpSpPr/>
          <p:nvPr/>
        </p:nvGrpSpPr>
        <p:grpSpPr>
          <a:xfrm>
            <a:off x="2429372" y="2278910"/>
            <a:ext cx="1240928" cy="1854672"/>
            <a:chOff x="1743585" y="1253944"/>
            <a:chExt cx="2612502" cy="3904604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5A69F6A-A53B-4897-87C5-C66B457289A2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531AD7A3-D3A3-4BE2-B0A2-076D5956412A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8F286D26-307A-43B7-A6E0-A43F2DB7DFEB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AC40F3AB-2C42-4178-8145-E9646413FF7A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3475358-8C0E-42A9-802B-5238F81DD316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D11D0C2-0865-471B-AE49-0B4C8802ECC5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92BC962-6094-4420-BB30-2B598C074466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676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35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B359C2-7D40-4DB2-A660-39242EF0BEAA}"/>
              </a:ext>
            </a:extLst>
          </p:cNvPr>
          <p:cNvGrpSpPr/>
          <p:nvPr/>
        </p:nvGrpSpPr>
        <p:grpSpPr>
          <a:xfrm>
            <a:off x="2429372" y="2278910"/>
            <a:ext cx="1240928" cy="1854672"/>
            <a:chOff x="1743585" y="1253944"/>
            <a:chExt cx="2612502" cy="3904604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5A69F6A-A53B-4897-87C5-C66B457289A2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531AD7A3-D3A3-4BE2-B0A2-076D5956412A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8F286D26-307A-43B7-A6E0-A43F2DB7DFEB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AC40F3AB-2C42-4178-8145-E9646413FF7A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3475358-8C0E-42A9-802B-5238F81DD316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D11D0C2-0865-471B-AE49-0B4C8802ECC5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92BC962-6094-4420-BB30-2B598C074466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5D1007E-7818-42A7-B7EC-E4A906C5C7EC}"/>
              </a:ext>
            </a:extLst>
          </p:cNvPr>
          <p:cNvGrpSpPr/>
          <p:nvPr/>
        </p:nvGrpSpPr>
        <p:grpSpPr>
          <a:xfrm>
            <a:off x="3546972" y="1250210"/>
            <a:ext cx="1240928" cy="1854672"/>
            <a:chOff x="1743585" y="1253944"/>
            <a:chExt cx="2612502" cy="3904604"/>
          </a:xfrm>
        </p:grpSpPr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E44DE3E-E77A-4225-AB7A-A2F2CDAD0658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18B97E1-8E8F-4ABB-9446-E2FB7BD73497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3F3381BF-AE88-4ABB-9B33-956ECAC61D66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B7B416EF-D88D-44A4-A4E7-78C191F383D7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D0F3B43-9042-4B6A-B081-D98689C1EF68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055BBAE-557E-4D96-A2C9-9815089B5DDD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4C1A1A95-679C-4BB2-BB43-765AAAC19A0B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E1CD1D-BF83-4E7D-8EC9-6F0D03D08149}"/>
              </a:ext>
            </a:extLst>
          </p:cNvPr>
          <p:cNvGrpSpPr/>
          <p:nvPr/>
        </p:nvGrpSpPr>
        <p:grpSpPr>
          <a:xfrm>
            <a:off x="3356472" y="2990110"/>
            <a:ext cx="1240928" cy="1854672"/>
            <a:chOff x="1743585" y="1253944"/>
            <a:chExt cx="2612502" cy="3904604"/>
          </a:xfrm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FDB8004A-F458-4B00-8272-CCDA0A04255A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5C689DCF-74AC-4177-A0BD-8C409999E245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EEB856EE-8EB4-4334-98B1-6A0ADC5C12E0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A8FB68B-E958-4309-9306-23886A970C26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7FA90B8-C259-4378-91CF-582F8637B835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0E68615-D89B-477B-98F0-D2FF99EABEE1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8639A830-DF77-4EE3-A510-FF66BB60F527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F6A275C-D269-402C-886C-EB488ECC0C54}"/>
              </a:ext>
            </a:extLst>
          </p:cNvPr>
          <p:cNvGrpSpPr/>
          <p:nvPr/>
        </p:nvGrpSpPr>
        <p:grpSpPr>
          <a:xfrm>
            <a:off x="2251572" y="4018810"/>
            <a:ext cx="1240928" cy="1854672"/>
            <a:chOff x="1743585" y="1253944"/>
            <a:chExt cx="2612502" cy="3904604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7803D3D8-E8E2-47E4-A105-31D56D22CCC2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5D7599A2-AFD8-4EB9-8B30-B9DDAA1EFBD2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4852902-46A2-4083-81FB-970A9182AA04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9BECC8A4-8FE9-4BFC-9253-72782457DB17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D56D57B9-CB3B-4DCB-91D4-2782E189334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015F78DE-488D-4807-87DB-9D55BD3C0762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9793F499-963D-4E00-87EE-510DC17B3411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EDDDFBF-4D6C-4077-AE9C-A3C1A6860AE5}"/>
              </a:ext>
            </a:extLst>
          </p:cNvPr>
          <p:cNvGrpSpPr/>
          <p:nvPr/>
        </p:nvGrpSpPr>
        <p:grpSpPr>
          <a:xfrm>
            <a:off x="1337172" y="3333010"/>
            <a:ext cx="1240928" cy="1854672"/>
            <a:chOff x="1743585" y="1253944"/>
            <a:chExt cx="2612502" cy="3904604"/>
          </a:xfrm>
        </p:grpSpPr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D36620C-DB44-4AE0-B3B9-7E74B20A214C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42A18C15-DAD4-46F3-A59C-196D6771EC2E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CB59D0CA-08BF-49E4-ABDC-9C0BA3E68F41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10780BF3-75E1-44D0-B8CB-D3A18A764360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E361EC4C-FFE2-4539-A233-7E167BF57DD1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F4F0BE46-56BB-4335-A910-0F853697CB0E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2FAD6BA9-0C14-4852-AF30-76216DE8C772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2565946-A9B3-4862-B0D3-F2B3BCD3CD6B}"/>
              </a:ext>
            </a:extLst>
          </p:cNvPr>
          <p:cNvGrpSpPr/>
          <p:nvPr/>
        </p:nvGrpSpPr>
        <p:grpSpPr>
          <a:xfrm>
            <a:off x="1489572" y="1618510"/>
            <a:ext cx="1240928" cy="1854672"/>
            <a:chOff x="1743585" y="1253944"/>
            <a:chExt cx="2612502" cy="3904604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EEBA7830-58E9-4A4B-A40D-F4DBC12B322D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2155494-056D-4797-BF46-CAF6FE53EE20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9FAD4E54-154F-4C46-B4D5-0FB23079AB92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1800566A-8318-4312-A1EC-4D330A31262B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8A1F7974-A8DD-4CE6-9F11-A5F55F815DF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C5D260EA-AA8D-4E4D-9C3E-A8E042AE4289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173310FB-9D33-4112-BC5F-118806BDE9A1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F9D1C1D-3632-471D-9651-D4D00DE26AC7}"/>
              </a:ext>
            </a:extLst>
          </p:cNvPr>
          <p:cNvGrpSpPr/>
          <p:nvPr/>
        </p:nvGrpSpPr>
        <p:grpSpPr>
          <a:xfrm>
            <a:off x="2594472" y="539010"/>
            <a:ext cx="1240928" cy="1854672"/>
            <a:chOff x="1743585" y="1253944"/>
            <a:chExt cx="2612502" cy="3904604"/>
          </a:xfrm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34E3A696-BF52-4077-AC92-1EDB1A4C59AF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CDDF4641-0D2B-4319-9ED3-90C4BDA0A305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3952D0E-A5C6-4D31-AF41-F95BFE590EFF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55D6023E-CE4B-4AAD-8905-BFA3BF7A66AD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B070AA6C-F6F9-4EB3-870F-CF89A72CB47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C195D03E-CF02-4E9F-8D6C-54FA1F9DB4F9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1A7D1AB9-3FE5-488E-BF56-4B3FE7DC15C4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7157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B359C2-7D40-4DB2-A660-39242EF0BEAA}"/>
              </a:ext>
            </a:extLst>
          </p:cNvPr>
          <p:cNvGrpSpPr/>
          <p:nvPr/>
        </p:nvGrpSpPr>
        <p:grpSpPr>
          <a:xfrm>
            <a:off x="2429372" y="2278910"/>
            <a:ext cx="1240928" cy="1854672"/>
            <a:chOff x="1743585" y="1253944"/>
            <a:chExt cx="2612502" cy="3904604"/>
          </a:xfrm>
        </p:grpSpPr>
        <p:sp>
          <p:nvSpPr>
            <p:cNvPr id="2" name="手繪多邊形: 圖案 1">
              <a:extLst>
                <a:ext uri="{FF2B5EF4-FFF2-40B4-BE49-F238E27FC236}">
                  <a16:creationId xmlns:a16="http://schemas.microsoft.com/office/drawing/2014/main" id="{C5A69F6A-A53B-4897-87C5-C66B457289A2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531AD7A3-D3A3-4BE2-B0A2-076D5956412A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8F286D26-307A-43B7-A6E0-A43F2DB7DFEB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AC40F3AB-2C42-4178-8145-E9646413FF7A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3475358-8C0E-42A9-802B-5238F81DD316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9D11D0C2-0865-471B-AE49-0B4C8802ECC5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92BC962-6094-4420-BB30-2B598C074466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36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5D1007E-7818-42A7-B7EC-E4A906C5C7EC}"/>
              </a:ext>
            </a:extLst>
          </p:cNvPr>
          <p:cNvGrpSpPr/>
          <p:nvPr/>
        </p:nvGrpSpPr>
        <p:grpSpPr>
          <a:xfrm>
            <a:off x="3459663" y="1309493"/>
            <a:ext cx="1240928" cy="1854672"/>
            <a:chOff x="1743585" y="1253944"/>
            <a:chExt cx="2612502" cy="3904604"/>
          </a:xfrm>
        </p:grpSpPr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E44DE3E-E77A-4225-AB7A-A2F2CDAD0658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18B97E1-8E8F-4ABB-9446-E2FB7BD73497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3F3381BF-AE88-4ABB-9B33-956ECAC61D66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B7B416EF-D88D-44A4-A4E7-78C191F383D7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7D0F3B43-9042-4B6A-B081-D98689C1EF68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1055BBAE-557E-4D96-A2C9-9815089B5DDD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4C1A1A95-679C-4BB2-BB43-765AAAC19A0B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E1CD1D-BF83-4E7D-8EC9-6F0D03D08149}"/>
              </a:ext>
            </a:extLst>
          </p:cNvPr>
          <p:cNvGrpSpPr/>
          <p:nvPr/>
        </p:nvGrpSpPr>
        <p:grpSpPr>
          <a:xfrm>
            <a:off x="3264290" y="2961160"/>
            <a:ext cx="1240928" cy="1854672"/>
            <a:chOff x="1743585" y="1253944"/>
            <a:chExt cx="2612502" cy="3904604"/>
          </a:xfrm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FDB8004A-F458-4B00-8272-CCDA0A04255A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5C689DCF-74AC-4177-A0BD-8C409999E245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EEB856EE-8EB4-4334-98B1-6A0ADC5C12E0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8A8FB68B-E958-4309-9306-23886A970C26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7FA90B8-C259-4378-91CF-582F8637B835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A0E68615-D89B-477B-98F0-D2FF99EABEE1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8" name="手繪多邊形: 圖案 27">
              <a:extLst>
                <a:ext uri="{FF2B5EF4-FFF2-40B4-BE49-F238E27FC236}">
                  <a16:creationId xmlns:a16="http://schemas.microsoft.com/office/drawing/2014/main" id="{8639A830-DF77-4EE3-A510-FF66BB60F527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F6A275C-D269-402C-886C-EB488ECC0C54}"/>
              </a:ext>
            </a:extLst>
          </p:cNvPr>
          <p:cNvGrpSpPr/>
          <p:nvPr/>
        </p:nvGrpSpPr>
        <p:grpSpPr>
          <a:xfrm>
            <a:off x="2233999" y="3930577"/>
            <a:ext cx="1240928" cy="1854672"/>
            <a:chOff x="1743585" y="1253944"/>
            <a:chExt cx="2612502" cy="3904604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7803D3D8-E8E2-47E4-A105-31D56D22CCC2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5D7599A2-AFD8-4EB9-8B30-B9DDAA1EFBD2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4852902-46A2-4083-81FB-970A9182AA04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3" name="手繪多邊形: 圖案 32">
              <a:extLst>
                <a:ext uri="{FF2B5EF4-FFF2-40B4-BE49-F238E27FC236}">
                  <a16:creationId xmlns:a16="http://schemas.microsoft.com/office/drawing/2014/main" id="{9BECC8A4-8FE9-4BFC-9253-72782457DB17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D56D57B9-CB3B-4DCB-91D4-2782E189334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5" name="手繪多邊形: 圖案 34">
              <a:extLst>
                <a:ext uri="{FF2B5EF4-FFF2-40B4-BE49-F238E27FC236}">
                  <a16:creationId xmlns:a16="http://schemas.microsoft.com/office/drawing/2014/main" id="{015F78DE-488D-4807-87DB-9D55BD3C0762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9793F499-963D-4E00-87EE-510DC17B3411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EDDDFBF-4D6C-4077-AE9C-A3C1A6860AE5}"/>
              </a:ext>
            </a:extLst>
          </p:cNvPr>
          <p:cNvGrpSpPr/>
          <p:nvPr/>
        </p:nvGrpSpPr>
        <p:grpSpPr>
          <a:xfrm>
            <a:off x="1399081" y="3248327"/>
            <a:ext cx="1240928" cy="1854672"/>
            <a:chOff x="1743585" y="1253944"/>
            <a:chExt cx="2612502" cy="3904604"/>
          </a:xfrm>
        </p:grpSpPr>
        <p:sp>
          <p:nvSpPr>
            <p:cNvPr id="38" name="手繪多邊形: 圖案 37">
              <a:extLst>
                <a:ext uri="{FF2B5EF4-FFF2-40B4-BE49-F238E27FC236}">
                  <a16:creationId xmlns:a16="http://schemas.microsoft.com/office/drawing/2014/main" id="{9D36620C-DB44-4AE0-B3B9-7E74B20A214C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>
              <a:extLst>
                <a:ext uri="{FF2B5EF4-FFF2-40B4-BE49-F238E27FC236}">
                  <a16:creationId xmlns:a16="http://schemas.microsoft.com/office/drawing/2014/main" id="{42A18C15-DAD4-46F3-A59C-196D6771EC2E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CB59D0CA-08BF-49E4-ABDC-9C0BA3E68F41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10780BF3-75E1-44D0-B8CB-D3A18A764360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2" name="手繪多邊形: 圖案 41">
              <a:extLst>
                <a:ext uri="{FF2B5EF4-FFF2-40B4-BE49-F238E27FC236}">
                  <a16:creationId xmlns:a16="http://schemas.microsoft.com/office/drawing/2014/main" id="{E361EC4C-FFE2-4539-A233-7E167BF57DD1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F4F0BE46-56BB-4335-A910-0F853697CB0E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2FAD6BA9-0C14-4852-AF30-76216DE8C772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2565946-A9B3-4862-B0D3-F2B3BCD3CD6B}"/>
              </a:ext>
            </a:extLst>
          </p:cNvPr>
          <p:cNvGrpSpPr/>
          <p:nvPr/>
        </p:nvGrpSpPr>
        <p:grpSpPr>
          <a:xfrm>
            <a:off x="1594454" y="1596660"/>
            <a:ext cx="1240928" cy="1854672"/>
            <a:chOff x="1743585" y="1253944"/>
            <a:chExt cx="2612502" cy="3904604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EEBA7830-58E9-4A4B-A40D-F4DBC12B322D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62155494-056D-4797-BF46-CAF6FE53EE20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9FAD4E54-154F-4C46-B4D5-0FB23079AB92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1800566A-8318-4312-A1EC-4D330A31262B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8A1F7974-A8DD-4CE6-9F11-A5F55F815DF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C5D260EA-AA8D-4E4D-9C3E-A8E042AE4289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2" name="手繪多邊形: 圖案 51">
              <a:extLst>
                <a:ext uri="{FF2B5EF4-FFF2-40B4-BE49-F238E27FC236}">
                  <a16:creationId xmlns:a16="http://schemas.microsoft.com/office/drawing/2014/main" id="{173310FB-9D33-4112-BC5F-118806BDE9A1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8F9D1C1D-3632-471D-9651-D4D00DE26AC7}"/>
              </a:ext>
            </a:extLst>
          </p:cNvPr>
          <p:cNvGrpSpPr/>
          <p:nvPr/>
        </p:nvGrpSpPr>
        <p:grpSpPr>
          <a:xfrm>
            <a:off x="2624745" y="627243"/>
            <a:ext cx="1240928" cy="1854672"/>
            <a:chOff x="1743585" y="1253944"/>
            <a:chExt cx="2612502" cy="3904604"/>
          </a:xfrm>
        </p:grpSpPr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34E3A696-BF52-4077-AC92-1EDB1A4C59AF}"/>
                </a:ext>
              </a:extLst>
            </p:cNvPr>
            <p:cNvSpPr/>
            <p:nvPr/>
          </p:nvSpPr>
          <p:spPr>
            <a:xfrm>
              <a:off x="2614419" y="2538993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CDDF4641-0D2B-4319-9ED3-90C4BDA0A305}"/>
                </a:ext>
              </a:extLst>
            </p:cNvPr>
            <p:cNvSpPr/>
            <p:nvPr/>
          </p:nvSpPr>
          <p:spPr>
            <a:xfrm>
              <a:off x="2170968" y="1631868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E3952D0E-A5C6-4D31-AF41-F95BFE590EFF}"/>
                </a:ext>
              </a:extLst>
            </p:cNvPr>
            <p:cNvSpPr/>
            <p:nvPr/>
          </p:nvSpPr>
          <p:spPr>
            <a:xfrm>
              <a:off x="1743585" y="2916916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55D6023E-CE4B-4AAD-8905-BFA3BF7A66AD}"/>
                </a:ext>
              </a:extLst>
            </p:cNvPr>
            <p:cNvSpPr/>
            <p:nvPr/>
          </p:nvSpPr>
          <p:spPr>
            <a:xfrm>
              <a:off x="2187036" y="3824041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B070AA6C-F6F9-4EB3-870F-CF89A72CB472}"/>
                </a:ext>
              </a:extLst>
            </p:cNvPr>
            <p:cNvSpPr/>
            <p:nvPr/>
          </p:nvSpPr>
          <p:spPr>
            <a:xfrm>
              <a:off x="3057870" y="3446117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C195D03E-CF02-4E9F-8D6C-54FA1F9DB4F9}"/>
                </a:ext>
              </a:extLst>
            </p:cNvPr>
            <p:cNvSpPr/>
            <p:nvPr/>
          </p:nvSpPr>
          <p:spPr>
            <a:xfrm>
              <a:off x="3485253" y="2161069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1A7D1AB9-3FE5-488E-BF56-4B3FE7DC15C4}"/>
                </a:ext>
              </a:extLst>
            </p:cNvPr>
            <p:cNvSpPr/>
            <p:nvPr/>
          </p:nvSpPr>
          <p:spPr>
            <a:xfrm>
              <a:off x="3041802" y="1253944"/>
              <a:ext cx="870834" cy="1334507"/>
            </a:xfrm>
            <a:custGeom>
              <a:avLst/>
              <a:gdLst>
                <a:gd name="connsiteX0" fmla="*/ 0 w 1715784"/>
                <a:gd name="connsiteY0" fmla="*/ 2531899 h 2629347"/>
                <a:gd name="connsiteX1" fmla="*/ 0 w 1715784"/>
                <a:gd name="connsiteY1" fmla="*/ 842061 h 2629347"/>
                <a:gd name="connsiteX2" fmla="*/ 842062 w 1715784"/>
                <a:gd name="connsiteY2" fmla="*/ 0 h 2629347"/>
                <a:gd name="connsiteX3" fmla="*/ 1715783 w 1715784"/>
                <a:gd name="connsiteY3" fmla="*/ 97447 h 2629347"/>
                <a:gd name="connsiteX4" fmla="*/ 1715784 w 1715784"/>
                <a:gd name="connsiteY4" fmla="*/ 1787285 h 2629347"/>
                <a:gd name="connsiteX5" fmla="*/ 873722 w 1715784"/>
                <a:gd name="connsiteY5" fmla="*/ 2629347 h 2629347"/>
                <a:gd name="connsiteX6" fmla="*/ 0 w 1715784"/>
                <a:gd name="connsiteY6" fmla="*/ 2531899 h 262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784" h="2629347">
                  <a:moveTo>
                    <a:pt x="0" y="2531899"/>
                  </a:moveTo>
                  <a:lnTo>
                    <a:pt x="0" y="842061"/>
                  </a:lnTo>
                  <a:lnTo>
                    <a:pt x="842062" y="0"/>
                  </a:lnTo>
                  <a:lnTo>
                    <a:pt x="1715783" y="97447"/>
                  </a:lnTo>
                  <a:lnTo>
                    <a:pt x="1715784" y="1787285"/>
                  </a:lnTo>
                  <a:lnTo>
                    <a:pt x="873722" y="2629347"/>
                  </a:lnTo>
                  <a:lnTo>
                    <a:pt x="0" y="253189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166" name="矩形: 圓角 165">
            <a:extLst>
              <a:ext uri="{FF2B5EF4-FFF2-40B4-BE49-F238E27FC236}">
                <a16:creationId xmlns:a16="http://schemas.microsoft.com/office/drawing/2014/main" id="{53127A82-70C9-44D0-820A-99D9F72ADC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77021" y="6322377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02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FEF1B-629D-455C-B724-BCA87776F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凹六邊形</a:t>
            </a:r>
            <a:br>
              <a:rPr lang="en-US" altLang="zh-TW" dirty="0"/>
            </a:br>
            <a:r>
              <a:rPr lang="zh-TW" altLang="en-US" dirty="0"/>
              <a:t>對邊平行等長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6DDB9CC-77BA-434C-83F5-FFA1A032B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205F90-E6F7-4DF0-996E-EAD683A2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37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83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4675-691F-42C8-901C-6FA0C84F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E3E92D-B8E9-4DCC-8B3E-7AA4DB0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423FD232-E7A6-4C7D-9FA6-14EA37F87C6B}"/>
              </a:ext>
            </a:extLst>
          </p:cNvPr>
          <p:cNvSpPr/>
          <p:nvPr/>
        </p:nvSpPr>
        <p:spPr>
          <a:xfrm>
            <a:off x="3108960" y="1703672"/>
            <a:ext cx="1722922" cy="1347536"/>
          </a:xfrm>
          <a:custGeom>
            <a:avLst/>
            <a:gdLst>
              <a:gd name="connsiteX0" fmla="*/ 259882 w 1722922"/>
              <a:gd name="connsiteY0" fmla="*/ 972151 h 1347536"/>
              <a:gd name="connsiteX1" fmla="*/ 0 w 1722922"/>
              <a:gd name="connsiteY1" fmla="*/ 0 h 1347536"/>
              <a:gd name="connsiteX2" fmla="*/ 1722922 w 1722922"/>
              <a:gd name="connsiteY2" fmla="*/ 279132 h 1347536"/>
              <a:gd name="connsiteX3" fmla="*/ 1135781 w 1722922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22" h="1347536">
                <a:moveTo>
                  <a:pt x="259882" y="972151"/>
                </a:moveTo>
                <a:lnTo>
                  <a:pt x="0" y="0"/>
                </a:lnTo>
                <a:lnTo>
                  <a:pt x="1722922" y="279132"/>
                </a:lnTo>
                <a:lnTo>
                  <a:pt x="1135781" y="13475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1211AD6-AE03-480E-A082-2236220D4499}"/>
              </a:ext>
            </a:extLst>
          </p:cNvPr>
          <p:cNvSpPr/>
          <p:nvPr/>
        </p:nvSpPr>
        <p:spPr>
          <a:xfrm rot="10800000">
            <a:off x="2781701" y="2906829"/>
            <a:ext cx="1722922" cy="1347536"/>
          </a:xfrm>
          <a:custGeom>
            <a:avLst/>
            <a:gdLst>
              <a:gd name="connsiteX0" fmla="*/ 259882 w 1722922"/>
              <a:gd name="connsiteY0" fmla="*/ 972151 h 1347536"/>
              <a:gd name="connsiteX1" fmla="*/ 0 w 1722922"/>
              <a:gd name="connsiteY1" fmla="*/ 0 h 1347536"/>
              <a:gd name="connsiteX2" fmla="*/ 1722922 w 1722922"/>
              <a:gd name="connsiteY2" fmla="*/ 279132 h 1347536"/>
              <a:gd name="connsiteX3" fmla="*/ 1135781 w 1722922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922" h="1347536">
                <a:moveTo>
                  <a:pt x="259882" y="972151"/>
                </a:moveTo>
                <a:lnTo>
                  <a:pt x="0" y="0"/>
                </a:lnTo>
                <a:lnTo>
                  <a:pt x="1722922" y="279132"/>
                </a:lnTo>
                <a:lnTo>
                  <a:pt x="1135781" y="13475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492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4675-691F-42C8-901C-6FA0C84F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E3E92D-B8E9-4DCC-8B3E-7AA4DB0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39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36D470C-7044-44C8-8EC8-997F1EFC2919}"/>
              </a:ext>
            </a:extLst>
          </p:cNvPr>
          <p:cNvGrpSpPr/>
          <p:nvPr/>
        </p:nvGrpSpPr>
        <p:grpSpPr>
          <a:xfrm>
            <a:off x="2781701" y="1703672"/>
            <a:ext cx="2050181" cy="2319687"/>
            <a:chOff x="1318661" y="2396691"/>
            <a:chExt cx="2050181" cy="2319687"/>
          </a:xfrm>
        </p:grpSpPr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423FD232-E7A6-4C7D-9FA6-14EA37F87C6B}"/>
                </a:ext>
              </a:extLst>
            </p:cNvPr>
            <p:cNvSpPr/>
            <p:nvPr/>
          </p:nvSpPr>
          <p:spPr>
            <a:xfrm>
              <a:off x="1645920" y="2396691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211AD6-AE03-480E-A082-2236220D4499}"/>
                </a:ext>
              </a:extLst>
            </p:cNvPr>
            <p:cNvSpPr/>
            <p:nvPr/>
          </p:nvSpPr>
          <p:spPr>
            <a:xfrm rot="10800000">
              <a:off x="1318661" y="3368842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556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A66D1E-E08F-40A5-AF18-6D47412B157F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434975" y="1797977"/>
            <a:chExt cx="1160980" cy="281511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7BCF1B-4DA1-4FD2-9FBD-A1146DB686DA}"/>
              </a:ext>
            </a:extLst>
          </p:cNvPr>
          <p:cNvGrpSpPr/>
          <p:nvPr/>
        </p:nvGrpSpPr>
        <p:grpSpPr>
          <a:xfrm rot="2700000">
            <a:off x="2174453" y="940839"/>
            <a:ext cx="1881616" cy="5063654"/>
            <a:chOff x="2434975" y="1797977"/>
            <a:chExt cx="1160980" cy="2815119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B476A8-AF65-4A8C-BACD-7FD31476660D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5D825D7-C9A0-496E-B0A6-7802444C6E73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074045-8C5E-4AB6-982E-219F73DD8CD9}"/>
              </a:ext>
            </a:extLst>
          </p:cNvPr>
          <p:cNvGrpSpPr/>
          <p:nvPr/>
        </p:nvGrpSpPr>
        <p:grpSpPr>
          <a:xfrm rot="5400000">
            <a:off x="1810443" y="940839"/>
            <a:ext cx="2609636" cy="5063654"/>
            <a:chOff x="2434975" y="1797977"/>
            <a:chExt cx="1160980" cy="2815119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1A4EC83-56FC-4B20-913C-C5365F6A94CF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D54D24C-727D-4502-98DC-D620F3AEADE9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7096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24675-691F-42C8-901C-6FA0C84F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E3E92D-B8E9-4DCC-8B3E-7AA4DB0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40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2D87EDD-6DFB-4E4A-9D55-6D4E2769578B}"/>
              </a:ext>
            </a:extLst>
          </p:cNvPr>
          <p:cNvGrpSpPr/>
          <p:nvPr/>
        </p:nvGrpSpPr>
        <p:grpSpPr>
          <a:xfrm>
            <a:off x="1318661" y="2396691"/>
            <a:ext cx="2050181" cy="2319687"/>
            <a:chOff x="1318661" y="2396691"/>
            <a:chExt cx="2050181" cy="2319687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AAE89C08-E95E-4FB3-A4EB-01D515C40CC5}"/>
                </a:ext>
              </a:extLst>
            </p:cNvPr>
            <p:cNvSpPr/>
            <p:nvPr/>
          </p:nvSpPr>
          <p:spPr>
            <a:xfrm>
              <a:off x="1645920" y="2396691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9E241FA-6844-42EA-B0FA-F6CDDCD70937}"/>
                </a:ext>
              </a:extLst>
            </p:cNvPr>
            <p:cNvSpPr/>
            <p:nvPr/>
          </p:nvSpPr>
          <p:spPr>
            <a:xfrm rot="10800000">
              <a:off x="1318661" y="3368842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7D69DB99-9EE6-4F55-84D4-9C82D3BE6D5F}"/>
              </a:ext>
            </a:extLst>
          </p:cNvPr>
          <p:cNvGrpSpPr/>
          <p:nvPr/>
        </p:nvGrpSpPr>
        <p:grpSpPr>
          <a:xfrm>
            <a:off x="2454442" y="3744227"/>
            <a:ext cx="2050181" cy="2319687"/>
            <a:chOff x="1318661" y="2396691"/>
            <a:chExt cx="2050181" cy="2319687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B7D27433-AD89-4FA2-8189-B271CF1DB2A8}"/>
                </a:ext>
              </a:extLst>
            </p:cNvPr>
            <p:cNvSpPr/>
            <p:nvPr/>
          </p:nvSpPr>
          <p:spPr>
            <a:xfrm>
              <a:off x="1645920" y="2396691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04E71AF-5851-4CF2-9A92-CA57BD9A6223}"/>
                </a:ext>
              </a:extLst>
            </p:cNvPr>
            <p:cNvSpPr/>
            <p:nvPr/>
          </p:nvSpPr>
          <p:spPr>
            <a:xfrm rot="10800000">
              <a:off x="1318661" y="3368842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36D470C-7044-44C8-8EC8-997F1EFC2919}"/>
              </a:ext>
            </a:extLst>
          </p:cNvPr>
          <p:cNvGrpSpPr/>
          <p:nvPr/>
        </p:nvGrpSpPr>
        <p:grpSpPr>
          <a:xfrm>
            <a:off x="2781701" y="1703672"/>
            <a:ext cx="2050181" cy="2319687"/>
            <a:chOff x="1318661" y="2396691"/>
            <a:chExt cx="2050181" cy="2319687"/>
          </a:xfrm>
        </p:grpSpPr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423FD232-E7A6-4C7D-9FA6-14EA37F87C6B}"/>
                </a:ext>
              </a:extLst>
            </p:cNvPr>
            <p:cNvSpPr/>
            <p:nvPr/>
          </p:nvSpPr>
          <p:spPr>
            <a:xfrm>
              <a:off x="1645920" y="2396691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21211AD6-AE03-480E-A082-2236220D4499}"/>
                </a:ext>
              </a:extLst>
            </p:cNvPr>
            <p:cNvSpPr/>
            <p:nvPr/>
          </p:nvSpPr>
          <p:spPr>
            <a:xfrm rot="10800000">
              <a:off x="1318661" y="3368842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EB8B2AB-74FE-4F5E-BA76-638ADBE50F57}"/>
              </a:ext>
            </a:extLst>
          </p:cNvPr>
          <p:cNvGrpSpPr/>
          <p:nvPr/>
        </p:nvGrpSpPr>
        <p:grpSpPr>
          <a:xfrm>
            <a:off x="3917482" y="3051208"/>
            <a:ext cx="2050181" cy="2319687"/>
            <a:chOff x="1318661" y="2396691"/>
            <a:chExt cx="2050181" cy="2319687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BE343D83-5810-4525-8604-E542A995A863}"/>
                </a:ext>
              </a:extLst>
            </p:cNvPr>
            <p:cNvSpPr/>
            <p:nvPr/>
          </p:nvSpPr>
          <p:spPr>
            <a:xfrm>
              <a:off x="1645920" y="2396691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821743EC-1BDD-4E71-8363-33D803B2263F}"/>
                </a:ext>
              </a:extLst>
            </p:cNvPr>
            <p:cNvSpPr/>
            <p:nvPr/>
          </p:nvSpPr>
          <p:spPr>
            <a:xfrm rot="10800000">
              <a:off x="1318661" y="3368842"/>
              <a:ext cx="1722922" cy="1347536"/>
            </a:xfrm>
            <a:custGeom>
              <a:avLst/>
              <a:gdLst>
                <a:gd name="connsiteX0" fmla="*/ 259882 w 1722922"/>
                <a:gd name="connsiteY0" fmla="*/ 972151 h 1347536"/>
                <a:gd name="connsiteX1" fmla="*/ 0 w 1722922"/>
                <a:gd name="connsiteY1" fmla="*/ 0 h 1347536"/>
                <a:gd name="connsiteX2" fmla="*/ 1722922 w 1722922"/>
                <a:gd name="connsiteY2" fmla="*/ 279132 h 1347536"/>
                <a:gd name="connsiteX3" fmla="*/ 1135781 w 1722922"/>
                <a:gd name="connsiteY3" fmla="*/ 1347536 h 134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22" h="1347536">
                  <a:moveTo>
                    <a:pt x="259882" y="972151"/>
                  </a:moveTo>
                  <a:lnTo>
                    <a:pt x="0" y="0"/>
                  </a:lnTo>
                  <a:lnTo>
                    <a:pt x="1722922" y="279132"/>
                  </a:lnTo>
                  <a:lnTo>
                    <a:pt x="1135781" y="13475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46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9A66D1E-E08F-40A5-AF18-6D47412B157F}"/>
              </a:ext>
            </a:extLst>
          </p:cNvPr>
          <p:cNvGrpSpPr/>
          <p:nvPr/>
        </p:nvGrpSpPr>
        <p:grpSpPr>
          <a:xfrm>
            <a:off x="2257369" y="1068513"/>
            <a:ext cx="1715784" cy="4808307"/>
            <a:chOff x="2434975" y="1797977"/>
            <a:chExt cx="1160980" cy="2815119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89DC30F-A925-48E8-9919-32DAFD47D76A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1F70248-1448-4A92-8552-F8F9799637D8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D7BCF1B-4DA1-4FD2-9FBD-A1146DB686DA}"/>
              </a:ext>
            </a:extLst>
          </p:cNvPr>
          <p:cNvGrpSpPr/>
          <p:nvPr/>
        </p:nvGrpSpPr>
        <p:grpSpPr>
          <a:xfrm rot="2700000">
            <a:off x="2174453" y="940839"/>
            <a:ext cx="1881616" cy="5063654"/>
            <a:chOff x="2434975" y="1797977"/>
            <a:chExt cx="1160980" cy="2815119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B476A8-AF65-4A8C-BACD-7FD31476660D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5D825D7-C9A0-496E-B0A6-7802444C6E73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074045-8C5E-4AB6-982E-219F73DD8CD9}"/>
              </a:ext>
            </a:extLst>
          </p:cNvPr>
          <p:cNvGrpSpPr/>
          <p:nvPr/>
        </p:nvGrpSpPr>
        <p:grpSpPr>
          <a:xfrm rot="5400000">
            <a:off x="1810443" y="940839"/>
            <a:ext cx="2609636" cy="5063654"/>
            <a:chOff x="2434975" y="1797977"/>
            <a:chExt cx="1160980" cy="2815119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1A4EC83-56FC-4B20-913C-C5365F6A94CF}"/>
                </a:ext>
              </a:extLst>
            </p:cNvPr>
            <p:cNvCxnSpPr/>
            <p:nvPr/>
          </p:nvCxnSpPr>
          <p:spPr>
            <a:xfrm>
              <a:off x="243497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D54D24C-727D-4502-98DC-D620F3AEADE9}"/>
                </a:ext>
              </a:extLst>
            </p:cNvPr>
            <p:cNvCxnSpPr/>
            <p:nvPr/>
          </p:nvCxnSpPr>
          <p:spPr>
            <a:xfrm>
              <a:off x="3595955" y="1797977"/>
              <a:ext cx="0" cy="2815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62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1DE73546-73D2-498B-92C1-1CB365FBFCDA}"/>
              </a:ext>
            </a:extLst>
          </p:cNvPr>
          <p:cNvCxnSpPr/>
          <p:nvPr/>
        </p:nvCxnSpPr>
        <p:spPr>
          <a:xfrm>
            <a:off x="2257369" y="1068513"/>
            <a:ext cx="0" cy="109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E342657-22C9-46C2-8E83-7587ABFF788B}"/>
              </a:ext>
            </a:extLst>
          </p:cNvPr>
          <p:cNvCxnSpPr/>
          <p:nvPr/>
        </p:nvCxnSpPr>
        <p:spPr>
          <a:xfrm flipH="1">
            <a:off x="2257369" y="2167848"/>
            <a:ext cx="0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0CE1D6-E86E-4D42-8081-840BDC328847}"/>
              </a:ext>
            </a:extLst>
          </p:cNvPr>
          <p:cNvCxnSpPr/>
          <p:nvPr/>
        </p:nvCxnSpPr>
        <p:spPr>
          <a:xfrm>
            <a:off x="2257369" y="3000054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710F04-1482-4060-8132-AC0793EC1EEE}"/>
              </a:ext>
            </a:extLst>
          </p:cNvPr>
          <p:cNvCxnSpPr/>
          <p:nvPr/>
        </p:nvCxnSpPr>
        <p:spPr>
          <a:xfrm>
            <a:off x="2257369" y="4777484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E1B4294-08A4-46C2-B6EC-56DA4B45B955}"/>
              </a:ext>
            </a:extLst>
          </p:cNvPr>
          <p:cNvCxnSpPr/>
          <p:nvPr/>
        </p:nvCxnSpPr>
        <p:spPr>
          <a:xfrm>
            <a:off x="2257369" y="5661062"/>
            <a:ext cx="0" cy="21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7DA35F7-D186-4D18-8A15-67B2CB4DFF84}"/>
              </a:ext>
            </a:extLst>
          </p:cNvPr>
          <p:cNvCxnSpPr/>
          <p:nvPr/>
        </p:nvCxnSpPr>
        <p:spPr>
          <a:xfrm>
            <a:off x="3973153" y="1068513"/>
            <a:ext cx="0" cy="21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A22373B-6FAB-40D5-B3D6-A2FA09F28369}"/>
              </a:ext>
            </a:extLst>
          </p:cNvPr>
          <p:cNvCxnSpPr/>
          <p:nvPr/>
        </p:nvCxnSpPr>
        <p:spPr>
          <a:xfrm>
            <a:off x="3973153" y="1284270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9D24AD-7549-4F8E-858F-7817A040AFE9}"/>
              </a:ext>
            </a:extLst>
          </p:cNvPr>
          <p:cNvCxnSpPr/>
          <p:nvPr/>
        </p:nvCxnSpPr>
        <p:spPr>
          <a:xfrm>
            <a:off x="3973153" y="2167848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FDC3FD1-DDD9-43E8-8674-3ED41A33D007}"/>
              </a:ext>
            </a:extLst>
          </p:cNvPr>
          <p:cNvCxnSpPr/>
          <p:nvPr/>
        </p:nvCxnSpPr>
        <p:spPr>
          <a:xfrm>
            <a:off x="3973153" y="3945278"/>
            <a:ext cx="0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B7E4AF3-C867-450B-8B0B-791F107A1656}"/>
              </a:ext>
            </a:extLst>
          </p:cNvPr>
          <p:cNvCxnSpPr/>
          <p:nvPr/>
        </p:nvCxnSpPr>
        <p:spPr>
          <a:xfrm>
            <a:off x="3973153" y="4777484"/>
            <a:ext cx="0" cy="109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AF3EEA2-8AFA-41CE-A1E8-AFCB0B4DBA6B}"/>
              </a:ext>
            </a:extLst>
          </p:cNvPr>
          <p:cNvCxnSpPr/>
          <p:nvPr/>
        </p:nvCxnSpPr>
        <p:spPr>
          <a:xfrm flipV="1">
            <a:off x="659737" y="3000054"/>
            <a:ext cx="1597632" cy="15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83C5529-133A-49F9-B939-A3ECC63BF6A6}"/>
              </a:ext>
            </a:extLst>
          </p:cNvPr>
          <p:cNvCxnSpPr/>
          <p:nvPr/>
        </p:nvCxnSpPr>
        <p:spPr>
          <a:xfrm flipV="1">
            <a:off x="2257369" y="2167848"/>
            <a:ext cx="832206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0C623B4-FC4D-4760-AC7C-2FC2632F214E}"/>
              </a:ext>
            </a:extLst>
          </p:cNvPr>
          <p:cNvCxnSpPr/>
          <p:nvPr/>
        </p:nvCxnSpPr>
        <p:spPr>
          <a:xfrm flipV="1">
            <a:off x="3089575" y="1284270"/>
            <a:ext cx="883578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C3C0E0A-9E67-4503-9C9F-5C2E151EEB68}"/>
              </a:ext>
            </a:extLst>
          </p:cNvPr>
          <p:cNvCxnSpPr/>
          <p:nvPr/>
        </p:nvCxnSpPr>
        <p:spPr>
          <a:xfrm flipV="1">
            <a:off x="3973153" y="1017142"/>
            <a:ext cx="267128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651C33-CABA-44C2-B37A-F9CCE27D1EC2}"/>
              </a:ext>
            </a:extLst>
          </p:cNvPr>
          <p:cNvCxnSpPr/>
          <p:nvPr/>
        </p:nvCxnSpPr>
        <p:spPr>
          <a:xfrm flipV="1">
            <a:off x="1990241" y="5661062"/>
            <a:ext cx="267128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C56594E-DA79-49F3-8046-F6EF1AB42B98}"/>
              </a:ext>
            </a:extLst>
          </p:cNvPr>
          <p:cNvCxnSpPr/>
          <p:nvPr/>
        </p:nvCxnSpPr>
        <p:spPr>
          <a:xfrm flipV="1">
            <a:off x="2257369" y="4777484"/>
            <a:ext cx="883577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FF07EB1-B7CD-47F6-8ADB-9B8E8875D050}"/>
              </a:ext>
            </a:extLst>
          </p:cNvPr>
          <p:cNvCxnSpPr/>
          <p:nvPr/>
        </p:nvCxnSpPr>
        <p:spPr>
          <a:xfrm flipV="1">
            <a:off x="3140946" y="3945278"/>
            <a:ext cx="832207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597C7DD-2BFF-4E2C-8D4C-F596CAEF1D1F}"/>
              </a:ext>
            </a:extLst>
          </p:cNvPr>
          <p:cNvCxnSpPr/>
          <p:nvPr/>
        </p:nvCxnSpPr>
        <p:spPr>
          <a:xfrm flipV="1">
            <a:off x="3973153" y="2347646"/>
            <a:ext cx="1597632" cy="15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B49BD4E-C598-42FF-88CF-3C522E582A5C}"/>
              </a:ext>
            </a:extLst>
          </p:cNvPr>
          <p:cNvCxnSpPr/>
          <p:nvPr/>
        </p:nvCxnSpPr>
        <p:spPr>
          <a:xfrm>
            <a:off x="583434" y="2167848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988D904-EA6F-40F2-8AEB-6576F9A59B55}"/>
              </a:ext>
            </a:extLst>
          </p:cNvPr>
          <p:cNvCxnSpPr/>
          <p:nvPr/>
        </p:nvCxnSpPr>
        <p:spPr>
          <a:xfrm flipV="1">
            <a:off x="2257369" y="2167848"/>
            <a:ext cx="8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C3BB879-406B-47E4-9091-D7ED1CF06EA0}"/>
              </a:ext>
            </a:extLst>
          </p:cNvPr>
          <p:cNvCxnSpPr/>
          <p:nvPr/>
        </p:nvCxnSpPr>
        <p:spPr>
          <a:xfrm>
            <a:off x="3089575" y="2167848"/>
            <a:ext cx="883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EDE48CB-C027-4F69-AAB4-65763D17A329}"/>
              </a:ext>
            </a:extLst>
          </p:cNvPr>
          <p:cNvCxnSpPr/>
          <p:nvPr/>
        </p:nvCxnSpPr>
        <p:spPr>
          <a:xfrm flipV="1">
            <a:off x="3973153" y="2167848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DA60D3D-14C9-4880-999B-A10A3D312238}"/>
              </a:ext>
            </a:extLst>
          </p:cNvPr>
          <p:cNvCxnSpPr/>
          <p:nvPr/>
        </p:nvCxnSpPr>
        <p:spPr>
          <a:xfrm>
            <a:off x="583434" y="4777484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D49D96-6489-441D-8B30-F441A19801D1}"/>
              </a:ext>
            </a:extLst>
          </p:cNvPr>
          <p:cNvCxnSpPr/>
          <p:nvPr/>
        </p:nvCxnSpPr>
        <p:spPr>
          <a:xfrm flipV="1">
            <a:off x="2257369" y="4777484"/>
            <a:ext cx="883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38AEFA7-C19C-461A-99BA-7959E2EAB148}"/>
              </a:ext>
            </a:extLst>
          </p:cNvPr>
          <p:cNvCxnSpPr/>
          <p:nvPr/>
        </p:nvCxnSpPr>
        <p:spPr>
          <a:xfrm>
            <a:off x="3140946" y="4777484"/>
            <a:ext cx="832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2B6E471-7A36-48D1-84F0-3209F59A6FC9}"/>
              </a:ext>
            </a:extLst>
          </p:cNvPr>
          <p:cNvCxnSpPr/>
          <p:nvPr/>
        </p:nvCxnSpPr>
        <p:spPr>
          <a:xfrm flipV="1">
            <a:off x="3973153" y="4777484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80891C2-91F4-4CA9-8F18-3F71D2202F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62824" y="6322377"/>
            <a:ext cx="34331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取消群組；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線段分割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8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對邊平行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1DE73546-73D2-498B-92C1-1CB365FBFCDA}"/>
              </a:ext>
            </a:extLst>
          </p:cNvPr>
          <p:cNvCxnSpPr/>
          <p:nvPr/>
        </p:nvCxnSpPr>
        <p:spPr>
          <a:xfrm>
            <a:off x="2257369" y="1068513"/>
            <a:ext cx="0" cy="109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E342657-22C9-46C2-8E83-7587ABFF788B}"/>
              </a:ext>
            </a:extLst>
          </p:cNvPr>
          <p:cNvCxnSpPr/>
          <p:nvPr/>
        </p:nvCxnSpPr>
        <p:spPr>
          <a:xfrm flipH="1">
            <a:off x="2257369" y="2167848"/>
            <a:ext cx="0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0CE1D6-E86E-4D42-8081-840BDC328847}"/>
              </a:ext>
            </a:extLst>
          </p:cNvPr>
          <p:cNvCxnSpPr/>
          <p:nvPr/>
        </p:nvCxnSpPr>
        <p:spPr>
          <a:xfrm>
            <a:off x="2257369" y="3000054"/>
            <a:ext cx="0" cy="177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710F04-1482-4060-8132-AC0793EC1EEE}"/>
              </a:ext>
            </a:extLst>
          </p:cNvPr>
          <p:cNvCxnSpPr/>
          <p:nvPr/>
        </p:nvCxnSpPr>
        <p:spPr>
          <a:xfrm>
            <a:off x="2257369" y="4777484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E1B4294-08A4-46C2-B6EC-56DA4B45B955}"/>
              </a:ext>
            </a:extLst>
          </p:cNvPr>
          <p:cNvCxnSpPr/>
          <p:nvPr/>
        </p:nvCxnSpPr>
        <p:spPr>
          <a:xfrm>
            <a:off x="2257369" y="5661062"/>
            <a:ext cx="0" cy="21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7DA35F7-D186-4D18-8A15-67B2CB4DFF84}"/>
              </a:ext>
            </a:extLst>
          </p:cNvPr>
          <p:cNvCxnSpPr/>
          <p:nvPr/>
        </p:nvCxnSpPr>
        <p:spPr>
          <a:xfrm>
            <a:off x="3973153" y="1068513"/>
            <a:ext cx="0" cy="21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A22373B-6FAB-40D5-B3D6-A2FA09F28369}"/>
              </a:ext>
            </a:extLst>
          </p:cNvPr>
          <p:cNvCxnSpPr/>
          <p:nvPr/>
        </p:nvCxnSpPr>
        <p:spPr>
          <a:xfrm>
            <a:off x="3973153" y="1284270"/>
            <a:ext cx="0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9D24AD-7549-4F8E-858F-7817A040AFE9}"/>
              </a:ext>
            </a:extLst>
          </p:cNvPr>
          <p:cNvCxnSpPr/>
          <p:nvPr/>
        </p:nvCxnSpPr>
        <p:spPr>
          <a:xfrm>
            <a:off x="3973153" y="2167848"/>
            <a:ext cx="0" cy="177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FDC3FD1-DDD9-43E8-8674-3ED41A33D007}"/>
              </a:ext>
            </a:extLst>
          </p:cNvPr>
          <p:cNvCxnSpPr/>
          <p:nvPr/>
        </p:nvCxnSpPr>
        <p:spPr>
          <a:xfrm>
            <a:off x="3973153" y="3945278"/>
            <a:ext cx="0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B7E4AF3-C867-450B-8B0B-791F107A1656}"/>
              </a:ext>
            </a:extLst>
          </p:cNvPr>
          <p:cNvCxnSpPr/>
          <p:nvPr/>
        </p:nvCxnSpPr>
        <p:spPr>
          <a:xfrm>
            <a:off x="3973153" y="4777484"/>
            <a:ext cx="0" cy="109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AF3EEA2-8AFA-41CE-A1E8-AFCB0B4DBA6B}"/>
              </a:ext>
            </a:extLst>
          </p:cNvPr>
          <p:cNvCxnSpPr/>
          <p:nvPr/>
        </p:nvCxnSpPr>
        <p:spPr>
          <a:xfrm flipV="1">
            <a:off x="659737" y="3000054"/>
            <a:ext cx="1597632" cy="15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83C5529-133A-49F9-B939-A3ECC63BF6A6}"/>
              </a:ext>
            </a:extLst>
          </p:cNvPr>
          <p:cNvCxnSpPr/>
          <p:nvPr/>
        </p:nvCxnSpPr>
        <p:spPr>
          <a:xfrm flipV="1">
            <a:off x="2257369" y="2167848"/>
            <a:ext cx="832206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0C623B4-FC4D-4760-AC7C-2FC2632F214E}"/>
              </a:ext>
            </a:extLst>
          </p:cNvPr>
          <p:cNvCxnSpPr/>
          <p:nvPr/>
        </p:nvCxnSpPr>
        <p:spPr>
          <a:xfrm flipV="1">
            <a:off x="3089575" y="1284270"/>
            <a:ext cx="883578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C3C0E0A-9E67-4503-9C9F-5C2E151EEB68}"/>
              </a:ext>
            </a:extLst>
          </p:cNvPr>
          <p:cNvCxnSpPr/>
          <p:nvPr/>
        </p:nvCxnSpPr>
        <p:spPr>
          <a:xfrm flipV="1">
            <a:off x="3973153" y="1017142"/>
            <a:ext cx="267128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4651C33-CABA-44C2-B37A-F9CCE27D1EC2}"/>
              </a:ext>
            </a:extLst>
          </p:cNvPr>
          <p:cNvCxnSpPr/>
          <p:nvPr/>
        </p:nvCxnSpPr>
        <p:spPr>
          <a:xfrm flipV="1">
            <a:off x="1990241" y="5661062"/>
            <a:ext cx="267128" cy="26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C56594E-DA79-49F3-8046-F6EF1AB42B98}"/>
              </a:ext>
            </a:extLst>
          </p:cNvPr>
          <p:cNvCxnSpPr/>
          <p:nvPr/>
        </p:nvCxnSpPr>
        <p:spPr>
          <a:xfrm flipV="1">
            <a:off x="2257369" y="4777484"/>
            <a:ext cx="883577" cy="883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FF07EB1-B7CD-47F6-8ADB-9B8E8875D050}"/>
              </a:ext>
            </a:extLst>
          </p:cNvPr>
          <p:cNvCxnSpPr/>
          <p:nvPr/>
        </p:nvCxnSpPr>
        <p:spPr>
          <a:xfrm flipV="1">
            <a:off x="3140946" y="3945278"/>
            <a:ext cx="832207" cy="83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597C7DD-2BFF-4E2C-8D4C-F596CAEF1D1F}"/>
              </a:ext>
            </a:extLst>
          </p:cNvPr>
          <p:cNvCxnSpPr/>
          <p:nvPr/>
        </p:nvCxnSpPr>
        <p:spPr>
          <a:xfrm flipV="1">
            <a:off x="3973153" y="2347646"/>
            <a:ext cx="1597632" cy="159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B49BD4E-C598-42FF-88CF-3C522E582A5C}"/>
              </a:ext>
            </a:extLst>
          </p:cNvPr>
          <p:cNvCxnSpPr/>
          <p:nvPr/>
        </p:nvCxnSpPr>
        <p:spPr>
          <a:xfrm>
            <a:off x="583434" y="2167848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988D904-EA6F-40F2-8AEB-6576F9A59B55}"/>
              </a:ext>
            </a:extLst>
          </p:cNvPr>
          <p:cNvCxnSpPr/>
          <p:nvPr/>
        </p:nvCxnSpPr>
        <p:spPr>
          <a:xfrm flipV="1">
            <a:off x="2257369" y="2167848"/>
            <a:ext cx="83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C3BB879-406B-47E4-9091-D7ED1CF06EA0}"/>
              </a:ext>
            </a:extLst>
          </p:cNvPr>
          <p:cNvCxnSpPr/>
          <p:nvPr/>
        </p:nvCxnSpPr>
        <p:spPr>
          <a:xfrm>
            <a:off x="3089575" y="2167848"/>
            <a:ext cx="883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EDE48CB-C027-4F69-AAB4-65763D17A329}"/>
              </a:ext>
            </a:extLst>
          </p:cNvPr>
          <p:cNvCxnSpPr/>
          <p:nvPr/>
        </p:nvCxnSpPr>
        <p:spPr>
          <a:xfrm flipV="1">
            <a:off x="3973153" y="2167848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DA60D3D-14C9-4880-999B-A10A3D312238}"/>
              </a:ext>
            </a:extLst>
          </p:cNvPr>
          <p:cNvCxnSpPr/>
          <p:nvPr/>
        </p:nvCxnSpPr>
        <p:spPr>
          <a:xfrm>
            <a:off x="583434" y="4777484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D49D96-6489-441D-8B30-F441A19801D1}"/>
              </a:ext>
            </a:extLst>
          </p:cNvPr>
          <p:cNvCxnSpPr/>
          <p:nvPr/>
        </p:nvCxnSpPr>
        <p:spPr>
          <a:xfrm flipV="1">
            <a:off x="2257369" y="4777484"/>
            <a:ext cx="88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38AEFA7-C19C-461A-99BA-7959E2EAB148}"/>
              </a:ext>
            </a:extLst>
          </p:cNvPr>
          <p:cNvCxnSpPr/>
          <p:nvPr/>
        </p:nvCxnSpPr>
        <p:spPr>
          <a:xfrm>
            <a:off x="3140946" y="4777484"/>
            <a:ext cx="832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2B6E471-7A36-48D1-84F0-3209F59A6FC9}"/>
              </a:ext>
            </a:extLst>
          </p:cNvPr>
          <p:cNvCxnSpPr/>
          <p:nvPr/>
        </p:nvCxnSpPr>
        <p:spPr>
          <a:xfrm flipV="1">
            <a:off x="3973153" y="4777484"/>
            <a:ext cx="1673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80891C2-91F4-4CA9-8F18-3F71D2202F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62824" y="6322377"/>
            <a:ext cx="34331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取消群組；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線段分割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4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0CE1D6-E86E-4D42-8081-840BDC328847}"/>
              </a:ext>
            </a:extLst>
          </p:cNvPr>
          <p:cNvCxnSpPr/>
          <p:nvPr/>
        </p:nvCxnSpPr>
        <p:spPr>
          <a:xfrm>
            <a:off x="2257369" y="3000054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9D24AD-7549-4F8E-858F-7817A040AFE9}"/>
              </a:ext>
            </a:extLst>
          </p:cNvPr>
          <p:cNvCxnSpPr/>
          <p:nvPr/>
        </p:nvCxnSpPr>
        <p:spPr>
          <a:xfrm>
            <a:off x="3973153" y="2167848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83C5529-133A-49F9-B939-A3ECC63BF6A6}"/>
              </a:ext>
            </a:extLst>
          </p:cNvPr>
          <p:cNvCxnSpPr/>
          <p:nvPr/>
        </p:nvCxnSpPr>
        <p:spPr>
          <a:xfrm flipV="1">
            <a:off x="2257369" y="2167848"/>
            <a:ext cx="832206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FF07EB1-B7CD-47F6-8ADB-9B8E8875D050}"/>
              </a:ext>
            </a:extLst>
          </p:cNvPr>
          <p:cNvCxnSpPr/>
          <p:nvPr/>
        </p:nvCxnSpPr>
        <p:spPr>
          <a:xfrm flipV="1">
            <a:off x="3140946" y="3945278"/>
            <a:ext cx="832207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C3BB879-406B-47E4-9091-D7ED1CF06EA0}"/>
              </a:ext>
            </a:extLst>
          </p:cNvPr>
          <p:cNvCxnSpPr/>
          <p:nvPr/>
        </p:nvCxnSpPr>
        <p:spPr>
          <a:xfrm>
            <a:off x="3089575" y="2167848"/>
            <a:ext cx="883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D49D96-6489-441D-8B30-F441A19801D1}"/>
              </a:ext>
            </a:extLst>
          </p:cNvPr>
          <p:cNvCxnSpPr/>
          <p:nvPr/>
        </p:nvCxnSpPr>
        <p:spPr>
          <a:xfrm flipV="1">
            <a:off x="2257369" y="4777484"/>
            <a:ext cx="883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58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109BC9A-F560-4120-9D47-0031745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7C51A-3459-42D9-8964-EEA68E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9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0CE1D6-E86E-4D42-8081-840BDC328847}"/>
              </a:ext>
            </a:extLst>
          </p:cNvPr>
          <p:cNvCxnSpPr/>
          <p:nvPr/>
        </p:nvCxnSpPr>
        <p:spPr>
          <a:xfrm>
            <a:off x="2257369" y="3000054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49D24AD-7549-4F8E-858F-7817A040AFE9}"/>
              </a:ext>
            </a:extLst>
          </p:cNvPr>
          <p:cNvCxnSpPr/>
          <p:nvPr/>
        </p:nvCxnSpPr>
        <p:spPr>
          <a:xfrm>
            <a:off x="3973153" y="2167848"/>
            <a:ext cx="0" cy="177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83C5529-133A-49F9-B939-A3ECC63BF6A6}"/>
              </a:ext>
            </a:extLst>
          </p:cNvPr>
          <p:cNvCxnSpPr/>
          <p:nvPr/>
        </p:nvCxnSpPr>
        <p:spPr>
          <a:xfrm flipV="1">
            <a:off x="2257369" y="2167848"/>
            <a:ext cx="832206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FF07EB1-B7CD-47F6-8ADB-9B8E8875D050}"/>
              </a:ext>
            </a:extLst>
          </p:cNvPr>
          <p:cNvCxnSpPr/>
          <p:nvPr/>
        </p:nvCxnSpPr>
        <p:spPr>
          <a:xfrm flipV="1">
            <a:off x="3140946" y="3945278"/>
            <a:ext cx="832207" cy="832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C3BB879-406B-47E4-9091-D7ED1CF06EA0}"/>
              </a:ext>
            </a:extLst>
          </p:cNvPr>
          <p:cNvCxnSpPr/>
          <p:nvPr/>
        </p:nvCxnSpPr>
        <p:spPr>
          <a:xfrm>
            <a:off x="3089575" y="2167848"/>
            <a:ext cx="8835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2D49D96-6489-441D-8B30-F441A19801D1}"/>
              </a:ext>
            </a:extLst>
          </p:cNvPr>
          <p:cNvCxnSpPr/>
          <p:nvPr/>
        </p:nvCxnSpPr>
        <p:spPr>
          <a:xfrm flipV="1">
            <a:off x="2257369" y="4777484"/>
            <a:ext cx="8835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64EDA21-D65C-4B93-A353-8DE4FE45CD1E}"/>
              </a:ext>
            </a:extLst>
          </p:cNvPr>
          <p:cNvSpPr/>
          <p:nvPr/>
        </p:nvSpPr>
        <p:spPr>
          <a:xfrm>
            <a:off x="2257369" y="2167848"/>
            <a:ext cx="1715784" cy="2609636"/>
          </a:xfrm>
          <a:custGeom>
            <a:avLst/>
            <a:gdLst>
              <a:gd name="connsiteX0" fmla="*/ 0 w 1715784"/>
              <a:gd name="connsiteY0" fmla="*/ 2609636 h 2609636"/>
              <a:gd name="connsiteX1" fmla="*/ 0 w 1715784"/>
              <a:gd name="connsiteY1" fmla="*/ 832206 h 2609636"/>
              <a:gd name="connsiteX2" fmla="*/ 832206 w 1715784"/>
              <a:gd name="connsiteY2" fmla="*/ 0 h 2609636"/>
              <a:gd name="connsiteX3" fmla="*/ 1715784 w 1715784"/>
              <a:gd name="connsiteY3" fmla="*/ 0 h 2609636"/>
              <a:gd name="connsiteX4" fmla="*/ 1715784 w 1715784"/>
              <a:gd name="connsiteY4" fmla="*/ 1777430 h 2609636"/>
              <a:gd name="connsiteX5" fmla="*/ 883577 w 1715784"/>
              <a:gd name="connsiteY5" fmla="*/ 2609636 h 2609636"/>
              <a:gd name="connsiteX6" fmla="*/ 0 w 1715784"/>
              <a:gd name="connsiteY6" fmla="*/ 2609636 h 26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5784" h="2609636">
                <a:moveTo>
                  <a:pt x="0" y="2609636"/>
                </a:moveTo>
                <a:lnTo>
                  <a:pt x="0" y="832206"/>
                </a:lnTo>
                <a:lnTo>
                  <a:pt x="832206" y="0"/>
                </a:lnTo>
                <a:lnTo>
                  <a:pt x="1715784" y="0"/>
                </a:lnTo>
                <a:lnTo>
                  <a:pt x="1715784" y="1777430"/>
                </a:lnTo>
                <a:lnTo>
                  <a:pt x="883577" y="2609636"/>
                </a:lnTo>
                <a:lnTo>
                  <a:pt x="0" y="26096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6194EEC-8246-498B-AE47-4D5261FF7F3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32769" y="6322377"/>
            <a:ext cx="32632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併為折線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刪除線段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151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utLineButt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CutLineButt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Segment2PolylineSplitButton"/>
  <p:tag name="AMAVERSION" val="3.0~alpha 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Segment2PolylineSplitButton"/>
  <p:tag name="AMAVERSION" val="3.0~alpha 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Segment2PolylineSplitButton"/>
  <p:tag name="AMAVERSION" val="3.0~alpha 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Segment2PolylineSplitButton"/>
  <p:tag name="AMAVERSION" val="3.0~alpha 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GatherButto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-2Colum-Hant.potx" id="{DEA90BAE-1F91-43FA-BC5B-76A39F9C594E}" vid="{74E518EA-9AAE-453D-AC1B-219CD6818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235</Words>
  <Application>Microsoft Office PowerPoint</Application>
  <PresentationFormat>寬螢幕</PresentationFormat>
  <Paragraphs>62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AMA-2Colum</vt:lpstr>
      <vt:lpstr>特殊鑲嵌 六邊形</vt:lpstr>
      <vt:lpstr>對邊平行</vt:lpstr>
      <vt:lpstr>對邊平行</vt:lpstr>
      <vt:lpstr>對邊平行</vt:lpstr>
      <vt:lpstr>對邊平行</vt:lpstr>
      <vt:lpstr>對邊平行</vt:lpstr>
      <vt:lpstr>對邊平行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對邊平行等長 六邊形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凹六邊形 對邊平行等長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Demi-regular tessellation</dc:title>
  <dc:creator>USER</dc:creator>
  <cp:lastModifiedBy>USER</cp:lastModifiedBy>
  <cp:revision>64</cp:revision>
  <dcterms:created xsi:type="dcterms:W3CDTF">2021-12-09T07:02:26Z</dcterms:created>
  <dcterms:modified xsi:type="dcterms:W3CDTF">2024-10-31T12:13:19Z</dcterms:modified>
</cp:coreProperties>
</file>