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46.xml" ContentType="application/vnd.openxmlformats-officedocument.presentationml.tags+xml"/>
  <Override PartName="/ppt/tags/tag2347.xml" ContentType="application/vnd.openxmlformats-officedocument.presentationml.tags+xml"/>
  <Override PartName="/ppt/tags/tag2348.xml" ContentType="application/vnd.openxmlformats-officedocument.presentationml.tags+xml"/>
  <Override PartName="/ppt/tags/tag2349.xml" ContentType="application/vnd.openxmlformats-officedocument.presentationml.tags+xml"/>
  <Override PartName="/ppt/tags/tag2350.xml" ContentType="application/vnd.openxmlformats-officedocument.presentationml.tags+xml"/>
  <Override PartName="/ppt/tags/tag2351.xml" ContentType="application/vnd.openxmlformats-officedocument.presentationml.tags+xml"/>
  <Override PartName="/ppt/tags/tag2352.xml" ContentType="application/vnd.openxmlformats-officedocument.presentationml.tags+xml"/>
  <Override PartName="/ppt/tags/tag2353.xml" ContentType="application/vnd.openxmlformats-officedocument.presentationml.tags+xml"/>
  <Override PartName="/ppt/tags/tag2354.xml" ContentType="application/vnd.openxmlformats-officedocument.presentationml.tags+xml"/>
  <Override PartName="/ppt/tags/tag2355.xml" ContentType="application/vnd.openxmlformats-officedocument.presentationml.tags+xml"/>
  <Override PartName="/ppt/tags/tag2356.xml" ContentType="application/vnd.openxmlformats-officedocument.presentationml.tags+xml"/>
  <Override PartName="/ppt/tags/tag2357.xml" ContentType="application/vnd.openxmlformats-officedocument.presentationml.tags+xml"/>
  <Override PartName="/ppt/tags/tag2358.xml" ContentType="application/vnd.openxmlformats-officedocument.presentationml.tags+xml"/>
  <Override PartName="/ppt/tags/tag2359.xml" ContentType="application/vnd.openxmlformats-officedocument.presentationml.tags+xml"/>
  <Override PartName="/ppt/tags/tag2360.xml" ContentType="application/vnd.openxmlformats-officedocument.presentationml.tags+xml"/>
  <Override PartName="/ppt/tags/tag2361.xml" ContentType="application/vnd.openxmlformats-officedocument.presentationml.tags+xml"/>
  <Override PartName="/ppt/tags/tag2362.xml" ContentType="application/vnd.openxmlformats-officedocument.presentationml.tags+xml"/>
  <Override PartName="/ppt/tags/tag2363.xml" ContentType="application/vnd.openxmlformats-officedocument.presentationml.tags+xml"/>
  <Override PartName="/ppt/tags/tag2364.xml" ContentType="application/vnd.openxmlformats-officedocument.presentationml.tags+xml"/>
  <Override PartName="/ppt/tags/tag2365.xml" ContentType="application/vnd.openxmlformats-officedocument.presentationml.tags+xml"/>
  <Override PartName="/ppt/tags/tag2366.xml" ContentType="application/vnd.openxmlformats-officedocument.presentationml.tags+xml"/>
  <Override PartName="/ppt/tags/tag2367.xml" ContentType="application/vnd.openxmlformats-officedocument.presentationml.tags+xml"/>
  <Override PartName="/ppt/tags/tag2368.xml" ContentType="application/vnd.openxmlformats-officedocument.presentationml.tags+xml"/>
  <Override PartName="/ppt/tags/tag2369.xml" ContentType="application/vnd.openxmlformats-officedocument.presentationml.tags+xml"/>
  <Override PartName="/ppt/tags/tag2370.xml" ContentType="application/vnd.openxmlformats-officedocument.presentationml.tags+xml"/>
  <Override PartName="/ppt/tags/tag2371.xml" ContentType="application/vnd.openxmlformats-officedocument.presentationml.tags+xml"/>
  <Override PartName="/ppt/tags/tag2372.xml" ContentType="application/vnd.openxmlformats-officedocument.presentationml.tags+xml"/>
  <Override PartName="/ppt/tags/tag2373.xml" ContentType="application/vnd.openxmlformats-officedocument.presentationml.tags+xml"/>
  <Override PartName="/ppt/tags/tag2374.xml" ContentType="application/vnd.openxmlformats-officedocument.presentationml.tags+xml"/>
  <Override PartName="/ppt/tags/tag2375.xml" ContentType="application/vnd.openxmlformats-officedocument.presentationml.tags+xml"/>
  <Override PartName="/ppt/tags/tag2376.xml" ContentType="application/vnd.openxmlformats-officedocument.presentationml.tags+xml"/>
  <Override PartName="/ppt/tags/tag2377.xml" ContentType="application/vnd.openxmlformats-officedocument.presentationml.tags+xml"/>
  <Override PartName="/ppt/tags/tag2378.xml" ContentType="application/vnd.openxmlformats-officedocument.presentationml.tags+xml"/>
  <Override PartName="/ppt/tags/tag2379.xml" ContentType="application/vnd.openxmlformats-officedocument.presentationml.tags+xml"/>
  <Override PartName="/ppt/tags/tag2380.xml" ContentType="application/vnd.openxmlformats-officedocument.presentationml.tags+xml"/>
  <Override PartName="/ppt/tags/tag2381.xml" ContentType="application/vnd.openxmlformats-officedocument.presentationml.tags+xml"/>
  <Override PartName="/ppt/tags/tag2382.xml" ContentType="application/vnd.openxmlformats-officedocument.presentationml.tags+xml"/>
  <Override PartName="/ppt/tags/tag2383.xml" ContentType="application/vnd.openxmlformats-officedocument.presentationml.tags+xml"/>
  <Override PartName="/ppt/tags/tag2384.xml" ContentType="application/vnd.openxmlformats-officedocument.presentationml.tags+xml"/>
  <Override PartName="/ppt/tags/tag2385.xml" ContentType="application/vnd.openxmlformats-officedocument.presentationml.tags+xml"/>
  <Override PartName="/ppt/tags/tag2386.xml" ContentType="application/vnd.openxmlformats-officedocument.presentationml.tags+xml"/>
  <Override PartName="/ppt/tags/tag2387.xml" ContentType="application/vnd.openxmlformats-officedocument.presentationml.tags+xml"/>
  <Override PartName="/ppt/tags/tag2388.xml" ContentType="application/vnd.openxmlformats-officedocument.presentationml.tags+xml"/>
  <Override PartName="/ppt/tags/tag2389.xml" ContentType="application/vnd.openxmlformats-officedocument.presentationml.tags+xml"/>
  <Override PartName="/ppt/tags/tag2390.xml" ContentType="application/vnd.openxmlformats-officedocument.presentationml.tags+xml"/>
  <Override PartName="/ppt/tags/tag2391.xml" ContentType="application/vnd.openxmlformats-officedocument.presentationml.tags+xml"/>
  <Override PartName="/ppt/tags/tag2392.xml" ContentType="application/vnd.openxmlformats-officedocument.presentationml.tags+xml"/>
  <Override PartName="/ppt/tags/tag2393.xml" ContentType="application/vnd.openxmlformats-officedocument.presentationml.tags+xml"/>
  <Override PartName="/ppt/tags/tag2394.xml" ContentType="application/vnd.openxmlformats-officedocument.presentationml.tags+xml"/>
  <Override PartName="/ppt/tags/tag2395.xml" ContentType="application/vnd.openxmlformats-officedocument.presentationml.tags+xml"/>
  <Override PartName="/ppt/tags/tag2396.xml" ContentType="application/vnd.openxmlformats-officedocument.presentationml.tags+xml"/>
  <Override PartName="/ppt/tags/tag2397.xml" ContentType="application/vnd.openxmlformats-officedocument.presentationml.tags+xml"/>
  <Override PartName="/ppt/tags/tag2398.xml" ContentType="application/vnd.openxmlformats-officedocument.presentationml.tags+xml"/>
  <Override PartName="/ppt/tags/tag2399.xml" ContentType="application/vnd.openxmlformats-officedocument.presentationml.tags+xml"/>
  <Override PartName="/ppt/tags/tag2400.xml" ContentType="application/vnd.openxmlformats-officedocument.presentationml.tags+xml"/>
  <Override PartName="/ppt/tags/tag2401.xml" ContentType="application/vnd.openxmlformats-officedocument.presentationml.tags+xml"/>
  <Override PartName="/ppt/tags/tag2402.xml" ContentType="application/vnd.openxmlformats-officedocument.presentationml.tags+xml"/>
  <Override PartName="/ppt/tags/tag2403.xml" ContentType="application/vnd.openxmlformats-officedocument.presentationml.tags+xml"/>
  <Override PartName="/ppt/tags/tag2404.xml" ContentType="application/vnd.openxmlformats-officedocument.presentationml.tags+xml"/>
  <Override PartName="/ppt/tags/tag2405.xml" ContentType="application/vnd.openxmlformats-officedocument.presentationml.tags+xml"/>
  <Override PartName="/ppt/tags/tag2406.xml" ContentType="application/vnd.openxmlformats-officedocument.presentationml.tags+xml"/>
  <Override PartName="/ppt/tags/tag2407.xml" ContentType="application/vnd.openxmlformats-officedocument.presentationml.tags+xml"/>
  <Override PartName="/ppt/tags/tag2408.xml" ContentType="application/vnd.openxmlformats-officedocument.presentationml.tags+xml"/>
  <Override PartName="/ppt/tags/tag2409.xml" ContentType="application/vnd.openxmlformats-officedocument.presentationml.tags+xml"/>
  <Override PartName="/ppt/tags/tag2410.xml" ContentType="application/vnd.openxmlformats-officedocument.presentationml.tags+xml"/>
  <Override PartName="/ppt/tags/tag2411.xml" ContentType="application/vnd.openxmlformats-officedocument.presentationml.tags+xml"/>
  <Override PartName="/ppt/tags/tag2412.xml" ContentType="application/vnd.openxmlformats-officedocument.presentationml.tags+xml"/>
  <Override PartName="/ppt/tags/tag2413.xml" ContentType="application/vnd.openxmlformats-officedocument.presentationml.tags+xml"/>
  <Override PartName="/ppt/tags/tag2414.xml" ContentType="application/vnd.openxmlformats-officedocument.presentationml.tags+xml"/>
  <Override PartName="/ppt/tags/tag2415.xml" ContentType="application/vnd.openxmlformats-officedocument.presentationml.tags+xml"/>
  <Override PartName="/ppt/tags/tag2416.xml" ContentType="application/vnd.openxmlformats-officedocument.presentationml.tags+xml"/>
  <Override PartName="/ppt/tags/tag2417.xml" ContentType="application/vnd.openxmlformats-officedocument.presentationml.tags+xml"/>
  <Override PartName="/ppt/tags/tag2418.xml" ContentType="application/vnd.openxmlformats-officedocument.presentationml.tags+xml"/>
  <Override PartName="/ppt/tags/tag2419.xml" ContentType="application/vnd.openxmlformats-officedocument.presentationml.tags+xml"/>
  <Override PartName="/ppt/tags/tag2420.xml" ContentType="application/vnd.openxmlformats-officedocument.presentationml.tags+xml"/>
  <Override PartName="/ppt/tags/tag2421.xml" ContentType="application/vnd.openxmlformats-officedocument.presentationml.tags+xml"/>
  <Override PartName="/ppt/tags/tag2422.xml" ContentType="application/vnd.openxmlformats-officedocument.presentationml.tags+xml"/>
  <Override PartName="/ppt/tags/tag2423.xml" ContentType="application/vnd.openxmlformats-officedocument.presentationml.tags+xml"/>
  <Override PartName="/ppt/tags/tag2424.xml" ContentType="application/vnd.openxmlformats-officedocument.presentationml.tags+xml"/>
  <Override PartName="/ppt/tags/tag2425.xml" ContentType="application/vnd.openxmlformats-officedocument.presentationml.tags+xml"/>
  <Override PartName="/ppt/tags/tag2426.xml" ContentType="application/vnd.openxmlformats-officedocument.presentationml.tags+xml"/>
  <Override PartName="/ppt/tags/tag2427.xml" ContentType="application/vnd.openxmlformats-officedocument.presentationml.tags+xml"/>
  <Override PartName="/ppt/tags/tag2428.xml" ContentType="application/vnd.openxmlformats-officedocument.presentationml.tags+xml"/>
  <Override PartName="/ppt/tags/tag2429.xml" ContentType="application/vnd.openxmlformats-officedocument.presentationml.tags+xml"/>
  <Override PartName="/ppt/tags/tag2430.xml" ContentType="application/vnd.openxmlformats-officedocument.presentationml.tags+xml"/>
  <Override PartName="/ppt/tags/tag2431.xml" ContentType="application/vnd.openxmlformats-officedocument.presentationml.tags+xml"/>
  <Override PartName="/ppt/tags/tag2432.xml" ContentType="application/vnd.openxmlformats-officedocument.presentationml.tags+xml"/>
  <Override PartName="/ppt/tags/tag2433.xml" ContentType="application/vnd.openxmlformats-officedocument.presentationml.tags+xml"/>
  <Override PartName="/ppt/tags/tag2434.xml" ContentType="application/vnd.openxmlformats-officedocument.presentationml.tags+xml"/>
  <Override PartName="/ppt/tags/tag2435.xml" ContentType="application/vnd.openxmlformats-officedocument.presentationml.tags+xml"/>
  <Override PartName="/ppt/tags/tag2436.xml" ContentType="application/vnd.openxmlformats-officedocument.presentationml.tags+xml"/>
  <Override PartName="/ppt/tags/tag2437.xml" ContentType="application/vnd.openxmlformats-officedocument.presentationml.tags+xml"/>
  <Override PartName="/ppt/tags/tag2438.xml" ContentType="application/vnd.openxmlformats-officedocument.presentationml.tags+xml"/>
  <Override PartName="/ppt/tags/tag2439.xml" ContentType="application/vnd.openxmlformats-officedocument.presentationml.tags+xml"/>
  <Override PartName="/ppt/tags/tag2440.xml" ContentType="application/vnd.openxmlformats-officedocument.presentationml.tags+xml"/>
  <Override PartName="/ppt/tags/tag2441.xml" ContentType="application/vnd.openxmlformats-officedocument.presentationml.tags+xml"/>
  <Override PartName="/ppt/tags/tag2442.xml" ContentType="application/vnd.openxmlformats-officedocument.presentationml.tags+xml"/>
  <Override PartName="/ppt/tags/tag2443.xml" ContentType="application/vnd.openxmlformats-officedocument.presentationml.tags+xml"/>
  <Override PartName="/ppt/tags/tag2444.xml" ContentType="application/vnd.openxmlformats-officedocument.presentationml.tags+xml"/>
  <Override PartName="/ppt/tags/tag2445.xml" ContentType="application/vnd.openxmlformats-officedocument.presentationml.tags+xml"/>
  <Override PartName="/ppt/tags/tag2446.xml" ContentType="application/vnd.openxmlformats-officedocument.presentationml.tags+xml"/>
  <Override PartName="/ppt/tags/tag2447.xml" ContentType="application/vnd.openxmlformats-officedocument.presentationml.tags+xml"/>
  <Override PartName="/ppt/tags/tag2448.xml" ContentType="application/vnd.openxmlformats-officedocument.presentationml.tags+xml"/>
  <Override PartName="/ppt/tags/tag2449.xml" ContentType="application/vnd.openxmlformats-officedocument.presentationml.tags+xml"/>
  <Override PartName="/ppt/tags/tag2450.xml" ContentType="application/vnd.openxmlformats-officedocument.presentationml.tags+xml"/>
  <Override PartName="/ppt/tags/tag2451.xml" ContentType="application/vnd.openxmlformats-officedocument.presentationml.tags+xml"/>
  <Override PartName="/ppt/tags/tag2452.xml" ContentType="application/vnd.openxmlformats-officedocument.presentationml.tags+xml"/>
  <Override PartName="/ppt/tags/tag2453.xml" ContentType="application/vnd.openxmlformats-officedocument.presentationml.tags+xml"/>
  <Override PartName="/ppt/tags/tag2454.xml" ContentType="application/vnd.openxmlformats-officedocument.presentationml.tags+xml"/>
  <Override PartName="/ppt/tags/tag2455.xml" ContentType="application/vnd.openxmlformats-officedocument.presentationml.tags+xml"/>
  <Override PartName="/ppt/tags/tag2456.xml" ContentType="application/vnd.openxmlformats-officedocument.presentationml.tags+xml"/>
  <Override PartName="/ppt/tags/tag2457.xml" ContentType="application/vnd.openxmlformats-officedocument.presentationml.tags+xml"/>
  <Override PartName="/ppt/tags/tag2458.xml" ContentType="application/vnd.openxmlformats-officedocument.presentationml.tags+xml"/>
  <Override PartName="/ppt/tags/tag2459.xml" ContentType="application/vnd.openxmlformats-officedocument.presentationml.tags+xml"/>
  <Override PartName="/ppt/tags/tag2460.xml" ContentType="application/vnd.openxmlformats-officedocument.presentationml.tags+xml"/>
  <Override PartName="/ppt/tags/tag2461.xml" ContentType="application/vnd.openxmlformats-officedocument.presentationml.tags+xml"/>
  <Override PartName="/ppt/tags/tag2462.xml" ContentType="application/vnd.openxmlformats-officedocument.presentationml.tags+xml"/>
  <Override PartName="/ppt/tags/tag2463.xml" ContentType="application/vnd.openxmlformats-officedocument.presentationml.tags+xml"/>
  <Override PartName="/ppt/tags/tag2464.xml" ContentType="application/vnd.openxmlformats-officedocument.presentationml.tags+xml"/>
  <Override PartName="/ppt/tags/tag2465.xml" ContentType="application/vnd.openxmlformats-officedocument.presentationml.tags+xml"/>
  <Override PartName="/ppt/tags/tag2466.xml" ContentType="application/vnd.openxmlformats-officedocument.presentationml.tags+xml"/>
  <Override PartName="/ppt/tags/tag2467.xml" ContentType="application/vnd.openxmlformats-officedocument.presentationml.tags+xml"/>
  <Override PartName="/ppt/tags/tag2468.xml" ContentType="application/vnd.openxmlformats-officedocument.presentationml.tags+xml"/>
  <Override PartName="/ppt/tags/tag2469.xml" ContentType="application/vnd.openxmlformats-officedocument.presentationml.tags+xml"/>
  <Override PartName="/ppt/tags/tag2470.xml" ContentType="application/vnd.openxmlformats-officedocument.presentationml.tags+xml"/>
  <Override PartName="/ppt/tags/tag2471.xml" ContentType="application/vnd.openxmlformats-officedocument.presentationml.tags+xml"/>
  <Override PartName="/ppt/tags/tag2472.xml" ContentType="application/vnd.openxmlformats-officedocument.presentationml.tags+xml"/>
  <Override PartName="/ppt/tags/tag2473.xml" ContentType="application/vnd.openxmlformats-officedocument.presentationml.tags+xml"/>
  <Override PartName="/ppt/tags/tag2474.xml" ContentType="application/vnd.openxmlformats-officedocument.presentationml.tags+xml"/>
  <Override PartName="/ppt/tags/tag2475.xml" ContentType="application/vnd.openxmlformats-officedocument.presentationml.tags+xml"/>
  <Override PartName="/ppt/tags/tag2476.xml" ContentType="application/vnd.openxmlformats-officedocument.presentationml.tags+xml"/>
  <Override PartName="/ppt/tags/tag2477.xml" ContentType="application/vnd.openxmlformats-officedocument.presentationml.tags+xml"/>
  <Override PartName="/ppt/tags/tag2478.xml" ContentType="application/vnd.openxmlformats-officedocument.presentationml.tags+xml"/>
  <Override PartName="/ppt/tags/tag2479.xml" ContentType="application/vnd.openxmlformats-officedocument.presentationml.tags+xml"/>
  <Override PartName="/ppt/tags/tag2480.xml" ContentType="application/vnd.openxmlformats-officedocument.presentationml.tags+xml"/>
  <Override PartName="/ppt/tags/tag2481.xml" ContentType="application/vnd.openxmlformats-officedocument.presentationml.tags+xml"/>
  <Override PartName="/ppt/tags/tag2482.xml" ContentType="application/vnd.openxmlformats-officedocument.presentationml.tags+xml"/>
  <Override PartName="/ppt/tags/tag2483.xml" ContentType="application/vnd.openxmlformats-officedocument.presentationml.tags+xml"/>
  <Override PartName="/ppt/tags/tag2484.xml" ContentType="application/vnd.openxmlformats-officedocument.presentationml.tags+xml"/>
  <Override PartName="/ppt/tags/tag2485.xml" ContentType="application/vnd.openxmlformats-officedocument.presentationml.tags+xml"/>
  <Override PartName="/ppt/tags/tag2486.xml" ContentType="application/vnd.openxmlformats-officedocument.presentationml.tags+xml"/>
  <Override PartName="/ppt/tags/tag2487.xml" ContentType="application/vnd.openxmlformats-officedocument.presentationml.tags+xml"/>
  <Override PartName="/ppt/tags/tag2488.xml" ContentType="application/vnd.openxmlformats-officedocument.presentationml.tags+xml"/>
  <Override PartName="/ppt/tags/tag2489.xml" ContentType="application/vnd.openxmlformats-officedocument.presentationml.tags+xml"/>
  <Override PartName="/ppt/tags/tag2490.xml" ContentType="application/vnd.openxmlformats-officedocument.presentationml.tags+xml"/>
  <Override PartName="/ppt/tags/tag2491.xml" ContentType="application/vnd.openxmlformats-officedocument.presentationml.tags+xml"/>
  <Override PartName="/ppt/tags/tag2492.xml" ContentType="application/vnd.openxmlformats-officedocument.presentationml.tags+xml"/>
  <Override PartName="/ppt/tags/tag2493.xml" ContentType="application/vnd.openxmlformats-officedocument.presentationml.tags+xml"/>
  <Override PartName="/ppt/tags/tag2494.xml" ContentType="application/vnd.openxmlformats-officedocument.presentationml.tags+xml"/>
  <Override PartName="/ppt/tags/tag2495.xml" ContentType="application/vnd.openxmlformats-officedocument.presentationml.tags+xml"/>
  <Override PartName="/ppt/tags/tag2496.xml" ContentType="application/vnd.openxmlformats-officedocument.presentationml.tags+xml"/>
  <Override PartName="/ppt/tags/tag2497.xml" ContentType="application/vnd.openxmlformats-officedocument.presentationml.tags+xml"/>
  <Override PartName="/ppt/tags/tag2498.xml" ContentType="application/vnd.openxmlformats-officedocument.presentationml.tags+xml"/>
  <Override PartName="/ppt/tags/tag2499.xml" ContentType="application/vnd.openxmlformats-officedocument.presentationml.tags+xml"/>
  <Override PartName="/ppt/tags/tag2500.xml" ContentType="application/vnd.openxmlformats-officedocument.presentationml.tags+xml"/>
  <Override PartName="/ppt/tags/tag2501.xml" ContentType="application/vnd.openxmlformats-officedocument.presentationml.tags+xml"/>
  <Override PartName="/ppt/tags/tag2502.xml" ContentType="application/vnd.openxmlformats-officedocument.presentationml.tags+xml"/>
  <Override PartName="/ppt/tags/tag2503.xml" ContentType="application/vnd.openxmlformats-officedocument.presentationml.tags+xml"/>
  <Override PartName="/ppt/tags/tag2504.xml" ContentType="application/vnd.openxmlformats-officedocument.presentationml.tags+xml"/>
  <Override PartName="/ppt/tags/tag2505.xml" ContentType="application/vnd.openxmlformats-officedocument.presentationml.tags+xml"/>
  <Override PartName="/ppt/tags/tag2506.xml" ContentType="application/vnd.openxmlformats-officedocument.presentationml.tags+xml"/>
  <Override PartName="/ppt/tags/tag2507.xml" ContentType="application/vnd.openxmlformats-officedocument.presentationml.tags+xml"/>
  <Override PartName="/ppt/tags/tag2508.xml" ContentType="application/vnd.openxmlformats-officedocument.presentationml.tags+xml"/>
  <Override PartName="/ppt/tags/tag2509.xml" ContentType="application/vnd.openxmlformats-officedocument.presentationml.tags+xml"/>
  <Override PartName="/ppt/tags/tag2510.xml" ContentType="application/vnd.openxmlformats-officedocument.presentationml.tags+xml"/>
  <Override PartName="/ppt/tags/tag2511.xml" ContentType="application/vnd.openxmlformats-officedocument.presentationml.tags+xml"/>
  <Override PartName="/ppt/tags/tag2512.xml" ContentType="application/vnd.openxmlformats-officedocument.presentationml.tags+xml"/>
  <Override PartName="/ppt/tags/tag2513.xml" ContentType="application/vnd.openxmlformats-officedocument.presentationml.tags+xml"/>
  <Override PartName="/ppt/tags/tag2514.xml" ContentType="application/vnd.openxmlformats-officedocument.presentationml.tags+xml"/>
  <Override PartName="/ppt/tags/tag2515.xml" ContentType="application/vnd.openxmlformats-officedocument.presentationml.tags+xml"/>
  <Override PartName="/ppt/tags/tag2516.xml" ContentType="application/vnd.openxmlformats-officedocument.presentationml.tags+xml"/>
  <Override PartName="/ppt/tags/tag2517.xml" ContentType="application/vnd.openxmlformats-officedocument.presentationml.tags+xml"/>
  <Override PartName="/ppt/tags/tag2518.xml" ContentType="application/vnd.openxmlformats-officedocument.presentationml.tags+xml"/>
  <Override PartName="/ppt/tags/tag2519.xml" ContentType="application/vnd.openxmlformats-officedocument.presentationml.tags+xml"/>
  <Override PartName="/ppt/tags/tag2520.xml" ContentType="application/vnd.openxmlformats-officedocument.presentationml.tags+xml"/>
  <Override PartName="/ppt/tags/tag2521.xml" ContentType="application/vnd.openxmlformats-officedocument.presentationml.tags+xml"/>
  <Override PartName="/ppt/tags/tag2522.xml" ContentType="application/vnd.openxmlformats-officedocument.presentationml.tags+xml"/>
  <Override PartName="/ppt/tags/tag2523.xml" ContentType="application/vnd.openxmlformats-officedocument.presentationml.tags+xml"/>
  <Override PartName="/ppt/tags/tag2524.xml" ContentType="application/vnd.openxmlformats-officedocument.presentationml.tags+xml"/>
  <Override PartName="/ppt/tags/tag2525.xml" ContentType="application/vnd.openxmlformats-officedocument.presentationml.tags+xml"/>
  <Override PartName="/ppt/tags/tag2526.xml" ContentType="application/vnd.openxmlformats-officedocument.presentationml.tags+xml"/>
  <Override PartName="/ppt/tags/tag2527.xml" ContentType="application/vnd.openxmlformats-officedocument.presentationml.tags+xml"/>
  <Override PartName="/ppt/tags/tag2528.xml" ContentType="application/vnd.openxmlformats-officedocument.presentationml.tags+xml"/>
  <Override PartName="/ppt/tags/tag2529.xml" ContentType="application/vnd.openxmlformats-officedocument.presentationml.tags+xml"/>
  <Override PartName="/ppt/tags/tag2530.xml" ContentType="application/vnd.openxmlformats-officedocument.presentationml.tags+xml"/>
  <Override PartName="/ppt/tags/tag2531.xml" ContentType="application/vnd.openxmlformats-officedocument.presentationml.tags+xml"/>
  <Override PartName="/ppt/tags/tag2532.xml" ContentType="application/vnd.openxmlformats-officedocument.presentationml.tags+xml"/>
  <Override PartName="/ppt/tags/tag2533.xml" ContentType="application/vnd.openxmlformats-officedocument.presentationml.tags+xml"/>
  <Override PartName="/ppt/tags/tag2534.xml" ContentType="application/vnd.openxmlformats-officedocument.presentationml.tags+xml"/>
  <Override PartName="/ppt/tags/tag2535.xml" ContentType="application/vnd.openxmlformats-officedocument.presentationml.tags+xml"/>
  <Override PartName="/ppt/tags/tag2536.xml" ContentType="application/vnd.openxmlformats-officedocument.presentationml.tags+xml"/>
  <Override PartName="/ppt/tags/tag2537.xml" ContentType="application/vnd.openxmlformats-officedocument.presentationml.tags+xml"/>
  <Override PartName="/ppt/tags/tag2538.xml" ContentType="application/vnd.openxmlformats-officedocument.presentationml.tags+xml"/>
  <Override PartName="/ppt/tags/tag2539.xml" ContentType="application/vnd.openxmlformats-officedocument.presentationml.tags+xml"/>
  <Override PartName="/ppt/tags/tag2540.xml" ContentType="application/vnd.openxmlformats-officedocument.presentationml.tags+xml"/>
  <Override PartName="/ppt/tags/tag2541.xml" ContentType="application/vnd.openxmlformats-officedocument.presentationml.tags+xml"/>
  <Override PartName="/ppt/tags/tag2542.xml" ContentType="application/vnd.openxmlformats-officedocument.presentationml.tags+xml"/>
  <Override PartName="/ppt/tags/tag2543.xml" ContentType="application/vnd.openxmlformats-officedocument.presentationml.tags+xml"/>
  <Override PartName="/ppt/tags/tag2544.xml" ContentType="application/vnd.openxmlformats-officedocument.presentationml.tags+xml"/>
  <Override PartName="/ppt/tags/tag2545.xml" ContentType="application/vnd.openxmlformats-officedocument.presentationml.tags+xml"/>
  <Override PartName="/ppt/tags/tag2546.xml" ContentType="application/vnd.openxmlformats-officedocument.presentationml.tags+xml"/>
  <Override PartName="/ppt/tags/tag2547.xml" ContentType="application/vnd.openxmlformats-officedocument.presentationml.tags+xml"/>
  <Override PartName="/ppt/tags/tag2548.xml" ContentType="application/vnd.openxmlformats-officedocument.presentationml.tags+xml"/>
  <Override PartName="/ppt/tags/tag2549.xml" ContentType="application/vnd.openxmlformats-officedocument.presentationml.tags+xml"/>
  <Override PartName="/ppt/tags/tag2550.xml" ContentType="application/vnd.openxmlformats-officedocument.presentationml.tags+xml"/>
  <Override PartName="/ppt/tags/tag2551.xml" ContentType="application/vnd.openxmlformats-officedocument.presentationml.tags+xml"/>
  <Override PartName="/ppt/tags/tag2552.xml" ContentType="application/vnd.openxmlformats-officedocument.presentationml.tags+xml"/>
  <Override PartName="/ppt/tags/tag2553.xml" ContentType="application/vnd.openxmlformats-officedocument.presentationml.tags+xml"/>
  <Override PartName="/ppt/tags/tag2554.xml" ContentType="application/vnd.openxmlformats-officedocument.presentationml.tags+xml"/>
  <Override PartName="/ppt/tags/tag2555.xml" ContentType="application/vnd.openxmlformats-officedocument.presentationml.tags+xml"/>
  <Override PartName="/ppt/tags/tag2556.xml" ContentType="application/vnd.openxmlformats-officedocument.presentationml.tags+xml"/>
  <Override PartName="/ppt/tags/tag2557.xml" ContentType="application/vnd.openxmlformats-officedocument.presentationml.tags+xml"/>
  <Override PartName="/ppt/tags/tag2558.xml" ContentType="application/vnd.openxmlformats-officedocument.presentationml.tags+xml"/>
  <Override PartName="/ppt/tags/tag2559.xml" ContentType="application/vnd.openxmlformats-officedocument.presentationml.tags+xml"/>
  <Override PartName="/ppt/tags/tag2560.xml" ContentType="application/vnd.openxmlformats-officedocument.presentationml.tags+xml"/>
  <Override PartName="/ppt/tags/tag2561.xml" ContentType="application/vnd.openxmlformats-officedocument.presentationml.tags+xml"/>
  <Override PartName="/ppt/tags/tag2562.xml" ContentType="application/vnd.openxmlformats-officedocument.presentationml.tags+xml"/>
  <Override PartName="/ppt/tags/tag2563.xml" ContentType="application/vnd.openxmlformats-officedocument.presentationml.tags+xml"/>
  <Override PartName="/ppt/tags/tag2564.xml" ContentType="application/vnd.openxmlformats-officedocument.presentationml.tags+xml"/>
  <Override PartName="/ppt/tags/tag2565.xml" ContentType="application/vnd.openxmlformats-officedocument.presentationml.tags+xml"/>
  <Override PartName="/ppt/tags/tag2566.xml" ContentType="application/vnd.openxmlformats-officedocument.presentationml.tags+xml"/>
  <Override PartName="/ppt/tags/tag2567.xml" ContentType="application/vnd.openxmlformats-officedocument.presentationml.tags+xml"/>
  <Override PartName="/ppt/tags/tag2568.xml" ContentType="application/vnd.openxmlformats-officedocument.presentationml.tags+xml"/>
  <Override PartName="/ppt/tags/tag2569.xml" ContentType="application/vnd.openxmlformats-officedocument.presentationml.tags+xml"/>
  <Override PartName="/ppt/tags/tag2570.xml" ContentType="application/vnd.openxmlformats-officedocument.presentationml.tags+xml"/>
  <Override PartName="/ppt/tags/tag2571.xml" ContentType="application/vnd.openxmlformats-officedocument.presentationml.tags+xml"/>
  <Override PartName="/ppt/tags/tag2572.xml" ContentType="application/vnd.openxmlformats-officedocument.presentationml.tags+xml"/>
  <Override PartName="/ppt/tags/tag2573.xml" ContentType="application/vnd.openxmlformats-officedocument.presentationml.tags+xml"/>
  <Override PartName="/ppt/tags/tag2574.xml" ContentType="application/vnd.openxmlformats-officedocument.presentationml.tags+xml"/>
  <Override PartName="/ppt/tags/tag2575.xml" ContentType="application/vnd.openxmlformats-officedocument.presentationml.tags+xml"/>
  <Override PartName="/ppt/tags/tag2576.xml" ContentType="application/vnd.openxmlformats-officedocument.presentationml.tags+xml"/>
  <Override PartName="/ppt/tags/tag2577.xml" ContentType="application/vnd.openxmlformats-officedocument.presentationml.tags+xml"/>
  <Override PartName="/ppt/tags/tag2578.xml" ContentType="application/vnd.openxmlformats-officedocument.presentationml.tags+xml"/>
  <Override PartName="/ppt/tags/tag2579.xml" ContentType="application/vnd.openxmlformats-officedocument.presentationml.tags+xml"/>
  <Override PartName="/ppt/tags/tag2580.xml" ContentType="application/vnd.openxmlformats-officedocument.presentationml.tags+xml"/>
  <Override PartName="/ppt/tags/tag2581.xml" ContentType="application/vnd.openxmlformats-officedocument.presentationml.tags+xml"/>
  <Override PartName="/ppt/tags/tag2582.xml" ContentType="application/vnd.openxmlformats-officedocument.presentationml.tags+xml"/>
  <Override PartName="/ppt/tags/tag2583.xml" ContentType="application/vnd.openxmlformats-officedocument.presentationml.tags+xml"/>
  <Override PartName="/ppt/tags/tag2584.xml" ContentType="application/vnd.openxmlformats-officedocument.presentationml.tags+xml"/>
  <Override PartName="/ppt/tags/tag2585.xml" ContentType="application/vnd.openxmlformats-officedocument.presentationml.tags+xml"/>
  <Override PartName="/ppt/tags/tag2586.xml" ContentType="application/vnd.openxmlformats-officedocument.presentationml.tags+xml"/>
  <Override PartName="/ppt/tags/tag2587.xml" ContentType="application/vnd.openxmlformats-officedocument.presentationml.tags+xml"/>
  <Override PartName="/ppt/tags/tag2588.xml" ContentType="application/vnd.openxmlformats-officedocument.presentationml.tags+xml"/>
  <Override PartName="/ppt/tags/tag2589.xml" ContentType="application/vnd.openxmlformats-officedocument.presentationml.tags+xml"/>
  <Override PartName="/ppt/tags/tag2590.xml" ContentType="application/vnd.openxmlformats-officedocument.presentationml.tags+xml"/>
  <Override PartName="/ppt/tags/tag2591.xml" ContentType="application/vnd.openxmlformats-officedocument.presentationml.tags+xml"/>
  <Override PartName="/ppt/tags/tag2592.xml" ContentType="application/vnd.openxmlformats-officedocument.presentationml.tags+xml"/>
  <Override PartName="/ppt/tags/tag2593.xml" ContentType="application/vnd.openxmlformats-officedocument.presentationml.tags+xml"/>
  <Override PartName="/ppt/tags/tag2594.xml" ContentType="application/vnd.openxmlformats-officedocument.presentationml.tags+xml"/>
  <Override PartName="/ppt/tags/tag2595.xml" ContentType="application/vnd.openxmlformats-officedocument.presentationml.tags+xml"/>
  <Override PartName="/ppt/tags/tag2596.xml" ContentType="application/vnd.openxmlformats-officedocument.presentationml.tags+xml"/>
  <Override PartName="/ppt/tags/tag2597.xml" ContentType="application/vnd.openxmlformats-officedocument.presentationml.tags+xml"/>
  <Override PartName="/ppt/tags/tag2598.xml" ContentType="application/vnd.openxmlformats-officedocument.presentationml.tags+xml"/>
  <Override PartName="/ppt/tags/tag2599.xml" ContentType="application/vnd.openxmlformats-officedocument.presentationml.tags+xml"/>
  <Override PartName="/ppt/tags/tag2600.xml" ContentType="application/vnd.openxmlformats-officedocument.presentationml.tags+xml"/>
  <Override PartName="/ppt/tags/tag2601.xml" ContentType="application/vnd.openxmlformats-officedocument.presentationml.tags+xml"/>
  <Override PartName="/ppt/tags/tag2602.xml" ContentType="application/vnd.openxmlformats-officedocument.presentationml.tags+xml"/>
  <Override PartName="/ppt/tags/tag2603.xml" ContentType="application/vnd.openxmlformats-officedocument.presentationml.tags+xml"/>
  <Override PartName="/ppt/tags/tag2604.xml" ContentType="application/vnd.openxmlformats-officedocument.presentationml.tags+xml"/>
  <Override PartName="/ppt/tags/tag2605.xml" ContentType="application/vnd.openxmlformats-officedocument.presentationml.tags+xml"/>
  <Override PartName="/ppt/tags/tag2606.xml" ContentType="application/vnd.openxmlformats-officedocument.presentationml.tags+xml"/>
  <Override PartName="/ppt/tags/tag2607.xml" ContentType="application/vnd.openxmlformats-officedocument.presentationml.tags+xml"/>
  <Override PartName="/ppt/tags/tag2608.xml" ContentType="application/vnd.openxmlformats-officedocument.presentationml.tags+xml"/>
  <Override PartName="/ppt/tags/tag2609.xml" ContentType="application/vnd.openxmlformats-officedocument.presentationml.tags+xml"/>
  <Override PartName="/ppt/tags/tag2610.xml" ContentType="application/vnd.openxmlformats-officedocument.presentationml.tags+xml"/>
  <Override PartName="/ppt/tags/tag2611.xml" ContentType="application/vnd.openxmlformats-officedocument.presentationml.tags+xml"/>
  <Override PartName="/ppt/tags/tag2612.xml" ContentType="application/vnd.openxmlformats-officedocument.presentationml.tags+xml"/>
  <Override PartName="/ppt/tags/tag2613.xml" ContentType="application/vnd.openxmlformats-officedocument.presentationml.tags+xml"/>
  <Override PartName="/ppt/tags/tag2614.xml" ContentType="application/vnd.openxmlformats-officedocument.presentationml.tags+xml"/>
  <Override PartName="/ppt/tags/tag2615.xml" ContentType="application/vnd.openxmlformats-officedocument.presentationml.tags+xml"/>
  <Override PartName="/ppt/tags/tag2616.xml" ContentType="application/vnd.openxmlformats-officedocument.presentationml.tags+xml"/>
  <Override PartName="/ppt/tags/tag2617.xml" ContentType="application/vnd.openxmlformats-officedocument.presentationml.tags+xml"/>
  <Override PartName="/ppt/tags/tag2618.xml" ContentType="application/vnd.openxmlformats-officedocument.presentationml.tags+xml"/>
  <Override PartName="/ppt/tags/tag2619.xml" ContentType="application/vnd.openxmlformats-officedocument.presentationml.tags+xml"/>
  <Override PartName="/ppt/tags/tag2620.xml" ContentType="application/vnd.openxmlformats-officedocument.presentationml.tags+xml"/>
  <Override PartName="/ppt/tags/tag2621.xml" ContentType="application/vnd.openxmlformats-officedocument.presentationml.tags+xml"/>
  <Override PartName="/ppt/tags/tag2622.xml" ContentType="application/vnd.openxmlformats-officedocument.presentationml.tags+xml"/>
  <Override PartName="/ppt/tags/tag2623.xml" ContentType="application/vnd.openxmlformats-officedocument.presentationml.tags+xml"/>
  <Override PartName="/ppt/tags/tag2624.xml" ContentType="application/vnd.openxmlformats-officedocument.presentationml.tags+xml"/>
  <Override PartName="/ppt/tags/tag2625.xml" ContentType="application/vnd.openxmlformats-officedocument.presentationml.tags+xml"/>
  <Override PartName="/ppt/tags/tag2626.xml" ContentType="application/vnd.openxmlformats-officedocument.presentationml.tags+xml"/>
  <Override PartName="/ppt/tags/tag2627.xml" ContentType="application/vnd.openxmlformats-officedocument.presentationml.tags+xml"/>
  <Override PartName="/ppt/tags/tag2628.xml" ContentType="application/vnd.openxmlformats-officedocument.presentationml.tags+xml"/>
  <Override PartName="/ppt/tags/tag2629.xml" ContentType="application/vnd.openxmlformats-officedocument.presentationml.tags+xml"/>
  <Override PartName="/ppt/tags/tag2630.xml" ContentType="application/vnd.openxmlformats-officedocument.presentationml.tags+xml"/>
  <Override PartName="/ppt/tags/tag2631.xml" ContentType="application/vnd.openxmlformats-officedocument.presentationml.tags+xml"/>
  <Override PartName="/ppt/tags/tag2632.xml" ContentType="application/vnd.openxmlformats-officedocument.presentationml.tags+xml"/>
  <Override PartName="/ppt/tags/tag2633.xml" ContentType="application/vnd.openxmlformats-officedocument.presentationml.tags+xml"/>
  <Override PartName="/ppt/tags/tag2634.xml" ContentType="application/vnd.openxmlformats-officedocument.presentationml.tags+xml"/>
  <Override PartName="/ppt/tags/tag2635.xml" ContentType="application/vnd.openxmlformats-officedocument.presentationml.tags+xml"/>
  <Override PartName="/ppt/tags/tag2636.xml" ContentType="application/vnd.openxmlformats-officedocument.presentationml.tags+xml"/>
  <Override PartName="/ppt/tags/tag2637.xml" ContentType="application/vnd.openxmlformats-officedocument.presentationml.tags+xml"/>
  <Override PartName="/ppt/tags/tag2638.xml" ContentType="application/vnd.openxmlformats-officedocument.presentationml.tags+xml"/>
  <Override PartName="/ppt/tags/tag2639.xml" ContentType="application/vnd.openxmlformats-officedocument.presentationml.tags+xml"/>
  <Override PartName="/ppt/tags/tag2640.xml" ContentType="application/vnd.openxmlformats-officedocument.presentationml.tags+xml"/>
  <Override PartName="/ppt/tags/tag2641.xml" ContentType="application/vnd.openxmlformats-officedocument.presentationml.tags+xml"/>
  <Override PartName="/ppt/tags/tag2642.xml" ContentType="application/vnd.openxmlformats-officedocument.presentationml.tags+xml"/>
  <Override PartName="/ppt/tags/tag26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52"/>
  </p:notesMasterIdLst>
  <p:sldIdLst>
    <p:sldId id="295" r:id="rId3"/>
    <p:sldId id="812" r:id="rId4"/>
    <p:sldId id="834" r:id="rId5"/>
    <p:sldId id="379" r:id="rId6"/>
    <p:sldId id="587" r:id="rId7"/>
    <p:sldId id="769" r:id="rId8"/>
    <p:sldId id="577" r:id="rId9"/>
    <p:sldId id="665" r:id="rId10"/>
    <p:sldId id="666" r:id="rId11"/>
    <p:sldId id="800" r:id="rId12"/>
    <p:sldId id="667" r:id="rId13"/>
    <p:sldId id="801" r:id="rId14"/>
    <p:sldId id="668" r:id="rId15"/>
    <p:sldId id="669" r:id="rId16"/>
    <p:sldId id="802" r:id="rId17"/>
    <p:sldId id="702" r:id="rId18"/>
    <p:sldId id="671" r:id="rId19"/>
    <p:sldId id="672" r:id="rId20"/>
    <p:sldId id="673" r:id="rId21"/>
    <p:sldId id="674" r:id="rId22"/>
    <p:sldId id="705" r:id="rId23"/>
    <p:sldId id="675" r:id="rId24"/>
    <p:sldId id="703" r:id="rId25"/>
    <p:sldId id="679" r:id="rId26"/>
    <p:sldId id="704" r:id="rId27"/>
    <p:sldId id="676" r:id="rId28"/>
    <p:sldId id="677" r:id="rId29"/>
    <p:sldId id="678" r:id="rId30"/>
    <p:sldId id="680" r:id="rId31"/>
    <p:sldId id="803" r:id="rId32"/>
    <p:sldId id="658" r:id="rId33"/>
    <p:sldId id="804" r:id="rId34"/>
    <p:sldId id="682" r:id="rId35"/>
    <p:sldId id="683" r:id="rId36"/>
    <p:sldId id="684" r:id="rId37"/>
    <p:sldId id="685" r:id="rId38"/>
    <p:sldId id="686" r:id="rId39"/>
    <p:sldId id="687" r:id="rId40"/>
    <p:sldId id="757" r:id="rId41"/>
    <p:sldId id="688" r:id="rId42"/>
    <p:sldId id="805" r:id="rId43"/>
    <p:sldId id="758" r:id="rId44"/>
    <p:sldId id="689" r:id="rId45"/>
    <p:sldId id="770" r:id="rId46"/>
    <p:sldId id="691" r:id="rId47"/>
    <p:sldId id="839" r:id="rId48"/>
    <p:sldId id="840" r:id="rId49"/>
    <p:sldId id="841" r:id="rId50"/>
    <p:sldId id="760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03"/>
    <a:srgbClr val="3333FF"/>
    <a:srgbClr val="DDE1F5"/>
    <a:srgbClr val="2F5597"/>
    <a:srgbClr val="FFF2CC"/>
    <a:srgbClr val="000066"/>
    <a:srgbClr val="FF0000"/>
    <a:srgbClr val="F6F6F0"/>
    <a:srgbClr val="F4B18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93153-C4CB-410B-B4DF-D0FC28D416FC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9657D-F251-418E-ABB2-6A818081DD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54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D16-ADF0-492E-9293-AB11A8ED88CA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8416-EBA0-4B5D-A549-B9D4AEC3A330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230863" y="6336646"/>
            <a:ext cx="609600" cy="360973"/>
          </a:xfrm>
        </p:spPr>
        <p:txBody>
          <a:bodyPr/>
          <a:lstStyle>
            <a:lvl1pPr algn="l">
              <a:defRPr/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78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D00C-41F9-428A-A3DC-503B623E2820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0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6E8-CCB6-4B1D-8792-851510B11C1F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06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12C-A895-4896-9DA4-7C5DFC15F89D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33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DFCC-E19E-425A-BE9E-05C4B1DA5476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54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455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199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9448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3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F870-A740-42CE-9CE7-7FBF108C1010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783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271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033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685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84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972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222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9022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13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724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99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2326-2BBD-419E-8F56-86E391C9B869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912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76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8A09-5C31-4C3A-985A-95A83C8EAB47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7438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90171"/>
            <a:ext cx="5181600" cy="498679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90171"/>
            <a:ext cx="5181600" cy="498679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750C-9247-48BC-AE5F-A0417F5B2CAD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28CA-D3EC-4BC2-89A7-3B697B0AEB9F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103345" cy="6858000"/>
          </a:xfrm>
          <a:prstGeom prst="rect">
            <a:avLst/>
          </a:prstGeom>
          <a:solidFill>
            <a:srgbClr val="E2F0D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319" y="166823"/>
            <a:ext cx="5214257" cy="45012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5062032" y="6366843"/>
            <a:ext cx="946533" cy="365125"/>
          </a:xfrm>
        </p:spPr>
        <p:txBody>
          <a:bodyPr/>
          <a:lstStyle/>
          <a:p>
            <a:fld id="{A88DCF30-13B1-4E99-9EC4-1349E4972ADE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58305" y="6341836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51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349128"/>
          </a:xfrm>
          <a:prstGeom prst="rect">
            <a:avLst/>
          </a:prstGeom>
          <a:solidFill>
            <a:srgbClr val="FFFFCC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319" y="166823"/>
            <a:ext cx="5214257" cy="45012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5062032" y="6366843"/>
            <a:ext cx="946533" cy="365125"/>
          </a:xfrm>
        </p:spPr>
        <p:txBody>
          <a:bodyPr/>
          <a:lstStyle/>
          <a:p>
            <a:fld id="{A88DCF30-13B1-4E99-9EC4-1349E4972ADE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58305" y="6341836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2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5B8D-81B4-4F40-A0FB-296BAB8459A8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8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5345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946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C983D8-0C12-4A05-A520-411735469411}" type="datetime1">
              <a:rPr lang="zh-TW" altLang="en-US" smtClean="0"/>
              <a:pPr/>
              <a:t>2024/10/25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rId16" action="ppaction://hlinksldjump"/>
          </p:cNvPr>
          <p:cNvPicPr>
            <a:picLocks noChangeAspect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5928754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6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61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image" Target="../media/image2.png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slideLayout" Target="../slideLayouts/slideLayout16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image" Target="../media/image4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image" Target="../media/image3.png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microsoft.com/office/2007/relationships/hdphoto" Target="../media/hdphoto1.wdp"/><Relationship Id="rId30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10" Type="http://schemas.openxmlformats.org/officeDocument/2006/relationships/image" Target="../media/image17.png"/><Relationship Id="rId4" Type="http://schemas.openxmlformats.org/officeDocument/2006/relationships/tags" Target="../tags/tag154.xml"/><Relationship Id="rId9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image" Target="../media/image17.png"/><Relationship Id="rId5" Type="http://schemas.openxmlformats.org/officeDocument/2006/relationships/tags" Target="../tags/tag16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image" Target="../media/image18.png"/><Relationship Id="rId5" Type="http://schemas.openxmlformats.org/officeDocument/2006/relationships/tags" Target="../tags/tag17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71.xml"/><Relationship Id="rId9" Type="http://schemas.openxmlformats.org/officeDocument/2006/relationships/tags" Target="../tags/tag17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image" Target="../media/image19.png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81.xml"/><Relationship Id="rId10" Type="http://schemas.openxmlformats.org/officeDocument/2006/relationships/tags" Target="../tags/tag186.xml"/><Relationship Id="rId4" Type="http://schemas.openxmlformats.org/officeDocument/2006/relationships/tags" Target="../tags/tag180.xml"/><Relationship Id="rId9" Type="http://schemas.openxmlformats.org/officeDocument/2006/relationships/tags" Target="../tags/tag18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18" Type="http://schemas.openxmlformats.org/officeDocument/2006/relationships/tags" Target="../tags/tag214.xml"/><Relationship Id="rId3" Type="http://schemas.openxmlformats.org/officeDocument/2006/relationships/tags" Target="../tags/tag199.xml"/><Relationship Id="rId21" Type="http://schemas.openxmlformats.org/officeDocument/2006/relationships/tags" Target="../tags/tag217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17" Type="http://schemas.openxmlformats.org/officeDocument/2006/relationships/tags" Target="../tags/tag213.xml"/><Relationship Id="rId25" Type="http://schemas.openxmlformats.org/officeDocument/2006/relationships/image" Target="../media/image20.png"/><Relationship Id="rId2" Type="http://schemas.openxmlformats.org/officeDocument/2006/relationships/tags" Target="../tags/tag198.xml"/><Relationship Id="rId16" Type="http://schemas.openxmlformats.org/officeDocument/2006/relationships/tags" Target="../tags/tag212.xml"/><Relationship Id="rId20" Type="http://schemas.openxmlformats.org/officeDocument/2006/relationships/tags" Target="../tags/tag216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23" Type="http://schemas.openxmlformats.org/officeDocument/2006/relationships/tags" Target="../tags/tag219.xml"/><Relationship Id="rId10" Type="http://schemas.openxmlformats.org/officeDocument/2006/relationships/tags" Target="../tags/tag206.xml"/><Relationship Id="rId19" Type="http://schemas.openxmlformats.org/officeDocument/2006/relationships/tags" Target="../tags/tag215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Relationship Id="rId22" Type="http://schemas.openxmlformats.org/officeDocument/2006/relationships/tags" Target="../tags/tag218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32.xml"/><Relationship Id="rId18" Type="http://schemas.openxmlformats.org/officeDocument/2006/relationships/tags" Target="../tags/tag237.xml"/><Relationship Id="rId26" Type="http://schemas.openxmlformats.org/officeDocument/2006/relationships/tags" Target="../tags/tag245.xml"/><Relationship Id="rId21" Type="http://schemas.openxmlformats.org/officeDocument/2006/relationships/tags" Target="../tags/tag240.xml"/><Relationship Id="rId34" Type="http://schemas.openxmlformats.org/officeDocument/2006/relationships/tags" Target="../tags/tag253.xml"/><Relationship Id="rId7" Type="http://schemas.openxmlformats.org/officeDocument/2006/relationships/tags" Target="../tags/tag226.xml"/><Relationship Id="rId12" Type="http://schemas.openxmlformats.org/officeDocument/2006/relationships/tags" Target="../tags/tag231.xml"/><Relationship Id="rId17" Type="http://schemas.openxmlformats.org/officeDocument/2006/relationships/tags" Target="../tags/tag236.xml"/><Relationship Id="rId25" Type="http://schemas.openxmlformats.org/officeDocument/2006/relationships/tags" Target="../tags/tag244.xml"/><Relationship Id="rId33" Type="http://schemas.openxmlformats.org/officeDocument/2006/relationships/tags" Target="../tags/tag252.xml"/><Relationship Id="rId2" Type="http://schemas.openxmlformats.org/officeDocument/2006/relationships/tags" Target="../tags/tag221.xml"/><Relationship Id="rId16" Type="http://schemas.openxmlformats.org/officeDocument/2006/relationships/tags" Target="../tags/tag235.xml"/><Relationship Id="rId20" Type="http://schemas.openxmlformats.org/officeDocument/2006/relationships/tags" Target="../tags/tag239.xml"/><Relationship Id="rId29" Type="http://schemas.openxmlformats.org/officeDocument/2006/relationships/tags" Target="../tags/tag248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24" Type="http://schemas.openxmlformats.org/officeDocument/2006/relationships/tags" Target="../tags/tag243.xml"/><Relationship Id="rId32" Type="http://schemas.openxmlformats.org/officeDocument/2006/relationships/tags" Target="../tags/tag251.xml"/><Relationship Id="rId37" Type="http://schemas.openxmlformats.org/officeDocument/2006/relationships/slideLayout" Target="../slideLayouts/slideLayout7.xml"/><Relationship Id="rId5" Type="http://schemas.openxmlformats.org/officeDocument/2006/relationships/tags" Target="../tags/tag224.xml"/><Relationship Id="rId15" Type="http://schemas.openxmlformats.org/officeDocument/2006/relationships/tags" Target="../tags/tag234.xml"/><Relationship Id="rId23" Type="http://schemas.openxmlformats.org/officeDocument/2006/relationships/tags" Target="../tags/tag242.xml"/><Relationship Id="rId28" Type="http://schemas.openxmlformats.org/officeDocument/2006/relationships/tags" Target="../tags/tag247.xml"/><Relationship Id="rId36" Type="http://schemas.openxmlformats.org/officeDocument/2006/relationships/tags" Target="../tags/tag255.xml"/><Relationship Id="rId10" Type="http://schemas.openxmlformats.org/officeDocument/2006/relationships/tags" Target="../tags/tag229.xml"/><Relationship Id="rId19" Type="http://schemas.openxmlformats.org/officeDocument/2006/relationships/tags" Target="../tags/tag238.xml"/><Relationship Id="rId31" Type="http://schemas.openxmlformats.org/officeDocument/2006/relationships/tags" Target="../tags/tag250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tags" Target="../tags/tag233.xml"/><Relationship Id="rId22" Type="http://schemas.openxmlformats.org/officeDocument/2006/relationships/tags" Target="../tags/tag241.xml"/><Relationship Id="rId27" Type="http://schemas.openxmlformats.org/officeDocument/2006/relationships/tags" Target="../tags/tag246.xml"/><Relationship Id="rId30" Type="http://schemas.openxmlformats.org/officeDocument/2006/relationships/tags" Target="../tags/tag249.xml"/><Relationship Id="rId35" Type="http://schemas.openxmlformats.org/officeDocument/2006/relationships/tags" Target="../tags/tag254.xml"/><Relationship Id="rId8" Type="http://schemas.openxmlformats.org/officeDocument/2006/relationships/tags" Target="../tags/tag227.xml"/><Relationship Id="rId3" Type="http://schemas.openxmlformats.org/officeDocument/2006/relationships/tags" Target="../tags/tag22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268.xml"/><Relationship Id="rId18" Type="http://schemas.openxmlformats.org/officeDocument/2006/relationships/tags" Target="../tags/tag273.xml"/><Relationship Id="rId26" Type="http://schemas.openxmlformats.org/officeDocument/2006/relationships/tags" Target="../tags/tag281.xml"/><Relationship Id="rId39" Type="http://schemas.openxmlformats.org/officeDocument/2006/relationships/tags" Target="../tags/tag294.xml"/><Relationship Id="rId21" Type="http://schemas.openxmlformats.org/officeDocument/2006/relationships/tags" Target="../tags/tag276.xml"/><Relationship Id="rId34" Type="http://schemas.openxmlformats.org/officeDocument/2006/relationships/tags" Target="../tags/tag289.xml"/><Relationship Id="rId42" Type="http://schemas.openxmlformats.org/officeDocument/2006/relationships/tags" Target="../tags/tag297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20" Type="http://schemas.openxmlformats.org/officeDocument/2006/relationships/tags" Target="../tags/tag275.xml"/><Relationship Id="rId29" Type="http://schemas.openxmlformats.org/officeDocument/2006/relationships/tags" Target="../tags/tag284.xml"/><Relationship Id="rId41" Type="http://schemas.openxmlformats.org/officeDocument/2006/relationships/tags" Target="../tags/tag296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24" Type="http://schemas.openxmlformats.org/officeDocument/2006/relationships/tags" Target="../tags/tag279.xml"/><Relationship Id="rId32" Type="http://schemas.openxmlformats.org/officeDocument/2006/relationships/tags" Target="../tags/tag287.xml"/><Relationship Id="rId37" Type="http://schemas.openxmlformats.org/officeDocument/2006/relationships/tags" Target="../tags/tag292.xml"/><Relationship Id="rId40" Type="http://schemas.openxmlformats.org/officeDocument/2006/relationships/tags" Target="../tags/tag295.xml"/><Relationship Id="rId5" Type="http://schemas.openxmlformats.org/officeDocument/2006/relationships/tags" Target="../tags/tag260.xml"/><Relationship Id="rId15" Type="http://schemas.openxmlformats.org/officeDocument/2006/relationships/tags" Target="../tags/tag270.xml"/><Relationship Id="rId23" Type="http://schemas.openxmlformats.org/officeDocument/2006/relationships/tags" Target="../tags/tag278.xml"/><Relationship Id="rId28" Type="http://schemas.openxmlformats.org/officeDocument/2006/relationships/tags" Target="../tags/tag283.xml"/><Relationship Id="rId36" Type="http://schemas.openxmlformats.org/officeDocument/2006/relationships/tags" Target="../tags/tag291.xml"/><Relationship Id="rId10" Type="http://schemas.openxmlformats.org/officeDocument/2006/relationships/tags" Target="../tags/tag265.xml"/><Relationship Id="rId19" Type="http://schemas.openxmlformats.org/officeDocument/2006/relationships/tags" Target="../tags/tag274.xml"/><Relationship Id="rId31" Type="http://schemas.openxmlformats.org/officeDocument/2006/relationships/tags" Target="../tags/tag286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Relationship Id="rId22" Type="http://schemas.openxmlformats.org/officeDocument/2006/relationships/tags" Target="../tags/tag277.xml"/><Relationship Id="rId27" Type="http://schemas.openxmlformats.org/officeDocument/2006/relationships/tags" Target="../tags/tag282.xml"/><Relationship Id="rId30" Type="http://schemas.openxmlformats.org/officeDocument/2006/relationships/tags" Target="../tags/tag285.xml"/><Relationship Id="rId35" Type="http://schemas.openxmlformats.org/officeDocument/2006/relationships/tags" Target="../tags/tag290.xml"/><Relationship Id="rId43" Type="http://schemas.openxmlformats.org/officeDocument/2006/relationships/slideLayout" Target="../slideLayouts/slideLayout7.xml"/><Relationship Id="rId8" Type="http://schemas.openxmlformats.org/officeDocument/2006/relationships/tags" Target="../tags/tag263.xml"/><Relationship Id="rId3" Type="http://schemas.openxmlformats.org/officeDocument/2006/relationships/tags" Target="../tags/tag258.xml"/><Relationship Id="rId12" Type="http://schemas.openxmlformats.org/officeDocument/2006/relationships/tags" Target="../tags/tag267.xml"/><Relationship Id="rId17" Type="http://schemas.openxmlformats.org/officeDocument/2006/relationships/tags" Target="../tags/tag272.xml"/><Relationship Id="rId25" Type="http://schemas.openxmlformats.org/officeDocument/2006/relationships/tags" Target="../tags/tag280.xml"/><Relationship Id="rId33" Type="http://schemas.openxmlformats.org/officeDocument/2006/relationships/tags" Target="../tags/tag288.xml"/><Relationship Id="rId38" Type="http://schemas.openxmlformats.org/officeDocument/2006/relationships/tags" Target="../tags/tag29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310.xml"/><Relationship Id="rId18" Type="http://schemas.openxmlformats.org/officeDocument/2006/relationships/tags" Target="../tags/tag315.xml"/><Relationship Id="rId26" Type="http://schemas.openxmlformats.org/officeDocument/2006/relationships/tags" Target="../tags/tag323.xml"/><Relationship Id="rId39" Type="http://schemas.openxmlformats.org/officeDocument/2006/relationships/tags" Target="../tags/tag336.xml"/><Relationship Id="rId21" Type="http://schemas.openxmlformats.org/officeDocument/2006/relationships/tags" Target="../tags/tag318.xml"/><Relationship Id="rId34" Type="http://schemas.openxmlformats.org/officeDocument/2006/relationships/tags" Target="../tags/tag331.xml"/><Relationship Id="rId42" Type="http://schemas.openxmlformats.org/officeDocument/2006/relationships/tags" Target="../tags/tag339.xml"/><Relationship Id="rId7" Type="http://schemas.openxmlformats.org/officeDocument/2006/relationships/tags" Target="../tags/tag304.xml"/><Relationship Id="rId2" Type="http://schemas.openxmlformats.org/officeDocument/2006/relationships/tags" Target="../tags/tag299.xml"/><Relationship Id="rId16" Type="http://schemas.openxmlformats.org/officeDocument/2006/relationships/tags" Target="../tags/tag313.xml"/><Relationship Id="rId20" Type="http://schemas.openxmlformats.org/officeDocument/2006/relationships/tags" Target="../tags/tag317.xml"/><Relationship Id="rId29" Type="http://schemas.openxmlformats.org/officeDocument/2006/relationships/tags" Target="../tags/tag326.xml"/><Relationship Id="rId41" Type="http://schemas.openxmlformats.org/officeDocument/2006/relationships/tags" Target="../tags/tag338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24" Type="http://schemas.openxmlformats.org/officeDocument/2006/relationships/tags" Target="../tags/tag321.xml"/><Relationship Id="rId32" Type="http://schemas.openxmlformats.org/officeDocument/2006/relationships/tags" Target="../tags/tag329.xml"/><Relationship Id="rId37" Type="http://schemas.openxmlformats.org/officeDocument/2006/relationships/tags" Target="../tags/tag334.xml"/><Relationship Id="rId40" Type="http://schemas.openxmlformats.org/officeDocument/2006/relationships/tags" Target="../tags/tag337.xml"/><Relationship Id="rId5" Type="http://schemas.openxmlformats.org/officeDocument/2006/relationships/tags" Target="../tags/tag302.xml"/><Relationship Id="rId15" Type="http://schemas.openxmlformats.org/officeDocument/2006/relationships/tags" Target="../tags/tag312.xml"/><Relationship Id="rId23" Type="http://schemas.openxmlformats.org/officeDocument/2006/relationships/tags" Target="../tags/tag320.xml"/><Relationship Id="rId28" Type="http://schemas.openxmlformats.org/officeDocument/2006/relationships/tags" Target="../tags/tag325.xml"/><Relationship Id="rId36" Type="http://schemas.openxmlformats.org/officeDocument/2006/relationships/tags" Target="../tags/tag333.xml"/><Relationship Id="rId10" Type="http://schemas.openxmlformats.org/officeDocument/2006/relationships/tags" Target="../tags/tag307.xml"/><Relationship Id="rId19" Type="http://schemas.openxmlformats.org/officeDocument/2006/relationships/tags" Target="../tags/tag316.xml"/><Relationship Id="rId31" Type="http://schemas.openxmlformats.org/officeDocument/2006/relationships/tags" Target="../tags/tag328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Relationship Id="rId22" Type="http://schemas.openxmlformats.org/officeDocument/2006/relationships/tags" Target="../tags/tag319.xml"/><Relationship Id="rId27" Type="http://schemas.openxmlformats.org/officeDocument/2006/relationships/tags" Target="../tags/tag324.xml"/><Relationship Id="rId30" Type="http://schemas.openxmlformats.org/officeDocument/2006/relationships/tags" Target="../tags/tag327.xml"/><Relationship Id="rId35" Type="http://schemas.openxmlformats.org/officeDocument/2006/relationships/tags" Target="../tags/tag332.xml"/><Relationship Id="rId43" Type="http://schemas.openxmlformats.org/officeDocument/2006/relationships/slideLayout" Target="../slideLayouts/slideLayout7.xml"/><Relationship Id="rId8" Type="http://schemas.openxmlformats.org/officeDocument/2006/relationships/tags" Target="../tags/tag305.xml"/><Relationship Id="rId3" Type="http://schemas.openxmlformats.org/officeDocument/2006/relationships/tags" Target="../tags/tag300.xml"/><Relationship Id="rId12" Type="http://schemas.openxmlformats.org/officeDocument/2006/relationships/tags" Target="../tags/tag309.xml"/><Relationship Id="rId17" Type="http://schemas.openxmlformats.org/officeDocument/2006/relationships/tags" Target="../tags/tag314.xml"/><Relationship Id="rId25" Type="http://schemas.openxmlformats.org/officeDocument/2006/relationships/tags" Target="../tags/tag322.xml"/><Relationship Id="rId33" Type="http://schemas.openxmlformats.org/officeDocument/2006/relationships/tags" Target="../tags/tag330.xml"/><Relationship Id="rId38" Type="http://schemas.openxmlformats.org/officeDocument/2006/relationships/tags" Target="../tags/tag335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352.xml"/><Relationship Id="rId18" Type="http://schemas.openxmlformats.org/officeDocument/2006/relationships/tags" Target="../tags/tag357.xml"/><Relationship Id="rId26" Type="http://schemas.openxmlformats.org/officeDocument/2006/relationships/tags" Target="../tags/tag365.xml"/><Relationship Id="rId39" Type="http://schemas.openxmlformats.org/officeDocument/2006/relationships/tags" Target="../tags/tag378.xml"/><Relationship Id="rId21" Type="http://schemas.openxmlformats.org/officeDocument/2006/relationships/tags" Target="../tags/tag360.xml"/><Relationship Id="rId34" Type="http://schemas.openxmlformats.org/officeDocument/2006/relationships/tags" Target="../tags/tag373.xml"/><Relationship Id="rId7" Type="http://schemas.openxmlformats.org/officeDocument/2006/relationships/tags" Target="../tags/tag346.xml"/><Relationship Id="rId12" Type="http://schemas.openxmlformats.org/officeDocument/2006/relationships/tags" Target="../tags/tag351.xml"/><Relationship Id="rId17" Type="http://schemas.openxmlformats.org/officeDocument/2006/relationships/tags" Target="../tags/tag356.xml"/><Relationship Id="rId25" Type="http://schemas.openxmlformats.org/officeDocument/2006/relationships/tags" Target="../tags/tag364.xml"/><Relationship Id="rId33" Type="http://schemas.openxmlformats.org/officeDocument/2006/relationships/tags" Target="../tags/tag372.xml"/><Relationship Id="rId38" Type="http://schemas.openxmlformats.org/officeDocument/2006/relationships/tags" Target="../tags/tag377.xml"/><Relationship Id="rId2" Type="http://schemas.openxmlformats.org/officeDocument/2006/relationships/tags" Target="../tags/tag341.xml"/><Relationship Id="rId16" Type="http://schemas.openxmlformats.org/officeDocument/2006/relationships/tags" Target="../tags/tag355.xml"/><Relationship Id="rId20" Type="http://schemas.openxmlformats.org/officeDocument/2006/relationships/tags" Target="../tags/tag359.xml"/><Relationship Id="rId29" Type="http://schemas.openxmlformats.org/officeDocument/2006/relationships/tags" Target="../tags/tag368.xml"/><Relationship Id="rId1" Type="http://schemas.openxmlformats.org/officeDocument/2006/relationships/tags" Target="../tags/tag340.xml"/><Relationship Id="rId6" Type="http://schemas.openxmlformats.org/officeDocument/2006/relationships/tags" Target="../tags/tag345.xml"/><Relationship Id="rId11" Type="http://schemas.openxmlformats.org/officeDocument/2006/relationships/tags" Target="../tags/tag350.xml"/><Relationship Id="rId24" Type="http://schemas.openxmlformats.org/officeDocument/2006/relationships/tags" Target="../tags/tag363.xml"/><Relationship Id="rId32" Type="http://schemas.openxmlformats.org/officeDocument/2006/relationships/tags" Target="../tags/tag371.xml"/><Relationship Id="rId37" Type="http://schemas.openxmlformats.org/officeDocument/2006/relationships/tags" Target="../tags/tag376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344.xml"/><Relationship Id="rId15" Type="http://schemas.openxmlformats.org/officeDocument/2006/relationships/tags" Target="../tags/tag354.xml"/><Relationship Id="rId23" Type="http://schemas.openxmlformats.org/officeDocument/2006/relationships/tags" Target="../tags/tag362.xml"/><Relationship Id="rId28" Type="http://schemas.openxmlformats.org/officeDocument/2006/relationships/tags" Target="../tags/tag367.xml"/><Relationship Id="rId36" Type="http://schemas.openxmlformats.org/officeDocument/2006/relationships/tags" Target="../tags/tag375.xml"/><Relationship Id="rId10" Type="http://schemas.openxmlformats.org/officeDocument/2006/relationships/tags" Target="../tags/tag349.xml"/><Relationship Id="rId19" Type="http://schemas.openxmlformats.org/officeDocument/2006/relationships/tags" Target="../tags/tag358.xml"/><Relationship Id="rId31" Type="http://schemas.openxmlformats.org/officeDocument/2006/relationships/tags" Target="../tags/tag370.xml"/><Relationship Id="rId4" Type="http://schemas.openxmlformats.org/officeDocument/2006/relationships/tags" Target="../tags/tag343.xml"/><Relationship Id="rId9" Type="http://schemas.openxmlformats.org/officeDocument/2006/relationships/tags" Target="../tags/tag348.xml"/><Relationship Id="rId14" Type="http://schemas.openxmlformats.org/officeDocument/2006/relationships/tags" Target="../tags/tag353.xml"/><Relationship Id="rId22" Type="http://schemas.openxmlformats.org/officeDocument/2006/relationships/tags" Target="../tags/tag361.xml"/><Relationship Id="rId27" Type="http://schemas.openxmlformats.org/officeDocument/2006/relationships/tags" Target="../tags/tag366.xml"/><Relationship Id="rId30" Type="http://schemas.openxmlformats.org/officeDocument/2006/relationships/tags" Target="../tags/tag369.xml"/><Relationship Id="rId35" Type="http://schemas.openxmlformats.org/officeDocument/2006/relationships/tags" Target="../tags/tag374.xml"/><Relationship Id="rId8" Type="http://schemas.openxmlformats.org/officeDocument/2006/relationships/tags" Target="../tags/tag347.xml"/><Relationship Id="rId3" Type="http://schemas.openxmlformats.org/officeDocument/2006/relationships/tags" Target="../tags/tag34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image" Target="../media/image6.png"/><Relationship Id="rId2" Type="http://schemas.openxmlformats.org/officeDocument/2006/relationships/tags" Target="../tags/tag30.xml"/><Relationship Id="rId16" Type="http://schemas.openxmlformats.org/officeDocument/2006/relationships/image" Target="../media/image5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391.xml"/><Relationship Id="rId18" Type="http://schemas.openxmlformats.org/officeDocument/2006/relationships/tags" Target="../tags/tag396.xml"/><Relationship Id="rId26" Type="http://schemas.openxmlformats.org/officeDocument/2006/relationships/tags" Target="../tags/tag404.xml"/><Relationship Id="rId39" Type="http://schemas.openxmlformats.org/officeDocument/2006/relationships/tags" Target="../tags/tag417.xml"/><Relationship Id="rId21" Type="http://schemas.openxmlformats.org/officeDocument/2006/relationships/tags" Target="../tags/tag399.xml"/><Relationship Id="rId34" Type="http://schemas.openxmlformats.org/officeDocument/2006/relationships/tags" Target="../tags/tag412.xml"/><Relationship Id="rId7" Type="http://schemas.openxmlformats.org/officeDocument/2006/relationships/tags" Target="../tags/tag385.xml"/><Relationship Id="rId12" Type="http://schemas.openxmlformats.org/officeDocument/2006/relationships/tags" Target="../tags/tag390.xml"/><Relationship Id="rId17" Type="http://schemas.openxmlformats.org/officeDocument/2006/relationships/tags" Target="../tags/tag395.xml"/><Relationship Id="rId25" Type="http://schemas.openxmlformats.org/officeDocument/2006/relationships/tags" Target="../tags/tag403.xml"/><Relationship Id="rId33" Type="http://schemas.openxmlformats.org/officeDocument/2006/relationships/tags" Target="../tags/tag411.xml"/><Relationship Id="rId38" Type="http://schemas.openxmlformats.org/officeDocument/2006/relationships/tags" Target="../tags/tag416.xml"/><Relationship Id="rId2" Type="http://schemas.openxmlformats.org/officeDocument/2006/relationships/tags" Target="../tags/tag380.xml"/><Relationship Id="rId16" Type="http://schemas.openxmlformats.org/officeDocument/2006/relationships/tags" Target="../tags/tag394.xml"/><Relationship Id="rId20" Type="http://schemas.openxmlformats.org/officeDocument/2006/relationships/tags" Target="../tags/tag398.xml"/><Relationship Id="rId29" Type="http://schemas.openxmlformats.org/officeDocument/2006/relationships/tags" Target="../tags/tag407.xml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11" Type="http://schemas.openxmlformats.org/officeDocument/2006/relationships/tags" Target="../tags/tag389.xml"/><Relationship Id="rId24" Type="http://schemas.openxmlformats.org/officeDocument/2006/relationships/tags" Target="../tags/tag402.xml"/><Relationship Id="rId32" Type="http://schemas.openxmlformats.org/officeDocument/2006/relationships/tags" Target="../tags/tag410.xml"/><Relationship Id="rId37" Type="http://schemas.openxmlformats.org/officeDocument/2006/relationships/tags" Target="../tags/tag415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383.xml"/><Relationship Id="rId15" Type="http://schemas.openxmlformats.org/officeDocument/2006/relationships/tags" Target="../tags/tag393.xml"/><Relationship Id="rId23" Type="http://schemas.openxmlformats.org/officeDocument/2006/relationships/tags" Target="../tags/tag401.xml"/><Relationship Id="rId28" Type="http://schemas.openxmlformats.org/officeDocument/2006/relationships/tags" Target="../tags/tag406.xml"/><Relationship Id="rId36" Type="http://schemas.openxmlformats.org/officeDocument/2006/relationships/tags" Target="../tags/tag414.xml"/><Relationship Id="rId10" Type="http://schemas.openxmlformats.org/officeDocument/2006/relationships/tags" Target="../tags/tag388.xml"/><Relationship Id="rId19" Type="http://schemas.openxmlformats.org/officeDocument/2006/relationships/tags" Target="../tags/tag397.xml"/><Relationship Id="rId31" Type="http://schemas.openxmlformats.org/officeDocument/2006/relationships/tags" Target="../tags/tag409.xml"/><Relationship Id="rId4" Type="http://schemas.openxmlformats.org/officeDocument/2006/relationships/tags" Target="../tags/tag382.xml"/><Relationship Id="rId9" Type="http://schemas.openxmlformats.org/officeDocument/2006/relationships/tags" Target="../tags/tag387.xml"/><Relationship Id="rId14" Type="http://schemas.openxmlformats.org/officeDocument/2006/relationships/tags" Target="../tags/tag392.xml"/><Relationship Id="rId22" Type="http://schemas.openxmlformats.org/officeDocument/2006/relationships/tags" Target="../tags/tag400.xml"/><Relationship Id="rId27" Type="http://schemas.openxmlformats.org/officeDocument/2006/relationships/tags" Target="../tags/tag405.xml"/><Relationship Id="rId30" Type="http://schemas.openxmlformats.org/officeDocument/2006/relationships/tags" Target="../tags/tag408.xml"/><Relationship Id="rId35" Type="http://schemas.openxmlformats.org/officeDocument/2006/relationships/tags" Target="../tags/tag413.xml"/><Relationship Id="rId8" Type="http://schemas.openxmlformats.org/officeDocument/2006/relationships/tags" Target="../tags/tag386.xml"/><Relationship Id="rId3" Type="http://schemas.openxmlformats.org/officeDocument/2006/relationships/tags" Target="../tags/tag381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430.xml"/><Relationship Id="rId18" Type="http://schemas.openxmlformats.org/officeDocument/2006/relationships/tags" Target="../tags/tag435.xml"/><Relationship Id="rId26" Type="http://schemas.openxmlformats.org/officeDocument/2006/relationships/tags" Target="../tags/tag443.xml"/><Relationship Id="rId39" Type="http://schemas.openxmlformats.org/officeDocument/2006/relationships/tags" Target="../tags/tag456.xml"/><Relationship Id="rId21" Type="http://schemas.openxmlformats.org/officeDocument/2006/relationships/tags" Target="../tags/tag438.xml"/><Relationship Id="rId34" Type="http://schemas.openxmlformats.org/officeDocument/2006/relationships/tags" Target="../tags/tag451.xml"/><Relationship Id="rId42" Type="http://schemas.openxmlformats.org/officeDocument/2006/relationships/slideLayout" Target="../slideLayouts/slideLayout7.xml"/><Relationship Id="rId7" Type="http://schemas.openxmlformats.org/officeDocument/2006/relationships/tags" Target="../tags/tag424.xml"/><Relationship Id="rId2" Type="http://schemas.openxmlformats.org/officeDocument/2006/relationships/tags" Target="../tags/tag419.xml"/><Relationship Id="rId16" Type="http://schemas.openxmlformats.org/officeDocument/2006/relationships/tags" Target="../tags/tag433.xml"/><Relationship Id="rId20" Type="http://schemas.openxmlformats.org/officeDocument/2006/relationships/tags" Target="../tags/tag437.xml"/><Relationship Id="rId29" Type="http://schemas.openxmlformats.org/officeDocument/2006/relationships/tags" Target="../tags/tag446.xml"/><Relationship Id="rId41" Type="http://schemas.openxmlformats.org/officeDocument/2006/relationships/tags" Target="../tags/tag458.xml"/><Relationship Id="rId1" Type="http://schemas.openxmlformats.org/officeDocument/2006/relationships/tags" Target="../tags/tag418.xml"/><Relationship Id="rId6" Type="http://schemas.openxmlformats.org/officeDocument/2006/relationships/tags" Target="../tags/tag423.xml"/><Relationship Id="rId11" Type="http://schemas.openxmlformats.org/officeDocument/2006/relationships/tags" Target="../tags/tag428.xml"/><Relationship Id="rId24" Type="http://schemas.openxmlformats.org/officeDocument/2006/relationships/tags" Target="../tags/tag441.xml"/><Relationship Id="rId32" Type="http://schemas.openxmlformats.org/officeDocument/2006/relationships/tags" Target="../tags/tag449.xml"/><Relationship Id="rId37" Type="http://schemas.openxmlformats.org/officeDocument/2006/relationships/tags" Target="../tags/tag454.xml"/><Relationship Id="rId40" Type="http://schemas.openxmlformats.org/officeDocument/2006/relationships/tags" Target="../tags/tag457.xml"/><Relationship Id="rId5" Type="http://schemas.openxmlformats.org/officeDocument/2006/relationships/tags" Target="../tags/tag422.xml"/><Relationship Id="rId15" Type="http://schemas.openxmlformats.org/officeDocument/2006/relationships/tags" Target="../tags/tag432.xml"/><Relationship Id="rId23" Type="http://schemas.openxmlformats.org/officeDocument/2006/relationships/tags" Target="../tags/tag440.xml"/><Relationship Id="rId28" Type="http://schemas.openxmlformats.org/officeDocument/2006/relationships/tags" Target="../tags/tag445.xml"/><Relationship Id="rId36" Type="http://schemas.openxmlformats.org/officeDocument/2006/relationships/tags" Target="../tags/tag453.xml"/><Relationship Id="rId10" Type="http://schemas.openxmlformats.org/officeDocument/2006/relationships/tags" Target="../tags/tag427.xml"/><Relationship Id="rId19" Type="http://schemas.openxmlformats.org/officeDocument/2006/relationships/tags" Target="../tags/tag436.xml"/><Relationship Id="rId31" Type="http://schemas.openxmlformats.org/officeDocument/2006/relationships/tags" Target="../tags/tag448.xml"/><Relationship Id="rId4" Type="http://schemas.openxmlformats.org/officeDocument/2006/relationships/tags" Target="../tags/tag421.xml"/><Relationship Id="rId9" Type="http://schemas.openxmlformats.org/officeDocument/2006/relationships/tags" Target="../tags/tag426.xml"/><Relationship Id="rId14" Type="http://schemas.openxmlformats.org/officeDocument/2006/relationships/tags" Target="../tags/tag431.xml"/><Relationship Id="rId22" Type="http://schemas.openxmlformats.org/officeDocument/2006/relationships/tags" Target="../tags/tag439.xml"/><Relationship Id="rId27" Type="http://schemas.openxmlformats.org/officeDocument/2006/relationships/tags" Target="../tags/tag444.xml"/><Relationship Id="rId30" Type="http://schemas.openxmlformats.org/officeDocument/2006/relationships/tags" Target="../tags/tag447.xml"/><Relationship Id="rId35" Type="http://schemas.openxmlformats.org/officeDocument/2006/relationships/tags" Target="../tags/tag452.xml"/><Relationship Id="rId8" Type="http://schemas.openxmlformats.org/officeDocument/2006/relationships/tags" Target="../tags/tag425.xml"/><Relationship Id="rId3" Type="http://schemas.openxmlformats.org/officeDocument/2006/relationships/tags" Target="../tags/tag420.xml"/><Relationship Id="rId12" Type="http://schemas.openxmlformats.org/officeDocument/2006/relationships/tags" Target="../tags/tag429.xml"/><Relationship Id="rId17" Type="http://schemas.openxmlformats.org/officeDocument/2006/relationships/tags" Target="../tags/tag434.xml"/><Relationship Id="rId25" Type="http://schemas.openxmlformats.org/officeDocument/2006/relationships/tags" Target="../tags/tag442.xml"/><Relationship Id="rId33" Type="http://schemas.openxmlformats.org/officeDocument/2006/relationships/tags" Target="../tags/tag450.xml"/><Relationship Id="rId38" Type="http://schemas.openxmlformats.org/officeDocument/2006/relationships/tags" Target="../tags/tag455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471.xml"/><Relationship Id="rId18" Type="http://schemas.openxmlformats.org/officeDocument/2006/relationships/tags" Target="../tags/tag476.xml"/><Relationship Id="rId26" Type="http://schemas.openxmlformats.org/officeDocument/2006/relationships/tags" Target="../tags/tag484.xml"/><Relationship Id="rId39" Type="http://schemas.openxmlformats.org/officeDocument/2006/relationships/tags" Target="../tags/tag497.xml"/><Relationship Id="rId21" Type="http://schemas.openxmlformats.org/officeDocument/2006/relationships/tags" Target="../tags/tag479.xml"/><Relationship Id="rId34" Type="http://schemas.openxmlformats.org/officeDocument/2006/relationships/tags" Target="../tags/tag492.xml"/><Relationship Id="rId7" Type="http://schemas.openxmlformats.org/officeDocument/2006/relationships/tags" Target="../tags/tag465.xml"/><Relationship Id="rId12" Type="http://schemas.openxmlformats.org/officeDocument/2006/relationships/tags" Target="../tags/tag470.xml"/><Relationship Id="rId17" Type="http://schemas.openxmlformats.org/officeDocument/2006/relationships/tags" Target="../tags/tag475.xml"/><Relationship Id="rId25" Type="http://schemas.openxmlformats.org/officeDocument/2006/relationships/tags" Target="../tags/tag483.xml"/><Relationship Id="rId33" Type="http://schemas.openxmlformats.org/officeDocument/2006/relationships/tags" Target="../tags/tag491.xml"/><Relationship Id="rId38" Type="http://schemas.openxmlformats.org/officeDocument/2006/relationships/tags" Target="../tags/tag496.xml"/><Relationship Id="rId2" Type="http://schemas.openxmlformats.org/officeDocument/2006/relationships/tags" Target="../tags/tag460.xml"/><Relationship Id="rId16" Type="http://schemas.openxmlformats.org/officeDocument/2006/relationships/tags" Target="../tags/tag474.xml"/><Relationship Id="rId20" Type="http://schemas.openxmlformats.org/officeDocument/2006/relationships/tags" Target="../tags/tag478.xml"/><Relationship Id="rId29" Type="http://schemas.openxmlformats.org/officeDocument/2006/relationships/tags" Target="../tags/tag487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11" Type="http://schemas.openxmlformats.org/officeDocument/2006/relationships/tags" Target="../tags/tag469.xml"/><Relationship Id="rId24" Type="http://schemas.openxmlformats.org/officeDocument/2006/relationships/tags" Target="../tags/tag482.xml"/><Relationship Id="rId32" Type="http://schemas.openxmlformats.org/officeDocument/2006/relationships/tags" Target="../tags/tag490.xml"/><Relationship Id="rId37" Type="http://schemas.openxmlformats.org/officeDocument/2006/relationships/tags" Target="../tags/tag495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463.xml"/><Relationship Id="rId15" Type="http://schemas.openxmlformats.org/officeDocument/2006/relationships/tags" Target="../tags/tag473.xml"/><Relationship Id="rId23" Type="http://schemas.openxmlformats.org/officeDocument/2006/relationships/tags" Target="../tags/tag481.xml"/><Relationship Id="rId28" Type="http://schemas.openxmlformats.org/officeDocument/2006/relationships/tags" Target="../tags/tag486.xml"/><Relationship Id="rId36" Type="http://schemas.openxmlformats.org/officeDocument/2006/relationships/tags" Target="../tags/tag494.xml"/><Relationship Id="rId10" Type="http://schemas.openxmlformats.org/officeDocument/2006/relationships/tags" Target="../tags/tag468.xml"/><Relationship Id="rId19" Type="http://schemas.openxmlformats.org/officeDocument/2006/relationships/tags" Target="../tags/tag477.xml"/><Relationship Id="rId31" Type="http://schemas.openxmlformats.org/officeDocument/2006/relationships/tags" Target="../tags/tag489.xml"/><Relationship Id="rId4" Type="http://schemas.openxmlformats.org/officeDocument/2006/relationships/tags" Target="../tags/tag462.xml"/><Relationship Id="rId9" Type="http://schemas.openxmlformats.org/officeDocument/2006/relationships/tags" Target="../tags/tag467.xml"/><Relationship Id="rId14" Type="http://schemas.openxmlformats.org/officeDocument/2006/relationships/tags" Target="../tags/tag472.xml"/><Relationship Id="rId22" Type="http://schemas.openxmlformats.org/officeDocument/2006/relationships/tags" Target="../tags/tag480.xml"/><Relationship Id="rId27" Type="http://schemas.openxmlformats.org/officeDocument/2006/relationships/tags" Target="../tags/tag485.xml"/><Relationship Id="rId30" Type="http://schemas.openxmlformats.org/officeDocument/2006/relationships/tags" Target="../tags/tag488.xml"/><Relationship Id="rId35" Type="http://schemas.openxmlformats.org/officeDocument/2006/relationships/tags" Target="../tags/tag493.xml"/><Relationship Id="rId8" Type="http://schemas.openxmlformats.org/officeDocument/2006/relationships/tags" Target="../tags/tag466.xml"/><Relationship Id="rId3" Type="http://schemas.openxmlformats.org/officeDocument/2006/relationships/tags" Target="../tags/tag461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510.xml"/><Relationship Id="rId18" Type="http://schemas.openxmlformats.org/officeDocument/2006/relationships/tags" Target="../tags/tag515.xml"/><Relationship Id="rId26" Type="http://schemas.openxmlformats.org/officeDocument/2006/relationships/tags" Target="../tags/tag523.xml"/><Relationship Id="rId39" Type="http://schemas.openxmlformats.org/officeDocument/2006/relationships/tags" Target="../tags/tag536.xml"/><Relationship Id="rId21" Type="http://schemas.openxmlformats.org/officeDocument/2006/relationships/tags" Target="../tags/tag518.xml"/><Relationship Id="rId34" Type="http://schemas.openxmlformats.org/officeDocument/2006/relationships/tags" Target="../tags/tag531.xml"/><Relationship Id="rId42" Type="http://schemas.openxmlformats.org/officeDocument/2006/relationships/slideLayout" Target="../slideLayouts/slideLayout7.xml"/><Relationship Id="rId7" Type="http://schemas.openxmlformats.org/officeDocument/2006/relationships/tags" Target="../tags/tag504.xml"/><Relationship Id="rId2" Type="http://schemas.openxmlformats.org/officeDocument/2006/relationships/tags" Target="../tags/tag499.xml"/><Relationship Id="rId16" Type="http://schemas.openxmlformats.org/officeDocument/2006/relationships/tags" Target="../tags/tag513.xml"/><Relationship Id="rId20" Type="http://schemas.openxmlformats.org/officeDocument/2006/relationships/tags" Target="../tags/tag517.xml"/><Relationship Id="rId29" Type="http://schemas.openxmlformats.org/officeDocument/2006/relationships/tags" Target="../tags/tag526.xml"/><Relationship Id="rId41" Type="http://schemas.openxmlformats.org/officeDocument/2006/relationships/tags" Target="../tags/tag538.xml"/><Relationship Id="rId1" Type="http://schemas.openxmlformats.org/officeDocument/2006/relationships/tags" Target="../tags/tag498.xml"/><Relationship Id="rId6" Type="http://schemas.openxmlformats.org/officeDocument/2006/relationships/tags" Target="../tags/tag503.xml"/><Relationship Id="rId11" Type="http://schemas.openxmlformats.org/officeDocument/2006/relationships/tags" Target="../tags/tag508.xml"/><Relationship Id="rId24" Type="http://schemas.openxmlformats.org/officeDocument/2006/relationships/tags" Target="../tags/tag521.xml"/><Relationship Id="rId32" Type="http://schemas.openxmlformats.org/officeDocument/2006/relationships/tags" Target="../tags/tag529.xml"/><Relationship Id="rId37" Type="http://schemas.openxmlformats.org/officeDocument/2006/relationships/tags" Target="../tags/tag534.xml"/><Relationship Id="rId40" Type="http://schemas.openxmlformats.org/officeDocument/2006/relationships/tags" Target="../tags/tag537.xml"/><Relationship Id="rId5" Type="http://schemas.openxmlformats.org/officeDocument/2006/relationships/tags" Target="../tags/tag502.xml"/><Relationship Id="rId15" Type="http://schemas.openxmlformats.org/officeDocument/2006/relationships/tags" Target="../tags/tag512.xml"/><Relationship Id="rId23" Type="http://schemas.openxmlformats.org/officeDocument/2006/relationships/tags" Target="../tags/tag520.xml"/><Relationship Id="rId28" Type="http://schemas.openxmlformats.org/officeDocument/2006/relationships/tags" Target="../tags/tag525.xml"/><Relationship Id="rId36" Type="http://schemas.openxmlformats.org/officeDocument/2006/relationships/tags" Target="../tags/tag533.xml"/><Relationship Id="rId10" Type="http://schemas.openxmlformats.org/officeDocument/2006/relationships/tags" Target="../tags/tag507.xml"/><Relationship Id="rId19" Type="http://schemas.openxmlformats.org/officeDocument/2006/relationships/tags" Target="../tags/tag516.xml"/><Relationship Id="rId31" Type="http://schemas.openxmlformats.org/officeDocument/2006/relationships/tags" Target="../tags/tag528.xml"/><Relationship Id="rId4" Type="http://schemas.openxmlformats.org/officeDocument/2006/relationships/tags" Target="../tags/tag501.xml"/><Relationship Id="rId9" Type="http://schemas.openxmlformats.org/officeDocument/2006/relationships/tags" Target="../tags/tag506.xml"/><Relationship Id="rId14" Type="http://schemas.openxmlformats.org/officeDocument/2006/relationships/tags" Target="../tags/tag511.xml"/><Relationship Id="rId22" Type="http://schemas.openxmlformats.org/officeDocument/2006/relationships/tags" Target="../tags/tag519.xml"/><Relationship Id="rId27" Type="http://schemas.openxmlformats.org/officeDocument/2006/relationships/tags" Target="../tags/tag524.xml"/><Relationship Id="rId30" Type="http://schemas.openxmlformats.org/officeDocument/2006/relationships/tags" Target="../tags/tag527.xml"/><Relationship Id="rId35" Type="http://schemas.openxmlformats.org/officeDocument/2006/relationships/tags" Target="../tags/tag532.xml"/><Relationship Id="rId8" Type="http://schemas.openxmlformats.org/officeDocument/2006/relationships/tags" Target="../tags/tag505.xml"/><Relationship Id="rId3" Type="http://schemas.openxmlformats.org/officeDocument/2006/relationships/tags" Target="../tags/tag500.xml"/><Relationship Id="rId12" Type="http://schemas.openxmlformats.org/officeDocument/2006/relationships/tags" Target="../tags/tag509.xml"/><Relationship Id="rId17" Type="http://schemas.openxmlformats.org/officeDocument/2006/relationships/tags" Target="../tags/tag514.xml"/><Relationship Id="rId25" Type="http://schemas.openxmlformats.org/officeDocument/2006/relationships/tags" Target="../tags/tag522.xml"/><Relationship Id="rId33" Type="http://schemas.openxmlformats.org/officeDocument/2006/relationships/tags" Target="../tags/tag530.xml"/><Relationship Id="rId38" Type="http://schemas.openxmlformats.org/officeDocument/2006/relationships/tags" Target="../tags/tag535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551.xml"/><Relationship Id="rId18" Type="http://schemas.openxmlformats.org/officeDocument/2006/relationships/tags" Target="../tags/tag556.xml"/><Relationship Id="rId26" Type="http://schemas.openxmlformats.org/officeDocument/2006/relationships/tags" Target="../tags/tag564.xml"/><Relationship Id="rId39" Type="http://schemas.openxmlformats.org/officeDocument/2006/relationships/tags" Target="../tags/tag577.xml"/><Relationship Id="rId21" Type="http://schemas.openxmlformats.org/officeDocument/2006/relationships/tags" Target="../tags/tag559.xml"/><Relationship Id="rId34" Type="http://schemas.openxmlformats.org/officeDocument/2006/relationships/tags" Target="../tags/tag572.xml"/><Relationship Id="rId7" Type="http://schemas.openxmlformats.org/officeDocument/2006/relationships/tags" Target="../tags/tag545.xml"/><Relationship Id="rId12" Type="http://schemas.openxmlformats.org/officeDocument/2006/relationships/tags" Target="../tags/tag550.xml"/><Relationship Id="rId17" Type="http://schemas.openxmlformats.org/officeDocument/2006/relationships/tags" Target="../tags/tag555.xml"/><Relationship Id="rId25" Type="http://schemas.openxmlformats.org/officeDocument/2006/relationships/tags" Target="../tags/tag563.xml"/><Relationship Id="rId33" Type="http://schemas.openxmlformats.org/officeDocument/2006/relationships/tags" Target="../tags/tag571.xml"/><Relationship Id="rId38" Type="http://schemas.openxmlformats.org/officeDocument/2006/relationships/tags" Target="../tags/tag576.xml"/><Relationship Id="rId2" Type="http://schemas.openxmlformats.org/officeDocument/2006/relationships/tags" Target="../tags/tag540.xml"/><Relationship Id="rId16" Type="http://schemas.openxmlformats.org/officeDocument/2006/relationships/tags" Target="../tags/tag554.xml"/><Relationship Id="rId20" Type="http://schemas.openxmlformats.org/officeDocument/2006/relationships/tags" Target="../tags/tag558.xml"/><Relationship Id="rId29" Type="http://schemas.openxmlformats.org/officeDocument/2006/relationships/tags" Target="../tags/tag567.xml"/><Relationship Id="rId1" Type="http://schemas.openxmlformats.org/officeDocument/2006/relationships/tags" Target="../tags/tag539.xml"/><Relationship Id="rId6" Type="http://schemas.openxmlformats.org/officeDocument/2006/relationships/tags" Target="../tags/tag544.xml"/><Relationship Id="rId11" Type="http://schemas.openxmlformats.org/officeDocument/2006/relationships/tags" Target="../tags/tag549.xml"/><Relationship Id="rId24" Type="http://schemas.openxmlformats.org/officeDocument/2006/relationships/tags" Target="../tags/tag562.xml"/><Relationship Id="rId32" Type="http://schemas.openxmlformats.org/officeDocument/2006/relationships/tags" Target="../tags/tag570.xml"/><Relationship Id="rId37" Type="http://schemas.openxmlformats.org/officeDocument/2006/relationships/tags" Target="../tags/tag575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543.xml"/><Relationship Id="rId15" Type="http://schemas.openxmlformats.org/officeDocument/2006/relationships/tags" Target="../tags/tag553.xml"/><Relationship Id="rId23" Type="http://schemas.openxmlformats.org/officeDocument/2006/relationships/tags" Target="../tags/tag561.xml"/><Relationship Id="rId28" Type="http://schemas.openxmlformats.org/officeDocument/2006/relationships/tags" Target="../tags/tag566.xml"/><Relationship Id="rId36" Type="http://schemas.openxmlformats.org/officeDocument/2006/relationships/tags" Target="../tags/tag574.xml"/><Relationship Id="rId10" Type="http://schemas.openxmlformats.org/officeDocument/2006/relationships/tags" Target="../tags/tag548.xml"/><Relationship Id="rId19" Type="http://schemas.openxmlformats.org/officeDocument/2006/relationships/tags" Target="../tags/tag557.xml"/><Relationship Id="rId31" Type="http://schemas.openxmlformats.org/officeDocument/2006/relationships/tags" Target="../tags/tag569.xml"/><Relationship Id="rId4" Type="http://schemas.openxmlformats.org/officeDocument/2006/relationships/tags" Target="../tags/tag542.xml"/><Relationship Id="rId9" Type="http://schemas.openxmlformats.org/officeDocument/2006/relationships/tags" Target="../tags/tag547.xml"/><Relationship Id="rId14" Type="http://schemas.openxmlformats.org/officeDocument/2006/relationships/tags" Target="../tags/tag552.xml"/><Relationship Id="rId22" Type="http://schemas.openxmlformats.org/officeDocument/2006/relationships/tags" Target="../tags/tag560.xml"/><Relationship Id="rId27" Type="http://schemas.openxmlformats.org/officeDocument/2006/relationships/tags" Target="../tags/tag565.xml"/><Relationship Id="rId30" Type="http://schemas.openxmlformats.org/officeDocument/2006/relationships/tags" Target="../tags/tag568.xml"/><Relationship Id="rId35" Type="http://schemas.openxmlformats.org/officeDocument/2006/relationships/tags" Target="../tags/tag573.xml"/><Relationship Id="rId8" Type="http://schemas.openxmlformats.org/officeDocument/2006/relationships/tags" Target="../tags/tag546.xml"/><Relationship Id="rId3" Type="http://schemas.openxmlformats.org/officeDocument/2006/relationships/tags" Target="../tags/tag541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590.xml"/><Relationship Id="rId18" Type="http://schemas.openxmlformats.org/officeDocument/2006/relationships/tags" Target="../tags/tag595.xml"/><Relationship Id="rId26" Type="http://schemas.openxmlformats.org/officeDocument/2006/relationships/tags" Target="../tags/tag603.xml"/><Relationship Id="rId39" Type="http://schemas.openxmlformats.org/officeDocument/2006/relationships/tags" Target="../tags/tag616.xml"/><Relationship Id="rId21" Type="http://schemas.openxmlformats.org/officeDocument/2006/relationships/tags" Target="../tags/tag598.xml"/><Relationship Id="rId34" Type="http://schemas.openxmlformats.org/officeDocument/2006/relationships/tags" Target="../tags/tag611.xml"/><Relationship Id="rId42" Type="http://schemas.openxmlformats.org/officeDocument/2006/relationships/slideLayout" Target="../slideLayouts/slideLayout7.xml"/><Relationship Id="rId7" Type="http://schemas.openxmlformats.org/officeDocument/2006/relationships/tags" Target="../tags/tag584.xml"/><Relationship Id="rId2" Type="http://schemas.openxmlformats.org/officeDocument/2006/relationships/tags" Target="../tags/tag579.xml"/><Relationship Id="rId16" Type="http://schemas.openxmlformats.org/officeDocument/2006/relationships/tags" Target="../tags/tag593.xml"/><Relationship Id="rId20" Type="http://schemas.openxmlformats.org/officeDocument/2006/relationships/tags" Target="../tags/tag597.xml"/><Relationship Id="rId29" Type="http://schemas.openxmlformats.org/officeDocument/2006/relationships/tags" Target="../tags/tag606.xml"/><Relationship Id="rId41" Type="http://schemas.openxmlformats.org/officeDocument/2006/relationships/tags" Target="../tags/tag618.xml"/><Relationship Id="rId1" Type="http://schemas.openxmlformats.org/officeDocument/2006/relationships/tags" Target="../tags/tag578.xml"/><Relationship Id="rId6" Type="http://schemas.openxmlformats.org/officeDocument/2006/relationships/tags" Target="../tags/tag583.xml"/><Relationship Id="rId11" Type="http://schemas.openxmlformats.org/officeDocument/2006/relationships/tags" Target="../tags/tag588.xml"/><Relationship Id="rId24" Type="http://schemas.openxmlformats.org/officeDocument/2006/relationships/tags" Target="../tags/tag601.xml"/><Relationship Id="rId32" Type="http://schemas.openxmlformats.org/officeDocument/2006/relationships/tags" Target="../tags/tag609.xml"/><Relationship Id="rId37" Type="http://schemas.openxmlformats.org/officeDocument/2006/relationships/tags" Target="../tags/tag614.xml"/><Relationship Id="rId40" Type="http://schemas.openxmlformats.org/officeDocument/2006/relationships/tags" Target="../tags/tag617.xml"/><Relationship Id="rId5" Type="http://schemas.openxmlformats.org/officeDocument/2006/relationships/tags" Target="../tags/tag582.xml"/><Relationship Id="rId15" Type="http://schemas.openxmlformats.org/officeDocument/2006/relationships/tags" Target="../tags/tag592.xml"/><Relationship Id="rId23" Type="http://schemas.openxmlformats.org/officeDocument/2006/relationships/tags" Target="../tags/tag600.xml"/><Relationship Id="rId28" Type="http://schemas.openxmlformats.org/officeDocument/2006/relationships/tags" Target="../tags/tag605.xml"/><Relationship Id="rId36" Type="http://schemas.openxmlformats.org/officeDocument/2006/relationships/tags" Target="../tags/tag613.xml"/><Relationship Id="rId10" Type="http://schemas.openxmlformats.org/officeDocument/2006/relationships/tags" Target="../tags/tag587.xml"/><Relationship Id="rId19" Type="http://schemas.openxmlformats.org/officeDocument/2006/relationships/tags" Target="../tags/tag596.xml"/><Relationship Id="rId31" Type="http://schemas.openxmlformats.org/officeDocument/2006/relationships/tags" Target="../tags/tag608.xml"/><Relationship Id="rId4" Type="http://schemas.openxmlformats.org/officeDocument/2006/relationships/tags" Target="../tags/tag581.xml"/><Relationship Id="rId9" Type="http://schemas.openxmlformats.org/officeDocument/2006/relationships/tags" Target="../tags/tag586.xml"/><Relationship Id="rId14" Type="http://schemas.openxmlformats.org/officeDocument/2006/relationships/tags" Target="../tags/tag591.xml"/><Relationship Id="rId22" Type="http://schemas.openxmlformats.org/officeDocument/2006/relationships/tags" Target="../tags/tag599.xml"/><Relationship Id="rId27" Type="http://schemas.openxmlformats.org/officeDocument/2006/relationships/tags" Target="../tags/tag604.xml"/><Relationship Id="rId30" Type="http://schemas.openxmlformats.org/officeDocument/2006/relationships/tags" Target="../tags/tag607.xml"/><Relationship Id="rId35" Type="http://schemas.openxmlformats.org/officeDocument/2006/relationships/tags" Target="../tags/tag612.xml"/><Relationship Id="rId8" Type="http://schemas.openxmlformats.org/officeDocument/2006/relationships/tags" Target="../tags/tag585.xml"/><Relationship Id="rId3" Type="http://schemas.openxmlformats.org/officeDocument/2006/relationships/tags" Target="../tags/tag580.xml"/><Relationship Id="rId12" Type="http://schemas.openxmlformats.org/officeDocument/2006/relationships/tags" Target="../tags/tag589.xml"/><Relationship Id="rId17" Type="http://schemas.openxmlformats.org/officeDocument/2006/relationships/tags" Target="../tags/tag594.xml"/><Relationship Id="rId25" Type="http://schemas.openxmlformats.org/officeDocument/2006/relationships/tags" Target="../tags/tag602.xml"/><Relationship Id="rId33" Type="http://schemas.openxmlformats.org/officeDocument/2006/relationships/tags" Target="../tags/tag610.xml"/><Relationship Id="rId38" Type="http://schemas.openxmlformats.org/officeDocument/2006/relationships/tags" Target="../tags/tag615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631.xml"/><Relationship Id="rId18" Type="http://schemas.openxmlformats.org/officeDocument/2006/relationships/tags" Target="../tags/tag636.xml"/><Relationship Id="rId26" Type="http://schemas.openxmlformats.org/officeDocument/2006/relationships/tags" Target="../tags/tag644.xml"/><Relationship Id="rId39" Type="http://schemas.openxmlformats.org/officeDocument/2006/relationships/tags" Target="../tags/tag657.xml"/><Relationship Id="rId21" Type="http://schemas.openxmlformats.org/officeDocument/2006/relationships/tags" Target="../tags/tag639.xml"/><Relationship Id="rId34" Type="http://schemas.openxmlformats.org/officeDocument/2006/relationships/tags" Target="../tags/tag652.xml"/><Relationship Id="rId7" Type="http://schemas.openxmlformats.org/officeDocument/2006/relationships/tags" Target="../tags/tag625.xml"/><Relationship Id="rId12" Type="http://schemas.openxmlformats.org/officeDocument/2006/relationships/tags" Target="../tags/tag630.xml"/><Relationship Id="rId17" Type="http://schemas.openxmlformats.org/officeDocument/2006/relationships/tags" Target="../tags/tag635.xml"/><Relationship Id="rId25" Type="http://schemas.openxmlformats.org/officeDocument/2006/relationships/tags" Target="../tags/tag643.xml"/><Relationship Id="rId33" Type="http://schemas.openxmlformats.org/officeDocument/2006/relationships/tags" Target="../tags/tag651.xml"/><Relationship Id="rId38" Type="http://schemas.openxmlformats.org/officeDocument/2006/relationships/tags" Target="../tags/tag656.xml"/><Relationship Id="rId2" Type="http://schemas.openxmlformats.org/officeDocument/2006/relationships/tags" Target="../tags/tag620.xml"/><Relationship Id="rId16" Type="http://schemas.openxmlformats.org/officeDocument/2006/relationships/tags" Target="../tags/tag634.xml"/><Relationship Id="rId20" Type="http://schemas.openxmlformats.org/officeDocument/2006/relationships/tags" Target="../tags/tag638.xml"/><Relationship Id="rId29" Type="http://schemas.openxmlformats.org/officeDocument/2006/relationships/tags" Target="../tags/tag647.xml"/><Relationship Id="rId1" Type="http://schemas.openxmlformats.org/officeDocument/2006/relationships/tags" Target="../tags/tag619.xml"/><Relationship Id="rId6" Type="http://schemas.openxmlformats.org/officeDocument/2006/relationships/tags" Target="../tags/tag624.xml"/><Relationship Id="rId11" Type="http://schemas.openxmlformats.org/officeDocument/2006/relationships/tags" Target="../tags/tag629.xml"/><Relationship Id="rId24" Type="http://schemas.openxmlformats.org/officeDocument/2006/relationships/tags" Target="../tags/tag642.xml"/><Relationship Id="rId32" Type="http://schemas.openxmlformats.org/officeDocument/2006/relationships/tags" Target="../tags/tag650.xml"/><Relationship Id="rId37" Type="http://schemas.openxmlformats.org/officeDocument/2006/relationships/tags" Target="../tags/tag655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623.xml"/><Relationship Id="rId15" Type="http://schemas.openxmlformats.org/officeDocument/2006/relationships/tags" Target="../tags/tag633.xml"/><Relationship Id="rId23" Type="http://schemas.openxmlformats.org/officeDocument/2006/relationships/tags" Target="../tags/tag641.xml"/><Relationship Id="rId28" Type="http://schemas.openxmlformats.org/officeDocument/2006/relationships/tags" Target="../tags/tag646.xml"/><Relationship Id="rId36" Type="http://schemas.openxmlformats.org/officeDocument/2006/relationships/tags" Target="../tags/tag654.xml"/><Relationship Id="rId10" Type="http://schemas.openxmlformats.org/officeDocument/2006/relationships/tags" Target="../tags/tag628.xml"/><Relationship Id="rId19" Type="http://schemas.openxmlformats.org/officeDocument/2006/relationships/tags" Target="../tags/tag637.xml"/><Relationship Id="rId31" Type="http://schemas.openxmlformats.org/officeDocument/2006/relationships/tags" Target="../tags/tag649.xml"/><Relationship Id="rId4" Type="http://schemas.openxmlformats.org/officeDocument/2006/relationships/tags" Target="../tags/tag622.xml"/><Relationship Id="rId9" Type="http://schemas.openxmlformats.org/officeDocument/2006/relationships/tags" Target="../tags/tag627.xml"/><Relationship Id="rId14" Type="http://schemas.openxmlformats.org/officeDocument/2006/relationships/tags" Target="../tags/tag632.xml"/><Relationship Id="rId22" Type="http://schemas.openxmlformats.org/officeDocument/2006/relationships/tags" Target="../tags/tag640.xml"/><Relationship Id="rId27" Type="http://schemas.openxmlformats.org/officeDocument/2006/relationships/tags" Target="../tags/tag645.xml"/><Relationship Id="rId30" Type="http://schemas.openxmlformats.org/officeDocument/2006/relationships/tags" Target="../tags/tag648.xml"/><Relationship Id="rId35" Type="http://schemas.openxmlformats.org/officeDocument/2006/relationships/tags" Target="../tags/tag653.xml"/><Relationship Id="rId8" Type="http://schemas.openxmlformats.org/officeDocument/2006/relationships/tags" Target="../tags/tag626.xml"/><Relationship Id="rId3" Type="http://schemas.openxmlformats.org/officeDocument/2006/relationships/tags" Target="../tags/tag621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670.xml"/><Relationship Id="rId18" Type="http://schemas.openxmlformats.org/officeDocument/2006/relationships/tags" Target="../tags/tag675.xml"/><Relationship Id="rId26" Type="http://schemas.openxmlformats.org/officeDocument/2006/relationships/tags" Target="../tags/tag683.xml"/><Relationship Id="rId39" Type="http://schemas.openxmlformats.org/officeDocument/2006/relationships/tags" Target="../tags/tag696.xml"/><Relationship Id="rId21" Type="http://schemas.openxmlformats.org/officeDocument/2006/relationships/tags" Target="../tags/tag678.xml"/><Relationship Id="rId34" Type="http://schemas.openxmlformats.org/officeDocument/2006/relationships/tags" Target="../tags/tag691.xml"/><Relationship Id="rId7" Type="http://schemas.openxmlformats.org/officeDocument/2006/relationships/tags" Target="../tags/tag664.xml"/><Relationship Id="rId2" Type="http://schemas.openxmlformats.org/officeDocument/2006/relationships/tags" Target="../tags/tag659.xml"/><Relationship Id="rId16" Type="http://schemas.openxmlformats.org/officeDocument/2006/relationships/tags" Target="../tags/tag673.xml"/><Relationship Id="rId20" Type="http://schemas.openxmlformats.org/officeDocument/2006/relationships/tags" Target="../tags/tag677.xml"/><Relationship Id="rId29" Type="http://schemas.openxmlformats.org/officeDocument/2006/relationships/tags" Target="../tags/tag686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658.xml"/><Relationship Id="rId6" Type="http://schemas.openxmlformats.org/officeDocument/2006/relationships/tags" Target="../tags/tag663.xml"/><Relationship Id="rId11" Type="http://schemas.openxmlformats.org/officeDocument/2006/relationships/tags" Target="../tags/tag668.xml"/><Relationship Id="rId24" Type="http://schemas.openxmlformats.org/officeDocument/2006/relationships/tags" Target="../tags/tag681.xml"/><Relationship Id="rId32" Type="http://schemas.openxmlformats.org/officeDocument/2006/relationships/tags" Target="../tags/tag689.xml"/><Relationship Id="rId37" Type="http://schemas.openxmlformats.org/officeDocument/2006/relationships/tags" Target="../tags/tag694.xml"/><Relationship Id="rId40" Type="http://schemas.openxmlformats.org/officeDocument/2006/relationships/tags" Target="../tags/tag697.xml"/><Relationship Id="rId5" Type="http://schemas.openxmlformats.org/officeDocument/2006/relationships/tags" Target="../tags/tag662.xml"/><Relationship Id="rId15" Type="http://schemas.openxmlformats.org/officeDocument/2006/relationships/tags" Target="../tags/tag672.xml"/><Relationship Id="rId23" Type="http://schemas.openxmlformats.org/officeDocument/2006/relationships/tags" Target="../tags/tag680.xml"/><Relationship Id="rId28" Type="http://schemas.openxmlformats.org/officeDocument/2006/relationships/tags" Target="../tags/tag685.xml"/><Relationship Id="rId36" Type="http://schemas.openxmlformats.org/officeDocument/2006/relationships/tags" Target="../tags/tag693.xml"/><Relationship Id="rId10" Type="http://schemas.openxmlformats.org/officeDocument/2006/relationships/tags" Target="../tags/tag667.xml"/><Relationship Id="rId19" Type="http://schemas.openxmlformats.org/officeDocument/2006/relationships/tags" Target="../tags/tag676.xml"/><Relationship Id="rId31" Type="http://schemas.openxmlformats.org/officeDocument/2006/relationships/tags" Target="../tags/tag688.xml"/><Relationship Id="rId4" Type="http://schemas.openxmlformats.org/officeDocument/2006/relationships/tags" Target="../tags/tag661.xml"/><Relationship Id="rId9" Type="http://schemas.openxmlformats.org/officeDocument/2006/relationships/tags" Target="../tags/tag666.xml"/><Relationship Id="rId14" Type="http://schemas.openxmlformats.org/officeDocument/2006/relationships/tags" Target="../tags/tag671.xml"/><Relationship Id="rId22" Type="http://schemas.openxmlformats.org/officeDocument/2006/relationships/tags" Target="../tags/tag679.xml"/><Relationship Id="rId27" Type="http://schemas.openxmlformats.org/officeDocument/2006/relationships/tags" Target="../tags/tag684.xml"/><Relationship Id="rId30" Type="http://schemas.openxmlformats.org/officeDocument/2006/relationships/tags" Target="../tags/tag687.xml"/><Relationship Id="rId35" Type="http://schemas.openxmlformats.org/officeDocument/2006/relationships/tags" Target="../tags/tag692.xml"/><Relationship Id="rId8" Type="http://schemas.openxmlformats.org/officeDocument/2006/relationships/tags" Target="../tags/tag665.xml"/><Relationship Id="rId3" Type="http://schemas.openxmlformats.org/officeDocument/2006/relationships/tags" Target="../tags/tag660.xml"/><Relationship Id="rId12" Type="http://schemas.openxmlformats.org/officeDocument/2006/relationships/tags" Target="../tags/tag669.xml"/><Relationship Id="rId17" Type="http://schemas.openxmlformats.org/officeDocument/2006/relationships/tags" Target="../tags/tag674.xml"/><Relationship Id="rId25" Type="http://schemas.openxmlformats.org/officeDocument/2006/relationships/tags" Target="../tags/tag682.xml"/><Relationship Id="rId33" Type="http://schemas.openxmlformats.org/officeDocument/2006/relationships/tags" Target="../tags/tag690.xml"/><Relationship Id="rId38" Type="http://schemas.openxmlformats.org/officeDocument/2006/relationships/tags" Target="../tags/tag695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710.xml"/><Relationship Id="rId18" Type="http://schemas.openxmlformats.org/officeDocument/2006/relationships/tags" Target="../tags/tag715.xml"/><Relationship Id="rId26" Type="http://schemas.openxmlformats.org/officeDocument/2006/relationships/tags" Target="../tags/tag723.xml"/><Relationship Id="rId39" Type="http://schemas.openxmlformats.org/officeDocument/2006/relationships/tags" Target="../tags/tag736.xml"/><Relationship Id="rId21" Type="http://schemas.openxmlformats.org/officeDocument/2006/relationships/tags" Target="../tags/tag718.xml"/><Relationship Id="rId34" Type="http://schemas.openxmlformats.org/officeDocument/2006/relationships/tags" Target="../tags/tag731.xml"/><Relationship Id="rId7" Type="http://schemas.openxmlformats.org/officeDocument/2006/relationships/tags" Target="../tags/tag704.xml"/><Relationship Id="rId12" Type="http://schemas.openxmlformats.org/officeDocument/2006/relationships/tags" Target="../tags/tag709.xml"/><Relationship Id="rId17" Type="http://schemas.openxmlformats.org/officeDocument/2006/relationships/tags" Target="../tags/tag714.xml"/><Relationship Id="rId25" Type="http://schemas.openxmlformats.org/officeDocument/2006/relationships/tags" Target="../tags/tag722.xml"/><Relationship Id="rId33" Type="http://schemas.openxmlformats.org/officeDocument/2006/relationships/tags" Target="../tags/tag730.xml"/><Relationship Id="rId38" Type="http://schemas.openxmlformats.org/officeDocument/2006/relationships/tags" Target="../tags/tag735.xml"/><Relationship Id="rId2" Type="http://schemas.openxmlformats.org/officeDocument/2006/relationships/tags" Target="../tags/tag699.xml"/><Relationship Id="rId16" Type="http://schemas.openxmlformats.org/officeDocument/2006/relationships/tags" Target="../tags/tag713.xml"/><Relationship Id="rId20" Type="http://schemas.openxmlformats.org/officeDocument/2006/relationships/tags" Target="../tags/tag717.xml"/><Relationship Id="rId29" Type="http://schemas.openxmlformats.org/officeDocument/2006/relationships/tags" Target="../tags/tag726.xml"/><Relationship Id="rId1" Type="http://schemas.openxmlformats.org/officeDocument/2006/relationships/tags" Target="../tags/tag698.xml"/><Relationship Id="rId6" Type="http://schemas.openxmlformats.org/officeDocument/2006/relationships/tags" Target="../tags/tag703.xml"/><Relationship Id="rId11" Type="http://schemas.openxmlformats.org/officeDocument/2006/relationships/tags" Target="../tags/tag708.xml"/><Relationship Id="rId24" Type="http://schemas.openxmlformats.org/officeDocument/2006/relationships/tags" Target="../tags/tag721.xml"/><Relationship Id="rId32" Type="http://schemas.openxmlformats.org/officeDocument/2006/relationships/tags" Target="../tags/tag729.xml"/><Relationship Id="rId37" Type="http://schemas.openxmlformats.org/officeDocument/2006/relationships/tags" Target="../tags/tag734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702.xml"/><Relationship Id="rId15" Type="http://schemas.openxmlformats.org/officeDocument/2006/relationships/tags" Target="../tags/tag712.xml"/><Relationship Id="rId23" Type="http://schemas.openxmlformats.org/officeDocument/2006/relationships/tags" Target="../tags/tag720.xml"/><Relationship Id="rId28" Type="http://schemas.openxmlformats.org/officeDocument/2006/relationships/tags" Target="../tags/tag725.xml"/><Relationship Id="rId36" Type="http://schemas.openxmlformats.org/officeDocument/2006/relationships/tags" Target="../tags/tag733.xml"/><Relationship Id="rId10" Type="http://schemas.openxmlformats.org/officeDocument/2006/relationships/tags" Target="../tags/tag707.xml"/><Relationship Id="rId19" Type="http://schemas.openxmlformats.org/officeDocument/2006/relationships/tags" Target="../tags/tag716.xml"/><Relationship Id="rId31" Type="http://schemas.openxmlformats.org/officeDocument/2006/relationships/tags" Target="../tags/tag728.xml"/><Relationship Id="rId4" Type="http://schemas.openxmlformats.org/officeDocument/2006/relationships/tags" Target="../tags/tag701.xml"/><Relationship Id="rId9" Type="http://schemas.openxmlformats.org/officeDocument/2006/relationships/tags" Target="../tags/tag706.xml"/><Relationship Id="rId14" Type="http://schemas.openxmlformats.org/officeDocument/2006/relationships/tags" Target="../tags/tag711.xml"/><Relationship Id="rId22" Type="http://schemas.openxmlformats.org/officeDocument/2006/relationships/tags" Target="../tags/tag719.xml"/><Relationship Id="rId27" Type="http://schemas.openxmlformats.org/officeDocument/2006/relationships/tags" Target="../tags/tag724.xml"/><Relationship Id="rId30" Type="http://schemas.openxmlformats.org/officeDocument/2006/relationships/tags" Target="../tags/tag727.xml"/><Relationship Id="rId35" Type="http://schemas.openxmlformats.org/officeDocument/2006/relationships/tags" Target="../tags/tag732.xml"/><Relationship Id="rId8" Type="http://schemas.openxmlformats.org/officeDocument/2006/relationships/tags" Target="../tags/tag705.xml"/><Relationship Id="rId3" Type="http://schemas.openxmlformats.org/officeDocument/2006/relationships/tags" Target="../tags/tag700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749.xml"/><Relationship Id="rId18" Type="http://schemas.openxmlformats.org/officeDocument/2006/relationships/tags" Target="../tags/tag754.xml"/><Relationship Id="rId26" Type="http://schemas.openxmlformats.org/officeDocument/2006/relationships/tags" Target="../tags/tag762.xml"/><Relationship Id="rId39" Type="http://schemas.openxmlformats.org/officeDocument/2006/relationships/tags" Target="../tags/tag775.xml"/><Relationship Id="rId21" Type="http://schemas.openxmlformats.org/officeDocument/2006/relationships/tags" Target="../tags/tag757.xml"/><Relationship Id="rId34" Type="http://schemas.openxmlformats.org/officeDocument/2006/relationships/tags" Target="../tags/tag770.xml"/><Relationship Id="rId42" Type="http://schemas.openxmlformats.org/officeDocument/2006/relationships/tags" Target="../tags/tag778.xml"/><Relationship Id="rId7" Type="http://schemas.openxmlformats.org/officeDocument/2006/relationships/tags" Target="../tags/tag743.xml"/><Relationship Id="rId2" Type="http://schemas.openxmlformats.org/officeDocument/2006/relationships/tags" Target="../tags/tag738.xml"/><Relationship Id="rId16" Type="http://schemas.openxmlformats.org/officeDocument/2006/relationships/tags" Target="../tags/tag752.xml"/><Relationship Id="rId20" Type="http://schemas.openxmlformats.org/officeDocument/2006/relationships/tags" Target="../tags/tag756.xml"/><Relationship Id="rId29" Type="http://schemas.openxmlformats.org/officeDocument/2006/relationships/tags" Target="../tags/tag765.xml"/><Relationship Id="rId41" Type="http://schemas.openxmlformats.org/officeDocument/2006/relationships/tags" Target="../tags/tag777.xml"/><Relationship Id="rId1" Type="http://schemas.openxmlformats.org/officeDocument/2006/relationships/tags" Target="../tags/tag737.xml"/><Relationship Id="rId6" Type="http://schemas.openxmlformats.org/officeDocument/2006/relationships/tags" Target="../tags/tag742.xml"/><Relationship Id="rId11" Type="http://schemas.openxmlformats.org/officeDocument/2006/relationships/tags" Target="../tags/tag747.xml"/><Relationship Id="rId24" Type="http://schemas.openxmlformats.org/officeDocument/2006/relationships/tags" Target="../tags/tag760.xml"/><Relationship Id="rId32" Type="http://schemas.openxmlformats.org/officeDocument/2006/relationships/tags" Target="../tags/tag768.xml"/><Relationship Id="rId37" Type="http://schemas.openxmlformats.org/officeDocument/2006/relationships/tags" Target="../tags/tag773.xml"/><Relationship Id="rId40" Type="http://schemas.openxmlformats.org/officeDocument/2006/relationships/tags" Target="../tags/tag776.xml"/><Relationship Id="rId5" Type="http://schemas.openxmlformats.org/officeDocument/2006/relationships/tags" Target="../tags/tag741.xml"/><Relationship Id="rId15" Type="http://schemas.openxmlformats.org/officeDocument/2006/relationships/tags" Target="../tags/tag751.xml"/><Relationship Id="rId23" Type="http://schemas.openxmlformats.org/officeDocument/2006/relationships/tags" Target="../tags/tag759.xml"/><Relationship Id="rId28" Type="http://schemas.openxmlformats.org/officeDocument/2006/relationships/tags" Target="../tags/tag764.xml"/><Relationship Id="rId36" Type="http://schemas.openxmlformats.org/officeDocument/2006/relationships/tags" Target="../tags/tag772.xml"/><Relationship Id="rId10" Type="http://schemas.openxmlformats.org/officeDocument/2006/relationships/tags" Target="../tags/tag746.xml"/><Relationship Id="rId19" Type="http://schemas.openxmlformats.org/officeDocument/2006/relationships/tags" Target="../tags/tag755.xml"/><Relationship Id="rId31" Type="http://schemas.openxmlformats.org/officeDocument/2006/relationships/tags" Target="../tags/tag767.xml"/><Relationship Id="rId4" Type="http://schemas.openxmlformats.org/officeDocument/2006/relationships/tags" Target="../tags/tag740.xml"/><Relationship Id="rId9" Type="http://schemas.openxmlformats.org/officeDocument/2006/relationships/tags" Target="../tags/tag745.xml"/><Relationship Id="rId14" Type="http://schemas.openxmlformats.org/officeDocument/2006/relationships/tags" Target="../tags/tag750.xml"/><Relationship Id="rId22" Type="http://schemas.openxmlformats.org/officeDocument/2006/relationships/tags" Target="../tags/tag758.xml"/><Relationship Id="rId27" Type="http://schemas.openxmlformats.org/officeDocument/2006/relationships/tags" Target="../tags/tag763.xml"/><Relationship Id="rId30" Type="http://schemas.openxmlformats.org/officeDocument/2006/relationships/tags" Target="../tags/tag766.xml"/><Relationship Id="rId35" Type="http://schemas.openxmlformats.org/officeDocument/2006/relationships/tags" Target="../tags/tag771.xml"/><Relationship Id="rId43" Type="http://schemas.openxmlformats.org/officeDocument/2006/relationships/slideLayout" Target="../slideLayouts/slideLayout7.xml"/><Relationship Id="rId8" Type="http://schemas.openxmlformats.org/officeDocument/2006/relationships/tags" Target="../tags/tag744.xml"/><Relationship Id="rId3" Type="http://schemas.openxmlformats.org/officeDocument/2006/relationships/tags" Target="../tags/tag739.xml"/><Relationship Id="rId12" Type="http://schemas.openxmlformats.org/officeDocument/2006/relationships/tags" Target="../tags/tag748.xml"/><Relationship Id="rId17" Type="http://schemas.openxmlformats.org/officeDocument/2006/relationships/tags" Target="../tags/tag753.xml"/><Relationship Id="rId25" Type="http://schemas.openxmlformats.org/officeDocument/2006/relationships/tags" Target="../tags/tag761.xml"/><Relationship Id="rId33" Type="http://schemas.openxmlformats.org/officeDocument/2006/relationships/tags" Target="../tags/tag769.xml"/><Relationship Id="rId38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791.xml"/><Relationship Id="rId18" Type="http://schemas.openxmlformats.org/officeDocument/2006/relationships/tags" Target="../tags/tag796.xml"/><Relationship Id="rId26" Type="http://schemas.openxmlformats.org/officeDocument/2006/relationships/tags" Target="../tags/tag804.xml"/><Relationship Id="rId39" Type="http://schemas.openxmlformats.org/officeDocument/2006/relationships/tags" Target="../tags/tag817.xml"/><Relationship Id="rId21" Type="http://schemas.openxmlformats.org/officeDocument/2006/relationships/tags" Target="../tags/tag799.xml"/><Relationship Id="rId34" Type="http://schemas.openxmlformats.org/officeDocument/2006/relationships/tags" Target="../tags/tag812.xml"/><Relationship Id="rId42" Type="http://schemas.openxmlformats.org/officeDocument/2006/relationships/tags" Target="../tags/tag820.xml"/><Relationship Id="rId47" Type="http://schemas.openxmlformats.org/officeDocument/2006/relationships/tags" Target="../tags/tag825.xml"/><Relationship Id="rId50" Type="http://schemas.openxmlformats.org/officeDocument/2006/relationships/tags" Target="../tags/tag828.xml"/><Relationship Id="rId7" Type="http://schemas.openxmlformats.org/officeDocument/2006/relationships/tags" Target="../tags/tag785.xml"/><Relationship Id="rId2" Type="http://schemas.openxmlformats.org/officeDocument/2006/relationships/tags" Target="../tags/tag780.xml"/><Relationship Id="rId16" Type="http://schemas.openxmlformats.org/officeDocument/2006/relationships/tags" Target="../tags/tag794.xml"/><Relationship Id="rId29" Type="http://schemas.openxmlformats.org/officeDocument/2006/relationships/tags" Target="../tags/tag807.xml"/><Relationship Id="rId11" Type="http://schemas.openxmlformats.org/officeDocument/2006/relationships/tags" Target="../tags/tag789.xml"/><Relationship Id="rId24" Type="http://schemas.openxmlformats.org/officeDocument/2006/relationships/tags" Target="../tags/tag802.xml"/><Relationship Id="rId32" Type="http://schemas.openxmlformats.org/officeDocument/2006/relationships/tags" Target="../tags/tag810.xml"/><Relationship Id="rId37" Type="http://schemas.openxmlformats.org/officeDocument/2006/relationships/tags" Target="../tags/tag815.xml"/><Relationship Id="rId40" Type="http://schemas.openxmlformats.org/officeDocument/2006/relationships/tags" Target="../tags/tag818.xml"/><Relationship Id="rId45" Type="http://schemas.openxmlformats.org/officeDocument/2006/relationships/tags" Target="../tags/tag823.xml"/><Relationship Id="rId53" Type="http://schemas.openxmlformats.org/officeDocument/2006/relationships/tags" Target="../tags/tag831.xml"/><Relationship Id="rId5" Type="http://schemas.openxmlformats.org/officeDocument/2006/relationships/tags" Target="../tags/tag783.xml"/><Relationship Id="rId10" Type="http://schemas.openxmlformats.org/officeDocument/2006/relationships/tags" Target="../tags/tag788.xml"/><Relationship Id="rId19" Type="http://schemas.openxmlformats.org/officeDocument/2006/relationships/tags" Target="../tags/tag797.xml"/><Relationship Id="rId31" Type="http://schemas.openxmlformats.org/officeDocument/2006/relationships/tags" Target="../tags/tag809.xml"/><Relationship Id="rId44" Type="http://schemas.openxmlformats.org/officeDocument/2006/relationships/tags" Target="../tags/tag822.xml"/><Relationship Id="rId52" Type="http://schemas.openxmlformats.org/officeDocument/2006/relationships/tags" Target="../tags/tag830.xml"/><Relationship Id="rId4" Type="http://schemas.openxmlformats.org/officeDocument/2006/relationships/tags" Target="../tags/tag782.xml"/><Relationship Id="rId9" Type="http://schemas.openxmlformats.org/officeDocument/2006/relationships/tags" Target="../tags/tag787.xml"/><Relationship Id="rId14" Type="http://schemas.openxmlformats.org/officeDocument/2006/relationships/tags" Target="../tags/tag792.xml"/><Relationship Id="rId22" Type="http://schemas.openxmlformats.org/officeDocument/2006/relationships/tags" Target="../tags/tag800.xml"/><Relationship Id="rId27" Type="http://schemas.openxmlformats.org/officeDocument/2006/relationships/tags" Target="../tags/tag805.xml"/><Relationship Id="rId30" Type="http://schemas.openxmlformats.org/officeDocument/2006/relationships/tags" Target="../tags/tag808.xml"/><Relationship Id="rId35" Type="http://schemas.openxmlformats.org/officeDocument/2006/relationships/tags" Target="../tags/tag813.xml"/><Relationship Id="rId43" Type="http://schemas.openxmlformats.org/officeDocument/2006/relationships/tags" Target="../tags/tag821.xml"/><Relationship Id="rId48" Type="http://schemas.openxmlformats.org/officeDocument/2006/relationships/tags" Target="../tags/tag826.xml"/><Relationship Id="rId8" Type="http://schemas.openxmlformats.org/officeDocument/2006/relationships/tags" Target="../tags/tag786.xml"/><Relationship Id="rId51" Type="http://schemas.openxmlformats.org/officeDocument/2006/relationships/tags" Target="../tags/tag829.xml"/><Relationship Id="rId3" Type="http://schemas.openxmlformats.org/officeDocument/2006/relationships/tags" Target="../tags/tag781.xml"/><Relationship Id="rId12" Type="http://schemas.openxmlformats.org/officeDocument/2006/relationships/tags" Target="../tags/tag790.xml"/><Relationship Id="rId17" Type="http://schemas.openxmlformats.org/officeDocument/2006/relationships/tags" Target="../tags/tag795.xml"/><Relationship Id="rId25" Type="http://schemas.openxmlformats.org/officeDocument/2006/relationships/tags" Target="../tags/tag803.xml"/><Relationship Id="rId33" Type="http://schemas.openxmlformats.org/officeDocument/2006/relationships/tags" Target="../tags/tag811.xml"/><Relationship Id="rId38" Type="http://schemas.openxmlformats.org/officeDocument/2006/relationships/tags" Target="../tags/tag816.xml"/><Relationship Id="rId46" Type="http://schemas.openxmlformats.org/officeDocument/2006/relationships/tags" Target="../tags/tag824.xml"/><Relationship Id="rId20" Type="http://schemas.openxmlformats.org/officeDocument/2006/relationships/tags" Target="../tags/tag798.xml"/><Relationship Id="rId41" Type="http://schemas.openxmlformats.org/officeDocument/2006/relationships/tags" Target="../tags/tag819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779.xml"/><Relationship Id="rId6" Type="http://schemas.openxmlformats.org/officeDocument/2006/relationships/tags" Target="../tags/tag784.xml"/><Relationship Id="rId15" Type="http://schemas.openxmlformats.org/officeDocument/2006/relationships/tags" Target="../tags/tag793.xml"/><Relationship Id="rId23" Type="http://schemas.openxmlformats.org/officeDocument/2006/relationships/tags" Target="../tags/tag801.xml"/><Relationship Id="rId28" Type="http://schemas.openxmlformats.org/officeDocument/2006/relationships/tags" Target="../tags/tag806.xml"/><Relationship Id="rId36" Type="http://schemas.openxmlformats.org/officeDocument/2006/relationships/tags" Target="../tags/tag814.xml"/><Relationship Id="rId49" Type="http://schemas.openxmlformats.org/officeDocument/2006/relationships/tags" Target="../tags/tag827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844.xml"/><Relationship Id="rId18" Type="http://schemas.openxmlformats.org/officeDocument/2006/relationships/tags" Target="../tags/tag849.xml"/><Relationship Id="rId26" Type="http://schemas.openxmlformats.org/officeDocument/2006/relationships/tags" Target="../tags/tag857.xml"/><Relationship Id="rId39" Type="http://schemas.openxmlformats.org/officeDocument/2006/relationships/tags" Target="../tags/tag870.xml"/><Relationship Id="rId21" Type="http://schemas.openxmlformats.org/officeDocument/2006/relationships/tags" Target="../tags/tag852.xml"/><Relationship Id="rId34" Type="http://schemas.openxmlformats.org/officeDocument/2006/relationships/tags" Target="../tags/tag865.xml"/><Relationship Id="rId42" Type="http://schemas.openxmlformats.org/officeDocument/2006/relationships/tags" Target="../tags/tag873.xml"/><Relationship Id="rId47" Type="http://schemas.openxmlformats.org/officeDocument/2006/relationships/tags" Target="../tags/tag878.xml"/><Relationship Id="rId50" Type="http://schemas.openxmlformats.org/officeDocument/2006/relationships/tags" Target="../tags/tag881.xml"/><Relationship Id="rId7" Type="http://schemas.openxmlformats.org/officeDocument/2006/relationships/tags" Target="../tags/tag838.xml"/><Relationship Id="rId2" Type="http://schemas.openxmlformats.org/officeDocument/2006/relationships/tags" Target="../tags/tag833.xml"/><Relationship Id="rId16" Type="http://schemas.openxmlformats.org/officeDocument/2006/relationships/tags" Target="../tags/tag847.xml"/><Relationship Id="rId29" Type="http://schemas.openxmlformats.org/officeDocument/2006/relationships/tags" Target="../tags/tag860.xml"/><Relationship Id="rId11" Type="http://schemas.openxmlformats.org/officeDocument/2006/relationships/tags" Target="../tags/tag842.xml"/><Relationship Id="rId24" Type="http://schemas.openxmlformats.org/officeDocument/2006/relationships/tags" Target="../tags/tag855.xml"/><Relationship Id="rId32" Type="http://schemas.openxmlformats.org/officeDocument/2006/relationships/tags" Target="../tags/tag863.xml"/><Relationship Id="rId37" Type="http://schemas.openxmlformats.org/officeDocument/2006/relationships/tags" Target="../tags/tag868.xml"/><Relationship Id="rId40" Type="http://schemas.openxmlformats.org/officeDocument/2006/relationships/tags" Target="../tags/tag871.xml"/><Relationship Id="rId45" Type="http://schemas.openxmlformats.org/officeDocument/2006/relationships/tags" Target="../tags/tag876.xml"/><Relationship Id="rId5" Type="http://schemas.openxmlformats.org/officeDocument/2006/relationships/tags" Target="../tags/tag836.xml"/><Relationship Id="rId15" Type="http://schemas.openxmlformats.org/officeDocument/2006/relationships/tags" Target="../tags/tag846.xml"/><Relationship Id="rId23" Type="http://schemas.openxmlformats.org/officeDocument/2006/relationships/tags" Target="../tags/tag854.xml"/><Relationship Id="rId28" Type="http://schemas.openxmlformats.org/officeDocument/2006/relationships/tags" Target="../tags/tag859.xml"/><Relationship Id="rId36" Type="http://schemas.openxmlformats.org/officeDocument/2006/relationships/tags" Target="../tags/tag867.xml"/><Relationship Id="rId49" Type="http://schemas.openxmlformats.org/officeDocument/2006/relationships/tags" Target="../tags/tag880.xml"/><Relationship Id="rId10" Type="http://schemas.openxmlformats.org/officeDocument/2006/relationships/tags" Target="../tags/tag841.xml"/><Relationship Id="rId19" Type="http://schemas.openxmlformats.org/officeDocument/2006/relationships/tags" Target="../tags/tag850.xml"/><Relationship Id="rId31" Type="http://schemas.openxmlformats.org/officeDocument/2006/relationships/tags" Target="../tags/tag862.xml"/><Relationship Id="rId44" Type="http://schemas.openxmlformats.org/officeDocument/2006/relationships/tags" Target="../tags/tag875.xml"/><Relationship Id="rId52" Type="http://schemas.openxmlformats.org/officeDocument/2006/relationships/slideLayout" Target="../slideLayouts/slideLayout7.xml"/><Relationship Id="rId4" Type="http://schemas.openxmlformats.org/officeDocument/2006/relationships/tags" Target="../tags/tag835.xml"/><Relationship Id="rId9" Type="http://schemas.openxmlformats.org/officeDocument/2006/relationships/tags" Target="../tags/tag840.xml"/><Relationship Id="rId14" Type="http://schemas.openxmlformats.org/officeDocument/2006/relationships/tags" Target="../tags/tag845.xml"/><Relationship Id="rId22" Type="http://schemas.openxmlformats.org/officeDocument/2006/relationships/tags" Target="../tags/tag853.xml"/><Relationship Id="rId27" Type="http://schemas.openxmlformats.org/officeDocument/2006/relationships/tags" Target="../tags/tag858.xml"/><Relationship Id="rId30" Type="http://schemas.openxmlformats.org/officeDocument/2006/relationships/tags" Target="../tags/tag861.xml"/><Relationship Id="rId35" Type="http://schemas.openxmlformats.org/officeDocument/2006/relationships/tags" Target="../tags/tag866.xml"/><Relationship Id="rId43" Type="http://schemas.openxmlformats.org/officeDocument/2006/relationships/tags" Target="../tags/tag874.xml"/><Relationship Id="rId48" Type="http://schemas.openxmlformats.org/officeDocument/2006/relationships/tags" Target="../tags/tag879.xml"/><Relationship Id="rId8" Type="http://schemas.openxmlformats.org/officeDocument/2006/relationships/tags" Target="../tags/tag839.xml"/><Relationship Id="rId51" Type="http://schemas.openxmlformats.org/officeDocument/2006/relationships/tags" Target="../tags/tag882.xml"/><Relationship Id="rId3" Type="http://schemas.openxmlformats.org/officeDocument/2006/relationships/tags" Target="../tags/tag834.xml"/><Relationship Id="rId12" Type="http://schemas.openxmlformats.org/officeDocument/2006/relationships/tags" Target="../tags/tag843.xml"/><Relationship Id="rId17" Type="http://schemas.openxmlformats.org/officeDocument/2006/relationships/tags" Target="../tags/tag848.xml"/><Relationship Id="rId25" Type="http://schemas.openxmlformats.org/officeDocument/2006/relationships/tags" Target="../tags/tag856.xml"/><Relationship Id="rId33" Type="http://schemas.openxmlformats.org/officeDocument/2006/relationships/tags" Target="../tags/tag864.xml"/><Relationship Id="rId38" Type="http://schemas.openxmlformats.org/officeDocument/2006/relationships/tags" Target="../tags/tag869.xml"/><Relationship Id="rId46" Type="http://schemas.openxmlformats.org/officeDocument/2006/relationships/tags" Target="../tags/tag877.xml"/><Relationship Id="rId20" Type="http://schemas.openxmlformats.org/officeDocument/2006/relationships/tags" Target="../tags/tag851.xml"/><Relationship Id="rId41" Type="http://schemas.openxmlformats.org/officeDocument/2006/relationships/tags" Target="../tags/tag872.xml"/><Relationship Id="rId1" Type="http://schemas.openxmlformats.org/officeDocument/2006/relationships/tags" Target="../tags/tag832.xml"/><Relationship Id="rId6" Type="http://schemas.openxmlformats.org/officeDocument/2006/relationships/tags" Target="../tags/tag837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tags" Target="../tags/tag908.xml"/><Relationship Id="rId21" Type="http://schemas.openxmlformats.org/officeDocument/2006/relationships/tags" Target="../tags/tag903.xml"/><Relationship Id="rId42" Type="http://schemas.openxmlformats.org/officeDocument/2006/relationships/tags" Target="../tags/tag924.xml"/><Relationship Id="rId47" Type="http://schemas.openxmlformats.org/officeDocument/2006/relationships/tags" Target="../tags/tag929.xml"/><Relationship Id="rId63" Type="http://schemas.openxmlformats.org/officeDocument/2006/relationships/tags" Target="../tags/tag945.xml"/><Relationship Id="rId68" Type="http://schemas.openxmlformats.org/officeDocument/2006/relationships/tags" Target="../tags/tag950.xml"/><Relationship Id="rId84" Type="http://schemas.openxmlformats.org/officeDocument/2006/relationships/image" Target="../media/image21.png"/><Relationship Id="rId16" Type="http://schemas.openxmlformats.org/officeDocument/2006/relationships/tags" Target="../tags/tag898.xml"/><Relationship Id="rId11" Type="http://schemas.openxmlformats.org/officeDocument/2006/relationships/tags" Target="../tags/tag893.xml"/><Relationship Id="rId32" Type="http://schemas.openxmlformats.org/officeDocument/2006/relationships/tags" Target="../tags/tag914.xml"/><Relationship Id="rId37" Type="http://schemas.openxmlformats.org/officeDocument/2006/relationships/tags" Target="../tags/tag919.xml"/><Relationship Id="rId53" Type="http://schemas.openxmlformats.org/officeDocument/2006/relationships/tags" Target="../tags/tag935.xml"/><Relationship Id="rId58" Type="http://schemas.openxmlformats.org/officeDocument/2006/relationships/tags" Target="../tags/tag940.xml"/><Relationship Id="rId74" Type="http://schemas.openxmlformats.org/officeDocument/2006/relationships/tags" Target="../tags/tag956.xml"/><Relationship Id="rId79" Type="http://schemas.openxmlformats.org/officeDocument/2006/relationships/tags" Target="../tags/tag961.xml"/><Relationship Id="rId5" Type="http://schemas.openxmlformats.org/officeDocument/2006/relationships/tags" Target="../tags/tag887.xml"/><Relationship Id="rId61" Type="http://schemas.openxmlformats.org/officeDocument/2006/relationships/tags" Target="../tags/tag943.xml"/><Relationship Id="rId82" Type="http://schemas.openxmlformats.org/officeDocument/2006/relationships/tags" Target="../tags/tag964.xml"/><Relationship Id="rId19" Type="http://schemas.openxmlformats.org/officeDocument/2006/relationships/tags" Target="../tags/tag901.xml"/><Relationship Id="rId14" Type="http://schemas.openxmlformats.org/officeDocument/2006/relationships/tags" Target="../tags/tag896.xml"/><Relationship Id="rId22" Type="http://schemas.openxmlformats.org/officeDocument/2006/relationships/tags" Target="../tags/tag904.xml"/><Relationship Id="rId27" Type="http://schemas.openxmlformats.org/officeDocument/2006/relationships/tags" Target="../tags/tag909.xml"/><Relationship Id="rId30" Type="http://schemas.openxmlformats.org/officeDocument/2006/relationships/tags" Target="../tags/tag912.xml"/><Relationship Id="rId35" Type="http://schemas.openxmlformats.org/officeDocument/2006/relationships/tags" Target="../tags/tag917.xml"/><Relationship Id="rId43" Type="http://schemas.openxmlformats.org/officeDocument/2006/relationships/tags" Target="../tags/tag925.xml"/><Relationship Id="rId48" Type="http://schemas.openxmlformats.org/officeDocument/2006/relationships/tags" Target="../tags/tag930.xml"/><Relationship Id="rId56" Type="http://schemas.openxmlformats.org/officeDocument/2006/relationships/tags" Target="../tags/tag938.xml"/><Relationship Id="rId64" Type="http://schemas.openxmlformats.org/officeDocument/2006/relationships/tags" Target="../tags/tag946.xml"/><Relationship Id="rId69" Type="http://schemas.openxmlformats.org/officeDocument/2006/relationships/tags" Target="../tags/tag951.xml"/><Relationship Id="rId77" Type="http://schemas.openxmlformats.org/officeDocument/2006/relationships/tags" Target="../tags/tag959.xml"/><Relationship Id="rId8" Type="http://schemas.openxmlformats.org/officeDocument/2006/relationships/tags" Target="../tags/tag890.xml"/><Relationship Id="rId51" Type="http://schemas.openxmlformats.org/officeDocument/2006/relationships/tags" Target="../tags/tag933.xml"/><Relationship Id="rId72" Type="http://schemas.openxmlformats.org/officeDocument/2006/relationships/tags" Target="../tags/tag954.xml"/><Relationship Id="rId80" Type="http://schemas.openxmlformats.org/officeDocument/2006/relationships/tags" Target="../tags/tag962.xml"/><Relationship Id="rId3" Type="http://schemas.openxmlformats.org/officeDocument/2006/relationships/tags" Target="../tags/tag885.xml"/><Relationship Id="rId12" Type="http://schemas.openxmlformats.org/officeDocument/2006/relationships/tags" Target="../tags/tag894.xml"/><Relationship Id="rId17" Type="http://schemas.openxmlformats.org/officeDocument/2006/relationships/tags" Target="../tags/tag899.xml"/><Relationship Id="rId25" Type="http://schemas.openxmlformats.org/officeDocument/2006/relationships/tags" Target="../tags/tag907.xml"/><Relationship Id="rId33" Type="http://schemas.openxmlformats.org/officeDocument/2006/relationships/tags" Target="../tags/tag915.xml"/><Relationship Id="rId38" Type="http://schemas.openxmlformats.org/officeDocument/2006/relationships/tags" Target="../tags/tag920.xml"/><Relationship Id="rId46" Type="http://schemas.openxmlformats.org/officeDocument/2006/relationships/tags" Target="../tags/tag928.xml"/><Relationship Id="rId59" Type="http://schemas.openxmlformats.org/officeDocument/2006/relationships/tags" Target="../tags/tag941.xml"/><Relationship Id="rId67" Type="http://schemas.openxmlformats.org/officeDocument/2006/relationships/tags" Target="../tags/tag949.xml"/><Relationship Id="rId20" Type="http://schemas.openxmlformats.org/officeDocument/2006/relationships/tags" Target="../tags/tag902.xml"/><Relationship Id="rId41" Type="http://schemas.openxmlformats.org/officeDocument/2006/relationships/tags" Target="../tags/tag923.xml"/><Relationship Id="rId54" Type="http://schemas.openxmlformats.org/officeDocument/2006/relationships/tags" Target="../tags/tag936.xml"/><Relationship Id="rId62" Type="http://schemas.openxmlformats.org/officeDocument/2006/relationships/tags" Target="../tags/tag944.xml"/><Relationship Id="rId70" Type="http://schemas.openxmlformats.org/officeDocument/2006/relationships/tags" Target="../tags/tag952.xml"/><Relationship Id="rId75" Type="http://schemas.openxmlformats.org/officeDocument/2006/relationships/tags" Target="../tags/tag957.xml"/><Relationship Id="rId83" Type="http://schemas.openxmlformats.org/officeDocument/2006/relationships/slideLayout" Target="../slideLayouts/slideLayout7.xml"/><Relationship Id="rId1" Type="http://schemas.openxmlformats.org/officeDocument/2006/relationships/tags" Target="../tags/tag883.xml"/><Relationship Id="rId6" Type="http://schemas.openxmlformats.org/officeDocument/2006/relationships/tags" Target="../tags/tag888.xml"/><Relationship Id="rId15" Type="http://schemas.openxmlformats.org/officeDocument/2006/relationships/tags" Target="../tags/tag897.xml"/><Relationship Id="rId23" Type="http://schemas.openxmlformats.org/officeDocument/2006/relationships/tags" Target="../tags/tag905.xml"/><Relationship Id="rId28" Type="http://schemas.openxmlformats.org/officeDocument/2006/relationships/tags" Target="../tags/tag910.xml"/><Relationship Id="rId36" Type="http://schemas.openxmlformats.org/officeDocument/2006/relationships/tags" Target="../tags/tag918.xml"/><Relationship Id="rId49" Type="http://schemas.openxmlformats.org/officeDocument/2006/relationships/tags" Target="../tags/tag931.xml"/><Relationship Id="rId57" Type="http://schemas.openxmlformats.org/officeDocument/2006/relationships/tags" Target="../tags/tag939.xml"/><Relationship Id="rId10" Type="http://schemas.openxmlformats.org/officeDocument/2006/relationships/tags" Target="../tags/tag892.xml"/><Relationship Id="rId31" Type="http://schemas.openxmlformats.org/officeDocument/2006/relationships/tags" Target="../tags/tag913.xml"/><Relationship Id="rId44" Type="http://schemas.openxmlformats.org/officeDocument/2006/relationships/tags" Target="../tags/tag926.xml"/><Relationship Id="rId52" Type="http://schemas.openxmlformats.org/officeDocument/2006/relationships/tags" Target="../tags/tag934.xml"/><Relationship Id="rId60" Type="http://schemas.openxmlformats.org/officeDocument/2006/relationships/tags" Target="../tags/tag942.xml"/><Relationship Id="rId65" Type="http://schemas.openxmlformats.org/officeDocument/2006/relationships/tags" Target="../tags/tag947.xml"/><Relationship Id="rId73" Type="http://schemas.openxmlformats.org/officeDocument/2006/relationships/tags" Target="../tags/tag955.xml"/><Relationship Id="rId78" Type="http://schemas.openxmlformats.org/officeDocument/2006/relationships/tags" Target="../tags/tag960.xml"/><Relationship Id="rId81" Type="http://schemas.openxmlformats.org/officeDocument/2006/relationships/tags" Target="../tags/tag963.xml"/><Relationship Id="rId4" Type="http://schemas.openxmlformats.org/officeDocument/2006/relationships/tags" Target="../tags/tag886.xml"/><Relationship Id="rId9" Type="http://schemas.openxmlformats.org/officeDocument/2006/relationships/tags" Target="../tags/tag891.xml"/><Relationship Id="rId13" Type="http://schemas.openxmlformats.org/officeDocument/2006/relationships/tags" Target="../tags/tag895.xml"/><Relationship Id="rId18" Type="http://schemas.openxmlformats.org/officeDocument/2006/relationships/tags" Target="../tags/tag900.xml"/><Relationship Id="rId39" Type="http://schemas.openxmlformats.org/officeDocument/2006/relationships/tags" Target="../tags/tag921.xml"/><Relationship Id="rId34" Type="http://schemas.openxmlformats.org/officeDocument/2006/relationships/tags" Target="../tags/tag916.xml"/><Relationship Id="rId50" Type="http://schemas.openxmlformats.org/officeDocument/2006/relationships/tags" Target="../tags/tag932.xml"/><Relationship Id="rId55" Type="http://schemas.openxmlformats.org/officeDocument/2006/relationships/tags" Target="../tags/tag937.xml"/><Relationship Id="rId76" Type="http://schemas.openxmlformats.org/officeDocument/2006/relationships/tags" Target="../tags/tag958.xml"/><Relationship Id="rId7" Type="http://schemas.openxmlformats.org/officeDocument/2006/relationships/tags" Target="../tags/tag889.xml"/><Relationship Id="rId71" Type="http://schemas.openxmlformats.org/officeDocument/2006/relationships/tags" Target="../tags/tag953.xml"/><Relationship Id="rId2" Type="http://schemas.openxmlformats.org/officeDocument/2006/relationships/tags" Target="../tags/tag884.xml"/><Relationship Id="rId29" Type="http://schemas.openxmlformats.org/officeDocument/2006/relationships/tags" Target="../tags/tag911.xml"/><Relationship Id="rId24" Type="http://schemas.openxmlformats.org/officeDocument/2006/relationships/tags" Target="../tags/tag906.xml"/><Relationship Id="rId40" Type="http://schemas.openxmlformats.org/officeDocument/2006/relationships/tags" Target="../tags/tag922.xml"/><Relationship Id="rId45" Type="http://schemas.openxmlformats.org/officeDocument/2006/relationships/tags" Target="../tags/tag927.xml"/><Relationship Id="rId66" Type="http://schemas.openxmlformats.org/officeDocument/2006/relationships/tags" Target="../tags/tag948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tags" Target="../tags/tag990.xml"/><Relationship Id="rId21" Type="http://schemas.openxmlformats.org/officeDocument/2006/relationships/tags" Target="../tags/tag985.xml"/><Relationship Id="rId42" Type="http://schemas.openxmlformats.org/officeDocument/2006/relationships/tags" Target="../tags/tag1006.xml"/><Relationship Id="rId47" Type="http://schemas.openxmlformats.org/officeDocument/2006/relationships/tags" Target="../tags/tag1011.xml"/><Relationship Id="rId63" Type="http://schemas.openxmlformats.org/officeDocument/2006/relationships/tags" Target="../tags/tag1027.xml"/><Relationship Id="rId68" Type="http://schemas.openxmlformats.org/officeDocument/2006/relationships/tags" Target="../tags/tag1032.xml"/><Relationship Id="rId84" Type="http://schemas.openxmlformats.org/officeDocument/2006/relationships/tags" Target="../tags/tag1048.xml"/><Relationship Id="rId89" Type="http://schemas.openxmlformats.org/officeDocument/2006/relationships/tags" Target="../tags/tag1053.xml"/><Relationship Id="rId16" Type="http://schemas.openxmlformats.org/officeDocument/2006/relationships/tags" Target="../tags/tag980.xml"/><Relationship Id="rId11" Type="http://schemas.openxmlformats.org/officeDocument/2006/relationships/tags" Target="../tags/tag975.xml"/><Relationship Id="rId32" Type="http://schemas.openxmlformats.org/officeDocument/2006/relationships/tags" Target="../tags/tag996.xml"/><Relationship Id="rId37" Type="http://schemas.openxmlformats.org/officeDocument/2006/relationships/tags" Target="../tags/tag1001.xml"/><Relationship Id="rId53" Type="http://schemas.openxmlformats.org/officeDocument/2006/relationships/tags" Target="../tags/tag1017.xml"/><Relationship Id="rId58" Type="http://schemas.openxmlformats.org/officeDocument/2006/relationships/tags" Target="../tags/tag1022.xml"/><Relationship Id="rId74" Type="http://schemas.openxmlformats.org/officeDocument/2006/relationships/tags" Target="../tags/tag1038.xml"/><Relationship Id="rId79" Type="http://schemas.openxmlformats.org/officeDocument/2006/relationships/tags" Target="../tags/tag1043.xml"/><Relationship Id="rId5" Type="http://schemas.openxmlformats.org/officeDocument/2006/relationships/tags" Target="../tags/tag969.xml"/><Relationship Id="rId90" Type="http://schemas.openxmlformats.org/officeDocument/2006/relationships/tags" Target="../tags/tag1054.xml"/><Relationship Id="rId22" Type="http://schemas.openxmlformats.org/officeDocument/2006/relationships/tags" Target="../tags/tag986.xml"/><Relationship Id="rId27" Type="http://schemas.openxmlformats.org/officeDocument/2006/relationships/tags" Target="../tags/tag991.xml"/><Relationship Id="rId43" Type="http://schemas.openxmlformats.org/officeDocument/2006/relationships/tags" Target="../tags/tag1007.xml"/><Relationship Id="rId48" Type="http://schemas.openxmlformats.org/officeDocument/2006/relationships/tags" Target="../tags/tag1012.xml"/><Relationship Id="rId64" Type="http://schemas.openxmlformats.org/officeDocument/2006/relationships/tags" Target="../tags/tag1028.xml"/><Relationship Id="rId69" Type="http://schemas.openxmlformats.org/officeDocument/2006/relationships/tags" Target="../tags/tag1033.xml"/><Relationship Id="rId8" Type="http://schemas.openxmlformats.org/officeDocument/2006/relationships/tags" Target="../tags/tag972.xml"/><Relationship Id="rId51" Type="http://schemas.openxmlformats.org/officeDocument/2006/relationships/tags" Target="../tags/tag1015.xml"/><Relationship Id="rId72" Type="http://schemas.openxmlformats.org/officeDocument/2006/relationships/tags" Target="../tags/tag1036.xml"/><Relationship Id="rId80" Type="http://schemas.openxmlformats.org/officeDocument/2006/relationships/tags" Target="../tags/tag1044.xml"/><Relationship Id="rId85" Type="http://schemas.openxmlformats.org/officeDocument/2006/relationships/tags" Target="../tags/tag1049.xml"/><Relationship Id="rId93" Type="http://schemas.openxmlformats.org/officeDocument/2006/relationships/tags" Target="../tags/tag1057.xml"/><Relationship Id="rId3" Type="http://schemas.openxmlformats.org/officeDocument/2006/relationships/tags" Target="../tags/tag967.xml"/><Relationship Id="rId12" Type="http://schemas.openxmlformats.org/officeDocument/2006/relationships/tags" Target="../tags/tag976.xml"/><Relationship Id="rId17" Type="http://schemas.openxmlformats.org/officeDocument/2006/relationships/tags" Target="../tags/tag981.xml"/><Relationship Id="rId25" Type="http://schemas.openxmlformats.org/officeDocument/2006/relationships/tags" Target="../tags/tag989.xml"/><Relationship Id="rId33" Type="http://schemas.openxmlformats.org/officeDocument/2006/relationships/tags" Target="../tags/tag997.xml"/><Relationship Id="rId38" Type="http://schemas.openxmlformats.org/officeDocument/2006/relationships/tags" Target="../tags/tag1002.xml"/><Relationship Id="rId46" Type="http://schemas.openxmlformats.org/officeDocument/2006/relationships/tags" Target="../tags/tag1010.xml"/><Relationship Id="rId59" Type="http://schemas.openxmlformats.org/officeDocument/2006/relationships/tags" Target="../tags/tag1023.xml"/><Relationship Id="rId67" Type="http://schemas.openxmlformats.org/officeDocument/2006/relationships/tags" Target="../tags/tag1031.xml"/><Relationship Id="rId20" Type="http://schemas.openxmlformats.org/officeDocument/2006/relationships/tags" Target="../tags/tag984.xml"/><Relationship Id="rId41" Type="http://schemas.openxmlformats.org/officeDocument/2006/relationships/tags" Target="../tags/tag1005.xml"/><Relationship Id="rId54" Type="http://schemas.openxmlformats.org/officeDocument/2006/relationships/tags" Target="../tags/tag1018.xml"/><Relationship Id="rId62" Type="http://schemas.openxmlformats.org/officeDocument/2006/relationships/tags" Target="../tags/tag1026.xml"/><Relationship Id="rId70" Type="http://schemas.openxmlformats.org/officeDocument/2006/relationships/tags" Target="../tags/tag1034.xml"/><Relationship Id="rId75" Type="http://schemas.openxmlformats.org/officeDocument/2006/relationships/tags" Target="../tags/tag1039.xml"/><Relationship Id="rId83" Type="http://schemas.openxmlformats.org/officeDocument/2006/relationships/tags" Target="../tags/tag1047.xml"/><Relationship Id="rId88" Type="http://schemas.openxmlformats.org/officeDocument/2006/relationships/tags" Target="../tags/tag1052.xml"/><Relationship Id="rId91" Type="http://schemas.openxmlformats.org/officeDocument/2006/relationships/tags" Target="../tags/tag1055.xml"/><Relationship Id="rId1" Type="http://schemas.openxmlformats.org/officeDocument/2006/relationships/tags" Target="../tags/tag965.xml"/><Relationship Id="rId6" Type="http://schemas.openxmlformats.org/officeDocument/2006/relationships/tags" Target="../tags/tag970.xml"/><Relationship Id="rId15" Type="http://schemas.openxmlformats.org/officeDocument/2006/relationships/tags" Target="../tags/tag979.xml"/><Relationship Id="rId23" Type="http://schemas.openxmlformats.org/officeDocument/2006/relationships/tags" Target="../tags/tag987.xml"/><Relationship Id="rId28" Type="http://schemas.openxmlformats.org/officeDocument/2006/relationships/tags" Target="../tags/tag992.xml"/><Relationship Id="rId36" Type="http://schemas.openxmlformats.org/officeDocument/2006/relationships/tags" Target="../tags/tag1000.xml"/><Relationship Id="rId49" Type="http://schemas.openxmlformats.org/officeDocument/2006/relationships/tags" Target="../tags/tag1013.xml"/><Relationship Id="rId57" Type="http://schemas.openxmlformats.org/officeDocument/2006/relationships/tags" Target="../tags/tag1021.xml"/><Relationship Id="rId10" Type="http://schemas.openxmlformats.org/officeDocument/2006/relationships/tags" Target="../tags/tag974.xml"/><Relationship Id="rId31" Type="http://schemas.openxmlformats.org/officeDocument/2006/relationships/tags" Target="../tags/tag995.xml"/><Relationship Id="rId44" Type="http://schemas.openxmlformats.org/officeDocument/2006/relationships/tags" Target="../tags/tag1008.xml"/><Relationship Id="rId52" Type="http://schemas.openxmlformats.org/officeDocument/2006/relationships/tags" Target="../tags/tag1016.xml"/><Relationship Id="rId60" Type="http://schemas.openxmlformats.org/officeDocument/2006/relationships/tags" Target="../tags/tag1024.xml"/><Relationship Id="rId65" Type="http://schemas.openxmlformats.org/officeDocument/2006/relationships/tags" Target="../tags/tag1029.xml"/><Relationship Id="rId73" Type="http://schemas.openxmlformats.org/officeDocument/2006/relationships/tags" Target="../tags/tag1037.xml"/><Relationship Id="rId78" Type="http://schemas.openxmlformats.org/officeDocument/2006/relationships/tags" Target="../tags/tag1042.xml"/><Relationship Id="rId81" Type="http://schemas.openxmlformats.org/officeDocument/2006/relationships/tags" Target="../tags/tag1045.xml"/><Relationship Id="rId86" Type="http://schemas.openxmlformats.org/officeDocument/2006/relationships/tags" Target="../tags/tag1050.xml"/><Relationship Id="rId94" Type="http://schemas.openxmlformats.org/officeDocument/2006/relationships/slideLayout" Target="../slideLayouts/slideLayout7.xml"/><Relationship Id="rId4" Type="http://schemas.openxmlformats.org/officeDocument/2006/relationships/tags" Target="../tags/tag968.xml"/><Relationship Id="rId9" Type="http://schemas.openxmlformats.org/officeDocument/2006/relationships/tags" Target="../tags/tag973.xml"/><Relationship Id="rId13" Type="http://schemas.openxmlformats.org/officeDocument/2006/relationships/tags" Target="../tags/tag977.xml"/><Relationship Id="rId18" Type="http://schemas.openxmlformats.org/officeDocument/2006/relationships/tags" Target="../tags/tag982.xml"/><Relationship Id="rId39" Type="http://schemas.openxmlformats.org/officeDocument/2006/relationships/tags" Target="../tags/tag1003.xml"/><Relationship Id="rId34" Type="http://schemas.openxmlformats.org/officeDocument/2006/relationships/tags" Target="../tags/tag998.xml"/><Relationship Id="rId50" Type="http://schemas.openxmlformats.org/officeDocument/2006/relationships/tags" Target="../tags/tag1014.xml"/><Relationship Id="rId55" Type="http://schemas.openxmlformats.org/officeDocument/2006/relationships/tags" Target="../tags/tag1019.xml"/><Relationship Id="rId76" Type="http://schemas.openxmlformats.org/officeDocument/2006/relationships/tags" Target="../tags/tag1040.xml"/><Relationship Id="rId7" Type="http://schemas.openxmlformats.org/officeDocument/2006/relationships/tags" Target="../tags/tag971.xml"/><Relationship Id="rId71" Type="http://schemas.openxmlformats.org/officeDocument/2006/relationships/tags" Target="../tags/tag1035.xml"/><Relationship Id="rId92" Type="http://schemas.openxmlformats.org/officeDocument/2006/relationships/tags" Target="../tags/tag1056.xml"/><Relationship Id="rId2" Type="http://schemas.openxmlformats.org/officeDocument/2006/relationships/tags" Target="../tags/tag966.xml"/><Relationship Id="rId29" Type="http://schemas.openxmlformats.org/officeDocument/2006/relationships/tags" Target="../tags/tag993.xml"/><Relationship Id="rId24" Type="http://schemas.openxmlformats.org/officeDocument/2006/relationships/tags" Target="../tags/tag988.xml"/><Relationship Id="rId40" Type="http://schemas.openxmlformats.org/officeDocument/2006/relationships/tags" Target="../tags/tag1004.xml"/><Relationship Id="rId45" Type="http://schemas.openxmlformats.org/officeDocument/2006/relationships/tags" Target="../tags/tag1009.xml"/><Relationship Id="rId66" Type="http://schemas.openxmlformats.org/officeDocument/2006/relationships/tags" Target="../tags/tag1030.xml"/><Relationship Id="rId87" Type="http://schemas.openxmlformats.org/officeDocument/2006/relationships/tags" Target="../tags/tag1051.xml"/><Relationship Id="rId61" Type="http://schemas.openxmlformats.org/officeDocument/2006/relationships/tags" Target="../tags/tag1025.xml"/><Relationship Id="rId82" Type="http://schemas.openxmlformats.org/officeDocument/2006/relationships/tags" Target="../tags/tag1046.xml"/><Relationship Id="rId19" Type="http://schemas.openxmlformats.org/officeDocument/2006/relationships/tags" Target="../tags/tag983.xml"/><Relationship Id="rId14" Type="http://schemas.openxmlformats.org/officeDocument/2006/relationships/tags" Target="../tags/tag978.xml"/><Relationship Id="rId30" Type="http://schemas.openxmlformats.org/officeDocument/2006/relationships/tags" Target="../tags/tag994.xml"/><Relationship Id="rId35" Type="http://schemas.openxmlformats.org/officeDocument/2006/relationships/tags" Target="../tags/tag999.xml"/><Relationship Id="rId56" Type="http://schemas.openxmlformats.org/officeDocument/2006/relationships/tags" Target="../tags/tag1020.xml"/><Relationship Id="rId77" Type="http://schemas.openxmlformats.org/officeDocument/2006/relationships/tags" Target="../tags/tag1041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tags" Target="../tags/tag1083.xml"/><Relationship Id="rId21" Type="http://schemas.openxmlformats.org/officeDocument/2006/relationships/tags" Target="../tags/tag1078.xml"/><Relationship Id="rId42" Type="http://schemas.openxmlformats.org/officeDocument/2006/relationships/tags" Target="../tags/tag1099.xml"/><Relationship Id="rId47" Type="http://schemas.openxmlformats.org/officeDocument/2006/relationships/tags" Target="../tags/tag1104.xml"/><Relationship Id="rId63" Type="http://schemas.openxmlformats.org/officeDocument/2006/relationships/tags" Target="../tags/tag1120.xml"/><Relationship Id="rId68" Type="http://schemas.openxmlformats.org/officeDocument/2006/relationships/tags" Target="../tags/tag1125.xml"/><Relationship Id="rId84" Type="http://schemas.openxmlformats.org/officeDocument/2006/relationships/tags" Target="../tags/tag1141.xml"/><Relationship Id="rId89" Type="http://schemas.openxmlformats.org/officeDocument/2006/relationships/tags" Target="../tags/tag1146.xml"/><Relationship Id="rId16" Type="http://schemas.openxmlformats.org/officeDocument/2006/relationships/tags" Target="../tags/tag1073.xml"/><Relationship Id="rId11" Type="http://schemas.openxmlformats.org/officeDocument/2006/relationships/tags" Target="../tags/tag1068.xml"/><Relationship Id="rId32" Type="http://schemas.openxmlformats.org/officeDocument/2006/relationships/tags" Target="../tags/tag1089.xml"/><Relationship Id="rId37" Type="http://schemas.openxmlformats.org/officeDocument/2006/relationships/tags" Target="../tags/tag1094.xml"/><Relationship Id="rId53" Type="http://schemas.openxmlformats.org/officeDocument/2006/relationships/tags" Target="../tags/tag1110.xml"/><Relationship Id="rId58" Type="http://schemas.openxmlformats.org/officeDocument/2006/relationships/tags" Target="../tags/tag1115.xml"/><Relationship Id="rId74" Type="http://schemas.openxmlformats.org/officeDocument/2006/relationships/tags" Target="../tags/tag1131.xml"/><Relationship Id="rId79" Type="http://schemas.openxmlformats.org/officeDocument/2006/relationships/tags" Target="../tags/tag1136.xml"/><Relationship Id="rId5" Type="http://schemas.openxmlformats.org/officeDocument/2006/relationships/tags" Target="../tags/tag1062.xml"/><Relationship Id="rId90" Type="http://schemas.openxmlformats.org/officeDocument/2006/relationships/tags" Target="../tags/tag1147.xml"/><Relationship Id="rId95" Type="http://schemas.openxmlformats.org/officeDocument/2006/relationships/slideLayout" Target="../slideLayouts/slideLayout7.xml"/><Relationship Id="rId22" Type="http://schemas.openxmlformats.org/officeDocument/2006/relationships/tags" Target="../tags/tag1079.xml"/><Relationship Id="rId27" Type="http://schemas.openxmlformats.org/officeDocument/2006/relationships/tags" Target="../tags/tag1084.xml"/><Relationship Id="rId43" Type="http://schemas.openxmlformats.org/officeDocument/2006/relationships/tags" Target="../tags/tag1100.xml"/><Relationship Id="rId48" Type="http://schemas.openxmlformats.org/officeDocument/2006/relationships/tags" Target="../tags/tag1105.xml"/><Relationship Id="rId64" Type="http://schemas.openxmlformats.org/officeDocument/2006/relationships/tags" Target="../tags/tag1121.xml"/><Relationship Id="rId69" Type="http://schemas.openxmlformats.org/officeDocument/2006/relationships/tags" Target="../tags/tag1126.xml"/><Relationship Id="rId8" Type="http://schemas.openxmlformats.org/officeDocument/2006/relationships/tags" Target="../tags/tag1065.xml"/><Relationship Id="rId51" Type="http://schemas.openxmlformats.org/officeDocument/2006/relationships/tags" Target="../tags/tag1108.xml"/><Relationship Id="rId72" Type="http://schemas.openxmlformats.org/officeDocument/2006/relationships/tags" Target="../tags/tag1129.xml"/><Relationship Id="rId80" Type="http://schemas.openxmlformats.org/officeDocument/2006/relationships/tags" Target="../tags/tag1137.xml"/><Relationship Id="rId85" Type="http://schemas.openxmlformats.org/officeDocument/2006/relationships/tags" Target="../tags/tag1142.xml"/><Relationship Id="rId93" Type="http://schemas.openxmlformats.org/officeDocument/2006/relationships/tags" Target="../tags/tag1150.xml"/><Relationship Id="rId3" Type="http://schemas.openxmlformats.org/officeDocument/2006/relationships/tags" Target="../tags/tag1060.xml"/><Relationship Id="rId12" Type="http://schemas.openxmlformats.org/officeDocument/2006/relationships/tags" Target="../tags/tag1069.xml"/><Relationship Id="rId17" Type="http://schemas.openxmlformats.org/officeDocument/2006/relationships/tags" Target="../tags/tag1074.xml"/><Relationship Id="rId25" Type="http://schemas.openxmlformats.org/officeDocument/2006/relationships/tags" Target="../tags/tag1082.xml"/><Relationship Id="rId33" Type="http://schemas.openxmlformats.org/officeDocument/2006/relationships/tags" Target="../tags/tag1090.xml"/><Relationship Id="rId38" Type="http://schemas.openxmlformats.org/officeDocument/2006/relationships/tags" Target="../tags/tag1095.xml"/><Relationship Id="rId46" Type="http://schemas.openxmlformats.org/officeDocument/2006/relationships/tags" Target="../tags/tag1103.xml"/><Relationship Id="rId59" Type="http://schemas.openxmlformats.org/officeDocument/2006/relationships/tags" Target="../tags/tag1116.xml"/><Relationship Id="rId67" Type="http://schemas.openxmlformats.org/officeDocument/2006/relationships/tags" Target="../tags/tag1124.xml"/><Relationship Id="rId20" Type="http://schemas.openxmlformats.org/officeDocument/2006/relationships/tags" Target="../tags/tag1077.xml"/><Relationship Id="rId41" Type="http://schemas.openxmlformats.org/officeDocument/2006/relationships/tags" Target="../tags/tag1098.xml"/><Relationship Id="rId54" Type="http://schemas.openxmlformats.org/officeDocument/2006/relationships/tags" Target="../tags/tag1111.xml"/><Relationship Id="rId62" Type="http://schemas.openxmlformats.org/officeDocument/2006/relationships/tags" Target="../tags/tag1119.xml"/><Relationship Id="rId70" Type="http://schemas.openxmlformats.org/officeDocument/2006/relationships/tags" Target="../tags/tag1127.xml"/><Relationship Id="rId75" Type="http://schemas.openxmlformats.org/officeDocument/2006/relationships/tags" Target="../tags/tag1132.xml"/><Relationship Id="rId83" Type="http://schemas.openxmlformats.org/officeDocument/2006/relationships/tags" Target="../tags/tag1140.xml"/><Relationship Id="rId88" Type="http://schemas.openxmlformats.org/officeDocument/2006/relationships/tags" Target="../tags/tag1145.xml"/><Relationship Id="rId91" Type="http://schemas.openxmlformats.org/officeDocument/2006/relationships/tags" Target="../tags/tag1148.xml"/><Relationship Id="rId1" Type="http://schemas.openxmlformats.org/officeDocument/2006/relationships/tags" Target="../tags/tag1058.xml"/><Relationship Id="rId6" Type="http://schemas.openxmlformats.org/officeDocument/2006/relationships/tags" Target="../tags/tag1063.xml"/><Relationship Id="rId15" Type="http://schemas.openxmlformats.org/officeDocument/2006/relationships/tags" Target="../tags/tag1072.xml"/><Relationship Id="rId23" Type="http://schemas.openxmlformats.org/officeDocument/2006/relationships/tags" Target="../tags/tag1080.xml"/><Relationship Id="rId28" Type="http://schemas.openxmlformats.org/officeDocument/2006/relationships/tags" Target="../tags/tag1085.xml"/><Relationship Id="rId36" Type="http://schemas.openxmlformats.org/officeDocument/2006/relationships/tags" Target="../tags/tag1093.xml"/><Relationship Id="rId49" Type="http://schemas.openxmlformats.org/officeDocument/2006/relationships/tags" Target="../tags/tag1106.xml"/><Relationship Id="rId57" Type="http://schemas.openxmlformats.org/officeDocument/2006/relationships/tags" Target="../tags/tag1114.xml"/><Relationship Id="rId10" Type="http://schemas.openxmlformats.org/officeDocument/2006/relationships/tags" Target="../tags/tag1067.xml"/><Relationship Id="rId31" Type="http://schemas.openxmlformats.org/officeDocument/2006/relationships/tags" Target="../tags/tag1088.xml"/><Relationship Id="rId44" Type="http://schemas.openxmlformats.org/officeDocument/2006/relationships/tags" Target="../tags/tag1101.xml"/><Relationship Id="rId52" Type="http://schemas.openxmlformats.org/officeDocument/2006/relationships/tags" Target="../tags/tag1109.xml"/><Relationship Id="rId60" Type="http://schemas.openxmlformats.org/officeDocument/2006/relationships/tags" Target="../tags/tag1117.xml"/><Relationship Id="rId65" Type="http://schemas.openxmlformats.org/officeDocument/2006/relationships/tags" Target="../tags/tag1122.xml"/><Relationship Id="rId73" Type="http://schemas.openxmlformats.org/officeDocument/2006/relationships/tags" Target="../tags/tag1130.xml"/><Relationship Id="rId78" Type="http://schemas.openxmlformats.org/officeDocument/2006/relationships/tags" Target="../tags/tag1135.xml"/><Relationship Id="rId81" Type="http://schemas.openxmlformats.org/officeDocument/2006/relationships/tags" Target="../tags/tag1138.xml"/><Relationship Id="rId86" Type="http://schemas.openxmlformats.org/officeDocument/2006/relationships/tags" Target="../tags/tag1143.xml"/><Relationship Id="rId94" Type="http://schemas.openxmlformats.org/officeDocument/2006/relationships/tags" Target="../tags/tag1151.xml"/><Relationship Id="rId4" Type="http://schemas.openxmlformats.org/officeDocument/2006/relationships/tags" Target="../tags/tag1061.xml"/><Relationship Id="rId9" Type="http://schemas.openxmlformats.org/officeDocument/2006/relationships/tags" Target="../tags/tag1066.xml"/><Relationship Id="rId13" Type="http://schemas.openxmlformats.org/officeDocument/2006/relationships/tags" Target="../tags/tag1070.xml"/><Relationship Id="rId18" Type="http://schemas.openxmlformats.org/officeDocument/2006/relationships/tags" Target="../tags/tag1075.xml"/><Relationship Id="rId39" Type="http://schemas.openxmlformats.org/officeDocument/2006/relationships/tags" Target="../tags/tag1096.xml"/><Relationship Id="rId34" Type="http://schemas.openxmlformats.org/officeDocument/2006/relationships/tags" Target="../tags/tag1091.xml"/><Relationship Id="rId50" Type="http://schemas.openxmlformats.org/officeDocument/2006/relationships/tags" Target="../tags/tag1107.xml"/><Relationship Id="rId55" Type="http://schemas.openxmlformats.org/officeDocument/2006/relationships/tags" Target="../tags/tag1112.xml"/><Relationship Id="rId76" Type="http://schemas.openxmlformats.org/officeDocument/2006/relationships/tags" Target="../tags/tag1133.xml"/><Relationship Id="rId7" Type="http://schemas.openxmlformats.org/officeDocument/2006/relationships/tags" Target="../tags/tag1064.xml"/><Relationship Id="rId71" Type="http://schemas.openxmlformats.org/officeDocument/2006/relationships/tags" Target="../tags/tag1128.xml"/><Relationship Id="rId92" Type="http://schemas.openxmlformats.org/officeDocument/2006/relationships/tags" Target="../tags/tag1149.xml"/><Relationship Id="rId2" Type="http://schemas.openxmlformats.org/officeDocument/2006/relationships/tags" Target="../tags/tag1059.xml"/><Relationship Id="rId29" Type="http://schemas.openxmlformats.org/officeDocument/2006/relationships/tags" Target="../tags/tag1086.xml"/><Relationship Id="rId24" Type="http://schemas.openxmlformats.org/officeDocument/2006/relationships/tags" Target="../tags/tag1081.xml"/><Relationship Id="rId40" Type="http://schemas.openxmlformats.org/officeDocument/2006/relationships/tags" Target="../tags/tag1097.xml"/><Relationship Id="rId45" Type="http://schemas.openxmlformats.org/officeDocument/2006/relationships/tags" Target="../tags/tag1102.xml"/><Relationship Id="rId66" Type="http://schemas.openxmlformats.org/officeDocument/2006/relationships/tags" Target="../tags/tag1123.xml"/><Relationship Id="rId87" Type="http://schemas.openxmlformats.org/officeDocument/2006/relationships/tags" Target="../tags/tag1144.xml"/><Relationship Id="rId61" Type="http://schemas.openxmlformats.org/officeDocument/2006/relationships/tags" Target="../tags/tag1118.xml"/><Relationship Id="rId82" Type="http://schemas.openxmlformats.org/officeDocument/2006/relationships/tags" Target="../tags/tag1139.xml"/><Relationship Id="rId19" Type="http://schemas.openxmlformats.org/officeDocument/2006/relationships/tags" Target="../tags/tag1076.xml"/><Relationship Id="rId14" Type="http://schemas.openxmlformats.org/officeDocument/2006/relationships/tags" Target="../tags/tag1071.xml"/><Relationship Id="rId30" Type="http://schemas.openxmlformats.org/officeDocument/2006/relationships/tags" Target="../tags/tag1087.xml"/><Relationship Id="rId35" Type="http://schemas.openxmlformats.org/officeDocument/2006/relationships/tags" Target="../tags/tag1092.xml"/><Relationship Id="rId56" Type="http://schemas.openxmlformats.org/officeDocument/2006/relationships/tags" Target="../tags/tag1113.xml"/><Relationship Id="rId77" Type="http://schemas.openxmlformats.org/officeDocument/2006/relationships/tags" Target="../tags/tag1134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tags" Target="../tags/tag1268.xml"/><Relationship Id="rId21" Type="http://schemas.openxmlformats.org/officeDocument/2006/relationships/tags" Target="../tags/tag1172.xml"/><Relationship Id="rId42" Type="http://schemas.openxmlformats.org/officeDocument/2006/relationships/tags" Target="../tags/tag1193.xml"/><Relationship Id="rId63" Type="http://schemas.openxmlformats.org/officeDocument/2006/relationships/tags" Target="../tags/tag1214.xml"/><Relationship Id="rId84" Type="http://schemas.openxmlformats.org/officeDocument/2006/relationships/tags" Target="../tags/tag1235.xml"/><Relationship Id="rId16" Type="http://schemas.openxmlformats.org/officeDocument/2006/relationships/tags" Target="../tags/tag1167.xml"/><Relationship Id="rId107" Type="http://schemas.openxmlformats.org/officeDocument/2006/relationships/tags" Target="../tags/tag1258.xml"/><Relationship Id="rId11" Type="http://schemas.openxmlformats.org/officeDocument/2006/relationships/tags" Target="../tags/tag1162.xml"/><Relationship Id="rId32" Type="http://schemas.openxmlformats.org/officeDocument/2006/relationships/tags" Target="../tags/tag1183.xml"/><Relationship Id="rId37" Type="http://schemas.openxmlformats.org/officeDocument/2006/relationships/tags" Target="../tags/tag1188.xml"/><Relationship Id="rId53" Type="http://schemas.openxmlformats.org/officeDocument/2006/relationships/tags" Target="../tags/tag1204.xml"/><Relationship Id="rId58" Type="http://schemas.openxmlformats.org/officeDocument/2006/relationships/tags" Target="../tags/tag1209.xml"/><Relationship Id="rId74" Type="http://schemas.openxmlformats.org/officeDocument/2006/relationships/tags" Target="../tags/tag1225.xml"/><Relationship Id="rId79" Type="http://schemas.openxmlformats.org/officeDocument/2006/relationships/tags" Target="../tags/tag1230.xml"/><Relationship Id="rId102" Type="http://schemas.openxmlformats.org/officeDocument/2006/relationships/tags" Target="../tags/tag1253.xml"/><Relationship Id="rId123" Type="http://schemas.openxmlformats.org/officeDocument/2006/relationships/tags" Target="../tags/tag1274.xml"/><Relationship Id="rId128" Type="http://schemas.openxmlformats.org/officeDocument/2006/relationships/tags" Target="../tags/tag1279.xml"/><Relationship Id="rId5" Type="http://schemas.openxmlformats.org/officeDocument/2006/relationships/tags" Target="../tags/tag1156.xml"/><Relationship Id="rId90" Type="http://schemas.openxmlformats.org/officeDocument/2006/relationships/tags" Target="../tags/tag1241.xml"/><Relationship Id="rId95" Type="http://schemas.openxmlformats.org/officeDocument/2006/relationships/tags" Target="../tags/tag1246.xml"/><Relationship Id="rId22" Type="http://schemas.openxmlformats.org/officeDocument/2006/relationships/tags" Target="../tags/tag1173.xml"/><Relationship Id="rId27" Type="http://schemas.openxmlformats.org/officeDocument/2006/relationships/tags" Target="../tags/tag1178.xml"/><Relationship Id="rId43" Type="http://schemas.openxmlformats.org/officeDocument/2006/relationships/tags" Target="../tags/tag1194.xml"/><Relationship Id="rId48" Type="http://schemas.openxmlformats.org/officeDocument/2006/relationships/tags" Target="../tags/tag1199.xml"/><Relationship Id="rId64" Type="http://schemas.openxmlformats.org/officeDocument/2006/relationships/tags" Target="../tags/tag1215.xml"/><Relationship Id="rId69" Type="http://schemas.openxmlformats.org/officeDocument/2006/relationships/tags" Target="../tags/tag1220.xml"/><Relationship Id="rId113" Type="http://schemas.openxmlformats.org/officeDocument/2006/relationships/tags" Target="../tags/tag1264.xml"/><Relationship Id="rId118" Type="http://schemas.openxmlformats.org/officeDocument/2006/relationships/tags" Target="../tags/tag1269.xml"/><Relationship Id="rId134" Type="http://schemas.openxmlformats.org/officeDocument/2006/relationships/tags" Target="../tags/tag1285.xml"/><Relationship Id="rId80" Type="http://schemas.openxmlformats.org/officeDocument/2006/relationships/tags" Target="../tags/tag1231.xml"/><Relationship Id="rId85" Type="http://schemas.openxmlformats.org/officeDocument/2006/relationships/tags" Target="../tags/tag1236.xml"/><Relationship Id="rId12" Type="http://schemas.openxmlformats.org/officeDocument/2006/relationships/tags" Target="../tags/tag1163.xml"/><Relationship Id="rId17" Type="http://schemas.openxmlformats.org/officeDocument/2006/relationships/tags" Target="../tags/tag1168.xml"/><Relationship Id="rId33" Type="http://schemas.openxmlformats.org/officeDocument/2006/relationships/tags" Target="../tags/tag1184.xml"/><Relationship Id="rId38" Type="http://schemas.openxmlformats.org/officeDocument/2006/relationships/tags" Target="../tags/tag1189.xml"/><Relationship Id="rId59" Type="http://schemas.openxmlformats.org/officeDocument/2006/relationships/tags" Target="../tags/tag1210.xml"/><Relationship Id="rId103" Type="http://schemas.openxmlformats.org/officeDocument/2006/relationships/tags" Target="../tags/tag1254.xml"/><Relationship Id="rId108" Type="http://schemas.openxmlformats.org/officeDocument/2006/relationships/tags" Target="../tags/tag1259.xml"/><Relationship Id="rId124" Type="http://schemas.openxmlformats.org/officeDocument/2006/relationships/tags" Target="../tags/tag1275.xml"/><Relationship Id="rId129" Type="http://schemas.openxmlformats.org/officeDocument/2006/relationships/tags" Target="../tags/tag1280.xml"/><Relationship Id="rId54" Type="http://schemas.openxmlformats.org/officeDocument/2006/relationships/tags" Target="../tags/tag1205.xml"/><Relationship Id="rId70" Type="http://schemas.openxmlformats.org/officeDocument/2006/relationships/tags" Target="../tags/tag1221.xml"/><Relationship Id="rId75" Type="http://schemas.openxmlformats.org/officeDocument/2006/relationships/tags" Target="../tags/tag1226.xml"/><Relationship Id="rId91" Type="http://schemas.openxmlformats.org/officeDocument/2006/relationships/tags" Target="../tags/tag1242.xml"/><Relationship Id="rId96" Type="http://schemas.openxmlformats.org/officeDocument/2006/relationships/tags" Target="../tags/tag1247.xml"/><Relationship Id="rId1" Type="http://schemas.openxmlformats.org/officeDocument/2006/relationships/tags" Target="../tags/tag1152.xml"/><Relationship Id="rId6" Type="http://schemas.openxmlformats.org/officeDocument/2006/relationships/tags" Target="../tags/tag1157.xml"/><Relationship Id="rId23" Type="http://schemas.openxmlformats.org/officeDocument/2006/relationships/tags" Target="../tags/tag1174.xml"/><Relationship Id="rId28" Type="http://schemas.openxmlformats.org/officeDocument/2006/relationships/tags" Target="../tags/tag1179.xml"/><Relationship Id="rId49" Type="http://schemas.openxmlformats.org/officeDocument/2006/relationships/tags" Target="../tags/tag1200.xml"/><Relationship Id="rId114" Type="http://schemas.openxmlformats.org/officeDocument/2006/relationships/tags" Target="../tags/tag1265.xml"/><Relationship Id="rId119" Type="http://schemas.openxmlformats.org/officeDocument/2006/relationships/tags" Target="../tags/tag1270.xml"/><Relationship Id="rId44" Type="http://schemas.openxmlformats.org/officeDocument/2006/relationships/tags" Target="../tags/tag1195.xml"/><Relationship Id="rId60" Type="http://schemas.openxmlformats.org/officeDocument/2006/relationships/tags" Target="../tags/tag1211.xml"/><Relationship Id="rId65" Type="http://schemas.openxmlformats.org/officeDocument/2006/relationships/tags" Target="../tags/tag1216.xml"/><Relationship Id="rId81" Type="http://schemas.openxmlformats.org/officeDocument/2006/relationships/tags" Target="../tags/tag1232.xml"/><Relationship Id="rId86" Type="http://schemas.openxmlformats.org/officeDocument/2006/relationships/tags" Target="../tags/tag1237.xml"/><Relationship Id="rId130" Type="http://schemas.openxmlformats.org/officeDocument/2006/relationships/tags" Target="../tags/tag1281.xml"/><Relationship Id="rId135" Type="http://schemas.openxmlformats.org/officeDocument/2006/relationships/tags" Target="../tags/tag1286.xml"/><Relationship Id="rId13" Type="http://schemas.openxmlformats.org/officeDocument/2006/relationships/tags" Target="../tags/tag1164.xml"/><Relationship Id="rId18" Type="http://schemas.openxmlformats.org/officeDocument/2006/relationships/tags" Target="../tags/tag1169.xml"/><Relationship Id="rId39" Type="http://schemas.openxmlformats.org/officeDocument/2006/relationships/tags" Target="../tags/tag1190.xml"/><Relationship Id="rId109" Type="http://schemas.openxmlformats.org/officeDocument/2006/relationships/tags" Target="../tags/tag1260.xml"/><Relationship Id="rId34" Type="http://schemas.openxmlformats.org/officeDocument/2006/relationships/tags" Target="../tags/tag1185.xml"/><Relationship Id="rId50" Type="http://schemas.openxmlformats.org/officeDocument/2006/relationships/tags" Target="../tags/tag1201.xml"/><Relationship Id="rId55" Type="http://schemas.openxmlformats.org/officeDocument/2006/relationships/tags" Target="../tags/tag1206.xml"/><Relationship Id="rId76" Type="http://schemas.openxmlformats.org/officeDocument/2006/relationships/tags" Target="../tags/tag1227.xml"/><Relationship Id="rId97" Type="http://schemas.openxmlformats.org/officeDocument/2006/relationships/tags" Target="../tags/tag1248.xml"/><Relationship Id="rId104" Type="http://schemas.openxmlformats.org/officeDocument/2006/relationships/tags" Target="../tags/tag1255.xml"/><Relationship Id="rId120" Type="http://schemas.openxmlformats.org/officeDocument/2006/relationships/tags" Target="../tags/tag1271.xml"/><Relationship Id="rId125" Type="http://schemas.openxmlformats.org/officeDocument/2006/relationships/tags" Target="../tags/tag1276.xml"/><Relationship Id="rId7" Type="http://schemas.openxmlformats.org/officeDocument/2006/relationships/tags" Target="../tags/tag1158.xml"/><Relationship Id="rId71" Type="http://schemas.openxmlformats.org/officeDocument/2006/relationships/tags" Target="../tags/tag1222.xml"/><Relationship Id="rId92" Type="http://schemas.openxmlformats.org/officeDocument/2006/relationships/tags" Target="../tags/tag1243.xml"/><Relationship Id="rId2" Type="http://schemas.openxmlformats.org/officeDocument/2006/relationships/tags" Target="../tags/tag1153.xml"/><Relationship Id="rId29" Type="http://schemas.openxmlformats.org/officeDocument/2006/relationships/tags" Target="../tags/tag1180.xml"/><Relationship Id="rId24" Type="http://schemas.openxmlformats.org/officeDocument/2006/relationships/tags" Target="../tags/tag1175.xml"/><Relationship Id="rId40" Type="http://schemas.openxmlformats.org/officeDocument/2006/relationships/tags" Target="../tags/tag1191.xml"/><Relationship Id="rId45" Type="http://schemas.openxmlformats.org/officeDocument/2006/relationships/tags" Target="../tags/tag1196.xml"/><Relationship Id="rId66" Type="http://schemas.openxmlformats.org/officeDocument/2006/relationships/tags" Target="../tags/tag1217.xml"/><Relationship Id="rId87" Type="http://schemas.openxmlformats.org/officeDocument/2006/relationships/tags" Target="../tags/tag1238.xml"/><Relationship Id="rId110" Type="http://schemas.openxmlformats.org/officeDocument/2006/relationships/tags" Target="../tags/tag1261.xml"/><Relationship Id="rId115" Type="http://schemas.openxmlformats.org/officeDocument/2006/relationships/tags" Target="../tags/tag1266.xml"/><Relationship Id="rId131" Type="http://schemas.openxmlformats.org/officeDocument/2006/relationships/tags" Target="../tags/tag1282.xml"/><Relationship Id="rId136" Type="http://schemas.openxmlformats.org/officeDocument/2006/relationships/tags" Target="../tags/tag1287.xml"/><Relationship Id="rId61" Type="http://schemas.openxmlformats.org/officeDocument/2006/relationships/tags" Target="../tags/tag1212.xml"/><Relationship Id="rId82" Type="http://schemas.openxmlformats.org/officeDocument/2006/relationships/tags" Target="../tags/tag1233.xml"/><Relationship Id="rId19" Type="http://schemas.openxmlformats.org/officeDocument/2006/relationships/tags" Target="../tags/tag1170.xml"/><Relationship Id="rId14" Type="http://schemas.openxmlformats.org/officeDocument/2006/relationships/tags" Target="../tags/tag1165.xml"/><Relationship Id="rId30" Type="http://schemas.openxmlformats.org/officeDocument/2006/relationships/tags" Target="../tags/tag1181.xml"/><Relationship Id="rId35" Type="http://schemas.openxmlformats.org/officeDocument/2006/relationships/tags" Target="../tags/tag1186.xml"/><Relationship Id="rId56" Type="http://schemas.openxmlformats.org/officeDocument/2006/relationships/tags" Target="../tags/tag1207.xml"/><Relationship Id="rId77" Type="http://schemas.openxmlformats.org/officeDocument/2006/relationships/tags" Target="../tags/tag1228.xml"/><Relationship Id="rId100" Type="http://schemas.openxmlformats.org/officeDocument/2006/relationships/tags" Target="../tags/tag1251.xml"/><Relationship Id="rId105" Type="http://schemas.openxmlformats.org/officeDocument/2006/relationships/tags" Target="../tags/tag1256.xml"/><Relationship Id="rId126" Type="http://schemas.openxmlformats.org/officeDocument/2006/relationships/tags" Target="../tags/tag1277.xml"/><Relationship Id="rId8" Type="http://schemas.openxmlformats.org/officeDocument/2006/relationships/tags" Target="../tags/tag1159.xml"/><Relationship Id="rId51" Type="http://schemas.openxmlformats.org/officeDocument/2006/relationships/tags" Target="../tags/tag1202.xml"/><Relationship Id="rId72" Type="http://schemas.openxmlformats.org/officeDocument/2006/relationships/tags" Target="../tags/tag1223.xml"/><Relationship Id="rId93" Type="http://schemas.openxmlformats.org/officeDocument/2006/relationships/tags" Target="../tags/tag1244.xml"/><Relationship Id="rId98" Type="http://schemas.openxmlformats.org/officeDocument/2006/relationships/tags" Target="../tags/tag1249.xml"/><Relationship Id="rId121" Type="http://schemas.openxmlformats.org/officeDocument/2006/relationships/tags" Target="../tags/tag1272.xml"/><Relationship Id="rId3" Type="http://schemas.openxmlformats.org/officeDocument/2006/relationships/tags" Target="../tags/tag1154.xml"/><Relationship Id="rId25" Type="http://schemas.openxmlformats.org/officeDocument/2006/relationships/tags" Target="../tags/tag1176.xml"/><Relationship Id="rId46" Type="http://schemas.openxmlformats.org/officeDocument/2006/relationships/tags" Target="../tags/tag1197.xml"/><Relationship Id="rId67" Type="http://schemas.openxmlformats.org/officeDocument/2006/relationships/tags" Target="../tags/tag1218.xml"/><Relationship Id="rId116" Type="http://schemas.openxmlformats.org/officeDocument/2006/relationships/tags" Target="../tags/tag1267.xml"/><Relationship Id="rId137" Type="http://schemas.openxmlformats.org/officeDocument/2006/relationships/slideLayout" Target="../slideLayouts/slideLayout7.xml"/><Relationship Id="rId20" Type="http://schemas.openxmlformats.org/officeDocument/2006/relationships/tags" Target="../tags/tag1171.xml"/><Relationship Id="rId41" Type="http://schemas.openxmlformats.org/officeDocument/2006/relationships/tags" Target="../tags/tag1192.xml"/><Relationship Id="rId62" Type="http://schemas.openxmlformats.org/officeDocument/2006/relationships/tags" Target="../tags/tag1213.xml"/><Relationship Id="rId83" Type="http://schemas.openxmlformats.org/officeDocument/2006/relationships/tags" Target="../tags/tag1234.xml"/><Relationship Id="rId88" Type="http://schemas.openxmlformats.org/officeDocument/2006/relationships/tags" Target="../tags/tag1239.xml"/><Relationship Id="rId111" Type="http://schemas.openxmlformats.org/officeDocument/2006/relationships/tags" Target="../tags/tag1262.xml"/><Relationship Id="rId132" Type="http://schemas.openxmlformats.org/officeDocument/2006/relationships/tags" Target="../tags/tag1283.xml"/><Relationship Id="rId15" Type="http://schemas.openxmlformats.org/officeDocument/2006/relationships/tags" Target="../tags/tag1166.xml"/><Relationship Id="rId36" Type="http://schemas.openxmlformats.org/officeDocument/2006/relationships/tags" Target="../tags/tag1187.xml"/><Relationship Id="rId57" Type="http://schemas.openxmlformats.org/officeDocument/2006/relationships/tags" Target="../tags/tag1208.xml"/><Relationship Id="rId106" Type="http://schemas.openxmlformats.org/officeDocument/2006/relationships/tags" Target="../tags/tag1257.xml"/><Relationship Id="rId127" Type="http://schemas.openxmlformats.org/officeDocument/2006/relationships/tags" Target="../tags/tag1278.xml"/><Relationship Id="rId10" Type="http://schemas.openxmlformats.org/officeDocument/2006/relationships/tags" Target="../tags/tag1161.xml"/><Relationship Id="rId31" Type="http://schemas.openxmlformats.org/officeDocument/2006/relationships/tags" Target="../tags/tag1182.xml"/><Relationship Id="rId52" Type="http://schemas.openxmlformats.org/officeDocument/2006/relationships/tags" Target="../tags/tag1203.xml"/><Relationship Id="rId73" Type="http://schemas.openxmlformats.org/officeDocument/2006/relationships/tags" Target="../tags/tag1224.xml"/><Relationship Id="rId78" Type="http://schemas.openxmlformats.org/officeDocument/2006/relationships/tags" Target="../tags/tag1229.xml"/><Relationship Id="rId94" Type="http://schemas.openxmlformats.org/officeDocument/2006/relationships/tags" Target="../tags/tag1245.xml"/><Relationship Id="rId99" Type="http://schemas.openxmlformats.org/officeDocument/2006/relationships/tags" Target="../tags/tag1250.xml"/><Relationship Id="rId101" Type="http://schemas.openxmlformats.org/officeDocument/2006/relationships/tags" Target="../tags/tag1252.xml"/><Relationship Id="rId122" Type="http://schemas.openxmlformats.org/officeDocument/2006/relationships/tags" Target="../tags/tag1273.xml"/><Relationship Id="rId4" Type="http://schemas.openxmlformats.org/officeDocument/2006/relationships/tags" Target="../tags/tag1155.xml"/><Relationship Id="rId9" Type="http://schemas.openxmlformats.org/officeDocument/2006/relationships/tags" Target="../tags/tag1160.xml"/><Relationship Id="rId26" Type="http://schemas.openxmlformats.org/officeDocument/2006/relationships/tags" Target="../tags/tag1177.xml"/><Relationship Id="rId47" Type="http://schemas.openxmlformats.org/officeDocument/2006/relationships/tags" Target="../tags/tag1198.xml"/><Relationship Id="rId68" Type="http://schemas.openxmlformats.org/officeDocument/2006/relationships/tags" Target="../tags/tag1219.xml"/><Relationship Id="rId89" Type="http://schemas.openxmlformats.org/officeDocument/2006/relationships/tags" Target="../tags/tag1240.xml"/><Relationship Id="rId112" Type="http://schemas.openxmlformats.org/officeDocument/2006/relationships/tags" Target="../tags/tag1263.xml"/><Relationship Id="rId133" Type="http://schemas.openxmlformats.org/officeDocument/2006/relationships/tags" Target="../tags/tag1284.xml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tags" Target="../tags/tag1313.xml"/><Relationship Id="rId117" Type="http://schemas.openxmlformats.org/officeDocument/2006/relationships/tags" Target="../tags/tag1404.xml"/><Relationship Id="rId21" Type="http://schemas.openxmlformats.org/officeDocument/2006/relationships/tags" Target="../tags/tag1308.xml"/><Relationship Id="rId42" Type="http://schemas.openxmlformats.org/officeDocument/2006/relationships/tags" Target="../tags/tag1329.xml"/><Relationship Id="rId47" Type="http://schemas.openxmlformats.org/officeDocument/2006/relationships/tags" Target="../tags/tag1334.xml"/><Relationship Id="rId63" Type="http://schemas.openxmlformats.org/officeDocument/2006/relationships/tags" Target="../tags/tag1350.xml"/><Relationship Id="rId68" Type="http://schemas.openxmlformats.org/officeDocument/2006/relationships/tags" Target="../tags/tag1355.xml"/><Relationship Id="rId84" Type="http://schemas.openxmlformats.org/officeDocument/2006/relationships/tags" Target="../tags/tag1371.xml"/><Relationship Id="rId89" Type="http://schemas.openxmlformats.org/officeDocument/2006/relationships/tags" Target="../tags/tag1376.xml"/><Relationship Id="rId112" Type="http://schemas.openxmlformats.org/officeDocument/2006/relationships/tags" Target="../tags/tag1399.xml"/><Relationship Id="rId16" Type="http://schemas.openxmlformats.org/officeDocument/2006/relationships/tags" Target="../tags/tag1303.xml"/><Relationship Id="rId107" Type="http://schemas.openxmlformats.org/officeDocument/2006/relationships/tags" Target="../tags/tag1394.xml"/><Relationship Id="rId11" Type="http://schemas.openxmlformats.org/officeDocument/2006/relationships/tags" Target="../tags/tag1298.xml"/><Relationship Id="rId32" Type="http://schemas.openxmlformats.org/officeDocument/2006/relationships/tags" Target="../tags/tag1319.xml"/><Relationship Id="rId37" Type="http://schemas.openxmlformats.org/officeDocument/2006/relationships/tags" Target="../tags/tag1324.xml"/><Relationship Id="rId53" Type="http://schemas.openxmlformats.org/officeDocument/2006/relationships/tags" Target="../tags/tag1340.xml"/><Relationship Id="rId58" Type="http://schemas.openxmlformats.org/officeDocument/2006/relationships/tags" Target="../tags/tag1345.xml"/><Relationship Id="rId74" Type="http://schemas.openxmlformats.org/officeDocument/2006/relationships/tags" Target="../tags/tag1361.xml"/><Relationship Id="rId79" Type="http://schemas.openxmlformats.org/officeDocument/2006/relationships/tags" Target="../tags/tag1366.xml"/><Relationship Id="rId102" Type="http://schemas.openxmlformats.org/officeDocument/2006/relationships/tags" Target="../tags/tag1389.xml"/><Relationship Id="rId123" Type="http://schemas.openxmlformats.org/officeDocument/2006/relationships/tags" Target="../tags/tag1410.xml"/><Relationship Id="rId5" Type="http://schemas.openxmlformats.org/officeDocument/2006/relationships/tags" Target="../tags/tag1292.xml"/><Relationship Id="rId90" Type="http://schemas.openxmlformats.org/officeDocument/2006/relationships/tags" Target="../tags/tag1377.xml"/><Relationship Id="rId95" Type="http://schemas.openxmlformats.org/officeDocument/2006/relationships/tags" Target="../tags/tag1382.xml"/><Relationship Id="rId22" Type="http://schemas.openxmlformats.org/officeDocument/2006/relationships/tags" Target="../tags/tag1309.xml"/><Relationship Id="rId27" Type="http://schemas.openxmlformats.org/officeDocument/2006/relationships/tags" Target="../tags/tag1314.xml"/><Relationship Id="rId43" Type="http://schemas.openxmlformats.org/officeDocument/2006/relationships/tags" Target="../tags/tag1330.xml"/><Relationship Id="rId48" Type="http://schemas.openxmlformats.org/officeDocument/2006/relationships/tags" Target="../tags/tag1335.xml"/><Relationship Id="rId64" Type="http://schemas.openxmlformats.org/officeDocument/2006/relationships/tags" Target="../tags/tag1351.xml"/><Relationship Id="rId69" Type="http://schemas.openxmlformats.org/officeDocument/2006/relationships/tags" Target="../tags/tag1356.xml"/><Relationship Id="rId113" Type="http://schemas.openxmlformats.org/officeDocument/2006/relationships/tags" Target="../tags/tag1400.xml"/><Relationship Id="rId118" Type="http://schemas.openxmlformats.org/officeDocument/2006/relationships/tags" Target="../tags/tag1405.xml"/><Relationship Id="rId80" Type="http://schemas.openxmlformats.org/officeDocument/2006/relationships/tags" Target="../tags/tag1367.xml"/><Relationship Id="rId85" Type="http://schemas.openxmlformats.org/officeDocument/2006/relationships/tags" Target="../tags/tag1372.xml"/><Relationship Id="rId12" Type="http://schemas.openxmlformats.org/officeDocument/2006/relationships/tags" Target="../tags/tag1299.xml"/><Relationship Id="rId17" Type="http://schemas.openxmlformats.org/officeDocument/2006/relationships/tags" Target="../tags/tag1304.xml"/><Relationship Id="rId33" Type="http://schemas.openxmlformats.org/officeDocument/2006/relationships/tags" Target="../tags/tag1320.xml"/><Relationship Id="rId38" Type="http://schemas.openxmlformats.org/officeDocument/2006/relationships/tags" Target="../tags/tag1325.xml"/><Relationship Id="rId59" Type="http://schemas.openxmlformats.org/officeDocument/2006/relationships/tags" Target="../tags/tag1346.xml"/><Relationship Id="rId103" Type="http://schemas.openxmlformats.org/officeDocument/2006/relationships/tags" Target="../tags/tag1390.xml"/><Relationship Id="rId108" Type="http://schemas.openxmlformats.org/officeDocument/2006/relationships/tags" Target="../tags/tag1395.xml"/><Relationship Id="rId124" Type="http://schemas.openxmlformats.org/officeDocument/2006/relationships/tags" Target="../tags/tag1411.xml"/><Relationship Id="rId54" Type="http://schemas.openxmlformats.org/officeDocument/2006/relationships/tags" Target="../tags/tag1341.xml"/><Relationship Id="rId70" Type="http://schemas.openxmlformats.org/officeDocument/2006/relationships/tags" Target="../tags/tag1357.xml"/><Relationship Id="rId75" Type="http://schemas.openxmlformats.org/officeDocument/2006/relationships/tags" Target="../tags/tag1362.xml"/><Relationship Id="rId91" Type="http://schemas.openxmlformats.org/officeDocument/2006/relationships/tags" Target="../tags/tag1378.xml"/><Relationship Id="rId96" Type="http://schemas.openxmlformats.org/officeDocument/2006/relationships/tags" Target="../tags/tag1383.xml"/><Relationship Id="rId1" Type="http://schemas.openxmlformats.org/officeDocument/2006/relationships/tags" Target="../tags/tag1288.xml"/><Relationship Id="rId6" Type="http://schemas.openxmlformats.org/officeDocument/2006/relationships/tags" Target="../tags/tag1293.xml"/><Relationship Id="rId23" Type="http://schemas.openxmlformats.org/officeDocument/2006/relationships/tags" Target="../tags/tag1310.xml"/><Relationship Id="rId28" Type="http://schemas.openxmlformats.org/officeDocument/2006/relationships/tags" Target="../tags/tag1315.xml"/><Relationship Id="rId49" Type="http://schemas.openxmlformats.org/officeDocument/2006/relationships/tags" Target="../tags/tag1336.xml"/><Relationship Id="rId114" Type="http://schemas.openxmlformats.org/officeDocument/2006/relationships/tags" Target="../tags/tag1401.xml"/><Relationship Id="rId119" Type="http://schemas.openxmlformats.org/officeDocument/2006/relationships/tags" Target="../tags/tag1406.xml"/><Relationship Id="rId44" Type="http://schemas.openxmlformats.org/officeDocument/2006/relationships/tags" Target="../tags/tag1331.xml"/><Relationship Id="rId60" Type="http://schemas.openxmlformats.org/officeDocument/2006/relationships/tags" Target="../tags/tag1347.xml"/><Relationship Id="rId65" Type="http://schemas.openxmlformats.org/officeDocument/2006/relationships/tags" Target="../tags/tag1352.xml"/><Relationship Id="rId81" Type="http://schemas.openxmlformats.org/officeDocument/2006/relationships/tags" Target="../tags/tag1368.xml"/><Relationship Id="rId86" Type="http://schemas.openxmlformats.org/officeDocument/2006/relationships/tags" Target="../tags/tag1373.xml"/><Relationship Id="rId13" Type="http://schemas.openxmlformats.org/officeDocument/2006/relationships/tags" Target="../tags/tag1300.xml"/><Relationship Id="rId18" Type="http://schemas.openxmlformats.org/officeDocument/2006/relationships/tags" Target="../tags/tag1305.xml"/><Relationship Id="rId39" Type="http://schemas.openxmlformats.org/officeDocument/2006/relationships/tags" Target="../tags/tag1326.xml"/><Relationship Id="rId109" Type="http://schemas.openxmlformats.org/officeDocument/2006/relationships/tags" Target="../tags/tag1396.xml"/><Relationship Id="rId34" Type="http://schemas.openxmlformats.org/officeDocument/2006/relationships/tags" Target="../tags/tag1321.xml"/><Relationship Id="rId50" Type="http://schemas.openxmlformats.org/officeDocument/2006/relationships/tags" Target="../tags/tag1337.xml"/><Relationship Id="rId55" Type="http://schemas.openxmlformats.org/officeDocument/2006/relationships/tags" Target="../tags/tag1342.xml"/><Relationship Id="rId76" Type="http://schemas.openxmlformats.org/officeDocument/2006/relationships/tags" Target="../tags/tag1363.xml"/><Relationship Id="rId97" Type="http://schemas.openxmlformats.org/officeDocument/2006/relationships/tags" Target="../tags/tag1384.xml"/><Relationship Id="rId104" Type="http://schemas.openxmlformats.org/officeDocument/2006/relationships/tags" Target="../tags/tag1391.xml"/><Relationship Id="rId120" Type="http://schemas.openxmlformats.org/officeDocument/2006/relationships/tags" Target="../tags/tag1407.xml"/><Relationship Id="rId125" Type="http://schemas.openxmlformats.org/officeDocument/2006/relationships/slideLayout" Target="../slideLayouts/slideLayout7.xml"/><Relationship Id="rId7" Type="http://schemas.openxmlformats.org/officeDocument/2006/relationships/tags" Target="../tags/tag1294.xml"/><Relationship Id="rId71" Type="http://schemas.openxmlformats.org/officeDocument/2006/relationships/tags" Target="../tags/tag1358.xml"/><Relationship Id="rId92" Type="http://schemas.openxmlformats.org/officeDocument/2006/relationships/tags" Target="../tags/tag1379.xml"/><Relationship Id="rId2" Type="http://schemas.openxmlformats.org/officeDocument/2006/relationships/tags" Target="../tags/tag1289.xml"/><Relationship Id="rId29" Type="http://schemas.openxmlformats.org/officeDocument/2006/relationships/tags" Target="../tags/tag1316.xml"/><Relationship Id="rId24" Type="http://schemas.openxmlformats.org/officeDocument/2006/relationships/tags" Target="../tags/tag1311.xml"/><Relationship Id="rId40" Type="http://schemas.openxmlformats.org/officeDocument/2006/relationships/tags" Target="../tags/tag1327.xml"/><Relationship Id="rId45" Type="http://schemas.openxmlformats.org/officeDocument/2006/relationships/tags" Target="../tags/tag1332.xml"/><Relationship Id="rId66" Type="http://schemas.openxmlformats.org/officeDocument/2006/relationships/tags" Target="../tags/tag1353.xml"/><Relationship Id="rId87" Type="http://schemas.openxmlformats.org/officeDocument/2006/relationships/tags" Target="../tags/tag1374.xml"/><Relationship Id="rId110" Type="http://schemas.openxmlformats.org/officeDocument/2006/relationships/tags" Target="../tags/tag1397.xml"/><Relationship Id="rId115" Type="http://schemas.openxmlformats.org/officeDocument/2006/relationships/tags" Target="../tags/tag1402.xml"/><Relationship Id="rId61" Type="http://schemas.openxmlformats.org/officeDocument/2006/relationships/tags" Target="../tags/tag1348.xml"/><Relationship Id="rId82" Type="http://schemas.openxmlformats.org/officeDocument/2006/relationships/tags" Target="../tags/tag1369.xml"/><Relationship Id="rId19" Type="http://schemas.openxmlformats.org/officeDocument/2006/relationships/tags" Target="../tags/tag1306.xml"/><Relationship Id="rId14" Type="http://schemas.openxmlformats.org/officeDocument/2006/relationships/tags" Target="../tags/tag1301.xml"/><Relationship Id="rId30" Type="http://schemas.openxmlformats.org/officeDocument/2006/relationships/tags" Target="../tags/tag1317.xml"/><Relationship Id="rId35" Type="http://schemas.openxmlformats.org/officeDocument/2006/relationships/tags" Target="../tags/tag1322.xml"/><Relationship Id="rId56" Type="http://schemas.openxmlformats.org/officeDocument/2006/relationships/tags" Target="../tags/tag1343.xml"/><Relationship Id="rId77" Type="http://schemas.openxmlformats.org/officeDocument/2006/relationships/tags" Target="../tags/tag1364.xml"/><Relationship Id="rId100" Type="http://schemas.openxmlformats.org/officeDocument/2006/relationships/tags" Target="../tags/tag1387.xml"/><Relationship Id="rId105" Type="http://schemas.openxmlformats.org/officeDocument/2006/relationships/tags" Target="../tags/tag1392.xml"/><Relationship Id="rId8" Type="http://schemas.openxmlformats.org/officeDocument/2006/relationships/tags" Target="../tags/tag1295.xml"/><Relationship Id="rId51" Type="http://schemas.openxmlformats.org/officeDocument/2006/relationships/tags" Target="../tags/tag1338.xml"/><Relationship Id="rId72" Type="http://schemas.openxmlformats.org/officeDocument/2006/relationships/tags" Target="../tags/tag1359.xml"/><Relationship Id="rId93" Type="http://schemas.openxmlformats.org/officeDocument/2006/relationships/tags" Target="../tags/tag1380.xml"/><Relationship Id="rId98" Type="http://schemas.openxmlformats.org/officeDocument/2006/relationships/tags" Target="../tags/tag1385.xml"/><Relationship Id="rId121" Type="http://schemas.openxmlformats.org/officeDocument/2006/relationships/tags" Target="../tags/tag1408.xml"/><Relationship Id="rId3" Type="http://schemas.openxmlformats.org/officeDocument/2006/relationships/tags" Target="../tags/tag1290.xml"/><Relationship Id="rId25" Type="http://schemas.openxmlformats.org/officeDocument/2006/relationships/tags" Target="../tags/tag1312.xml"/><Relationship Id="rId46" Type="http://schemas.openxmlformats.org/officeDocument/2006/relationships/tags" Target="../tags/tag1333.xml"/><Relationship Id="rId67" Type="http://schemas.openxmlformats.org/officeDocument/2006/relationships/tags" Target="../tags/tag1354.xml"/><Relationship Id="rId116" Type="http://schemas.openxmlformats.org/officeDocument/2006/relationships/tags" Target="../tags/tag1403.xml"/><Relationship Id="rId20" Type="http://schemas.openxmlformats.org/officeDocument/2006/relationships/tags" Target="../tags/tag1307.xml"/><Relationship Id="rId41" Type="http://schemas.openxmlformats.org/officeDocument/2006/relationships/tags" Target="../tags/tag1328.xml"/><Relationship Id="rId62" Type="http://schemas.openxmlformats.org/officeDocument/2006/relationships/tags" Target="../tags/tag1349.xml"/><Relationship Id="rId83" Type="http://schemas.openxmlformats.org/officeDocument/2006/relationships/tags" Target="../tags/tag1370.xml"/><Relationship Id="rId88" Type="http://schemas.openxmlformats.org/officeDocument/2006/relationships/tags" Target="../tags/tag1375.xml"/><Relationship Id="rId111" Type="http://schemas.openxmlformats.org/officeDocument/2006/relationships/tags" Target="../tags/tag1398.xml"/><Relationship Id="rId15" Type="http://schemas.openxmlformats.org/officeDocument/2006/relationships/tags" Target="../tags/tag1302.xml"/><Relationship Id="rId36" Type="http://schemas.openxmlformats.org/officeDocument/2006/relationships/tags" Target="../tags/tag1323.xml"/><Relationship Id="rId57" Type="http://schemas.openxmlformats.org/officeDocument/2006/relationships/tags" Target="../tags/tag1344.xml"/><Relationship Id="rId106" Type="http://schemas.openxmlformats.org/officeDocument/2006/relationships/tags" Target="../tags/tag1393.xml"/><Relationship Id="rId10" Type="http://schemas.openxmlformats.org/officeDocument/2006/relationships/tags" Target="../tags/tag1297.xml"/><Relationship Id="rId31" Type="http://schemas.openxmlformats.org/officeDocument/2006/relationships/tags" Target="../tags/tag1318.xml"/><Relationship Id="rId52" Type="http://schemas.openxmlformats.org/officeDocument/2006/relationships/tags" Target="../tags/tag1339.xml"/><Relationship Id="rId73" Type="http://schemas.openxmlformats.org/officeDocument/2006/relationships/tags" Target="../tags/tag1360.xml"/><Relationship Id="rId78" Type="http://schemas.openxmlformats.org/officeDocument/2006/relationships/tags" Target="../tags/tag1365.xml"/><Relationship Id="rId94" Type="http://schemas.openxmlformats.org/officeDocument/2006/relationships/tags" Target="../tags/tag1381.xml"/><Relationship Id="rId99" Type="http://schemas.openxmlformats.org/officeDocument/2006/relationships/tags" Target="../tags/tag1386.xml"/><Relationship Id="rId101" Type="http://schemas.openxmlformats.org/officeDocument/2006/relationships/tags" Target="../tags/tag1388.xml"/><Relationship Id="rId122" Type="http://schemas.openxmlformats.org/officeDocument/2006/relationships/tags" Target="../tags/tag1409.xml"/><Relationship Id="rId4" Type="http://schemas.openxmlformats.org/officeDocument/2006/relationships/tags" Target="../tags/tag1291.xml"/><Relationship Id="rId9" Type="http://schemas.openxmlformats.org/officeDocument/2006/relationships/tags" Target="../tags/tag1296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tags" Target="../tags/tag1528.xml"/><Relationship Id="rId21" Type="http://schemas.openxmlformats.org/officeDocument/2006/relationships/tags" Target="../tags/tag1432.xml"/><Relationship Id="rId42" Type="http://schemas.openxmlformats.org/officeDocument/2006/relationships/tags" Target="../tags/tag1453.xml"/><Relationship Id="rId63" Type="http://schemas.openxmlformats.org/officeDocument/2006/relationships/tags" Target="../tags/tag1474.xml"/><Relationship Id="rId84" Type="http://schemas.openxmlformats.org/officeDocument/2006/relationships/tags" Target="../tags/tag1495.xml"/><Relationship Id="rId138" Type="http://schemas.openxmlformats.org/officeDocument/2006/relationships/tags" Target="../tags/tag1549.xml"/><Relationship Id="rId159" Type="http://schemas.openxmlformats.org/officeDocument/2006/relationships/tags" Target="../tags/tag1570.xml"/><Relationship Id="rId170" Type="http://schemas.openxmlformats.org/officeDocument/2006/relationships/tags" Target="../tags/tag1581.xml"/><Relationship Id="rId191" Type="http://schemas.openxmlformats.org/officeDocument/2006/relationships/tags" Target="../tags/tag1602.xml"/><Relationship Id="rId205" Type="http://schemas.openxmlformats.org/officeDocument/2006/relationships/tags" Target="../tags/tag1616.xml"/><Relationship Id="rId107" Type="http://schemas.openxmlformats.org/officeDocument/2006/relationships/tags" Target="../tags/tag1518.xml"/><Relationship Id="rId11" Type="http://schemas.openxmlformats.org/officeDocument/2006/relationships/tags" Target="../tags/tag1422.xml"/><Relationship Id="rId32" Type="http://schemas.openxmlformats.org/officeDocument/2006/relationships/tags" Target="../tags/tag1443.xml"/><Relationship Id="rId53" Type="http://schemas.openxmlformats.org/officeDocument/2006/relationships/tags" Target="../tags/tag1464.xml"/><Relationship Id="rId74" Type="http://schemas.openxmlformats.org/officeDocument/2006/relationships/tags" Target="../tags/tag1485.xml"/><Relationship Id="rId128" Type="http://schemas.openxmlformats.org/officeDocument/2006/relationships/tags" Target="../tags/tag1539.xml"/><Relationship Id="rId149" Type="http://schemas.openxmlformats.org/officeDocument/2006/relationships/tags" Target="../tags/tag1560.xml"/><Relationship Id="rId5" Type="http://schemas.openxmlformats.org/officeDocument/2006/relationships/tags" Target="../tags/tag1416.xml"/><Relationship Id="rId95" Type="http://schemas.openxmlformats.org/officeDocument/2006/relationships/tags" Target="../tags/tag1506.xml"/><Relationship Id="rId160" Type="http://schemas.openxmlformats.org/officeDocument/2006/relationships/tags" Target="../tags/tag1571.xml"/><Relationship Id="rId181" Type="http://schemas.openxmlformats.org/officeDocument/2006/relationships/tags" Target="../tags/tag1592.xml"/><Relationship Id="rId22" Type="http://schemas.openxmlformats.org/officeDocument/2006/relationships/tags" Target="../tags/tag1433.xml"/><Relationship Id="rId43" Type="http://schemas.openxmlformats.org/officeDocument/2006/relationships/tags" Target="../tags/tag1454.xml"/><Relationship Id="rId64" Type="http://schemas.openxmlformats.org/officeDocument/2006/relationships/tags" Target="../tags/tag1475.xml"/><Relationship Id="rId118" Type="http://schemas.openxmlformats.org/officeDocument/2006/relationships/tags" Target="../tags/tag1529.xml"/><Relationship Id="rId139" Type="http://schemas.openxmlformats.org/officeDocument/2006/relationships/tags" Target="../tags/tag1550.xml"/><Relationship Id="rId85" Type="http://schemas.openxmlformats.org/officeDocument/2006/relationships/tags" Target="../tags/tag1496.xml"/><Relationship Id="rId150" Type="http://schemas.openxmlformats.org/officeDocument/2006/relationships/tags" Target="../tags/tag1561.xml"/><Relationship Id="rId171" Type="http://schemas.openxmlformats.org/officeDocument/2006/relationships/tags" Target="../tags/tag1582.xml"/><Relationship Id="rId192" Type="http://schemas.openxmlformats.org/officeDocument/2006/relationships/tags" Target="../tags/tag1603.xml"/><Relationship Id="rId206" Type="http://schemas.openxmlformats.org/officeDocument/2006/relationships/tags" Target="../tags/tag1617.xml"/><Relationship Id="rId12" Type="http://schemas.openxmlformats.org/officeDocument/2006/relationships/tags" Target="../tags/tag1423.xml"/><Relationship Id="rId33" Type="http://schemas.openxmlformats.org/officeDocument/2006/relationships/tags" Target="../tags/tag1444.xml"/><Relationship Id="rId108" Type="http://schemas.openxmlformats.org/officeDocument/2006/relationships/tags" Target="../tags/tag1519.xml"/><Relationship Id="rId129" Type="http://schemas.openxmlformats.org/officeDocument/2006/relationships/tags" Target="../tags/tag1540.xml"/><Relationship Id="rId54" Type="http://schemas.openxmlformats.org/officeDocument/2006/relationships/tags" Target="../tags/tag1465.xml"/><Relationship Id="rId75" Type="http://schemas.openxmlformats.org/officeDocument/2006/relationships/tags" Target="../tags/tag1486.xml"/><Relationship Id="rId96" Type="http://schemas.openxmlformats.org/officeDocument/2006/relationships/tags" Target="../tags/tag1507.xml"/><Relationship Id="rId140" Type="http://schemas.openxmlformats.org/officeDocument/2006/relationships/tags" Target="../tags/tag1551.xml"/><Relationship Id="rId161" Type="http://schemas.openxmlformats.org/officeDocument/2006/relationships/tags" Target="../tags/tag1572.xml"/><Relationship Id="rId182" Type="http://schemas.openxmlformats.org/officeDocument/2006/relationships/tags" Target="../tags/tag1593.xml"/><Relationship Id="rId6" Type="http://schemas.openxmlformats.org/officeDocument/2006/relationships/tags" Target="../tags/tag1417.xml"/><Relationship Id="rId23" Type="http://schemas.openxmlformats.org/officeDocument/2006/relationships/tags" Target="../tags/tag1434.xml"/><Relationship Id="rId119" Type="http://schemas.openxmlformats.org/officeDocument/2006/relationships/tags" Target="../tags/tag1530.xml"/><Relationship Id="rId44" Type="http://schemas.openxmlformats.org/officeDocument/2006/relationships/tags" Target="../tags/tag1455.xml"/><Relationship Id="rId65" Type="http://schemas.openxmlformats.org/officeDocument/2006/relationships/tags" Target="../tags/tag1476.xml"/><Relationship Id="rId86" Type="http://schemas.openxmlformats.org/officeDocument/2006/relationships/tags" Target="../tags/tag1497.xml"/><Relationship Id="rId130" Type="http://schemas.openxmlformats.org/officeDocument/2006/relationships/tags" Target="../tags/tag1541.xml"/><Relationship Id="rId151" Type="http://schemas.openxmlformats.org/officeDocument/2006/relationships/tags" Target="../tags/tag1562.xml"/><Relationship Id="rId172" Type="http://schemas.openxmlformats.org/officeDocument/2006/relationships/tags" Target="../tags/tag1583.xml"/><Relationship Id="rId193" Type="http://schemas.openxmlformats.org/officeDocument/2006/relationships/tags" Target="../tags/tag1604.xml"/><Relationship Id="rId207" Type="http://schemas.openxmlformats.org/officeDocument/2006/relationships/tags" Target="../tags/tag1618.xml"/><Relationship Id="rId13" Type="http://schemas.openxmlformats.org/officeDocument/2006/relationships/tags" Target="../tags/tag1424.xml"/><Relationship Id="rId109" Type="http://schemas.openxmlformats.org/officeDocument/2006/relationships/tags" Target="../tags/tag1520.xml"/><Relationship Id="rId34" Type="http://schemas.openxmlformats.org/officeDocument/2006/relationships/tags" Target="../tags/tag1445.xml"/><Relationship Id="rId55" Type="http://schemas.openxmlformats.org/officeDocument/2006/relationships/tags" Target="../tags/tag1466.xml"/><Relationship Id="rId76" Type="http://schemas.openxmlformats.org/officeDocument/2006/relationships/tags" Target="../tags/tag1487.xml"/><Relationship Id="rId97" Type="http://schemas.openxmlformats.org/officeDocument/2006/relationships/tags" Target="../tags/tag1508.xml"/><Relationship Id="rId120" Type="http://schemas.openxmlformats.org/officeDocument/2006/relationships/tags" Target="../tags/tag1531.xml"/><Relationship Id="rId141" Type="http://schemas.openxmlformats.org/officeDocument/2006/relationships/tags" Target="../tags/tag1552.xml"/><Relationship Id="rId7" Type="http://schemas.openxmlformats.org/officeDocument/2006/relationships/tags" Target="../tags/tag1418.xml"/><Relationship Id="rId162" Type="http://schemas.openxmlformats.org/officeDocument/2006/relationships/tags" Target="../tags/tag1573.xml"/><Relationship Id="rId183" Type="http://schemas.openxmlformats.org/officeDocument/2006/relationships/tags" Target="../tags/tag1594.xml"/><Relationship Id="rId24" Type="http://schemas.openxmlformats.org/officeDocument/2006/relationships/tags" Target="../tags/tag1435.xml"/><Relationship Id="rId45" Type="http://schemas.openxmlformats.org/officeDocument/2006/relationships/tags" Target="../tags/tag1456.xml"/><Relationship Id="rId66" Type="http://schemas.openxmlformats.org/officeDocument/2006/relationships/tags" Target="../tags/tag1477.xml"/><Relationship Id="rId87" Type="http://schemas.openxmlformats.org/officeDocument/2006/relationships/tags" Target="../tags/tag1498.xml"/><Relationship Id="rId110" Type="http://schemas.openxmlformats.org/officeDocument/2006/relationships/tags" Target="../tags/tag1521.xml"/><Relationship Id="rId131" Type="http://schemas.openxmlformats.org/officeDocument/2006/relationships/tags" Target="../tags/tag1542.xml"/><Relationship Id="rId61" Type="http://schemas.openxmlformats.org/officeDocument/2006/relationships/tags" Target="../tags/tag1472.xml"/><Relationship Id="rId82" Type="http://schemas.openxmlformats.org/officeDocument/2006/relationships/tags" Target="../tags/tag1493.xml"/><Relationship Id="rId152" Type="http://schemas.openxmlformats.org/officeDocument/2006/relationships/tags" Target="../tags/tag1563.xml"/><Relationship Id="rId173" Type="http://schemas.openxmlformats.org/officeDocument/2006/relationships/tags" Target="../tags/tag1584.xml"/><Relationship Id="rId194" Type="http://schemas.openxmlformats.org/officeDocument/2006/relationships/tags" Target="../tags/tag1605.xml"/><Relationship Id="rId199" Type="http://schemas.openxmlformats.org/officeDocument/2006/relationships/tags" Target="../tags/tag1610.xml"/><Relationship Id="rId203" Type="http://schemas.openxmlformats.org/officeDocument/2006/relationships/tags" Target="../tags/tag1614.xml"/><Relationship Id="rId208" Type="http://schemas.openxmlformats.org/officeDocument/2006/relationships/tags" Target="../tags/tag1619.xml"/><Relationship Id="rId19" Type="http://schemas.openxmlformats.org/officeDocument/2006/relationships/tags" Target="../tags/tag1430.xml"/><Relationship Id="rId14" Type="http://schemas.openxmlformats.org/officeDocument/2006/relationships/tags" Target="../tags/tag1425.xml"/><Relationship Id="rId30" Type="http://schemas.openxmlformats.org/officeDocument/2006/relationships/tags" Target="../tags/tag1441.xml"/><Relationship Id="rId35" Type="http://schemas.openxmlformats.org/officeDocument/2006/relationships/tags" Target="../tags/tag1446.xml"/><Relationship Id="rId56" Type="http://schemas.openxmlformats.org/officeDocument/2006/relationships/tags" Target="../tags/tag1467.xml"/><Relationship Id="rId77" Type="http://schemas.openxmlformats.org/officeDocument/2006/relationships/tags" Target="../tags/tag1488.xml"/><Relationship Id="rId100" Type="http://schemas.openxmlformats.org/officeDocument/2006/relationships/tags" Target="../tags/tag1511.xml"/><Relationship Id="rId105" Type="http://schemas.openxmlformats.org/officeDocument/2006/relationships/tags" Target="../tags/tag1516.xml"/><Relationship Id="rId126" Type="http://schemas.openxmlformats.org/officeDocument/2006/relationships/tags" Target="../tags/tag1537.xml"/><Relationship Id="rId147" Type="http://schemas.openxmlformats.org/officeDocument/2006/relationships/tags" Target="../tags/tag1558.xml"/><Relationship Id="rId168" Type="http://schemas.openxmlformats.org/officeDocument/2006/relationships/tags" Target="../tags/tag1579.xml"/><Relationship Id="rId8" Type="http://schemas.openxmlformats.org/officeDocument/2006/relationships/tags" Target="../tags/tag1419.xml"/><Relationship Id="rId51" Type="http://schemas.openxmlformats.org/officeDocument/2006/relationships/tags" Target="../tags/tag1462.xml"/><Relationship Id="rId72" Type="http://schemas.openxmlformats.org/officeDocument/2006/relationships/tags" Target="../tags/tag1483.xml"/><Relationship Id="rId93" Type="http://schemas.openxmlformats.org/officeDocument/2006/relationships/tags" Target="../tags/tag1504.xml"/><Relationship Id="rId98" Type="http://schemas.openxmlformats.org/officeDocument/2006/relationships/tags" Target="../tags/tag1509.xml"/><Relationship Id="rId121" Type="http://schemas.openxmlformats.org/officeDocument/2006/relationships/tags" Target="../tags/tag1532.xml"/><Relationship Id="rId142" Type="http://schemas.openxmlformats.org/officeDocument/2006/relationships/tags" Target="../tags/tag1553.xml"/><Relationship Id="rId163" Type="http://schemas.openxmlformats.org/officeDocument/2006/relationships/tags" Target="../tags/tag1574.xml"/><Relationship Id="rId184" Type="http://schemas.openxmlformats.org/officeDocument/2006/relationships/tags" Target="../tags/tag1595.xml"/><Relationship Id="rId189" Type="http://schemas.openxmlformats.org/officeDocument/2006/relationships/tags" Target="../tags/tag1600.xml"/><Relationship Id="rId3" Type="http://schemas.openxmlformats.org/officeDocument/2006/relationships/tags" Target="../tags/tag1414.xml"/><Relationship Id="rId25" Type="http://schemas.openxmlformats.org/officeDocument/2006/relationships/tags" Target="../tags/tag1436.xml"/><Relationship Id="rId46" Type="http://schemas.openxmlformats.org/officeDocument/2006/relationships/tags" Target="../tags/tag1457.xml"/><Relationship Id="rId67" Type="http://schemas.openxmlformats.org/officeDocument/2006/relationships/tags" Target="../tags/tag1478.xml"/><Relationship Id="rId116" Type="http://schemas.openxmlformats.org/officeDocument/2006/relationships/tags" Target="../tags/tag1527.xml"/><Relationship Id="rId137" Type="http://schemas.openxmlformats.org/officeDocument/2006/relationships/tags" Target="../tags/tag1548.xml"/><Relationship Id="rId158" Type="http://schemas.openxmlformats.org/officeDocument/2006/relationships/tags" Target="../tags/tag1569.xml"/><Relationship Id="rId20" Type="http://schemas.openxmlformats.org/officeDocument/2006/relationships/tags" Target="../tags/tag1431.xml"/><Relationship Id="rId41" Type="http://schemas.openxmlformats.org/officeDocument/2006/relationships/tags" Target="../tags/tag1452.xml"/><Relationship Id="rId62" Type="http://schemas.openxmlformats.org/officeDocument/2006/relationships/tags" Target="../tags/tag1473.xml"/><Relationship Id="rId83" Type="http://schemas.openxmlformats.org/officeDocument/2006/relationships/tags" Target="../tags/tag1494.xml"/><Relationship Id="rId88" Type="http://schemas.openxmlformats.org/officeDocument/2006/relationships/tags" Target="../tags/tag1499.xml"/><Relationship Id="rId111" Type="http://schemas.openxmlformats.org/officeDocument/2006/relationships/tags" Target="../tags/tag1522.xml"/><Relationship Id="rId132" Type="http://schemas.openxmlformats.org/officeDocument/2006/relationships/tags" Target="../tags/tag1543.xml"/><Relationship Id="rId153" Type="http://schemas.openxmlformats.org/officeDocument/2006/relationships/tags" Target="../tags/tag1564.xml"/><Relationship Id="rId174" Type="http://schemas.openxmlformats.org/officeDocument/2006/relationships/tags" Target="../tags/tag1585.xml"/><Relationship Id="rId179" Type="http://schemas.openxmlformats.org/officeDocument/2006/relationships/tags" Target="../tags/tag1590.xml"/><Relationship Id="rId195" Type="http://schemas.openxmlformats.org/officeDocument/2006/relationships/tags" Target="../tags/tag1606.xml"/><Relationship Id="rId209" Type="http://schemas.openxmlformats.org/officeDocument/2006/relationships/tags" Target="../tags/tag1620.xml"/><Relationship Id="rId190" Type="http://schemas.openxmlformats.org/officeDocument/2006/relationships/tags" Target="../tags/tag1601.xml"/><Relationship Id="rId204" Type="http://schemas.openxmlformats.org/officeDocument/2006/relationships/tags" Target="../tags/tag1615.xml"/><Relationship Id="rId15" Type="http://schemas.openxmlformats.org/officeDocument/2006/relationships/tags" Target="../tags/tag1426.xml"/><Relationship Id="rId36" Type="http://schemas.openxmlformats.org/officeDocument/2006/relationships/tags" Target="../tags/tag1447.xml"/><Relationship Id="rId57" Type="http://schemas.openxmlformats.org/officeDocument/2006/relationships/tags" Target="../tags/tag1468.xml"/><Relationship Id="rId106" Type="http://schemas.openxmlformats.org/officeDocument/2006/relationships/tags" Target="../tags/tag1517.xml"/><Relationship Id="rId127" Type="http://schemas.openxmlformats.org/officeDocument/2006/relationships/tags" Target="../tags/tag1538.xml"/><Relationship Id="rId10" Type="http://schemas.openxmlformats.org/officeDocument/2006/relationships/tags" Target="../tags/tag1421.xml"/><Relationship Id="rId31" Type="http://schemas.openxmlformats.org/officeDocument/2006/relationships/tags" Target="../tags/tag1442.xml"/><Relationship Id="rId52" Type="http://schemas.openxmlformats.org/officeDocument/2006/relationships/tags" Target="../tags/tag1463.xml"/><Relationship Id="rId73" Type="http://schemas.openxmlformats.org/officeDocument/2006/relationships/tags" Target="../tags/tag1484.xml"/><Relationship Id="rId78" Type="http://schemas.openxmlformats.org/officeDocument/2006/relationships/tags" Target="../tags/tag1489.xml"/><Relationship Id="rId94" Type="http://schemas.openxmlformats.org/officeDocument/2006/relationships/tags" Target="../tags/tag1505.xml"/><Relationship Id="rId99" Type="http://schemas.openxmlformats.org/officeDocument/2006/relationships/tags" Target="../tags/tag1510.xml"/><Relationship Id="rId101" Type="http://schemas.openxmlformats.org/officeDocument/2006/relationships/tags" Target="../tags/tag1512.xml"/><Relationship Id="rId122" Type="http://schemas.openxmlformats.org/officeDocument/2006/relationships/tags" Target="../tags/tag1533.xml"/><Relationship Id="rId143" Type="http://schemas.openxmlformats.org/officeDocument/2006/relationships/tags" Target="../tags/tag1554.xml"/><Relationship Id="rId148" Type="http://schemas.openxmlformats.org/officeDocument/2006/relationships/tags" Target="../tags/tag1559.xml"/><Relationship Id="rId164" Type="http://schemas.openxmlformats.org/officeDocument/2006/relationships/tags" Target="../tags/tag1575.xml"/><Relationship Id="rId169" Type="http://schemas.openxmlformats.org/officeDocument/2006/relationships/tags" Target="../tags/tag1580.xml"/><Relationship Id="rId185" Type="http://schemas.openxmlformats.org/officeDocument/2006/relationships/tags" Target="../tags/tag1596.xml"/><Relationship Id="rId4" Type="http://schemas.openxmlformats.org/officeDocument/2006/relationships/tags" Target="../tags/tag1415.xml"/><Relationship Id="rId9" Type="http://schemas.openxmlformats.org/officeDocument/2006/relationships/tags" Target="../tags/tag1420.xml"/><Relationship Id="rId180" Type="http://schemas.openxmlformats.org/officeDocument/2006/relationships/tags" Target="../tags/tag1591.xml"/><Relationship Id="rId210" Type="http://schemas.openxmlformats.org/officeDocument/2006/relationships/tags" Target="../tags/tag1621.xml"/><Relationship Id="rId26" Type="http://schemas.openxmlformats.org/officeDocument/2006/relationships/tags" Target="../tags/tag1437.xml"/><Relationship Id="rId47" Type="http://schemas.openxmlformats.org/officeDocument/2006/relationships/tags" Target="../tags/tag1458.xml"/><Relationship Id="rId68" Type="http://schemas.openxmlformats.org/officeDocument/2006/relationships/tags" Target="../tags/tag1479.xml"/><Relationship Id="rId89" Type="http://schemas.openxmlformats.org/officeDocument/2006/relationships/tags" Target="../tags/tag1500.xml"/><Relationship Id="rId112" Type="http://schemas.openxmlformats.org/officeDocument/2006/relationships/tags" Target="../tags/tag1523.xml"/><Relationship Id="rId133" Type="http://schemas.openxmlformats.org/officeDocument/2006/relationships/tags" Target="../tags/tag1544.xml"/><Relationship Id="rId154" Type="http://schemas.openxmlformats.org/officeDocument/2006/relationships/tags" Target="../tags/tag1565.xml"/><Relationship Id="rId175" Type="http://schemas.openxmlformats.org/officeDocument/2006/relationships/tags" Target="../tags/tag1586.xml"/><Relationship Id="rId196" Type="http://schemas.openxmlformats.org/officeDocument/2006/relationships/tags" Target="../tags/tag1607.xml"/><Relationship Id="rId200" Type="http://schemas.openxmlformats.org/officeDocument/2006/relationships/tags" Target="../tags/tag1611.xml"/><Relationship Id="rId16" Type="http://schemas.openxmlformats.org/officeDocument/2006/relationships/tags" Target="../tags/tag1427.xml"/><Relationship Id="rId37" Type="http://schemas.openxmlformats.org/officeDocument/2006/relationships/tags" Target="../tags/tag1448.xml"/><Relationship Id="rId58" Type="http://schemas.openxmlformats.org/officeDocument/2006/relationships/tags" Target="../tags/tag1469.xml"/><Relationship Id="rId79" Type="http://schemas.openxmlformats.org/officeDocument/2006/relationships/tags" Target="../tags/tag1490.xml"/><Relationship Id="rId102" Type="http://schemas.openxmlformats.org/officeDocument/2006/relationships/tags" Target="../tags/tag1513.xml"/><Relationship Id="rId123" Type="http://schemas.openxmlformats.org/officeDocument/2006/relationships/tags" Target="../tags/tag1534.xml"/><Relationship Id="rId144" Type="http://schemas.openxmlformats.org/officeDocument/2006/relationships/tags" Target="../tags/tag1555.xml"/><Relationship Id="rId90" Type="http://schemas.openxmlformats.org/officeDocument/2006/relationships/tags" Target="../tags/tag1501.xml"/><Relationship Id="rId165" Type="http://schemas.openxmlformats.org/officeDocument/2006/relationships/tags" Target="../tags/tag1576.xml"/><Relationship Id="rId186" Type="http://schemas.openxmlformats.org/officeDocument/2006/relationships/tags" Target="../tags/tag1597.xml"/><Relationship Id="rId211" Type="http://schemas.openxmlformats.org/officeDocument/2006/relationships/slideLayout" Target="../slideLayouts/slideLayout7.xml"/><Relationship Id="rId27" Type="http://schemas.openxmlformats.org/officeDocument/2006/relationships/tags" Target="../tags/tag1438.xml"/><Relationship Id="rId48" Type="http://schemas.openxmlformats.org/officeDocument/2006/relationships/tags" Target="../tags/tag1459.xml"/><Relationship Id="rId69" Type="http://schemas.openxmlformats.org/officeDocument/2006/relationships/tags" Target="../tags/tag1480.xml"/><Relationship Id="rId113" Type="http://schemas.openxmlformats.org/officeDocument/2006/relationships/tags" Target="../tags/tag1524.xml"/><Relationship Id="rId134" Type="http://schemas.openxmlformats.org/officeDocument/2006/relationships/tags" Target="../tags/tag1545.xml"/><Relationship Id="rId80" Type="http://schemas.openxmlformats.org/officeDocument/2006/relationships/tags" Target="../tags/tag1491.xml"/><Relationship Id="rId155" Type="http://schemas.openxmlformats.org/officeDocument/2006/relationships/tags" Target="../tags/tag1566.xml"/><Relationship Id="rId176" Type="http://schemas.openxmlformats.org/officeDocument/2006/relationships/tags" Target="../tags/tag1587.xml"/><Relationship Id="rId197" Type="http://schemas.openxmlformats.org/officeDocument/2006/relationships/tags" Target="../tags/tag1608.xml"/><Relationship Id="rId201" Type="http://schemas.openxmlformats.org/officeDocument/2006/relationships/tags" Target="../tags/tag1612.xml"/><Relationship Id="rId17" Type="http://schemas.openxmlformats.org/officeDocument/2006/relationships/tags" Target="../tags/tag1428.xml"/><Relationship Id="rId38" Type="http://schemas.openxmlformats.org/officeDocument/2006/relationships/tags" Target="../tags/tag1449.xml"/><Relationship Id="rId59" Type="http://schemas.openxmlformats.org/officeDocument/2006/relationships/tags" Target="../tags/tag1470.xml"/><Relationship Id="rId103" Type="http://schemas.openxmlformats.org/officeDocument/2006/relationships/tags" Target="../tags/tag1514.xml"/><Relationship Id="rId124" Type="http://schemas.openxmlformats.org/officeDocument/2006/relationships/tags" Target="../tags/tag1535.xml"/><Relationship Id="rId70" Type="http://schemas.openxmlformats.org/officeDocument/2006/relationships/tags" Target="../tags/tag1481.xml"/><Relationship Id="rId91" Type="http://schemas.openxmlformats.org/officeDocument/2006/relationships/tags" Target="../tags/tag1502.xml"/><Relationship Id="rId145" Type="http://schemas.openxmlformats.org/officeDocument/2006/relationships/tags" Target="../tags/tag1556.xml"/><Relationship Id="rId166" Type="http://schemas.openxmlformats.org/officeDocument/2006/relationships/tags" Target="../tags/tag1577.xml"/><Relationship Id="rId187" Type="http://schemas.openxmlformats.org/officeDocument/2006/relationships/tags" Target="../tags/tag1598.xml"/><Relationship Id="rId1" Type="http://schemas.openxmlformats.org/officeDocument/2006/relationships/tags" Target="../tags/tag1412.xml"/><Relationship Id="rId28" Type="http://schemas.openxmlformats.org/officeDocument/2006/relationships/tags" Target="../tags/tag1439.xml"/><Relationship Id="rId49" Type="http://schemas.openxmlformats.org/officeDocument/2006/relationships/tags" Target="../tags/tag1460.xml"/><Relationship Id="rId114" Type="http://schemas.openxmlformats.org/officeDocument/2006/relationships/tags" Target="../tags/tag1525.xml"/><Relationship Id="rId60" Type="http://schemas.openxmlformats.org/officeDocument/2006/relationships/tags" Target="../tags/tag1471.xml"/><Relationship Id="rId81" Type="http://schemas.openxmlformats.org/officeDocument/2006/relationships/tags" Target="../tags/tag1492.xml"/><Relationship Id="rId135" Type="http://schemas.openxmlformats.org/officeDocument/2006/relationships/tags" Target="../tags/tag1546.xml"/><Relationship Id="rId156" Type="http://schemas.openxmlformats.org/officeDocument/2006/relationships/tags" Target="../tags/tag1567.xml"/><Relationship Id="rId177" Type="http://schemas.openxmlformats.org/officeDocument/2006/relationships/tags" Target="../tags/tag1588.xml"/><Relationship Id="rId198" Type="http://schemas.openxmlformats.org/officeDocument/2006/relationships/tags" Target="../tags/tag1609.xml"/><Relationship Id="rId202" Type="http://schemas.openxmlformats.org/officeDocument/2006/relationships/tags" Target="../tags/tag1613.xml"/><Relationship Id="rId18" Type="http://schemas.openxmlformats.org/officeDocument/2006/relationships/tags" Target="../tags/tag1429.xml"/><Relationship Id="rId39" Type="http://schemas.openxmlformats.org/officeDocument/2006/relationships/tags" Target="../tags/tag1450.xml"/><Relationship Id="rId50" Type="http://schemas.openxmlformats.org/officeDocument/2006/relationships/tags" Target="../tags/tag1461.xml"/><Relationship Id="rId104" Type="http://schemas.openxmlformats.org/officeDocument/2006/relationships/tags" Target="../tags/tag1515.xml"/><Relationship Id="rId125" Type="http://schemas.openxmlformats.org/officeDocument/2006/relationships/tags" Target="../tags/tag1536.xml"/><Relationship Id="rId146" Type="http://schemas.openxmlformats.org/officeDocument/2006/relationships/tags" Target="../tags/tag1557.xml"/><Relationship Id="rId167" Type="http://schemas.openxmlformats.org/officeDocument/2006/relationships/tags" Target="../tags/tag1578.xml"/><Relationship Id="rId188" Type="http://schemas.openxmlformats.org/officeDocument/2006/relationships/tags" Target="../tags/tag1599.xml"/><Relationship Id="rId71" Type="http://schemas.openxmlformats.org/officeDocument/2006/relationships/tags" Target="../tags/tag1482.xml"/><Relationship Id="rId92" Type="http://schemas.openxmlformats.org/officeDocument/2006/relationships/tags" Target="../tags/tag1503.xml"/><Relationship Id="rId2" Type="http://schemas.openxmlformats.org/officeDocument/2006/relationships/tags" Target="../tags/tag1413.xml"/><Relationship Id="rId29" Type="http://schemas.openxmlformats.org/officeDocument/2006/relationships/tags" Target="../tags/tag1440.xml"/><Relationship Id="rId40" Type="http://schemas.openxmlformats.org/officeDocument/2006/relationships/tags" Target="../tags/tag1451.xml"/><Relationship Id="rId115" Type="http://schemas.openxmlformats.org/officeDocument/2006/relationships/tags" Target="../tags/tag1526.xml"/><Relationship Id="rId136" Type="http://schemas.openxmlformats.org/officeDocument/2006/relationships/tags" Target="../tags/tag1547.xml"/><Relationship Id="rId157" Type="http://schemas.openxmlformats.org/officeDocument/2006/relationships/tags" Target="../tags/tag1568.xml"/><Relationship Id="rId178" Type="http://schemas.openxmlformats.org/officeDocument/2006/relationships/tags" Target="../tags/tag1589.xml"/></Relationships>
</file>

<file path=ppt/slides/_rels/slide38.xml.rels><?xml version="1.0" encoding="UTF-8" standalone="yes"?>
<Relationships xmlns="http://schemas.openxmlformats.org/package/2006/relationships"><Relationship Id="rId117" Type="http://schemas.openxmlformats.org/officeDocument/2006/relationships/tags" Target="../tags/tag1738.xml"/><Relationship Id="rId21" Type="http://schemas.openxmlformats.org/officeDocument/2006/relationships/tags" Target="../tags/tag1642.xml"/><Relationship Id="rId42" Type="http://schemas.openxmlformats.org/officeDocument/2006/relationships/tags" Target="../tags/tag1663.xml"/><Relationship Id="rId63" Type="http://schemas.openxmlformats.org/officeDocument/2006/relationships/tags" Target="../tags/tag1684.xml"/><Relationship Id="rId84" Type="http://schemas.openxmlformats.org/officeDocument/2006/relationships/tags" Target="../tags/tag1705.xml"/><Relationship Id="rId138" Type="http://schemas.openxmlformats.org/officeDocument/2006/relationships/tags" Target="../tags/tag1759.xml"/><Relationship Id="rId159" Type="http://schemas.openxmlformats.org/officeDocument/2006/relationships/tags" Target="../tags/tag1780.xml"/><Relationship Id="rId170" Type="http://schemas.openxmlformats.org/officeDocument/2006/relationships/tags" Target="../tags/tag1791.xml"/><Relationship Id="rId191" Type="http://schemas.openxmlformats.org/officeDocument/2006/relationships/slideLayout" Target="../slideLayouts/slideLayout7.xml"/><Relationship Id="rId107" Type="http://schemas.openxmlformats.org/officeDocument/2006/relationships/tags" Target="../tags/tag1728.xml"/><Relationship Id="rId11" Type="http://schemas.openxmlformats.org/officeDocument/2006/relationships/tags" Target="../tags/tag1632.xml"/><Relationship Id="rId32" Type="http://schemas.openxmlformats.org/officeDocument/2006/relationships/tags" Target="../tags/tag1653.xml"/><Relationship Id="rId53" Type="http://schemas.openxmlformats.org/officeDocument/2006/relationships/tags" Target="../tags/tag1674.xml"/><Relationship Id="rId74" Type="http://schemas.openxmlformats.org/officeDocument/2006/relationships/tags" Target="../tags/tag1695.xml"/><Relationship Id="rId128" Type="http://schemas.openxmlformats.org/officeDocument/2006/relationships/tags" Target="../tags/tag1749.xml"/><Relationship Id="rId149" Type="http://schemas.openxmlformats.org/officeDocument/2006/relationships/tags" Target="../tags/tag1770.xml"/><Relationship Id="rId5" Type="http://schemas.openxmlformats.org/officeDocument/2006/relationships/tags" Target="../tags/tag1626.xml"/><Relationship Id="rId95" Type="http://schemas.openxmlformats.org/officeDocument/2006/relationships/tags" Target="../tags/tag1716.xml"/><Relationship Id="rId160" Type="http://schemas.openxmlformats.org/officeDocument/2006/relationships/tags" Target="../tags/tag1781.xml"/><Relationship Id="rId181" Type="http://schemas.openxmlformats.org/officeDocument/2006/relationships/tags" Target="../tags/tag1802.xml"/><Relationship Id="rId22" Type="http://schemas.openxmlformats.org/officeDocument/2006/relationships/tags" Target="../tags/tag1643.xml"/><Relationship Id="rId43" Type="http://schemas.openxmlformats.org/officeDocument/2006/relationships/tags" Target="../tags/tag1664.xml"/><Relationship Id="rId64" Type="http://schemas.openxmlformats.org/officeDocument/2006/relationships/tags" Target="../tags/tag1685.xml"/><Relationship Id="rId118" Type="http://schemas.openxmlformats.org/officeDocument/2006/relationships/tags" Target="../tags/tag1739.xml"/><Relationship Id="rId139" Type="http://schemas.openxmlformats.org/officeDocument/2006/relationships/tags" Target="../tags/tag1760.xml"/><Relationship Id="rId85" Type="http://schemas.openxmlformats.org/officeDocument/2006/relationships/tags" Target="../tags/tag1706.xml"/><Relationship Id="rId150" Type="http://schemas.openxmlformats.org/officeDocument/2006/relationships/tags" Target="../tags/tag1771.xml"/><Relationship Id="rId171" Type="http://schemas.openxmlformats.org/officeDocument/2006/relationships/tags" Target="../tags/tag1792.xml"/><Relationship Id="rId12" Type="http://schemas.openxmlformats.org/officeDocument/2006/relationships/tags" Target="../tags/tag1633.xml"/><Relationship Id="rId33" Type="http://schemas.openxmlformats.org/officeDocument/2006/relationships/tags" Target="../tags/tag1654.xml"/><Relationship Id="rId108" Type="http://schemas.openxmlformats.org/officeDocument/2006/relationships/tags" Target="../tags/tag1729.xml"/><Relationship Id="rId129" Type="http://schemas.openxmlformats.org/officeDocument/2006/relationships/tags" Target="../tags/tag1750.xml"/><Relationship Id="rId54" Type="http://schemas.openxmlformats.org/officeDocument/2006/relationships/tags" Target="../tags/tag1675.xml"/><Relationship Id="rId75" Type="http://schemas.openxmlformats.org/officeDocument/2006/relationships/tags" Target="../tags/tag1696.xml"/><Relationship Id="rId96" Type="http://schemas.openxmlformats.org/officeDocument/2006/relationships/tags" Target="../tags/tag1717.xml"/><Relationship Id="rId140" Type="http://schemas.openxmlformats.org/officeDocument/2006/relationships/tags" Target="../tags/tag1761.xml"/><Relationship Id="rId161" Type="http://schemas.openxmlformats.org/officeDocument/2006/relationships/tags" Target="../tags/tag1782.xml"/><Relationship Id="rId182" Type="http://schemas.openxmlformats.org/officeDocument/2006/relationships/tags" Target="../tags/tag1803.xml"/><Relationship Id="rId6" Type="http://schemas.openxmlformats.org/officeDocument/2006/relationships/tags" Target="../tags/tag1627.xml"/><Relationship Id="rId23" Type="http://schemas.openxmlformats.org/officeDocument/2006/relationships/tags" Target="../tags/tag1644.xml"/><Relationship Id="rId119" Type="http://schemas.openxmlformats.org/officeDocument/2006/relationships/tags" Target="../tags/tag1740.xml"/><Relationship Id="rId44" Type="http://schemas.openxmlformats.org/officeDocument/2006/relationships/tags" Target="../tags/tag1665.xml"/><Relationship Id="rId65" Type="http://schemas.openxmlformats.org/officeDocument/2006/relationships/tags" Target="../tags/tag1686.xml"/><Relationship Id="rId86" Type="http://schemas.openxmlformats.org/officeDocument/2006/relationships/tags" Target="../tags/tag1707.xml"/><Relationship Id="rId130" Type="http://schemas.openxmlformats.org/officeDocument/2006/relationships/tags" Target="../tags/tag1751.xml"/><Relationship Id="rId151" Type="http://schemas.openxmlformats.org/officeDocument/2006/relationships/tags" Target="../tags/tag1772.xml"/><Relationship Id="rId172" Type="http://schemas.openxmlformats.org/officeDocument/2006/relationships/tags" Target="../tags/tag1793.xml"/><Relationship Id="rId13" Type="http://schemas.openxmlformats.org/officeDocument/2006/relationships/tags" Target="../tags/tag1634.xml"/><Relationship Id="rId18" Type="http://schemas.openxmlformats.org/officeDocument/2006/relationships/tags" Target="../tags/tag1639.xml"/><Relationship Id="rId39" Type="http://schemas.openxmlformats.org/officeDocument/2006/relationships/tags" Target="../tags/tag1660.xml"/><Relationship Id="rId109" Type="http://schemas.openxmlformats.org/officeDocument/2006/relationships/tags" Target="../tags/tag1730.xml"/><Relationship Id="rId34" Type="http://schemas.openxmlformats.org/officeDocument/2006/relationships/tags" Target="../tags/tag1655.xml"/><Relationship Id="rId50" Type="http://schemas.openxmlformats.org/officeDocument/2006/relationships/tags" Target="../tags/tag1671.xml"/><Relationship Id="rId55" Type="http://schemas.openxmlformats.org/officeDocument/2006/relationships/tags" Target="../tags/tag1676.xml"/><Relationship Id="rId76" Type="http://schemas.openxmlformats.org/officeDocument/2006/relationships/tags" Target="../tags/tag1697.xml"/><Relationship Id="rId97" Type="http://schemas.openxmlformats.org/officeDocument/2006/relationships/tags" Target="../tags/tag1718.xml"/><Relationship Id="rId104" Type="http://schemas.openxmlformats.org/officeDocument/2006/relationships/tags" Target="../tags/tag1725.xml"/><Relationship Id="rId120" Type="http://schemas.openxmlformats.org/officeDocument/2006/relationships/tags" Target="../tags/tag1741.xml"/><Relationship Id="rId125" Type="http://schemas.openxmlformats.org/officeDocument/2006/relationships/tags" Target="../tags/tag1746.xml"/><Relationship Id="rId141" Type="http://schemas.openxmlformats.org/officeDocument/2006/relationships/tags" Target="../tags/tag1762.xml"/><Relationship Id="rId146" Type="http://schemas.openxmlformats.org/officeDocument/2006/relationships/tags" Target="../tags/tag1767.xml"/><Relationship Id="rId167" Type="http://schemas.openxmlformats.org/officeDocument/2006/relationships/tags" Target="../tags/tag1788.xml"/><Relationship Id="rId188" Type="http://schemas.openxmlformats.org/officeDocument/2006/relationships/tags" Target="../tags/tag1809.xml"/><Relationship Id="rId7" Type="http://schemas.openxmlformats.org/officeDocument/2006/relationships/tags" Target="../tags/tag1628.xml"/><Relationship Id="rId71" Type="http://schemas.openxmlformats.org/officeDocument/2006/relationships/tags" Target="../tags/tag1692.xml"/><Relationship Id="rId92" Type="http://schemas.openxmlformats.org/officeDocument/2006/relationships/tags" Target="../tags/tag1713.xml"/><Relationship Id="rId162" Type="http://schemas.openxmlformats.org/officeDocument/2006/relationships/tags" Target="../tags/tag1783.xml"/><Relationship Id="rId183" Type="http://schemas.openxmlformats.org/officeDocument/2006/relationships/tags" Target="../tags/tag1804.xml"/><Relationship Id="rId2" Type="http://schemas.openxmlformats.org/officeDocument/2006/relationships/tags" Target="../tags/tag1623.xml"/><Relationship Id="rId29" Type="http://schemas.openxmlformats.org/officeDocument/2006/relationships/tags" Target="../tags/tag1650.xml"/><Relationship Id="rId24" Type="http://schemas.openxmlformats.org/officeDocument/2006/relationships/tags" Target="../tags/tag1645.xml"/><Relationship Id="rId40" Type="http://schemas.openxmlformats.org/officeDocument/2006/relationships/tags" Target="../tags/tag1661.xml"/><Relationship Id="rId45" Type="http://schemas.openxmlformats.org/officeDocument/2006/relationships/tags" Target="../tags/tag1666.xml"/><Relationship Id="rId66" Type="http://schemas.openxmlformats.org/officeDocument/2006/relationships/tags" Target="../tags/tag1687.xml"/><Relationship Id="rId87" Type="http://schemas.openxmlformats.org/officeDocument/2006/relationships/tags" Target="../tags/tag1708.xml"/><Relationship Id="rId110" Type="http://schemas.openxmlformats.org/officeDocument/2006/relationships/tags" Target="../tags/tag1731.xml"/><Relationship Id="rId115" Type="http://schemas.openxmlformats.org/officeDocument/2006/relationships/tags" Target="../tags/tag1736.xml"/><Relationship Id="rId131" Type="http://schemas.openxmlformats.org/officeDocument/2006/relationships/tags" Target="../tags/tag1752.xml"/><Relationship Id="rId136" Type="http://schemas.openxmlformats.org/officeDocument/2006/relationships/tags" Target="../tags/tag1757.xml"/><Relationship Id="rId157" Type="http://schemas.openxmlformats.org/officeDocument/2006/relationships/tags" Target="../tags/tag1778.xml"/><Relationship Id="rId178" Type="http://schemas.openxmlformats.org/officeDocument/2006/relationships/tags" Target="../tags/tag1799.xml"/><Relationship Id="rId61" Type="http://schemas.openxmlformats.org/officeDocument/2006/relationships/tags" Target="../tags/tag1682.xml"/><Relationship Id="rId82" Type="http://schemas.openxmlformats.org/officeDocument/2006/relationships/tags" Target="../tags/tag1703.xml"/><Relationship Id="rId152" Type="http://schemas.openxmlformats.org/officeDocument/2006/relationships/tags" Target="../tags/tag1773.xml"/><Relationship Id="rId173" Type="http://schemas.openxmlformats.org/officeDocument/2006/relationships/tags" Target="../tags/tag1794.xml"/><Relationship Id="rId19" Type="http://schemas.openxmlformats.org/officeDocument/2006/relationships/tags" Target="../tags/tag1640.xml"/><Relationship Id="rId14" Type="http://schemas.openxmlformats.org/officeDocument/2006/relationships/tags" Target="../tags/tag1635.xml"/><Relationship Id="rId30" Type="http://schemas.openxmlformats.org/officeDocument/2006/relationships/tags" Target="../tags/tag1651.xml"/><Relationship Id="rId35" Type="http://schemas.openxmlformats.org/officeDocument/2006/relationships/tags" Target="../tags/tag1656.xml"/><Relationship Id="rId56" Type="http://schemas.openxmlformats.org/officeDocument/2006/relationships/tags" Target="../tags/tag1677.xml"/><Relationship Id="rId77" Type="http://schemas.openxmlformats.org/officeDocument/2006/relationships/tags" Target="../tags/tag1698.xml"/><Relationship Id="rId100" Type="http://schemas.openxmlformats.org/officeDocument/2006/relationships/tags" Target="../tags/tag1721.xml"/><Relationship Id="rId105" Type="http://schemas.openxmlformats.org/officeDocument/2006/relationships/tags" Target="../tags/tag1726.xml"/><Relationship Id="rId126" Type="http://schemas.openxmlformats.org/officeDocument/2006/relationships/tags" Target="../tags/tag1747.xml"/><Relationship Id="rId147" Type="http://schemas.openxmlformats.org/officeDocument/2006/relationships/tags" Target="../tags/tag1768.xml"/><Relationship Id="rId168" Type="http://schemas.openxmlformats.org/officeDocument/2006/relationships/tags" Target="../tags/tag1789.xml"/><Relationship Id="rId8" Type="http://schemas.openxmlformats.org/officeDocument/2006/relationships/tags" Target="../tags/tag1629.xml"/><Relationship Id="rId51" Type="http://schemas.openxmlformats.org/officeDocument/2006/relationships/tags" Target="../tags/tag1672.xml"/><Relationship Id="rId72" Type="http://schemas.openxmlformats.org/officeDocument/2006/relationships/tags" Target="../tags/tag1693.xml"/><Relationship Id="rId93" Type="http://schemas.openxmlformats.org/officeDocument/2006/relationships/tags" Target="../tags/tag1714.xml"/><Relationship Id="rId98" Type="http://schemas.openxmlformats.org/officeDocument/2006/relationships/tags" Target="../tags/tag1719.xml"/><Relationship Id="rId121" Type="http://schemas.openxmlformats.org/officeDocument/2006/relationships/tags" Target="../tags/tag1742.xml"/><Relationship Id="rId142" Type="http://schemas.openxmlformats.org/officeDocument/2006/relationships/tags" Target="../tags/tag1763.xml"/><Relationship Id="rId163" Type="http://schemas.openxmlformats.org/officeDocument/2006/relationships/tags" Target="../tags/tag1784.xml"/><Relationship Id="rId184" Type="http://schemas.openxmlformats.org/officeDocument/2006/relationships/tags" Target="../tags/tag1805.xml"/><Relationship Id="rId189" Type="http://schemas.openxmlformats.org/officeDocument/2006/relationships/tags" Target="../tags/tag1810.xml"/><Relationship Id="rId3" Type="http://schemas.openxmlformats.org/officeDocument/2006/relationships/tags" Target="../tags/tag1624.xml"/><Relationship Id="rId25" Type="http://schemas.openxmlformats.org/officeDocument/2006/relationships/tags" Target="../tags/tag1646.xml"/><Relationship Id="rId46" Type="http://schemas.openxmlformats.org/officeDocument/2006/relationships/tags" Target="../tags/tag1667.xml"/><Relationship Id="rId67" Type="http://schemas.openxmlformats.org/officeDocument/2006/relationships/tags" Target="../tags/tag1688.xml"/><Relationship Id="rId116" Type="http://schemas.openxmlformats.org/officeDocument/2006/relationships/tags" Target="../tags/tag1737.xml"/><Relationship Id="rId137" Type="http://schemas.openxmlformats.org/officeDocument/2006/relationships/tags" Target="../tags/tag1758.xml"/><Relationship Id="rId158" Type="http://schemas.openxmlformats.org/officeDocument/2006/relationships/tags" Target="../tags/tag1779.xml"/><Relationship Id="rId20" Type="http://schemas.openxmlformats.org/officeDocument/2006/relationships/tags" Target="../tags/tag1641.xml"/><Relationship Id="rId41" Type="http://schemas.openxmlformats.org/officeDocument/2006/relationships/tags" Target="../tags/tag1662.xml"/><Relationship Id="rId62" Type="http://schemas.openxmlformats.org/officeDocument/2006/relationships/tags" Target="../tags/tag1683.xml"/><Relationship Id="rId83" Type="http://schemas.openxmlformats.org/officeDocument/2006/relationships/tags" Target="../tags/tag1704.xml"/><Relationship Id="rId88" Type="http://schemas.openxmlformats.org/officeDocument/2006/relationships/tags" Target="../tags/tag1709.xml"/><Relationship Id="rId111" Type="http://schemas.openxmlformats.org/officeDocument/2006/relationships/tags" Target="../tags/tag1732.xml"/><Relationship Id="rId132" Type="http://schemas.openxmlformats.org/officeDocument/2006/relationships/tags" Target="../tags/tag1753.xml"/><Relationship Id="rId153" Type="http://schemas.openxmlformats.org/officeDocument/2006/relationships/tags" Target="../tags/tag1774.xml"/><Relationship Id="rId174" Type="http://schemas.openxmlformats.org/officeDocument/2006/relationships/tags" Target="../tags/tag1795.xml"/><Relationship Id="rId179" Type="http://schemas.openxmlformats.org/officeDocument/2006/relationships/tags" Target="../tags/tag1800.xml"/><Relationship Id="rId190" Type="http://schemas.openxmlformats.org/officeDocument/2006/relationships/tags" Target="../tags/tag1811.xml"/><Relationship Id="rId15" Type="http://schemas.openxmlformats.org/officeDocument/2006/relationships/tags" Target="../tags/tag1636.xml"/><Relationship Id="rId36" Type="http://schemas.openxmlformats.org/officeDocument/2006/relationships/tags" Target="../tags/tag1657.xml"/><Relationship Id="rId57" Type="http://schemas.openxmlformats.org/officeDocument/2006/relationships/tags" Target="../tags/tag1678.xml"/><Relationship Id="rId106" Type="http://schemas.openxmlformats.org/officeDocument/2006/relationships/tags" Target="../tags/tag1727.xml"/><Relationship Id="rId127" Type="http://schemas.openxmlformats.org/officeDocument/2006/relationships/tags" Target="../tags/tag1748.xml"/><Relationship Id="rId10" Type="http://schemas.openxmlformats.org/officeDocument/2006/relationships/tags" Target="../tags/tag1631.xml"/><Relationship Id="rId31" Type="http://schemas.openxmlformats.org/officeDocument/2006/relationships/tags" Target="../tags/tag1652.xml"/><Relationship Id="rId52" Type="http://schemas.openxmlformats.org/officeDocument/2006/relationships/tags" Target="../tags/tag1673.xml"/><Relationship Id="rId73" Type="http://schemas.openxmlformats.org/officeDocument/2006/relationships/tags" Target="../tags/tag1694.xml"/><Relationship Id="rId78" Type="http://schemas.openxmlformats.org/officeDocument/2006/relationships/tags" Target="../tags/tag1699.xml"/><Relationship Id="rId94" Type="http://schemas.openxmlformats.org/officeDocument/2006/relationships/tags" Target="../tags/tag1715.xml"/><Relationship Id="rId99" Type="http://schemas.openxmlformats.org/officeDocument/2006/relationships/tags" Target="../tags/tag1720.xml"/><Relationship Id="rId101" Type="http://schemas.openxmlformats.org/officeDocument/2006/relationships/tags" Target="../tags/tag1722.xml"/><Relationship Id="rId122" Type="http://schemas.openxmlformats.org/officeDocument/2006/relationships/tags" Target="../tags/tag1743.xml"/><Relationship Id="rId143" Type="http://schemas.openxmlformats.org/officeDocument/2006/relationships/tags" Target="../tags/tag1764.xml"/><Relationship Id="rId148" Type="http://schemas.openxmlformats.org/officeDocument/2006/relationships/tags" Target="../tags/tag1769.xml"/><Relationship Id="rId164" Type="http://schemas.openxmlformats.org/officeDocument/2006/relationships/tags" Target="../tags/tag1785.xml"/><Relationship Id="rId169" Type="http://schemas.openxmlformats.org/officeDocument/2006/relationships/tags" Target="../tags/tag1790.xml"/><Relationship Id="rId185" Type="http://schemas.openxmlformats.org/officeDocument/2006/relationships/tags" Target="../tags/tag1806.xml"/><Relationship Id="rId4" Type="http://schemas.openxmlformats.org/officeDocument/2006/relationships/tags" Target="../tags/tag1625.xml"/><Relationship Id="rId9" Type="http://schemas.openxmlformats.org/officeDocument/2006/relationships/tags" Target="../tags/tag1630.xml"/><Relationship Id="rId180" Type="http://schemas.openxmlformats.org/officeDocument/2006/relationships/tags" Target="../tags/tag1801.xml"/><Relationship Id="rId26" Type="http://schemas.openxmlformats.org/officeDocument/2006/relationships/tags" Target="../tags/tag1647.xml"/><Relationship Id="rId47" Type="http://schemas.openxmlformats.org/officeDocument/2006/relationships/tags" Target="../tags/tag1668.xml"/><Relationship Id="rId68" Type="http://schemas.openxmlformats.org/officeDocument/2006/relationships/tags" Target="../tags/tag1689.xml"/><Relationship Id="rId89" Type="http://schemas.openxmlformats.org/officeDocument/2006/relationships/tags" Target="../tags/tag1710.xml"/><Relationship Id="rId112" Type="http://schemas.openxmlformats.org/officeDocument/2006/relationships/tags" Target="../tags/tag1733.xml"/><Relationship Id="rId133" Type="http://schemas.openxmlformats.org/officeDocument/2006/relationships/tags" Target="../tags/tag1754.xml"/><Relationship Id="rId154" Type="http://schemas.openxmlformats.org/officeDocument/2006/relationships/tags" Target="../tags/tag1775.xml"/><Relationship Id="rId175" Type="http://schemas.openxmlformats.org/officeDocument/2006/relationships/tags" Target="../tags/tag1796.xml"/><Relationship Id="rId16" Type="http://schemas.openxmlformats.org/officeDocument/2006/relationships/tags" Target="../tags/tag1637.xml"/><Relationship Id="rId37" Type="http://schemas.openxmlformats.org/officeDocument/2006/relationships/tags" Target="../tags/tag1658.xml"/><Relationship Id="rId58" Type="http://schemas.openxmlformats.org/officeDocument/2006/relationships/tags" Target="../tags/tag1679.xml"/><Relationship Id="rId79" Type="http://schemas.openxmlformats.org/officeDocument/2006/relationships/tags" Target="../tags/tag1700.xml"/><Relationship Id="rId102" Type="http://schemas.openxmlformats.org/officeDocument/2006/relationships/tags" Target="../tags/tag1723.xml"/><Relationship Id="rId123" Type="http://schemas.openxmlformats.org/officeDocument/2006/relationships/tags" Target="../tags/tag1744.xml"/><Relationship Id="rId144" Type="http://schemas.openxmlformats.org/officeDocument/2006/relationships/tags" Target="../tags/tag1765.xml"/><Relationship Id="rId90" Type="http://schemas.openxmlformats.org/officeDocument/2006/relationships/tags" Target="../tags/tag1711.xml"/><Relationship Id="rId165" Type="http://schemas.openxmlformats.org/officeDocument/2006/relationships/tags" Target="../tags/tag1786.xml"/><Relationship Id="rId186" Type="http://schemas.openxmlformats.org/officeDocument/2006/relationships/tags" Target="../tags/tag1807.xml"/><Relationship Id="rId27" Type="http://schemas.openxmlformats.org/officeDocument/2006/relationships/tags" Target="../tags/tag1648.xml"/><Relationship Id="rId48" Type="http://schemas.openxmlformats.org/officeDocument/2006/relationships/tags" Target="../tags/tag1669.xml"/><Relationship Id="rId69" Type="http://schemas.openxmlformats.org/officeDocument/2006/relationships/tags" Target="../tags/tag1690.xml"/><Relationship Id="rId113" Type="http://schemas.openxmlformats.org/officeDocument/2006/relationships/tags" Target="../tags/tag1734.xml"/><Relationship Id="rId134" Type="http://schemas.openxmlformats.org/officeDocument/2006/relationships/tags" Target="../tags/tag1755.xml"/><Relationship Id="rId80" Type="http://schemas.openxmlformats.org/officeDocument/2006/relationships/tags" Target="../tags/tag1701.xml"/><Relationship Id="rId155" Type="http://schemas.openxmlformats.org/officeDocument/2006/relationships/tags" Target="../tags/tag1776.xml"/><Relationship Id="rId176" Type="http://schemas.openxmlformats.org/officeDocument/2006/relationships/tags" Target="../tags/tag1797.xml"/><Relationship Id="rId17" Type="http://schemas.openxmlformats.org/officeDocument/2006/relationships/tags" Target="../tags/tag1638.xml"/><Relationship Id="rId38" Type="http://schemas.openxmlformats.org/officeDocument/2006/relationships/tags" Target="../tags/tag1659.xml"/><Relationship Id="rId59" Type="http://schemas.openxmlformats.org/officeDocument/2006/relationships/tags" Target="../tags/tag1680.xml"/><Relationship Id="rId103" Type="http://schemas.openxmlformats.org/officeDocument/2006/relationships/tags" Target="../tags/tag1724.xml"/><Relationship Id="rId124" Type="http://schemas.openxmlformats.org/officeDocument/2006/relationships/tags" Target="../tags/tag1745.xml"/><Relationship Id="rId70" Type="http://schemas.openxmlformats.org/officeDocument/2006/relationships/tags" Target="../tags/tag1691.xml"/><Relationship Id="rId91" Type="http://schemas.openxmlformats.org/officeDocument/2006/relationships/tags" Target="../tags/tag1712.xml"/><Relationship Id="rId145" Type="http://schemas.openxmlformats.org/officeDocument/2006/relationships/tags" Target="../tags/tag1766.xml"/><Relationship Id="rId166" Type="http://schemas.openxmlformats.org/officeDocument/2006/relationships/tags" Target="../tags/tag1787.xml"/><Relationship Id="rId187" Type="http://schemas.openxmlformats.org/officeDocument/2006/relationships/tags" Target="../tags/tag1808.xml"/><Relationship Id="rId1" Type="http://schemas.openxmlformats.org/officeDocument/2006/relationships/tags" Target="../tags/tag1622.xml"/><Relationship Id="rId28" Type="http://schemas.openxmlformats.org/officeDocument/2006/relationships/tags" Target="../tags/tag1649.xml"/><Relationship Id="rId49" Type="http://schemas.openxmlformats.org/officeDocument/2006/relationships/tags" Target="../tags/tag1670.xml"/><Relationship Id="rId114" Type="http://schemas.openxmlformats.org/officeDocument/2006/relationships/tags" Target="../tags/tag1735.xml"/><Relationship Id="rId60" Type="http://schemas.openxmlformats.org/officeDocument/2006/relationships/tags" Target="../tags/tag1681.xml"/><Relationship Id="rId81" Type="http://schemas.openxmlformats.org/officeDocument/2006/relationships/tags" Target="../tags/tag1702.xml"/><Relationship Id="rId135" Type="http://schemas.openxmlformats.org/officeDocument/2006/relationships/tags" Target="../tags/tag1756.xml"/><Relationship Id="rId156" Type="http://schemas.openxmlformats.org/officeDocument/2006/relationships/tags" Target="../tags/tag1777.xml"/><Relationship Id="rId177" Type="http://schemas.openxmlformats.org/officeDocument/2006/relationships/tags" Target="../tags/tag1798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tags" Target="../tags/tag1837.xml"/><Relationship Id="rId21" Type="http://schemas.openxmlformats.org/officeDocument/2006/relationships/tags" Target="../tags/tag1832.xml"/><Relationship Id="rId42" Type="http://schemas.openxmlformats.org/officeDocument/2006/relationships/tags" Target="../tags/tag1853.xml"/><Relationship Id="rId47" Type="http://schemas.openxmlformats.org/officeDocument/2006/relationships/tags" Target="../tags/tag1858.xml"/><Relationship Id="rId63" Type="http://schemas.openxmlformats.org/officeDocument/2006/relationships/tags" Target="../tags/tag1874.xml"/><Relationship Id="rId68" Type="http://schemas.openxmlformats.org/officeDocument/2006/relationships/tags" Target="../tags/tag1879.xml"/><Relationship Id="rId84" Type="http://schemas.openxmlformats.org/officeDocument/2006/relationships/tags" Target="../tags/tag1895.xml"/><Relationship Id="rId89" Type="http://schemas.openxmlformats.org/officeDocument/2006/relationships/tags" Target="../tags/tag1900.xml"/><Relationship Id="rId112" Type="http://schemas.openxmlformats.org/officeDocument/2006/relationships/tags" Target="../tags/tag1923.xml"/><Relationship Id="rId16" Type="http://schemas.openxmlformats.org/officeDocument/2006/relationships/tags" Target="../tags/tag1827.xml"/><Relationship Id="rId107" Type="http://schemas.openxmlformats.org/officeDocument/2006/relationships/tags" Target="../tags/tag1918.xml"/><Relationship Id="rId11" Type="http://schemas.openxmlformats.org/officeDocument/2006/relationships/tags" Target="../tags/tag1822.xml"/><Relationship Id="rId32" Type="http://schemas.openxmlformats.org/officeDocument/2006/relationships/tags" Target="../tags/tag1843.xml"/><Relationship Id="rId37" Type="http://schemas.openxmlformats.org/officeDocument/2006/relationships/tags" Target="../tags/tag1848.xml"/><Relationship Id="rId53" Type="http://schemas.openxmlformats.org/officeDocument/2006/relationships/tags" Target="../tags/tag1864.xml"/><Relationship Id="rId58" Type="http://schemas.openxmlformats.org/officeDocument/2006/relationships/tags" Target="../tags/tag1869.xml"/><Relationship Id="rId74" Type="http://schemas.openxmlformats.org/officeDocument/2006/relationships/tags" Target="../tags/tag1885.xml"/><Relationship Id="rId79" Type="http://schemas.openxmlformats.org/officeDocument/2006/relationships/tags" Target="../tags/tag1890.xml"/><Relationship Id="rId102" Type="http://schemas.openxmlformats.org/officeDocument/2006/relationships/tags" Target="../tags/tag1913.xml"/><Relationship Id="rId5" Type="http://schemas.openxmlformats.org/officeDocument/2006/relationships/tags" Target="../tags/tag1816.xml"/><Relationship Id="rId90" Type="http://schemas.openxmlformats.org/officeDocument/2006/relationships/tags" Target="../tags/tag1901.xml"/><Relationship Id="rId95" Type="http://schemas.openxmlformats.org/officeDocument/2006/relationships/tags" Target="../tags/tag1906.xml"/><Relationship Id="rId22" Type="http://schemas.openxmlformats.org/officeDocument/2006/relationships/tags" Target="../tags/tag1833.xml"/><Relationship Id="rId27" Type="http://schemas.openxmlformats.org/officeDocument/2006/relationships/tags" Target="../tags/tag1838.xml"/><Relationship Id="rId43" Type="http://schemas.openxmlformats.org/officeDocument/2006/relationships/tags" Target="../tags/tag1854.xml"/><Relationship Id="rId48" Type="http://schemas.openxmlformats.org/officeDocument/2006/relationships/tags" Target="../tags/tag1859.xml"/><Relationship Id="rId64" Type="http://schemas.openxmlformats.org/officeDocument/2006/relationships/tags" Target="../tags/tag1875.xml"/><Relationship Id="rId69" Type="http://schemas.openxmlformats.org/officeDocument/2006/relationships/tags" Target="../tags/tag1880.xml"/><Relationship Id="rId113" Type="http://schemas.openxmlformats.org/officeDocument/2006/relationships/tags" Target="../tags/tag1924.xml"/><Relationship Id="rId80" Type="http://schemas.openxmlformats.org/officeDocument/2006/relationships/tags" Target="../tags/tag1891.xml"/><Relationship Id="rId85" Type="http://schemas.openxmlformats.org/officeDocument/2006/relationships/tags" Target="../tags/tag1896.xml"/><Relationship Id="rId12" Type="http://schemas.openxmlformats.org/officeDocument/2006/relationships/tags" Target="../tags/tag1823.xml"/><Relationship Id="rId17" Type="http://schemas.openxmlformats.org/officeDocument/2006/relationships/tags" Target="../tags/tag1828.xml"/><Relationship Id="rId33" Type="http://schemas.openxmlformats.org/officeDocument/2006/relationships/tags" Target="../tags/tag1844.xml"/><Relationship Id="rId38" Type="http://schemas.openxmlformats.org/officeDocument/2006/relationships/tags" Target="../tags/tag1849.xml"/><Relationship Id="rId59" Type="http://schemas.openxmlformats.org/officeDocument/2006/relationships/tags" Target="../tags/tag1870.xml"/><Relationship Id="rId103" Type="http://schemas.openxmlformats.org/officeDocument/2006/relationships/tags" Target="../tags/tag1914.xml"/><Relationship Id="rId108" Type="http://schemas.openxmlformats.org/officeDocument/2006/relationships/tags" Target="../tags/tag1919.xml"/><Relationship Id="rId54" Type="http://schemas.openxmlformats.org/officeDocument/2006/relationships/tags" Target="../tags/tag1865.xml"/><Relationship Id="rId70" Type="http://schemas.openxmlformats.org/officeDocument/2006/relationships/tags" Target="../tags/tag1881.xml"/><Relationship Id="rId75" Type="http://schemas.openxmlformats.org/officeDocument/2006/relationships/tags" Target="../tags/tag1886.xml"/><Relationship Id="rId91" Type="http://schemas.openxmlformats.org/officeDocument/2006/relationships/tags" Target="../tags/tag1902.xml"/><Relationship Id="rId96" Type="http://schemas.openxmlformats.org/officeDocument/2006/relationships/tags" Target="../tags/tag1907.xml"/><Relationship Id="rId1" Type="http://schemas.openxmlformats.org/officeDocument/2006/relationships/tags" Target="../tags/tag1812.xml"/><Relationship Id="rId6" Type="http://schemas.openxmlformats.org/officeDocument/2006/relationships/tags" Target="../tags/tag1817.xml"/><Relationship Id="rId15" Type="http://schemas.openxmlformats.org/officeDocument/2006/relationships/tags" Target="../tags/tag1826.xml"/><Relationship Id="rId23" Type="http://schemas.openxmlformats.org/officeDocument/2006/relationships/tags" Target="../tags/tag1834.xml"/><Relationship Id="rId28" Type="http://schemas.openxmlformats.org/officeDocument/2006/relationships/tags" Target="../tags/tag1839.xml"/><Relationship Id="rId36" Type="http://schemas.openxmlformats.org/officeDocument/2006/relationships/tags" Target="../tags/tag1847.xml"/><Relationship Id="rId49" Type="http://schemas.openxmlformats.org/officeDocument/2006/relationships/tags" Target="../tags/tag1860.xml"/><Relationship Id="rId57" Type="http://schemas.openxmlformats.org/officeDocument/2006/relationships/tags" Target="../tags/tag1868.xml"/><Relationship Id="rId106" Type="http://schemas.openxmlformats.org/officeDocument/2006/relationships/tags" Target="../tags/tag1917.xml"/><Relationship Id="rId114" Type="http://schemas.openxmlformats.org/officeDocument/2006/relationships/tags" Target="../tags/tag1925.xml"/><Relationship Id="rId10" Type="http://schemas.openxmlformats.org/officeDocument/2006/relationships/tags" Target="../tags/tag1821.xml"/><Relationship Id="rId31" Type="http://schemas.openxmlformats.org/officeDocument/2006/relationships/tags" Target="../tags/tag1842.xml"/><Relationship Id="rId44" Type="http://schemas.openxmlformats.org/officeDocument/2006/relationships/tags" Target="../tags/tag1855.xml"/><Relationship Id="rId52" Type="http://schemas.openxmlformats.org/officeDocument/2006/relationships/tags" Target="../tags/tag1863.xml"/><Relationship Id="rId60" Type="http://schemas.openxmlformats.org/officeDocument/2006/relationships/tags" Target="../tags/tag1871.xml"/><Relationship Id="rId65" Type="http://schemas.openxmlformats.org/officeDocument/2006/relationships/tags" Target="../tags/tag1876.xml"/><Relationship Id="rId73" Type="http://schemas.openxmlformats.org/officeDocument/2006/relationships/tags" Target="../tags/tag1884.xml"/><Relationship Id="rId78" Type="http://schemas.openxmlformats.org/officeDocument/2006/relationships/tags" Target="../tags/tag1889.xml"/><Relationship Id="rId81" Type="http://schemas.openxmlformats.org/officeDocument/2006/relationships/tags" Target="../tags/tag1892.xml"/><Relationship Id="rId86" Type="http://schemas.openxmlformats.org/officeDocument/2006/relationships/tags" Target="../tags/tag1897.xml"/><Relationship Id="rId94" Type="http://schemas.openxmlformats.org/officeDocument/2006/relationships/tags" Target="../tags/tag1905.xml"/><Relationship Id="rId99" Type="http://schemas.openxmlformats.org/officeDocument/2006/relationships/tags" Target="../tags/tag1910.xml"/><Relationship Id="rId101" Type="http://schemas.openxmlformats.org/officeDocument/2006/relationships/tags" Target="../tags/tag1912.xml"/><Relationship Id="rId4" Type="http://schemas.openxmlformats.org/officeDocument/2006/relationships/tags" Target="../tags/tag1815.xml"/><Relationship Id="rId9" Type="http://schemas.openxmlformats.org/officeDocument/2006/relationships/tags" Target="../tags/tag1820.xml"/><Relationship Id="rId13" Type="http://schemas.openxmlformats.org/officeDocument/2006/relationships/tags" Target="../tags/tag1824.xml"/><Relationship Id="rId18" Type="http://schemas.openxmlformats.org/officeDocument/2006/relationships/tags" Target="../tags/tag1829.xml"/><Relationship Id="rId39" Type="http://schemas.openxmlformats.org/officeDocument/2006/relationships/tags" Target="../tags/tag1850.xml"/><Relationship Id="rId109" Type="http://schemas.openxmlformats.org/officeDocument/2006/relationships/tags" Target="../tags/tag1920.xml"/><Relationship Id="rId34" Type="http://schemas.openxmlformats.org/officeDocument/2006/relationships/tags" Target="../tags/tag1845.xml"/><Relationship Id="rId50" Type="http://schemas.openxmlformats.org/officeDocument/2006/relationships/tags" Target="../tags/tag1861.xml"/><Relationship Id="rId55" Type="http://schemas.openxmlformats.org/officeDocument/2006/relationships/tags" Target="../tags/tag1866.xml"/><Relationship Id="rId76" Type="http://schemas.openxmlformats.org/officeDocument/2006/relationships/tags" Target="../tags/tag1887.xml"/><Relationship Id="rId97" Type="http://schemas.openxmlformats.org/officeDocument/2006/relationships/tags" Target="../tags/tag1908.xml"/><Relationship Id="rId104" Type="http://schemas.openxmlformats.org/officeDocument/2006/relationships/tags" Target="../tags/tag1915.xml"/><Relationship Id="rId7" Type="http://schemas.openxmlformats.org/officeDocument/2006/relationships/tags" Target="../tags/tag1818.xml"/><Relationship Id="rId71" Type="http://schemas.openxmlformats.org/officeDocument/2006/relationships/tags" Target="../tags/tag1882.xml"/><Relationship Id="rId92" Type="http://schemas.openxmlformats.org/officeDocument/2006/relationships/tags" Target="../tags/tag1903.xml"/><Relationship Id="rId2" Type="http://schemas.openxmlformats.org/officeDocument/2006/relationships/tags" Target="../tags/tag1813.xml"/><Relationship Id="rId29" Type="http://schemas.openxmlformats.org/officeDocument/2006/relationships/tags" Target="../tags/tag1840.xml"/><Relationship Id="rId24" Type="http://schemas.openxmlformats.org/officeDocument/2006/relationships/tags" Target="../tags/tag1835.xml"/><Relationship Id="rId40" Type="http://schemas.openxmlformats.org/officeDocument/2006/relationships/tags" Target="../tags/tag1851.xml"/><Relationship Id="rId45" Type="http://schemas.openxmlformats.org/officeDocument/2006/relationships/tags" Target="../tags/tag1856.xml"/><Relationship Id="rId66" Type="http://schemas.openxmlformats.org/officeDocument/2006/relationships/tags" Target="../tags/tag1877.xml"/><Relationship Id="rId87" Type="http://schemas.openxmlformats.org/officeDocument/2006/relationships/tags" Target="../tags/tag1898.xml"/><Relationship Id="rId110" Type="http://schemas.openxmlformats.org/officeDocument/2006/relationships/tags" Target="../tags/tag1921.xml"/><Relationship Id="rId115" Type="http://schemas.openxmlformats.org/officeDocument/2006/relationships/slideLayout" Target="../slideLayouts/slideLayout7.xml"/><Relationship Id="rId61" Type="http://schemas.openxmlformats.org/officeDocument/2006/relationships/tags" Target="../tags/tag1872.xml"/><Relationship Id="rId82" Type="http://schemas.openxmlformats.org/officeDocument/2006/relationships/tags" Target="../tags/tag1893.xml"/><Relationship Id="rId19" Type="http://schemas.openxmlformats.org/officeDocument/2006/relationships/tags" Target="../tags/tag1830.xml"/><Relationship Id="rId14" Type="http://schemas.openxmlformats.org/officeDocument/2006/relationships/tags" Target="../tags/tag1825.xml"/><Relationship Id="rId30" Type="http://schemas.openxmlformats.org/officeDocument/2006/relationships/tags" Target="../tags/tag1841.xml"/><Relationship Id="rId35" Type="http://schemas.openxmlformats.org/officeDocument/2006/relationships/tags" Target="../tags/tag1846.xml"/><Relationship Id="rId56" Type="http://schemas.openxmlformats.org/officeDocument/2006/relationships/tags" Target="../tags/tag1867.xml"/><Relationship Id="rId77" Type="http://schemas.openxmlformats.org/officeDocument/2006/relationships/tags" Target="../tags/tag1888.xml"/><Relationship Id="rId100" Type="http://schemas.openxmlformats.org/officeDocument/2006/relationships/tags" Target="../tags/tag1911.xml"/><Relationship Id="rId105" Type="http://schemas.openxmlformats.org/officeDocument/2006/relationships/tags" Target="../tags/tag1916.xml"/><Relationship Id="rId8" Type="http://schemas.openxmlformats.org/officeDocument/2006/relationships/tags" Target="../tags/tag1819.xml"/><Relationship Id="rId51" Type="http://schemas.openxmlformats.org/officeDocument/2006/relationships/tags" Target="../tags/tag1862.xml"/><Relationship Id="rId72" Type="http://schemas.openxmlformats.org/officeDocument/2006/relationships/tags" Target="../tags/tag1883.xml"/><Relationship Id="rId93" Type="http://schemas.openxmlformats.org/officeDocument/2006/relationships/tags" Target="../tags/tag1904.xml"/><Relationship Id="rId98" Type="http://schemas.openxmlformats.org/officeDocument/2006/relationships/tags" Target="../tags/tag1909.xml"/><Relationship Id="rId3" Type="http://schemas.openxmlformats.org/officeDocument/2006/relationships/tags" Target="../tags/tag1814.xml"/><Relationship Id="rId25" Type="http://schemas.openxmlformats.org/officeDocument/2006/relationships/tags" Target="../tags/tag1836.xml"/><Relationship Id="rId46" Type="http://schemas.openxmlformats.org/officeDocument/2006/relationships/tags" Target="../tags/tag1857.xml"/><Relationship Id="rId67" Type="http://schemas.openxmlformats.org/officeDocument/2006/relationships/tags" Target="../tags/tag1878.xml"/><Relationship Id="rId20" Type="http://schemas.openxmlformats.org/officeDocument/2006/relationships/tags" Target="../tags/tag1831.xml"/><Relationship Id="rId41" Type="http://schemas.openxmlformats.org/officeDocument/2006/relationships/tags" Target="../tags/tag1852.xml"/><Relationship Id="rId62" Type="http://schemas.openxmlformats.org/officeDocument/2006/relationships/tags" Target="../tags/tag1873.xml"/><Relationship Id="rId83" Type="http://schemas.openxmlformats.org/officeDocument/2006/relationships/tags" Target="../tags/tag1894.xml"/><Relationship Id="rId88" Type="http://schemas.openxmlformats.org/officeDocument/2006/relationships/tags" Target="../tags/tag1899.xml"/><Relationship Id="rId111" Type="http://schemas.openxmlformats.org/officeDocument/2006/relationships/tags" Target="../tags/tag19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slide" Target="slide5.xml"/><Relationship Id="rId18" Type="http://schemas.openxmlformats.org/officeDocument/2006/relationships/image" Target="../media/image10.png"/><Relationship Id="rId3" Type="http://schemas.openxmlformats.org/officeDocument/2006/relationships/tags" Target="../tags/tag48.xml"/><Relationship Id="rId21" Type="http://schemas.openxmlformats.org/officeDocument/2006/relationships/image" Target="../media/image13.png"/><Relationship Id="rId7" Type="http://schemas.openxmlformats.org/officeDocument/2006/relationships/tags" Target="../tags/tag52.xml"/><Relationship Id="rId12" Type="http://schemas.openxmlformats.org/officeDocument/2006/relationships/slideLayout" Target="../slideLayouts/slideLayout9.xml"/><Relationship Id="rId17" Type="http://schemas.microsoft.com/office/2007/relationships/hdphoto" Target="../media/hdphoto1.wdp"/><Relationship Id="rId2" Type="http://schemas.openxmlformats.org/officeDocument/2006/relationships/tags" Target="../tags/tag47.xml"/><Relationship Id="rId16" Type="http://schemas.openxmlformats.org/officeDocument/2006/relationships/image" Target="../media/image2.png"/><Relationship Id="rId20" Type="http://schemas.openxmlformats.org/officeDocument/2006/relationships/image" Target="../media/image12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image" Target="../media/image9.png"/><Relationship Id="rId10" Type="http://schemas.openxmlformats.org/officeDocument/2006/relationships/tags" Target="../tags/tag55.xml"/><Relationship Id="rId19" Type="http://schemas.openxmlformats.org/officeDocument/2006/relationships/image" Target="../media/image11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17" Type="http://schemas.openxmlformats.org/officeDocument/2006/relationships/tags" Target="../tags/tag2042.xml"/><Relationship Id="rId21" Type="http://schemas.openxmlformats.org/officeDocument/2006/relationships/tags" Target="../tags/tag1946.xml"/><Relationship Id="rId42" Type="http://schemas.openxmlformats.org/officeDocument/2006/relationships/tags" Target="../tags/tag1967.xml"/><Relationship Id="rId63" Type="http://schemas.openxmlformats.org/officeDocument/2006/relationships/tags" Target="../tags/tag1988.xml"/><Relationship Id="rId84" Type="http://schemas.openxmlformats.org/officeDocument/2006/relationships/tags" Target="../tags/tag2009.xml"/><Relationship Id="rId16" Type="http://schemas.openxmlformats.org/officeDocument/2006/relationships/tags" Target="../tags/tag1941.xml"/><Relationship Id="rId107" Type="http://schemas.openxmlformats.org/officeDocument/2006/relationships/tags" Target="../tags/tag2032.xml"/><Relationship Id="rId11" Type="http://schemas.openxmlformats.org/officeDocument/2006/relationships/tags" Target="../tags/tag1936.xml"/><Relationship Id="rId32" Type="http://schemas.openxmlformats.org/officeDocument/2006/relationships/tags" Target="../tags/tag1957.xml"/><Relationship Id="rId37" Type="http://schemas.openxmlformats.org/officeDocument/2006/relationships/tags" Target="../tags/tag1962.xml"/><Relationship Id="rId53" Type="http://schemas.openxmlformats.org/officeDocument/2006/relationships/tags" Target="../tags/tag1978.xml"/><Relationship Id="rId58" Type="http://schemas.openxmlformats.org/officeDocument/2006/relationships/tags" Target="../tags/tag1983.xml"/><Relationship Id="rId74" Type="http://schemas.openxmlformats.org/officeDocument/2006/relationships/tags" Target="../tags/tag1999.xml"/><Relationship Id="rId79" Type="http://schemas.openxmlformats.org/officeDocument/2006/relationships/tags" Target="../tags/tag2004.xml"/><Relationship Id="rId102" Type="http://schemas.openxmlformats.org/officeDocument/2006/relationships/tags" Target="../tags/tag2027.xml"/><Relationship Id="rId123" Type="http://schemas.openxmlformats.org/officeDocument/2006/relationships/tags" Target="../tags/tag2048.xml"/><Relationship Id="rId128" Type="http://schemas.openxmlformats.org/officeDocument/2006/relationships/tags" Target="../tags/tag2053.xml"/><Relationship Id="rId5" Type="http://schemas.openxmlformats.org/officeDocument/2006/relationships/tags" Target="../tags/tag1930.xml"/><Relationship Id="rId90" Type="http://schemas.openxmlformats.org/officeDocument/2006/relationships/tags" Target="../tags/tag2015.xml"/><Relationship Id="rId95" Type="http://schemas.openxmlformats.org/officeDocument/2006/relationships/tags" Target="../tags/tag2020.xml"/><Relationship Id="rId22" Type="http://schemas.openxmlformats.org/officeDocument/2006/relationships/tags" Target="../tags/tag1947.xml"/><Relationship Id="rId27" Type="http://schemas.openxmlformats.org/officeDocument/2006/relationships/tags" Target="../tags/tag1952.xml"/><Relationship Id="rId43" Type="http://schemas.openxmlformats.org/officeDocument/2006/relationships/tags" Target="../tags/tag1968.xml"/><Relationship Id="rId48" Type="http://schemas.openxmlformats.org/officeDocument/2006/relationships/tags" Target="../tags/tag1973.xml"/><Relationship Id="rId64" Type="http://schemas.openxmlformats.org/officeDocument/2006/relationships/tags" Target="../tags/tag1989.xml"/><Relationship Id="rId69" Type="http://schemas.openxmlformats.org/officeDocument/2006/relationships/tags" Target="../tags/tag1994.xml"/><Relationship Id="rId113" Type="http://schemas.openxmlformats.org/officeDocument/2006/relationships/tags" Target="../tags/tag2038.xml"/><Relationship Id="rId118" Type="http://schemas.openxmlformats.org/officeDocument/2006/relationships/tags" Target="../tags/tag2043.xml"/><Relationship Id="rId134" Type="http://schemas.openxmlformats.org/officeDocument/2006/relationships/tags" Target="../tags/tag2059.xml"/><Relationship Id="rId80" Type="http://schemas.openxmlformats.org/officeDocument/2006/relationships/tags" Target="../tags/tag2005.xml"/><Relationship Id="rId85" Type="http://schemas.openxmlformats.org/officeDocument/2006/relationships/tags" Target="../tags/tag2010.xml"/><Relationship Id="rId12" Type="http://schemas.openxmlformats.org/officeDocument/2006/relationships/tags" Target="../tags/tag1937.xml"/><Relationship Id="rId17" Type="http://schemas.openxmlformats.org/officeDocument/2006/relationships/tags" Target="../tags/tag1942.xml"/><Relationship Id="rId33" Type="http://schemas.openxmlformats.org/officeDocument/2006/relationships/tags" Target="../tags/tag1958.xml"/><Relationship Id="rId38" Type="http://schemas.openxmlformats.org/officeDocument/2006/relationships/tags" Target="../tags/tag1963.xml"/><Relationship Id="rId59" Type="http://schemas.openxmlformats.org/officeDocument/2006/relationships/tags" Target="../tags/tag1984.xml"/><Relationship Id="rId103" Type="http://schemas.openxmlformats.org/officeDocument/2006/relationships/tags" Target="../tags/tag2028.xml"/><Relationship Id="rId108" Type="http://schemas.openxmlformats.org/officeDocument/2006/relationships/tags" Target="../tags/tag2033.xml"/><Relationship Id="rId124" Type="http://schemas.openxmlformats.org/officeDocument/2006/relationships/tags" Target="../tags/tag2049.xml"/><Relationship Id="rId129" Type="http://schemas.openxmlformats.org/officeDocument/2006/relationships/tags" Target="../tags/tag2054.xml"/><Relationship Id="rId54" Type="http://schemas.openxmlformats.org/officeDocument/2006/relationships/tags" Target="../tags/tag1979.xml"/><Relationship Id="rId70" Type="http://schemas.openxmlformats.org/officeDocument/2006/relationships/tags" Target="../tags/tag1995.xml"/><Relationship Id="rId75" Type="http://schemas.openxmlformats.org/officeDocument/2006/relationships/tags" Target="../tags/tag2000.xml"/><Relationship Id="rId91" Type="http://schemas.openxmlformats.org/officeDocument/2006/relationships/tags" Target="../tags/tag2016.xml"/><Relationship Id="rId96" Type="http://schemas.openxmlformats.org/officeDocument/2006/relationships/tags" Target="../tags/tag2021.xml"/><Relationship Id="rId1" Type="http://schemas.openxmlformats.org/officeDocument/2006/relationships/tags" Target="../tags/tag1926.xml"/><Relationship Id="rId6" Type="http://schemas.openxmlformats.org/officeDocument/2006/relationships/tags" Target="../tags/tag1931.xml"/><Relationship Id="rId23" Type="http://schemas.openxmlformats.org/officeDocument/2006/relationships/tags" Target="../tags/tag1948.xml"/><Relationship Id="rId28" Type="http://schemas.openxmlformats.org/officeDocument/2006/relationships/tags" Target="../tags/tag1953.xml"/><Relationship Id="rId49" Type="http://schemas.openxmlformats.org/officeDocument/2006/relationships/tags" Target="../tags/tag1974.xml"/><Relationship Id="rId114" Type="http://schemas.openxmlformats.org/officeDocument/2006/relationships/tags" Target="../tags/tag2039.xml"/><Relationship Id="rId119" Type="http://schemas.openxmlformats.org/officeDocument/2006/relationships/tags" Target="../tags/tag2044.xml"/><Relationship Id="rId44" Type="http://schemas.openxmlformats.org/officeDocument/2006/relationships/tags" Target="../tags/tag1969.xml"/><Relationship Id="rId60" Type="http://schemas.openxmlformats.org/officeDocument/2006/relationships/tags" Target="../tags/tag1985.xml"/><Relationship Id="rId65" Type="http://schemas.openxmlformats.org/officeDocument/2006/relationships/tags" Target="../tags/tag1990.xml"/><Relationship Id="rId81" Type="http://schemas.openxmlformats.org/officeDocument/2006/relationships/tags" Target="../tags/tag2006.xml"/><Relationship Id="rId86" Type="http://schemas.openxmlformats.org/officeDocument/2006/relationships/tags" Target="../tags/tag2011.xml"/><Relationship Id="rId130" Type="http://schemas.openxmlformats.org/officeDocument/2006/relationships/tags" Target="../tags/tag2055.xml"/><Relationship Id="rId135" Type="http://schemas.openxmlformats.org/officeDocument/2006/relationships/slideLayout" Target="../slideLayouts/slideLayout7.xml"/><Relationship Id="rId13" Type="http://schemas.openxmlformats.org/officeDocument/2006/relationships/tags" Target="../tags/tag1938.xml"/><Relationship Id="rId18" Type="http://schemas.openxmlformats.org/officeDocument/2006/relationships/tags" Target="../tags/tag1943.xml"/><Relationship Id="rId39" Type="http://schemas.openxmlformats.org/officeDocument/2006/relationships/tags" Target="../tags/tag1964.xml"/><Relationship Id="rId109" Type="http://schemas.openxmlformats.org/officeDocument/2006/relationships/tags" Target="../tags/tag2034.xml"/><Relationship Id="rId34" Type="http://schemas.openxmlformats.org/officeDocument/2006/relationships/tags" Target="../tags/tag1959.xml"/><Relationship Id="rId50" Type="http://schemas.openxmlformats.org/officeDocument/2006/relationships/tags" Target="../tags/tag1975.xml"/><Relationship Id="rId55" Type="http://schemas.openxmlformats.org/officeDocument/2006/relationships/tags" Target="../tags/tag1980.xml"/><Relationship Id="rId76" Type="http://schemas.openxmlformats.org/officeDocument/2006/relationships/tags" Target="../tags/tag2001.xml"/><Relationship Id="rId97" Type="http://schemas.openxmlformats.org/officeDocument/2006/relationships/tags" Target="../tags/tag2022.xml"/><Relationship Id="rId104" Type="http://schemas.openxmlformats.org/officeDocument/2006/relationships/tags" Target="../tags/tag2029.xml"/><Relationship Id="rId120" Type="http://schemas.openxmlformats.org/officeDocument/2006/relationships/tags" Target="../tags/tag2045.xml"/><Relationship Id="rId125" Type="http://schemas.openxmlformats.org/officeDocument/2006/relationships/tags" Target="../tags/tag2050.xml"/><Relationship Id="rId7" Type="http://schemas.openxmlformats.org/officeDocument/2006/relationships/tags" Target="../tags/tag1932.xml"/><Relationship Id="rId71" Type="http://schemas.openxmlformats.org/officeDocument/2006/relationships/tags" Target="../tags/tag1996.xml"/><Relationship Id="rId92" Type="http://schemas.openxmlformats.org/officeDocument/2006/relationships/tags" Target="../tags/tag2017.xml"/><Relationship Id="rId2" Type="http://schemas.openxmlformats.org/officeDocument/2006/relationships/tags" Target="../tags/tag1927.xml"/><Relationship Id="rId29" Type="http://schemas.openxmlformats.org/officeDocument/2006/relationships/tags" Target="../tags/tag1954.xml"/><Relationship Id="rId24" Type="http://schemas.openxmlformats.org/officeDocument/2006/relationships/tags" Target="../tags/tag1949.xml"/><Relationship Id="rId40" Type="http://schemas.openxmlformats.org/officeDocument/2006/relationships/tags" Target="../tags/tag1965.xml"/><Relationship Id="rId45" Type="http://schemas.openxmlformats.org/officeDocument/2006/relationships/tags" Target="../tags/tag1970.xml"/><Relationship Id="rId66" Type="http://schemas.openxmlformats.org/officeDocument/2006/relationships/tags" Target="../tags/tag1991.xml"/><Relationship Id="rId87" Type="http://schemas.openxmlformats.org/officeDocument/2006/relationships/tags" Target="../tags/tag2012.xml"/><Relationship Id="rId110" Type="http://schemas.openxmlformats.org/officeDocument/2006/relationships/tags" Target="../tags/tag2035.xml"/><Relationship Id="rId115" Type="http://schemas.openxmlformats.org/officeDocument/2006/relationships/tags" Target="../tags/tag2040.xml"/><Relationship Id="rId131" Type="http://schemas.openxmlformats.org/officeDocument/2006/relationships/tags" Target="../tags/tag2056.xml"/><Relationship Id="rId61" Type="http://schemas.openxmlformats.org/officeDocument/2006/relationships/tags" Target="../tags/tag1986.xml"/><Relationship Id="rId82" Type="http://schemas.openxmlformats.org/officeDocument/2006/relationships/tags" Target="../tags/tag2007.xml"/><Relationship Id="rId19" Type="http://schemas.openxmlformats.org/officeDocument/2006/relationships/tags" Target="../tags/tag1944.xml"/><Relationship Id="rId14" Type="http://schemas.openxmlformats.org/officeDocument/2006/relationships/tags" Target="../tags/tag1939.xml"/><Relationship Id="rId30" Type="http://schemas.openxmlformats.org/officeDocument/2006/relationships/tags" Target="../tags/tag1955.xml"/><Relationship Id="rId35" Type="http://schemas.openxmlformats.org/officeDocument/2006/relationships/tags" Target="../tags/tag1960.xml"/><Relationship Id="rId56" Type="http://schemas.openxmlformats.org/officeDocument/2006/relationships/tags" Target="../tags/tag1981.xml"/><Relationship Id="rId77" Type="http://schemas.openxmlformats.org/officeDocument/2006/relationships/tags" Target="../tags/tag2002.xml"/><Relationship Id="rId100" Type="http://schemas.openxmlformats.org/officeDocument/2006/relationships/tags" Target="../tags/tag2025.xml"/><Relationship Id="rId105" Type="http://schemas.openxmlformats.org/officeDocument/2006/relationships/tags" Target="../tags/tag2030.xml"/><Relationship Id="rId126" Type="http://schemas.openxmlformats.org/officeDocument/2006/relationships/tags" Target="../tags/tag2051.xml"/><Relationship Id="rId8" Type="http://schemas.openxmlformats.org/officeDocument/2006/relationships/tags" Target="../tags/tag1933.xml"/><Relationship Id="rId51" Type="http://schemas.openxmlformats.org/officeDocument/2006/relationships/tags" Target="../tags/tag1976.xml"/><Relationship Id="rId72" Type="http://schemas.openxmlformats.org/officeDocument/2006/relationships/tags" Target="../tags/tag1997.xml"/><Relationship Id="rId93" Type="http://schemas.openxmlformats.org/officeDocument/2006/relationships/tags" Target="../tags/tag2018.xml"/><Relationship Id="rId98" Type="http://schemas.openxmlformats.org/officeDocument/2006/relationships/tags" Target="../tags/tag2023.xml"/><Relationship Id="rId121" Type="http://schemas.openxmlformats.org/officeDocument/2006/relationships/tags" Target="../tags/tag2046.xml"/><Relationship Id="rId3" Type="http://schemas.openxmlformats.org/officeDocument/2006/relationships/tags" Target="../tags/tag1928.xml"/><Relationship Id="rId25" Type="http://schemas.openxmlformats.org/officeDocument/2006/relationships/tags" Target="../tags/tag1950.xml"/><Relationship Id="rId46" Type="http://schemas.openxmlformats.org/officeDocument/2006/relationships/tags" Target="../tags/tag1971.xml"/><Relationship Id="rId67" Type="http://schemas.openxmlformats.org/officeDocument/2006/relationships/tags" Target="../tags/tag1992.xml"/><Relationship Id="rId116" Type="http://schemas.openxmlformats.org/officeDocument/2006/relationships/tags" Target="../tags/tag2041.xml"/><Relationship Id="rId20" Type="http://schemas.openxmlformats.org/officeDocument/2006/relationships/tags" Target="../tags/tag1945.xml"/><Relationship Id="rId41" Type="http://schemas.openxmlformats.org/officeDocument/2006/relationships/tags" Target="../tags/tag1966.xml"/><Relationship Id="rId62" Type="http://schemas.openxmlformats.org/officeDocument/2006/relationships/tags" Target="../tags/tag1987.xml"/><Relationship Id="rId83" Type="http://schemas.openxmlformats.org/officeDocument/2006/relationships/tags" Target="../tags/tag2008.xml"/><Relationship Id="rId88" Type="http://schemas.openxmlformats.org/officeDocument/2006/relationships/tags" Target="../tags/tag2013.xml"/><Relationship Id="rId111" Type="http://schemas.openxmlformats.org/officeDocument/2006/relationships/tags" Target="../tags/tag2036.xml"/><Relationship Id="rId132" Type="http://schemas.openxmlformats.org/officeDocument/2006/relationships/tags" Target="../tags/tag2057.xml"/><Relationship Id="rId15" Type="http://schemas.openxmlformats.org/officeDocument/2006/relationships/tags" Target="../tags/tag1940.xml"/><Relationship Id="rId36" Type="http://schemas.openxmlformats.org/officeDocument/2006/relationships/tags" Target="../tags/tag1961.xml"/><Relationship Id="rId57" Type="http://schemas.openxmlformats.org/officeDocument/2006/relationships/tags" Target="../tags/tag1982.xml"/><Relationship Id="rId106" Type="http://schemas.openxmlformats.org/officeDocument/2006/relationships/tags" Target="../tags/tag2031.xml"/><Relationship Id="rId127" Type="http://schemas.openxmlformats.org/officeDocument/2006/relationships/tags" Target="../tags/tag2052.xml"/><Relationship Id="rId10" Type="http://schemas.openxmlformats.org/officeDocument/2006/relationships/tags" Target="../tags/tag1935.xml"/><Relationship Id="rId31" Type="http://schemas.openxmlformats.org/officeDocument/2006/relationships/tags" Target="../tags/tag1956.xml"/><Relationship Id="rId52" Type="http://schemas.openxmlformats.org/officeDocument/2006/relationships/tags" Target="../tags/tag1977.xml"/><Relationship Id="rId73" Type="http://schemas.openxmlformats.org/officeDocument/2006/relationships/tags" Target="../tags/tag1998.xml"/><Relationship Id="rId78" Type="http://schemas.openxmlformats.org/officeDocument/2006/relationships/tags" Target="../tags/tag2003.xml"/><Relationship Id="rId94" Type="http://schemas.openxmlformats.org/officeDocument/2006/relationships/tags" Target="../tags/tag2019.xml"/><Relationship Id="rId99" Type="http://schemas.openxmlformats.org/officeDocument/2006/relationships/tags" Target="../tags/tag2024.xml"/><Relationship Id="rId101" Type="http://schemas.openxmlformats.org/officeDocument/2006/relationships/tags" Target="../tags/tag2026.xml"/><Relationship Id="rId122" Type="http://schemas.openxmlformats.org/officeDocument/2006/relationships/tags" Target="../tags/tag2047.xml"/><Relationship Id="rId4" Type="http://schemas.openxmlformats.org/officeDocument/2006/relationships/tags" Target="../tags/tag1929.xml"/><Relationship Id="rId9" Type="http://schemas.openxmlformats.org/officeDocument/2006/relationships/tags" Target="../tags/tag1934.xml"/><Relationship Id="rId26" Type="http://schemas.openxmlformats.org/officeDocument/2006/relationships/tags" Target="../tags/tag1951.xml"/><Relationship Id="rId47" Type="http://schemas.openxmlformats.org/officeDocument/2006/relationships/tags" Target="../tags/tag1972.xml"/><Relationship Id="rId68" Type="http://schemas.openxmlformats.org/officeDocument/2006/relationships/tags" Target="../tags/tag1993.xml"/><Relationship Id="rId89" Type="http://schemas.openxmlformats.org/officeDocument/2006/relationships/tags" Target="../tags/tag2014.xml"/><Relationship Id="rId112" Type="http://schemas.openxmlformats.org/officeDocument/2006/relationships/tags" Target="../tags/tag2037.xml"/><Relationship Id="rId133" Type="http://schemas.openxmlformats.org/officeDocument/2006/relationships/tags" Target="../tags/tag2058.xml"/></Relationships>
</file>

<file path=ppt/slides/_rels/slide41.xml.rels><?xml version="1.0" encoding="UTF-8" standalone="yes"?>
<Relationships xmlns="http://schemas.openxmlformats.org/package/2006/relationships"><Relationship Id="rId117" Type="http://schemas.openxmlformats.org/officeDocument/2006/relationships/tags" Target="../tags/tag2176.xml"/><Relationship Id="rId21" Type="http://schemas.openxmlformats.org/officeDocument/2006/relationships/tags" Target="../tags/tag2080.xml"/><Relationship Id="rId42" Type="http://schemas.openxmlformats.org/officeDocument/2006/relationships/tags" Target="../tags/tag2101.xml"/><Relationship Id="rId63" Type="http://schemas.openxmlformats.org/officeDocument/2006/relationships/tags" Target="../tags/tag2122.xml"/><Relationship Id="rId84" Type="http://schemas.openxmlformats.org/officeDocument/2006/relationships/tags" Target="../tags/tag2143.xml"/><Relationship Id="rId138" Type="http://schemas.openxmlformats.org/officeDocument/2006/relationships/tags" Target="../tags/tag2197.xml"/><Relationship Id="rId159" Type="http://schemas.openxmlformats.org/officeDocument/2006/relationships/tags" Target="../tags/tag2218.xml"/><Relationship Id="rId170" Type="http://schemas.openxmlformats.org/officeDocument/2006/relationships/tags" Target="../tags/tag2229.xml"/><Relationship Id="rId191" Type="http://schemas.openxmlformats.org/officeDocument/2006/relationships/tags" Target="../tags/tag2250.xml"/><Relationship Id="rId205" Type="http://schemas.openxmlformats.org/officeDocument/2006/relationships/tags" Target="../tags/tag2264.xml"/><Relationship Id="rId226" Type="http://schemas.openxmlformats.org/officeDocument/2006/relationships/tags" Target="../tags/tag2285.xml"/><Relationship Id="rId247" Type="http://schemas.openxmlformats.org/officeDocument/2006/relationships/tags" Target="../tags/tag2306.xml"/><Relationship Id="rId107" Type="http://schemas.openxmlformats.org/officeDocument/2006/relationships/tags" Target="../tags/tag2166.xml"/><Relationship Id="rId11" Type="http://schemas.openxmlformats.org/officeDocument/2006/relationships/tags" Target="../tags/tag2070.xml"/><Relationship Id="rId32" Type="http://schemas.openxmlformats.org/officeDocument/2006/relationships/tags" Target="../tags/tag2091.xml"/><Relationship Id="rId53" Type="http://schemas.openxmlformats.org/officeDocument/2006/relationships/tags" Target="../tags/tag2112.xml"/><Relationship Id="rId74" Type="http://schemas.openxmlformats.org/officeDocument/2006/relationships/tags" Target="../tags/tag2133.xml"/><Relationship Id="rId128" Type="http://schemas.openxmlformats.org/officeDocument/2006/relationships/tags" Target="../tags/tag2187.xml"/><Relationship Id="rId149" Type="http://schemas.openxmlformats.org/officeDocument/2006/relationships/tags" Target="../tags/tag2208.xml"/><Relationship Id="rId5" Type="http://schemas.openxmlformats.org/officeDocument/2006/relationships/tags" Target="../tags/tag2064.xml"/><Relationship Id="rId95" Type="http://schemas.openxmlformats.org/officeDocument/2006/relationships/tags" Target="../tags/tag2154.xml"/><Relationship Id="rId160" Type="http://schemas.openxmlformats.org/officeDocument/2006/relationships/tags" Target="../tags/tag2219.xml"/><Relationship Id="rId181" Type="http://schemas.openxmlformats.org/officeDocument/2006/relationships/tags" Target="../tags/tag2240.xml"/><Relationship Id="rId216" Type="http://schemas.openxmlformats.org/officeDocument/2006/relationships/tags" Target="../tags/tag2275.xml"/><Relationship Id="rId237" Type="http://schemas.openxmlformats.org/officeDocument/2006/relationships/tags" Target="../tags/tag2296.xml"/><Relationship Id="rId22" Type="http://schemas.openxmlformats.org/officeDocument/2006/relationships/tags" Target="../tags/tag2081.xml"/><Relationship Id="rId43" Type="http://schemas.openxmlformats.org/officeDocument/2006/relationships/tags" Target="../tags/tag2102.xml"/><Relationship Id="rId64" Type="http://schemas.openxmlformats.org/officeDocument/2006/relationships/tags" Target="../tags/tag2123.xml"/><Relationship Id="rId118" Type="http://schemas.openxmlformats.org/officeDocument/2006/relationships/tags" Target="../tags/tag2177.xml"/><Relationship Id="rId139" Type="http://schemas.openxmlformats.org/officeDocument/2006/relationships/tags" Target="../tags/tag2198.xml"/><Relationship Id="rId85" Type="http://schemas.openxmlformats.org/officeDocument/2006/relationships/tags" Target="../tags/tag2144.xml"/><Relationship Id="rId150" Type="http://schemas.openxmlformats.org/officeDocument/2006/relationships/tags" Target="../tags/tag2209.xml"/><Relationship Id="rId171" Type="http://schemas.openxmlformats.org/officeDocument/2006/relationships/tags" Target="../tags/tag2230.xml"/><Relationship Id="rId192" Type="http://schemas.openxmlformats.org/officeDocument/2006/relationships/tags" Target="../tags/tag2251.xml"/><Relationship Id="rId206" Type="http://schemas.openxmlformats.org/officeDocument/2006/relationships/tags" Target="../tags/tag2265.xml"/><Relationship Id="rId227" Type="http://schemas.openxmlformats.org/officeDocument/2006/relationships/tags" Target="../tags/tag2286.xml"/><Relationship Id="rId248" Type="http://schemas.openxmlformats.org/officeDocument/2006/relationships/tags" Target="../tags/tag2307.xml"/><Relationship Id="rId12" Type="http://schemas.openxmlformats.org/officeDocument/2006/relationships/tags" Target="../tags/tag2071.xml"/><Relationship Id="rId33" Type="http://schemas.openxmlformats.org/officeDocument/2006/relationships/tags" Target="../tags/tag2092.xml"/><Relationship Id="rId108" Type="http://schemas.openxmlformats.org/officeDocument/2006/relationships/tags" Target="../tags/tag2167.xml"/><Relationship Id="rId129" Type="http://schemas.openxmlformats.org/officeDocument/2006/relationships/tags" Target="../tags/tag2188.xml"/><Relationship Id="rId54" Type="http://schemas.openxmlformats.org/officeDocument/2006/relationships/tags" Target="../tags/tag2113.xml"/><Relationship Id="rId75" Type="http://schemas.openxmlformats.org/officeDocument/2006/relationships/tags" Target="../tags/tag2134.xml"/><Relationship Id="rId96" Type="http://schemas.openxmlformats.org/officeDocument/2006/relationships/tags" Target="../tags/tag2155.xml"/><Relationship Id="rId140" Type="http://schemas.openxmlformats.org/officeDocument/2006/relationships/tags" Target="../tags/tag2199.xml"/><Relationship Id="rId161" Type="http://schemas.openxmlformats.org/officeDocument/2006/relationships/tags" Target="../tags/tag2220.xml"/><Relationship Id="rId182" Type="http://schemas.openxmlformats.org/officeDocument/2006/relationships/tags" Target="../tags/tag2241.xml"/><Relationship Id="rId217" Type="http://schemas.openxmlformats.org/officeDocument/2006/relationships/tags" Target="../tags/tag2276.xml"/><Relationship Id="rId6" Type="http://schemas.openxmlformats.org/officeDocument/2006/relationships/tags" Target="../tags/tag2065.xml"/><Relationship Id="rId238" Type="http://schemas.openxmlformats.org/officeDocument/2006/relationships/tags" Target="../tags/tag2297.xml"/><Relationship Id="rId23" Type="http://schemas.openxmlformats.org/officeDocument/2006/relationships/tags" Target="../tags/tag2082.xml"/><Relationship Id="rId119" Type="http://schemas.openxmlformats.org/officeDocument/2006/relationships/tags" Target="../tags/tag2178.xml"/><Relationship Id="rId44" Type="http://schemas.openxmlformats.org/officeDocument/2006/relationships/tags" Target="../tags/tag2103.xml"/><Relationship Id="rId65" Type="http://schemas.openxmlformats.org/officeDocument/2006/relationships/tags" Target="../tags/tag2124.xml"/><Relationship Id="rId86" Type="http://schemas.openxmlformats.org/officeDocument/2006/relationships/tags" Target="../tags/tag2145.xml"/><Relationship Id="rId130" Type="http://schemas.openxmlformats.org/officeDocument/2006/relationships/tags" Target="../tags/tag2189.xml"/><Relationship Id="rId151" Type="http://schemas.openxmlformats.org/officeDocument/2006/relationships/tags" Target="../tags/tag2210.xml"/><Relationship Id="rId172" Type="http://schemas.openxmlformats.org/officeDocument/2006/relationships/tags" Target="../tags/tag2231.xml"/><Relationship Id="rId193" Type="http://schemas.openxmlformats.org/officeDocument/2006/relationships/tags" Target="../tags/tag2252.xml"/><Relationship Id="rId207" Type="http://schemas.openxmlformats.org/officeDocument/2006/relationships/tags" Target="../tags/tag2266.xml"/><Relationship Id="rId228" Type="http://schemas.openxmlformats.org/officeDocument/2006/relationships/tags" Target="../tags/tag2287.xml"/><Relationship Id="rId249" Type="http://schemas.openxmlformats.org/officeDocument/2006/relationships/tags" Target="../tags/tag2308.xml"/><Relationship Id="rId13" Type="http://schemas.openxmlformats.org/officeDocument/2006/relationships/tags" Target="../tags/tag2072.xml"/><Relationship Id="rId109" Type="http://schemas.openxmlformats.org/officeDocument/2006/relationships/tags" Target="../tags/tag2168.xml"/><Relationship Id="rId34" Type="http://schemas.openxmlformats.org/officeDocument/2006/relationships/tags" Target="../tags/tag2093.xml"/><Relationship Id="rId55" Type="http://schemas.openxmlformats.org/officeDocument/2006/relationships/tags" Target="../tags/tag2114.xml"/><Relationship Id="rId76" Type="http://schemas.openxmlformats.org/officeDocument/2006/relationships/tags" Target="../tags/tag2135.xml"/><Relationship Id="rId97" Type="http://schemas.openxmlformats.org/officeDocument/2006/relationships/tags" Target="../tags/tag2156.xml"/><Relationship Id="rId120" Type="http://schemas.openxmlformats.org/officeDocument/2006/relationships/tags" Target="../tags/tag2179.xml"/><Relationship Id="rId141" Type="http://schemas.openxmlformats.org/officeDocument/2006/relationships/tags" Target="../tags/tag2200.xml"/><Relationship Id="rId7" Type="http://schemas.openxmlformats.org/officeDocument/2006/relationships/tags" Target="../tags/tag2066.xml"/><Relationship Id="rId162" Type="http://schemas.openxmlformats.org/officeDocument/2006/relationships/tags" Target="../tags/tag2221.xml"/><Relationship Id="rId183" Type="http://schemas.openxmlformats.org/officeDocument/2006/relationships/tags" Target="../tags/tag2242.xml"/><Relationship Id="rId218" Type="http://schemas.openxmlformats.org/officeDocument/2006/relationships/tags" Target="../tags/tag2277.xml"/><Relationship Id="rId239" Type="http://schemas.openxmlformats.org/officeDocument/2006/relationships/tags" Target="../tags/tag2298.xml"/><Relationship Id="rId250" Type="http://schemas.openxmlformats.org/officeDocument/2006/relationships/tags" Target="../tags/tag2309.xml"/><Relationship Id="rId24" Type="http://schemas.openxmlformats.org/officeDocument/2006/relationships/tags" Target="../tags/tag2083.xml"/><Relationship Id="rId45" Type="http://schemas.openxmlformats.org/officeDocument/2006/relationships/tags" Target="../tags/tag2104.xml"/><Relationship Id="rId66" Type="http://schemas.openxmlformats.org/officeDocument/2006/relationships/tags" Target="../tags/tag2125.xml"/><Relationship Id="rId87" Type="http://schemas.openxmlformats.org/officeDocument/2006/relationships/tags" Target="../tags/tag2146.xml"/><Relationship Id="rId110" Type="http://schemas.openxmlformats.org/officeDocument/2006/relationships/tags" Target="../tags/tag2169.xml"/><Relationship Id="rId131" Type="http://schemas.openxmlformats.org/officeDocument/2006/relationships/tags" Target="../tags/tag2190.xml"/><Relationship Id="rId152" Type="http://schemas.openxmlformats.org/officeDocument/2006/relationships/tags" Target="../tags/tag2211.xml"/><Relationship Id="rId173" Type="http://schemas.openxmlformats.org/officeDocument/2006/relationships/tags" Target="../tags/tag2232.xml"/><Relationship Id="rId194" Type="http://schemas.openxmlformats.org/officeDocument/2006/relationships/tags" Target="../tags/tag2253.xml"/><Relationship Id="rId208" Type="http://schemas.openxmlformats.org/officeDocument/2006/relationships/tags" Target="../tags/tag2267.xml"/><Relationship Id="rId229" Type="http://schemas.openxmlformats.org/officeDocument/2006/relationships/tags" Target="../tags/tag2288.xml"/><Relationship Id="rId240" Type="http://schemas.openxmlformats.org/officeDocument/2006/relationships/tags" Target="../tags/tag2299.xml"/><Relationship Id="rId14" Type="http://schemas.openxmlformats.org/officeDocument/2006/relationships/tags" Target="../tags/tag2073.xml"/><Relationship Id="rId35" Type="http://schemas.openxmlformats.org/officeDocument/2006/relationships/tags" Target="../tags/tag2094.xml"/><Relationship Id="rId56" Type="http://schemas.openxmlformats.org/officeDocument/2006/relationships/tags" Target="../tags/tag2115.xml"/><Relationship Id="rId77" Type="http://schemas.openxmlformats.org/officeDocument/2006/relationships/tags" Target="../tags/tag2136.xml"/><Relationship Id="rId100" Type="http://schemas.openxmlformats.org/officeDocument/2006/relationships/tags" Target="../tags/tag2159.xml"/><Relationship Id="rId8" Type="http://schemas.openxmlformats.org/officeDocument/2006/relationships/tags" Target="../tags/tag2067.xml"/><Relationship Id="rId98" Type="http://schemas.openxmlformats.org/officeDocument/2006/relationships/tags" Target="../tags/tag2157.xml"/><Relationship Id="rId121" Type="http://schemas.openxmlformats.org/officeDocument/2006/relationships/tags" Target="../tags/tag2180.xml"/><Relationship Id="rId142" Type="http://schemas.openxmlformats.org/officeDocument/2006/relationships/tags" Target="../tags/tag2201.xml"/><Relationship Id="rId163" Type="http://schemas.openxmlformats.org/officeDocument/2006/relationships/tags" Target="../tags/tag2222.xml"/><Relationship Id="rId184" Type="http://schemas.openxmlformats.org/officeDocument/2006/relationships/tags" Target="../tags/tag2243.xml"/><Relationship Id="rId219" Type="http://schemas.openxmlformats.org/officeDocument/2006/relationships/tags" Target="../tags/tag2278.xml"/><Relationship Id="rId230" Type="http://schemas.openxmlformats.org/officeDocument/2006/relationships/tags" Target="../tags/tag2289.xml"/><Relationship Id="rId251" Type="http://schemas.openxmlformats.org/officeDocument/2006/relationships/slideLayout" Target="../slideLayouts/slideLayout7.xml"/><Relationship Id="rId25" Type="http://schemas.openxmlformats.org/officeDocument/2006/relationships/tags" Target="../tags/tag2084.xml"/><Relationship Id="rId46" Type="http://schemas.openxmlformats.org/officeDocument/2006/relationships/tags" Target="../tags/tag2105.xml"/><Relationship Id="rId67" Type="http://schemas.openxmlformats.org/officeDocument/2006/relationships/tags" Target="../tags/tag2126.xml"/><Relationship Id="rId88" Type="http://schemas.openxmlformats.org/officeDocument/2006/relationships/tags" Target="../tags/tag2147.xml"/><Relationship Id="rId111" Type="http://schemas.openxmlformats.org/officeDocument/2006/relationships/tags" Target="../tags/tag2170.xml"/><Relationship Id="rId132" Type="http://schemas.openxmlformats.org/officeDocument/2006/relationships/tags" Target="../tags/tag2191.xml"/><Relationship Id="rId153" Type="http://schemas.openxmlformats.org/officeDocument/2006/relationships/tags" Target="../tags/tag2212.xml"/><Relationship Id="rId174" Type="http://schemas.openxmlformats.org/officeDocument/2006/relationships/tags" Target="../tags/tag2233.xml"/><Relationship Id="rId195" Type="http://schemas.openxmlformats.org/officeDocument/2006/relationships/tags" Target="../tags/tag2254.xml"/><Relationship Id="rId209" Type="http://schemas.openxmlformats.org/officeDocument/2006/relationships/tags" Target="../tags/tag2268.xml"/><Relationship Id="rId220" Type="http://schemas.openxmlformats.org/officeDocument/2006/relationships/tags" Target="../tags/tag2279.xml"/><Relationship Id="rId241" Type="http://schemas.openxmlformats.org/officeDocument/2006/relationships/tags" Target="../tags/tag2300.xml"/><Relationship Id="rId15" Type="http://schemas.openxmlformats.org/officeDocument/2006/relationships/tags" Target="../tags/tag2074.xml"/><Relationship Id="rId36" Type="http://schemas.openxmlformats.org/officeDocument/2006/relationships/tags" Target="../tags/tag2095.xml"/><Relationship Id="rId57" Type="http://schemas.openxmlformats.org/officeDocument/2006/relationships/tags" Target="../tags/tag2116.xml"/><Relationship Id="rId78" Type="http://schemas.openxmlformats.org/officeDocument/2006/relationships/tags" Target="../tags/tag2137.xml"/><Relationship Id="rId99" Type="http://schemas.openxmlformats.org/officeDocument/2006/relationships/tags" Target="../tags/tag2158.xml"/><Relationship Id="rId101" Type="http://schemas.openxmlformats.org/officeDocument/2006/relationships/tags" Target="../tags/tag2160.xml"/><Relationship Id="rId122" Type="http://schemas.openxmlformats.org/officeDocument/2006/relationships/tags" Target="../tags/tag2181.xml"/><Relationship Id="rId143" Type="http://schemas.openxmlformats.org/officeDocument/2006/relationships/tags" Target="../tags/tag2202.xml"/><Relationship Id="rId164" Type="http://schemas.openxmlformats.org/officeDocument/2006/relationships/tags" Target="../tags/tag2223.xml"/><Relationship Id="rId185" Type="http://schemas.openxmlformats.org/officeDocument/2006/relationships/tags" Target="../tags/tag2244.xml"/><Relationship Id="rId4" Type="http://schemas.openxmlformats.org/officeDocument/2006/relationships/tags" Target="../tags/tag2063.xml"/><Relationship Id="rId9" Type="http://schemas.openxmlformats.org/officeDocument/2006/relationships/tags" Target="../tags/tag2068.xml"/><Relationship Id="rId180" Type="http://schemas.openxmlformats.org/officeDocument/2006/relationships/tags" Target="../tags/tag2239.xml"/><Relationship Id="rId210" Type="http://schemas.openxmlformats.org/officeDocument/2006/relationships/tags" Target="../tags/tag2269.xml"/><Relationship Id="rId215" Type="http://schemas.openxmlformats.org/officeDocument/2006/relationships/tags" Target="../tags/tag2274.xml"/><Relationship Id="rId236" Type="http://schemas.openxmlformats.org/officeDocument/2006/relationships/tags" Target="../tags/tag2295.xml"/><Relationship Id="rId26" Type="http://schemas.openxmlformats.org/officeDocument/2006/relationships/tags" Target="../tags/tag2085.xml"/><Relationship Id="rId231" Type="http://schemas.openxmlformats.org/officeDocument/2006/relationships/tags" Target="../tags/tag2290.xml"/><Relationship Id="rId252" Type="http://schemas.openxmlformats.org/officeDocument/2006/relationships/image" Target="../media/image22.png"/><Relationship Id="rId47" Type="http://schemas.openxmlformats.org/officeDocument/2006/relationships/tags" Target="../tags/tag2106.xml"/><Relationship Id="rId68" Type="http://schemas.openxmlformats.org/officeDocument/2006/relationships/tags" Target="../tags/tag2127.xml"/><Relationship Id="rId89" Type="http://schemas.openxmlformats.org/officeDocument/2006/relationships/tags" Target="../tags/tag2148.xml"/><Relationship Id="rId112" Type="http://schemas.openxmlformats.org/officeDocument/2006/relationships/tags" Target="../tags/tag2171.xml"/><Relationship Id="rId133" Type="http://schemas.openxmlformats.org/officeDocument/2006/relationships/tags" Target="../tags/tag2192.xml"/><Relationship Id="rId154" Type="http://schemas.openxmlformats.org/officeDocument/2006/relationships/tags" Target="../tags/tag2213.xml"/><Relationship Id="rId175" Type="http://schemas.openxmlformats.org/officeDocument/2006/relationships/tags" Target="../tags/tag2234.xml"/><Relationship Id="rId196" Type="http://schemas.openxmlformats.org/officeDocument/2006/relationships/tags" Target="../tags/tag2255.xml"/><Relationship Id="rId200" Type="http://schemas.openxmlformats.org/officeDocument/2006/relationships/tags" Target="../tags/tag2259.xml"/><Relationship Id="rId16" Type="http://schemas.openxmlformats.org/officeDocument/2006/relationships/tags" Target="../tags/tag2075.xml"/><Relationship Id="rId221" Type="http://schemas.openxmlformats.org/officeDocument/2006/relationships/tags" Target="../tags/tag2280.xml"/><Relationship Id="rId242" Type="http://schemas.openxmlformats.org/officeDocument/2006/relationships/tags" Target="../tags/tag2301.xml"/><Relationship Id="rId37" Type="http://schemas.openxmlformats.org/officeDocument/2006/relationships/tags" Target="../tags/tag2096.xml"/><Relationship Id="rId58" Type="http://schemas.openxmlformats.org/officeDocument/2006/relationships/tags" Target="../tags/tag2117.xml"/><Relationship Id="rId79" Type="http://schemas.openxmlformats.org/officeDocument/2006/relationships/tags" Target="../tags/tag2138.xml"/><Relationship Id="rId102" Type="http://schemas.openxmlformats.org/officeDocument/2006/relationships/tags" Target="../tags/tag2161.xml"/><Relationship Id="rId123" Type="http://schemas.openxmlformats.org/officeDocument/2006/relationships/tags" Target="../tags/tag2182.xml"/><Relationship Id="rId144" Type="http://schemas.openxmlformats.org/officeDocument/2006/relationships/tags" Target="../tags/tag2203.xml"/><Relationship Id="rId90" Type="http://schemas.openxmlformats.org/officeDocument/2006/relationships/tags" Target="../tags/tag2149.xml"/><Relationship Id="rId165" Type="http://schemas.openxmlformats.org/officeDocument/2006/relationships/tags" Target="../tags/tag2224.xml"/><Relationship Id="rId186" Type="http://schemas.openxmlformats.org/officeDocument/2006/relationships/tags" Target="../tags/tag2245.xml"/><Relationship Id="rId211" Type="http://schemas.openxmlformats.org/officeDocument/2006/relationships/tags" Target="../tags/tag2270.xml"/><Relationship Id="rId232" Type="http://schemas.openxmlformats.org/officeDocument/2006/relationships/tags" Target="../tags/tag2291.xml"/><Relationship Id="rId27" Type="http://schemas.openxmlformats.org/officeDocument/2006/relationships/tags" Target="../tags/tag2086.xml"/><Relationship Id="rId48" Type="http://schemas.openxmlformats.org/officeDocument/2006/relationships/tags" Target="../tags/tag2107.xml"/><Relationship Id="rId69" Type="http://schemas.openxmlformats.org/officeDocument/2006/relationships/tags" Target="../tags/tag2128.xml"/><Relationship Id="rId113" Type="http://schemas.openxmlformats.org/officeDocument/2006/relationships/tags" Target="../tags/tag2172.xml"/><Relationship Id="rId134" Type="http://schemas.openxmlformats.org/officeDocument/2006/relationships/tags" Target="../tags/tag2193.xml"/><Relationship Id="rId80" Type="http://schemas.openxmlformats.org/officeDocument/2006/relationships/tags" Target="../tags/tag2139.xml"/><Relationship Id="rId155" Type="http://schemas.openxmlformats.org/officeDocument/2006/relationships/tags" Target="../tags/tag2214.xml"/><Relationship Id="rId176" Type="http://schemas.openxmlformats.org/officeDocument/2006/relationships/tags" Target="../tags/tag2235.xml"/><Relationship Id="rId197" Type="http://schemas.openxmlformats.org/officeDocument/2006/relationships/tags" Target="../tags/tag2256.xml"/><Relationship Id="rId201" Type="http://schemas.openxmlformats.org/officeDocument/2006/relationships/tags" Target="../tags/tag2260.xml"/><Relationship Id="rId222" Type="http://schemas.openxmlformats.org/officeDocument/2006/relationships/tags" Target="../tags/tag2281.xml"/><Relationship Id="rId243" Type="http://schemas.openxmlformats.org/officeDocument/2006/relationships/tags" Target="../tags/tag2302.xml"/><Relationship Id="rId17" Type="http://schemas.openxmlformats.org/officeDocument/2006/relationships/tags" Target="../tags/tag2076.xml"/><Relationship Id="rId38" Type="http://schemas.openxmlformats.org/officeDocument/2006/relationships/tags" Target="../tags/tag2097.xml"/><Relationship Id="rId59" Type="http://schemas.openxmlformats.org/officeDocument/2006/relationships/tags" Target="../tags/tag2118.xml"/><Relationship Id="rId103" Type="http://schemas.openxmlformats.org/officeDocument/2006/relationships/tags" Target="../tags/tag2162.xml"/><Relationship Id="rId124" Type="http://schemas.openxmlformats.org/officeDocument/2006/relationships/tags" Target="../tags/tag2183.xml"/><Relationship Id="rId70" Type="http://schemas.openxmlformats.org/officeDocument/2006/relationships/tags" Target="../tags/tag2129.xml"/><Relationship Id="rId91" Type="http://schemas.openxmlformats.org/officeDocument/2006/relationships/tags" Target="../tags/tag2150.xml"/><Relationship Id="rId145" Type="http://schemas.openxmlformats.org/officeDocument/2006/relationships/tags" Target="../tags/tag2204.xml"/><Relationship Id="rId166" Type="http://schemas.openxmlformats.org/officeDocument/2006/relationships/tags" Target="../tags/tag2225.xml"/><Relationship Id="rId187" Type="http://schemas.openxmlformats.org/officeDocument/2006/relationships/tags" Target="../tags/tag2246.xml"/><Relationship Id="rId1" Type="http://schemas.openxmlformats.org/officeDocument/2006/relationships/tags" Target="../tags/tag2060.xml"/><Relationship Id="rId212" Type="http://schemas.openxmlformats.org/officeDocument/2006/relationships/tags" Target="../tags/tag2271.xml"/><Relationship Id="rId233" Type="http://schemas.openxmlformats.org/officeDocument/2006/relationships/tags" Target="../tags/tag2292.xml"/><Relationship Id="rId28" Type="http://schemas.openxmlformats.org/officeDocument/2006/relationships/tags" Target="../tags/tag2087.xml"/><Relationship Id="rId49" Type="http://schemas.openxmlformats.org/officeDocument/2006/relationships/tags" Target="../tags/tag2108.xml"/><Relationship Id="rId114" Type="http://schemas.openxmlformats.org/officeDocument/2006/relationships/tags" Target="../tags/tag2173.xml"/><Relationship Id="rId60" Type="http://schemas.openxmlformats.org/officeDocument/2006/relationships/tags" Target="../tags/tag2119.xml"/><Relationship Id="rId81" Type="http://schemas.openxmlformats.org/officeDocument/2006/relationships/tags" Target="../tags/tag2140.xml"/><Relationship Id="rId135" Type="http://schemas.openxmlformats.org/officeDocument/2006/relationships/tags" Target="../tags/tag2194.xml"/><Relationship Id="rId156" Type="http://schemas.openxmlformats.org/officeDocument/2006/relationships/tags" Target="../tags/tag2215.xml"/><Relationship Id="rId177" Type="http://schemas.openxmlformats.org/officeDocument/2006/relationships/tags" Target="../tags/tag2236.xml"/><Relationship Id="rId198" Type="http://schemas.openxmlformats.org/officeDocument/2006/relationships/tags" Target="../tags/tag2257.xml"/><Relationship Id="rId202" Type="http://schemas.openxmlformats.org/officeDocument/2006/relationships/tags" Target="../tags/tag2261.xml"/><Relationship Id="rId223" Type="http://schemas.openxmlformats.org/officeDocument/2006/relationships/tags" Target="../tags/tag2282.xml"/><Relationship Id="rId244" Type="http://schemas.openxmlformats.org/officeDocument/2006/relationships/tags" Target="../tags/tag2303.xml"/><Relationship Id="rId18" Type="http://schemas.openxmlformats.org/officeDocument/2006/relationships/tags" Target="../tags/tag2077.xml"/><Relationship Id="rId39" Type="http://schemas.openxmlformats.org/officeDocument/2006/relationships/tags" Target="../tags/tag2098.xml"/><Relationship Id="rId50" Type="http://schemas.openxmlformats.org/officeDocument/2006/relationships/tags" Target="../tags/tag2109.xml"/><Relationship Id="rId104" Type="http://schemas.openxmlformats.org/officeDocument/2006/relationships/tags" Target="../tags/tag2163.xml"/><Relationship Id="rId125" Type="http://schemas.openxmlformats.org/officeDocument/2006/relationships/tags" Target="../tags/tag2184.xml"/><Relationship Id="rId146" Type="http://schemas.openxmlformats.org/officeDocument/2006/relationships/tags" Target="../tags/tag2205.xml"/><Relationship Id="rId167" Type="http://schemas.openxmlformats.org/officeDocument/2006/relationships/tags" Target="../tags/tag2226.xml"/><Relationship Id="rId188" Type="http://schemas.openxmlformats.org/officeDocument/2006/relationships/tags" Target="../tags/tag2247.xml"/><Relationship Id="rId71" Type="http://schemas.openxmlformats.org/officeDocument/2006/relationships/tags" Target="../tags/tag2130.xml"/><Relationship Id="rId92" Type="http://schemas.openxmlformats.org/officeDocument/2006/relationships/tags" Target="../tags/tag2151.xml"/><Relationship Id="rId213" Type="http://schemas.openxmlformats.org/officeDocument/2006/relationships/tags" Target="../tags/tag2272.xml"/><Relationship Id="rId234" Type="http://schemas.openxmlformats.org/officeDocument/2006/relationships/tags" Target="../tags/tag2293.xml"/><Relationship Id="rId2" Type="http://schemas.openxmlformats.org/officeDocument/2006/relationships/tags" Target="../tags/tag2061.xml"/><Relationship Id="rId29" Type="http://schemas.openxmlformats.org/officeDocument/2006/relationships/tags" Target="../tags/tag2088.xml"/><Relationship Id="rId40" Type="http://schemas.openxmlformats.org/officeDocument/2006/relationships/tags" Target="../tags/tag2099.xml"/><Relationship Id="rId115" Type="http://schemas.openxmlformats.org/officeDocument/2006/relationships/tags" Target="../tags/tag2174.xml"/><Relationship Id="rId136" Type="http://schemas.openxmlformats.org/officeDocument/2006/relationships/tags" Target="../tags/tag2195.xml"/><Relationship Id="rId157" Type="http://schemas.openxmlformats.org/officeDocument/2006/relationships/tags" Target="../tags/tag2216.xml"/><Relationship Id="rId178" Type="http://schemas.openxmlformats.org/officeDocument/2006/relationships/tags" Target="../tags/tag2237.xml"/><Relationship Id="rId61" Type="http://schemas.openxmlformats.org/officeDocument/2006/relationships/tags" Target="../tags/tag2120.xml"/><Relationship Id="rId82" Type="http://schemas.openxmlformats.org/officeDocument/2006/relationships/tags" Target="../tags/tag2141.xml"/><Relationship Id="rId199" Type="http://schemas.openxmlformats.org/officeDocument/2006/relationships/tags" Target="../tags/tag2258.xml"/><Relationship Id="rId203" Type="http://schemas.openxmlformats.org/officeDocument/2006/relationships/tags" Target="../tags/tag2262.xml"/><Relationship Id="rId19" Type="http://schemas.openxmlformats.org/officeDocument/2006/relationships/tags" Target="../tags/tag2078.xml"/><Relationship Id="rId224" Type="http://schemas.openxmlformats.org/officeDocument/2006/relationships/tags" Target="../tags/tag2283.xml"/><Relationship Id="rId245" Type="http://schemas.openxmlformats.org/officeDocument/2006/relationships/tags" Target="../tags/tag2304.xml"/><Relationship Id="rId30" Type="http://schemas.openxmlformats.org/officeDocument/2006/relationships/tags" Target="../tags/tag2089.xml"/><Relationship Id="rId105" Type="http://schemas.openxmlformats.org/officeDocument/2006/relationships/tags" Target="../tags/tag2164.xml"/><Relationship Id="rId126" Type="http://schemas.openxmlformats.org/officeDocument/2006/relationships/tags" Target="../tags/tag2185.xml"/><Relationship Id="rId147" Type="http://schemas.openxmlformats.org/officeDocument/2006/relationships/tags" Target="../tags/tag2206.xml"/><Relationship Id="rId168" Type="http://schemas.openxmlformats.org/officeDocument/2006/relationships/tags" Target="../tags/tag2227.xml"/><Relationship Id="rId51" Type="http://schemas.openxmlformats.org/officeDocument/2006/relationships/tags" Target="../tags/tag2110.xml"/><Relationship Id="rId72" Type="http://schemas.openxmlformats.org/officeDocument/2006/relationships/tags" Target="../tags/tag2131.xml"/><Relationship Id="rId93" Type="http://schemas.openxmlformats.org/officeDocument/2006/relationships/tags" Target="../tags/tag2152.xml"/><Relationship Id="rId189" Type="http://schemas.openxmlformats.org/officeDocument/2006/relationships/tags" Target="../tags/tag2248.xml"/><Relationship Id="rId3" Type="http://schemas.openxmlformats.org/officeDocument/2006/relationships/tags" Target="../tags/tag2062.xml"/><Relationship Id="rId214" Type="http://schemas.openxmlformats.org/officeDocument/2006/relationships/tags" Target="../tags/tag2273.xml"/><Relationship Id="rId235" Type="http://schemas.openxmlformats.org/officeDocument/2006/relationships/tags" Target="../tags/tag2294.xml"/><Relationship Id="rId116" Type="http://schemas.openxmlformats.org/officeDocument/2006/relationships/tags" Target="../tags/tag2175.xml"/><Relationship Id="rId137" Type="http://schemas.openxmlformats.org/officeDocument/2006/relationships/tags" Target="../tags/tag2196.xml"/><Relationship Id="rId158" Type="http://schemas.openxmlformats.org/officeDocument/2006/relationships/tags" Target="../tags/tag2217.xml"/><Relationship Id="rId20" Type="http://schemas.openxmlformats.org/officeDocument/2006/relationships/tags" Target="../tags/tag2079.xml"/><Relationship Id="rId41" Type="http://schemas.openxmlformats.org/officeDocument/2006/relationships/tags" Target="../tags/tag2100.xml"/><Relationship Id="rId62" Type="http://schemas.openxmlformats.org/officeDocument/2006/relationships/tags" Target="../tags/tag2121.xml"/><Relationship Id="rId83" Type="http://schemas.openxmlformats.org/officeDocument/2006/relationships/tags" Target="../tags/tag2142.xml"/><Relationship Id="rId179" Type="http://schemas.openxmlformats.org/officeDocument/2006/relationships/tags" Target="../tags/tag2238.xml"/><Relationship Id="rId190" Type="http://schemas.openxmlformats.org/officeDocument/2006/relationships/tags" Target="../tags/tag2249.xml"/><Relationship Id="rId204" Type="http://schemas.openxmlformats.org/officeDocument/2006/relationships/tags" Target="../tags/tag2263.xml"/><Relationship Id="rId225" Type="http://schemas.openxmlformats.org/officeDocument/2006/relationships/tags" Target="../tags/tag2284.xml"/><Relationship Id="rId246" Type="http://schemas.openxmlformats.org/officeDocument/2006/relationships/tags" Target="../tags/tag2305.xml"/><Relationship Id="rId106" Type="http://schemas.openxmlformats.org/officeDocument/2006/relationships/tags" Target="../tags/tag2165.xml"/><Relationship Id="rId127" Type="http://schemas.openxmlformats.org/officeDocument/2006/relationships/tags" Target="../tags/tag2186.xml"/><Relationship Id="rId10" Type="http://schemas.openxmlformats.org/officeDocument/2006/relationships/tags" Target="../tags/tag2069.xml"/><Relationship Id="rId31" Type="http://schemas.openxmlformats.org/officeDocument/2006/relationships/tags" Target="../tags/tag2090.xml"/><Relationship Id="rId52" Type="http://schemas.openxmlformats.org/officeDocument/2006/relationships/tags" Target="../tags/tag2111.xml"/><Relationship Id="rId73" Type="http://schemas.openxmlformats.org/officeDocument/2006/relationships/tags" Target="../tags/tag2132.xml"/><Relationship Id="rId94" Type="http://schemas.openxmlformats.org/officeDocument/2006/relationships/tags" Target="../tags/tag2153.xml"/><Relationship Id="rId148" Type="http://schemas.openxmlformats.org/officeDocument/2006/relationships/tags" Target="../tags/tag2207.xml"/><Relationship Id="rId169" Type="http://schemas.openxmlformats.org/officeDocument/2006/relationships/tags" Target="../tags/tag2228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tags" Target="../tags/tag2322.xml"/><Relationship Id="rId18" Type="http://schemas.openxmlformats.org/officeDocument/2006/relationships/tags" Target="../tags/tag2327.xml"/><Relationship Id="rId26" Type="http://schemas.openxmlformats.org/officeDocument/2006/relationships/tags" Target="../tags/tag2335.xml"/><Relationship Id="rId39" Type="http://schemas.openxmlformats.org/officeDocument/2006/relationships/tags" Target="../tags/tag2348.xml"/><Relationship Id="rId21" Type="http://schemas.openxmlformats.org/officeDocument/2006/relationships/tags" Target="../tags/tag2330.xml"/><Relationship Id="rId34" Type="http://schemas.openxmlformats.org/officeDocument/2006/relationships/tags" Target="../tags/tag2343.xml"/><Relationship Id="rId42" Type="http://schemas.openxmlformats.org/officeDocument/2006/relationships/tags" Target="../tags/tag2351.xml"/><Relationship Id="rId47" Type="http://schemas.openxmlformats.org/officeDocument/2006/relationships/tags" Target="../tags/tag2356.xml"/><Relationship Id="rId50" Type="http://schemas.openxmlformats.org/officeDocument/2006/relationships/tags" Target="../tags/tag2359.xml"/><Relationship Id="rId55" Type="http://schemas.openxmlformats.org/officeDocument/2006/relationships/slideLayout" Target="../slideLayouts/slideLayout7.xml"/><Relationship Id="rId7" Type="http://schemas.openxmlformats.org/officeDocument/2006/relationships/tags" Target="../tags/tag2316.xml"/><Relationship Id="rId2" Type="http://schemas.openxmlformats.org/officeDocument/2006/relationships/tags" Target="../tags/tag2311.xml"/><Relationship Id="rId16" Type="http://schemas.openxmlformats.org/officeDocument/2006/relationships/tags" Target="../tags/tag2325.xml"/><Relationship Id="rId29" Type="http://schemas.openxmlformats.org/officeDocument/2006/relationships/tags" Target="../tags/tag2338.xml"/><Relationship Id="rId11" Type="http://schemas.openxmlformats.org/officeDocument/2006/relationships/tags" Target="../tags/tag2320.xml"/><Relationship Id="rId24" Type="http://schemas.openxmlformats.org/officeDocument/2006/relationships/tags" Target="../tags/tag2333.xml"/><Relationship Id="rId32" Type="http://schemas.openxmlformats.org/officeDocument/2006/relationships/tags" Target="../tags/tag2341.xml"/><Relationship Id="rId37" Type="http://schemas.openxmlformats.org/officeDocument/2006/relationships/tags" Target="../tags/tag2346.xml"/><Relationship Id="rId40" Type="http://schemas.openxmlformats.org/officeDocument/2006/relationships/tags" Target="../tags/tag2349.xml"/><Relationship Id="rId45" Type="http://schemas.openxmlformats.org/officeDocument/2006/relationships/tags" Target="../tags/tag2354.xml"/><Relationship Id="rId53" Type="http://schemas.openxmlformats.org/officeDocument/2006/relationships/tags" Target="../tags/tag2362.xml"/><Relationship Id="rId5" Type="http://schemas.openxmlformats.org/officeDocument/2006/relationships/tags" Target="../tags/tag2314.xml"/><Relationship Id="rId10" Type="http://schemas.openxmlformats.org/officeDocument/2006/relationships/tags" Target="../tags/tag2319.xml"/><Relationship Id="rId19" Type="http://schemas.openxmlformats.org/officeDocument/2006/relationships/tags" Target="../tags/tag2328.xml"/><Relationship Id="rId31" Type="http://schemas.openxmlformats.org/officeDocument/2006/relationships/tags" Target="../tags/tag2340.xml"/><Relationship Id="rId44" Type="http://schemas.openxmlformats.org/officeDocument/2006/relationships/tags" Target="../tags/tag2353.xml"/><Relationship Id="rId52" Type="http://schemas.openxmlformats.org/officeDocument/2006/relationships/tags" Target="../tags/tag2361.xml"/><Relationship Id="rId4" Type="http://schemas.openxmlformats.org/officeDocument/2006/relationships/tags" Target="../tags/tag2313.xml"/><Relationship Id="rId9" Type="http://schemas.openxmlformats.org/officeDocument/2006/relationships/tags" Target="../tags/tag2318.xml"/><Relationship Id="rId14" Type="http://schemas.openxmlformats.org/officeDocument/2006/relationships/tags" Target="../tags/tag2323.xml"/><Relationship Id="rId22" Type="http://schemas.openxmlformats.org/officeDocument/2006/relationships/tags" Target="../tags/tag2331.xml"/><Relationship Id="rId27" Type="http://schemas.openxmlformats.org/officeDocument/2006/relationships/tags" Target="../tags/tag2336.xml"/><Relationship Id="rId30" Type="http://schemas.openxmlformats.org/officeDocument/2006/relationships/tags" Target="../tags/tag2339.xml"/><Relationship Id="rId35" Type="http://schemas.openxmlformats.org/officeDocument/2006/relationships/tags" Target="../tags/tag2344.xml"/><Relationship Id="rId43" Type="http://schemas.openxmlformats.org/officeDocument/2006/relationships/tags" Target="../tags/tag2352.xml"/><Relationship Id="rId48" Type="http://schemas.openxmlformats.org/officeDocument/2006/relationships/tags" Target="../tags/tag2357.xml"/><Relationship Id="rId8" Type="http://schemas.openxmlformats.org/officeDocument/2006/relationships/tags" Target="../tags/tag2317.xml"/><Relationship Id="rId51" Type="http://schemas.openxmlformats.org/officeDocument/2006/relationships/tags" Target="../tags/tag2360.xml"/><Relationship Id="rId3" Type="http://schemas.openxmlformats.org/officeDocument/2006/relationships/tags" Target="../tags/tag2312.xml"/><Relationship Id="rId12" Type="http://schemas.openxmlformats.org/officeDocument/2006/relationships/tags" Target="../tags/tag2321.xml"/><Relationship Id="rId17" Type="http://schemas.openxmlformats.org/officeDocument/2006/relationships/tags" Target="../tags/tag2326.xml"/><Relationship Id="rId25" Type="http://schemas.openxmlformats.org/officeDocument/2006/relationships/tags" Target="../tags/tag2334.xml"/><Relationship Id="rId33" Type="http://schemas.openxmlformats.org/officeDocument/2006/relationships/tags" Target="../tags/tag2342.xml"/><Relationship Id="rId38" Type="http://schemas.openxmlformats.org/officeDocument/2006/relationships/tags" Target="../tags/tag2347.xml"/><Relationship Id="rId46" Type="http://schemas.openxmlformats.org/officeDocument/2006/relationships/tags" Target="../tags/tag2355.xml"/><Relationship Id="rId20" Type="http://schemas.openxmlformats.org/officeDocument/2006/relationships/tags" Target="../tags/tag2329.xml"/><Relationship Id="rId41" Type="http://schemas.openxmlformats.org/officeDocument/2006/relationships/tags" Target="../tags/tag2350.xml"/><Relationship Id="rId54" Type="http://schemas.openxmlformats.org/officeDocument/2006/relationships/tags" Target="../tags/tag2363.xml"/><Relationship Id="rId1" Type="http://schemas.openxmlformats.org/officeDocument/2006/relationships/tags" Target="../tags/tag2310.xml"/><Relationship Id="rId6" Type="http://schemas.openxmlformats.org/officeDocument/2006/relationships/tags" Target="../tags/tag2315.xml"/><Relationship Id="rId15" Type="http://schemas.openxmlformats.org/officeDocument/2006/relationships/tags" Target="../tags/tag2324.xml"/><Relationship Id="rId23" Type="http://schemas.openxmlformats.org/officeDocument/2006/relationships/tags" Target="../tags/tag2332.xml"/><Relationship Id="rId28" Type="http://schemas.openxmlformats.org/officeDocument/2006/relationships/tags" Target="../tags/tag2337.xml"/><Relationship Id="rId36" Type="http://schemas.openxmlformats.org/officeDocument/2006/relationships/tags" Target="../tags/tag2345.xml"/><Relationship Id="rId49" Type="http://schemas.openxmlformats.org/officeDocument/2006/relationships/tags" Target="../tags/tag2358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tags" Target="../tags/tag2376.xml"/><Relationship Id="rId18" Type="http://schemas.openxmlformats.org/officeDocument/2006/relationships/tags" Target="../tags/tag2381.xml"/><Relationship Id="rId26" Type="http://schemas.openxmlformats.org/officeDocument/2006/relationships/tags" Target="../tags/tag2389.xml"/><Relationship Id="rId39" Type="http://schemas.openxmlformats.org/officeDocument/2006/relationships/tags" Target="../tags/tag2402.xml"/><Relationship Id="rId21" Type="http://schemas.openxmlformats.org/officeDocument/2006/relationships/tags" Target="../tags/tag2384.xml"/><Relationship Id="rId34" Type="http://schemas.openxmlformats.org/officeDocument/2006/relationships/tags" Target="../tags/tag2397.xml"/><Relationship Id="rId42" Type="http://schemas.openxmlformats.org/officeDocument/2006/relationships/tags" Target="../tags/tag2405.xml"/><Relationship Id="rId47" Type="http://schemas.openxmlformats.org/officeDocument/2006/relationships/tags" Target="../tags/tag2410.xml"/><Relationship Id="rId50" Type="http://schemas.openxmlformats.org/officeDocument/2006/relationships/tags" Target="../tags/tag2413.xml"/><Relationship Id="rId55" Type="http://schemas.openxmlformats.org/officeDocument/2006/relationships/tags" Target="../tags/tag2418.xml"/><Relationship Id="rId7" Type="http://schemas.openxmlformats.org/officeDocument/2006/relationships/tags" Target="../tags/tag2370.xml"/><Relationship Id="rId2" Type="http://schemas.openxmlformats.org/officeDocument/2006/relationships/tags" Target="../tags/tag2365.xml"/><Relationship Id="rId16" Type="http://schemas.openxmlformats.org/officeDocument/2006/relationships/tags" Target="../tags/tag2379.xml"/><Relationship Id="rId29" Type="http://schemas.openxmlformats.org/officeDocument/2006/relationships/tags" Target="../tags/tag2392.xml"/><Relationship Id="rId11" Type="http://schemas.openxmlformats.org/officeDocument/2006/relationships/tags" Target="../tags/tag2374.xml"/><Relationship Id="rId24" Type="http://schemas.openxmlformats.org/officeDocument/2006/relationships/tags" Target="../tags/tag2387.xml"/><Relationship Id="rId32" Type="http://schemas.openxmlformats.org/officeDocument/2006/relationships/tags" Target="../tags/tag2395.xml"/><Relationship Id="rId37" Type="http://schemas.openxmlformats.org/officeDocument/2006/relationships/tags" Target="../tags/tag2400.xml"/><Relationship Id="rId40" Type="http://schemas.openxmlformats.org/officeDocument/2006/relationships/tags" Target="../tags/tag2403.xml"/><Relationship Id="rId45" Type="http://schemas.openxmlformats.org/officeDocument/2006/relationships/tags" Target="../tags/tag2408.xml"/><Relationship Id="rId53" Type="http://schemas.openxmlformats.org/officeDocument/2006/relationships/tags" Target="../tags/tag2416.xml"/><Relationship Id="rId58" Type="http://schemas.openxmlformats.org/officeDocument/2006/relationships/slideLayout" Target="../slideLayouts/slideLayout7.xml"/><Relationship Id="rId5" Type="http://schemas.openxmlformats.org/officeDocument/2006/relationships/tags" Target="../tags/tag2368.xml"/><Relationship Id="rId19" Type="http://schemas.openxmlformats.org/officeDocument/2006/relationships/tags" Target="../tags/tag2382.xml"/><Relationship Id="rId4" Type="http://schemas.openxmlformats.org/officeDocument/2006/relationships/tags" Target="../tags/tag2367.xml"/><Relationship Id="rId9" Type="http://schemas.openxmlformats.org/officeDocument/2006/relationships/tags" Target="../tags/tag2372.xml"/><Relationship Id="rId14" Type="http://schemas.openxmlformats.org/officeDocument/2006/relationships/tags" Target="../tags/tag2377.xml"/><Relationship Id="rId22" Type="http://schemas.openxmlformats.org/officeDocument/2006/relationships/tags" Target="../tags/tag2385.xml"/><Relationship Id="rId27" Type="http://schemas.openxmlformats.org/officeDocument/2006/relationships/tags" Target="../tags/tag2390.xml"/><Relationship Id="rId30" Type="http://schemas.openxmlformats.org/officeDocument/2006/relationships/tags" Target="../tags/tag2393.xml"/><Relationship Id="rId35" Type="http://schemas.openxmlformats.org/officeDocument/2006/relationships/tags" Target="../tags/tag2398.xml"/><Relationship Id="rId43" Type="http://schemas.openxmlformats.org/officeDocument/2006/relationships/tags" Target="../tags/tag2406.xml"/><Relationship Id="rId48" Type="http://schemas.openxmlformats.org/officeDocument/2006/relationships/tags" Target="../tags/tag2411.xml"/><Relationship Id="rId56" Type="http://schemas.openxmlformats.org/officeDocument/2006/relationships/tags" Target="../tags/tag2419.xml"/><Relationship Id="rId8" Type="http://schemas.openxmlformats.org/officeDocument/2006/relationships/tags" Target="../tags/tag2371.xml"/><Relationship Id="rId51" Type="http://schemas.openxmlformats.org/officeDocument/2006/relationships/tags" Target="../tags/tag2414.xml"/><Relationship Id="rId3" Type="http://schemas.openxmlformats.org/officeDocument/2006/relationships/tags" Target="../tags/tag2366.xml"/><Relationship Id="rId12" Type="http://schemas.openxmlformats.org/officeDocument/2006/relationships/tags" Target="../tags/tag2375.xml"/><Relationship Id="rId17" Type="http://schemas.openxmlformats.org/officeDocument/2006/relationships/tags" Target="../tags/tag2380.xml"/><Relationship Id="rId25" Type="http://schemas.openxmlformats.org/officeDocument/2006/relationships/tags" Target="../tags/tag2388.xml"/><Relationship Id="rId33" Type="http://schemas.openxmlformats.org/officeDocument/2006/relationships/tags" Target="../tags/tag2396.xml"/><Relationship Id="rId38" Type="http://schemas.openxmlformats.org/officeDocument/2006/relationships/tags" Target="../tags/tag2401.xml"/><Relationship Id="rId46" Type="http://schemas.openxmlformats.org/officeDocument/2006/relationships/tags" Target="../tags/tag2409.xml"/><Relationship Id="rId20" Type="http://schemas.openxmlformats.org/officeDocument/2006/relationships/tags" Target="../tags/tag2383.xml"/><Relationship Id="rId41" Type="http://schemas.openxmlformats.org/officeDocument/2006/relationships/tags" Target="../tags/tag2404.xml"/><Relationship Id="rId54" Type="http://schemas.openxmlformats.org/officeDocument/2006/relationships/tags" Target="../tags/tag2417.xml"/><Relationship Id="rId1" Type="http://schemas.openxmlformats.org/officeDocument/2006/relationships/tags" Target="../tags/tag2364.xml"/><Relationship Id="rId6" Type="http://schemas.openxmlformats.org/officeDocument/2006/relationships/tags" Target="../tags/tag2369.xml"/><Relationship Id="rId15" Type="http://schemas.openxmlformats.org/officeDocument/2006/relationships/tags" Target="../tags/tag2378.xml"/><Relationship Id="rId23" Type="http://schemas.openxmlformats.org/officeDocument/2006/relationships/tags" Target="../tags/tag2386.xml"/><Relationship Id="rId28" Type="http://schemas.openxmlformats.org/officeDocument/2006/relationships/tags" Target="../tags/tag2391.xml"/><Relationship Id="rId36" Type="http://schemas.openxmlformats.org/officeDocument/2006/relationships/tags" Target="../tags/tag2399.xml"/><Relationship Id="rId49" Type="http://schemas.openxmlformats.org/officeDocument/2006/relationships/tags" Target="../tags/tag2412.xml"/><Relationship Id="rId57" Type="http://schemas.openxmlformats.org/officeDocument/2006/relationships/tags" Target="../tags/tag2420.xml"/><Relationship Id="rId10" Type="http://schemas.openxmlformats.org/officeDocument/2006/relationships/tags" Target="../tags/tag2373.xml"/><Relationship Id="rId31" Type="http://schemas.openxmlformats.org/officeDocument/2006/relationships/tags" Target="../tags/tag2394.xml"/><Relationship Id="rId44" Type="http://schemas.openxmlformats.org/officeDocument/2006/relationships/tags" Target="../tags/tag2407.xml"/><Relationship Id="rId52" Type="http://schemas.openxmlformats.org/officeDocument/2006/relationships/tags" Target="../tags/tag2415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2433.xml"/><Relationship Id="rId18" Type="http://schemas.openxmlformats.org/officeDocument/2006/relationships/tags" Target="../tags/tag2438.xml"/><Relationship Id="rId26" Type="http://schemas.openxmlformats.org/officeDocument/2006/relationships/tags" Target="../tags/tag2446.xml"/><Relationship Id="rId39" Type="http://schemas.openxmlformats.org/officeDocument/2006/relationships/tags" Target="../tags/tag2459.xml"/><Relationship Id="rId21" Type="http://schemas.openxmlformats.org/officeDocument/2006/relationships/tags" Target="../tags/tag2441.xml"/><Relationship Id="rId34" Type="http://schemas.openxmlformats.org/officeDocument/2006/relationships/tags" Target="../tags/tag2454.xml"/><Relationship Id="rId42" Type="http://schemas.openxmlformats.org/officeDocument/2006/relationships/tags" Target="../tags/tag2462.xml"/><Relationship Id="rId47" Type="http://schemas.openxmlformats.org/officeDocument/2006/relationships/tags" Target="../tags/tag2467.xml"/><Relationship Id="rId50" Type="http://schemas.openxmlformats.org/officeDocument/2006/relationships/tags" Target="../tags/tag2470.xml"/><Relationship Id="rId55" Type="http://schemas.openxmlformats.org/officeDocument/2006/relationships/tags" Target="../tags/tag2475.xml"/><Relationship Id="rId7" Type="http://schemas.openxmlformats.org/officeDocument/2006/relationships/tags" Target="../tags/tag2427.xml"/><Relationship Id="rId2" Type="http://schemas.openxmlformats.org/officeDocument/2006/relationships/tags" Target="../tags/tag2422.xml"/><Relationship Id="rId16" Type="http://schemas.openxmlformats.org/officeDocument/2006/relationships/tags" Target="../tags/tag2436.xml"/><Relationship Id="rId29" Type="http://schemas.openxmlformats.org/officeDocument/2006/relationships/tags" Target="../tags/tag2449.xml"/><Relationship Id="rId11" Type="http://schemas.openxmlformats.org/officeDocument/2006/relationships/tags" Target="../tags/tag2431.xml"/><Relationship Id="rId24" Type="http://schemas.openxmlformats.org/officeDocument/2006/relationships/tags" Target="../tags/tag2444.xml"/><Relationship Id="rId32" Type="http://schemas.openxmlformats.org/officeDocument/2006/relationships/tags" Target="../tags/tag2452.xml"/><Relationship Id="rId37" Type="http://schemas.openxmlformats.org/officeDocument/2006/relationships/tags" Target="../tags/tag2457.xml"/><Relationship Id="rId40" Type="http://schemas.openxmlformats.org/officeDocument/2006/relationships/tags" Target="../tags/tag2460.xml"/><Relationship Id="rId45" Type="http://schemas.openxmlformats.org/officeDocument/2006/relationships/tags" Target="../tags/tag2465.xml"/><Relationship Id="rId53" Type="http://schemas.openxmlformats.org/officeDocument/2006/relationships/tags" Target="../tags/tag2473.xml"/><Relationship Id="rId5" Type="http://schemas.openxmlformats.org/officeDocument/2006/relationships/tags" Target="../tags/tag2425.xml"/><Relationship Id="rId10" Type="http://schemas.openxmlformats.org/officeDocument/2006/relationships/tags" Target="../tags/tag2430.xml"/><Relationship Id="rId19" Type="http://schemas.openxmlformats.org/officeDocument/2006/relationships/tags" Target="../tags/tag2439.xml"/><Relationship Id="rId31" Type="http://schemas.openxmlformats.org/officeDocument/2006/relationships/tags" Target="../tags/tag2451.xml"/><Relationship Id="rId44" Type="http://schemas.openxmlformats.org/officeDocument/2006/relationships/tags" Target="../tags/tag2464.xml"/><Relationship Id="rId52" Type="http://schemas.openxmlformats.org/officeDocument/2006/relationships/tags" Target="../tags/tag2472.xml"/><Relationship Id="rId4" Type="http://schemas.openxmlformats.org/officeDocument/2006/relationships/tags" Target="../tags/tag2424.xml"/><Relationship Id="rId9" Type="http://schemas.openxmlformats.org/officeDocument/2006/relationships/tags" Target="../tags/tag2429.xml"/><Relationship Id="rId14" Type="http://schemas.openxmlformats.org/officeDocument/2006/relationships/tags" Target="../tags/tag2434.xml"/><Relationship Id="rId22" Type="http://schemas.openxmlformats.org/officeDocument/2006/relationships/tags" Target="../tags/tag2442.xml"/><Relationship Id="rId27" Type="http://schemas.openxmlformats.org/officeDocument/2006/relationships/tags" Target="../tags/tag2447.xml"/><Relationship Id="rId30" Type="http://schemas.openxmlformats.org/officeDocument/2006/relationships/tags" Target="../tags/tag2450.xml"/><Relationship Id="rId35" Type="http://schemas.openxmlformats.org/officeDocument/2006/relationships/tags" Target="../tags/tag2455.xml"/><Relationship Id="rId43" Type="http://schemas.openxmlformats.org/officeDocument/2006/relationships/tags" Target="../tags/tag2463.xml"/><Relationship Id="rId48" Type="http://schemas.openxmlformats.org/officeDocument/2006/relationships/tags" Target="../tags/tag2468.xml"/><Relationship Id="rId56" Type="http://schemas.openxmlformats.org/officeDocument/2006/relationships/slideLayout" Target="../slideLayouts/slideLayout7.xml"/><Relationship Id="rId8" Type="http://schemas.openxmlformats.org/officeDocument/2006/relationships/tags" Target="../tags/tag2428.xml"/><Relationship Id="rId51" Type="http://schemas.openxmlformats.org/officeDocument/2006/relationships/tags" Target="../tags/tag2471.xml"/><Relationship Id="rId3" Type="http://schemas.openxmlformats.org/officeDocument/2006/relationships/tags" Target="../tags/tag2423.xml"/><Relationship Id="rId12" Type="http://schemas.openxmlformats.org/officeDocument/2006/relationships/tags" Target="../tags/tag2432.xml"/><Relationship Id="rId17" Type="http://schemas.openxmlformats.org/officeDocument/2006/relationships/tags" Target="../tags/tag2437.xml"/><Relationship Id="rId25" Type="http://schemas.openxmlformats.org/officeDocument/2006/relationships/tags" Target="../tags/tag2445.xml"/><Relationship Id="rId33" Type="http://schemas.openxmlformats.org/officeDocument/2006/relationships/tags" Target="../tags/tag2453.xml"/><Relationship Id="rId38" Type="http://schemas.openxmlformats.org/officeDocument/2006/relationships/tags" Target="../tags/tag2458.xml"/><Relationship Id="rId46" Type="http://schemas.openxmlformats.org/officeDocument/2006/relationships/tags" Target="../tags/tag2466.xml"/><Relationship Id="rId20" Type="http://schemas.openxmlformats.org/officeDocument/2006/relationships/tags" Target="../tags/tag2440.xml"/><Relationship Id="rId41" Type="http://schemas.openxmlformats.org/officeDocument/2006/relationships/tags" Target="../tags/tag2461.xml"/><Relationship Id="rId54" Type="http://schemas.openxmlformats.org/officeDocument/2006/relationships/tags" Target="../tags/tag2474.xml"/><Relationship Id="rId1" Type="http://schemas.openxmlformats.org/officeDocument/2006/relationships/tags" Target="../tags/tag2421.xml"/><Relationship Id="rId6" Type="http://schemas.openxmlformats.org/officeDocument/2006/relationships/tags" Target="../tags/tag2426.xml"/><Relationship Id="rId15" Type="http://schemas.openxmlformats.org/officeDocument/2006/relationships/tags" Target="../tags/tag2435.xml"/><Relationship Id="rId23" Type="http://schemas.openxmlformats.org/officeDocument/2006/relationships/tags" Target="../tags/tag2443.xml"/><Relationship Id="rId28" Type="http://schemas.openxmlformats.org/officeDocument/2006/relationships/tags" Target="../tags/tag2448.xml"/><Relationship Id="rId36" Type="http://schemas.openxmlformats.org/officeDocument/2006/relationships/tags" Target="../tags/tag2456.xml"/><Relationship Id="rId49" Type="http://schemas.openxmlformats.org/officeDocument/2006/relationships/tags" Target="../tags/tag2469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2488.xml"/><Relationship Id="rId18" Type="http://schemas.openxmlformats.org/officeDocument/2006/relationships/tags" Target="../tags/tag2493.xml"/><Relationship Id="rId26" Type="http://schemas.openxmlformats.org/officeDocument/2006/relationships/tags" Target="../tags/tag2501.xml"/><Relationship Id="rId39" Type="http://schemas.openxmlformats.org/officeDocument/2006/relationships/tags" Target="../tags/tag2514.xml"/><Relationship Id="rId21" Type="http://schemas.openxmlformats.org/officeDocument/2006/relationships/tags" Target="../tags/tag2496.xml"/><Relationship Id="rId34" Type="http://schemas.openxmlformats.org/officeDocument/2006/relationships/tags" Target="../tags/tag2509.xml"/><Relationship Id="rId42" Type="http://schemas.openxmlformats.org/officeDocument/2006/relationships/tags" Target="../tags/tag2517.xml"/><Relationship Id="rId47" Type="http://schemas.openxmlformats.org/officeDocument/2006/relationships/tags" Target="../tags/tag2522.xml"/><Relationship Id="rId50" Type="http://schemas.openxmlformats.org/officeDocument/2006/relationships/tags" Target="../tags/tag2525.xml"/><Relationship Id="rId55" Type="http://schemas.openxmlformats.org/officeDocument/2006/relationships/tags" Target="../tags/tag2530.xml"/><Relationship Id="rId7" Type="http://schemas.openxmlformats.org/officeDocument/2006/relationships/tags" Target="../tags/tag2482.xml"/><Relationship Id="rId2" Type="http://schemas.openxmlformats.org/officeDocument/2006/relationships/tags" Target="../tags/tag2477.xml"/><Relationship Id="rId16" Type="http://schemas.openxmlformats.org/officeDocument/2006/relationships/tags" Target="../tags/tag2491.xml"/><Relationship Id="rId29" Type="http://schemas.openxmlformats.org/officeDocument/2006/relationships/tags" Target="../tags/tag2504.xml"/><Relationship Id="rId11" Type="http://schemas.openxmlformats.org/officeDocument/2006/relationships/tags" Target="../tags/tag2486.xml"/><Relationship Id="rId24" Type="http://schemas.openxmlformats.org/officeDocument/2006/relationships/tags" Target="../tags/tag2499.xml"/><Relationship Id="rId32" Type="http://schemas.openxmlformats.org/officeDocument/2006/relationships/tags" Target="../tags/tag2507.xml"/><Relationship Id="rId37" Type="http://schemas.openxmlformats.org/officeDocument/2006/relationships/tags" Target="../tags/tag2512.xml"/><Relationship Id="rId40" Type="http://schemas.openxmlformats.org/officeDocument/2006/relationships/tags" Target="../tags/tag2515.xml"/><Relationship Id="rId45" Type="http://schemas.openxmlformats.org/officeDocument/2006/relationships/tags" Target="../tags/tag2520.xml"/><Relationship Id="rId53" Type="http://schemas.openxmlformats.org/officeDocument/2006/relationships/tags" Target="../tags/tag2528.xml"/><Relationship Id="rId58" Type="http://schemas.openxmlformats.org/officeDocument/2006/relationships/image" Target="../media/image23.png"/><Relationship Id="rId5" Type="http://schemas.openxmlformats.org/officeDocument/2006/relationships/tags" Target="../tags/tag2480.xml"/><Relationship Id="rId19" Type="http://schemas.openxmlformats.org/officeDocument/2006/relationships/tags" Target="../tags/tag2494.xml"/><Relationship Id="rId4" Type="http://schemas.openxmlformats.org/officeDocument/2006/relationships/tags" Target="../tags/tag2479.xml"/><Relationship Id="rId9" Type="http://schemas.openxmlformats.org/officeDocument/2006/relationships/tags" Target="../tags/tag2484.xml"/><Relationship Id="rId14" Type="http://schemas.openxmlformats.org/officeDocument/2006/relationships/tags" Target="../tags/tag2489.xml"/><Relationship Id="rId22" Type="http://schemas.openxmlformats.org/officeDocument/2006/relationships/tags" Target="../tags/tag2497.xml"/><Relationship Id="rId27" Type="http://schemas.openxmlformats.org/officeDocument/2006/relationships/tags" Target="../tags/tag2502.xml"/><Relationship Id="rId30" Type="http://schemas.openxmlformats.org/officeDocument/2006/relationships/tags" Target="../tags/tag2505.xml"/><Relationship Id="rId35" Type="http://schemas.openxmlformats.org/officeDocument/2006/relationships/tags" Target="../tags/tag2510.xml"/><Relationship Id="rId43" Type="http://schemas.openxmlformats.org/officeDocument/2006/relationships/tags" Target="../tags/tag2518.xml"/><Relationship Id="rId48" Type="http://schemas.openxmlformats.org/officeDocument/2006/relationships/tags" Target="../tags/tag2523.xml"/><Relationship Id="rId56" Type="http://schemas.openxmlformats.org/officeDocument/2006/relationships/tags" Target="../tags/tag2531.xml"/><Relationship Id="rId8" Type="http://schemas.openxmlformats.org/officeDocument/2006/relationships/tags" Target="../tags/tag2483.xml"/><Relationship Id="rId51" Type="http://schemas.openxmlformats.org/officeDocument/2006/relationships/tags" Target="../tags/tag2526.xml"/><Relationship Id="rId3" Type="http://schemas.openxmlformats.org/officeDocument/2006/relationships/tags" Target="../tags/tag2478.xml"/><Relationship Id="rId12" Type="http://schemas.openxmlformats.org/officeDocument/2006/relationships/tags" Target="../tags/tag2487.xml"/><Relationship Id="rId17" Type="http://schemas.openxmlformats.org/officeDocument/2006/relationships/tags" Target="../tags/tag2492.xml"/><Relationship Id="rId25" Type="http://schemas.openxmlformats.org/officeDocument/2006/relationships/tags" Target="../tags/tag2500.xml"/><Relationship Id="rId33" Type="http://schemas.openxmlformats.org/officeDocument/2006/relationships/tags" Target="../tags/tag2508.xml"/><Relationship Id="rId38" Type="http://schemas.openxmlformats.org/officeDocument/2006/relationships/tags" Target="../tags/tag2513.xml"/><Relationship Id="rId46" Type="http://schemas.openxmlformats.org/officeDocument/2006/relationships/tags" Target="../tags/tag2521.xml"/><Relationship Id="rId20" Type="http://schemas.openxmlformats.org/officeDocument/2006/relationships/tags" Target="../tags/tag2495.xml"/><Relationship Id="rId41" Type="http://schemas.openxmlformats.org/officeDocument/2006/relationships/tags" Target="../tags/tag2516.xml"/><Relationship Id="rId54" Type="http://schemas.openxmlformats.org/officeDocument/2006/relationships/tags" Target="../tags/tag2529.xml"/><Relationship Id="rId1" Type="http://schemas.openxmlformats.org/officeDocument/2006/relationships/tags" Target="../tags/tag2476.xml"/><Relationship Id="rId6" Type="http://schemas.openxmlformats.org/officeDocument/2006/relationships/tags" Target="../tags/tag2481.xml"/><Relationship Id="rId15" Type="http://schemas.openxmlformats.org/officeDocument/2006/relationships/tags" Target="../tags/tag2490.xml"/><Relationship Id="rId23" Type="http://schemas.openxmlformats.org/officeDocument/2006/relationships/tags" Target="../tags/tag2498.xml"/><Relationship Id="rId28" Type="http://schemas.openxmlformats.org/officeDocument/2006/relationships/tags" Target="../tags/tag2503.xml"/><Relationship Id="rId36" Type="http://schemas.openxmlformats.org/officeDocument/2006/relationships/tags" Target="../tags/tag2511.xml"/><Relationship Id="rId49" Type="http://schemas.openxmlformats.org/officeDocument/2006/relationships/tags" Target="../tags/tag2524.xml"/><Relationship Id="rId57" Type="http://schemas.openxmlformats.org/officeDocument/2006/relationships/slideLayout" Target="../slideLayouts/slideLayout7.xml"/><Relationship Id="rId10" Type="http://schemas.openxmlformats.org/officeDocument/2006/relationships/tags" Target="../tags/tag2485.xml"/><Relationship Id="rId31" Type="http://schemas.openxmlformats.org/officeDocument/2006/relationships/tags" Target="../tags/tag2506.xml"/><Relationship Id="rId44" Type="http://schemas.openxmlformats.org/officeDocument/2006/relationships/tags" Target="../tags/tag2519.xml"/><Relationship Id="rId52" Type="http://schemas.openxmlformats.org/officeDocument/2006/relationships/tags" Target="../tags/tag2527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tags" Target="../tags/tag2544.xml"/><Relationship Id="rId18" Type="http://schemas.openxmlformats.org/officeDocument/2006/relationships/tags" Target="../tags/tag2549.xml"/><Relationship Id="rId26" Type="http://schemas.openxmlformats.org/officeDocument/2006/relationships/tags" Target="../tags/tag2557.xml"/><Relationship Id="rId39" Type="http://schemas.openxmlformats.org/officeDocument/2006/relationships/tags" Target="../tags/tag2570.xml"/><Relationship Id="rId21" Type="http://schemas.openxmlformats.org/officeDocument/2006/relationships/tags" Target="../tags/tag2552.xml"/><Relationship Id="rId34" Type="http://schemas.openxmlformats.org/officeDocument/2006/relationships/tags" Target="../tags/tag2565.xml"/><Relationship Id="rId42" Type="http://schemas.openxmlformats.org/officeDocument/2006/relationships/tags" Target="../tags/tag2573.xml"/><Relationship Id="rId47" Type="http://schemas.openxmlformats.org/officeDocument/2006/relationships/tags" Target="../tags/tag2578.xml"/><Relationship Id="rId50" Type="http://schemas.openxmlformats.org/officeDocument/2006/relationships/tags" Target="../tags/tag2581.xml"/><Relationship Id="rId55" Type="http://schemas.openxmlformats.org/officeDocument/2006/relationships/tags" Target="../tags/tag2586.xml"/><Relationship Id="rId7" Type="http://schemas.openxmlformats.org/officeDocument/2006/relationships/tags" Target="../tags/tag2538.xml"/><Relationship Id="rId2" Type="http://schemas.openxmlformats.org/officeDocument/2006/relationships/tags" Target="../tags/tag2533.xml"/><Relationship Id="rId16" Type="http://schemas.openxmlformats.org/officeDocument/2006/relationships/tags" Target="../tags/tag2547.xml"/><Relationship Id="rId29" Type="http://schemas.openxmlformats.org/officeDocument/2006/relationships/tags" Target="../tags/tag2560.xml"/><Relationship Id="rId11" Type="http://schemas.openxmlformats.org/officeDocument/2006/relationships/tags" Target="../tags/tag2542.xml"/><Relationship Id="rId24" Type="http://schemas.openxmlformats.org/officeDocument/2006/relationships/tags" Target="../tags/tag2555.xml"/><Relationship Id="rId32" Type="http://schemas.openxmlformats.org/officeDocument/2006/relationships/tags" Target="../tags/tag2563.xml"/><Relationship Id="rId37" Type="http://schemas.openxmlformats.org/officeDocument/2006/relationships/tags" Target="../tags/tag2568.xml"/><Relationship Id="rId40" Type="http://schemas.openxmlformats.org/officeDocument/2006/relationships/tags" Target="../tags/tag2571.xml"/><Relationship Id="rId45" Type="http://schemas.openxmlformats.org/officeDocument/2006/relationships/tags" Target="../tags/tag2576.xml"/><Relationship Id="rId53" Type="http://schemas.openxmlformats.org/officeDocument/2006/relationships/tags" Target="../tags/tag2584.xml"/><Relationship Id="rId5" Type="http://schemas.openxmlformats.org/officeDocument/2006/relationships/tags" Target="../tags/tag2536.xml"/><Relationship Id="rId19" Type="http://schemas.openxmlformats.org/officeDocument/2006/relationships/tags" Target="../tags/tag2550.xml"/><Relationship Id="rId4" Type="http://schemas.openxmlformats.org/officeDocument/2006/relationships/tags" Target="../tags/tag2535.xml"/><Relationship Id="rId9" Type="http://schemas.openxmlformats.org/officeDocument/2006/relationships/tags" Target="../tags/tag2540.xml"/><Relationship Id="rId14" Type="http://schemas.openxmlformats.org/officeDocument/2006/relationships/tags" Target="../tags/tag2545.xml"/><Relationship Id="rId22" Type="http://schemas.openxmlformats.org/officeDocument/2006/relationships/tags" Target="../tags/tag2553.xml"/><Relationship Id="rId27" Type="http://schemas.openxmlformats.org/officeDocument/2006/relationships/tags" Target="../tags/tag2558.xml"/><Relationship Id="rId30" Type="http://schemas.openxmlformats.org/officeDocument/2006/relationships/tags" Target="../tags/tag2561.xml"/><Relationship Id="rId35" Type="http://schemas.openxmlformats.org/officeDocument/2006/relationships/tags" Target="../tags/tag2566.xml"/><Relationship Id="rId43" Type="http://schemas.openxmlformats.org/officeDocument/2006/relationships/tags" Target="../tags/tag2574.xml"/><Relationship Id="rId48" Type="http://schemas.openxmlformats.org/officeDocument/2006/relationships/tags" Target="../tags/tag2579.xml"/><Relationship Id="rId56" Type="http://schemas.openxmlformats.org/officeDocument/2006/relationships/tags" Target="../tags/tag2587.xml"/><Relationship Id="rId8" Type="http://schemas.openxmlformats.org/officeDocument/2006/relationships/tags" Target="../tags/tag2539.xml"/><Relationship Id="rId51" Type="http://schemas.openxmlformats.org/officeDocument/2006/relationships/tags" Target="../tags/tag2582.xml"/><Relationship Id="rId3" Type="http://schemas.openxmlformats.org/officeDocument/2006/relationships/tags" Target="../tags/tag2534.xml"/><Relationship Id="rId12" Type="http://schemas.openxmlformats.org/officeDocument/2006/relationships/tags" Target="../tags/tag2543.xml"/><Relationship Id="rId17" Type="http://schemas.openxmlformats.org/officeDocument/2006/relationships/tags" Target="../tags/tag2548.xml"/><Relationship Id="rId25" Type="http://schemas.openxmlformats.org/officeDocument/2006/relationships/tags" Target="../tags/tag2556.xml"/><Relationship Id="rId33" Type="http://schemas.openxmlformats.org/officeDocument/2006/relationships/tags" Target="../tags/tag2564.xml"/><Relationship Id="rId38" Type="http://schemas.openxmlformats.org/officeDocument/2006/relationships/tags" Target="../tags/tag2569.xml"/><Relationship Id="rId46" Type="http://schemas.openxmlformats.org/officeDocument/2006/relationships/tags" Target="../tags/tag2577.xml"/><Relationship Id="rId20" Type="http://schemas.openxmlformats.org/officeDocument/2006/relationships/tags" Target="../tags/tag2551.xml"/><Relationship Id="rId41" Type="http://schemas.openxmlformats.org/officeDocument/2006/relationships/tags" Target="../tags/tag2572.xml"/><Relationship Id="rId54" Type="http://schemas.openxmlformats.org/officeDocument/2006/relationships/tags" Target="../tags/tag2585.xml"/><Relationship Id="rId1" Type="http://schemas.openxmlformats.org/officeDocument/2006/relationships/tags" Target="../tags/tag2532.xml"/><Relationship Id="rId6" Type="http://schemas.openxmlformats.org/officeDocument/2006/relationships/tags" Target="../tags/tag2537.xml"/><Relationship Id="rId15" Type="http://schemas.openxmlformats.org/officeDocument/2006/relationships/tags" Target="../tags/tag2546.xml"/><Relationship Id="rId23" Type="http://schemas.openxmlformats.org/officeDocument/2006/relationships/tags" Target="../tags/tag2554.xml"/><Relationship Id="rId28" Type="http://schemas.openxmlformats.org/officeDocument/2006/relationships/tags" Target="../tags/tag2559.xml"/><Relationship Id="rId36" Type="http://schemas.openxmlformats.org/officeDocument/2006/relationships/tags" Target="../tags/tag2567.xml"/><Relationship Id="rId49" Type="http://schemas.openxmlformats.org/officeDocument/2006/relationships/tags" Target="../tags/tag2580.xml"/><Relationship Id="rId57" Type="http://schemas.openxmlformats.org/officeDocument/2006/relationships/slideLayout" Target="../slideLayouts/slideLayout7.xml"/><Relationship Id="rId10" Type="http://schemas.openxmlformats.org/officeDocument/2006/relationships/tags" Target="../tags/tag2541.xml"/><Relationship Id="rId31" Type="http://schemas.openxmlformats.org/officeDocument/2006/relationships/tags" Target="../tags/tag2562.xml"/><Relationship Id="rId44" Type="http://schemas.openxmlformats.org/officeDocument/2006/relationships/tags" Target="../tags/tag2575.xml"/><Relationship Id="rId52" Type="http://schemas.openxmlformats.org/officeDocument/2006/relationships/tags" Target="../tags/tag258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2595.xml"/><Relationship Id="rId13" Type="http://schemas.openxmlformats.org/officeDocument/2006/relationships/tags" Target="../tags/tag2600.xml"/><Relationship Id="rId18" Type="http://schemas.openxmlformats.org/officeDocument/2006/relationships/tags" Target="../tags/tag2605.xml"/><Relationship Id="rId26" Type="http://schemas.openxmlformats.org/officeDocument/2006/relationships/tags" Target="../tags/tag2613.xml"/><Relationship Id="rId3" Type="http://schemas.openxmlformats.org/officeDocument/2006/relationships/tags" Target="../tags/tag2590.xml"/><Relationship Id="rId21" Type="http://schemas.openxmlformats.org/officeDocument/2006/relationships/tags" Target="../tags/tag2608.xml"/><Relationship Id="rId7" Type="http://schemas.openxmlformats.org/officeDocument/2006/relationships/tags" Target="../tags/tag2594.xml"/><Relationship Id="rId12" Type="http://schemas.openxmlformats.org/officeDocument/2006/relationships/tags" Target="../tags/tag2599.xml"/><Relationship Id="rId17" Type="http://schemas.openxmlformats.org/officeDocument/2006/relationships/tags" Target="../tags/tag2604.xml"/><Relationship Id="rId25" Type="http://schemas.openxmlformats.org/officeDocument/2006/relationships/tags" Target="../tags/tag2612.xml"/><Relationship Id="rId2" Type="http://schemas.openxmlformats.org/officeDocument/2006/relationships/tags" Target="../tags/tag2589.xml"/><Relationship Id="rId16" Type="http://schemas.openxmlformats.org/officeDocument/2006/relationships/tags" Target="../tags/tag2603.xml"/><Relationship Id="rId20" Type="http://schemas.openxmlformats.org/officeDocument/2006/relationships/tags" Target="../tags/tag2607.xml"/><Relationship Id="rId1" Type="http://schemas.openxmlformats.org/officeDocument/2006/relationships/tags" Target="../tags/tag2588.xml"/><Relationship Id="rId6" Type="http://schemas.openxmlformats.org/officeDocument/2006/relationships/tags" Target="../tags/tag2593.xml"/><Relationship Id="rId11" Type="http://schemas.openxmlformats.org/officeDocument/2006/relationships/tags" Target="../tags/tag2598.xml"/><Relationship Id="rId24" Type="http://schemas.openxmlformats.org/officeDocument/2006/relationships/tags" Target="../tags/tag2611.xml"/><Relationship Id="rId5" Type="http://schemas.openxmlformats.org/officeDocument/2006/relationships/tags" Target="../tags/tag2592.xml"/><Relationship Id="rId15" Type="http://schemas.openxmlformats.org/officeDocument/2006/relationships/tags" Target="../tags/tag2602.xml"/><Relationship Id="rId23" Type="http://schemas.openxmlformats.org/officeDocument/2006/relationships/tags" Target="../tags/tag2610.xml"/><Relationship Id="rId10" Type="http://schemas.openxmlformats.org/officeDocument/2006/relationships/tags" Target="../tags/tag2597.xml"/><Relationship Id="rId19" Type="http://schemas.openxmlformats.org/officeDocument/2006/relationships/tags" Target="../tags/tag2606.xml"/><Relationship Id="rId4" Type="http://schemas.openxmlformats.org/officeDocument/2006/relationships/tags" Target="../tags/tag2591.xml"/><Relationship Id="rId9" Type="http://schemas.openxmlformats.org/officeDocument/2006/relationships/tags" Target="../tags/tag2596.xml"/><Relationship Id="rId14" Type="http://schemas.openxmlformats.org/officeDocument/2006/relationships/tags" Target="../tags/tag2601.xml"/><Relationship Id="rId22" Type="http://schemas.openxmlformats.org/officeDocument/2006/relationships/tags" Target="../tags/tag2609.xml"/><Relationship Id="rId27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621.xml"/><Relationship Id="rId13" Type="http://schemas.openxmlformats.org/officeDocument/2006/relationships/tags" Target="../tags/tag2626.xml"/><Relationship Id="rId18" Type="http://schemas.openxmlformats.org/officeDocument/2006/relationships/tags" Target="../tags/tag2631.xml"/><Relationship Id="rId26" Type="http://schemas.openxmlformats.org/officeDocument/2006/relationships/tags" Target="../tags/tag2639.xml"/><Relationship Id="rId3" Type="http://schemas.openxmlformats.org/officeDocument/2006/relationships/tags" Target="../tags/tag2616.xml"/><Relationship Id="rId21" Type="http://schemas.openxmlformats.org/officeDocument/2006/relationships/tags" Target="../tags/tag2634.xml"/><Relationship Id="rId7" Type="http://schemas.openxmlformats.org/officeDocument/2006/relationships/tags" Target="../tags/tag2620.xml"/><Relationship Id="rId12" Type="http://schemas.openxmlformats.org/officeDocument/2006/relationships/tags" Target="../tags/tag2625.xml"/><Relationship Id="rId17" Type="http://schemas.openxmlformats.org/officeDocument/2006/relationships/tags" Target="../tags/tag2630.xml"/><Relationship Id="rId25" Type="http://schemas.openxmlformats.org/officeDocument/2006/relationships/tags" Target="../tags/tag2638.xml"/><Relationship Id="rId2" Type="http://schemas.openxmlformats.org/officeDocument/2006/relationships/tags" Target="../tags/tag2615.xml"/><Relationship Id="rId16" Type="http://schemas.openxmlformats.org/officeDocument/2006/relationships/tags" Target="../tags/tag2629.xml"/><Relationship Id="rId20" Type="http://schemas.openxmlformats.org/officeDocument/2006/relationships/tags" Target="../tags/tag2633.xml"/><Relationship Id="rId1" Type="http://schemas.openxmlformats.org/officeDocument/2006/relationships/tags" Target="../tags/tag2614.xml"/><Relationship Id="rId6" Type="http://schemas.openxmlformats.org/officeDocument/2006/relationships/tags" Target="../tags/tag2619.xml"/><Relationship Id="rId11" Type="http://schemas.openxmlformats.org/officeDocument/2006/relationships/tags" Target="../tags/tag2624.xml"/><Relationship Id="rId24" Type="http://schemas.openxmlformats.org/officeDocument/2006/relationships/tags" Target="../tags/tag2637.xml"/><Relationship Id="rId5" Type="http://schemas.openxmlformats.org/officeDocument/2006/relationships/tags" Target="../tags/tag2618.xml"/><Relationship Id="rId15" Type="http://schemas.openxmlformats.org/officeDocument/2006/relationships/tags" Target="../tags/tag2628.xml"/><Relationship Id="rId23" Type="http://schemas.openxmlformats.org/officeDocument/2006/relationships/tags" Target="../tags/tag2636.xml"/><Relationship Id="rId10" Type="http://schemas.openxmlformats.org/officeDocument/2006/relationships/tags" Target="../tags/tag2623.xml"/><Relationship Id="rId19" Type="http://schemas.openxmlformats.org/officeDocument/2006/relationships/tags" Target="../tags/tag2632.xml"/><Relationship Id="rId4" Type="http://schemas.openxmlformats.org/officeDocument/2006/relationships/tags" Target="../tags/tag2617.xml"/><Relationship Id="rId9" Type="http://schemas.openxmlformats.org/officeDocument/2006/relationships/tags" Target="../tags/tag2622.xml"/><Relationship Id="rId14" Type="http://schemas.openxmlformats.org/officeDocument/2006/relationships/tags" Target="../tags/tag2627.xml"/><Relationship Id="rId22" Type="http://schemas.openxmlformats.org/officeDocument/2006/relationships/tags" Target="../tags/tag2635.xml"/><Relationship Id="rId27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642.xml"/><Relationship Id="rId2" Type="http://schemas.openxmlformats.org/officeDocument/2006/relationships/tags" Target="../tags/tag2641.xml"/><Relationship Id="rId1" Type="http://schemas.openxmlformats.org/officeDocument/2006/relationships/tags" Target="../tags/tag264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64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image" Target="../media/image14.png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image" Target="../media/image9.png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image" Target="../media/image10.png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tags" Target="../tags/tag104.xml"/><Relationship Id="rId39" Type="http://schemas.openxmlformats.org/officeDocument/2006/relationships/tags" Target="../tags/tag117.xml"/><Relationship Id="rId21" Type="http://schemas.openxmlformats.org/officeDocument/2006/relationships/tags" Target="../tags/tag99.xml"/><Relationship Id="rId34" Type="http://schemas.openxmlformats.org/officeDocument/2006/relationships/tags" Target="../tags/tag112.xml"/><Relationship Id="rId42" Type="http://schemas.openxmlformats.org/officeDocument/2006/relationships/tags" Target="../tags/tag120.xml"/><Relationship Id="rId47" Type="http://schemas.openxmlformats.org/officeDocument/2006/relationships/tags" Target="../tags/tag125.xml"/><Relationship Id="rId50" Type="http://schemas.openxmlformats.org/officeDocument/2006/relationships/tags" Target="../tags/tag128.xml"/><Relationship Id="rId55" Type="http://schemas.openxmlformats.org/officeDocument/2006/relationships/tags" Target="../tags/tag133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9" Type="http://schemas.openxmlformats.org/officeDocument/2006/relationships/tags" Target="../tags/tag107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32" Type="http://schemas.openxmlformats.org/officeDocument/2006/relationships/tags" Target="../tags/tag110.xml"/><Relationship Id="rId37" Type="http://schemas.openxmlformats.org/officeDocument/2006/relationships/tags" Target="../tags/tag115.xml"/><Relationship Id="rId40" Type="http://schemas.openxmlformats.org/officeDocument/2006/relationships/tags" Target="../tags/tag118.xml"/><Relationship Id="rId45" Type="http://schemas.openxmlformats.org/officeDocument/2006/relationships/tags" Target="../tags/tag123.xml"/><Relationship Id="rId53" Type="http://schemas.openxmlformats.org/officeDocument/2006/relationships/tags" Target="../tags/tag131.xml"/><Relationship Id="rId58" Type="http://schemas.openxmlformats.org/officeDocument/2006/relationships/image" Target="../media/image9.png"/><Relationship Id="rId5" Type="http://schemas.openxmlformats.org/officeDocument/2006/relationships/tags" Target="../tags/tag83.xml"/><Relationship Id="rId19" Type="http://schemas.openxmlformats.org/officeDocument/2006/relationships/tags" Target="../tags/tag97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tags" Target="../tags/tag100.xml"/><Relationship Id="rId27" Type="http://schemas.openxmlformats.org/officeDocument/2006/relationships/tags" Target="../tags/tag105.xml"/><Relationship Id="rId30" Type="http://schemas.openxmlformats.org/officeDocument/2006/relationships/tags" Target="../tags/tag108.xml"/><Relationship Id="rId35" Type="http://schemas.openxmlformats.org/officeDocument/2006/relationships/tags" Target="../tags/tag113.xml"/><Relationship Id="rId43" Type="http://schemas.openxmlformats.org/officeDocument/2006/relationships/tags" Target="../tags/tag121.xml"/><Relationship Id="rId48" Type="http://schemas.openxmlformats.org/officeDocument/2006/relationships/tags" Target="../tags/tag126.xml"/><Relationship Id="rId56" Type="http://schemas.openxmlformats.org/officeDocument/2006/relationships/slideLayout" Target="../slideLayouts/slideLayout9.xml"/><Relationship Id="rId8" Type="http://schemas.openxmlformats.org/officeDocument/2006/relationships/tags" Target="../tags/tag86.xml"/><Relationship Id="rId51" Type="http://schemas.openxmlformats.org/officeDocument/2006/relationships/tags" Target="../tags/tag129.xml"/><Relationship Id="rId3" Type="http://schemas.openxmlformats.org/officeDocument/2006/relationships/tags" Target="../tags/tag81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tags" Target="../tags/tag103.xml"/><Relationship Id="rId33" Type="http://schemas.openxmlformats.org/officeDocument/2006/relationships/tags" Target="../tags/tag111.xml"/><Relationship Id="rId38" Type="http://schemas.openxmlformats.org/officeDocument/2006/relationships/tags" Target="../tags/tag116.xml"/><Relationship Id="rId46" Type="http://schemas.openxmlformats.org/officeDocument/2006/relationships/tags" Target="../tags/tag124.xml"/><Relationship Id="rId59" Type="http://schemas.openxmlformats.org/officeDocument/2006/relationships/image" Target="../media/image14.png"/><Relationship Id="rId20" Type="http://schemas.openxmlformats.org/officeDocument/2006/relationships/tags" Target="../tags/tag98.xml"/><Relationship Id="rId41" Type="http://schemas.openxmlformats.org/officeDocument/2006/relationships/tags" Target="../tags/tag119.xml"/><Relationship Id="rId54" Type="http://schemas.openxmlformats.org/officeDocument/2006/relationships/tags" Target="../tags/tag132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28" Type="http://schemas.openxmlformats.org/officeDocument/2006/relationships/tags" Target="../tags/tag106.xml"/><Relationship Id="rId36" Type="http://schemas.openxmlformats.org/officeDocument/2006/relationships/tags" Target="../tags/tag114.xml"/><Relationship Id="rId49" Type="http://schemas.openxmlformats.org/officeDocument/2006/relationships/tags" Target="../tags/tag127.xml"/><Relationship Id="rId57" Type="http://schemas.openxmlformats.org/officeDocument/2006/relationships/image" Target="../media/image10.png"/><Relationship Id="rId10" Type="http://schemas.openxmlformats.org/officeDocument/2006/relationships/tags" Target="../tags/tag88.xml"/><Relationship Id="rId31" Type="http://schemas.openxmlformats.org/officeDocument/2006/relationships/tags" Target="../tags/tag109.xml"/><Relationship Id="rId44" Type="http://schemas.openxmlformats.org/officeDocument/2006/relationships/tags" Target="../tags/tag122.xml"/><Relationship Id="rId52" Type="http://schemas.openxmlformats.org/officeDocument/2006/relationships/tags" Target="../tags/tag130.xml"/><Relationship Id="rId60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7" Type="http://schemas.openxmlformats.org/officeDocument/2006/relationships/image" Target="../media/image16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2.xml"/><Relationship Id="rId4" Type="http://schemas.openxmlformats.org/officeDocument/2006/relationships/tags" Target="../tags/tag14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10" Type="http://schemas.openxmlformats.org/officeDocument/2006/relationships/image" Target="../media/image16.png"/><Relationship Id="rId4" Type="http://schemas.openxmlformats.org/officeDocument/2006/relationships/tags" Target="../tags/tag146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2"/>
                </a:solidFill>
              </a:rPr>
              <a:t>鑲嵌</a:t>
            </a:r>
            <a:br>
              <a:rPr lang="en-US" altLang="zh-TW" b="1" dirty="0">
                <a:solidFill>
                  <a:schemeClr val="tx2"/>
                </a:solidFill>
              </a:rPr>
            </a:br>
            <a:r>
              <a:rPr lang="en-US" altLang="zh-TW" sz="3200" dirty="0">
                <a:solidFill>
                  <a:schemeClr val="tx2"/>
                </a:solidFill>
              </a:rPr>
              <a:t>Tiling and Tessellation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7752140F-56AB-4BE1-A33A-0BE5E2409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9026" y="4513347"/>
            <a:ext cx="1187652" cy="1171110"/>
          </a:xfrm>
          <a:prstGeom prst="rect">
            <a:avLst/>
          </a:prstGeom>
        </p:spPr>
      </p:pic>
      <p:pic>
        <p:nvPicPr>
          <p:cNvPr id="11" name="圖片 10"/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 flipH="1">
            <a:off x="7461918" y="2517509"/>
            <a:ext cx="1436755" cy="1706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圖片 11"/>
          <p:cNvPicPr>
            <a:picLocks/>
          </p:cNvPicPr>
          <p:nvPr/>
        </p:nvPicPr>
        <p:blipFill>
          <a:blip r:embed="rId2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9344" y="4378324"/>
            <a:ext cx="1038024" cy="11054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5" name="群組 14"/>
          <p:cNvGrpSpPr/>
          <p:nvPr/>
        </p:nvGrpSpPr>
        <p:grpSpPr>
          <a:xfrm>
            <a:off x="9705224" y="2527205"/>
            <a:ext cx="741785" cy="770889"/>
            <a:chOff x="1104320" y="1330712"/>
            <a:chExt cx="3305899" cy="343560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六邊形 15"/>
            <p:cNvSpPr/>
            <p:nvPr>
              <p:custDataLst>
                <p:tags r:id="rId18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六邊形 16"/>
            <p:cNvSpPr/>
            <p:nvPr>
              <p:custDataLst>
                <p:tags r:id="rId19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六邊形 17"/>
            <p:cNvSpPr/>
            <p:nvPr>
              <p:custDataLst>
                <p:tags r:id="rId20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六邊形 18"/>
            <p:cNvSpPr/>
            <p:nvPr>
              <p:custDataLst>
                <p:tags r:id="rId21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0" name="六邊形 19"/>
            <p:cNvSpPr/>
            <p:nvPr>
              <p:custDataLst>
                <p:tags r:id="rId22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1" name="六邊形 20"/>
            <p:cNvSpPr/>
            <p:nvPr>
              <p:custDataLst>
                <p:tags r:id="rId23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2" name="六邊形 21"/>
            <p:cNvSpPr/>
            <p:nvPr>
              <p:custDataLst>
                <p:tags r:id="rId24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802298" y="3240885"/>
            <a:ext cx="548641" cy="570167"/>
            <a:chOff x="1104320" y="1330712"/>
            <a:chExt cx="3305899" cy="3435603"/>
          </a:xfrm>
          <a:solidFill>
            <a:schemeClr val="accent5">
              <a:lumMod val="50000"/>
            </a:schemeClr>
          </a:solidFill>
        </p:grpSpPr>
        <p:sp>
          <p:nvSpPr>
            <p:cNvPr id="24" name="六邊形 23"/>
            <p:cNvSpPr/>
            <p:nvPr>
              <p:custDataLst>
                <p:tags r:id="rId11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六邊形 24"/>
            <p:cNvSpPr/>
            <p:nvPr>
              <p:custDataLst>
                <p:tags r:id="rId12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六邊形 25"/>
            <p:cNvSpPr/>
            <p:nvPr>
              <p:custDataLst>
                <p:tags r:id="rId13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六邊形 26"/>
            <p:cNvSpPr/>
            <p:nvPr>
              <p:custDataLst>
                <p:tags r:id="rId14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六邊形 27"/>
            <p:cNvSpPr/>
            <p:nvPr>
              <p:custDataLst>
                <p:tags r:id="rId15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六邊形 28"/>
            <p:cNvSpPr/>
            <p:nvPr>
              <p:custDataLst>
                <p:tags r:id="rId16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六邊形 29"/>
            <p:cNvSpPr/>
            <p:nvPr>
              <p:custDataLst>
                <p:tags r:id="rId17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9326085" y="3932261"/>
            <a:ext cx="431234" cy="448154"/>
            <a:chOff x="1104320" y="1330712"/>
            <a:chExt cx="3305899" cy="3435603"/>
          </a:xfrm>
          <a:solidFill>
            <a:schemeClr val="accent5">
              <a:lumMod val="50000"/>
            </a:schemeClr>
          </a:solidFill>
        </p:grpSpPr>
        <p:sp>
          <p:nvSpPr>
            <p:cNvPr id="32" name="六邊形 31"/>
            <p:cNvSpPr/>
            <p:nvPr>
              <p:custDataLst>
                <p:tags r:id="rId4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六邊形 32"/>
            <p:cNvSpPr/>
            <p:nvPr>
              <p:custDataLst>
                <p:tags r:id="rId5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六邊形 33"/>
            <p:cNvSpPr/>
            <p:nvPr>
              <p:custDataLst>
                <p:tags r:id="rId6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六邊形 34"/>
            <p:cNvSpPr/>
            <p:nvPr>
              <p:custDataLst>
                <p:tags r:id="rId7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六邊形 35"/>
            <p:cNvSpPr/>
            <p:nvPr>
              <p:custDataLst>
                <p:tags r:id="rId8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六邊形 36"/>
            <p:cNvSpPr/>
            <p:nvPr>
              <p:custDataLst>
                <p:tags r:id="rId9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六邊形 37"/>
            <p:cNvSpPr/>
            <p:nvPr>
              <p:custDataLst>
                <p:tags r:id="rId10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" name="文字方塊 4"/>
          <p:cNvSpPr txBox="1"/>
          <p:nvPr>
            <p:custDataLst>
              <p:tags r:id="rId2"/>
            </p:custDataLst>
          </p:nvPr>
        </p:nvSpPr>
        <p:spPr>
          <a:xfrm>
            <a:off x="11801786" y="6542901"/>
            <a:ext cx="26321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4572C6-A5D4-45DE-A400-0CBA8F0E26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9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11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18" name="橢圓 117"/>
          <p:cNvSpPr/>
          <p:nvPr/>
        </p:nvSpPr>
        <p:spPr>
          <a:xfrm>
            <a:off x="2202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459596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圓角矩形 9"/>
          <p:cNvSpPr/>
          <p:nvPr>
            <p:custDataLst>
              <p:tags r:id="rId3"/>
            </p:custDataLst>
          </p:nvPr>
        </p:nvSpPr>
        <p:spPr>
          <a:xfrm>
            <a:off x="4041724" y="6295982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</a:p>
        </p:txBody>
      </p:sp>
      <p:grpSp>
        <p:nvGrpSpPr>
          <p:cNvPr id="18" name="群組 17" descr="PLACEHOLDER">
            <a:extLst>
              <a:ext uri="{FF2B5EF4-FFF2-40B4-BE49-F238E27FC236}">
                <a16:creationId xmlns:a16="http://schemas.microsoft.com/office/drawing/2014/main" id="{66B6AED9-C8CC-4160-97E5-345962305ED6}"/>
              </a:ext>
            </a:extLst>
          </p:cNvPr>
          <p:cNvGrpSpPr/>
          <p:nvPr/>
        </p:nvGrpSpPr>
        <p:grpSpPr>
          <a:xfrm>
            <a:off x="2149355" y="950832"/>
            <a:ext cx="1798883" cy="2254094"/>
            <a:chOff x="2149355" y="950832"/>
            <a:chExt cx="1798883" cy="2254094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91B69309-C9E1-4AD5-B96F-1BFE675DD9A0}"/>
                </a:ext>
              </a:extLst>
            </p:cNvPr>
            <p:cNvSpPr/>
            <p:nvPr/>
          </p:nvSpPr>
          <p:spPr>
            <a:xfrm>
              <a:off x="2202909" y="1459597"/>
              <a:ext cx="1691775" cy="169177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>
              <a:extLst>
                <a:ext uri="{FF2B5EF4-FFF2-40B4-BE49-F238E27FC236}">
                  <a16:creationId xmlns:a16="http://schemas.microsoft.com/office/drawing/2014/main" id="{6302EADD-EE0A-4700-9684-9BE8A670F10A}"/>
                </a:ext>
              </a:extLst>
            </p:cNvPr>
            <p:cNvSpPr/>
            <p:nvPr/>
          </p:nvSpPr>
          <p:spPr>
            <a:xfrm>
              <a:off x="2149355" y="140604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>
              <a:extLst>
                <a:ext uri="{FF2B5EF4-FFF2-40B4-BE49-F238E27FC236}">
                  <a16:creationId xmlns:a16="http://schemas.microsoft.com/office/drawing/2014/main" id="{10329BB4-2C75-4539-8AC0-377B036B6194}"/>
                </a:ext>
              </a:extLst>
            </p:cNvPr>
            <p:cNvSpPr/>
            <p:nvPr/>
          </p:nvSpPr>
          <p:spPr>
            <a:xfrm>
              <a:off x="3841130" y="140604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>
              <a:extLst>
                <a:ext uri="{FF2B5EF4-FFF2-40B4-BE49-F238E27FC236}">
                  <a16:creationId xmlns:a16="http://schemas.microsoft.com/office/drawing/2014/main" id="{139B67C4-C137-4E3E-BE97-0207F0F38DC4}"/>
                </a:ext>
              </a:extLst>
            </p:cNvPr>
            <p:cNvSpPr/>
            <p:nvPr/>
          </p:nvSpPr>
          <p:spPr>
            <a:xfrm>
              <a:off x="2149355" y="309781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6E06EFF1-6B88-4399-8386-78D9BC1C2FF4}"/>
                </a:ext>
              </a:extLst>
            </p:cNvPr>
            <p:cNvSpPr/>
            <p:nvPr/>
          </p:nvSpPr>
          <p:spPr>
            <a:xfrm>
              <a:off x="3841130" y="309781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055F2B36-6F73-40BF-84F5-AF51EB25F76C}"/>
                </a:ext>
              </a:extLst>
            </p:cNvPr>
            <p:cNvSpPr/>
            <p:nvPr/>
          </p:nvSpPr>
          <p:spPr>
            <a:xfrm>
              <a:off x="2995242" y="1406043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900F3AE0-81A0-4298-A83A-988CBBB036BC}"/>
                </a:ext>
              </a:extLst>
            </p:cNvPr>
            <p:cNvSpPr/>
            <p:nvPr/>
          </p:nvSpPr>
          <p:spPr>
            <a:xfrm>
              <a:off x="2995242" y="309781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>
              <a:extLst>
                <a:ext uri="{FF2B5EF4-FFF2-40B4-BE49-F238E27FC236}">
                  <a16:creationId xmlns:a16="http://schemas.microsoft.com/office/drawing/2014/main" id="{D9D50BE3-8B12-4572-AB74-8C611E0E4898}"/>
                </a:ext>
              </a:extLst>
            </p:cNvPr>
            <p:cNvSpPr/>
            <p:nvPr/>
          </p:nvSpPr>
          <p:spPr>
            <a:xfrm>
              <a:off x="2149355" y="2251930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>
              <a:extLst>
                <a:ext uri="{FF2B5EF4-FFF2-40B4-BE49-F238E27FC236}">
                  <a16:creationId xmlns:a16="http://schemas.microsoft.com/office/drawing/2014/main" id="{A8B76D1C-AC2F-43B3-A64B-E7A0687C2365}"/>
                </a:ext>
              </a:extLst>
            </p:cNvPr>
            <p:cNvSpPr/>
            <p:nvPr/>
          </p:nvSpPr>
          <p:spPr>
            <a:xfrm>
              <a:off x="3841130" y="2251930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 descr="PLACEHOLDER">
              <a:extLst>
                <a:ext uri="{FF2B5EF4-FFF2-40B4-BE49-F238E27FC236}">
                  <a16:creationId xmlns:a16="http://schemas.microsoft.com/office/drawing/2014/main" id="{02AC422D-8952-451C-9470-22D74A6066BF}"/>
                </a:ext>
              </a:extLst>
            </p:cNvPr>
            <p:cNvCxnSpPr/>
            <p:nvPr/>
          </p:nvCxnSpPr>
          <p:spPr>
            <a:xfrm flipV="1">
              <a:off x="3048796" y="1138272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箭號: 圓形 16" descr="PLACEHOLDER">
              <a:extLst>
                <a:ext uri="{FF2B5EF4-FFF2-40B4-BE49-F238E27FC236}">
                  <a16:creationId xmlns:a16="http://schemas.microsoft.com/office/drawing/2014/main" id="{8141F14F-25ED-4E18-BC98-76807A4F9616}"/>
                </a:ext>
              </a:extLst>
            </p:cNvPr>
            <p:cNvSpPr/>
            <p:nvPr/>
          </p:nvSpPr>
          <p:spPr>
            <a:xfrm>
              <a:off x="2914911" y="950832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" name="圖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2732" y="3626799"/>
            <a:ext cx="3292125" cy="2613887"/>
          </a:xfrm>
          <a:prstGeom prst="rect">
            <a:avLst/>
          </a:prstGeom>
        </p:spPr>
      </p:pic>
      <p:sp>
        <p:nvSpPr>
          <p:cNvPr id="8" name="文字方塊 7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6AAA0A-4CEE-4272-B07D-8352BC3B180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43</a:t>
            </a:r>
            <a:endParaRPr lang="zh-TW" altLang="en-US" sz="1200" dirty="0"/>
          </a:p>
        </p:txBody>
      </p:sp>
      <p:sp>
        <p:nvSpPr>
          <p:cNvPr id="19" name="手繪多邊形: 圖案 18" descr="R3">
            <a:extLst>
              <a:ext uri="{FF2B5EF4-FFF2-40B4-BE49-F238E27FC236}">
                <a16:creationId xmlns:a16="http://schemas.microsoft.com/office/drawing/2014/main" id="{964F0194-3458-4A25-66FD-81482E91484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" name="手繪多邊形: 圖案 20" descr="R4">
            <a:extLst>
              <a:ext uri="{FF2B5EF4-FFF2-40B4-BE49-F238E27FC236}">
                <a16:creationId xmlns:a16="http://schemas.microsoft.com/office/drawing/2014/main" id="{8803898D-E107-9327-0C37-0AEEFB37F9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手繪多邊形: 圖案 21" descr="R6">
            <a:extLst>
              <a:ext uri="{FF2B5EF4-FFF2-40B4-BE49-F238E27FC236}">
                <a16:creationId xmlns:a16="http://schemas.microsoft.com/office/drawing/2014/main" id="{A75DEC60-2DFB-6B0A-E0E3-E7453AC18D7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113249" y="1572923"/>
            <a:ext cx="1691776" cy="1465121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  <a:gd name="connsiteX7" fmla="*/ 1691776 w 1691776"/>
              <a:gd name="connsiteY7" fmla="*/ 732560 h 1465121"/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53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459596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707351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圓角矩形 14"/>
          <p:cNvSpPr/>
          <p:nvPr>
            <p:custDataLst>
              <p:tags r:id="rId4"/>
            </p:custDataLst>
          </p:nvPr>
        </p:nvSpPr>
        <p:spPr>
          <a:xfrm>
            <a:off x="4041724" y="6295982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2732" y="3626797"/>
            <a:ext cx="3292125" cy="2613887"/>
          </a:xfrm>
          <a:prstGeom prst="rect">
            <a:avLst/>
          </a:prstGeom>
        </p:spPr>
      </p:pic>
      <p:sp>
        <p:nvSpPr>
          <p:cNvPr id="4" name="文字方塊 3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42</a:t>
            </a:r>
            <a:endParaRPr lang="zh-CN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EDBA35-060C-4148-9B09-53E92CBB039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44</a:t>
            </a:r>
            <a:endParaRPr lang="zh-TW" altLang="en-US" sz="1200" dirty="0"/>
          </a:p>
        </p:txBody>
      </p:sp>
      <p:sp>
        <p:nvSpPr>
          <p:cNvPr id="8" name="手繪多邊形: 圖案 7" descr="R3">
            <a:extLst>
              <a:ext uri="{FF2B5EF4-FFF2-40B4-BE49-F238E27FC236}">
                <a16:creationId xmlns:a16="http://schemas.microsoft.com/office/drawing/2014/main" id="{CDD616E1-199D-D591-9F36-209B35B0BE5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: 圖案 8" descr="R4">
            <a:extLst>
              <a:ext uri="{FF2B5EF4-FFF2-40B4-BE49-F238E27FC236}">
                <a16:creationId xmlns:a16="http://schemas.microsoft.com/office/drawing/2014/main" id="{152FCB90-AF93-5389-E595-C0E647F6105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: 圖案 9" descr="R6">
            <a:extLst>
              <a:ext uri="{FF2B5EF4-FFF2-40B4-BE49-F238E27FC236}">
                <a16:creationId xmlns:a16="http://schemas.microsoft.com/office/drawing/2014/main" id="{2899BEAC-F243-8777-9077-76192F9E69D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113249" y="1572923"/>
            <a:ext cx="1691776" cy="1465121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  <a:gd name="connsiteX7" fmla="*/ 1691776 w 1691776"/>
              <a:gd name="connsiteY7" fmla="*/ 732560 h 1465121"/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70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459596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707351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圓角矩形 14"/>
          <p:cNvSpPr/>
          <p:nvPr>
            <p:custDataLst>
              <p:tags r:id="rId4"/>
            </p:custDataLst>
          </p:nvPr>
        </p:nvSpPr>
        <p:spPr>
          <a:xfrm>
            <a:off x="4041724" y="6295982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</a:p>
        </p:txBody>
      </p:sp>
      <p:grpSp>
        <p:nvGrpSpPr>
          <p:cNvPr id="19" name="群組 18" descr="PLACEHOLDER">
            <a:extLst>
              <a:ext uri="{FF2B5EF4-FFF2-40B4-BE49-F238E27FC236}">
                <a16:creationId xmlns:a16="http://schemas.microsoft.com/office/drawing/2014/main" id="{776FF229-5891-42EE-A029-1921941E6ABB}"/>
              </a:ext>
            </a:extLst>
          </p:cNvPr>
          <p:cNvGrpSpPr/>
          <p:nvPr/>
        </p:nvGrpSpPr>
        <p:grpSpPr>
          <a:xfrm>
            <a:off x="4090696" y="950832"/>
            <a:ext cx="1798884" cy="2254094"/>
            <a:chOff x="4090696" y="950832"/>
            <a:chExt cx="1798884" cy="2254094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7FCB2DA9-DBE6-4F08-A63F-FA7F96A6A783}"/>
                </a:ext>
              </a:extLst>
            </p:cNvPr>
            <p:cNvSpPr/>
            <p:nvPr/>
          </p:nvSpPr>
          <p:spPr>
            <a:xfrm>
              <a:off x="4144250" y="1459597"/>
              <a:ext cx="1691775" cy="169177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>
              <a:extLst>
                <a:ext uri="{FF2B5EF4-FFF2-40B4-BE49-F238E27FC236}">
                  <a16:creationId xmlns:a16="http://schemas.microsoft.com/office/drawing/2014/main" id="{672603EF-9EAD-40F2-845B-08E4FE6EBC98}"/>
                </a:ext>
              </a:extLst>
            </p:cNvPr>
            <p:cNvSpPr/>
            <p:nvPr/>
          </p:nvSpPr>
          <p:spPr>
            <a:xfrm>
              <a:off x="4090696" y="1406043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>
              <a:extLst>
                <a:ext uri="{FF2B5EF4-FFF2-40B4-BE49-F238E27FC236}">
                  <a16:creationId xmlns:a16="http://schemas.microsoft.com/office/drawing/2014/main" id="{C742C7DA-27C4-45B3-AE75-540E14B5FFDD}"/>
                </a:ext>
              </a:extLst>
            </p:cNvPr>
            <p:cNvSpPr/>
            <p:nvPr/>
          </p:nvSpPr>
          <p:spPr>
            <a:xfrm>
              <a:off x="5782471" y="1406043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0DCA1E56-678E-4B0D-9BAD-81093DA6179E}"/>
                </a:ext>
              </a:extLst>
            </p:cNvPr>
            <p:cNvSpPr/>
            <p:nvPr/>
          </p:nvSpPr>
          <p:spPr>
            <a:xfrm>
              <a:off x="4090696" y="309781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AE3C4A62-663F-422A-9AF2-78EF9D6C32CC}"/>
                </a:ext>
              </a:extLst>
            </p:cNvPr>
            <p:cNvSpPr/>
            <p:nvPr/>
          </p:nvSpPr>
          <p:spPr>
            <a:xfrm>
              <a:off x="5782471" y="309781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4F3661AA-691B-45DA-BA90-F85DA657E219}"/>
                </a:ext>
              </a:extLst>
            </p:cNvPr>
            <p:cNvSpPr/>
            <p:nvPr/>
          </p:nvSpPr>
          <p:spPr>
            <a:xfrm>
              <a:off x="4936584" y="140604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66D67C1B-F98F-4FF0-9367-BD980FD1003E}"/>
                </a:ext>
              </a:extLst>
            </p:cNvPr>
            <p:cNvSpPr/>
            <p:nvPr/>
          </p:nvSpPr>
          <p:spPr>
            <a:xfrm>
              <a:off x="4936584" y="309781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94019CFA-472F-48A4-B864-E583C579B2CD}"/>
                </a:ext>
              </a:extLst>
            </p:cNvPr>
            <p:cNvSpPr/>
            <p:nvPr/>
          </p:nvSpPr>
          <p:spPr>
            <a:xfrm>
              <a:off x="4090696" y="2251930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>
              <a:extLst>
                <a:ext uri="{FF2B5EF4-FFF2-40B4-BE49-F238E27FC236}">
                  <a16:creationId xmlns:a16="http://schemas.microsoft.com/office/drawing/2014/main" id="{A75B0247-D036-4DFC-AE9C-AF363265BECB}"/>
                </a:ext>
              </a:extLst>
            </p:cNvPr>
            <p:cNvSpPr/>
            <p:nvPr/>
          </p:nvSpPr>
          <p:spPr>
            <a:xfrm>
              <a:off x="5782471" y="2251930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 descr="PLACEHOLDER">
              <a:extLst>
                <a:ext uri="{FF2B5EF4-FFF2-40B4-BE49-F238E27FC236}">
                  <a16:creationId xmlns:a16="http://schemas.microsoft.com/office/drawing/2014/main" id="{AC3D0D6A-0BCA-48AD-9AE3-8062C7F16CB0}"/>
                </a:ext>
              </a:extLst>
            </p:cNvPr>
            <p:cNvCxnSpPr/>
            <p:nvPr/>
          </p:nvCxnSpPr>
          <p:spPr>
            <a:xfrm flipV="1">
              <a:off x="4990138" y="1138272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箭號: 圓形 17" descr="PLACEHOLDER">
              <a:extLst>
                <a:ext uri="{FF2B5EF4-FFF2-40B4-BE49-F238E27FC236}">
                  <a16:creationId xmlns:a16="http://schemas.microsoft.com/office/drawing/2014/main" id="{81F54F7C-8C65-438E-B6DC-419E9D0E8504}"/>
                </a:ext>
              </a:extLst>
            </p:cNvPr>
            <p:cNvSpPr/>
            <p:nvPr/>
          </p:nvSpPr>
          <p:spPr>
            <a:xfrm>
              <a:off x="4856252" y="950832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1784" y="3651822"/>
            <a:ext cx="3254022" cy="2537680"/>
          </a:xfrm>
          <a:prstGeom prst="rect">
            <a:avLst/>
          </a:prstGeom>
        </p:spPr>
      </p:pic>
      <p:sp>
        <p:nvSpPr>
          <p:cNvPr id="8" name="文字方塊 7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43</a:t>
            </a:r>
            <a:endParaRPr lang="zh-CN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6A9D4EB-353C-4FFF-A69A-67AE1A6E668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45</a:t>
            </a:r>
            <a:endParaRPr lang="zh-TW" altLang="en-US" sz="1200" dirty="0"/>
          </a:p>
        </p:txBody>
      </p:sp>
      <p:sp>
        <p:nvSpPr>
          <p:cNvPr id="21" name="手繪多邊形: 圖案 20" descr="R3">
            <a:extLst>
              <a:ext uri="{FF2B5EF4-FFF2-40B4-BE49-F238E27FC236}">
                <a16:creationId xmlns:a16="http://schemas.microsoft.com/office/drawing/2014/main" id="{60A51C63-A9EC-CEC9-A600-03853EE5500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手繪多邊形: 圖案 21" descr="R4">
            <a:extLst>
              <a:ext uri="{FF2B5EF4-FFF2-40B4-BE49-F238E27FC236}">
                <a16:creationId xmlns:a16="http://schemas.microsoft.com/office/drawing/2014/main" id="{9270422E-4D4F-69F6-4255-379371644CF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手繪多邊形: 圖案 22" descr="R6">
            <a:extLst>
              <a:ext uri="{FF2B5EF4-FFF2-40B4-BE49-F238E27FC236}">
                <a16:creationId xmlns:a16="http://schemas.microsoft.com/office/drawing/2014/main" id="{62EBF8A4-4C9C-F316-2A71-C686AD2309C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113249" y="1572923"/>
            <a:ext cx="1691776" cy="1465121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  <a:gd name="connsiteX7" fmla="*/ 1691776 w 1691776"/>
              <a:gd name="connsiteY7" fmla="*/ 732560 h 1465121"/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13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459596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707351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3" descr="R6"/>
          <p:cNvSpPr/>
          <p:nvPr>
            <p:custDataLst>
              <p:tags r:id="rId4"/>
            </p:custDataLst>
          </p:nvPr>
        </p:nvSpPr>
        <p:spPr>
          <a:xfrm>
            <a:off x="4144249" y="1572923"/>
            <a:ext cx="1691775" cy="1465121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圓角矩形 11"/>
          <p:cNvSpPr/>
          <p:nvPr>
            <p:custDataLst>
              <p:tags r:id="rId5"/>
            </p:custDataLst>
          </p:nvPr>
        </p:nvSpPr>
        <p:spPr>
          <a:xfrm>
            <a:off x="3374968" y="6295982"/>
            <a:ext cx="272103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格式  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對齊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靠下對齊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E26B644-6977-4DB4-A157-0D53799E81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8642" y="3492969"/>
            <a:ext cx="1438286" cy="2667019"/>
          </a:xfrm>
          <a:prstGeom prst="rect">
            <a:avLst/>
          </a:prstGeom>
        </p:spPr>
      </p:pic>
      <p:grpSp>
        <p:nvGrpSpPr>
          <p:cNvPr id="20" name="群組 19" descr="PLACEHOLDER">
            <a:extLst>
              <a:ext uri="{FF2B5EF4-FFF2-40B4-BE49-F238E27FC236}">
                <a16:creationId xmlns:a16="http://schemas.microsoft.com/office/drawing/2014/main" id="{0062D2B9-3ACB-483E-813F-759A22111EF4}"/>
              </a:ext>
            </a:extLst>
          </p:cNvPr>
          <p:cNvGrpSpPr/>
          <p:nvPr/>
        </p:nvGrpSpPr>
        <p:grpSpPr>
          <a:xfrm>
            <a:off x="321340" y="950831"/>
            <a:ext cx="1572228" cy="1831150"/>
            <a:chOff x="321340" y="950831"/>
            <a:chExt cx="1572228" cy="1831150"/>
          </a:xfrm>
        </p:grpSpPr>
        <p:sp>
          <p:nvSpPr>
            <p:cNvPr id="6" name="矩形 5" descr="PLACEHOLDER">
              <a:extLst>
                <a:ext uri="{FF2B5EF4-FFF2-40B4-BE49-F238E27FC236}">
                  <a16:creationId xmlns:a16="http://schemas.microsoft.com/office/drawing/2014/main" id="{2D8443EF-B488-4E10-830D-409A1329F522}"/>
                </a:ext>
              </a:extLst>
            </p:cNvPr>
            <p:cNvSpPr/>
            <p:nvPr/>
          </p:nvSpPr>
          <p:spPr>
            <a:xfrm>
              <a:off x="374894" y="1459596"/>
              <a:ext cx="1465120" cy="126883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>
              <a:extLst>
                <a:ext uri="{FF2B5EF4-FFF2-40B4-BE49-F238E27FC236}">
                  <a16:creationId xmlns:a16="http://schemas.microsoft.com/office/drawing/2014/main" id="{2641C22D-33FD-4244-979B-C03CE1B91A80}"/>
                </a:ext>
              </a:extLst>
            </p:cNvPr>
            <p:cNvSpPr/>
            <p:nvPr/>
          </p:nvSpPr>
          <p:spPr>
            <a:xfrm>
              <a:off x="321340" y="140604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4063F40D-E2C6-44F5-B4A9-3F656FB2AA60}"/>
                </a:ext>
              </a:extLst>
            </p:cNvPr>
            <p:cNvSpPr/>
            <p:nvPr/>
          </p:nvSpPr>
          <p:spPr>
            <a:xfrm>
              <a:off x="1786460" y="140604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C8C5FA41-198A-49B4-819D-CECD03CFC3AF}"/>
                </a:ext>
              </a:extLst>
            </p:cNvPr>
            <p:cNvSpPr/>
            <p:nvPr/>
          </p:nvSpPr>
          <p:spPr>
            <a:xfrm>
              <a:off x="321340" y="267487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35EA16D3-1DFC-439B-B934-31CDBDAB3E79}"/>
                </a:ext>
              </a:extLst>
            </p:cNvPr>
            <p:cNvSpPr/>
            <p:nvPr/>
          </p:nvSpPr>
          <p:spPr>
            <a:xfrm>
              <a:off x="1786460" y="267487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>
              <a:extLst>
                <a:ext uri="{FF2B5EF4-FFF2-40B4-BE49-F238E27FC236}">
                  <a16:creationId xmlns:a16="http://schemas.microsoft.com/office/drawing/2014/main" id="{D2FCBF22-BD99-4270-80FB-F965A83ECACD}"/>
                </a:ext>
              </a:extLst>
            </p:cNvPr>
            <p:cNvSpPr/>
            <p:nvPr/>
          </p:nvSpPr>
          <p:spPr>
            <a:xfrm>
              <a:off x="1053900" y="140604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>
              <a:extLst>
                <a:ext uri="{FF2B5EF4-FFF2-40B4-BE49-F238E27FC236}">
                  <a16:creationId xmlns:a16="http://schemas.microsoft.com/office/drawing/2014/main" id="{84DE9937-0243-4B37-B1D5-F530E89E83EA}"/>
                </a:ext>
              </a:extLst>
            </p:cNvPr>
            <p:cNvSpPr/>
            <p:nvPr/>
          </p:nvSpPr>
          <p:spPr>
            <a:xfrm>
              <a:off x="1053900" y="267487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>
              <a:extLst>
                <a:ext uri="{FF2B5EF4-FFF2-40B4-BE49-F238E27FC236}">
                  <a16:creationId xmlns:a16="http://schemas.microsoft.com/office/drawing/2014/main" id="{CBCE6B29-C8AA-4E03-9577-DF75D647435C}"/>
                </a:ext>
              </a:extLst>
            </p:cNvPr>
            <p:cNvSpPr/>
            <p:nvPr/>
          </p:nvSpPr>
          <p:spPr>
            <a:xfrm>
              <a:off x="321340" y="2040457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>
              <a:extLst>
                <a:ext uri="{FF2B5EF4-FFF2-40B4-BE49-F238E27FC236}">
                  <a16:creationId xmlns:a16="http://schemas.microsoft.com/office/drawing/2014/main" id="{8BDA6203-1CCB-468B-A173-7C3DCA1B5A6A}"/>
                </a:ext>
              </a:extLst>
            </p:cNvPr>
            <p:cNvSpPr/>
            <p:nvPr/>
          </p:nvSpPr>
          <p:spPr>
            <a:xfrm>
              <a:off x="1786460" y="2040457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 descr="PLACEHOLDER">
              <a:extLst>
                <a:ext uri="{FF2B5EF4-FFF2-40B4-BE49-F238E27FC236}">
                  <a16:creationId xmlns:a16="http://schemas.microsoft.com/office/drawing/2014/main" id="{6356A520-801E-432E-A246-63A2F1FD5129}"/>
                </a:ext>
              </a:extLst>
            </p:cNvPr>
            <p:cNvCxnSpPr/>
            <p:nvPr/>
          </p:nvCxnSpPr>
          <p:spPr>
            <a:xfrm flipV="1">
              <a:off x="1107454" y="1138271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箭號: 圓形 18" descr="PLACEHOLDER">
              <a:extLst>
                <a:ext uri="{FF2B5EF4-FFF2-40B4-BE49-F238E27FC236}">
                  <a16:creationId xmlns:a16="http://schemas.microsoft.com/office/drawing/2014/main" id="{5840A63D-97FD-4F58-A050-20528540CEB1}"/>
                </a:ext>
              </a:extLst>
            </p:cNvPr>
            <p:cNvSpPr/>
            <p:nvPr/>
          </p:nvSpPr>
          <p:spPr>
            <a:xfrm>
              <a:off x="973568" y="950831"/>
              <a:ext cx="267772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 descr="PLACEHOLDER">
            <a:extLst>
              <a:ext uri="{FF2B5EF4-FFF2-40B4-BE49-F238E27FC236}">
                <a16:creationId xmlns:a16="http://schemas.microsoft.com/office/drawing/2014/main" id="{6AEA5A56-6868-4C8C-A785-B665E659BD40}"/>
              </a:ext>
            </a:extLst>
          </p:cNvPr>
          <p:cNvGrpSpPr/>
          <p:nvPr/>
        </p:nvGrpSpPr>
        <p:grpSpPr>
          <a:xfrm>
            <a:off x="2397109" y="1198586"/>
            <a:ext cx="1303373" cy="1758584"/>
            <a:chOff x="2397109" y="1198586"/>
            <a:chExt cx="1303373" cy="1758584"/>
          </a:xfrm>
        </p:grpSpPr>
        <p:sp>
          <p:nvSpPr>
            <p:cNvPr id="21" name="矩形 20" descr="PLACEHOLDER">
              <a:extLst>
                <a:ext uri="{FF2B5EF4-FFF2-40B4-BE49-F238E27FC236}">
                  <a16:creationId xmlns:a16="http://schemas.microsoft.com/office/drawing/2014/main" id="{30576771-06B1-47BC-8B5A-D3A47925A29C}"/>
                </a:ext>
              </a:extLst>
            </p:cNvPr>
            <p:cNvSpPr/>
            <p:nvPr/>
          </p:nvSpPr>
          <p:spPr>
            <a:xfrm>
              <a:off x="2450663" y="1707351"/>
              <a:ext cx="1196265" cy="119626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>
              <a:extLst>
                <a:ext uri="{FF2B5EF4-FFF2-40B4-BE49-F238E27FC236}">
                  <a16:creationId xmlns:a16="http://schemas.microsoft.com/office/drawing/2014/main" id="{0248CF44-1A36-42E1-A054-DC5A2FC8AEAE}"/>
                </a:ext>
              </a:extLst>
            </p:cNvPr>
            <p:cNvSpPr/>
            <p:nvPr/>
          </p:nvSpPr>
          <p:spPr>
            <a:xfrm>
              <a:off x="2397109" y="1653797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>
              <a:extLst>
                <a:ext uri="{FF2B5EF4-FFF2-40B4-BE49-F238E27FC236}">
                  <a16:creationId xmlns:a16="http://schemas.microsoft.com/office/drawing/2014/main" id="{30959F29-2BFD-4652-9E23-257E78CAB84D}"/>
                </a:ext>
              </a:extLst>
            </p:cNvPr>
            <p:cNvSpPr/>
            <p:nvPr/>
          </p:nvSpPr>
          <p:spPr>
            <a:xfrm>
              <a:off x="3593374" y="1653797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>
              <a:extLst>
                <a:ext uri="{FF2B5EF4-FFF2-40B4-BE49-F238E27FC236}">
                  <a16:creationId xmlns:a16="http://schemas.microsoft.com/office/drawing/2014/main" id="{EE31CB5C-D931-439E-B121-44F73110E2D1}"/>
                </a:ext>
              </a:extLst>
            </p:cNvPr>
            <p:cNvSpPr/>
            <p:nvPr/>
          </p:nvSpPr>
          <p:spPr>
            <a:xfrm>
              <a:off x="2397109" y="285006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>
              <a:extLst>
                <a:ext uri="{FF2B5EF4-FFF2-40B4-BE49-F238E27FC236}">
                  <a16:creationId xmlns:a16="http://schemas.microsoft.com/office/drawing/2014/main" id="{19DFA82A-9ED0-4ADC-B444-C7A8048459A8}"/>
                </a:ext>
              </a:extLst>
            </p:cNvPr>
            <p:cNvSpPr/>
            <p:nvPr/>
          </p:nvSpPr>
          <p:spPr>
            <a:xfrm>
              <a:off x="3593374" y="285006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>
              <a:extLst>
                <a:ext uri="{FF2B5EF4-FFF2-40B4-BE49-F238E27FC236}">
                  <a16:creationId xmlns:a16="http://schemas.microsoft.com/office/drawing/2014/main" id="{B277BC99-F7F1-42AA-9233-7814A93F048E}"/>
                </a:ext>
              </a:extLst>
            </p:cNvPr>
            <p:cNvSpPr/>
            <p:nvPr/>
          </p:nvSpPr>
          <p:spPr>
            <a:xfrm>
              <a:off x="2995241" y="1653797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>
              <a:extLst>
                <a:ext uri="{FF2B5EF4-FFF2-40B4-BE49-F238E27FC236}">
                  <a16:creationId xmlns:a16="http://schemas.microsoft.com/office/drawing/2014/main" id="{92ACD822-9650-4EC4-AE72-7BFA3019C74D}"/>
                </a:ext>
              </a:extLst>
            </p:cNvPr>
            <p:cNvSpPr/>
            <p:nvPr/>
          </p:nvSpPr>
          <p:spPr>
            <a:xfrm>
              <a:off x="2995241" y="285006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>
              <a:extLst>
                <a:ext uri="{FF2B5EF4-FFF2-40B4-BE49-F238E27FC236}">
                  <a16:creationId xmlns:a16="http://schemas.microsoft.com/office/drawing/2014/main" id="{8CFB1A98-74A8-4345-B156-4655E1EC48C0}"/>
                </a:ext>
              </a:extLst>
            </p:cNvPr>
            <p:cNvSpPr/>
            <p:nvPr/>
          </p:nvSpPr>
          <p:spPr>
            <a:xfrm>
              <a:off x="2397109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>
              <a:extLst>
                <a:ext uri="{FF2B5EF4-FFF2-40B4-BE49-F238E27FC236}">
                  <a16:creationId xmlns:a16="http://schemas.microsoft.com/office/drawing/2014/main" id="{D1A43FB7-9809-49D3-A816-2FDA27AB6D22}"/>
                </a:ext>
              </a:extLst>
            </p:cNvPr>
            <p:cNvSpPr/>
            <p:nvPr/>
          </p:nvSpPr>
          <p:spPr>
            <a:xfrm>
              <a:off x="3593374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接點 29" descr="PLACEHOLDER">
              <a:extLst>
                <a:ext uri="{FF2B5EF4-FFF2-40B4-BE49-F238E27FC236}">
                  <a16:creationId xmlns:a16="http://schemas.microsoft.com/office/drawing/2014/main" id="{BE1D28A6-7D4D-45DD-8BF1-9D3C2A8C22B1}"/>
                </a:ext>
              </a:extLst>
            </p:cNvPr>
            <p:cNvCxnSpPr/>
            <p:nvPr/>
          </p:nvCxnSpPr>
          <p:spPr>
            <a:xfrm flipV="1">
              <a:off x="3048795" y="1386026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箭號: 圓形 30" descr="PLACEHOLDER">
              <a:extLst>
                <a:ext uri="{FF2B5EF4-FFF2-40B4-BE49-F238E27FC236}">
                  <a16:creationId xmlns:a16="http://schemas.microsoft.com/office/drawing/2014/main" id="{89D536FC-6836-49F4-A29A-BEB46FB0132A}"/>
                </a:ext>
              </a:extLst>
            </p:cNvPr>
            <p:cNvSpPr/>
            <p:nvPr/>
          </p:nvSpPr>
          <p:spPr>
            <a:xfrm>
              <a:off x="2914910" y="1198586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群組 43" descr="PLACEHOLDER">
            <a:extLst>
              <a:ext uri="{FF2B5EF4-FFF2-40B4-BE49-F238E27FC236}">
                <a16:creationId xmlns:a16="http://schemas.microsoft.com/office/drawing/2014/main" id="{CD880827-79A4-4695-AA8C-64E75B30CC82}"/>
              </a:ext>
            </a:extLst>
          </p:cNvPr>
          <p:cNvGrpSpPr/>
          <p:nvPr/>
        </p:nvGrpSpPr>
        <p:grpSpPr>
          <a:xfrm>
            <a:off x="4090695" y="1064158"/>
            <a:ext cx="1798883" cy="2027440"/>
            <a:chOff x="4090695" y="1064158"/>
            <a:chExt cx="1798883" cy="2027440"/>
          </a:xfrm>
        </p:grpSpPr>
        <p:sp>
          <p:nvSpPr>
            <p:cNvPr id="33" name="矩形 32" descr="PLACEHOLDER">
              <a:extLst>
                <a:ext uri="{FF2B5EF4-FFF2-40B4-BE49-F238E27FC236}">
                  <a16:creationId xmlns:a16="http://schemas.microsoft.com/office/drawing/2014/main" id="{5E7D3B88-5252-41E7-AE81-5871CADBE595}"/>
                </a:ext>
              </a:extLst>
            </p:cNvPr>
            <p:cNvSpPr/>
            <p:nvPr/>
          </p:nvSpPr>
          <p:spPr>
            <a:xfrm>
              <a:off x="4144249" y="1572923"/>
              <a:ext cx="1691775" cy="146512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>
              <a:extLst>
                <a:ext uri="{FF2B5EF4-FFF2-40B4-BE49-F238E27FC236}">
                  <a16:creationId xmlns:a16="http://schemas.microsoft.com/office/drawing/2014/main" id="{9DC4B522-249E-4324-8608-F3CE268E5D90}"/>
                </a:ext>
              </a:extLst>
            </p:cNvPr>
            <p:cNvSpPr/>
            <p:nvPr/>
          </p:nvSpPr>
          <p:spPr>
            <a:xfrm>
              <a:off x="4090695" y="151936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 descr="PLACEHOLDER">
              <a:extLst>
                <a:ext uri="{FF2B5EF4-FFF2-40B4-BE49-F238E27FC236}">
                  <a16:creationId xmlns:a16="http://schemas.microsoft.com/office/drawing/2014/main" id="{3B62041F-31AC-449F-A2D9-A982923AA2D1}"/>
                </a:ext>
              </a:extLst>
            </p:cNvPr>
            <p:cNvSpPr/>
            <p:nvPr/>
          </p:nvSpPr>
          <p:spPr>
            <a:xfrm>
              <a:off x="5782470" y="151936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 descr="PLACEHOLDER">
              <a:extLst>
                <a:ext uri="{FF2B5EF4-FFF2-40B4-BE49-F238E27FC236}">
                  <a16:creationId xmlns:a16="http://schemas.microsoft.com/office/drawing/2014/main" id="{1708C17E-FD96-47DB-B4E9-CFCE8A67A15E}"/>
                </a:ext>
              </a:extLst>
            </p:cNvPr>
            <p:cNvSpPr/>
            <p:nvPr/>
          </p:nvSpPr>
          <p:spPr>
            <a:xfrm>
              <a:off x="4090695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>
              <a:extLst>
                <a:ext uri="{FF2B5EF4-FFF2-40B4-BE49-F238E27FC236}">
                  <a16:creationId xmlns:a16="http://schemas.microsoft.com/office/drawing/2014/main" id="{60B32BE3-95C6-4EAA-9763-36EE421343DB}"/>
                </a:ext>
              </a:extLst>
            </p:cNvPr>
            <p:cNvSpPr/>
            <p:nvPr/>
          </p:nvSpPr>
          <p:spPr>
            <a:xfrm>
              <a:off x="5782470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>
              <a:extLst>
                <a:ext uri="{FF2B5EF4-FFF2-40B4-BE49-F238E27FC236}">
                  <a16:creationId xmlns:a16="http://schemas.microsoft.com/office/drawing/2014/main" id="{F5BF9AC4-4E2B-4256-AC24-A149DC68CFCE}"/>
                </a:ext>
              </a:extLst>
            </p:cNvPr>
            <p:cNvSpPr/>
            <p:nvPr/>
          </p:nvSpPr>
          <p:spPr>
            <a:xfrm>
              <a:off x="4936582" y="1519369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>
              <a:extLst>
                <a:ext uri="{FF2B5EF4-FFF2-40B4-BE49-F238E27FC236}">
                  <a16:creationId xmlns:a16="http://schemas.microsoft.com/office/drawing/2014/main" id="{89780BE5-27E6-42EE-91D8-201192034717}"/>
                </a:ext>
              </a:extLst>
            </p:cNvPr>
            <p:cNvSpPr/>
            <p:nvPr/>
          </p:nvSpPr>
          <p:spPr>
            <a:xfrm>
              <a:off x="4936582" y="2984490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>
              <a:extLst>
                <a:ext uri="{FF2B5EF4-FFF2-40B4-BE49-F238E27FC236}">
                  <a16:creationId xmlns:a16="http://schemas.microsoft.com/office/drawing/2014/main" id="{D6C2755E-0B13-4245-929D-6BD8345BC846}"/>
                </a:ext>
              </a:extLst>
            </p:cNvPr>
            <p:cNvSpPr/>
            <p:nvPr/>
          </p:nvSpPr>
          <p:spPr>
            <a:xfrm>
              <a:off x="4090695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>
              <a:extLst>
                <a:ext uri="{FF2B5EF4-FFF2-40B4-BE49-F238E27FC236}">
                  <a16:creationId xmlns:a16="http://schemas.microsoft.com/office/drawing/2014/main" id="{31A310DF-3893-48B6-8962-EB31EF972066}"/>
                </a:ext>
              </a:extLst>
            </p:cNvPr>
            <p:cNvSpPr/>
            <p:nvPr/>
          </p:nvSpPr>
          <p:spPr>
            <a:xfrm>
              <a:off x="5782470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 descr="PLACEHOLDER">
              <a:extLst>
                <a:ext uri="{FF2B5EF4-FFF2-40B4-BE49-F238E27FC236}">
                  <a16:creationId xmlns:a16="http://schemas.microsoft.com/office/drawing/2014/main" id="{DD3A12F0-9339-46AB-BE8B-BC14FC3F406C}"/>
                </a:ext>
              </a:extLst>
            </p:cNvPr>
            <p:cNvCxnSpPr/>
            <p:nvPr/>
          </p:nvCxnSpPr>
          <p:spPr>
            <a:xfrm flipV="1">
              <a:off x="4990136" y="1251598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箭號: 圓形 42" descr="PLACEHOLDER">
              <a:extLst>
                <a:ext uri="{FF2B5EF4-FFF2-40B4-BE49-F238E27FC236}">
                  <a16:creationId xmlns:a16="http://schemas.microsoft.com/office/drawing/2014/main" id="{661698C9-FD01-4CFD-BC80-AABD25421062}"/>
                </a:ext>
              </a:extLst>
            </p:cNvPr>
            <p:cNvSpPr/>
            <p:nvPr/>
          </p:nvSpPr>
          <p:spPr>
            <a:xfrm>
              <a:off x="4856251" y="1064158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文字方塊 10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44</a:t>
            </a:r>
            <a:endParaRPr lang="zh-CN" altLang="en-US" sz="12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9F3B92E-0374-457D-BC81-E2A332555E1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46</a:t>
            </a:r>
            <a:endParaRPr lang="zh-TW" altLang="en-US" sz="1200" dirty="0"/>
          </a:p>
        </p:txBody>
      </p:sp>
      <p:sp>
        <p:nvSpPr>
          <p:cNvPr id="46" name="手繪多邊形: 圖案 45" descr="R3">
            <a:extLst>
              <a:ext uri="{FF2B5EF4-FFF2-40B4-BE49-F238E27FC236}">
                <a16:creationId xmlns:a16="http://schemas.microsoft.com/office/drawing/2014/main" id="{02DE5CDE-B3C3-2B5B-93F9-9E34BC203DB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" name="手繪多邊形: 圖案 46" descr="R4">
            <a:extLst>
              <a:ext uri="{FF2B5EF4-FFF2-40B4-BE49-F238E27FC236}">
                <a16:creationId xmlns:a16="http://schemas.microsoft.com/office/drawing/2014/main" id="{C8BE91DF-EF5D-C4CA-0055-A8BD094638F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" name="手繪多邊形: 圖案 47" descr="R6">
            <a:extLst>
              <a:ext uri="{FF2B5EF4-FFF2-40B4-BE49-F238E27FC236}">
                <a16:creationId xmlns:a16="http://schemas.microsoft.com/office/drawing/2014/main" id="{12693A9A-BA82-86CC-9C35-7BA8569E0AF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113249" y="1572923"/>
            <a:ext cx="1691776" cy="1465121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  <a:gd name="connsiteX7" fmla="*/ 1691776 w 1691776"/>
              <a:gd name="connsiteY7" fmla="*/ 732560 h 1465121"/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41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769213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3" descr="R6"/>
          <p:cNvSpPr/>
          <p:nvPr>
            <p:custDataLst>
              <p:tags r:id="rId4"/>
            </p:custDataLst>
          </p:nvPr>
        </p:nvSpPr>
        <p:spPr>
          <a:xfrm>
            <a:off x="4144249" y="1572923"/>
            <a:ext cx="1691775" cy="1465121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圓角矩形 5"/>
          <p:cNvSpPr/>
          <p:nvPr>
            <p:custDataLst>
              <p:tags r:id="rId5"/>
            </p:custDataLst>
          </p:nvPr>
        </p:nvSpPr>
        <p:spPr>
          <a:xfrm>
            <a:off x="3161325" y="6322377"/>
            <a:ext cx="293467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  <a:endParaRPr lang="zh-CN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45</a:t>
            </a:r>
            <a:endParaRPr lang="zh-CN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922B8C-D3C9-4ACC-B419-510912CCD6C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47</a:t>
            </a:r>
            <a:endParaRPr lang="zh-TW" altLang="en-US" sz="1200" dirty="0"/>
          </a:p>
        </p:txBody>
      </p:sp>
      <p:sp>
        <p:nvSpPr>
          <p:cNvPr id="8" name="手繪多邊形: 圖案 7" descr="R3">
            <a:extLst>
              <a:ext uri="{FF2B5EF4-FFF2-40B4-BE49-F238E27FC236}">
                <a16:creationId xmlns:a16="http://schemas.microsoft.com/office/drawing/2014/main" id="{E8093405-7AC7-4B18-BF9D-9499C42926A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: 圖案 8" descr="R4">
            <a:extLst>
              <a:ext uri="{FF2B5EF4-FFF2-40B4-BE49-F238E27FC236}">
                <a16:creationId xmlns:a16="http://schemas.microsoft.com/office/drawing/2014/main" id="{EABB4019-897B-4145-DDC7-244B723C14D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: 圖案 9" descr="R6">
            <a:extLst>
              <a:ext uri="{FF2B5EF4-FFF2-40B4-BE49-F238E27FC236}">
                <a16:creationId xmlns:a16="http://schemas.microsoft.com/office/drawing/2014/main" id="{7E93D999-7A24-7469-36C7-D41C56A2377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113249" y="1572923"/>
            <a:ext cx="1691776" cy="1465121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  <a:gd name="connsiteX7" fmla="*/ 1691776 w 1691776"/>
              <a:gd name="connsiteY7" fmla="*/ 732560 h 1465121"/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803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769213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3" descr="R6"/>
          <p:cNvSpPr/>
          <p:nvPr>
            <p:custDataLst>
              <p:tags r:id="rId4"/>
            </p:custDataLst>
          </p:nvPr>
        </p:nvSpPr>
        <p:spPr>
          <a:xfrm>
            <a:off x="4144249" y="1572923"/>
            <a:ext cx="1691775" cy="1465121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18" name="群組 17" descr="PLACEHOLDER">
            <a:extLst>
              <a:ext uri="{FF2B5EF4-FFF2-40B4-BE49-F238E27FC236}">
                <a16:creationId xmlns:a16="http://schemas.microsoft.com/office/drawing/2014/main" id="{33C9AB2F-6BBB-4FE7-BDEC-0BC30D73292D}"/>
              </a:ext>
            </a:extLst>
          </p:cNvPr>
          <p:cNvGrpSpPr/>
          <p:nvPr/>
        </p:nvGrpSpPr>
        <p:grpSpPr>
          <a:xfrm>
            <a:off x="321340" y="1260448"/>
            <a:ext cx="1572228" cy="1831150"/>
            <a:chOff x="321340" y="1260448"/>
            <a:chExt cx="1572228" cy="1831150"/>
          </a:xfrm>
        </p:grpSpPr>
        <p:sp>
          <p:nvSpPr>
            <p:cNvPr id="6" name="矩形 5" descr="PLACEHOLDER">
              <a:extLst>
                <a:ext uri="{FF2B5EF4-FFF2-40B4-BE49-F238E27FC236}">
                  <a16:creationId xmlns:a16="http://schemas.microsoft.com/office/drawing/2014/main" id="{0F6FA90B-627B-450A-8F7B-1AF28553F10A}"/>
                </a:ext>
              </a:extLst>
            </p:cNvPr>
            <p:cNvSpPr/>
            <p:nvPr/>
          </p:nvSpPr>
          <p:spPr>
            <a:xfrm>
              <a:off x="374894" y="1769213"/>
              <a:ext cx="1465120" cy="126883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>
              <a:extLst>
                <a:ext uri="{FF2B5EF4-FFF2-40B4-BE49-F238E27FC236}">
                  <a16:creationId xmlns:a16="http://schemas.microsoft.com/office/drawing/2014/main" id="{691DB0F1-6F80-439B-9C0F-9A82EDDF4C12}"/>
                </a:ext>
              </a:extLst>
            </p:cNvPr>
            <p:cNvSpPr/>
            <p:nvPr/>
          </p:nvSpPr>
          <p:spPr>
            <a:xfrm>
              <a:off x="321340" y="171565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3CF0D540-CD73-41BD-BF13-10DC3F093810}"/>
                </a:ext>
              </a:extLst>
            </p:cNvPr>
            <p:cNvSpPr/>
            <p:nvPr/>
          </p:nvSpPr>
          <p:spPr>
            <a:xfrm>
              <a:off x="1786460" y="171565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90076AA2-D190-44B2-AF71-1A16ABC29750}"/>
                </a:ext>
              </a:extLst>
            </p:cNvPr>
            <p:cNvSpPr/>
            <p:nvPr/>
          </p:nvSpPr>
          <p:spPr>
            <a:xfrm>
              <a:off x="321340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71B0F0EB-24C6-4BFD-9E10-1DE2D289DD12}"/>
                </a:ext>
              </a:extLst>
            </p:cNvPr>
            <p:cNvSpPr/>
            <p:nvPr/>
          </p:nvSpPr>
          <p:spPr>
            <a:xfrm>
              <a:off x="1786460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CDD277D8-5379-4DCE-88A6-D50936FA1F0F}"/>
                </a:ext>
              </a:extLst>
            </p:cNvPr>
            <p:cNvSpPr/>
            <p:nvPr/>
          </p:nvSpPr>
          <p:spPr>
            <a:xfrm>
              <a:off x="1053900" y="171565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4E5A2C73-F65F-4988-B392-8F1F85B494AE}"/>
                </a:ext>
              </a:extLst>
            </p:cNvPr>
            <p:cNvSpPr/>
            <p:nvPr/>
          </p:nvSpPr>
          <p:spPr>
            <a:xfrm>
              <a:off x="1053900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>
              <a:extLst>
                <a:ext uri="{FF2B5EF4-FFF2-40B4-BE49-F238E27FC236}">
                  <a16:creationId xmlns:a16="http://schemas.microsoft.com/office/drawing/2014/main" id="{2F8AAD99-6504-49AA-AC46-11552442F0C7}"/>
                </a:ext>
              </a:extLst>
            </p:cNvPr>
            <p:cNvSpPr/>
            <p:nvPr/>
          </p:nvSpPr>
          <p:spPr>
            <a:xfrm>
              <a:off x="321340" y="2350074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>
              <a:extLst>
                <a:ext uri="{FF2B5EF4-FFF2-40B4-BE49-F238E27FC236}">
                  <a16:creationId xmlns:a16="http://schemas.microsoft.com/office/drawing/2014/main" id="{37A80981-2689-4593-B5BF-56B9402F6940}"/>
                </a:ext>
              </a:extLst>
            </p:cNvPr>
            <p:cNvSpPr/>
            <p:nvPr/>
          </p:nvSpPr>
          <p:spPr>
            <a:xfrm>
              <a:off x="1786460" y="2350074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 descr="PLACEHOLDER">
              <a:extLst>
                <a:ext uri="{FF2B5EF4-FFF2-40B4-BE49-F238E27FC236}">
                  <a16:creationId xmlns:a16="http://schemas.microsoft.com/office/drawing/2014/main" id="{63267D71-F637-4231-98E0-108F11579921}"/>
                </a:ext>
              </a:extLst>
            </p:cNvPr>
            <p:cNvCxnSpPr/>
            <p:nvPr/>
          </p:nvCxnSpPr>
          <p:spPr>
            <a:xfrm flipV="1">
              <a:off x="1107454" y="1447888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箭號: 圓形 16" descr="PLACEHOLDER">
              <a:extLst>
                <a:ext uri="{FF2B5EF4-FFF2-40B4-BE49-F238E27FC236}">
                  <a16:creationId xmlns:a16="http://schemas.microsoft.com/office/drawing/2014/main" id="{5784D96C-56DE-411E-8B17-6ECE315A6438}"/>
                </a:ext>
              </a:extLst>
            </p:cNvPr>
            <p:cNvSpPr/>
            <p:nvPr/>
          </p:nvSpPr>
          <p:spPr>
            <a:xfrm>
              <a:off x="973568" y="1260448"/>
              <a:ext cx="267772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 descr="PLACEHOLDER">
            <a:extLst>
              <a:ext uri="{FF2B5EF4-FFF2-40B4-BE49-F238E27FC236}">
                <a16:creationId xmlns:a16="http://schemas.microsoft.com/office/drawing/2014/main" id="{89C04D65-4A60-4A4B-A2D4-8AB20CBE4918}"/>
              </a:ext>
            </a:extLst>
          </p:cNvPr>
          <p:cNvGrpSpPr/>
          <p:nvPr/>
        </p:nvGrpSpPr>
        <p:grpSpPr>
          <a:xfrm>
            <a:off x="2397109" y="1333014"/>
            <a:ext cx="1303373" cy="1758584"/>
            <a:chOff x="2397109" y="1333014"/>
            <a:chExt cx="1303373" cy="1758584"/>
          </a:xfrm>
        </p:grpSpPr>
        <p:sp>
          <p:nvSpPr>
            <p:cNvPr id="19" name="矩形 18" descr="PLACEHOLDER">
              <a:extLst>
                <a:ext uri="{FF2B5EF4-FFF2-40B4-BE49-F238E27FC236}">
                  <a16:creationId xmlns:a16="http://schemas.microsoft.com/office/drawing/2014/main" id="{24D99C4A-DAD8-4DE2-9D47-DB7C7D2F0313}"/>
                </a:ext>
              </a:extLst>
            </p:cNvPr>
            <p:cNvSpPr/>
            <p:nvPr/>
          </p:nvSpPr>
          <p:spPr>
            <a:xfrm>
              <a:off x="2450663" y="1841779"/>
              <a:ext cx="1196265" cy="119626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>
              <a:extLst>
                <a:ext uri="{FF2B5EF4-FFF2-40B4-BE49-F238E27FC236}">
                  <a16:creationId xmlns:a16="http://schemas.microsoft.com/office/drawing/2014/main" id="{71971E58-31A0-4EDF-8978-ACBDD552BD99}"/>
                </a:ext>
              </a:extLst>
            </p:cNvPr>
            <p:cNvSpPr/>
            <p:nvPr/>
          </p:nvSpPr>
          <p:spPr>
            <a:xfrm>
              <a:off x="2397109" y="1788225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>
              <a:extLst>
                <a:ext uri="{FF2B5EF4-FFF2-40B4-BE49-F238E27FC236}">
                  <a16:creationId xmlns:a16="http://schemas.microsoft.com/office/drawing/2014/main" id="{FADB9612-766C-4C23-AEC1-F12123465AA9}"/>
                </a:ext>
              </a:extLst>
            </p:cNvPr>
            <p:cNvSpPr/>
            <p:nvPr/>
          </p:nvSpPr>
          <p:spPr>
            <a:xfrm>
              <a:off x="3593374" y="1788225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>
              <a:extLst>
                <a:ext uri="{FF2B5EF4-FFF2-40B4-BE49-F238E27FC236}">
                  <a16:creationId xmlns:a16="http://schemas.microsoft.com/office/drawing/2014/main" id="{CD4C1EC8-CCEB-424F-82F2-23FA2D1C7A1D}"/>
                </a:ext>
              </a:extLst>
            </p:cNvPr>
            <p:cNvSpPr/>
            <p:nvPr/>
          </p:nvSpPr>
          <p:spPr>
            <a:xfrm>
              <a:off x="2397109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>
              <a:extLst>
                <a:ext uri="{FF2B5EF4-FFF2-40B4-BE49-F238E27FC236}">
                  <a16:creationId xmlns:a16="http://schemas.microsoft.com/office/drawing/2014/main" id="{AE5DF701-06AC-4FD2-A5AD-C74A0293E5EB}"/>
                </a:ext>
              </a:extLst>
            </p:cNvPr>
            <p:cNvSpPr/>
            <p:nvPr/>
          </p:nvSpPr>
          <p:spPr>
            <a:xfrm>
              <a:off x="3593374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>
              <a:extLst>
                <a:ext uri="{FF2B5EF4-FFF2-40B4-BE49-F238E27FC236}">
                  <a16:creationId xmlns:a16="http://schemas.microsoft.com/office/drawing/2014/main" id="{DE8A6785-435D-48AE-8590-3D5FAEDBF783}"/>
                </a:ext>
              </a:extLst>
            </p:cNvPr>
            <p:cNvSpPr/>
            <p:nvPr/>
          </p:nvSpPr>
          <p:spPr>
            <a:xfrm>
              <a:off x="2995241" y="1788225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>
              <a:extLst>
                <a:ext uri="{FF2B5EF4-FFF2-40B4-BE49-F238E27FC236}">
                  <a16:creationId xmlns:a16="http://schemas.microsoft.com/office/drawing/2014/main" id="{EEFA9BC9-82FB-4EF5-A35C-62A3C166E870}"/>
                </a:ext>
              </a:extLst>
            </p:cNvPr>
            <p:cNvSpPr/>
            <p:nvPr/>
          </p:nvSpPr>
          <p:spPr>
            <a:xfrm>
              <a:off x="2995241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>
              <a:extLst>
                <a:ext uri="{FF2B5EF4-FFF2-40B4-BE49-F238E27FC236}">
                  <a16:creationId xmlns:a16="http://schemas.microsoft.com/office/drawing/2014/main" id="{7BF9A07B-11C2-4800-9874-33D482F1DF97}"/>
                </a:ext>
              </a:extLst>
            </p:cNvPr>
            <p:cNvSpPr/>
            <p:nvPr/>
          </p:nvSpPr>
          <p:spPr>
            <a:xfrm>
              <a:off x="2397109" y="2386357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>
              <a:extLst>
                <a:ext uri="{FF2B5EF4-FFF2-40B4-BE49-F238E27FC236}">
                  <a16:creationId xmlns:a16="http://schemas.microsoft.com/office/drawing/2014/main" id="{80879C46-197E-495F-AB51-DA19490B132A}"/>
                </a:ext>
              </a:extLst>
            </p:cNvPr>
            <p:cNvSpPr/>
            <p:nvPr/>
          </p:nvSpPr>
          <p:spPr>
            <a:xfrm>
              <a:off x="3593374" y="2386357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 descr="PLACEHOLDER">
              <a:extLst>
                <a:ext uri="{FF2B5EF4-FFF2-40B4-BE49-F238E27FC236}">
                  <a16:creationId xmlns:a16="http://schemas.microsoft.com/office/drawing/2014/main" id="{126266CE-7A95-451B-B110-89A28FAE7298}"/>
                </a:ext>
              </a:extLst>
            </p:cNvPr>
            <p:cNvCxnSpPr/>
            <p:nvPr/>
          </p:nvCxnSpPr>
          <p:spPr>
            <a:xfrm flipV="1">
              <a:off x="3048795" y="1520454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箭號: 圓形 28" descr="PLACEHOLDER">
              <a:extLst>
                <a:ext uri="{FF2B5EF4-FFF2-40B4-BE49-F238E27FC236}">
                  <a16:creationId xmlns:a16="http://schemas.microsoft.com/office/drawing/2014/main" id="{DC028A6A-9044-42F4-8C21-1161342C5B56}"/>
                </a:ext>
              </a:extLst>
            </p:cNvPr>
            <p:cNvSpPr/>
            <p:nvPr/>
          </p:nvSpPr>
          <p:spPr>
            <a:xfrm>
              <a:off x="2914910" y="1333014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群組 41" descr="PLACEHOLDER">
            <a:extLst>
              <a:ext uri="{FF2B5EF4-FFF2-40B4-BE49-F238E27FC236}">
                <a16:creationId xmlns:a16="http://schemas.microsoft.com/office/drawing/2014/main" id="{F84E4DD1-0E61-417E-89C3-076380D436C0}"/>
              </a:ext>
            </a:extLst>
          </p:cNvPr>
          <p:cNvGrpSpPr/>
          <p:nvPr/>
        </p:nvGrpSpPr>
        <p:grpSpPr>
          <a:xfrm>
            <a:off x="4090695" y="1064158"/>
            <a:ext cx="1798883" cy="2027440"/>
            <a:chOff x="4090695" y="1064158"/>
            <a:chExt cx="1798883" cy="2027440"/>
          </a:xfrm>
        </p:grpSpPr>
        <p:sp>
          <p:nvSpPr>
            <p:cNvPr id="31" name="矩形 30" descr="PLACEHOLDER">
              <a:extLst>
                <a:ext uri="{FF2B5EF4-FFF2-40B4-BE49-F238E27FC236}">
                  <a16:creationId xmlns:a16="http://schemas.microsoft.com/office/drawing/2014/main" id="{BD2ABDBF-B08C-4B93-8C69-5AC5D80121D3}"/>
                </a:ext>
              </a:extLst>
            </p:cNvPr>
            <p:cNvSpPr/>
            <p:nvPr/>
          </p:nvSpPr>
          <p:spPr>
            <a:xfrm>
              <a:off x="4144249" y="1572923"/>
              <a:ext cx="1691775" cy="146512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>
              <a:extLst>
                <a:ext uri="{FF2B5EF4-FFF2-40B4-BE49-F238E27FC236}">
                  <a16:creationId xmlns:a16="http://schemas.microsoft.com/office/drawing/2014/main" id="{8271FFED-5D95-4849-80F8-83DFBEBBB818}"/>
                </a:ext>
              </a:extLst>
            </p:cNvPr>
            <p:cNvSpPr/>
            <p:nvPr/>
          </p:nvSpPr>
          <p:spPr>
            <a:xfrm>
              <a:off x="4090695" y="151936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>
              <a:extLst>
                <a:ext uri="{FF2B5EF4-FFF2-40B4-BE49-F238E27FC236}">
                  <a16:creationId xmlns:a16="http://schemas.microsoft.com/office/drawing/2014/main" id="{E1701BA0-82A2-4562-B62F-1454322318D0}"/>
                </a:ext>
              </a:extLst>
            </p:cNvPr>
            <p:cNvSpPr/>
            <p:nvPr/>
          </p:nvSpPr>
          <p:spPr>
            <a:xfrm>
              <a:off x="5782470" y="151936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>
              <a:extLst>
                <a:ext uri="{FF2B5EF4-FFF2-40B4-BE49-F238E27FC236}">
                  <a16:creationId xmlns:a16="http://schemas.microsoft.com/office/drawing/2014/main" id="{166A4334-8B25-4331-9812-C1636F6CB7F1}"/>
                </a:ext>
              </a:extLst>
            </p:cNvPr>
            <p:cNvSpPr/>
            <p:nvPr/>
          </p:nvSpPr>
          <p:spPr>
            <a:xfrm>
              <a:off x="4090695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 descr="PLACEHOLDER">
              <a:extLst>
                <a:ext uri="{FF2B5EF4-FFF2-40B4-BE49-F238E27FC236}">
                  <a16:creationId xmlns:a16="http://schemas.microsoft.com/office/drawing/2014/main" id="{079B07C8-8825-4C9A-939B-08BAECD9EB8D}"/>
                </a:ext>
              </a:extLst>
            </p:cNvPr>
            <p:cNvSpPr/>
            <p:nvPr/>
          </p:nvSpPr>
          <p:spPr>
            <a:xfrm>
              <a:off x="5782470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 descr="PLACEHOLDER">
              <a:extLst>
                <a:ext uri="{FF2B5EF4-FFF2-40B4-BE49-F238E27FC236}">
                  <a16:creationId xmlns:a16="http://schemas.microsoft.com/office/drawing/2014/main" id="{C087C944-C753-489B-B857-DD48EC5CA9F7}"/>
                </a:ext>
              </a:extLst>
            </p:cNvPr>
            <p:cNvSpPr/>
            <p:nvPr/>
          </p:nvSpPr>
          <p:spPr>
            <a:xfrm>
              <a:off x="4936582" y="1519369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>
              <a:extLst>
                <a:ext uri="{FF2B5EF4-FFF2-40B4-BE49-F238E27FC236}">
                  <a16:creationId xmlns:a16="http://schemas.microsoft.com/office/drawing/2014/main" id="{2938384F-1684-4DCC-948D-8B58A930D8DD}"/>
                </a:ext>
              </a:extLst>
            </p:cNvPr>
            <p:cNvSpPr/>
            <p:nvPr/>
          </p:nvSpPr>
          <p:spPr>
            <a:xfrm>
              <a:off x="4936582" y="2984490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>
              <a:extLst>
                <a:ext uri="{FF2B5EF4-FFF2-40B4-BE49-F238E27FC236}">
                  <a16:creationId xmlns:a16="http://schemas.microsoft.com/office/drawing/2014/main" id="{4882D0F4-2008-4FC3-BD38-BC29B3280F52}"/>
                </a:ext>
              </a:extLst>
            </p:cNvPr>
            <p:cNvSpPr/>
            <p:nvPr/>
          </p:nvSpPr>
          <p:spPr>
            <a:xfrm>
              <a:off x="4090695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>
              <a:extLst>
                <a:ext uri="{FF2B5EF4-FFF2-40B4-BE49-F238E27FC236}">
                  <a16:creationId xmlns:a16="http://schemas.microsoft.com/office/drawing/2014/main" id="{7780CCF3-591A-4318-8A16-456F7D19E658}"/>
                </a:ext>
              </a:extLst>
            </p:cNvPr>
            <p:cNvSpPr/>
            <p:nvPr/>
          </p:nvSpPr>
          <p:spPr>
            <a:xfrm>
              <a:off x="5782470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 descr="PLACEHOLDER">
              <a:extLst>
                <a:ext uri="{FF2B5EF4-FFF2-40B4-BE49-F238E27FC236}">
                  <a16:creationId xmlns:a16="http://schemas.microsoft.com/office/drawing/2014/main" id="{7B614102-B9F5-4F33-9E2F-5E69A6FC6B70}"/>
                </a:ext>
              </a:extLst>
            </p:cNvPr>
            <p:cNvCxnSpPr/>
            <p:nvPr/>
          </p:nvCxnSpPr>
          <p:spPr>
            <a:xfrm flipV="1">
              <a:off x="4990136" y="1251598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箭號: 圓形 40" descr="PLACEHOLDER">
              <a:extLst>
                <a:ext uri="{FF2B5EF4-FFF2-40B4-BE49-F238E27FC236}">
                  <a16:creationId xmlns:a16="http://schemas.microsoft.com/office/drawing/2014/main" id="{E1AF3A90-7D06-4BA0-AB75-D31086297199}"/>
                </a:ext>
              </a:extLst>
            </p:cNvPr>
            <p:cNvSpPr/>
            <p:nvPr/>
          </p:nvSpPr>
          <p:spPr>
            <a:xfrm>
              <a:off x="4856251" y="1064158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3" name="圖片 4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13001" y="3511910"/>
            <a:ext cx="2652230" cy="1856561"/>
          </a:xfrm>
          <a:prstGeom prst="rect">
            <a:avLst/>
          </a:prstGeom>
        </p:spPr>
      </p:pic>
      <p:sp>
        <p:nvSpPr>
          <p:cNvPr id="62" name="圓角矩形 61"/>
          <p:cNvSpPr/>
          <p:nvPr>
            <p:custDataLst>
              <p:tags r:id="rId5"/>
            </p:custDataLst>
          </p:nvPr>
        </p:nvSpPr>
        <p:spPr>
          <a:xfrm>
            <a:off x="3161325" y="6322377"/>
            <a:ext cx="293467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  <a:endParaRPr lang="zh-CN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46</a:t>
            </a:r>
            <a:endParaRPr lang="zh-CN" altLang="en-US" sz="12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9C93189-7037-424E-B3F0-D7A55B10C2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48</a:t>
            </a:r>
            <a:endParaRPr lang="zh-TW" altLang="en-US" sz="1200" dirty="0"/>
          </a:p>
        </p:txBody>
      </p:sp>
      <p:sp>
        <p:nvSpPr>
          <p:cNvPr id="45" name="手繪多邊形: 圖案 44" descr="R3">
            <a:extLst>
              <a:ext uri="{FF2B5EF4-FFF2-40B4-BE49-F238E27FC236}">
                <a16:creationId xmlns:a16="http://schemas.microsoft.com/office/drawing/2014/main" id="{DE0F8394-3481-3C7F-2846-DE0A454F50C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" name="手繪多邊形: 圖案 45" descr="R4">
            <a:extLst>
              <a:ext uri="{FF2B5EF4-FFF2-40B4-BE49-F238E27FC236}">
                <a16:creationId xmlns:a16="http://schemas.microsoft.com/office/drawing/2014/main" id="{CB2A2FE1-C0FB-5E2C-A957-90298427D40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" name="手繪多邊形: 圖案 46" descr="R6">
            <a:extLst>
              <a:ext uri="{FF2B5EF4-FFF2-40B4-BE49-F238E27FC236}">
                <a16:creationId xmlns:a16="http://schemas.microsoft.com/office/drawing/2014/main" id="{555FA618-73C3-054F-5432-241E8A82973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113249" y="1572923"/>
            <a:ext cx="1691776" cy="1465121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  <a:gd name="connsiteX7" fmla="*/ 1691776 w 1691776"/>
              <a:gd name="connsiteY7" fmla="*/ 732560 h 1465121"/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3630F7B-C371-8EDB-54D4-32753B072C95}"/>
              </a:ext>
            </a:extLst>
          </p:cNvPr>
          <p:cNvGrpSpPr/>
          <p:nvPr/>
        </p:nvGrpSpPr>
        <p:grpSpPr>
          <a:xfrm>
            <a:off x="6343895" y="1572923"/>
            <a:ext cx="5461130" cy="1465121"/>
            <a:chOff x="6343895" y="1572923"/>
            <a:chExt cx="5461130" cy="1465121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DAE5D4FD-7B50-1B98-34B0-33960D2B7AEA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94A0BCB9-F891-2921-6993-67A247A5EB19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3DCE53C-C454-54A9-CBA2-344FDA627531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BC0451D9-0E21-C72D-69C4-8401F141A865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E120280-BF98-001E-9776-A34FCAA1CDA7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E8F500CE-FEBD-58BF-1232-7E95678BCD77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EF9DC5F3-A7E4-FA67-B6BA-87F7CF20403A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V="1">
              <a:off x="9615928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4A5A657A-8119-C771-F0B4-91D27666135F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11382081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8C3DD639-F316-4A92-F673-D83F77595CCF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A8D3E03D-3C4F-02AE-03F6-BEB2D5FACB2D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40287B73-C7EA-B633-8668-31C66603A46D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97A43F39-0710-C622-DAF9-2EA4453B82B4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9B99E48-AC2E-968C-B727-9C593C564B92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V="1">
              <a:off x="11382080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2903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769213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3" descr="R6"/>
          <p:cNvSpPr/>
          <p:nvPr>
            <p:custDataLst>
              <p:tags r:id="rId4"/>
            </p:custDataLst>
          </p:nvPr>
        </p:nvSpPr>
        <p:spPr>
          <a:xfrm>
            <a:off x="4144249" y="1572923"/>
            <a:ext cx="1691775" cy="1465121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0A5C7664-4F2C-492A-B6C1-EAEC92EF39A5}"/>
              </a:ext>
            </a:extLst>
          </p:cNvPr>
          <p:cNvGrpSpPr/>
          <p:nvPr/>
        </p:nvGrpSpPr>
        <p:grpSpPr>
          <a:xfrm>
            <a:off x="374894" y="1572923"/>
            <a:ext cx="5461130" cy="1465121"/>
            <a:chOff x="374894" y="1572923"/>
            <a:chExt cx="5461130" cy="1465121"/>
          </a:xfrm>
        </p:grpSpPr>
        <p:cxnSp>
          <p:nvCxnSpPr>
            <p:cNvPr id="2" name="直線接點 1"/>
            <p:cNvCxnSpPr/>
            <p:nvPr>
              <p:custDataLst>
                <p:tags r:id="rId24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25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>
              <p:custDataLst>
                <p:tags r:id="rId27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28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29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0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>
              <p:custDataLst>
                <p:tags r:id="rId31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32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33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34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35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 descr="PLACEHOLDER">
            <a:extLst>
              <a:ext uri="{FF2B5EF4-FFF2-40B4-BE49-F238E27FC236}">
                <a16:creationId xmlns:a16="http://schemas.microsoft.com/office/drawing/2014/main" id="{0A973F29-E966-4444-9137-8776B208594C}"/>
              </a:ext>
            </a:extLst>
          </p:cNvPr>
          <p:cNvGrpSpPr/>
          <p:nvPr/>
        </p:nvGrpSpPr>
        <p:grpSpPr>
          <a:xfrm>
            <a:off x="214231" y="957050"/>
            <a:ext cx="5782456" cy="2241656"/>
            <a:chOff x="214231" y="957050"/>
            <a:chExt cx="5782456" cy="2241656"/>
          </a:xfrm>
        </p:grpSpPr>
        <p:sp>
          <p:nvSpPr>
            <p:cNvPr id="109" name="矩形 108" descr="PLACEHOLDER">
              <a:extLst>
                <a:ext uri="{FF2B5EF4-FFF2-40B4-BE49-F238E27FC236}">
                  <a16:creationId xmlns:a16="http://schemas.microsoft.com/office/drawing/2014/main" id="{9DC38623-E758-4063-91C3-5FF0EA130A0E}"/>
                </a:ext>
              </a:extLst>
            </p:cNvPr>
            <p:cNvSpPr/>
            <p:nvPr/>
          </p:nvSpPr>
          <p:spPr>
            <a:xfrm>
              <a:off x="267786" y="1465815"/>
              <a:ext cx="5675347" cy="167933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 descr="PLACEHOLDER">
              <a:extLst>
                <a:ext uri="{FF2B5EF4-FFF2-40B4-BE49-F238E27FC236}">
                  <a16:creationId xmlns:a16="http://schemas.microsoft.com/office/drawing/2014/main" id="{374D2E9B-D7B6-42E0-A978-AA968BA238FF}"/>
                </a:ext>
              </a:extLst>
            </p:cNvPr>
            <p:cNvSpPr/>
            <p:nvPr/>
          </p:nvSpPr>
          <p:spPr>
            <a:xfrm>
              <a:off x="214231" y="1412260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 descr="PLACEHOLDER">
              <a:extLst>
                <a:ext uri="{FF2B5EF4-FFF2-40B4-BE49-F238E27FC236}">
                  <a16:creationId xmlns:a16="http://schemas.microsoft.com/office/drawing/2014/main" id="{BC7E5FC3-1978-423B-98B6-05FC7DD0D8BF}"/>
                </a:ext>
              </a:extLst>
            </p:cNvPr>
            <p:cNvSpPr/>
            <p:nvPr/>
          </p:nvSpPr>
          <p:spPr>
            <a:xfrm>
              <a:off x="5889578" y="1412260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 descr="PLACEHOLDER">
              <a:extLst>
                <a:ext uri="{FF2B5EF4-FFF2-40B4-BE49-F238E27FC236}">
                  <a16:creationId xmlns:a16="http://schemas.microsoft.com/office/drawing/2014/main" id="{5B8ED0C4-8898-47A8-B85C-4634E389A9FB}"/>
                </a:ext>
              </a:extLst>
            </p:cNvPr>
            <p:cNvSpPr/>
            <p:nvPr/>
          </p:nvSpPr>
          <p:spPr>
            <a:xfrm>
              <a:off x="214231" y="309159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 descr="PLACEHOLDER">
              <a:extLst>
                <a:ext uri="{FF2B5EF4-FFF2-40B4-BE49-F238E27FC236}">
                  <a16:creationId xmlns:a16="http://schemas.microsoft.com/office/drawing/2014/main" id="{4809EB78-72CF-4811-840C-33FE6178A857}"/>
                </a:ext>
              </a:extLst>
            </p:cNvPr>
            <p:cNvSpPr/>
            <p:nvPr/>
          </p:nvSpPr>
          <p:spPr>
            <a:xfrm>
              <a:off x="5889578" y="309159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 descr="PLACEHOLDER">
              <a:extLst>
                <a:ext uri="{FF2B5EF4-FFF2-40B4-BE49-F238E27FC236}">
                  <a16:creationId xmlns:a16="http://schemas.microsoft.com/office/drawing/2014/main" id="{1DC0B1A0-A70D-4A8E-ABFB-DE664226959F}"/>
                </a:ext>
              </a:extLst>
            </p:cNvPr>
            <p:cNvSpPr/>
            <p:nvPr/>
          </p:nvSpPr>
          <p:spPr>
            <a:xfrm>
              <a:off x="3051905" y="1412260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 descr="PLACEHOLDER">
              <a:extLst>
                <a:ext uri="{FF2B5EF4-FFF2-40B4-BE49-F238E27FC236}">
                  <a16:creationId xmlns:a16="http://schemas.microsoft.com/office/drawing/2014/main" id="{92F284A2-1BBA-4209-B313-546F2043667D}"/>
                </a:ext>
              </a:extLst>
            </p:cNvPr>
            <p:cNvSpPr/>
            <p:nvPr/>
          </p:nvSpPr>
          <p:spPr>
            <a:xfrm>
              <a:off x="3051905" y="309159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 descr="PLACEHOLDER">
              <a:extLst>
                <a:ext uri="{FF2B5EF4-FFF2-40B4-BE49-F238E27FC236}">
                  <a16:creationId xmlns:a16="http://schemas.microsoft.com/office/drawing/2014/main" id="{80C9E1BE-4FB7-4454-83F5-3332E4D52B57}"/>
                </a:ext>
              </a:extLst>
            </p:cNvPr>
            <p:cNvSpPr/>
            <p:nvPr/>
          </p:nvSpPr>
          <p:spPr>
            <a:xfrm>
              <a:off x="214231" y="2251929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 descr="PLACEHOLDER">
              <a:extLst>
                <a:ext uri="{FF2B5EF4-FFF2-40B4-BE49-F238E27FC236}">
                  <a16:creationId xmlns:a16="http://schemas.microsoft.com/office/drawing/2014/main" id="{20ED86F6-E885-47CF-AD44-FE387849D3BB}"/>
                </a:ext>
              </a:extLst>
            </p:cNvPr>
            <p:cNvSpPr/>
            <p:nvPr/>
          </p:nvSpPr>
          <p:spPr>
            <a:xfrm>
              <a:off x="5889578" y="2251929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8" name="直線接點 117" descr="PLACEHOLDER">
              <a:extLst>
                <a:ext uri="{FF2B5EF4-FFF2-40B4-BE49-F238E27FC236}">
                  <a16:creationId xmlns:a16="http://schemas.microsoft.com/office/drawing/2014/main" id="{EB78352F-F55E-4026-AB94-9C88989CD697}"/>
                </a:ext>
              </a:extLst>
            </p:cNvPr>
            <p:cNvCxnSpPr/>
            <p:nvPr/>
          </p:nvCxnSpPr>
          <p:spPr>
            <a:xfrm flipV="1">
              <a:off x="3105459" y="1144489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箭號: 圓形 118" descr="PLACEHOLDER">
              <a:extLst>
                <a:ext uri="{FF2B5EF4-FFF2-40B4-BE49-F238E27FC236}">
                  <a16:creationId xmlns:a16="http://schemas.microsoft.com/office/drawing/2014/main" id="{FACA4C90-0383-41E9-A9D4-2C04399A5620}"/>
                </a:ext>
              </a:extLst>
            </p:cNvPr>
            <p:cNvSpPr/>
            <p:nvPr/>
          </p:nvSpPr>
          <p:spPr>
            <a:xfrm>
              <a:off x="2971573" y="957050"/>
              <a:ext cx="267772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圓角矩形 20"/>
          <p:cNvSpPr/>
          <p:nvPr>
            <p:custDataLst>
              <p:tags r:id="rId5"/>
            </p:custDataLst>
          </p:nvPr>
        </p:nvSpPr>
        <p:spPr>
          <a:xfrm>
            <a:off x="4397938" y="6322377"/>
            <a:ext cx="169806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全分解</a:t>
            </a:r>
            <a:endParaRPr lang="zh-CN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47</a:t>
            </a:r>
            <a:endParaRPr lang="zh-CN" altLang="en-US" sz="1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35EB684-E5AC-4199-B06B-A1526EB7F3E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49</a:t>
            </a:r>
            <a:endParaRPr lang="zh-TW" altLang="en-US" sz="1200" dirty="0"/>
          </a:p>
        </p:txBody>
      </p:sp>
      <p:sp>
        <p:nvSpPr>
          <p:cNvPr id="20" name="手繪多邊形: 圖案 19" descr="R3">
            <a:extLst>
              <a:ext uri="{FF2B5EF4-FFF2-40B4-BE49-F238E27FC236}">
                <a16:creationId xmlns:a16="http://schemas.microsoft.com/office/drawing/2014/main" id="{FFA8F345-AA3B-5E0F-D281-4A3A7AF8033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手繪多邊形: 圖案 21" descr="R4">
            <a:extLst>
              <a:ext uri="{FF2B5EF4-FFF2-40B4-BE49-F238E27FC236}">
                <a16:creationId xmlns:a16="http://schemas.microsoft.com/office/drawing/2014/main" id="{C762814E-A552-4B68-6FE6-BA317BC6F17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手繪多邊形: 圖案 22" descr="R6">
            <a:extLst>
              <a:ext uri="{FF2B5EF4-FFF2-40B4-BE49-F238E27FC236}">
                <a16:creationId xmlns:a16="http://schemas.microsoft.com/office/drawing/2014/main" id="{DDB3EE6C-083B-A5CE-C8E2-3E599983972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113249" y="1572923"/>
            <a:ext cx="1691776" cy="1465121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  <a:gd name="connsiteX7" fmla="*/ 1691776 w 1691776"/>
              <a:gd name="connsiteY7" fmla="*/ 732560 h 1465121"/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8E52E0B-4076-B982-0E8A-8E7F8CE97497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H="1">
            <a:off x="6343895" y="1769213"/>
            <a:ext cx="732560" cy="12688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0DFC03F-0953-D345-9FBA-EB806BE6D96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6343895" y="3038044"/>
            <a:ext cx="146512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DBE9517-0A5E-432C-95C3-6ED4C444902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 flipH="1" flipV="1">
            <a:off x="7076455" y="1769213"/>
            <a:ext cx="732560" cy="12688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8C48639-2624-F59E-33F1-64D5C73B08D8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H="1">
            <a:off x="8419663" y="1841779"/>
            <a:ext cx="11962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D49DBD6-55F9-8A1D-BC5C-1FD3CA1C4B19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419663" y="1841779"/>
            <a:ext cx="0" cy="119626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0B16BF1-D6A3-E3B4-3B93-8FE21B257E50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419663" y="3038044"/>
            <a:ext cx="11962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F8510F6-B2A5-D488-7EE1-5C96D034148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9615928" y="1841779"/>
            <a:ext cx="0" cy="119626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4ECDCD1-E981-4C63-A878-4793774C49B3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 flipH="1" flipV="1">
            <a:off x="11382081" y="1572923"/>
            <a:ext cx="422944" cy="7325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601A8B4-6F0C-CEC4-6B02-48E1AE908917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 flipH="1">
            <a:off x="10536193" y="1572923"/>
            <a:ext cx="845888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7D30D4D-91FC-8EEE-843B-AECAC7019B58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H="1">
            <a:off x="10113249" y="1572923"/>
            <a:ext cx="422944" cy="7325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CAB9ECC-BBBE-052F-DB30-A3FEA47463E7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10113249" y="2305483"/>
            <a:ext cx="422944" cy="7325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08C6512-BD84-1C57-6953-C70CCC90950D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0536193" y="3038043"/>
            <a:ext cx="845887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91A1CB4-144C-6B29-09B6-5F9AADB60C41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flipV="1">
            <a:off x="11382080" y="2305483"/>
            <a:ext cx="422945" cy="73256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86784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769213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3" descr="R6"/>
          <p:cNvSpPr/>
          <p:nvPr>
            <p:custDataLst>
              <p:tags r:id="rId4"/>
            </p:custDataLst>
          </p:nvPr>
        </p:nvSpPr>
        <p:spPr>
          <a:xfrm>
            <a:off x="4144249" y="1572923"/>
            <a:ext cx="1691775" cy="1465121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2" name="直線接點 1"/>
          <p:cNvCxnSpPr/>
          <p:nvPr>
            <p:custDataLst>
              <p:tags r:id="rId5"/>
            </p:custDataLst>
          </p:nvPr>
        </p:nvCxnSpPr>
        <p:spPr>
          <a:xfrm flipH="1">
            <a:off x="374894" y="1769213"/>
            <a:ext cx="732561" cy="1268831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>
            <p:custDataLst>
              <p:tags r:id="rId6"/>
            </p:custDataLst>
          </p:nvPr>
        </p:nvCxnSpPr>
        <p:spPr>
          <a:xfrm>
            <a:off x="374894" y="3038044"/>
            <a:ext cx="1465120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>
            <p:custDataLst>
              <p:tags r:id="rId7"/>
            </p:custDataLst>
          </p:nvPr>
        </p:nvCxnSpPr>
        <p:spPr>
          <a:xfrm flipH="1" flipV="1">
            <a:off x="1107455" y="1769213"/>
            <a:ext cx="732559" cy="1268831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>
            <p:custDataLst>
              <p:tags r:id="rId8"/>
            </p:custDataLst>
          </p:nvPr>
        </p:nvCxnSpPr>
        <p:spPr>
          <a:xfrm flipH="1">
            <a:off x="2450663" y="1841779"/>
            <a:ext cx="1196265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>
            <p:custDataLst>
              <p:tags r:id="rId9"/>
            </p:custDataLst>
          </p:nvPr>
        </p:nvCxnSpPr>
        <p:spPr>
          <a:xfrm>
            <a:off x="2450663" y="1841779"/>
            <a:ext cx="0" cy="1196265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>
            <p:custDataLst>
              <p:tags r:id="rId10"/>
            </p:custDataLst>
          </p:nvPr>
        </p:nvCxnSpPr>
        <p:spPr>
          <a:xfrm>
            <a:off x="2450663" y="3038044"/>
            <a:ext cx="1196265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>
            <p:custDataLst>
              <p:tags r:id="rId11"/>
            </p:custDataLst>
          </p:nvPr>
        </p:nvCxnSpPr>
        <p:spPr>
          <a:xfrm flipV="1">
            <a:off x="3646928" y="1841779"/>
            <a:ext cx="0" cy="1196265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>
            <p:custDataLst>
              <p:tags r:id="rId12"/>
            </p:custDataLst>
          </p:nvPr>
        </p:nvCxnSpPr>
        <p:spPr>
          <a:xfrm flipH="1">
            <a:off x="4567193" y="1572923"/>
            <a:ext cx="845887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>
            <p:custDataLst>
              <p:tags r:id="rId13"/>
            </p:custDataLst>
          </p:nvPr>
        </p:nvCxnSpPr>
        <p:spPr>
          <a:xfrm flipH="1">
            <a:off x="4144249" y="1572923"/>
            <a:ext cx="422944" cy="73256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>
            <p:custDataLst>
              <p:tags r:id="rId14"/>
            </p:custDataLst>
          </p:nvPr>
        </p:nvCxnSpPr>
        <p:spPr>
          <a:xfrm>
            <a:off x="4144249" y="2305483"/>
            <a:ext cx="422944" cy="732561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>
            <p:custDataLst>
              <p:tags r:id="rId15"/>
            </p:custDataLst>
          </p:nvPr>
        </p:nvCxnSpPr>
        <p:spPr>
          <a:xfrm>
            <a:off x="4567193" y="3038044"/>
            <a:ext cx="845887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>
            <p:custDataLst>
              <p:tags r:id="rId16"/>
            </p:custDataLst>
          </p:nvPr>
        </p:nvCxnSpPr>
        <p:spPr>
          <a:xfrm flipV="1">
            <a:off x="5413080" y="2305484"/>
            <a:ext cx="422944" cy="73256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>
            <p:custDataLst>
              <p:tags r:id="rId17"/>
            </p:custDataLst>
          </p:nvPr>
        </p:nvCxnSpPr>
        <p:spPr>
          <a:xfrm flipH="1" flipV="1">
            <a:off x="5413080" y="1572923"/>
            <a:ext cx="422944" cy="732561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>
            <p:custDataLst>
              <p:tags r:id="rId18"/>
            </p:custDataLst>
          </p:nvPr>
        </p:nvCxnSpPr>
        <p:spPr>
          <a:xfrm>
            <a:off x="374894" y="3614819"/>
            <a:ext cx="1465120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19"/>
            </p:custDataLst>
          </p:nvPr>
        </p:nvCxnSpPr>
        <p:spPr>
          <a:xfrm>
            <a:off x="2450663" y="3614819"/>
            <a:ext cx="1196265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20"/>
            </p:custDataLst>
          </p:nvPr>
        </p:nvCxnSpPr>
        <p:spPr>
          <a:xfrm>
            <a:off x="4567193" y="3614819"/>
            <a:ext cx="845887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>
            <p:custDataLst>
              <p:tags r:id="rId21"/>
            </p:custDataLst>
          </p:nvPr>
        </p:nvSpPr>
        <p:spPr>
          <a:xfrm>
            <a:off x="1734271" y="6295982"/>
            <a:ext cx="434766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複製底線 當基線（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ctrl + shift 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滑鼠左鍵）</a:t>
            </a:r>
          </a:p>
        </p:txBody>
      </p:sp>
      <p:sp>
        <p:nvSpPr>
          <p:cNvPr id="19" name="文字方塊 18"/>
          <p:cNvSpPr txBox="1"/>
          <p:nvPr>
            <p:custDataLst>
              <p:tags r:id="rId2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48</a:t>
            </a:r>
            <a:endParaRPr lang="zh-CN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5D903DC-FE7A-4B70-AEFF-1CF1CC9EC5BC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50</a:t>
            </a:r>
            <a:endParaRPr lang="zh-TW" altLang="en-US" sz="1200" dirty="0"/>
          </a:p>
        </p:txBody>
      </p:sp>
      <p:sp>
        <p:nvSpPr>
          <p:cNvPr id="24" name="手繪多邊形: 圖案 23" descr="R3">
            <a:extLst>
              <a:ext uri="{FF2B5EF4-FFF2-40B4-BE49-F238E27FC236}">
                <a16:creationId xmlns:a16="http://schemas.microsoft.com/office/drawing/2014/main" id="{F7117B0F-5BFF-90D3-621A-99E1F35C023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手繪多邊形: 圖案 25" descr="R4">
            <a:extLst>
              <a:ext uri="{FF2B5EF4-FFF2-40B4-BE49-F238E27FC236}">
                <a16:creationId xmlns:a16="http://schemas.microsoft.com/office/drawing/2014/main" id="{E2ECC1B9-8CB2-B74B-A536-9FDA828C1263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" name="手繪多邊形: 圖案 26" descr="R6">
            <a:extLst>
              <a:ext uri="{FF2B5EF4-FFF2-40B4-BE49-F238E27FC236}">
                <a16:creationId xmlns:a16="http://schemas.microsoft.com/office/drawing/2014/main" id="{C94DAF7D-5CA8-C7CD-6445-0758D5970F58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113249" y="1572923"/>
            <a:ext cx="1691776" cy="1465121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  <a:gd name="connsiteX7" fmla="*/ 1691776 w 1691776"/>
              <a:gd name="connsiteY7" fmla="*/ 732560 h 1465121"/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CD0DEFB-C5B5-30DE-37F0-95B47992627F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 flipH="1">
            <a:off x="6343895" y="1769213"/>
            <a:ext cx="732560" cy="12688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87245C4-1AC2-CC9C-0F79-3114C8E88803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6343895" y="3038044"/>
            <a:ext cx="146512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AB0EDBE-9779-D2EF-6F70-0F2ED276C5AB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 flipH="1" flipV="1">
            <a:off x="7076455" y="1769213"/>
            <a:ext cx="732560" cy="12688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2A0B7FF-C07D-8407-3D4C-DCEF20F3B2E0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 flipH="1">
            <a:off x="8419663" y="1841779"/>
            <a:ext cx="11962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5EE5AEE-E944-65FC-6852-FBC736EBA3C1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8419663" y="1841779"/>
            <a:ext cx="0" cy="119626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5537BFC0-91D7-354D-BBA4-825ABAF293A7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8419663" y="3038044"/>
            <a:ext cx="11962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EE56B33-2459-6E94-05E4-40B6789B5228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 flipV="1">
            <a:off x="9615929" y="1841779"/>
            <a:ext cx="0" cy="119626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AB3A909-C490-8399-5B63-D5BF0787D5E3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 flipH="1" flipV="1">
            <a:off x="11382082" y="1572923"/>
            <a:ext cx="422944" cy="7325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6C2D5B4-34BA-F2EB-1740-B719085D51DB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 flipH="1">
            <a:off x="10536193" y="1572923"/>
            <a:ext cx="845888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50C5CCF6-60E5-6C3B-C60B-EAE848935126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 flipH="1">
            <a:off x="10113249" y="1572923"/>
            <a:ext cx="422944" cy="7325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5D5B41D3-5EA2-33B6-044B-D45D83931A0A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113249" y="2305483"/>
            <a:ext cx="422944" cy="7325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52B7117-D9AA-B88D-07E8-900068167509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0536193" y="3038043"/>
            <a:ext cx="845887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DC5FC74-6057-CB73-655A-C481A222C2A0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 flipV="1">
            <a:off x="11382079" y="2305483"/>
            <a:ext cx="422945" cy="73256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C8F6169-696B-C4E8-E588-9EE9D3458832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6343895" y="3660213"/>
            <a:ext cx="146512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70F8A2A-874B-BE8A-2679-C0A493825E19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8419663" y="3631932"/>
            <a:ext cx="11962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1087FF2-0485-5FBB-6296-C6DCB5A6100E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10536193" y="3603651"/>
            <a:ext cx="845887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9475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9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40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41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42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4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5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6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7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8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7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8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9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30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31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32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3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圓角矩形 25"/>
          <p:cNvSpPr/>
          <p:nvPr>
            <p:custDataLst>
              <p:tags r:id="rId2"/>
            </p:custDataLst>
          </p:nvPr>
        </p:nvSpPr>
        <p:spPr>
          <a:xfrm>
            <a:off x="4094651" y="6295982"/>
            <a:ext cx="198728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個別群組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(Ctrl 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G)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37" name="群組 36" descr="PLACEHOLDER"/>
          <p:cNvGrpSpPr/>
          <p:nvPr>
            <p:custDataLst>
              <p:tags r:id="rId3"/>
            </p:custDataLst>
          </p:nvPr>
        </p:nvGrpSpPr>
        <p:grpSpPr>
          <a:xfrm>
            <a:off x="172849" y="994705"/>
            <a:ext cx="1869211" cy="2245385"/>
            <a:chOff x="172849" y="994705"/>
            <a:chExt cx="1869211" cy="2245385"/>
          </a:xfrm>
        </p:grpSpPr>
        <p:sp>
          <p:nvSpPr>
            <p:cNvPr id="25" name="矩形 24" descr="PLACEHOLDER"/>
            <p:cNvSpPr/>
            <p:nvPr/>
          </p:nvSpPr>
          <p:spPr>
            <a:xfrm>
              <a:off x="240197" y="1634516"/>
              <a:ext cx="1734514" cy="153822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172849" y="15671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1907363" y="15671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172849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1907363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1040106" y="15671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/>
            <p:cNvSpPr/>
            <p:nvPr/>
          </p:nvSpPr>
          <p:spPr>
            <a:xfrm>
              <a:off x="1040106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/>
            <p:cNvSpPr/>
            <p:nvPr/>
          </p:nvSpPr>
          <p:spPr>
            <a:xfrm>
              <a:off x="172849" y="233628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/>
            <p:cNvSpPr/>
            <p:nvPr/>
          </p:nvSpPr>
          <p:spPr>
            <a:xfrm>
              <a:off x="1907363" y="233628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 descr="PLACEHOLDER"/>
            <p:cNvCxnSpPr/>
            <p:nvPr/>
          </p:nvCxnSpPr>
          <p:spPr>
            <a:xfrm flipV="1">
              <a:off x="1107454" y="1230425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圓形箭號 35" descr="PLACEHOLDER"/>
            <p:cNvSpPr/>
            <p:nvPr/>
          </p:nvSpPr>
          <p:spPr>
            <a:xfrm>
              <a:off x="939083" y="994705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群組 48" descr="PLACEHOLDER"/>
          <p:cNvGrpSpPr/>
          <p:nvPr>
            <p:custDataLst>
              <p:tags r:id="rId4"/>
            </p:custDataLst>
          </p:nvPr>
        </p:nvGrpSpPr>
        <p:grpSpPr>
          <a:xfrm>
            <a:off x="2248618" y="1067271"/>
            <a:ext cx="1600355" cy="2172819"/>
            <a:chOff x="2248618" y="1067271"/>
            <a:chExt cx="1600355" cy="2172819"/>
          </a:xfrm>
        </p:grpSpPr>
        <p:sp>
          <p:nvSpPr>
            <p:cNvPr id="38" name="矩形 37" descr="PLACEHOLDER"/>
            <p:cNvSpPr/>
            <p:nvPr/>
          </p:nvSpPr>
          <p:spPr>
            <a:xfrm>
              <a:off x="2315966" y="1707082"/>
              <a:ext cx="1465659" cy="146565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/>
            <p:cNvSpPr/>
            <p:nvPr/>
          </p:nvSpPr>
          <p:spPr>
            <a:xfrm>
              <a:off x="2248618" y="163973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3714276" y="163973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/>
            <p:cNvSpPr/>
            <p:nvPr/>
          </p:nvSpPr>
          <p:spPr>
            <a:xfrm>
              <a:off x="2248618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3714276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2981447" y="163973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 descr="PLACEHOLDER"/>
            <p:cNvSpPr/>
            <p:nvPr/>
          </p:nvSpPr>
          <p:spPr>
            <a:xfrm>
              <a:off x="2981447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 descr="PLACEHOLDER"/>
            <p:cNvSpPr/>
            <p:nvPr/>
          </p:nvSpPr>
          <p:spPr>
            <a:xfrm>
              <a:off x="2248618" y="237256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/>
            <p:cNvSpPr/>
            <p:nvPr/>
          </p:nvSpPr>
          <p:spPr>
            <a:xfrm>
              <a:off x="3714276" y="237256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 descr="PLACEHOLDER"/>
            <p:cNvCxnSpPr/>
            <p:nvPr/>
          </p:nvCxnSpPr>
          <p:spPr>
            <a:xfrm flipV="1">
              <a:off x="3048795" y="1302991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圓形箭號 47" descr="PLACEHOLDER"/>
            <p:cNvSpPr/>
            <p:nvPr/>
          </p:nvSpPr>
          <p:spPr>
            <a:xfrm>
              <a:off x="2880424" y="1067271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群組 60" descr="PLACEHOLDER"/>
          <p:cNvGrpSpPr/>
          <p:nvPr>
            <p:custDataLst>
              <p:tags r:id="rId5"/>
            </p:custDataLst>
          </p:nvPr>
        </p:nvGrpSpPr>
        <p:grpSpPr>
          <a:xfrm>
            <a:off x="3942204" y="798415"/>
            <a:ext cx="2095865" cy="2441675"/>
            <a:chOff x="3942204" y="798415"/>
            <a:chExt cx="2095865" cy="2441675"/>
          </a:xfrm>
        </p:grpSpPr>
        <p:sp>
          <p:nvSpPr>
            <p:cNvPr id="50" name="矩形 49" descr="PLACEHOLDER"/>
            <p:cNvSpPr/>
            <p:nvPr/>
          </p:nvSpPr>
          <p:spPr>
            <a:xfrm>
              <a:off x="4009552" y="1438226"/>
              <a:ext cx="1961169" cy="17345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 descr="PLACEHOLDER"/>
            <p:cNvSpPr/>
            <p:nvPr/>
          </p:nvSpPr>
          <p:spPr>
            <a:xfrm>
              <a:off x="3942204" y="1370877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 descr="PLACEHOLDER"/>
            <p:cNvSpPr/>
            <p:nvPr/>
          </p:nvSpPr>
          <p:spPr>
            <a:xfrm>
              <a:off x="5903372" y="137087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/>
            <p:cNvSpPr/>
            <p:nvPr/>
          </p:nvSpPr>
          <p:spPr>
            <a:xfrm>
              <a:off x="3942204" y="3105393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 descr="PLACEHOLDER"/>
            <p:cNvSpPr/>
            <p:nvPr/>
          </p:nvSpPr>
          <p:spPr>
            <a:xfrm>
              <a:off x="5903372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/>
            <p:cNvSpPr/>
            <p:nvPr/>
          </p:nvSpPr>
          <p:spPr>
            <a:xfrm>
              <a:off x="4922788" y="137087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 descr="PLACEHOLDER"/>
            <p:cNvSpPr/>
            <p:nvPr/>
          </p:nvSpPr>
          <p:spPr>
            <a:xfrm>
              <a:off x="4922788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 descr="PLACEHOLDER"/>
            <p:cNvSpPr/>
            <p:nvPr/>
          </p:nvSpPr>
          <p:spPr>
            <a:xfrm>
              <a:off x="3942204" y="2238135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 descr="PLACEHOLDER"/>
            <p:cNvSpPr/>
            <p:nvPr/>
          </p:nvSpPr>
          <p:spPr>
            <a:xfrm>
              <a:off x="5903372" y="223813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 descr="PLACEHOLDER"/>
            <p:cNvCxnSpPr/>
            <p:nvPr/>
          </p:nvCxnSpPr>
          <p:spPr>
            <a:xfrm flipV="1">
              <a:off x="4990136" y="1034135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圓形箭號 59" descr="PLACEHOLDER"/>
            <p:cNvSpPr/>
            <p:nvPr/>
          </p:nvSpPr>
          <p:spPr>
            <a:xfrm>
              <a:off x="4821765" y="798415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接點 62"/>
          <p:cNvCxnSpPr/>
          <p:nvPr>
            <p:custDataLst>
              <p:tags r:id="rId6"/>
            </p:custDataLst>
          </p:nvPr>
        </p:nvCxnSpPr>
        <p:spPr>
          <a:xfrm>
            <a:off x="374894" y="3614819"/>
            <a:ext cx="1465120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7"/>
            </p:custDataLst>
          </p:nvPr>
        </p:nvCxnSpPr>
        <p:spPr>
          <a:xfrm>
            <a:off x="2450663" y="3614819"/>
            <a:ext cx="1196265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>
            <p:custDataLst>
              <p:tags r:id="rId8"/>
            </p:custDataLst>
          </p:nvPr>
        </p:nvCxnSpPr>
        <p:spPr>
          <a:xfrm>
            <a:off x="4567193" y="3614819"/>
            <a:ext cx="845887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>
            <p:custDataLst>
              <p:tags r:id="rId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49</a:t>
            </a:r>
            <a:endParaRPr lang="zh-CN" altLang="en-US" sz="12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2F0F7A5-3217-4D1E-A38C-727563E6895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51</a:t>
            </a:r>
            <a:endParaRPr lang="zh-TW" altLang="en-US" sz="1200" dirty="0"/>
          </a:p>
        </p:txBody>
      </p: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5796B319-E8DA-3F00-18D0-D6E3A0B30EF1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3FEB459A-A5BD-0016-CA76-5AC84A471E27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A64D870D-E941-83F5-99AF-F84EEEB4878C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14A2A59-9E8D-110C-0D06-293E33E456D3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BD1C16B1-7A9A-F30C-9015-E38248A92368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428217A3-8A02-3C5A-9B5E-08C4B6D0A6C7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C424F48C-5156-A771-4B31-34BACCED48A6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96926E56-46E2-F98E-028B-3BA442275745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EF0F65FC-2E6A-E2BA-6668-0EE45FFCC7F1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486A48FB-A0C4-86C3-E012-B3837342654E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2001AF1-34E6-479D-A337-8699FEC16B9B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1E67E5E4-1EFA-B5E7-F6B6-3D384EE9256B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A1666224-4815-5942-5732-17FEEE2C5F29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FA00B633-A35E-4B42-1FB1-4ABE2AFBED2B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20279426-ABD7-19B0-DF00-D6D8D18949F0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B5749EEA-F77C-E7ED-8D6F-0DD4700E5819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9E84B2FF-8B21-E029-A356-2B9EEBFBCC5B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6343895" y="3660212"/>
            <a:ext cx="146512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717C8A0F-F907-B19F-4A7A-259EC99944A6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8419663" y="3631932"/>
            <a:ext cx="11962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F2F488A1-EC64-20E1-176F-6893F6BF4B1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0536193" y="3603651"/>
            <a:ext cx="845887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89318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6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37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38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39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1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2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3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4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5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4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5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6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7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28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29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614819"/>
            <a:ext cx="146512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614819"/>
            <a:ext cx="1196265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50</a:t>
            </a:r>
            <a:endParaRPr lang="zh-CN" altLang="en-US" sz="1200" dirty="0"/>
          </a:p>
        </p:txBody>
      </p:sp>
      <p:sp>
        <p:nvSpPr>
          <p:cNvPr id="26" name="圓角矩形 25"/>
          <p:cNvSpPr/>
          <p:nvPr>
            <p:custDataLst>
              <p:tags r:id="rId6"/>
            </p:custDataLst>
          </p:nvPr>
        </p:nvSpPr>
        <p:spPr>
          <a:xfrm>
            <a:off x="4162641" y="6322377"/>
            <a:ext cx="193335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反轉方向</a:t>
            </a:r>
            <a:endParaRPr lang="zh-CN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7C15761-E2F7-4100-B2EC-DA7D0A705E4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52</a:t>
            </a:r>
            <a:endParaRPr lang="zh-TW" altLang="en-US" sz="12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A9A958A-2266-7E93-7415-860CE356DAD2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C83527C-664E-7039-35DB-CC3EF699E2E3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0A12D92-5214-9392-D08A-39F73D4873E7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BF8DECCC-2029-496F-C909-6F8B36BEE26C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39D161C-7D0B-0A87-C0BB-D12F0FA79DF6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8ED49C66-A621-B9AD-0A5A-9FE299AA34AC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4AFB1C79-DB11-6DE7-5036-1A9346361C93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6469B11-FD21-0588-60C1-FEB930B4215D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75C6F59E-7B78-1F3C-7477-728E9BB4E068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D2A7CB5-1DD2-A12D-DC8C-4CABAE8A6CB8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A9C06400-43FA-3886-E771-D3D000681D57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3C5ECA4-E943-3BE1-900B-E683B1918D87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B2D40552-3CCB-3EA3-0928-CD65F1D452D3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4B08BD79-D496-C337-951F-BA67E892DE7B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0669300E-2726-1043-1DB9-77409B180F96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ED8D9268-B657-05AD-F5A1-4D62DAC23560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8655A96-ADBE-9FE5-869E-D1461D42BADA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6343895" y="3660212"/>
            <a:ext cx="146512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56697808-D374-3BB7-3E49-228B2E3856AD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8419663" y="3631932"/>
            <a:ext cx="11962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01A0E7D-4545-7AE8-EF6B-66E034C6FC50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0536193" y="3603651"/>
            <a:ext cx="845887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9009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快取功能設定</a:t>
            </a:r>
          </a:p>
        </p:txBody>
      </p:sp>
      <p:pic>
        <p:nvPicPr>
          <p:cNvPr id="33" name="圖片 3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6"/>
          <a:srcRect t="12340" r="25316" b="18095"/>
          <a:stretch/>
        </p:blipFill>
        <p:spPr>
          <a:xfrm>
            <a:off x="5759035" y="957076"/>
            <a:ext cx="3896553" cy="1918559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80057" y="300015"/>
            <a:ext cx="1153660" cy="5931444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905006" y="1371599"/>
            <a:ext cx="5418471" cy="4568035"/>
            <a:chOff x="169026" y="932175"/>
            <a:chExt cx="5418471" cy="5185880"/>
          </a:xfrm>
        </p:grpSpPr>
        <p:sp>
          <p:nvSpPr>
            <p:cNvPr id="10" name="圓角矩形 9"/>
            <p:cNvSpPr/>
            <p:nvPr>
              <p:custDataLst>
                <p:tags r:id="rId5"/>
              </p:custDataLst>
            </p:nvPr>
          </p:nvSpPr>
          <p:spPr>
            <a:xfrm>
              <a:off x="169026" y="4551903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 anchorCtr="0"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組織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5.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陣列</a:t>
              </a:r>
            </a:p>
          </p:txBody>
        </p:sp>
        <p:sp>
          <p:nvSpPr>
            <p:cNvPr id="11" name="圓角矩形 10"/>
            <p:cNvSpPr/>
            <p:nvPr>
              <p:custDataLst>
                <p:tags r:id="rId6"/>
              </p:custDataLst>
            </p:nvPr>
          </p:nvSpPr>
          <p:spPr>
            <a:xfrm>
              <a:off x="169026" y="5069007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 anchorCtr="0"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組織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6.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多邊形</a:t>
              </a:r>
              <a:endParaRPr lang="en-US" altLang="zh-TW" sz="2000" dirty="0">
                <a:solidFill>
                  <a:schemeClr val="bg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圓角矩形 11"/>
            <p:cNvSpPr/>
            <p:nvPr>
              <p:custDataLst>
                <p:tags r:id="rId7"/>
              </p:custDataLst>
            </p:nvPr>
          </p:nvSpPr>
          <p:spPr>
            <a:xfrm>
              <a:off x="169026" y="5586109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 anchorCtr="0"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複製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6.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定線複製</a:t>
              </a:r>
            </a:p>
          </p:txBody>
        </p:sp>
        <p:sp>
          <p:nvSpPr>
            <p:cNvPr id="13" name="圓角矩形 12"/>
            <p:cNvSpPr/>
            <p:nvPr>
              <p:custDataLst>
                <p:tags r:id="rId8"/>
              </p:custDataLst>
            </p:nvPr>
          </p:nvSpPr>
          <p:spPr>
            <a:xfrm>
              <a:off x="169026" y="1966383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>
              <a:noAutofit/>
            </a:bodyPr>
            <a:lstStyle/>
            <a:p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翻轉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3.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全分解</a:t>
              </a:r>
            </a:p>
          </p:txBody>
        </p:sp>
        <p:sp>
          <p:nvSpPr>
            <p:cNvPr id="14" name="圓角矩形 13"/>
            <p:cNvSpPr/>
            <p:nvPr>
              <p:custDataLst>
                <p:tags r:id="rId9"/>
              </p:custDataLst>
            </p:nvPr>
          </p:nvSpPr>
          <p:spPr>
            <a:xfrm>
              <a:off x="169026" y="1449279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>
              <a:noAutofit/>
            </a:bodyPr>
            <a:lstStyle/>
            <a:p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選取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7.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自動分組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&gt;&gt;  1.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依別名</a:t>
              </a:r>
            </a:p>
          </p:txBody>
        </p:sp>
        <p:sp>
          <p:nvSpPr>
            <p:cNvPr id="17" name="圓角矩形 16"/>
            <p:cNvSpPr/>
            <p:nvPr>
              <p:custDataLst>
                <p:tags r:id="rId10"/>
              </p:custDataLst>
            </p:nvPr>
          </p:nvSpPr>
          <p:spPr>
            <a:xfrm>
              <a:off x="169026" y="3000591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對齊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1.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聚集</a:t>
              </a:r>
            </a:p>
          </p:txBody>
        </p:sp>
        <p:sp>
          <p:nvSpPr>
            <p:cNvPr id="15" name="圓角矩形 14"/>
            <p:cNvSpPr/>
            <p:nvPr>
              <p:custDataLst>
                <p:tags r:id="rId11"/>
              </p:custDataLst>
            </p:nvPr>
          </p:nvSpPr>
          <p:spPr>
            <a:xfrm>
              <a:off x="169026" y="3517695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對齊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2.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串聯</a:t>
              </a:r>
            </a:p>
          </p:txBody>
        </p:sp>
        <p:sp>
          <p:nvSpPr>
            <p:cNvPr id="16" name="圓角矩形 15"/>
            <p:cNvSpPr/>
            <p:nvPr>
              <p:custDataLst>
                <p:tags r:id="rId12"/>
              </p:custDataLst>
            </p:nvPr>
          </p:nvSpPr>
          <p:spPr>
            <a:xfrm>
              <a:off x="169026" y="2483487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翻轉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6.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反轉方向</a:t>
              </a:r>
            </a:p>
          </p:txBody>
        </p:sp>
        <p:sp>
          <p:nvSpPr>
            <p:cNvPr id="18" name="圓角矩形 17"/>
            <p:cNvSpPr/>
            <p:nvPr>
              <p:custDataLst>
                <p:tags r:id="rId13"/>
              </p:custDataLst>
            </p:nvPr>
          </p:nvSpPr>
          <p:spPr>
            <a:xfrm>
              <a:off x="169026" y="4034799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繪圖  </a:t>
              </a:r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9.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鏡射 </a:t>
              </a:r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點鏡射</a:t>
              </a:r>
              <a:endParaRPr lang="en-US" altLang="zh-TW" sz="20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圓角矩形 18"/>
            <p:cNvSpPr/>
            <p:nvPr>
              <p:custDataLst>
                <p:tags r:id="rId14"/>
              </p:custDataLst>
            </p:nvPr>
          </p:nvSpPr>
          <p:spPr>
            <a:xfrm>
              <a:off x="169026" y="932175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6.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邊線顯示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&gt;&gt;  1.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邊線選項</a:t>
              </a:r>
            </a:p>
          </p:txBody>
        </p:sp>
      </p:grpSp>
      <p:sp>
        <p:nvSpPr>
          <p:cNvPr id="3" name="文字方塊 2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2419D08-8AE6-46FE-A13F-8972A8639AA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10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6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37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38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39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1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2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3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4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5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4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5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6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7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28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29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614819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614819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>
            <p:custDataLst>
              <p:tags r:id="rId5"/>
            </p:custDataLst>
          </p:nvPr>
        </p:nvSpPr>
        <p:spPr>
          <a:xfrm>
            <a:off x="4310340" y="6295982"/>
            <a:ext cx="177159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基線 加粗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虛線</a:t>
            </a:r>
          </a:p>
        </p:txBody>
      </p:sp>
      <p:sp>
        <p:nvSpPr>
          <p:cNvPr id="25" name="文字方塊 24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51</a:t>
            </a:r>
            <a:endParaRPr lang="zh-CN" altLang="en-US" sz="12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74E7BF7-0055-48E9-B87B-2EE5D0C0814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53</a:t>
            </a:r>
            <a:endParaRPr lang="zh-TW" altLang="en-US" sz="12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7BD0132-5A61-CDA5-F280-4855CFE44151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4BE0E5B8-9DED-4B15-F18D-9057109A4B49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BB5989FA-D5B0-0588-ABF8-B19B27876886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C0571128-1D01-9B50-E3C3-B861F5896F36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86810F3-7CE4-7108-7B74-DD5B32D11563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E209EACA-1493-A53F-F350-5434D75FA1AE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7EC695A3-565E-284E-B23C-64F8BEBD3002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EE49FECE-6BE3-F815-E7C7-7C682F10D051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F26F4BA-3DA6-E2CC-AA29-7014C1D70AC4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81492433-4926-A2D3-F0BD-1145B1CEEAF4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2108B1F7-6CAE-9528-5B5A-518E5C799077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01ABE15-C3A7-FACD-5553-AA6B8311DD6B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2562384D-B322-5E0F-D715-6CCAC299BEDA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72CE61D3-1066-756A-5EC3-4CF6D3AF22AD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A5E8A457-63B6-7389-ECC5-6495857CA059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5D747CCF-53B1-F595-70FC-2E2975296A8A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821E692D-1AEA-B218-F1A8-C37711061FCA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6343895" y="3660212"/>
            <a:ext cx="1465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39AF66E-9D87-46C7-4CCD-2F66B3CBE8B7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8419663" y="3631932"/>
            <a:ext cx="1196265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D709A447-9461-75EB-687D-1DF25808BA4F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0536193" y="3603651"/>
            <a:ext cx="84588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173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8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39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40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41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3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4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5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6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7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6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7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8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9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30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31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614819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614819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>
            <p:custDataLst>
              <p:tags r:id="rId5"/>
            </p:custDataLst>
          </p:nvPr>
        </p:nvSpPr>
        <p:spPr>
          <a:xfrm>
            <a:off x="420915" y="1872344"/>
            <a:ext cx="362857" cy="3628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>
            <p:custDataLst>
              <p:tags r:id="rId6"/>
            </p:custDataLst>
          </p:nvPr>
        </p:nvSpPr>
        <p:spPr>
          <a:xfrm>
            <a:off x="928914" y="3773714"/>
            <a:ext cx="362857" cy="3628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>
            <p:custDataLst>
              <p:tags r:id="rId7"/>
            </p:custDataLst>
          </p:nvPr>
        </p:nvSpPr>
        <p:spPr>
          <a:xfrm>
            <a:off x="4941791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基線歸位</a:t>
            </a:r>
          </a:p>
        </p:txBody>
      </p:sp>
      <p:sp>
        <p:nvSpPr>
          <p:cNvPr id="26" name="文字方塊 25"/>
          <p:cNvSpPr txBox="1"/>
          <p:nvPr>
            <p:custDataLst>
              <p:tags r:id="rId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52</a:t>
            </a:r>
            <a:endParaRPr lang="zh-CN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610B262-F6E9-41AD-ABFE-D244C38B397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54</a:t>
            </a:r>
            <a:endParaRPr lang="zh-TW" altLang="en-US" sz="12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403F49D-125B-225F-B35D-5C9E0700168F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3B9406EC-4862-A18A-DADB-F5CB458FC457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D11557A5-BF79-D3AA-CBCA-96E4129BC598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3DDD971E-75B3-7D66-F7E0-2119563D479C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8B80828A-FB88-B7CA-6A6B-86BE5F109671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BAD5601-D2D0-CA9D-AE86-2F2828406E34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71B3F2B9-2867-49AA-A3D6-720637F2B8BA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02AE0EE-C80F-D5CB-1B48-DC510AA35EC5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B0F005C-917D-7C7B-E813-13E84FCF74B8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0F3F0BDB-C919-9990-8F60-5EA3E228118A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33FFEF61-5B1B-AD2B-0E6E-44AC56B7F101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B0475D1F-43C7-90A2-4DC4-174C388C6773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ACDCB9A7-C222-1A79-2E85-B28624A65D75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81EDD134-DD37-4EFE-C970-FC77248FBA12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9FF69DA-95AC-8CBC-0890-398172C77E31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42323191-C38C-05C5-9001-1EFDA14645A7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201893A-2E1B-0529-B187-95D1CA9C3CB8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6343895" y="3660212"/>
            <a:ext cx="1465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52AAE317-FAEB-9BAA-5980-1615E2438D80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 flipV="1">
            <a:off x="8419663" y="3631932"/>
            <a:ext cx="1196265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EC49E591-5DA0-8789-7227-3E714645D40C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H="1" flipV="1">
            <a:off x="10536193" y="3603651"/>
            <a:ext cx="84588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6039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6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37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38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39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1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2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3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4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5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4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5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6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7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28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29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038044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614819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>
            <p:custDataLst>
              <p:tags r:id="rId5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26" name="文字方塊 25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53</a:t>
            </a:r>
            <a:endParaRPr lang="zh-CN" altLang="en-US" sz="12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88C4B00-9A4D-4B1C-922A-7F2E33585CB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55</a:t>
            </a:r>
            <a:endParaRPr lang="zh-TW" altLang="en-US" sz="12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9217DF8-4043-1BE1-8B63-6D8AA3E160DB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6692B437-61EC-F47C-EF6F-2523F8FB31F2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71939F01-C3F7-46B6-D556-FD16BE56B0E8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454AB342-1D6E-C2ED-E013-760DF3A33C74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E5CFEF5-5F81-50D2-D47F-B700A5E31F39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8BE380C7-07C2-DFF3-36C9-F695F1B9D595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687BE4C-A415-43BF-67FB-16D01F351FA4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9219940-F275-C716-EF74-BC09348AC9BE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54F99D65-9F47-59BE-71A8-236426466418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7E6C2CD-2401-3E12-5ED4-FB3FC0BE45FC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E37BD91-65DA-6DF9-0C46-3B9BEE78B70D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0F48285-1658-50DC-3CA3-49577AB7D4C0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38673CA0-E938-61BF-3476-045A7D9A34CE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A9FB3FA1-C032-73C8-B99D-05F486EE7AA3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AE9BBEA0-E6C0-410A-1D62-860B1199401E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67E0CEE6-3442-61AE-C4E8-AC1DF63914E4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EE2F531-825F-CE02-262E-A0DD1874F53A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6372175" y="3047470"/>
            <a:ext cx="1465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28F9FCF-9B30-FE14-1132-B5B613035EEF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8419663" y="3631932"/>
            <a:ext cx="1196265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6896A26-844B-5E1B-0FCC-1D7A15FAF6CE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0536193" y="3603651"/>
            <a:ext cx="84588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62869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8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39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40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41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3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4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5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6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7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6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7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8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9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30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31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038044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614819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>
            <p:custDataLst>
              <p:tags r:id="rId5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1988458" y="1882283"/>
            <a:ext cx="870856" cy="2254288"/>
            <a:chOff x="420915" y="1882283"/>
            <a:chExt cx="870856" cy="2254288"/>
          </a:xfrm>
        </p:grpSpPr>
        <p:sp>
          <p:nvSpPr>
            <p:cNvPr id="26" name="橢圓 25"/>
            <p:cNvSpPr/>
            <p:nvPr>
              <p:custDataLst>
                <p:tags r:id="rId24"/>
              </p:custDataLst>
            </p:nvPr>
          </p:nvSpPr>
          <p:spPr>
            <a:xfrm>
              <a:off x="420915" y="1882283"/>
              <a:ext cx="362857" cy="3628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/>
            <p:cNvSpPr/>
            <p:nvPr>
              <p:custDataLst>
                <p:tags r:id="rId25"/>
              </p:custDataLst>
            </p:nvPr>
          </p:nvSpPr>
          <p:spPr>
            <a:xfrm>
              <a:off x="928914" y="3773714"/>
              <a:ext cx="362857" cy="3628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文字方塊 28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54</a:t>
            </a:r>
            <a:endParaRPr lang="zh-CN" altLang="en-US" sz="12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A72FDF1-DA32-4CA1-BC4D-8CF1D00779A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56</a:t>
            </a:r>
            <a:endParaRPr lang="zh-TW" altLang="en-US" sz="1200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683AB2F-FEDA-A90A-9B19-6AFA9A0DBC8A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DB1AA26-EB22-1E9F-A849-4967839A1B7D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83C271D6-AB38-B769-027F-91023074E63F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59DA8F9C-DDFF-ABC6-6EC6-F2737B989390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846FA562-ED05-780E-986C-482D2C7407A5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324D285C-DE62-7345-8C23-848E7BF141B3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EA1CCF4A-4E74-97C4-6CDE-CC3B5DA4813F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3819F5C-B005-FE17-5053-2148DBA2CD31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7C7F7F09-65A4-E81A-982F-60D58C9894BA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DC7B1E54-40EB-CCD1-2D98-CA2734CDBE3A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9C945E1-8118-020D-8201-FCA1F1149555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E8C0F5A-2F29-F5FB-4B36-1AB7137CE5AB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D5AB24EF-FB6D-7083-4D97-F35B952B1BAF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D8FF7EA2-2D91-ED44-719E-170A191FEE85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9F400E07-70AE-1F45-5014-F39D65995676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CE32619D-5CD9-3B46-AD08-73F2ED6FCDAC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6B296B0-B60C-96DE-D9D3-913AB41C1DED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6372175" y="3047470"/>
            <a:ext cx="1465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38BC894D-F2C3-C365-2C15-B8FE94FC27FD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8419663" y="3631932"/>
            <a:ext cx="1196265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BCE47A2-B3BA-DEF0-1AD8-4466779EC5B3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0536193" y="3603651"/>
            <a:ext cx="84588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1145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6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37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38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39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1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2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3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4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5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4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5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6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7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28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29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038044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038044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>
            <p:custDataLst>
              <p:tags r:id="rId5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25" name="文字方塊 24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55</a:t>
            </a:r>
            <a:endParaRPr lang="zh-CN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9FAC721-A36E-4900-95A5-2232D3E119F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57</a:t>
            </a:r>
            <a:endParaRPr lang="zh-TW" altLang="en-US" sz="12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18114D9-0F35-A4F5-63A7-D3AA300EAE04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A81B724F-EDE9-1202-847A-678E4BC2FB44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44DB5EF5-9516-07A2-B20F-F2B13F54D981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46237057-FA59-0510-1AB3-2F942E08B506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F9E0ECA-A55B-761F-EFCF-AF1E3B09A290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311B72A-E928-49E2-5A21-39F6EE0EF9C5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06F910CC-4E1A-004E-125C-71442B140D39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61979787-E2AD-E5BC-9822-EEC2221D82A6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A1A6F7F8-FB95-14D3-08C9-ADF7277656FA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B5D1D32-744B-638E-FC3F-FC4F96A0D26F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D672E4E-9D64-DD13-9FCF-EA1769D3A65B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1B841EAA-2BFA-2EB0-AE52-E519E9685D99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7B368CE-8303-2AEA-384B-B385A3F67F74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2EDAB6F-FDA2-C167-CCC7-830AB594E0E5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29D26038-F79C-1574-3FC2-1B88008937B6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E1209FFC-35EE-0FE7-FD5B-CAFFD1D33E3D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CAC2FA38-C3CB-033D-87B8-F18E23EFCAA9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6372175" y="3047470"/>
            <a:ext cx="1465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C8D9456-0781-BCFA-54C7-351E3B7201BD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8429090" y="3047470"/>
            <a:ext cx="1196265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CD5F670-C560-0A5F-CA3E-57F150FFFB7D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0545621" y="3047469"/>
            <a:ext cx="84588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23293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8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39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40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41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3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4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5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6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7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6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7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8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9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30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31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038044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038044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>
            <p:custDataLst>
              <p:tags r:id="rId5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3976915" y="1400993"/>
            <a:ext cx="566056" cy="2256607"/>
            <a:chOff x="725715" y="1879964"/>
            <a:chExt cx="566056" cy="2256607"/>
          </a:xfrm>
        </p:grpSpPr>
        <p:sp>
          <p:nvSpPr>
            <p:cNvPr id="27" name="橢圓 26"/>
            <p:cNvSpPr/>
            <p:nvPr>
              <p:custDataLst>
                <p:tags r:id="rId24"/>
              </p:custDataLst>
            </p:nvPr>
          </p:nvSpPr>
          <p:spPr>
            <a:xfrm>
              <a:off x="725715" y="1879964"/>
              <a:ext cx="362857" cy="3628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/>
            <p:cNvSpPr/>
            <p:nvPr>
              <p:custDataLst>
                <p:tags r:id="rId25"/>
              </p:custDataLst>
            </p:nvPr>
          </p:nvSpPr>
          <p:spPr>
            <a:xfrm>
              <a:off x="928914" y="3773714"/>
              <a:ext cx="362857" cy="3628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56</a:t>
            </a:r>
            <a:endParaRPr lang="zh-CN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303A7D-2CA3-401C-97D2-F4F09FC6114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58</a:t>
            </a:r>
            <a:endParaRPr lang="zh-TW" altLang="en-US" sz="1200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8943AD7-3F75-BBB5-B9A5-82F50563659B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20A4FB95-2C13-3685-0D0D-DFC0B26F7AA7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FA1557E3-2036-D347-EB0D-5292DDF04017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71F5D578-00BD-3987-2057-E72A6E13AA61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F86AE1A-17A5-D8A8-3C81-798E4A673061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26EDB978-A903-898A-CCD8-A409362D5BF3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2FE2D68-7D07-9CF0-F89B-39CDE63354F5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A23FCBA9-340B-A8C7-F910-1A477635D8BA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57A8BFA-2E75-CC49-4502-E8AE3720F8CB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D314808-5C5A-16B6-812C-74A3B714D82A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F0C17F8-E216-CC76-C16B-B9C8A2D0BF1C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013D8C9A-3F6C-3056-92FE-6A859B571DFF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8767892-CFE6-7C2E-4D93-4C5B1D0D5E46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6593AAC-D798-DCB3-DFD2-4E4C8041D033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6D0276D-9051-F23E-4F9C-3D4B99B19CA8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17A5E8B0-6C19-5E25-A24E-4E363A753549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CA82741-8ABC-3290-EA79-3D73E8191BDE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6372175" y="3047470"/>
            <a:ext cx="1465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C24CF440-5862-31EB-28E9-E588D85E6F3A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8429090" y="3047470"/>
            <a:ext cx="1196265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2E0524DA-7C24-BF20-6C1A-C933C36EDF57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0545620" y="3047469"/>
            <a:ext cx="84588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2134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6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37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38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39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1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2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3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4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5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4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5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6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7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28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29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038044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038044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038044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>
            <p:custDataLst>
              <p:tags r:id="rId5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25" name="文字方塊 24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57</a:t>
            </a:r>
            <a:endParaRPr lang="zh-CN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ABB6BBD-FCD5-4520-BF2E-8AE1BEE0BC2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59</a:t>
            </a:r>
            <a:endParaRPr lang="zh-TW" altLang="en-US" sz="12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48CC443-18D8-67F0-A564-5EA9AAEF525D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090FCA98-0BE4-03B3-45B4-E8D9AA11F68D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96D2F381-A0AF-F19D-8EA3-A0CB754BF2AD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581663E6-90C3-5B40-CDCC-BA6136A393AD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AA40EE8-B735-11A1-6045-EBC578A5356E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98B9B0F4-FBBC-556D-4E2B-33D1FEDFDFB2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E26BE372-3DC7-747F-12F4-BE75AEE359CE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CE1119A1-7DD3-FA36-1299-FBA7E82265E7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2494BEC-24E7-0BE4-188E-F234E2EFF6C6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61ABFED-8B86-7587-85DD-D04A4A68954C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E496E81F-CD8B-8388-E5F4-ABF9F2CC6941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E381837-21A4-5D39-20F5-D3F46A334C03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2ECFCDD-040B-83D4-3416-4D130E260CEB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B9A77C5-C9C1-5BCB-40F7-A4605FF70D74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24509B7D-9712-DAA8-860F-D55AA3EB2B48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4874DC7-2F86-5EEA-DC8B-D0CD47251AAB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343BF89-BCFD-0C4A-89E7-36AC1BD4E6FF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6372175" y="3047470"/>
            <a:ext cx="1465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D1C68A13-EC90-7D3A-EC29-667A5AD19B2B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8429090" y="3047470"/>
            <a:ext cx="1196265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25F9D97-D159-4A41-111A-53AA7473358E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0545620" y="3047469"/>
            <a:ext cx="84588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60521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374894" y="1572923"/>
            <a:ext cx="5461130" cy="1465121"/>
            <a:chOff x="374894" y="1572923"/>
            <a:chExt cx="5461130" cy="1465121"/>
          </a:xfrm>
        </p:grpSpPr>
        <p:grpSp>
          <p:nvGrpSpPr>
            <p:cNvPr id="19" name="群組 18"/>
            <p:cNvGrpSpPr/>
            <p:nvPr/>
          </p:nvGrpSpPr>
          <p:grpSpPr>
            <a:xfrm>
              <a:off x="374894" y="1769213"/>
              <a:ext cx="1465120" cy="1268831"/>
              <a:chOff x="374894" y="1769213"/>
              <a:chExt cx="1465120" cy="1268831"/>
            </a:xfrm>
          </p:grpSpPr>
          <p:sp>
            <p:nvSpPr>
              <p:cNvPr id="3" name="手繪多邊形 2" descr="R3"/>
              <p:cNvSpPr/>
              <p:nvPr>
                <p:custDataLst>
                  <p:tags r:id="rId37"/>
                </p:custDataLst>
              </p:nvPr>
            </p:nvSpPr>
            <p:spPr>
              <a:xfrm>
                <a:off x="374894" y="1769213"/>
                <a:ext cx="1465120" cy="1268831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" name="直線接點 1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374894" y="1769213"/>
                <a:ext cx="732561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/>
              <p:cNvCxnSpPr/>
              <p:nvPr>
                <p:custDataLst>
                  <p:tags r:id="rId39"/>
                </p:custDataLst>
              </p:nvPr>
            </p:nvCxnSpPr>
            <p:spPr>
              <a:xfrm>
                <a:off x="374894" y="3038044"/>
                <a:ext cx="1465120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>
                <p:custDataLst>
                  <p:tags r:id="rId40"/>
                </p:custDataLst>
              </p:nvPr>
            </p:nvCxnSpPr>
            <p:spPr>
              <a:xfrm flipH="1" flipV="1">
                <a:off x="1107455" y="1769213"/>
                <a:ext cx="732559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>
              <a:off x="2450663" y="1841779"/>
              <a:ext cx="1196265" cy="1196265"/>
              <a:chOff x="2450663" y="1841779"/>
              <a:chExt cx="1196265" cy="1196265"/>
            </a:xfrm>
          </p:grpSpPr>
          <p:sp>
            <p:nvSpPr>
              <p:cNvPr id="7" name="手繪多邊形 6" descr="R4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50663" y="1841779"/>
                <a:ext cx="1196265" cy="1196265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9" name="直線接點 8"/>
              <p:cNvCxnSpPr/>
              <p:nvPr>
                <p:custDataLst>
                  <p:tags r:id="rId33"/>
                </p:custDataLst>
              </p:nvPr>
            </p:nvCxnSpPr>
            <p:spPr>
              <a:xfrm flipH="1">
                <a:off x="2450663" y="1841779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2450663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>
                <p:custDataLst>
                  <p:tags r:id="rId35"/>
                </p:custDataLst>
              </p:nvPr>
            </p:nvCxnSpPr>
            <p:spPr>
              <a:xfrm>
                <a:off x="2450663" y="3038044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>
                <p:custDataLst>
                  <p:tags r:id="rId36"/>
                </p:custDataLst>
              </p:nvPr>
            </p:nvCxnSpPr>
            <p:spPr>
              <a:xfrm flipV="1">
                <a:off x="3646928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/>
          </p:nvGrpSpPr>
          <p:grpSpPr>
            <a:xfrm>
              <a:off x="4144249" y="1572923"/>
              <a:ext cx="1691775" cy="1465121"/>
              <a:chOff x="4144249" y="1572923"/>
              <a:chExt cx="1691775" cy="1465121"/>
            </a:xfrm>
          </p:grpSpPr>
          <p:sp>
            <p:nvSpPr>
              <p:cNvPr id="4" name="手繪多邊形 3" descr="R6"/>
              <p:cNvSpPr/>
              <p:nvPr>
                <p:custDataLst>
                  <p:tags r:id="rId25"/>
                </p:custDataLst>
              </p:nvPr>
            </p:nvSpPr>
            <p:spPr>
              <a:xfrm>
                <a:off x="4144249" y="1572923"/>
                <a:ext cx="1691775" cy="1465121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3" name="直線接點 12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4567193" y="1572923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4144249" y="1572923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4144249" y="230548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4567193" y="3038044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>
                <p:custDataLst>
                  <p:tags r:id="rId30"/>
                </p:custDataLst>
              </p:nvPr>
            </p:nvCxnSpPr>
            <p:spPr>
              <a:xfrm flipV="1">
                <a:off x="5413080" y="2305484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>
                <p:custDataLst>
                  <p:tags r:id="rId31"/>
                </p:custDataLst>
              </p:nvPr>
            </p:nvCxnSpPr>
            <p:spPr>
              <a:xfrm flipH="1" flipV="1">
                <a:off x="5413080" y="157292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接點 20"/>
            <p:cNvCxnSpPr/>
            <p:nvPr>
              <p:custDataLst>
                <p:tags r:id="rId22"/>
              </p:custDataLst>
            </p:nvPr>
          </p:nvCxnSpPr>
          <p:spPr>
            <a:xfrm flipH="1" flipV="1">
              <a:off x="374894" y="3038044"/>
              <a:ext cx="1465120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2450663" y="3038044"/>
              <a:ext cx="1196265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>
              <p:custDataLst>
                <p:tags r:id="rId24"/>
              </p:custDataLst>
            </p:nvPr>
          </p:nvCxnSpPr>
          <p:spPr>
            <a:xfrm flipH="1" flipV="1">
              <a:off x="4567193" y="3038044"/>
              <a:ext cx="845887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 descr="PLACEHOLDER"/>
          <p:cNvGrpSpPr/>
          <p:nvPr>
            <p:custDataLst>
              <p:tags r:id="rId2"/>
            </p:custDataLst>
          </p:nvPr>
        </p:nvGrpSpPr>
        <p:grpSpPr>
          <a:xfrm>
            <a:off x="178791" y="821195"/>
            <a:ext cx="5853336" cy="2412952"/>
            <a:chOff x="178791" y="821195"/>
            <a:chExt cx="5853336" cy="2412952"/>
          </a:xfrm>
        </p:grpSpPr>
        <p:sp>
          <p:nvSpPr>
            <p:cNvPr id="26" name="矩形 25" descr="PLACEHOLDER"/>
            <p:cNvSpPr/>
            <p:nvPr/>
          </p:nvSpPr>
          <p:spPr>
            <a:xfrm>
              <a:off x="244159" y="1442188"/>
              <a:ext cx="5722600" cy="172659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178791" y="1376820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5901392" y="1376820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178791" y="3103412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5901392" y="3103412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3040091" y="1376820"/>
              <a:ext cx="130736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/>
            <p:cNvSpPr/>
            <p:nvPr/>
          </p:nvSpPr>
          <p:spPr>
            <a:xfrm>
              <a:off x="3040091" y="3103412"/>
              <a:ext cx="130736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/>
            <p:cNvSpPr/>
            <p:nvPr/>
          </p:nvSpPr>
          <p:spPr>
            <a:xfrm>
              <a:off x="178791" y="2240116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/>
            <p:cNvSpPr/>
            <p:nvPr/>
          </p:nvSpPr>
          <p:spPr>
            <a:xfrm>
              <a:off x="5901392" y="2240116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 descr="PLACEHOLDER"/>
            <p:cNvCxnSpPr/>
            <p:nvPr/>
          </p:nvCxnSpPr>
          <p:spPr>
            <a:xfrm flipV="1">
              <a:off x="3105459" y="1049982"/>
              <a:ext cx="0" cy="326838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圓形箭號 35" descr="PLACEHOLDER"/>
            <p:cNvSpPr/>
            <p:nvPr/>
          </p:nvSpPr>
          <p:spPr>
            <a:xfrm>
              <a:off x="2942040" y="821195"/>
              <a:ext cx="326838" cy="32683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圓角矩形 25">
            <a:extLst>
              <a:ext uri="{FF2B5EF4-FFF2-40B4-BE49-F238E27FC236}">
                <a16:creationId xmlns:a16="http://schemas.microsoft.com/office/drawing/2014/main" id="{81721650-4216-4323-AABA-ED77862EC9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026023" y="6295982"/>
            <a:ext cx="205591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整體群組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(Ctrl 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G)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FE0497B-B109-4B36-8972-39F50A72C52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60</a:t>
            </a:r>
            <a:endParaRPr lang="zh-TW" altLang="en-US" sz="1200" dirty="0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D9BF9D02-FA7F-C1C4-06AA-62EA75F9DC35}"/>
              </a:ext>
            </a:extLst>
          </p:cNvPr>
          <p:cNvGrpSpPr/>
          <p:nvPr/>
        </p:nvGrpSpPr>
        <p:grpSpPr>
          <a:xfrm>
            <a:off x="6372175" y="1582349"/>
            <a:ext cx="5442279" cy="1465121"/>
            <a:chOff x="6372175" y="1582349"/>
            <a:chExt cx="5442279" cy="1465121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E5440FCB-9A5B-E635-B11F-EB1372816FC4}"/>
                </a:ext>
              </a:extLst>
            </p:cNvPr>
            <p:cNvGrpSpPr/>
            <p:nvPr/>
          </p:nvGrpSpPr>
          <p:grpSpPr>
            <a:xfrm>
              <a:off x="6372175" y="1778639"/>
              <a:ext cx="1465120" cy="1268831"/>
              <a:chOff x="6343895" y="1769213"/>
              <a:chExt cx="1465120" cy="1268831"/>
            </a:xfrm>
          </p:grpSpPr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259B6ED9-71C4-6FEB-2F2D-0564D89D0407}"/>
                  </a:ext>
                </a:extLst>
              </p:cNvPr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6343895" y="1769213"/>
                <a:ext cx="732560" cy="126883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8CF25376-60FD-A299-145F-029E6642EA5D}"/>
                  </a:ext>
                </a:extLst>
              </p:cNvPr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6343895" y="3038044"/>
                <a:ext cx="1465120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2CC797AA-9AFC-8172-4DF5-8DF38B780440}"/>
                  </a:ext>
                </a:extLst>
              </p:cNvPr>
              <p:cNvCxnSpPr/>
              <p:nvPr>
                <p:custDataLst>
                  <p:tags r:id="rId21"/>
                </p:custDataLst>
              </p:nvPr>
            </p:nvCxnSpPr>
            <p:spPr>
              <a:xfrm flipH="1" flipV="1">
                <a:off x="7076455" y="1769213"/>
                <a:ext cx="732560" cy="126883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7C37FF40-3171-243F-8D09-FB57A6F1D2EA}"/>
                </a:ext>
              </a:extLst>
            </p:cNvPr>
            <p:cNvGrpSpPr/>
            <p:nvPr/>
          </p:nvGrpSpPr>
          <p:grpSpPr>
            <a:xfrm>
              <a:off x="8429090" y="1851205"/>
              <a:ext cx="1196266" cy="1196265"/>
              <a:chOff x="8419663" y="1841779"/>
              <a:chExt cx="1196266" cy="1196265"/>
            </a:xfrm>
          </p:grpSpPr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101100D2-B0EB-399A-2DD9-E2517F735482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8419663" y="1841779"/>
                <a:ext cx="1196265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F292A782-3E8E-A794-6C42-2ABEDAD0A277}"/>
                  </a:ext>
                </a:extLst>
              </p:cNvPr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8419663" y="1841779"/>
                <a:ext cx="0" cy="1196265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A28DDAE0-ADB3-32B5-4C9F-FB00ADE72B3E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8419663" y="3038044"/>
                <a:ext cx="1196265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FDD8F55C-DDED-4E03-844A-6CC2074CFB6C}"/>
                  </a:ext>
                </a:extLst>
              </p:cNvPr>
              <p:cNvCxnSpPr/>
              <p:nvPr>
                <p:custDataLst>
                  <p:tags r:id="rId18"/>
                </p:custDataLst>
              </p:nvPr>
            </p:nvCxnSpPr>
            <p:spPr>
              <a:xfrm flipV="1">
                <a:off x="9615929" y="1841779"/>
                <a:ext cx="0" cy="1196265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369719A5-63E1-C312-9B3B-30D2C8B34B3B}"/>
                </a:ext>
              </a:extLst>
            </p:cNvPr>
            <p:cNvGrpSpPr/>
            <p:nvPr/>
          </p:nvGrpSpPr>
          <p:grpSpPr>
            <a:xfrm>
              <a:off x="10122677" y="1582349"/>
              <a:ext cx="1691777" cy="1465121"/>
              <a:chOff x="10113249" y="1572923"/>
              <a:chExt cx="1691777" cy="1465121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EC124066-60EE-4593-66A9-FF04C69347BE}"/>
                  </a:ext>
                </a:extLst>
              </p:cNvPr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1382082" y="1572923"/>
                <a:ext cx="422944" cy="73256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87AC151-115C-4EE5-E643-F0179CCE8D4E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>
              <a:xfrm flipH="1">
                <a:off x="10536193" y="1572923"/>
                <a:ext cx="845888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696EF88-BE26-937C-6F35-79003A051910}"/>
                  </a:ext>
                </a:extLst>
              </p:cNvPr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10113249" y="1572923"/>
                <a:ext cx="422944" cy="73256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DA31B44B-1771-A291-4FBF-0B25CD1CCB58}"/>
                  </a:ext>
                </a:extLst>
              </p:cNvPr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0113249" y="2305483"/>
                <a:ext cx="422944" cy="73256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33FFDFCF-69B6-65BF-8CBE-AC867AC95042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536193" y="3038043"/>
                <a:ext cx="845887" cy="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6E4D962F-EC7A-7B85-C050-59D7E7B5B762}"/>
                  </a:ext>
                </a:extLst>
              </p:cNvPr>
              <p:cNvCxnSpPr/>
              <p:nvPr>
                <p:custDataLst>
                  <p:tags r:id="rId14"/>
                </p:custDataLst>
              </p:nvPr>
            </p:nvCxnSpPr>
            <p:spPr>
              <a:xfrm flipV="1">
                <a:off x="11382079" y="2305483"/>
                <a:ext cx="422945" cy="73256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F9C9FB3-4F41-7168-A6C6-5EB8C606D506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>
            <a:xfrm flipH="1" flipV="1">
              <a:off x="6372175" y="3047470"/>
              <a:ext cx="1465120" cy="0"/>
            </a:xfrm>
            <a:prstGeom prst="line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E36C2DD2-4CB5-6831-E843-F7976D79FFD0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 flipH="1" flipV="1">
              <a:off x="8429090" y="3047470"/>
              <a:ext cx="1196265" cy="0"/>
            </a:xfrm>
            <a:prstGeom prst="line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E34AF2A4-E85D-7483-8ECE-19214C3B8BB9}"/>
                </a:ext>
              </a:extLst>
            </p:cNvPr>
            <p:cNvCxnSpPr>
              <a:cxnSpLocks/>
            </p:cNvCxnSpPr>
            <p:nvPr>
              <p:custDataLst>
                <p:tags r:id="rId8"/>
              </p:custDataLst>
            </p:nvPr>
          </p:nvCxnSpPr>
          <p:spPr>
            <a:xfrm flipH="1" flipV="1">
              <a:off x="10545620" y="3047469"/>
              <a:ext cx="845887" cy="1"/>
            </a:xfrm>
            <a:prstGeom prst="line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3325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1275226" y="5309205"/>
            <a:ext cx="3437451" cy="922205"/>
            <a:chOff x="374894" y="1572923"/>
            <a:chExt cx="5461130" cy="1465121"/>
          </a:xfrm>
        </p:grpSpPr>
        <p:grpSp>
          <p:nvGrpSpPr>
            <p:cNvPr id="19" name="群組 18"/>
            <p:cNvGrpSpPr/>
            <p:nvPr/>
          </p:nvGrpSpPr>
          <p:grpSpPr>
            <a:xfrm>
              <a:off x="374894" y="1769213"/>
              <a:ext cx="1465120" cy="1268831"/>
              <a:chOff x="374894" y="1769213"/>
              <a:chExt cx="1465120" cy="1268831"/>
            </a:xfrm>
          </p:grpSpPr>
          <p:sp>
            <p:nvSpPr>
              <p:cNvPr id="3" name="手繪多邊形 2" descr="R3"/>
              <p:cNvSpPr/>
              <p:nvPr>
                <p:custDataLst>
                  <p:tags r:id="rId36"/>
                </p:custDataLst>
              </p:nvPr>
            </p:nvSpPr>
            <p:spPr>
              <a:xfrm>
                <a:off x="374894" y="1769213"/>
                <a:ext cx="1465120" cy="1268831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" name="直線接點 1"/>
              <p:cNvCxnSpPr/>
              <p:nvPr>
                <p:custDataLst>
                  <p:tags r:id="rId37"/>
                </p:custDataLst>
              </p:nvPr>
            </p:nvCxnSpPr>
            <p:spPr>
              <a:xfrm flipH="1">
                <a:off x="374894" y="1769213"/>
                <a:ext cx="732561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/>
              <p:cNvCxnSpPr/>
              <p:nvPr>
                <p:custDataLst>
                  <p:tags r:id="rId38"/>
                </p:custDataLst>
              </p:nvPr>
            </p:nvCxnSpPr>
            <p:spPr>
              <a:xfrm>
                <a:off x="374894" y="3038044"/>
                <a:ext cx="1465120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>
                <p:custDataLst>
                  <p:tags r:id="rId39"/>
                </p:custDataLst>
              </p:nvPr>
            </p:nvCxnSpPr>
            <p:spPr>
              <a:xfrm flipH="1" flipV="1">
                <a:off x="1107455" y="1769213"/>
                <a:ext cx="732559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>
              <a:off x="2450663" y="1841779"/>
              <a:ext cx="1196265" cy="1196265"/>
              <a:chOff x="2450663" y="1841779"/>
              <a:chExt cx="1196265" cy="1196265"/>
            </a:xfrm>
          </p:grpSpPr>
          <p:sp>
            <p:nvSpPr>
              <p:cNvPr id="7" name="手繪多邊形 6" descr="R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450663" y="1841779"/>
                <a:ext cx="1196265" cy="1196265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9" name="直線接點 8"/>
              <p:cNvCxnSpPr/>
              <p:nvPr>
                <p:custDataLst>
                  <p:tags r:id="rId32"/>
                </p:custDataLst>
              </p:nvPr>
            </p:nvCxnSpPr>
            <p:spPr>
              <a:xfrm flipH="1">
                <a:off x="2450663" y="1841779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>
                <p:custDataLst>
                  <p:tags r:id="rId33"/>
                </p:custDataLst>
              </p:nvPr>
            </p:nvCxnSpPr>
            <p:spPr>
              <a:xfrm>
                <a:off x="2450663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2450663" y="3038044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>
                <p:custDataLst>
                  <p:tags r:id="rId35"/>
                </p:custDataLst>
              </p:nvPr>
            </p:nvCxnSpPr>
            <p:spPr>
              <a:xfrm flipV="1">
                <a:off x="3646928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/>
          </p:nvGrpSpPr>
          <p:grpSpPr>
            <a:xfrm>
              <a:off x="4144249" y="1572923"/>
              <a:ext cx="1691775" cy="1465121"/>
              <a:chOff x="4144249" y="1572923"/>
              <a:chExt cx="1691775" cy="1465121"/>
            </a:xfrm>
          </p:grpSpPr>
          <p:sp>
            <p:nvSpPr>
              <p:cNvPr id="4" name="手繪多邊形 3" descr="R6"/>
              <p:cNvSpPr/>
              <p:nvPr>
                <p:custDataLst>
                  <p:tags r:id="rId24"/>
                </p:custDataLst>
              </p:nvPr>
            </p:nvSpPr>
            <p:spPr>
              <a:xfrm>
                <a:off x="4144249" y="1572923"/>
                <a:ext cx="1691775" cy="1465121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3" name="直線接點 12"/>
              <p:cNvCxnSpPr/>
              <p:nvPr>
                <p:custDataLst>
                  <p:tags r:id="rId25"/>
                </p:custDataLst>
              </p:nvPr>
            </p:nvCxnSpPr>
            <p:spPr>
              <a:xfrm flipH="1">
                <a:off x="4567193" y="1572923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4144249" y="1572923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>
                <p:custDataLst>
                  <p:tags r:id="rId27"/>
                </p:custDataLst>
              </p:nvPr>
            </p:nvCxnSpPr>
            <p:spPr>
              <a:xfrm>
                <a:off x="4144249" y="230548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4567193" y="3038044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>
                <p:custDataLst>
                  <p:tags r:id="rId29"/>
                </p:custDataLst>
              </p:nvPr>
            </p:nvCxnSpPr>
            <p:spPr>
              <a:xfrm flipV="1">
                <a:off x="5413080" y="2305484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>
                <p:custDataLst>
                  <p:tags r:id="rId30"/>
                </p:custDataLst>
              </p:nvPr>
            </p:nvCxnSpPr>
            <p:spPr>
              <a:xfrm flipH="1" flipV="1">
                <a:off x="5413080" y="157292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接點 20"/>
            <p:cNvCxnSpPr/>
            <p:nvPr>
              <p:custDataLst>
                <p:tags r:id="rId21"/>
              </p:custDataLst>
            </p:nvPr>
          </p:nvCxnSpPr>
          <p:spPr>
            <a:xfrm flipH="1" flipV="1">
              <a:off x="374894" y="3038044"/>
              <a:ext cx="1465120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>
              <p:custDataLst>
                <p:tags r:id="rId22"/>
              </p:custDataLst>
            </p:nvPr>
          </p:nvCxnSpPr>
          <p:spPr>
            <a:xfrm flipH="1" flipV="1">
              <a:off x="2450663" y="3038044"/>
              <a:ext cx="1196265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4567193" y="3038044"/>
              <a:ext cx="845887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圓角矩形 29">
            <a:extLst>
              <a:ext uri="{FF2B5EF4-FFF2-40B4-BE49-F238E27FC236}">
                <a16:creationId xmlns:a16="http://schemas.microsoft.com/office/drawing/2014/main" id="{A45583A4-0EEF-4F64-A019-D72AC579434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2304" y="6295982"/>
            <a:ext cx="496963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（群組後）縮小基本圖形（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SHIFT+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滑鼠左鍵）</a:t>
            </a:r>
          </a:p>
        </p:txBody>
      </p:sp>
      <p:sp>
        <p:nvSpPr>
          <p:cNvPr id="27" name="文字方塊 26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59</a:t>
            </a:r>
            <a:endParaRPr lang="zh-CN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A83F25-EB51-4B43-9CA4-C285709F3CF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61</a:t>
            </a:r>
            <a:endParaRPr lang="zh-TW" altLang="en-US" sz="12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78C102F-54ED-F1B3-A16A-BCBFED6760B9}"/>
              </a:ext>
            </a:extLst>
          </p:cNvPr>
          <p:cNvGrpSpPr/>
          <p:nvPr/>
        </p:nvGrpSpPr>
        <p:grpSpPr>
          <a:xfrm>
            <a:off x="7503737" y="5035151"/>
            <a:ext cx="3471732" cy="934628"/>
            <a:chOff x="6372175" y="1582349"/>
            <a:chExt cx="5442279" cy="1465121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BB5A61DF-E649-66B0-7AC1-ED32EF1EA1AB}"/>
                </a:ext>
              </a:extLst>
            </p:cNvPr>
            <p:cNvGrpSpPr/>
            <p:nvPr/>
          </p:nvGrpSpPr>
          <p:grpSpPr>
            <a:xfrm>
              <a:off x="6372175" y="1778639"/>
              <a:ext cx="1465120" cy="1268831"/>
              <a:chOff x="6343895" y="1769213"/>
              <a:chExt cx="1465120" cy="1268831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6B6CB17B-4723-E34F-AA0B-3BB3253E3C38}"/>
                  </a:ext>
                </a:extLst>
              </p:cNvPr>
              <p:cNvCxnSpPr/>
              <p:nvPr>
                <p:custDataLst>
                  <p:tags r:id="rId18"/>
                </p:custDataLst>
              </p:nvPr>
            </p:nvCxnSpPr>
            <p:spPr>
              <a:xfrm flipH="1">
                <a:off x="6343895" y="1769213"/>
                <a:ext cx="732560" cy="126883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47E8670A-945C-E647-7FE0-84DED7D9ACB6}"/>
                  </a:ext>
                </a:extLst>
              </p:cNvPr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6343895" y="3038044"/>
                <a:ext cx="1465120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FAEBE828-5C79-963E-004F-554EE2637AE4}"/>
                  </a:ext>
                </a:extLst>
              </p:cNvPr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7076455" y="1769213"/>
                <a:ext cx="732560" cy="126883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EC239A61-DFB6-C389-E5FD-A98DACEE23F6}"/>
                </a:ext>
              </a:extLst>
            </p:cNvPr>
            <p:cNvGrpSpPr/>
            <p:nvPr/>
          </p:nvGrpSpPr>
          <p:grpSpPr>
            <a:xfrm>
              <a:off x="8429090" y="1851205"/>
              <a:ext cx="1196266" cy="1196265"/>
              <a:chOff x="8419663" y="1841779"/>
              <a:chExt cx="1196266" cy="1196265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47A6FBA1-0A6D-BA90-76DC-F55FD4BB3F86}"/>
                  </a:ext>
                </a:extLst>
              </p:cNvPr>
              <p:cNvCxnSpPr/>
              <p:nvPr>
                <p:custDataLst>
                  <p:tags r:id="rId14"/>
                </p:custDataLst>
              </p:nvPr>
            </p:nvCxnSpPr>
            <p:spPr>
              <a:xfrm flipH="1">
                <a:off x="8419663" y="1841779"/>
                <a:ext cx="1196265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97CF6A55-6412-C6E9-AE9C-CBF8A228E75C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8419663" y="1841779"/>
                <a:ext cx="0" cy="1196265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79FE7293-5C56-2850-5053-88CFF34B4C78}"/>
                  </a:ext>
                </a:extLst>
              </p:cNvPr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8419663" y="3038044"/>
                <a:ext cx="1196265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CE4D8328-EE92-DB11-4313-2595C4A31161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9615929" y="1841779"/>
                <a:ext cx="0" cy="1196265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668A84D2-7D3E-8781-32E4-E1DF2A1ED732}"/>
                </a:ext>
              </a:extLst>
            </p:cNvPr>
            <p:cNvGrpSpPr/>
            <p:nvPr/>
          </p:nvGrpSpPr>
          <p:grpSpPr>
            <a:xfrm>
              <a:off x="10122677" y="1582349"/>
              <a:ext cx="1691777" cy="1465121"/>
              <a:chOff x="10113249" y="1572923"/>
              <a:chExt cx="1691777" cy="1465121"/>
            </a:xfrm>
          </p:grpSpPr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B8E3400E-1E10-75B2-E965-C687261A568A}"/>
                  </a:ext>
                </a:extLst>
              </p:cNvPr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1382082" y="1572923"/>
                <a:ext cx="422944" cy="73256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0432DD0F-62F1-8F70-61CC-8995725244D7}"/>
                  </a:ext>
                </a:extLst>
              </p:cNvPr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10536193" y="1572923"/>
                <a:ext cx="845888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AE06D9A6-7A91-D748-3630-5765A90422F2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>
              <a:xfrm flipH="1">
                <a:off x="10113249" y="1572923"/>
                <a:ext cx="422944" cy="73256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7968B62B-E448-88E9-3856-0137B3E19FF2}"/>
                  </a:ext>
                </a:extLst>
              </p:cNvPr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10113249" y="2305483"/>
                <a:ext cx="422944" cy="73256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97B94E09-4536-3229-267C-A33E245A6BAD}"/>
                  </a:ext>
                </a:extLst>
              </p:cNvPr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0536193" y="3038043"/>
                <a:ext cx="845887" cy="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32A38CD0-86F8-E7A1-B817-A75BD4085C42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11382079" y="2305483"/>
                <a:ext cx="422945" cy="73256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A47A16D4-FB8A-29D9-068F-E08AC0FE29A5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 flipH="1" flipV="1">
              <a:off x="6372175" y="3047470"/>
              <a:ext cx="1465120" cy="0"/>
            </a:xfrm>
            <a:prstGeom prst="line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6FE9B980-BC1B-DE1D-48CF-74ECBCA24899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>
            <a:xfrm flipH="1" flipV="1">
              <a:off x="8429090" y="3047470"/>
              <a:ext cx="1196265" cy="0"/>
            </a:xfrm>
            <a:prstGeom prst="line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F814C8A6-726F-A7C9-06E9-94995A4FFF01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 flipH="1" flipV="1">
              <a:off x="10545620" y="3047469"/>
              <a:ext cx="845887" cy="1"/>
            </a:xfrm>
            <a:prstGeom prst="line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8611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cxnSp>
        <p:nvCxnSpPr>
          <p:cNvPr id="165" name="直線接點 164"/>
          <p:cNvCxnSpPr/>
          <p:nvPr>
            <p:custDataLst>
              <p:tags r:id="rId2"/>
            </p:custDataLst>
          </p:nvPr>
        </p:nvCxnSpPr>
        <p:spPr>
          <a:xfrm rot="10800004">
            <a:off x="2673720" y="3603516"/>
            <a:ext cx="56185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群組 503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522" name="手繪多邊形 521" descr="R3"/>
            <p:cNvSpPr/>
            <p:nvPr>
              <p:custDataLst>
                <p:tags r:id="rId39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23" name="直線接點 522"/>
            <p:cNvCxnSpPr/>
            <p:nvPr>
              <p:custDataLst>
                <p:tags r:id="rId40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線接點 523"/>
            <p:cNvCxnSpPr/>
            <p:nvPr>
              <p:custDataLst>
                <p:tags r:id="rId41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線接點 524"/>
            <p:cNvCxnSpPr/>
            <p:nvPr>
              <p:custDataLst>
                <p:tags r:id="rId42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群組 504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517" name="手繪多邊形 516" descr="R4"/>
            <p:cNvSpPr/>
            <p:nvPr>
              <p:custDataLst>
                <p:tags r:id="rId34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8" name="直線接點 517"/>
            <p:cNvCxnSpPr/>
            <p:nvPr>
              <p:custDataLst>
                <p:tags r:id="rId35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線接點 518"/>
            <p:cNvCxnSpPr/>
            <p:nvPr>
              <p:custDataLst>
                <p:tags r:id="rId36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線接點 519"/>
            <p:cNvCxnSpPr/>
            <p:nvPr>
              <p:custDataLst>
                <p:tags r:id="rId37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線接點 520"/>
            <p:cNvCxnSpPr/>
            <p:nvPr>
              <p:custDataLst>
                <p:tags r:id="rId38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6" name="群組 505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510" name="手繪多邊形 509" descr="R6"/>
            <p:cNvSpPr/>
            <p:nvPr>
              <p:custDataLst>
                <p:tags r:id="rId27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1" name="直線接點 510"/>
            <p:cNvCxnSpPr/>
            <p:nvPr>
              <p:custDataLst>
                <p:tags r:id="rId28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接點 511"/>
            <p:cNvCxnSpPr/>
            <p:nvPr>
              <p:custDataLst>
                <p:tags r:id="rId29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線接點 512"/>
            <p:cNvCxnSpPr/>
            <p:nvPr>
              <p:custDataLst>
                <p:tags r:id="rId30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線接點 513"/>
            <p:cNvCxnSpPr/>
            <p:nvPr>
              <p:custDataLst>
                <p:tags r:id="rId31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線接點 514"/>
            <p:cNvCxnSpPr/>
            <p:nvPr>
              <p:custDataLst>
                <p:tags r:id="rId32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接點 515"/>
            <p:cNvCxnSpPr/>
            <p:nvPr>
              <p:custDataLst>
                <p:tags r:id="rId33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7" name="直線接點 506"/>
          <p:cNvCxnSpPr/>
          <p:nvPr>
            <p:custDataLst>
              <p:tags r:id="rId3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>
            <p:custDataLst>
              <p:tags r:id="rId4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>
            <p:custDataLst>
              <p:tags r:id="rId5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9">
            <a:extLst>
              <a:ext uri="{FF2B5EF4-FFF2-40B4-BE49-F238E27FC236}">
                <a16:creationId xmlns:a16="http://schemas.microsoft.com/office/drawing/2014/main" id="{485E2992-A2AA-4A9C-B3D7-97699222BE4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877551" y="6306698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chemeClr val="bg1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28" name="圓角矩形 29">
            <a:extLst>
              <a:ext uri="{FF2B5EF4-FFF2-40B4-BE49-F238E27FC236}">
                <a16:creationId xmlns:a16="http://schemas.microsoft.com/office/drawing/2014/main" id="{6BC0E7A7-5937-46D4-9C6A-D87581E5F6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66445" y="6251536"/>
            <a:ext cx="3915489" cy="715089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（取消群組）繪製生成線</a:t>
            </a:r>
            <a:r>
              <a:rPr lang="zh-TW" altLang="en-US" dirty="0">
                <a:solidFill>
                  <a:srgbClr val="FF0000"/>
                </a:solidFill>
                <a:ea typeface="微軟正黑體" panose="020B0604030504040204" pitchFamily="34" charset="-120"/>
              </a:rPr>
              <a:t>（勿過長）</a:t>
            </a:r>
            <a:endParaRPr lang="en-US" altLang="zh-TW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圖案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線條箭頭</a:t>
            </a:r>
          </a:p>
        </p:txBody>
      </p:sp>
      <p:sp>
        <p:nvSpPr>
          <p:cNvPr id="2" name="文字方塊 1"/>
          <p:cNvSpPr txBox="1"/>
          <p:nvPr>
            <p:custDataLst>
              <p:tags r:id="rId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D7EF9B-2317-42B3-9621-CE975033075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62</a:t>
            </a:r>
            <a:endParaRPr lang="zh-TW" altLang="en-US" sz="12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BDA9CDB-3795-5A9D-7FEA-32E079C7A025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78E0C14C-A378-53EA-4A5C-B661B6A0219C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77880C4-0441-9F90-EB97-197896E81B4C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235D96D4-518A-DC11-3C79-0A32E68CC189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989F55-DE63-9D0A-5070-424B21F325BF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28777465-F1D3-BA5A-8CE4-59DB60A691C7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C4690B8-74A2-9C2A-E2E0-00A67B5ABFD7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041B336-7A8E-09D2-4F7D-5C72226F8F75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CE6C729-36F1-7291-99DB-A8DAA31662CA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E327B571-25AD-9320-1290-48585EA969DC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86B567AE-E642-9F7C-717D-8B054FA2A905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FC34781-8D9F-FD54-0790-BBAED6FBF998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42B44D5-4F5D-F7FB-80C8-770A43DE71DE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B1A3FCB9-D5DA-7B61-8015-8F3E316A84FD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298EAC85-6BBC-F6F4-BE54-FE64AEA6188D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0CD5DB5-18D6-426A-5F2A-33C9D7AE6A51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0BB3B8D-DF66-F501-C29A-126C99D84F97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B2D8471-357A-6BEA-192A-85558090C0F9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58CCB59-8B8B-5E6C-36B5-E0FAD427EC8F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H="1" flipV="1">
            <a:off x="10166057" y="5969778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27AFD26-3468-B8C7-50A6-79966947355D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 rot="10800004">
            <a:off x="8951972" y="3603515"/>
            <a:ext cx="56185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6354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D88A9-102C-4E9C-A0BB-BD29920F1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51" y="189570"/>
            <a:ext cx="11901049" cy="6110868"/>
          </a:xfrm>
          <a:prstGeom prst="rect">
            <a:avLst/>
          </a:prstGeom>
        </p:spPr>
      </p:pic>
      <p:sp>
        <p:nvSpPr>
          <p:cNvPr id="4" name="文字方塊 3"/>
          <p:cNvSpPr txBox="1"/>
          <p:nvPr>
            <p:custDataLst>
              <p:tags r:id="rId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9DCD36-1957-4099-A9FD-5582043604D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11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154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cxnSp>
        <p:nvCxnSpPr>
          <p:cNvPr id="165" name="直線接點 164"/>
          <p:cNvCxnSpPr/>
          <p:nvPr>
            <p:custDataLst>
              <p:tags r:id="rId2"/>
            </p:custDataLst>
          </p:nvPr>
        </p:nvCxnSpPr>
        <p:spPr>
          <a:xfrm rot="10800004">
            <a:off x="2673720" y="3603516"/>
            <a:ext cx="56185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群組 503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522" name="手繪多邊形 521" descr="R3"/>
            <p:cNvSpPr/>
            <p:nvPr>
              <p:custDataLst>
                <p:tags r:id="rId50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23" name="直線接點 522"/>
            <p:cNvCxnSpPr/>
            <p:nvPr>
              <p:custDataLst>
                <p:tags r:id="rId51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線接點 523"/>
            <p:cNvCxnSpPr/>
            <p:nvPr>
              <p:custDataLst>
                <p:tags r:id="rId52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線接點 524"/>
            <p:cNvCxnSpPr/>
            <p:nvPr>
              <p:custDataLst>
                <p:tags r:id="rId53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群組 504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517" name="手繪多邊形 516" descr="R4"/>
            <p:cNvSpPr/>
            <p:nvPr>
              <p:custDataLst>
                <p:tags r:id="rId45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8" name="直線接點 517"/>
            <p:cNvCxnSpPr/>
            <p:nvPr>
              <p:custDataLst>
                <p:tags r:id="rId46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線接點 518"/>
            <p:cNvCxnSpPr/>
            <p:nvPr>
              <p:custDataLst>
                <p:tags r:id="rId47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線接點 519"/>
            <p:cNvCxnSpPr/>
            <p:nvPr>
              <p:custDataLst>
                <p:tags r:id="rId48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線接點 520"/>
            <p:cNvCxnSpPr/>
            <p:nvPr>
              <p:custDataLst>
                <p:tags r:id="rId49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6" name="群組 505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510" name="手繪多邊形 509" descr="R6"/>
            <p:cNvSpPr/>
            <p:nvPr>
              <p:custDataLst>
                <p:tags r:id="rId38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1" name="直線接點 510"/>
            <p:cNvCxnSpPr/>
            <p:nvPr>
              <p:custDataLst>
                <p:tags r:id="rId39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接點 511"/>
            <p:cNvCxnSpPr/>
            <p:nvPr>
              <p:custDataLst>
                <p:tags r:id="rId40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線接點 512"/>
            <p:cNvCxnSpPr/>
            <p:nvPr>
              <p:custDataLst>
                <p:tags r:id="rId41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線接點 513"/>
            <p:cNvCxnSpPr/>
            <p:nvPr>
              <p:custDataLst>
                <p:tags r:id="rId42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線接點 514"/>
            <p:cNvCxnSpPr/>
            <p:nvPr>
              <p:custDataLst>
                <p:tags r:id="rId43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接點 515"/>
            <p:cNvCxnSpPr/>
            <p:nvPr>
              <p:custDataLst>
                <p:tags r:id="rId44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7" name="直線接點 506"/>
          <p:cNvCxnSpPr/>
          <p:nvPr>
            <p:custDataLst>
              <p:tags r:id="rId3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>
            <p:custDataLst>
              <p:tags r:id="rId4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>
            <p:custDataLst>
              <p:tags r:id="rId5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9">
            <a:extLst>
              <a:ext uri="{FF2B5EF4-FFF2-40B4-BE49-F238E27FC236}">
                <a16:creationId xmlns:a16="http://schemas.microsoft.com/office/drawing/2014/main" id="{485E2992-A2AA-4A9C-B3D7-97699222BE4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877551" y="6306698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chemeClr val="bg1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29" name="圓角矩形 28"/>
          <p:cNvSpPr/>
          <p:nvPr>
            <p:custDataLst>
              <p:tags r:id="rId7"/>
            </p:custDataLst>
          </p:nvPr>
        </p:nvSpPr>
        <p:spPr>
          <a:xfrm>
            <a:off x="3105261" y="6295981"/>
            <a:ext cx="2880691" cy="4086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grpSp>
        <p:nvGrpSpPr>
          <p:cNvPr id="6" name="群組 5" descr="PLACEHOLDER"/>
          <p:cNvGrpSpPr/>
          <p:nvPr>
            <p:custDataLst>
              <p:tags r:id="rId8"/>
            </p:custDataLst>
          </p:nvPr>
        </p:nvGrpSpPr>
        <p:grpSpPr>
          <a:xfrm>
            <a:off x="3844572" y="6161957"/>
            <a:ext cx="671341" cy="138906"/>
            <a:chOff x="3844572" y="6161957"/>
            <a:chExt cx="671341" cy="138906"/>
          </a:xfrm>
        </p:grpSpPr>
        <p:sp>
          <p:nvSpPr>
            <p:cNvPr id="2" name="橢圓 1" descr="PLACEHOLDER"/>
            <p:cNvSpPr/>
            <p:nvPr/>
          </p:nvSpPr>
          <p:spPr>
            <a:xfrm>
              <a:off x="4377007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/>
            <p:cNvSpPr/>
            <p:nvPr/>
          </p:nvSpPr>
          <p:spPr>
            <a:xfrm>
              <a:off x="3844572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 descr="PLACEHOLDER"/>
          <p:cNvGrpSpPr/>
          <p:nvPr>
            <p:custDataLst>
              <p:tags r:id="rId9"/>
            </p:custDataLst>
          </p:nvPr>
        </p:nvGrpSpPr>
        <p:grpSpPr>
          <a:xfrm>
            <a:off x="3439448" y="4510494"/>
            <a:ext cx="1481588" cy="1929275"/>
            <a:chOff x="3439448" y="4510494"/>
            <a:chExt cx="1481588" cy="1929275"/>
          </a:xfrm>
        </p:grpSpPr>
        <p:sp>
          <p:nvSpPr>
            <p:cNvPr id="7" name="矩形 6" descr="PLACEHOLDER"/>
            <p:cNvSpPr/>
            <p:nvPr/>
          </p:nvSpPr>
          <p:spPr>
            <a:xfrm>
              <a:off x="3508901" y="5170299"/>
              <a:ext cx="1342682" cy="120001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/>
            <p:cNvSpPr/>
            <p:nvPr/>
          </p:nvSpPr>
          <p:spPr>
            <a:xfrm>
              <a:off x="3439448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4782130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3439448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4782130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4110789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411078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3439448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4782130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 descr="PLACEHOLDER"/>
            <p:cNvCxnSpPr/>
            <p:nvPr/>
          </p:nvCxnSpPr>
          <p:spPr>
            <a:xfrm flipV="1">
              <a:off x="4180242" y="4753580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圓形箭號 16" descr="PLACEHOLDER"/>
            <p:cNvSpPr/>
            <p:nvPr/>
          </p:nvSpPr>
          <p:spPr>
            <a:xfrm>
              <a:off x="4006609" y="4510494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群組 20" descr="PLACEHOLDER"/>
          <p:cNvGrpSpPr/>
          <p:nvPr>
            <p:custDataLst>
              <p:tags r:id="rId10"/>
            </p:custDataLst>
          </p:nvPr>
        </p:nvGrpSpPr>
        <p:grpSpPr>
          <a:xfrm>
            <a:off x="2604267" y="3534063"/>
            <a:ext cx="700756" cy="138907"/>
            <a:chOff x="2604267" y="3534063"/>
            <a:chExt cx="700756" cy="138907"/>
          </a:xfrm>
        </p:grpSpPr>
        <p:sp>
          <p:nvSpPr>
            <p:cNvPr id="19" name="橢圓 18" descr="PLACEHOLDER"/>
            <p:cNvSpPr/>
            <p:nvPr/>
          </p:nvSpPr>
          <p:spPr>
            <a:xfrm>
              <a:off x="3166117" y="353406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2604267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4" name="橢圓 53"/>
          <p:cNvSpPr/>
          <p:nvPr>
            <p:custDataLst>
              <p:tags r:id="rId11"/>
            </p:custDataLst>
          </p:nvPr>
        </p:nvSpPr>
        <p:spPr>
          <a:xfrm>
            <a:off x="4554541" y="6082847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橢圓 54"/>
          <p:cNvSpPr/>
          <p:nvPr>
            <p:custDataLst>
              <p:tags r:id="rId12"/>
            </p:custDataLst>
          </p:nvPr>
        </p:nvSpPr>
        <p:spPr>
          <a:xfrm>
            <a:off x="4545606" y="5196701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橢圓 55"/>
          <p:cNvSpPr/>
          <p:nvPr>
            <p:custDataLst>
              <p:tags r:id="rId13"/>
            </p:custDataLst>
          </p:nvPr>
        </p:nvSpPr>
        <p:spPr>
          <a:xfrm>
            <a:off x="2954645" y="3603516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>
            <p:custDataLst>
              <p:tags r:id="rId1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61</a:t>
            </a:r>
            <a:endParaRPr lang="zh-CN" altLang="en-US" sz="1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23AE15B-C76B-4712-887C-4837C6C2CB46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63</a:t>
            </a:r>
            <a:endParaRPr lang="zh-TW" altLang="en-US" sz="1200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73C1286-0F1B-0B38-E650-63F8C513518E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B7B05FD-23F1-7030-31B3-A6BFECB9BCD9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FF576718-B54A-3E05-31DD-27DDE02F1BDA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5A138DA9-D9F2-57EF-EFAF-B76C71F22815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44FCF8D-DC6D-CDA8-16EB-6CF2D55CCF1A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4AC574CF-BB28-CE91-FF03-5833B1504E8A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998FC81C-53F8-D6AC-0987-27871005207D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890D03EC-3C08-BD28-0986-2B14D30FAF10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9BD6069-9997-00F1-133B-D647CAAEADF5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3E5607B-D997-4ABE-F74C-FA3B3361726F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5F6B64C3-7DE1-B429-9718-8C00375F189F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8D6657A-9BF3-E5BD-F491-2FBE516A1328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DCECA724-041F-1666-3C00-8EC1DC1DF917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1182375-7788-A0E8-DA36-D47B62B22416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DFB29AC8-6E86-0370-B8A4-7E9BBFAC9E15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4A388A3-E048-DCA3-016C-3FC1F1AE1118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B3069B4-D760-C1AE-1E5A-B22E8D81AA77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E075E0A-00B6-088E-5ABC-EEB38D6A5A7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ACEC4109-AACD-133A-3FAB-10F46892B378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B11A1D1-1322-E6CA-C939-600C5C6B680A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 flipH="1" flipV="1">
            <a:off x="9523252" y="1763097"/>
            <a:ext cx="280925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EB76598-5A58-769D-7092-30093E8CFFA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H="1">
            <a:off x="8961400" y="1763097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A04BCD6E-8713-0236-83F1-964CD937F4CD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H="1">
            <a:off x="8680475" y="1763097"/>
            <a:ext cx="280925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1656A85C-CEF7-1D66-779B-E7EC964909E6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8680475" y="2249674"/>
            <a:ext cx="280925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1749864C-5B4E-99FF-B94A-C2C9402379EE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8961400" y="2736250"/>
            <a:ext cx="561850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B32D7D0-AA58-8F66-EF25-E017D70BBB0D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 flipV="1">
            <a:off x="9523250" y="2249674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6291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38" name="直線接點 537"/>
          <p:cNvCxnSpPr/>
          <p:nvPr>
            <p:custDataLst>
              <p:tags r:id="rId3"/>
            </p:custDataLst>
          </p:nvPr>
        </p:nvCxnSpPr>
        <p:spPr>
          <a:xfrm flipH="1"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>
            <p:custDataLst>
              <p:tags r:id="rId4"/>
            </p:custDataLst>
          </p:nvPr>
        </p:nvCxnSpPr>
        <p:spPr>
          <a:xfrm flipH="1">
            <a:off x="2392794" y="263036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>
            <p:custDataLst>
              <p:tags r:id="rId5"/>
            </p:custDataLst>
          </p:nvPr>
        </p:nvCxnSpPr>
        <p:spPr>
          <a:xfrm>
            <a:off x="2392794" y="311693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>
            <p:custDataLst>
              <p:tags r:id="rId6"/>
            </p:custDataLst>
          </p:nvPr>
        </p:nvCxnSpPr>
        <p:spPr>
          <a:xfrm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>
            <p:custDataLst>
              <p:tags r:id="rId7"/>
            </p:custDataLst>
          </p:nvPr>
        </p:nvCxnSpPr>
        <p:spPr>
          <a:xfrm flipV="1">
            <a:off x="3235569" y="311694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>
            <p:custDataLst>
              <p:tags r:id="rId8"/>
            </p:custDataLst>
          </p:nvPr>
        </p:nvCxnSpPr>
        <p:spPr>
          <a:xfrm flipH="1" flipV="1">
            <a:off x="3235569" y="2630363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6" name="群組 545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547" name="手繪多邊形 546" descr="R3"/>
            <p:cNvSpPr/>
            <p:nvPr>
              <p:custDataLst>
                <p:tags r:id="rId48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48" name="直線接點 547"/>
            <p:cNvCxnSpPr/>
            <p:nvPr>
              <p:custDataLst>
                <p:tags r:id="rId49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線接點 548"/>
            <p:cNvCxnSpPr/>
            <p:nvPr>
              <p:custDataLst>
                <p:tags r:id="rId50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線接點 549"/>
            <p:cNvCxnSpPr/>
            <p:nvPr>
              <p:custDataLst>
                <p:tags r:id="rId51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群組 550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552" name="手繪多邊形 551" descr="R4"/>
            <p:cNvSpPr/>
            <p:nvPr>
              <p:custDataLst>
                <p:tags r:id="rId43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53" name="直線接點 552"/>
            <p:cNvCxnSpPr/>
            <p:nvPr>
              <p:custDataLst>
                <p:tags r:id="rId44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接點 553"/>
            <p:cNvCxnSpPr/>
            <p:nvPr>
              <p:custDataLst>
                <p:tags r:id="rId45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接點 554"/>
            <p:cNvCxnSpPr/>
            <p:nvPr>
              <p:custDataLst>
                <p:tags r:id="rId46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接點 555"/>
            <p:cNvCxnSpPr/>
            <p:nvPr>
              <p:custDataLst>
                <p:tags r:id="rId47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群組 556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558" name="手繪多邊形 557" descr="R6"/>
            <p:cNvSpPr/>
            <p:nvPr>
              <p:custDataLst>
                <p:tags r:id="rId36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59" name="直線接點 558"/>
            <p:cNvCxnSpPr/>
            <p:nvPr>
              <p:custDataLst>
                <p:tags r:id="rId37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接點 559"/>
            <p:cNvCxnSpPr/>
            <p:nvPr>
              <p:custDataLst>
                <p:tags r:id="rId38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線接點 560"/>
            <p:cNvCxnSpPr/>
            <p:nvPr>
              <p:custDataLst>
                <p:tags r:id="rId39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線接點 561"/>
            <p:cNvCxnSpPr/>
            <p:nvPr>
              <p:custDataLst>
                <p:tags r:id="rId40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線接點 562"/>
            <p:cNvCxnSpPr/>
            <p:nvPr>
              <p:custDataLst>
                <p:tags r:id="rId41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線接點 563"/>
            <p:cNvCxnSpPr/>
            <p:nvPr>
              <p:custDataLst>
                <p:tags r:id="rId42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5" name="直線接點 564"/>
          <p:cNvCxnSpPr/>
          <p:nvPr>
            <p:custDataLst>
              <p:tags r:id="rId9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>
            <p:custDataLst>
              <p:tags r:id="rId10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>
            <p:custDataLst>
              <p:tags r:id="rId11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>
            <p:custDataLst>
              <p:tags r:id="rId1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62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78826D9-C2DF-47B6-A4A6-389683117E6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64</a:t>
            </a:r>
            <a:endParaRPr lang="zh-TW" altLang="en-US" sz="12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325C481-D6D4-8CB3-CED4-494B578FCABD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C6A33C59-4A94-56E6-296A-8FAB87DEA6E2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8018C72F-1C65-2E85-0BF5-2B42945535C9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BF096549-BF18-A25A-7436-9EE2A7A79825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63A63C40-7220-DB1D-C35A-0CAB960AFBDA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DEA40EB-46B6-1D1D-904C-D7757A5A67FC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05A66786-6578-6968-D698-1AD4644522DC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8087E3-3CA9-7F6E-4A1F-63A117DF3AD3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518C11A-A6D8-C903-483A-E5D37A958AF7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FBF677B-4EB5-2C03-4311-5763B2A00A51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F92FEE8C-F7D7-C880-52CC-90DFBC9318A7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8EC1E89-9146-FC48-9010-4F79255C8D5E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1503DD7-9C6E-47FE-FA8C-417E026ACD47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D66CE9DB-D3FC-1919-02D4-0D519475478D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ABE71250-D93E-68C2-D825-44C8D73C7161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BEFB6BA-E6DA-FD40-9F7F-C643BB2E6FE6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EA05993-4711-40BC-FDBF-319DC16AE5FB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70DC920-046F-957E-1964-A19ACF0202E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24A3F426-03C4-E516-07BC-B6AF3818DC72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8BAD1A29-F61B-8F4D-24A6-AAA56F4B14E7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H="1" flipV="1">
            <a:off x="9523253" y="1763097"/>
            <a:ext cx="280925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2F9ABB4-B1E1-F817-7B52-17CF9F22C292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 flipH="1">
            <a:off x="8961400" y="1763097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5089947-E024-B739-24B5-55363819D1DB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 flipH="1">
            <a:off x="8680476" y="1763097"/>
            <a:ext cx="280925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E45E971-288E-EA9A-7175-5120C794FDC9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8680476" y="2249674"/>
            <a:ext cx="280925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74DCCF2-F94F-DBB0-A090-B9C4BECCF1E2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8961400" y="2736251"/>
            <a:ext cx="561850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F33A4FA-FA06-8E6B-4EC0-D68ECF2117D5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flipV="1">
            <a:off x="9523250" y="2249674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37672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38" name="直線接點 537"/>
          <p:cNvCxnSpPr/>
          <p:nvPr>
            <p:custDataLst>
              <p:tags r:id="rId3"/>
            </p:custDataLst>
          </p:nvPr>
        </p:nvCxnSpPr>
        <p:spPr>
          <a:xfrm flipH="1"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>
            <p:custDataLst>
              <p:tags r:id="rId4"/>
            </p:custDataLst>
          </p:nvPr>
        </p:nvCxnSpPr>
        <p:spPr>
          <a:xfrm flipH="1">
            <a:off x="2392794" y="263036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>
            <p:custDataLst>
              <p:tags r:id="rId5"/>
            </p:custDataLst>
          </p:nvPr>
        </p:nvCxnSpPr>
        <p:spPr>
          <a:xfrm>
            <a:off x="2392794" y="311693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>
            <p:custDataLst>
              <p:tags r:id="rId6"/>
            </p:custDataLst>
          </p:nvPr>
        </p:nvCxnSpPr>
        <p:spPr>
          <a:xfrm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>
            <p:custDataLst>
              <p:tags r:id="rId7"/>
            </p:custDataLst>
          </p:nvPr>
        </p:nvCxnSpPr>
        <p:spPr>
          <a:xfrm flipV="1">
            <a:off x="3235569" y="311694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>
            <p:custDataLst>
              <p:tags r:id="rId8"/>
            </p:custDataLst>
          </p:nvPr>
        </p:nvCxnSpPr>
        <p:spPr>
          <a:xfrm flipH="1" flipV="1">
            <a:off x="3235569" y="2630363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6" name="群組 545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547" name="手繪多邊形 546" descr="R3"/>
            <p:cNvSpPr/>
            <p:nvPr>
              <p:custDataLst>
                <p:tags r:id="rId79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48" name="直線接點 547"/>
            <p:cNvCxnSpPr/>
            <p:nvPr>
              <p:custDataLst>
                <p:tags r:id="rId80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線接點 548"/>
            <p:cNvCxnSpPr/>
            <p:nvPr>
              <p:custDataLst>
                <p:tags r:id="rId81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線接點 549"/>
            <p:cNvCxnSpPr/>
            <p:nvPr>
              <p:custDataLst>
                <p:tags r:id="rId82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群組 550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552" name="手繪多邊形 551" descr="R4"/>
            <p:cNvSpPr/>
            <p:nvPr>
              <p:custDataLst>
                <p:tags r:id="rId74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53" name="直線接點 552"/>
            <p:cNvCxnSpPr/>
            <p:nvPr>
              <p:custDataLst>
                <p:tags r:id="rId75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接點 553"/>
            <p:cNvCxnSpPr/>
            <p:nvPr>
              <p:custDataLst>
                <p:tags r:id="rId76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接點 554"/>
            <p:cNvCxnSpPr/>
            <p:nvPr>
              <p:custDataLst>
                <p:tags r:id="rId77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接點 555"/>
            <p:cNvCxnSpPr/>
            <p:nvPr>
              <p:custDataLst>
                <p:tags r:id="rId78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群組 556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558" name="手繪多邊形 557" descr="R6"/>
            <p:cNvSpPr/>
            <p:nvPr>
              <p:custDataLst>
                <p:tags r:id="rId67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59" name="直線接點 558"/>
            <p:cNvCxnSpPr/>
            <p:nvPr>
              <p:custDataLst>
                <p:tags r:id="rId68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接點 559"/>
            <p:cNvCxnSpPr/>
            <p:nvPr>
              <p:custDataLst>
                <p:tags r:id="rId69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線接點 560"/>
            <p:cNvCxnSpPr/>
            <p:nvPr>
              <p:custDataLst>
                <p:tags r:id="rId70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線接點 561"/>
            <p:cNvCxnSpPr/>
            <p:nvPr>
              <p:custDataLst>
                <p:tags r:id="rId71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線接點 562"/>
            <p:cNvCxnSpPr/>
            <p:nvPr>
              <p:custDataLst>
                <p:tags r:id="rId72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線接點 563"/>
            <p:cNvCxnSpPr/>
            <p:nvPr>
              <p:custDataLst>
                <p:tags r:id="rId73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5" name="直線接點 564"/>
          <p:cNvCxnSpPr/>
          <p:nvPr>
            <p:custDataLst>
              <p:tags r:id="rId9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>
            <p:custDataLst>
              <p:tags r:id="rId10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>
            <p:custDataLst>
              <p:tags r:id="rId11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 descr="PLACEHOLDER"/>
          <p:cNvGrpSpPr/>
          <p:nvPr>
            <p:custDataLst>
              <p:tags r:id="rId12"/>
            </p:custDataLst>
          </p:nvPr>
        </p:nvGrpSpPr>
        <p:grpSpPr>
          <a:xfrm>
            <a:off x="2323341" y="1970558"/>
            <a:ext cx="1262606" cy="1702411"/>
            <a:chOff x="2323341" y="1970558"/>
            <a:chExt cx="1262606" cy="1702411"/>
          </a:xfrm>
        </p:grpSpPr>
        <p:sp>
          <p:nvSpPr>
            <p:cNvPr id="18" name="矩形 17" descr="PLACEHOLDER"/>
            <p:cNvSpPr/>
            <p:nvPr/>
          </p:nvSpPr>
          <p:spPr>
            <a:xfrm>
              <a:off x="2392794" y="2630363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/>
            <p:cNvSpPr/>
            <p:nvPr/>
          </p:nvSpPr>
          <p:spPr>
            <a:xfrm>
              <a:off x="232334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344704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232334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344704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288519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288519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232334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344704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 descr="PLACEHOLDER"/>
            <p:cNvCxnSpPr/>
            <p:nvPr/>
          </p:nvCxnSpPr>
          <p:spPr>
            <a:xfrm flipV="1">
              <a:off x="2954644" y="221364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圓形箭號 27" descr="PLACEHOLDER"/>
            <p:cNvSpPr/>
            <p:nvPr/>
          </p:nvSpPr>
          <p:spPr>
            <a:xfrm>
              <a:off x="2781011" y="197055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 descr="PLACEHOLDER"/>
          <p:cNvGrpSpPr/>
          <p:nvPr>
            <p:custDataLst>
              <p:tags r:id="rId13"/>
            </p:custDataLst>
          </p:nvPr>
        </p:nvGrpSpPr>
        <p:grpSpPr>
          <a:xfrm>
            <a:off x="2604266" y="2560910"/>
            <a:ext cx="700756" cy="138906"/>
            <a:chOff x="2604266" y="2560910"/>
            <a:chExt cx="700756" cy="138906"/>
          </a:xfrm>
        </p:grpSpPr>
        <p:sp>
          <p:nvSpPr>
            <p:cNvPr id="30" name="橢圓 29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260426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 descr="PLACEHOLDER"/>
          <p:cNvGrpSpPr/>
          <p:nvPr>
            <p:custDataLst>
              <p:tags r:id="rId14"/>
            </p:custDataLst>
          </p:nvPr>
        </p:nvGrpSpPr>
        <p:grpSpPr>
          <a:xfrm>
            <a:off x="2323341" y="2560910"/>
            <a:ext cx="419831" cy="625482"/>
            <a:chOff x="2323341" y="2560910"/>
            <a:chExt cx="419831" cy="625482"/>
          </a:xfrm>
        </p:grpSpPr>
        <p:sp>
          <p:nvSpPr>
            <p:cNvPr id="33" name="橢圓 32" descr="PLACEHOLDER"/>
            <p:cNvSpPr/>
            <p:nvPr/>
          </p:nvSpPr>
          <p:spPr>
            <a:xfrm>
              <a:off x="260426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/>
            <p:cNvSpPr/>
            <p:nvPr/>
          </p:nvSpPr>
          <p:spPr>
            <a:xfrm>
              <a:off x="2323341" y="304748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 descr="PLACEHOLDER"/>
          <p:cNvGrpSpPr/>
          <p:nvPr>
            <p:custDataLst>
              <p:tags r:id="rId15"/>
            </p:custDataLst>
          </p:nvPr>
        </p:nvGrpSpPr>
        <p:grpSpPr>
          <a:xfrm>
            <a:off x="2323341" y="3047486"/>
            <a:ext cx="419831" cy="625483"/>
            <a:chOff x="2323341" y="3047486"/>
            <a:chExt cx="419831" cy="625483"/>
          </a:xfrm>
        </p:grpSpPr>
        <p:sp>
          <p:nvSpPr>
            <p:cNvPr id="36" name="橢圓 35" descr="PLACEHOLDER"/>
            <p:cNvSpPr/>
            <p:nvPr/>
          </p:nvSpPr>
          <p:spPr>
            <a:xfrm>
              <a:off x="2323341" y="304748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/>
            <p:cNvSpPr/>
            <p:nvPr/>
          </p:nvSpPr>
          <p:spPr>
            <a:xfrm>
              <a:off x="260426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 descr="PLACEHOLDER"/>
          <p:cNvGrpSpPr/>
          <p:nvPr>
            <p:custDataLst>
              <p:tags r:id="rId16"/>
            </p:custDataLst>
          </p:nvPr>
        </p:nvGrpSpPr>
        <p:grpSpPr>
          <a:xfrm>
            <a:off x="2604266" y="3534063"/>
            <a:ext cx="700756" cy="138906"/>
            <a:chOff x="2604266" y="3534063"/>
            <a:chExt cx="700756" cy="138906"/>
          </a:xfrm>
        </p:grpSpPr>
        <p:sp>
          <p:nvSpPr>
            <p:cNvPr id="39" name="橢圓 38" descr="PLACEHOLDER"/>
            <p:cNvSpPr/>
            <p:nvPr/>
          </p:nvSpPr>
          <p:spPr>
            <a:xfrm>
              <a:off x="260426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316611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 descr="PLACEHOLDER"/>
          <p:cNvGrpSpPr/>
          <p:nvPr>
            <p:custDataLst>
              <p:tags r:id="rId17"/>
            </p:custDataLst>
          </p:nvPr>
        </p:nvGrpSpPr>
        <p:grpSpPr>
          <a:xfrm>
            <a:off x="3166116" y="3047487"/>
            <a:ext cx="419831" cy="625482"/>
            <a:chOff x="3166116" y="3047487"/>
            <a:chExt cx="419831" cy="625482"/>
          </a:xfrm>
        </p:grpSpPr>
        <p:sp>
          <p:nvSpPr>
            <p:cNvPr id="42" name="橢圓 41" descr="PLACEHOLDER"/>
            <p:cNvSpPr/>
            <p:nvPr/>
          </p:nvSpPr>
          <p:spPr>
            <a:xfrm>
              <a:off x="316611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3447041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 descr="PLACEHOLDER"/>
          <p:cNvGrpSpPr/>
          <p:nvPr>
            <p:custDataLst>
              <p:tags r:id="rId18"/>
            </p:custDataLst>
          </p:nvPr>
        </p:nvGrpSpPr>
        <p:grpSpPr>
          <a:xfrm>
            <a:off x="3166116" y="2560910"/>
            <a:ext cx="419831" cy="625483"/>
            <a:chOff x="3166116" y="2560910"/>
            <a:chExt cx="419831" cy="625483"/>
          </a:xfrm>
        </p:grpSpPr>
        <p:sp>
          <p:nvSpPr>
            <p:cNvPr id="45" name="橢圓 44" descr="PLACEHOLDER"/>
            <p:cNvSpPr/>
            <p:nvPr/>
          </p:nvSpPr>
          <p:spPr>
            <a:xfrm>
              <a:off x="3447041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7" name="圓角矩形 76"/>
          <p:cNvSpPr/>
          <p:nvPr>
            <p:custDataLst>
              <p:tags r:id="rId19"/>
            </p:custDataLst>
          </p:nvPr>
        </p:nvSpPr>
        <p:spPr>
          <a:xfrm>
            <a:off x="3105261" y="6295981"/>
            <a:ext cx="2880691" cy="4086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sp>
        <p:nvSpPr>
          <p:cNvPr id="80" name="橢圓 79"/>
          <p:cNvSpPr/>
          <p:nvPr>
            <p:custDataLst>
              <p:tags r:id="rId20"/>
            </p:custDataLst>
          </p:nvPr>
        </p:nvSpPr>
        <p:spPr>
          <a:xfrm>
            <a:off x="2954645" y="3603516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pSp>
        <p:nvGrpSpPr>
          <p:cNvPr id="50" name="群組 49" descr="PLACEHOLDER"/>
          <p:cNvGrpSpPr/>
          <p:nvPr>
            <p:custDataLst>
              <p:tags r:id="rId21"/>
            </p:custDataLst>
          </p:nvPr>
        </p:nvGrpSpPr>
        <p:grpSpPr>
          <a:xfrm>
            <a:off x="2280115" y="6161957"/>
            <a:ext cx="891882" cy="138906"/>
            <a:chOff x="2280115" y="6161957"/>
            <a:chExt cx="891882" cy="138906"/>
          </a:xfrm>
        </p:grpSpPr>
        <p:sp>
          <p:nvSpPr>
            <p:cNvPr id="48" name="橢圓 47" descr="PLACEHOLDER"/>
            <p:cNvSpPr/>
            <p:nvPr/>
          </p:nvSpPr>
          <p:spPr>
            <a:xfrm>
              <a:off x="3033091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 descr="PLACEHOLDER"/>
            <p:cNvSpPr/>
            <p:nvPr/>
          </p:nvSpPr>
          <p:spPr>
            <a:xfrm>
              <a:off x="2280115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 descr="PLACEHOLDER"/>
          <p:cNvGrpSpPr/>
          <p:nvPr>
            <p:custDataLst>
              <p:tags r:id="rId22"/>
            </p:custDataLst>
          </p:nvPr>
        </p:nvGrpSpPr>
        <p:grpSpPr>
          <a:xfrm>
            <a:off x="2141209" y="4679723"/>
            <a:ext cx="1169694" cy="1760046"/>
            <a:chOff x="2141209" y="4679723"/>
            <a:chExt cx="1169694" cy="1760046"/>
          </a:xfrm>
        </p:grpSpPr>
        <p:sp>
          <p:nvSpPr>
            <p:cNvPr id="51" name="矩形 50" descr="PLACEHOLDER"/>
            <p:cNvSpPr/>
            <p:nvPr/>
          </p:nvSpPr>
          <p:spPr>
            <a:xfrm>
              <a:off x="2210662" y="5339528"/>
              <a:ext cx="1030788" cy="103078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 descr="PLACEHOLDER"/>
            <p:cNvSpPr/>
            <p:nvPr/>
          </p:nvSpPr>
          <p:spPr>
            <a:xfrm>
              <a:off x="2141209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/>
            <p:cNvSpPr/>
            <p:nvPr/>
          </p:nvSpPr>
          <p:spPr>
            <a:xfrm>
              <a:off x="3171997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 descr="PLACEHOLDER"/>
            <p:cNvSpPr/>
            <p:nvPr/>
          </p:nvSpPr>
          <p:spPr>
            <a:xfrm>
              <a:off x="214120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/>
            <p:cNvSpPr/>
            <p:nvPr/>
          </p:nvSpPr>
          <p:spPr>
            <a:xfrm>
              <a:off x="3171997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 descr="PLACEHOLDER"/>
            <p:cNvSpPr/>
            <p:nvPr/>
          </p:nvSpPr>
          <p:spPr>
            <a:xfrm>
              <a:off x="2656603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 descr="PLACEHOLDER"/>
            <p:cNvSpPr/>
            <p:nvPr/>
          </p:nvSpPr>
          <p:spPr>
            <a:xfrm>
              <a:off x="2656603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 descr="PLACEHOLDER"/>
            <p:cNvSpPr/>
            <p:nvPr/>
          </p:nvSpPr>
          <p:spPr>
            <a:xfrm>
              <a:off x="2141209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 descr="PLACEHOLDER"/>
            <p:cNvSpPr/>
            <p:nvPr/>
          </p:nvSpPr>
          <p:spPr>
            <a:xfrm>
              <a:off x="3171997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 descr="PLACEHOLDER"/>
            <p:cNvCxnSpPr/>
            <p:nvPr/>
          </p:nvCxnSpPr>
          <p:spPr>
            <a:xfrm flipV="1">
              <a:off x="2726056" y="4922809"/>
              <a:ext cx="0" cy="34726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圓形箭號 60" descr="PLACEHOLDER"/>
            <p:cNvSpPr/>
            <p:nvPr/>
          </p:nvSpPr>
          <p:spPr>
            <a:xfrm>
              <a:off x="2552423" y="4679723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8" name="橢圓 77"/>
          <p:cNvSpPr/>
          <p:nvPr>
            <p:custDataLst>
              <p:tags r:id="rId23"/>
            </p:custDataLst>
          </p:nvPr>
        </p:nvSpPr>
        <p:spPr>
          <a:xfrm>
            <a:off x="2845088" y="6298730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橢圓 78"/>
          <p:cNvSpPr/>
          <p:nvPr>
            <p:custDataLst>
              <p:tags r:id="rId24"/>
            </p:custDataLst>
          </p:nvPr>
        </p:nvSpPr>
        <p:spPr>
          <a:xfrm>
            <a:off x="3253280" y="5421041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>
            <p:custDataLst>
              <p:tags r:id="rId2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3891419" y="1037898"/>
            <a:ext cx="2121074" cy="374502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D797A20-7C89-4F16-AC13-A0157422DC3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65</a:t>
            </a:r>
            <a:endParaRPr lang="zh-TW" altLang="en-US" sz="12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64846081-0F8C-42DF-423E-4DBCDEB8E376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D506A5BA-39B3-1E43-D5E4-C18095D06E29}"/>
                </a:ext>
              </a:extLst>
            </p:cNvPr>
            <p:cNvCxnSpPr/>
            <p:nvPr>
              <p:custDataLst>
                <p:tags r:id="rId64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8C2C800-D891-E2B7-2D3A-D45E0EAC7351}"/>
                </a:ext>
              </a:extLst>
            </p:cNvPr>
            <p:cNvCxnSpPr/>
            <p:nvPr>
              <p:custDataLst>
                <p:tags r:id="rId65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D15DF997-8326-D88D-9524-571553354FA0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70A1D9C-8C66-2A73-276A-D69CB3E14158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3B5E0E1E-26AA-250A-E183-48904564B13C}"/>
                </a:ext>
              </a:extLst>
            </p:cNvPr>
            <p:cNvCxnSpPr/>
            <p:nvPr>
              <p:custDataLst>
                <p:tags r:id="rId60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081691A-BA86-3B86-E221-6EBA39015CD0}"/>
                </a:ext>
              </a:extLst>
            </p:cNvPr>
            <p:cNvCxnSpPr/>
            <p:nvPr>
              <p:custDataLst>
                <p:tags r:id="rId61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1FC8315-27CA-DA46-53C4-691006857BB4}"/>
                </a:ext>
              </a:extLst>
            </p:cNvPr>
            <p:cNvCxnSpPr/>
            <p:nvPr>
              <p:custDataLst>
                <p:tags r:id="rId62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C98245F-CCD6-DCDF-AB4C-BCFF53EEC66A}"/>
                </a:ext>
              </a:extLst>
            </p:cNvPr>
            <p:cNvCxnSpPr/>
            <p:nvPr>
              <p:custDataLst>
                <p:tags r:id="rId63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CCC005D-C6FA-0260-D655-A3C1242C00F3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0F12B139-D3F4-9590-6821-9C9C9B741168}"/>
                </a:ext>
              </a:extLst>
            </p:cNvPr>
            <p:cNvCxnSpPr/>
            <p:nvPr>
              <p:custDataLst>
                <p:tags r:id="rId54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EEBB399-CDAA-4D40-3ADD-F1FBA38E1EFC}"/>
                </a:ext>
              </a:extLst>
            </p:cNvPr>
            <p:cNvCxnSpPr/>
            <p:nvPr>
              <p:custDataLst>
                <p:tags r:id="rId55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98D2B6F-E5BA-5041-99E2-385C0B9FC2B1}"/>
                </a:ext>
              </a:extLst>
            </p:cNvPr>
            <p:cNvCxnSpPr/>
            <p:nvPr>
              <p:custDataLst>
                <p:tags r:id="rId56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接點 511">
              <a:extLst>
                <a:ext uri="{FF2B5EF4-FFF2-40B4-BE49-F238E27FC236}">
                  <a16:creationId xmlns:a16="http://schemas.microsoft.com/office/drawing/2014/main" id="{DD33EDAB-5AD8-B971-9E48-57F496D6860C}"/>
                </a:ext>
              </a:extLst>
            </p:cNvPr>
            <p:cNvCxnSpPr/>
            <p:nvPr>
              <p:custDataLst>
                <p:tags r:id="rId57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線接點 512">
              <a:extLst>
                <a:ext uri="{FF2B5EF4-FFF2-40B4-BE49-F238E27FC236}">
                  <a16:creationId xmlns:a16="http://schemas.microsoft.com/office/drawing/2014/main" id="{5C7E77A9-97C3-8583-A2F8-FA9F323992DC}"/>
                </a:ext>
              </a:extLst>
            </p:cNvPr>
            <p:cNvCxnSpPr/>
            <p:nvPr>
              <p:custDataLst>
                <p:tags r:id="rId58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線接點 513">
              <a:extLst>
                <a:ext uri="{FF2B5EF4-FFF2-40B4-BE49-F238E27FC236}">
                  <a16:creationId xmlns:a16="http://schemas.microsoft.com/office/drawing/2014/main" id="{2C95B3EE-DAC6-D50E-4658-0709D2864C5E}"/>
                </a:ext>
              </a:extLst>
            </p:cNvPr>
            <p:cNvCxnSpPr/>
            <p:nvPr>
              <p:custDataLst>
                <p:tags r:id="rId59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5F90DD99-5741-6D5A-BFD6-8E875ECB05BD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483B85A1-2098-1E63-97AC-A6ECD1112C10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B10E302E-BC6B-BA96-36B8-4C8C5CAA073C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5E59BAE6-B771-63CA-0EED-0546ED6B0BFC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 rot="3600004" flipH="1">
            <a:off x="9869366" y="172546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B4E53C22-D145-C1DB-1F72-25200A984A19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 rot="3600004">
            <a:off x="9766541" y="1341710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CCF37B21-E423-5A3F-E891-06ED45801AE2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 rot="3600004">
            <a:off x="9382790" y="200638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7192F219-EE5C-8987-8ACC-CE18486A7BF7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 rot="3600004" flipV="1">
            <a:off x="10047466" y="182828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65004675-D9C3-C06C-A7B7-B2D8AB193A95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 flipH="1">
            <a:off x="8961400" y="1201246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2C32276B-EA47-2491-5FD1-54C9437216A1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8961400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80953F7D-DAAF-9271-3BC7-2FB1F63D1EB4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961400" y="1763097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1D9814E2-401B-8514-9E25-006482064194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 flipV="1">
            <a:off x="9523252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E49C7926-2C21-4DC7-7FE2-3FE99589B1F0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 rot="17999998" flipH="1">
            <a:off x="8053438" y="1725460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A0160A6F-6DA5-58E4-5660-8B4A0294124B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 rot="17999998">
            <a:off x="8437189" y="1828286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AA9B9359-3C37-4EA4-410B-4AF115336004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 rot="17999998">
            <a:off x="8540014" y="2006385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BAFCF2E3-CD9B-324B-9135-AF076F5EFE37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 rot="17999998" flipV="1">
            <a:off x="8718114" y="134170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97029460-0011-DC3C-EBDF-FD22F4EC7DDF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 rot="14400004" flipH="1">
            <a:off x="8053437" y="277388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C83CF02F-411B-9168-A40C-18811015D01E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 rot="14400004">
            <a:off x="8718113" y="259578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794F3417-E0EB-8279-6EE9-FCC39718783D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 rot="14400004">
            <a:off x="8540014" y="249296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220503E2-DE80-0D40-23F6-69A469F7242B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 rot="14400004" flipV="1">
            <a:off x="8437188" y="2109210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760C189B-FD1A-7C31-A39D-90D86817AC7A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 rot="10800000" flipH="1">
            <a:off x="8961399" y="329810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3B2C77C5-939A-E377-6F81-BE5330AAE133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 rot="10800000">
            <a:off x="9523250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8D815C9-2E22-F3AA-2DAA-F8F78E5D723C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 rot="10800000">
            <a:off x="8961399" y="273625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B74BEA68-3573-39BD-4C71-DDF9D5D9ECA8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 rot="10800000" flipV="1">
            <a:off x="8961399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064DC9AC-E91C-ED4D-9FDB-2F435E2A5CE5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 rot="7200005" flipH="1">
            <a:off x="9869363" y="2773888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6B12D7AF-A3B3-44CD-E7D8-0E4702AE2F3C}"/>
              </a:ext>
            </a:extLst>
          </p:cNvPr>
          <p:cNvCxnSpPr/>
          <p:nvPr>
            <p:custDataLst>
              <p:tags r:id="rId51"/>
            </p:custDataLst>
          </p:nvPr>
        </p:nvCxnSpPr>
        <p:spPr>
          <a:xfrm rot="7200005">
            <a:off x="10047463" y="2109211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C426AEC1-5B26-713C-3EAA-462217381CE0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 rot="7200005">
            <a:off x="9382786" y="24929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B87018D4-303C-C566-D89B-210C31F727EB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 rot="7200005" flipV="1">
            <a:off x="9766537" y="2595789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33456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4" name="直線接點 33"/>
          <p:cNvCxnSpPr/>
          <p:nvPr>
            <p:custDataLst>
              <p:tags r:id="rId4"/>
            </p:custDataLst>
          </p:nvPr>
        </p:nvCxnSpPr>
        <p:spPr>
          <a:xfrm flipH="1">
            <a:off x="2673719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>
            <p:custDataLst>
              <p:tags r:id="rId5"/>
            </p:custDataLst>
          </p:nvPr>
        </p:nvCxnSpPr>
        <p:spPr>
          <a:xfrm>
            <a:off x="267371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>
            <p:custDataLst>
              <p:tags r:id="rId6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7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8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2" name="直線接點 41"/>
          <p:cNvCxnSpPr/>
          <p:nvPr>
            <p:custDataLst>
              <p:tags r:id="rId9"/>
            </p:custDataLst>
          </p:nvPr>
        </p:nvCxnSpPr>
        <p:spPr>
          <a:xfrm rot="18000002" flipH="1">
            <a:off x="1765756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>
            <p:custDataLst>
              <p:tags r:id="rId10"/>
            </p:custDataLst>
          </p:nvPr>
        </p:nvCxnSpPr>
        <p:spPr>
          <a:xfrm rot="18000002">
            <a:off x="2149506" y="2695551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>
            <p:custDataLst>
              <p:tags r:id="rId11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12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13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0" name="直線接點 49"/>
          <p:cNvCxnSpPr/>
          <p:nvPr>
            <p:custDataLst>
              <p:tags r:id="rId14"/>
            </p:custDataLst>
          </p:nvPr>
        </p:nvCxnSpPr>
        <p:spPr>
          <a:xfrm rot="14400005" flipH="1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>
            <p:custDataLst>
              <p:tags r:id="rId15"/>
            </p:custDataLst>
          </p:nvPr>
        </p:nvCxnSpPr>
        <p:spPr>
          <a:xfrm rot="14400005">
            <a:off x="2430430" y="34630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>
            <p:custDataLst>
              <p:tags r:id="rId16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7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8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8" name="直線接點 57"/>
          <p:cNvCxnSpPr/>
          <p:nvPr>
            <p:custDataLst>
              <p:tags r:id="rId19"/>
            </p:custDataLst>
          </p:nvPr>
        </p:nvCxnSpPr>
        <p:spPr>
          <a:xfrm rot="10800004" flipH="1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>
            <p:custDataLst>
              <p:tags r:id="rId20"/>
            </p:custDataLst>
          </p:nvPr>
        </p:nvCxnSpPr>
        <p:spPr>
          <a:xfrm rot="10800004">
            <a:off x="323556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>
            <p:custDataLst>
              <p:tags r:id="rId21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22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23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6" name="直線接點 65"/>
          <p:cNvCxnSpPr/>
          <p:nvPr>
            <p:custDataLst>
              <p:tags r:id="rId24"/>
            </p:custDataLst>
          </p:nvPr>
        </p:nvCxnSpPr>
        <p:spPr>
          <a:xfrm rot="7200002" flipH="1">
            <a:off x="3581683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>
            <p:custDataLst>
              <p:tags r:id="rId25"/>
            </p:custDataLst>
          </p:nvPr>
        </p:nvCxnSpPr>
        <p:spPr>
          <a:xfrm rot="7200002">
            <a:off x="3759783" y="2976477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>
            <p:custDataLst>
              <p:tags r:id="rId2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2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2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4" name="直線接點 73"/>
          <p:cNvCxnSpPr/>
          <p:nvPr>
            <p:custDataLst>
              <p:tags r:id="rId29"/>
            </p:custDataLst>
          </p:nvPr>
        </p:nvCxnSpPr>
        <p:spPr>
          <a:xfrm rot="3600002" flipH="1">
            <a:off x="3581684" y="25927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>
            <p:custDataLst>
              <p:tags r:id="rId30"/>
            </p:custDataLst>
          </p:nvPr>
        </p:nvCxnSpPr>
        <p:spPr>
          <a:xfrm rot="3600002">
            <a:off x="3478858" y="22089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>
            <p:custDataLst>
              <p:tags r:id="rId31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32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81" name="手繪多邊形 80" descr="R3"/>
            <p:cNvSpPr/>
            <p:nvPr>
              <p:custDataLst>
                <p:tags r:id="rId90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82" name="直線接點 81"/>
            <p:cNvCxnSpPr/>
            <p:nvPr>
              <p:custDataLst>
                <p:tags r:id="rId91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>
              <p:custDataLst>
                <p:tags r:id="rId92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>
              <p:custDataLst>
                <p:tags r:id="rId93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86" name="手繪多邊形 85" descr="R4"/>
            <p:cNvSpPr/>
            <p:nvPr>
              <p:custDataLst>
                <p:tags r:id="rId85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87" name="直線接點 86"/>
            <p:cNvCxnSpPr/>
            <p:nvPr>
              <p:custDataLst>
                <p:tags r:id="rId86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>
              <p:custDataLst>
                <p:tags r:id="rId87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>
              <p:custDataLst>
                <p:tags r:id="rId88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>
              <p:custDataLst>
                <p:tags r:id="rId89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92" name="手繪多邊形 91" descr="R6"/>
            <p:cNvSpPr/>
            <p:nvPr>
              <p:custDataLst>
                <p:tags r:id="rId78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3" name="直線接點 92"/>
            <p:cNvCxnSpPr/>
            <p:nvPr>
              <p:custDataLst>
                <p:tags r:id="rId79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>
              <p:custDataLst>
                <p:tags r:id="rId80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>
              <p:custDataLst>
                <p:tags r:id="rId81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>
              <p:custDataLst>
                <p:tags r:id="rId82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>
              <p:custDataLst>
                <p:tags r:id="rId83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>
              <p:custDataLst>
                <p:tags r:id="rId84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直線接點 98"/>
          <p:cNvCxnSpPr/>
          <p:nvPr>
            <p:custDataLst>
              <p:tags r:id="rId33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34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>
            <p:custDataLst>
              <p:tags r:id="rId35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>
            <p:custDataLst>
              <p:tags r:id="rId3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64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5D873C-DDD9-4F3C-A909-8FEC508C2F2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66</a:t>
            </a:r>
            <a:endParaRPr lang="zh-TW" altLang="en-US" sz="1200" dirty="0"/>
          </a:p>
        </p:txBody>
      </p:sp>
      <p:grpSp>
        <p:nvGrpSpPr>
          <p:cNvPr id="516" name="群組 515">
            <a:extLst>
              <a:ext uri="{FF2B5EF4-FFF2-40B4-BE49-F238E27FC236}">
                <a16:creationId xmlns:a16="http://schemas.microsoft.com/office/drawing/2014/main" id="{CA9B71B2-910D-750E-34D5-B229903E1639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517" name="直線接點 516">
              <a:extLst>
                <a:ext uri="{FF2B5EF4-FFF2-40B4-BE49-F238E27FC236}">
                  <a16:creationId xmlns:a16="http://schemas.microsoft.com/office/drawing/2014/main" id="{2157CE57-A4D8-7EB2-161A-0729BD7E3574}"/>
                </a:ext>
              </a:extLst>
            </p:cNvPr>
            <p:cNvCxnSpPr/>
            <p:nvPr>
              <p:custDataLst>
                <p:tags r:id="rId75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線接點 517">
              <a:extLst>
                <a:ext uri="{FF2B5EF4-FFF2-40B4-BE49-F238E27FC236}">
                  <a16:creationId xmlns:a16="http://schemas.microsoft.com/office/drawing/2014/main" id="{8A7E97C5-F2F3-E0A9-EC25-93FE5CAB2FDD}"/>
                </a:ext>
              </a:extLst>
            </p:cNvPr>
            <p:cNvCxnSpPr/>
            <p:nvPr>
              <p:custDataLst>
                <p:tags r:id="rId76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線接點 518">
              <a:extLst>
                <a:ext uri="{FF2B5EF4-FFF2-40B4-BE49-F238E27FC236}">
                  <a16:creationId xmlns:a16="http://schemas.microsoft.com/office/drawing/2014/main" id="{EE8620CE-4333-CF91-56FE-85667B3E55E0}"/>
                </a:ext>
              </a:extLst>
            </p:cNvPr>
            <p:cNvCxnSpPr/>
            <p:nvPr>
              <p:custDataLst>
                <p:tags r:id="rId77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0" name="群組 519">
            <a:extLst>
              <a:ext uri="{FF2B5EF4-FFF2-40B4-BE49-F238E27FC236}">
                <a16:creationId xmlns:a16="http://schemas.microsoft.com/office/drawing/2014/main" id="{89D87828-A027-5065-66DA-2708F30367A6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521" name="直線接點 520">
              <a:extLst>
                <a:ext uri="{FF2B5EF4-FFF2-40B4-BE49-F238E27FC236}">
                  <a16:creationId xmlns:a16="http://schemas.microsoft.com/office/drawing/2014/main" id="{7B05E916-8210-9301-97BB-26533D28809C}"/>
                </a:ext>
              </a:extLst>
            </p:cNvPr>
            <p:cNvCxnSpPr/>
            <p:nvPr>
              <p:custDataLst>
                <p:tags r:id="rId71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線接點 521">
              <a:extLst>
                <a:ext uri="{FF2B5EF4-FFF2-40B4-BE49-F238E27FC236}">
                  <a16:creationId xmlns:a16="http://schemas.microsoft.com/office/drawing/2014/main" id="{8F1817D5-A5D7-6312-8179-BBC45904B9AE}"/>
                </a:ext>
              </a:extLst>
            </p:cNvPr>
            <p:cNvCxnSpPr/>
            <p:nvPr>
              <p:custDataLst>
                <p:tags r:id="rId72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線接點 522">
              <a:extLst>
                <a:ext uri="{FF2B5EF4-FFF2-40B4-BE49-F238E27FC236}">
                  <a16:creationId xmlns:a16="http://schemas.microsoft.com/office/drawing/2014/main" id="{03DCE582-6881-8101-797D-C1973361FAD6}"/>
                </a:ext>
              </a:extLst>
            </p:cNvPr>
            <p:cNvCxnSpPr/>
            <p:nvPr>
              <p:custDataLst>
                <p:tags r:id="rId73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線接點 523">
              <a:extLst>
                <a:ext uri="{FF2B5EF4-FFF2-40B4-BE49-F238E27FC236}">
                  <a16:creationId xmlns:a16="http://schemas.microsoft.com/office/drawing/2014/main" id="{E93C5918-00E2-8C6A-1AF5-81EF2B82A016}"/>
                </a:ext>
              </a:extLst>
            </p:cNvPr>
            <p:cNvCxnSpPr/>
            <p:nvPr>
              <p:custDataLst>
                <p:tags r:id="rId74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5" name="群組 524">
            <a:extLst>
              <a:ext uri="{FF2B5EF4-FFF2-40B4-BE49-F238E27FC236}">
                <a16:creationId xmlns:a16="http://schemas.microsoft.com/office/drawing/2014/main" id="{070F9008-91BF-1A81-5646-77097A6433CC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526" name="直線接點 525">
              <a:extLst>
                <a:ext uri="{FF2B5EF4-FFF2-40B4-BE49-F238E27FC236}">
                  <a16:creationId xmlns:a16="http://schemas.microsoft.com/office/drawing/2014/main" id="{0D14A4B1-1E76-B852-6C4F-7386216D8FD7}"/>
                </a:ext>
              </a:extLst>
            </p:cNvPr>
            <p:cNvCxnSpPr/>
            <p:nvPr>
              <p:custDataLst>
                <p:tags r:id="rId65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線接點 526">
              <a:extLst>
                <a:ext uri="{FF2B5EF4-FFF2-40B4-BE49-F238E27FC236}">
                  <a16:creationId xmlns:a16="http://schemas.microsoft.com/office/drawing/2014/main" id="{FDA454E2-40C0-34CC-FBF5-7082402E9B44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線接點 527">
              <a:extLst>
                <a:ext uri="{FF2B5EF4-FFF2-40B4-BE49-F238E27FC236}">
                  <a16:creationId xmlns:a16="http://schemas.microsoft.com/office/drawing/2014/main" id="{B38CC2A6-DEAC-E7C4-06FF-FACE8EF3FA24}"/>
                </a:ext>
              </a:extLst>
            </p:cNvPr>
            <p:cNvCxnSpPr/>
            <p:nvPr>
              <p:custDataLst>
                <p:tags r:id="rId67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線接點 528">
              <a:extLst>
                <a:ext uri="{FF2B5EF4-FFF2-40B4-BE49-F238E27FC236}">
                  <a16:creationId xmlns:a16="http://schemas.microsoft.com/office/drawing/2014/main" id="{7827135E-B3A8-3A79-4115-F1F6478E9D88}"/>
                </a:ext>
              </a:extLst>
            </p:cNvPr>
            <p:cNvCxnSpPr/>
            <p:nvPr>
              <p:custDataLst>
                <p:tags r:id="rId68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線接點 529">
              <a:extLst>
                <a:ext uri="{FF2B5EF4-FFF2-40B4-BE49-F238E27FC236}">
                  <a16:creationId xmlns:a16="http://schemas.microsoft.com/office/drawing/2014/main" id="{752B33F4-F405-0DF8-1684-9709A2F050FA}"/>
                </a:ext>
              </a:extLst>
            </p:cNvPr>
            <p:cNvCxnSpPr/>
            <p:nvPr>
              <p:custDataLst>
                <p:tags r:id="rId69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線接點 530">
              <a:extLst>
                <a:ext uri="{FF2B5EF4-FFF2-40B4-BE49-F238E27FC236}">
                  <a16:creationId xmlns:a16="http://schemas.microsoft.com/office/drawing/2014/main" id="{6A1774C3-5654-3831-DC93-36DFDB79B879}"/>
                </a:ext>
              </a:extLst>
            </p:cNvPr>
            <p:cNvCxnSpPr/>
            <p:nvPr>
              <p:custDataLst>
                <p:tags r:id="rId70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2" name="直線接點 531">
            <a:extLst>
              <a:ext uri="{FF2B5EF4-FFF2-40B4-BE49-F238E27FC236}">
                <a16:creationId xmlns:a16="http://schemas.microsoft.com/office/drawing/2014/main" id="{2557A805-0DE1-6CDF-E91E-A1EF8EA47432}"/>
              </a:ext>
            </a:extLst>
          </p:cNvPr>
          <p:cNvCxnSpPr>
            <a:cxnSpLocks/>
          </p:cNvCxnSpPr>
          <p:nvPr>
            <p:custDataLst>
              <p:tags r:id="rId38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>
            <a:extLst>
              <a:ext uri="{FF2B5EF4-FFF2-40B4-BE49-F238E27FC236}">
                <a16:creationId xmlns:a16="http://schemas.microsoft.com/office/drawing/2014/main" id="{77131128-A926-D4BF-7269-C3050EF47C2F}"/>
              </a:ext>
            </a:extLst>
          </p:cNvPr>
          <p:cNvCxnSpPr>
            <a:cxnSpLocks/>
          </p:cNvCxnSpPr>
          <p:nvPr>
            <p:custDataLst>
              <p:tags r:id="rId39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>
            <a:extLst>
              <a:ext uri="{FF2B5EF4-FFF2-40B4-BE49-F238E27FC236}">
                <a16:creationId xmlns:a16="http://schemas.microsoft.com/office/drawing/2014/main" id="{C684CDA7-6CCA-D062-CF74-5BB5C95782EE}"/>
              </a:ext>
            </a:extLst>
          </p:cNvPr>
          <p:cNvCxnSpPr>
            <a:cxnSpLocks/>
          </p:cNvCxnSpPr>
          <p:nvPr>
            <p:custDataLst>
              <p:tags r:id="rId40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5D60D5C8-4066-7408-2B96-E5FAA6A6C7DF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 rot="3600004" flipH="1">
            <a:off x="9869366" y="1725461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F63360AB-EF1B-F40A-C80F-DFC153656305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 rot="3600004">
            <a:off x="9766541" y="1341711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>
            <a:extLst>
              <a:ext uri="{FF2B5EF4-FFF2-40B4-BE49-F238E27FC236}">
                <a16:creationId xmlns:a16="http://schemas.microsoft.com/office/drawing/2014/main" id="{72FEDE1E-8C82-D2EA-0C1F-4A5131433694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 rot="3600004">
            <a:off x="9382791" y="2006387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829BD351-E03A-99A8-A76A-C70760D13604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 rot="3600004" flipV="1">
            <a:off x="10047465" y="182828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>
            <a:extLst>
              <a:ext uri="{FF2B5EF4-FFF2-40B4-BE49-F238E27FC236}">
                <a16:creationId xmlns:a16="http://schemas.microsoft.com/office/drawing/2014/main" id="{7158B60B-531F-53BD-9AE4-D7A13EF3F64C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 flipH="1">
            <a:off x="8961400" y="1201246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>
            <a:extLst>
              <a:ext uri="{FF2B5EF4-FFF2-40B4-BE49-F238E27FC236}">
                <a16:creationId xmlns:a16="http://schemas.microsoft.com/office/drawing/2014/main" id="{51D5246C-6B6D-516D-06D0-C115FD96F52B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8961400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>
            <a:extLst>
              <a:ext uri="{FF2B5EF4-FFF2-40B4-BE49-F238E27FC236}">
                <a16:creationId xmlns:a16="http://schemas.microsoft.com/office/drawing/2014/main" id="{BCAFBEAA-AD48-B384-55B1-53AA1FBA2050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8961400" y="1763097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>
            <a:extLst>
              <a:ext uri="{FF2B5EF4-FFF2-40B4-BE49-F238E27FC236}">
                <a16:creationId xmlns:a16="http://schemas.microsoft.com/office/drawing/2014/main" id="{77211587-8705-80AB-3870-BE913B161E19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 flipV="1">
            <a:off x="9523253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>
            <a:extLst>
              <a:ext uri="{FF2B5EF4-FFF2-40B4-BE49-F238E27FC236}">
                <a16:creationId xmlns:a16="http://schemas.microsoft.com/office/drawing/2014/main" id="{08D3A260-5A50-2703-DE57-DC3C73779068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 rot="17999998" flipH="1">
            <a:off x="8053439" y="1725460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358C2069-4D8C-3FB1-6FFA-920B9363809C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 rot="17999998">
            <a:off x="8437189" y="1828286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>
            <a:extLst>
              <a:ext uri="{FF2B5EF4-FFF2-40B4-BE49-F238E27FC236}">
                <a16:creationId xmlns:a16="http://schemas.microsoft.com/office/drawing/2014/main" id="{1EDF00EF-614F-DC36-EE3A-F62E3815A130}"/>
              </a:ext>
            </a:extLst>
          </p:cNvPr>
          <p:cNvCxnSpPr/>
          <p:nvPr>
            <p:custDataLst>
              <p:tags r:id="rId51"/>
            </p:custDataLst>
          </p:nvPr>
        </p:nvCxnSpPr>
        <p:spPr>
          <a:xfrm rot="17999998">
            <a:off x="8540014" y="2006385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>
            <a:extLst>
              <a:ext uri="{FF2B5EF4-FFF2-40B4-BE49-F238E27FC236}">
                <a16:creationId xmlns:a16="http://schemas.microsoft.com/office/drawing/2014/main" id="{27EBECD4-EBCE-2884-0857-C533828F958D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 rot="17999998" flipV="1">
            <a:off x="8718114" y="134170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>
            <a:extLst>
              <a:ext uri="{FF2B5EF4-FFF2-40B4-BE49-F238E27FC236}">
                <a16:creationId xmlns:a16="http://schemas.microsoft.com/office/drawing/2014/main" id="{6E037BCC-95E6-6A63-EC14-5FA443DE3A68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 rot="14400004" flipH="1">
            <a:off x="8053437" y="277388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C5E0A7DB-ACF1-3CA7-E428-B967E3914393}"/>
              </a:ext>
            </a:extLst>
          </p:cNvPr>
          <p:cNvCxnSpPr/>
          <p:nvPr>
            <p:custDataLst>
              <p:tags r:id="rId54"/>
            </p:custDataLst>
          </p:nvPr>
        </p:nvCxnSpPr>
        <p:spPr>
          <a:xfrm rot="14400004">
            <a:off x="8718113" y="2595789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66B83C5C-9560-6474-0FAF-E0CDDDB2D3C6}"/>
              </a:ext>
            </a:extLst>
          </p:cNvPr>
          <p:cNvCxnSpPr/>
          <p:nvPr>
            <p:custDataLst>
              <p:tags r:id="rId55"/>
            </p:custDataLst>
          </p:nvPr>
        </p:nvCxnSpPr>
        <p:spPr>
          <a:xfrm rot="14400004">
            <a:off x="8540014" y="249296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>
            <a:extLst>
              <a:ext uri="{FF2B5EF4-FFF2-40B4-BE49-F238E27FC236}">
                <a16:creationId xmlns:a16="http://schemas.microsoft.com/office/drawing/2014/main" id="{AA13F992-2DC2-BF61-124A-2FE34E4CE256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 rot="14400004" flipV="1">
            <a:off x="8437188" y="2109210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79B7A37A-D2FD-2C01-A806-3EBDDEDB957B}"/>
              </a:ext>
            </a:extLst>
          </p:cNvPr>
          <p:cNvCxnSpPr/>
          <p:nvPr>
            <p:custDataLst>
              <p:tags r:id="rId57"/>
            </p:custDataLst>
          </p:nvPr>
        </p:nvCxnSpPr>
        <p:spPr>
          <a:xfrm rot="10800000" flipH="1">
            <a:off x="8961398" y="3298103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A35A1F06-68D8-4771-EB4F-32532A1D2349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 rot="10800000">
            <a:off x="9523250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>
            <a:extLst>
              <a:ext uri="{FF2B5EF4-FFF2-40B4-BE49-F238E27FC236}">
                <a16:creationId xmlns:a16="http://schemas.microsoft.com/office/drawing/2014/main" id="{80D7A3A4-6585-1044-8E6C-0A7C3BCE1171}"/>
              </a:ext>
            </a:extLst>
          </p:cNvPr>
          <p:cNvCxnSpPr/>
          <p:nvPr>
            <p:custDataLst>
              <p:tags r:id="rId59"/>
            </p:custDataLst>
          </p:nvPr>
        </p:nvCxnSpPr>
        <p:spPr>
          <a:xfrm rot="10800000">
            <a:off x="8961398" y="273625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>
            <a:extLst>
              <a:ext uri="{FF2B5EF4-FFF2-40B4-BE49-F238E27FC236}">
                <a16:creationId xmlns:a16="http://schemas.microsoft.com/office/drawing/2014/main" id="{C63B0F34-EAD5-E6AA-9E92-4D272E49DFBF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 rot="10800000" flipV="1">
            <a:off x="8961398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>
            <a:extLst>
              <a:ext uri="{FF2B5EF4-FFF2-40B4-BE49-F238E27FC236}">
                <a16:creationId xmlns:a16="http://schemas.microsoft.com/office/drawing/2014/main" id="{ED930FDC-707F-52E4-85A2-4A8C999864D7}"/>
              </a:ext>
            </a:extLst>
          </p:cNvPr>
          <p:cNvCxnSpPr/>
          <p:nvPr>
            <p:custDataLst>
              <p:tags r:id="rId61"/>
            </p:custDataLst>
          </p:nvPr>
        </p:nvCxnSpPr>
        <p:spPr>
          <a:xfrm rot="7200005" flipH="1">
            <a:off x="9869363" y="2773888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>
            <a:extLst>
              <a:ext uri="{FF2B5EF4-FFF2-40B4-BE49-F238E27FC236}">
                <a16:creationId xmlns:a16="http://schemas.microsoft.com/office/drawing/2014/main" id="{9AB43012-B1DC-65B3-AFD9-A4A96C386CDA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 rot="7200005">
            <a:off x="10047463" y="2109211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>
            <a:extLst>
              <a:ext uri="{FF2B5EF4-FFF2-40B4-BE49-F238E27FC236}">
                <a16:creationId xmlns:a16="http://schemas.microsoft.com/office/drawing/2014/main" id="{1853446F-30E6-7331-030C-1F57DB121837}"/>
              </a:ext>
            </a:extLst>
          </p:cNvPr>
          <p:cNvCxnSpPr/>
          <p:nvPr>
            <p:custDataLst>
              <p:tags r:id="rId63"/>
            </p:custDataLst>
          </p:nvPr>
        </p:nvCxnSpPr>
        <p:spPr>
          <a:xfrm rot="7200005">
            <a:off x="9382787" y="24929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>
            <a:extLst>
              <a:ext uri="{FF2B5EF4-FFF2-40B4-BE49-F238E27FC236}">
                <a16:creationId xmlns:a16="http://schemas.microsoft.com/office/drawing/2014/main" id="{6356252D-801C-65FE-2A6D-C5EC834994B7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 rot="7200005" flipV="1">
            <a:off x="9766537" y="2595789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070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4" name="直線接點 33"/>
          <p:cNvCxnSpPr/>
          <p:nvPr>
            <p:custDataLst>
              <p:tags r:id="rId4"/>
            </p:custDataLst>
          </p:nvPr>
        </p:nvCxnSpPr>
        <p:spPr>
          <a:xfrm flipH="1">
            <a:off x="2673719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>
            <p:custDataLst>
              <p:tags r:id="rId5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6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7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2" name="直線接點 41"/>
          <p:cNvCxnSpPr/>
          <p:nvPr>
            <p:custDataLst>
              <p:tags r:id="rId8"/>
            </p:custDataLst>
          </p:nvPr>
        </p:nvCxnSpPr>
        <p:spPr>
          <a:xfrm rot="18000002" flipH="1">
            <a:off x="1765756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>
            <p:custDataLst>
              <p:tags r:id="rId9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10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11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0" name="直線接點 49"/>
          <p:cNvCxnSpPr/>
          <p:nvPr>
            <p:custDataLst>
              <p:tags r:id="rId12"/>
            </p:custDataLst>
          </p:nvPr>
        </p:nvCxnSpPr>
        <p:spPr>
          <a:xfrm rot="14400005" flipH="1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>
            <p:custDataLst>
              <p:tags r:id="rId13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4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5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8" name="直線接點 57"/>
          <p:cNvCxnSpPr/>
          <p:nvPr>
            <p:custDataLst>
              <p:tags r:id="rId16"/>
            </p:custDataLst>
          </p:nvPr>
        </p:nvCxnSpPr>
        <p:spPr>
          <a:xfrm rot="10800004" flipH="1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>
            <p:custDataLst>
              <p:tags r:id="rId17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8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9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6" name="直線接點 65"/>
          <p:cNvCxnSpPr/>
          <p:nvPr>
            <p:custDataLst>
              <p:tags r:id="rId20"/>
            </p:custDataLst>
          </p:nvPr>
        </p:nvCxnSpPr>
        <p:spPr>
          <a:xfrm rot="7200002" flipH="1">
            <a:off x="3581683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>
            <p:custDataLst>
              <p:tags r:id="rId21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22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23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4" name="直線接點 73"/>
          <p:cNvCxnSpPr/>
          <p:nvPr>
            <p:custDataLst>
              <p:tags r:id="rId24"/>
            </p:custDataLst>
          </p:nvPr>
        </p:nvCxnSpPr>
        <p:spPr>
          <a:xfrm rot="3600002" flipH="1">
            <a:off x="3581684" y="25927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868581" y="2068513"/>
            <a:ext cx="2172127" cy="2096853"/>
            <a:chOff x="1868581" y="2068513"/>
            <a:chExt cx="2172127" cy="2096853"/>
          </a:xfrm>
        </p:grpSpPr>
        <p:cxnSp>
          <p:nvCxnSpPr>
            <p:cNvPr id="35" name="直線接點 34"/>
            <p:cNvCxnSpPr/>
            <p:nvPr>
              <p:custDataLst>
                <p:tags r:id="rId89"/>
              </p:custDataLst>
            </p:nvPr>
          </p:nvCxnSpPr>
          <p:spPr>
            <a:xfrm>
              <a:off x="2673719" y="2068513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>
              <p:custDataLst>
                <p:tags r:id="rId90"/>
              </p:custDataLst>
            </p:nvPr>
          </p:nvCxnSpPr>
          <p:spPr>
            <a:xfrm rot="18000002">
              <a:off x="2149506" y="2695551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>
              <p:custDataLst>
                <p:tags r:id="rId91"/>
              </p:custDataLst>
            </p:nvPr>
          </p:nvCxnSpPr>
          <p:spPr>
            <a:xfrm rot="14400005">
              <a:off x="2430430" y="3463053"/>
              <a:ext cx="0" cy="561851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>
              <p:custDataLst>
                <p:tags r:id="rId92"/>
              </p:custDataLst>
            </p:nvPr>
          </p:nvCxnSpPr>
          <p:spPr>
            <a:xfrm rot="10800004">
              <a:off x="3235569" y="3603516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>
              <p:custDataLst>
                <p:tags r:id="rId93"/>
              </p:custDataLst>
            </p:nvPr>
          </p:nvCxnSpPr>
          <p:spPr>
            <a:xfrm rot="7200002">
              <a:off x="3759783" y="2976477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>
              <p:custDataLst>
                <p:tags r:id="rId94"/>
              </p:custDataLst>
            </p:nvPr>
          </p:nvCxnSpPr>
          <p:spPr>
            <a:xfrm rot="3600002">
              <a:off x="3478858" y="2208975"/>
              <a:ext cx="0" cy="561851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線接點 75"/>
          <p:cNvCxnSpPr/>
          <p:nvPr>
            <p:custDataLst>
              <p:tags r:id="rId25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6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63" name="手繪多邊形 62" descr="R3"/>
            <p:cNvSpPr/>
            <p:nvPr>
              <p:custDataLst>
                <p:tags r:id="rId85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64" name="直線接點 63"/>
            <p:cNvCxnSpPr/>
            <p:nvPr>
              <p:custDataLst>
                <p:tags r:id="rId86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>
              <p:custDataLst>
                <p:tags r:id="rId87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>
              <p:custDataLst>
                <p:tags r:id="rId88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78" name="手繪多邊形 77" descr="R4"/>
            <p:cNvSpPr/>
            <p:nvPr>
              <p:custDataLst>
                <p:tags r:id="rId80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79" name="直線接點 78"/>
            <p:cNvCxnSpPr/>
            <p:nvPr>
              <p:custDataLst>
                <p:tags r:id="rId81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>
              <p:custDataLst>
                <p:tags r:id="rId82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>
              <p:custDataLst>
                <p:tags r:id="rId83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>
              <p:custDataLst>
                <p:tags r:id="rId84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群組 82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84" name="手繪多邊形 83" descr="R6"/>
            <p:cNvSpPr/>
            <p:nvPr>
              <p:custDataLst>
                <p:tags r:id="rId73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85" name="直線接點 84"/>
            <p:cNvCxnSpPr/>
            <p:nvPr>
              <p:custDataLst>
                <p:tags r:id="rId74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>
              <p:custDataLst>
                <p:tags r:id="rId75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>
              <p:custDataLst>
                <p:tags r:id="rId76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>
              <p:custDataLst>
                <p:tags r:id="rId77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>
              <p:custDataLst>
                <p:tags r:id="rId78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>
              <p:custDataLst>
                <p:tags r:id="rId79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直線接點 90"/>
          <p:cNvCxnSpPr/>
          <p:nvPr>
            <p:custDataLst>
              <p:tags r:id="rId27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28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>
            <p:custDataLst>
              <p:tags r:id="rId29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圓角矩形 2"/>
          <p:cNvSpPr/>
          <p:nvPr>
            <p:custDataLst>
              <p:tags r:id="rId30"/>
            </p:custDataLst>
          </p:nvPr>
        </p:nvSpPr>
        <p:spPr>
          <a:xfrm>
            <a:off x="4941791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群組紅線</a:t>
            </a:r>
          </a:p>
        </p:txBody>
      </p:sp>
      <p:sp>
        <p:nvSpPr>
          <p:cNvPr id="4" name="文字方塊 3"/>
          <p:cNvSpPr txBox="1"/>
          <p:nvPr>
            <p:custDataLst>
              <p:tags r:id="rId31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65</a:t>
            </a:r>
            <a:endParaRPr lang="zh-CN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0184FC-3C51-4C25-A96C-61B44BD469B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67</a:t>
            </a:r>
            <a:endParaRPr lang="zh-TW" altLang="en-US" sz="12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0B1BDF8-8375-9EBD-33D7-C9BC78C20FD2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D6FD5146-B091-2B15-D5E7-D76C7368D445}"/>
                </a:ext>
              </a:extLst>
            </p:cNvPr>
            <p:cNvCxnSpPr/>
            <p:nvPr>
              <p:custDataLst>
                <p:tags r:id="rId70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C6F83CDD-1D87-7F0C-0851-FF2E33A15B4D}"/>
                </a:ext>
              </a:extLst>
            </p:cNvPr>
            <p:cNvCxnSpPr/>
            <p:nvPr>
              <p:custDataLst>
                <p:tags r:id="rId71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62C537EE-B663-CB99-FB57-EAB9443B1F24}"/>
                </a:ext>
              </a:extLst>
            </p:cNvPr>
            <p:cNvCxnSpPr/>
            <p:nvPr>
              <p:custDataLst>
                <p:tags r:id="rId72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C40554A-1424-A1D8-EB5E-27391886FC22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94FDA366-F567-07B9-7662-3C7C57CE5864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682320C-2AA2-2CE9-71BC-BD5DB8F9A8B9}"/>
                </a:ext>
              </a:extLst>
            </p:cNvPr>
            <p:cNvCxnSpPr/>
            <p:nvPr>
              <p:custDataLst>
                <p:tags r:id="rId67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C8E34F3-D73E-1D74-9477-2D0FDAFC9DD9}"/>
                </a:ext>
              </a:extLst>
            </p:cNvPr>
            <p:cNvCxnSpPr/>
            <p:nvPr>
              <p:custDataLst>
                <p:tags r:id="rId68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383C18F1-95FA-16DC-8744-5D26B6F8724A}"/>
                </a:ext>
              </a:extLst>
            </p:cNvPr>
            <p:cNvCxnSpPr/>
            <p:nvPr>
              <p:custDataLst>
                <p:tags r:id="rId69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1F6A50E-7C8F-F5A3-82CC-F6708DABE237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C3FBB2C-17F8-F8C2-5201-889F19E36C25}"/>
                </a:ext>
              </a:extLst>
            </p:cNvPr>
            <p:cNvCxnSpPr/>
            <p:nvPr>
              <p:custDataLst>
                <p:tags r:id="rId60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22FABA25-F957-012F-3F3B-65C2EE603452}"/>
                </a:ext>
              </a:extLst>
            </p:cNvPr>
            <p:cNvCxnSpPr/>
            <p:nvPr>
              <p:custDataLst>
                <p:tags r:id="rId61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B97A030-CF4A-4AD7-F5C5-7ACE5B552F8B}"/>
                </a:ext>
              </a:extLst>
            </p:cNvPr>
            <p:cNvCxnSpPr/>
            <p:nvPr>
              <p:custDataLst>
                <p:tags r:id="rId62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58E0023-1429-4961-A27E-B59290DA26B6}"/>
                </a:ext>
              </a:extLst>
            </p:cNvPr>
            <p:cNvCxnSpPr/>
            <p:nvPr>
              <p:custDataLst>
                <p:tags r:id="rId63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287E278-8ED5-AC09-7CC6-E46F53F9C10E}"/>
                </a:ext>
              </a:extLst>
            </p:cNvPr>
            <p:cNvCxnSpPr/>
            <p:nvPr>
              <p:custDataLst>
                <p:tags r:id="rId64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3D1EEA3-1F83-A733-19DA-EC835ABE8F16}"/>
                </a:ext>
              </a:extLst>
            </p:cNvPr>
            <p:cNvCxnSpPr/>
            <p:nvPr>
              <p:custDataLst>
                <p:tags r:id="rId65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97FCFD1-5D30-4D61-BE5B-1D50664AC44A}"/>
              </a:ext>
            </a:extLst>
          </p:cNvPr>
          <p:cNvCxnSpPr>
            <a:cxnSpLocks/>
          </p:cNvCxnSpPr>
          <p:nvPr>
            <p:custDataLst>
              <p:tags r:id="rId33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41EE6BA-2B62-50E8-E8D4-C3D19B4D3393}"/>
              </a:ext>
            </a:extLst>
          </p:cNvPr>
          <p:cNvCxnSpPr>
            <a:cxnSpLocks/>
          </p:cNvCxnSpPr>
          <p:nvPr>
            <p:custDataLst>
              <p:tags r:id="rId34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2A005EFB-B47D-3C6F-CEFE-26CBE997A41D}"/>
              </a:ext>
            </a:extLst>
          </p:cNvPr>
          <p:cNvCxnSpPr>
            <a:cxnSpLocks/>
          </p:cNvCxnSpPr>
          <p:nvPr>
            <p:custDataLst>
              <p:tags r:id="rId35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A2F7024-3C36-BCA0-C44A-6081B0DD8C57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 rot="3600004" flipH="1">
            <a:off x="9869366" y="1725461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8A7D79C-1C5B-5E80-BDB9-581397CDAE34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 rot="3600004">
            <a:off x="9382791" y="2006387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E6827F7-2021-F917-B19F-B8FA1555278D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 rot="3600004" flipV="1">
            <a:off x="10047465" y="182828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4FE61E28-AD51-3419-548E-ED869D0B78FD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 flipH="1">
            <a:off x="8961400" y="1201246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61D785D-C2A9-DB0B-F027-4D2DB9D55341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8961400" y="1763097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7C792F75-FA32-337A-D223-49728F35D32B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 flipV="1">
            <a:off x="9523253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F944B66-8217-D983-5F82-D545EA815BD1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 rot="17999998" flipH="1">
            <a:off x="8053439" y="1725460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1A298C5-9EF3-A599-E250-4CAC94A28064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 rot="17999998">
            <a:off x="8540014" y="2006385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52727E20-9B87-70F9-0CD4-FEBD8858B66E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 rot="17999998" flipV="1">
            <a:off x="8718114" y="134170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E3AB854D-FA52-BF05-191A-3D1FDBE59B28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 rot="14400004" flipH="1">
            <a:off x="8053437" y="277388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4442359-3EA5-ABCF-DD01-B437745A9F9D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 rot="14400004">
            <a:off x="8540014" y="249296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64401115-1636-48D5-A995-3D9A49C89A82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 rot="14400004" flipV="1">
            <a:off x="8437188" y="2109210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0FCE829E-AC8A-CEC3-C2E5-7DACFC508043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 rot="10800000" flipH="1">
            <a:off x="8961398" y="3298103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6CD1BEB0-E4CD-1F57-8CAB-92D0EE548FA8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 rot="10800000">
            <a:off x="8961398" y="273625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382312C7-798F-69AB-5DB8-D7BBAD97C5AB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 rot="10800000" flipV="1">
            <a:off x="8961398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1E72B85B-7691-8B4E-2B58-74CEB90D465E}"/>
              </a:ext>
            </a:extLst>
          </p:cNvPr>
          <p:cNvCxnSpPr/>
          <p:nvPr>
            <p:custDataLst>
              <p:tags r:id="rId51"/>
            </p:custDataLst>
          </p:nvPr>
        </p:nvCxnSpPr>
        <p:spPr>
          <a:xfrm rot="7200005" flipH="1">
            <a:off x="9869363" y="2773888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群組 519">
            <a:extLst>
              <a:ext uri="{FF2B5EF4-FFF2-40B4-BE49-F238E27FC236}">
                <a16:creationId xmlns:a16="http://schemas.microsoft.com/office/drawing/2014/main" id="{5F71B012-F113-3176-F694-E3A750354F26}"/>
              </a:ext>
            </a:extLst>
          </p:cNvPr>
          <p:cNvGrpSpPr/>
          <p:nvPr/>
        </p:nvGrpSpPr>
        <p:grpSpPr>
          <a:xfrm>
            <a:off x="8156264" y="1201246"/>
            <a:ext cx="2172124" cy="2096856"/>
            <a:chOff x="8156264" y="1201246"/>
            <a:chExt cx="2172124" cy="2096856"/>
          </a:xfrm>
        </p:grpSpPr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B40F102C-7DD6-4E60-4BD5-B7A031A6EFA9}"/>
                </a:ext>
              </a:extLst>
            </p:cNvPr>
            <p:cNvCxnSpPr/>
            <p:nvPr>
              <p:custDataLst>
                <p:tags r:id="rId54"/>
              </p:custDataLst>
            </p:nvPr>
          </p:nvCxnSpPr>
          <p:spPr>
            <a:xfrm rot="3600004">
              <a:off x="9766541" y="1341711"/>
              <a:ext cx="0" cy="56185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E3EB3C51-C591-3180-5EDB-8B001FAE386C}"/>
                </a:ext>
              </a:extLst>
            </p:cNvPr>
            <p:cNvCxnSpPr/>
            <p:nvPr>
              <p:custDataLst>
                <p:tags r:id="rId55"/>
              </p:custDataLst>
            </p:nvPr>
          </p:nvCxnSpPr>
          <p:spPr>
            <a:xfrm>
              <a:off x="8961400" y="1201246"/>
              <a:ext cx="0" cy="56185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3F73B12E-0D02-B048-B5DB-EAE07E7F1613}"/>
                </a:ext>
              </a:extLst>
            </p:cNvPr>
            <p:cNvCxnSpPr/>
            <p:nvPr>
              <p:custDataLst>
                <p:tags r:id="rId56"/>
              </p:custDataLst>
            </p:nvPr>
          </p:nvCxnSpPr>
          <p:spPr>
            <a:xfrm rot="17999998">
              <a:off x="8437189" y="1828286"/>
              <a:ext cx="0" cy="56185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0BF5CCCA-9DAC-B862-996D-8C514AB42482}"/>
                </a:ext>
              </a:extLst>
            </p:cNvPr>
            <p:cNvCxnSpPr/>
            <p:nvPr>
              <p:custDataLst>
                <p:tags r:id="rId57"/>
              </p:custDataLst>
            </p:nvPr>
          </p:nvCxnSpPr>
          <p:spPr>
            <a:xfrm rot="14400004">
              <a:off x="8718113" y="2595789"/>
              <a:ext cx="0" cy="56185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線接點 512">
              <a:extLst>
                <a:ext uri="{FF2B5EF4-FFF2-40B4-BE49-F238E27FC236}">
                  <a16:creationId xmlns:a16="http://schemas.microsoft.com/office/drawing/2014/main" id="{6E3916FF-34EB-84D0-DCD9-AD7C23354D4F}"/>
                </a:ext>
              </a:extLst>
            </p:cNvPr>
            <p:cNvCxnSpPr/>
            <p:nvPr>
              <p:custDataLst>
                <p:tags r:id="rId58"/>
              </p:custDataLst>
            </p:nvPr>
          </p:nvCxnSpPr>
          <p:spPr>
            <a:xfrm rot="10800000">
              <a:off x="9523250" y="2736252"/>
              <a:ext cx="0" cy="56185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線接點 516">
              <a:extLst>
                <a:ext uri="{FF2B5EF4-FFF2-40B4-BE49-F238E27FC236}">
                  <a16:creationId xmlns:a16="http://schemas.microsoft.com/office/drawing/2014/main" id="{BA4DEB36-9724-C513-B0B5-366EF1CCD4E4}"/>
                </a:ext>
              </a:extLst>
            </p:cNvPr>
            <p:cNvCxnSpPr/>
            <p:nvPr>
              <p:custDataLst>
                <p:tags r:id="rId59"/>
              </p:custDataLst>
            </p:nvPr>
          </p:nvCxnSpPr>
          <p:spPr>
            <a:xfrm rot="7200005">
              <a:off x="10047463" y="2109211"/>
              <a:ext cx="0" cy="56185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10F53E46-6516-F9D7-3E7A-A5560141133F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 rot="7200005">
            <a:off x="9382787" y="24929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4547E396-BA2A-EAA2-F47F-4CDC754AEF69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 rot="7200005" flipV="1">
            <a:off x="9766537" y="2595789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68785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4" name="直線接點 33"/>
          <p:cNvCxnSpPr/>
          <p:nvPr>
            <p:custDataLst>
              <p:tags r:id="rId4"/>
            </p:custDataLst>
          </p:nvPr>
        </p:nvCxnSpPr>
        <p:spPr>
          <a:xfrm flipH="1">
            <a:off x="2673719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>
            <p:custDataLst>
              <p:tags r:id="rId5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6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7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2" name="直線接點 41"/>
          <p:cNvCxnSpPr/>
          <p:nvPr>
            <p:custDataLst>
              <p:tags r:id="rId8"/>
            </p:custDataLst>
          </p:nvPr>
        </p:nvCxnSpPr>
        <p:spPr>
          <a:xfrm rot="18000002" flipH="1">
            <a:off x="1765756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>
            <p:custDataLst>
              <p:tags r:id="rId9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10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11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0" name="直線接點 49"/>
          <p:cNvCxnSpPr/>
          <p:nvPr>
            <p:custDataLst>
              <p:tags r:id="rId12"/>
            </p:custDataLst>
          </p:nvPr>
        </p:nvCxnSpPr>
        <p:spPr>
          <a:xfrm rot="14400005" flipH="1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>
            <p:custDataLst>
              <p:tags r:id="rId13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4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5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8" name="直線接點 57"/>
          <p:cNvCxnSpPr/>
          <p:nvPr>
            <p:custDataLst>
              <p:tags r:id="rId16"/>
            </p:custDataLst>
          </p:nvPr>
        </p:nvCxnSpPr>
        <p:spPr>
          <a:xfrm rot="10800004" flipH="1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>
            <p:custDataLst>
              <p:tags r:id="rId17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8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9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6" name="直線接點 65"/>
          <p:cNvCxnSpPr/>
          <p:nvPr>
            <p:custDataLst>
              <p:tags r:id="rId20"/>
            </p:custDataLst>
          </p:nvPr>
        </p:nvCxnSpPr>
        <p:spPr>
          <a:xfrm rot="7200002" flipH="1">
            <a:off x="3581683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>
            <p:custDataLst>
              <p:tags r:id="rId21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22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23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4" name="直線接點 73"/>
          <p:cNvCxnSpPr/>
          <p:nvPr>
            <p:custDataLst>
              <p:tags r:id="rId24"/>
            </p:custDataLst>
          </p:nvPr>
        </p:nvCxnSpPr>
        <p:spPr>
          <a:xfrm rot="3600002" flipH="1">
            <a:off x="3581684" y="25927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>
            <p:custDataLst>
              <p:tags r:id="rId25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6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7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8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9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>
            <p:custDataLst>
              <p:tags r:id="rId30"/>
            </p:custDataLst>
          </p:nvPr>
        </p:nvCxnSpPr>
        <p:spPr>
          <a:xfrm rot="5400004" flipH="1" flipV="1">
            <a:off x="3338395" y="378161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31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32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33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>
            <p:custDataLst>
              <p:tags r:id="rId34"/>
            </p:custDataLst>
          </p:nvPr>
        </p:nvCxnSpPr>
        <p:spPr>
          <a:xfrm rot="1800004" flipH="1" flipV="1">
            <a:off x="3862609" y="287365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35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36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37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>
            <p:custDataLst>
              <p:tags r:id="rId38"/>
            </p:custDataLst>
          </p:nvPr>
        </p:nvCxnSpPr>
        <p:spPr>
          <a:xfrm rot="19800004" flipH="1" flipV="1">
            <a:off x="3338395" y="196568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9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40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41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>
            <p:custDataLst>
              <p:tags r:id="rId42"/>
            </p:custDataLst>
          </p:nvPr>
        </p:nvCxnSpPr>
        <p:spPr>
          <a:xfrm rot="16200002" flipH="1" flipV="1">
            <a:off x="2289969" y="196568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4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44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45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>
            <p:custDataLst>
              <p:tags r:id="rId46"/>
            </p:custDataLst>
          </p:nvPr>
        </p:nvCxnSpPr>
        <p:spPr>
          <a:xfrm rot="12600005" flipH="1" flipV="1">
            <a:off x="1765756" y="2873649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47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48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49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>
            <p:custDataLst>
              <p:tags r:id="rId50"/>
            </p:custDataLst>
          </p:nvPr>
        </p:nvCxnSpPr>
        <p:spPr>
          <a:xfrm rot="9000009" flipH="1" flipV="1">
            <a:off x="2289967" y="378161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群組 106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08" name="手繪多邊形 107" descr="R3"/>
            <p:cNvSpPr/>
            <p:nvPr>
              <p:custDataLst>
                <p:tags r:id="rId133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09" name="直線接點 108"/>
            <p:cNvCxnSpPr/>
            <p:nvPr>
              <p:custDataLst>
                <p:tags r:id="rId134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>
              <p:custDataLst>
                <p:tags r:id="rId135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>
              <p:custDataLst>
                <p:tags r:id="rId136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群組 111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13" name="手繪多邊形 112" descr="R4"/>
            <p:cNvSpPr/>
            <p:nvPr>
              <p:custDataLst>
                <p:tags r:id="rId128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14" name="直線接點 113"/>
            <p:cNvCxnSpPr/>
            <p:nvPr>
              <p:custDataLst>
                <p:tags r:id="rId129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>
              <p:custDataLst>
                <p:tags r:id="rId130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>
              <p:custDataLst>
                <p:tags r:id="rId131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>
              <p:custDataLst>
                <p:tags r:id="rId132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19" name="手繪多邊形 118" descr="R6"/>
            <p:cNvSpPr/>
            <p:nvPr>
              <p:custDataLst>
                <p:tags r:id="rId121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20" name="直線接點 119"/>
            <p:cNvCxnSpPr/>
            <p:nvPr>
              <p:custDataLst>
                <p:tags r:id="rId122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>
              <p:custDataLst>
                <p:tags r:id="rId123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>
              <p:custDataLst>
                <p:tags r:id="rId124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/>
            <p:nvPr>
              <p:custDataLst>
                <p:tags r:id="rId125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>
              <p:custDataLst>
                <p:tags r:id="rId126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>
              <p:custDataLst>
                <p:tags r:id="rId127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直線接點 125"/>
          <p:cNvCxnSpPr/>
          <p:nvPr>
            <p:custDataLst>
              <p:tags r:id="rId51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52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53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群組 74"/>
          <p:cNvGrpSpPr/>
          <p:nvPr/>
        </p:nvGrpSpPr>
        <p:grpSpPr>
          <a:xfrm>
            <a:off x="1868581" y="2068513"/>
            <a:ext cx="2172127" cy="2096853"/>
            <a:chOff x="1868581" y="2068513"/>
            <a:chExt cx="2172127" cy="2096853"/>
          </a:xfrm>
        </p:grpSpPr>
        <p:cxnSp>
          <p:nvCxnSpPr>
            <p:cNvPr id="82" name="直線接點 81"/>
            <p:cNvCxnSpPr/>
            <p:nvPr>
              <p:custDataLst>
                <p:tags r:id="rId115"/>
              </p:custDataLst>
            </p:nvPr>
          </p:nvCxnSpPr>
          <p:spPr>
            <a:xfrm>
              <a:off x="2673719" y="2068513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>
              <p:custDataLst>
                <p:tags r:id="rId116"/>
              </p:custDataLst>
            </p:nvPr>
          </p:nvCxnSpPr>
          <p:spPr>
            <a:xfrm rot="18000002">
              <a:off x="2149506" y="2695551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>
              <p:custDataLst>
                <p:tags r:id="rId117"/>
              </p:custDataLst>
            </p:nvPr>
          </p:nvCxnSpPr>
          <p:spPr>
            <a:xfrm rot="14400005">
              <a:off x="2430430" y="3463053"/>
              <a:ext cx="0" cy="561851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>
              <p:custDataLst>
                <p:tags r:id="rId118"/>
              </p:custDataLst>
            </p:nvPr>
          </p:nvCxnSpPr>
          <p:spPr>
            <a:xfrm rot="10800004">
              <a:off x="3235569" y="3603516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>
              <p:custDataLst>
                <p:tags r:id="rId119"/>
              </p:custDataLst>
            </p:nvPr>
          </p:nvCxnSpPr>
          <p:spPr>
            <a:xfrm rot="7200002">
              <a:off x="3759783" y="2976477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>
              <p:custDataLst>
                <p:tags r:id="rId120"/>
              </p:custDataLst>
            </p:nvPr>
          </p:nvCxnSpPr>
          <p:spPr>
            <a:xfrm rot="3600002">
              <a:off x="3478858" y="2208975"/>
              <a:ext cx="0" cy="561851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 descr="PLACEHOLDER"/>
          <p:cNvGrpSpPr/>
          <p:nvPr>
            <p:custDataLst>
              <p:tags r:id="rId54"/>
            </p:custDataLst>
          </p:nvPr>
        </p:nvGrpSpPr>
        <p:grpSpPr>
          <a:xfrm>
            <a:off x="828401" y="6161957"/>
            <a:ext cx="1061110" cy="138906"/>
            <a:chOff x="828401" y="6161957"/>
            <a:chExt cx="1061110" cy="138906"/>
          </a:xfrm>
        </p:grpSpPr>
        <p:sp>
          <p:nvSpPr>
            <p:cNvPr id="2" name="橢圓 1" descr="PLACEHOLDER"/>
            <p:cNvSpPr/>
            <p:nvPr/>
          </p:nvSpPr>
          <p:spPr>
            <a:xfrm>
              <a:off x="1750605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橢圓 2" descr="PLACEHOLDER"/>
            <p:cNvSpPr/>
            <p:nvPr/>
          </p:nvSpPr>
          <p:spPr>
            <a:xfrm>
              <a:off x="828401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 descr="PLACEHOLDER"/>
          <p:cNvGrpSpPr/>
          <p:nvPr>
            <p:custDataLst>
              <p:tags r:id="rId55"/>
            </p:custDataLst>
          </p:nvPr>
        </p:nvGrpSpPr>
        <p:grpSpPr>
          <a:xfrm>
            <a:off x="689495" y="4634047"/>
            <a:ext cx="1338922" cy="1805722"/>
            <a:chOff x="689495" y="4634047"/>
            <a:chExt cx="1338922" cy="1805722"/>
          </a:xfrm>
        </p:grpSpPr>
        <p:sp>
          <p:nvSpPr>
            <p:cNvPr id="6" name="矩形 5" descr="PLACEHOLDER"/>
            <p:cNvSpPr/>
            <p:nvPr/>
          </p:nvSpPr>
          <p:spPr>
            <a:xfrm>
              <a:off x="758948" y="5293852"/>
              <a:ext cx="1200016" cy="1076464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/>
            <p:cNvSpPr/>
            <p:nvPr/>
          </p:nvSpPr>
          <p:spPr>
            <a:xfrm>
              <a:off x="689495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/>
            <p:cNvSpPr/>
            <p:nvPr/>
          </p:nvSpPr>
          <p:spPr>
            <a:xfrm>
              <a:off x="1889511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689495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1889511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1289503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1289503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689495" y="576263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1889511" y="576263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 descr="PLACEHOLDER"/>
            <p:cNvCxnSpPr/>
            <p:nvPr/>
          </p:nvCxnSpPr>
          <p:spPr>
            <a:xfrm flipV="1">
              <a:off x="1358956" y="4877133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圓形箭號 15" descr="PLACEHOLDER"/>
            <p:cNvSpPr/>
            <p:nvPr/>
          </p:nvSpPr>
          <p:spPr>
            <a:xfrm>
              <a:off x="1185323" y="4634047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 descr="PLACEHOLDER"/>
          <p:cNvGrpSpPr/>
          <p:nvPr>
            <p:custDataLst>
              <p:tags r:id="rId56"/>
            </p:custDataLst>
          </p:nvPr>
        </p:nvGrpSpPr>
        <p:grpSpPr>
          <a:xfrm>
            <a:off x="1660222" y="1269802"/>
            <a:ext cx="2588845" cy="3103923"/>
            <a:chOff x="1660222" y="1269802"/>
            <a:chExt cx="2588845" cy="3103923"/>
          </a:xfrm>
        </p:grpSpPr>
        <p:sp>
          <p:nvSpPr>
            <p:cNvPr id="18" name="矩形 17" descr="PLACEHOLDER"/>
            <p:cNvSpPr/>
            <p:nvPr/>
          </p:nvSpPr>
          <p:spPr>
            <a:xfrm>
              <a:off x="1729675" y="1929607"/>
              <a:ext cx="2449939" cy="237466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/>
            <p:cNvSpPr/>
            <p:nvPr/>
          </p:nvSpPr>
          <p:spPr>
            <a:xfrm>
              <a:off x="1660222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4110161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1660222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4110161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2885191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2885191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1660222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411016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 descr="PLACEHOLDER"/>
            <p:cNvCxnSpPr/>
            <p:nvPr/>
          </p:nvCxnSpPr>
          <p:spPr>
            <a:xfrm flipV="1">
              <a:off x="2954644" y="1512888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圓形箭號 27" descr="PLACEHOLDER"/>
            <p:cNvSpPr/>
            <p:nvPr/>
          </p:nvSpPr>
          <p:spPr>
            <a:xfrm>
              <a:off x="2781011" y="1269802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橢圓 128"/>
          <p:cNvSpPr/>
          <p:nvPr>
            <p:custDataLst>
              <p:tags r:id="rId57"/>
            </p:custDataLst>
          </p:nvPr>
        </p:nvSpPr>
        <p:spPr>
          <a:xfrm>
            <a:off x="3646994" y="4148076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橢圓 129"/>
          <p:cNvSpPr/>
          <p:nvPr>
            <p:custDataLst>
              <p:tags r:id="rId58"/>
            </p:custDataLst>
          </p:nvPr>
        </p:nvSpPr>
        <p:spPr>
          <a:xfrm>
            <a:off x="1381417" y="6079403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橢圓 130"/>
          <p:cNvSpPr/>
          <p:nvPr>
            <p:custDataLst>
              <p:tags r:id="rId59"/>
            </p:custDataLst>
          </p:nvPr>
        </p:nvSpPr>
        <p:spPr>
          <a:xfrm>
            <a:off x="1585130" y="6398968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圓角矩形 131"/>
          <p:cNvSpPr/>
          <p:nvPr>
            <p:custDataLst>
              <p:tags r:id="rId60"/>
            </p:custDataLst>
          </p:nvPr>
        </p:nvSpPr>
        <p:spPr>
          <a:xfrm>
            <a:off x="3105261" y="6295981"/>
            <a:ext cx="2880691" cy="4086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sp>
        <p:nvSpPr>
          <p:cNvPr id="30" name="文字方塊 29"/>
          <p:cNvSpPr txBox="1"/>
          <p:nvPr>
            <p:custDataLst>
              <p:tags r:id="rId61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66</a:t>
            </a:r>
            <a:endParaRPr lang="zh-CN" altLang="en-US" sz="1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7DE049B-849E-453D-A483-2ED2484619FF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68</a:t>
            </a:r>
            <a:endParaRPr lang="zh-TW" altLang="en-US" sz="1200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AD86A4F-4D43-CEEA-1532-0957E3568BD2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C7C7022-3678-F631-395D-4001738F10F4}"/>
                </a:ext>
              </a:extLst>
            </p:cNvPr>
            <p:cNvCxnSpPr/>
            <p:nvPr>
              <p:custDataLst>
                <p:tags r:id="rId112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D798B77F-94EE-BEAF-7A17-155AC5A411C7}"/>
                </a:ext>
              </a:extLst>
            </p:cNvPr>
            <p:cNvCxnSpPr/>
            <p:nvPr>
              <p:custDataLst>
                <p:tags r:id="rId113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81A2C6E-6F48-DCA3-349E-FBC784E089FD}"/>
                </a:ext>
              </a:extLst>
            </p:cNvPr>
            <p:cNvCxnSpPr/>
            <p:nvPr>
              <p:custDataLst>
                <p:tags r:id="rId114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77B57690-1FB4-5D99-E488-9BC91A26208A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0098152-542D-AFDF-6A23-E8BE2CFF2518}"/>
                </a:ext>
              </a:extLst>
            </p:cNvPr>
            <p:cNvCxnSpPr/>
            <p:nvPr>
              <p:custDataLst>
                <p:tags r:id="rId108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887E05B-8BC3-1015-3EA0-616AEF0AAD9A}"/>
                </a:ext>
              </a:extLst>
            </p:cNvPr>
            <p:cNvCxnSpPr/>
            <p:nvPr>
              <p:custDataLst>
                <p:tags r:id="rId109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04C8FDEC-8267-6B61-6D55-B076AC958294}"/>
                </a:ext>
              </a:extLst>
            </p:cNvPr>
            <p:cNvCxnSpPr/>
            <p:nvPr>
              <p:custDataLst>
                <p:tags r:id="rId110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5A85081B-BDCA-5519-F22D-7F0A520B81C4}"/>
                </a:ext>
              </a:extLst>
            </p:cNvPr>
            <p:cNvCxnSpPr/>
            <p:nvPr>
              <p:custDataLst>
                <p:tags r:id="rId111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0DDF7CCA-0970-D715-8A66-E6A81144CCCD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AA4849A-B6D5-0C8E-F7D9-65B8DE28E30E}"/>
                </a:ext>
              </a:extLst>
            </p:cNvPr>
            <p:cNvCxnSpPr/>
            <p:nvPr>
              <p:custDataLst>
                <p:tags r:id="rId102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32844213-E854-878C-8558-34D06A2F33DC}"/>
                </a:ext>
              </a:extLst>
            </p:cNvPr>
            <p:cNvCxnSpPr/>
            <p:nvPr>
              <p:custDataLst>
                <p:tags r:id="rId103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E5EEA307-16CC-DCE4-B433-EE109354F7CA}"/>
                </a:ext>
              </a:extLst>
            </p:cNvPr>
            <p:cNvCxnSpPr/>
            <p:nvPr>
              <p:custDataLst>
                <p:tags r:id="rId104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DBD38657-84D0-74F4-CF97-2164FB7FFC18}"/>
                </a:ext>
              </a:extLst>
            </p:cNvPr>
            <p:cNvCxnSpPr/>
            <p:nvPr>
              <p:custDataLst>
                <p:tags r:id="rId105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接點 511">
              <a:extLst>
                <a:ext uri="{FF2B5EF4-FFF2-40B4-BE49-F238E27FC236}">
                  <a16:creationId xmlns:a16="http://schemas.microsoft.com/office/drawing/2014/main" id="{E3745ACB-7E50-6D28-AFA1-433430E81A99}"/>
                </a:ext>
              </a:extLst>
            </p:cNvPr>
            <p:cNvCxnSpPr/>
            <p:nvPr>
              <p:custDataLst>
                <p:tags r:id="rId106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線接點 512">
              <a:extLst>
                <a:ext uri="{FF2B5EF4-FFF2-40B4-BE49-F238E27FC236}">
                  <a16:creationId xmlns:a16="http://schemas.microsoft.com/office/drawing/2014/main" id="{EDB38890-A144-E26B-4DA5-204A3E4FC59C}"/>
                </a:ext>
              </a:extLst>
            </p:cNvPr>
            <p:cNvCxnSpPr/>
            <p:nvPr>
              <p:custDataLst>
                <p:tags r:id="rId107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10EF3FEC-7A41-32C1-7C5A-2404ED57DA35}"/>
              </a:ext>
            </a:extLst>
          </p:cNvPr>
          <p:cNvCxnSpPr>
            <a:cxnSpLocks/>
          </p:cNvCxnSpPr>
          <p:nvPr>
            <p:custDataLst>
              <p:tags r:id="rId63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E1686CDB-038F-D02F-18E1-3799EBFE28BC}"/>
              </a:ext>
            </a:extLst>
          </p:cNvPr>
          <p:cNvCxnSpPr>
            <a:cxnSpLocks/>
          </p:cNvCxnSpPr>
          <p:nvPr>
            <p:custDataLst>
              <p:tags r:id="rId64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139914CE-AB83-CD2B-63BD-0154BA788749}"/>
              </a:ext>
            </a:extLst>
          </p:cNvPr>
          <p:cNvCxnSpPr>
            <a:cxnSpLocks/>
          </p:cNvCxnSpPr>
          <p:nvPr>
            <p:custDataLst>
              <p:tags r:id="rId65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9A0E7003-6FE8-65C9-D8CA-DEB77EF47FF7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 rot="3600004" flipH="1">
            <a:off x="9869366" y="1725461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CEFA90C8-D550-6FAF-9974-DD0FE01EB35F}"/>
              </a:ext>
            </a:extLst>
          </p:cNvPr>
          <p:cNvCxnSpPr/>
          <p:nvPr>
            <p:custDataLst>
              <p:tags r:id="rId67"/>
            </p:custDataLst>
          </p:nvPr>
        </p:nvCxnSpPr>
        <p:spPr>
          <a:xfrm rot="3600004">
            <a:off x="9382791" y="2006387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D6EC41BB-1578-EBEF-2EF5-F9301053E372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 rot="3600004" flipV="1">
            <a:off x="10047465" y="182828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43490DFA-2F08-31D9-C8DD-5F936BBB5FDB}"/>
              </a:ext>
            </a:extLst>
          </p:cNvPr>
          <p:cNvCxnSpPr/>
          <p:nvPr>
            <p:custDataLst>
              <p:tags r:id="rId69"/>
            </p:custDataLst>
          </p:nvPr>
        </p:nvCxnSpPr>
        <p:spPr>
          <a:xfrm flipH="1">
            <a:off x="8961400" y="1201246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>
            <a:extLst>
              <a:ext uri="{FF2B5EF4-FFF2-40B4-BE49-F238E27FC236}">
                <a16:creationId xmlns:a16="http://schemas.microsoft.com/office/drawing/2014/main" id="{5EDE55A4-89D3-B056-0978-2BD27EC395D5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8961400" y="1763097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>
            <a:extLst>
              <a:ext uri="{FF2B5EF4-FFF2-40B4-BE49-F238E27FC236}">
                <a16:creationId xmlns:a16="http://schemas.microsoft.com/office/drawing/2014/main" id="{08BDF434-A6EF-D799-AAAD-A631FF6D6686}"/>
              </a:ext>
            </a:extLst>
          </p:cNvPr>
          <p:cNvCxnSpPr/>
          <p:nvPr>
            <p:custDataLst>
              <p:tags r:id="rId71"/>
            </p:custDataLst>
          </p:nvPr>
        </p:nvCxnSpPr>
        <p:spPr>
          <a:xfrm flipV="1">
            <a:off x="9523253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>
            <a:extLst>
              <a:ext uri="{FF2B5EF4-FFF2-40B4-BE49-F238E27FC236}">
                <a16:creationId xmlns:a16="http://schemas.microsoft.com/office/drawing/2014/main" id="{4ECCFBD7-F667-98BA-A0FB-BEC494E2543E}"/>
              </a:ext>
            </a:extLst>
          </p:cNvPr>
          <p:cNvCxnSpPr/>
          <p:nvPr>
            <p:custDataLst>
              <p:tags r:id="rId72"/>
            </p:custDataLst>
          </p:nvPr>
        </p:nvCxnSpPr>
        <p:spPr>
          <a:xfrm rot="17999998" flipH="1">
            <a:off x="8053439" y="1725460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>
            <a:extLst>
              <a:ext uri="{FF2B5EF4-FFF2-40B4-BE49-F238E27FC236}">
                <a16:creationId xmlns:a16="http://schemas.microsoft.com/office/drawing/2014/main" id="{231D2248-1D29-18EA-BE7D-3FCEDDB8C676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 rot="17999998">
            <a:off x="8540014" y="2006385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20536C6E-E6DC-3A92-26E0-38BB338FC036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 rot="17999998" flipV="1">
            <a:off x="8718114" y="134170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03B17EB9-2754-AE41-CA32-310317D7707C}"/>
              </a:ext>
            </a:extLst>
          </p:cNvPr>
          <p:cNvCxnSpPr/>
          <p:nvPr>
            <p:custDataLst>
              <p:tags r:id="rId75"/>
            </p:custDataLst>
          </p:nvPr>
        </p:nvCxnSpPr>
        <p:spPr>
          <a:xfrm rot="14400004" flipH="1">
            <a:off x="8053437" y="277388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75EBCCBE-4831-C278-753C-AF6E2683E352}"/>
              </a:ext>
            </a:extLst>
          </p:cNvPr>
          <p:cNvCxnSpPr/>
          <p:nvPr>
            <p:custDataLst>
              <p:tags r:id="rId76"/>
            </p:custDataLst>
          </p:nvPr>
        </p:nvCxnSpPr>
        <p:spPr>
          <a:xfrm rot="14400004">
            <a:off x="8540014" y="249296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>
            <a:extLst>
              <a:ext uri="{FF2B5EF4-FFF2-40B4-BE49-F238E27FC236}">
                <a16:creationId xmlns:a16="http://schemas.microsoft.com/office/drawing/2014/main" id="{CA69C29E-13C2-FA67-71ED-18817A0C8C84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 rot="14400004" flipV="1">
            <a:off x="8437188" y="2109210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>
            <a:extLst>
              <a:ext uri="{FF2B5EF4-FFF2-40B4-BE49-F238E27FC236}">
                <a16:creationId xmlns:a16="http://schemas.microsoft.com/office/drawing/2014/main" id="{534B47C3-8C24-58C5-D412-AA47DD14F328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 rot="10800000" flipH="1">
            <a:off x="8961398" y="3298103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>
            <a:extLst>
              <a:ext uri="{FF2B5EF4-FFF2-40B4-BE49-F238E27FC236}">
                <a16:creationId xmlns:a16="http://schemas.microsoft.com/office/drawing/2014/main" id="{B9A24400-D915-D030-9829-55ED6DABFA92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 rot="10800000">
            <a:off x="8961398" y="273625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>
            <a:extLst>
              <a:ext uri="{FF2B5EF4-FFF2-40B4-BE49-F238E27FC236}">
                <a16:creationId xmlns:a16="http://schemas.microsoft.com/office/drawing/2014/main" id="{59C9647C-0B41-80DC-DF52-1E8E6A73002F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 rot="10800000" flipV="1">
            <a:off x="8961398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>
            <a:extLst>
              <a:ext uri="{FF2B5EF4-FFF2-40B4-BE49-F238E27FC236}">
                <a16:creationId xmlns:a16="http://schemas.microsoft.com/office/drawing/2014/main" id="{9C745F67-1BAC-E6CF-FD6C-FBA0C9DBC42A}"/>
              </a:ext>
            </a:extLst>
          </p:cNvPr>
          <p:cNvCxnSpPr/>
          <p:nvPr>
            <p:custDataLst>
              <p:tags r:id="rId81"/>
            </p:custDataLst>
          </p:nvPr>
        </p:nvCxnSpPr>
        <p:spPr>
          <a:xfrm rot="7200005" flipH="1">
            <a:off x="9869363" y="2773888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>
            <a:extLst>
              <a:ext uri="{FF2B5EF4-FFF2-40B4-BE49-F238E27FC236}">
                <a16:creationId xmlns:a16="http://schemas.microsoft.com/office/drawing/2014/main" id="{9F318016-92E9-FFCA-7BC7-624AE788D001}"/>
              </a:ext>
            </a:extLst>
          </p:cNvPr>
          <p:cNvCxnSpPr/>
          <p:nvPr>
            <p:custDataLst>
              <p:tags r:id="rId82"/>
            </p:custDataLst>
          </p:nvPr>
        </p:nvCxnSpPr>
        <p:spPr>
          <a:xfrm rot="7200005">
            <a:off x="9382787" y="24929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>
            <a:extLst>
              <a:ext uri="{FF2B5EF4-FFF2-40B4-BE49-F238E27FC236}">
                <a16:creationId xmlns:a16="http://schemas.microsoft.com/office/drawing/2014/main" id="{FE88A585-AB62-449B-E59C-BD9CCB4711D0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 rot="7200005" flipV="1">
            <a:off x="9766537" y="2595789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>
            <a:extLst>
              <a:ext uri="{FF2B5EF4-FFF2-40B4-BE49-F238E27FC236}">
                <a16:creationId xmlns:a16="http://schemas.microsoft.com/office/drawing/2014/main" id="{8FD75175-0B80-F7DF-BC46-4BB6E115238F}"/>
              </a:ext>
            </a:extLst>
          </p:cNvPr>
          <p:cNvCxnSpPr/>
          <p:nvPr>
            <p:custDataLst>
              <p:tags r:id="rId84"/>
            </p:custDataLst>
          </p:nvPr>
        </p:nvCxnSpPr>
        <p:spPr>
          <a:xfrm rot="19800005" flipH="1">
            <a:off x="9382791" y="1238885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34E8F909-3937-6B88-B188-056B24693666}"/>
              </a:ext>
            </a:extLst>
          </p:cNvPr>
          <p:cNvCxnSpPr/>
          <p:nvPr>
            <p:custDataLst>
              <p:tags r:id="rId85"/>
            </p:custDataLst>
          </p:nvPr>
        </p:nvCxnSpPr>
        <p:spPr>
          <a:xfrm rot="19800005">
            <a:off x="9485617" y="1622636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>
            <a:extLst>
              <a:ext uri="{FF2B5EF4-FFF2-40B4-BE49-F238E27FC236}">
                <a16:creationId xmlns:a16="http://schemas.microsoft.com/office/drawing/2014/main" id="{F7A1E0EC-9D66-5A08-67FC-8FB2B0457F69}"/>
              </a:ext>
            </a:extLst>
          </p:cNvPr>
          <p:cNvCxnSpPr/>
          <p:nvPr>
            <p:custDataLst>
              <p:tags r:id="rId86"/>
            </p:custDataLst>
          </p:nvPr>
        </p:nvCxnSpPr>
        <p:spPr>
          <a:xfrm rot="19800005" flipH="1" flipV="1">
            <a:off x="9626080" y="1098423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054C13CA-F04D-C208-9CB1-698A9DDA18CD}"/>
              </a:ext>
            </a:extLst>
          </p:cNvPr>
          <p:cNvCxnSpPr/>
          <p:nvPr>
            <p:custDataLst>
              <p:tags r:id="rId87"/>
            </p:custDataLst>
          </p:nvPr>
        </p:nvCxnSpPr>
        <p:spPr>
          <a:xfrm rot="16200002" flipH="1">
            <a:off x="8577650" y="1379346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>
            <a:extLst>
              <a:ext uri="{FF2B5EF4-FFF2-40B4-BE49-F238E27FC236}">
                <a16:creationId xmlns:a16="http://schemas.microsoft.com/office/drawing/2014/main" id="{F389A6E4-716E-4D33-E78E-62C94FD2D38A}"/>
              </a:ext>
            </a:extLst>
          </p:cNvPr>
          <p:cNvCxnSpPr/>
          <p:nvPr>
            <p:custDataLst>
              <p:tags r:id="rId88"/>
            </p:custDataLst>
          </p:nvPr>
        </p:nvCxnSpPr>
        <p:spPr>
          <a:xfrm rot="16200002">
            <a:off x="8680475" y="148217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4D4BDEE1-F340-9F75-264A-FEB3EE35B20E}"/>
              </a:ext>
            </a:extLst>
          </p:cNvPr>
          <p:cNvCxnSpPr/>
          <p:nvPr>
            <p:custDataLst>
              <p:tags r:id="rId89"/>
            </p:custDataLst>
          </p:nvPr>
        </p:nvCxnSpPr>
        <p:spPr>
          <a:xfrm rot="16200002" flipH="1" flipV="1">
            <a:off x="8577650" y="1098420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>
            <a:extLst>
              <a:ext uri="{FF2B5EF4-FFF2-40B4-BE49-F238E27FC236}">
                <a16:creationId xmlns:a16="http://schemas.microsoft.com/office/drawing/2014/main" id="{BB056AFB-273D-EC96-BFA1-B8AFE9A85C48}"/>
              </a:ext>
            </a:extLst>
          </p:cNvPr>
          <p:cNvCxnSpPr/>
          <p:nvPr>
            <p:custDataLst>
              <p:tags r:id="rId90"/>
            </p:custDataLst>
          </p:nvPr>
        </p:nvCxnSpPr>
        <p:spPr>
          <a:xfrm rot="12599999" flipH="1">
            <a:off x="8296727" y="2146848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>
            <a:extLst>
              <a:ext uri="{FF2B5EF4-FFF2-40B4-BE49-F238E27FC236}">
                <a16:creationId xmlns:a16="http://schemas.microsoft.com/office/drawing/2014/main" id="{CAB0000F-F39A-4E81-9A02-93F0568D9D8C}"/>
              </a:ext>
            </a:extLst>
          </p:cNvPr>
          <p:cNvCxnSpPr/>
          <p:nvPr>
            <p:custDataLst>
              <p:tags r:id="rId91"/>
            </p:custDataLst>
          </p:nvPr>
        </p:nvCxnSpPr>
        <p:spPr>
          <a:xfrm rot="12599999">
            <a:off x="8156264" y="2109211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>
            <a:extLst>
              <a:ext uri="{FF2B5EF4-FFF2-40B4-BE49-F238E27FC236}">
                <a16:creationId xmlns:a16="http://schemas.microsoft.com/office/drawing/2014/main" id="{D252B7B6-8321-044F-9BEA-A26F2847886E}"/>
              </a:ext>
            </a:extLst>
          </p:cNvPr>
          <p:cNvCxnSpPr/>
          <p:nvPr>
            <p:custDataLst>
              <p:tags r:id="rId92"/>
            </p:custDataLst>
          </p:nvPr>
        </p:nvCxnSpPr>
        <p:spPr>
          <a:xfrm rot="12599999" flipH="1" flipV="1">
            <a:off x="8053438" y="2006386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>
            <a:extLst>
              <a:ext uri="{FF2B5EF4-FFF2-40B4-BE49-F238E27FC236}">
                <a16:creationId xmlns:a16="http://schemas.microsoft.com/office/drawing/2014/main" id="{630FF643-EF31-6ECE-CA06-324506E501DE}"/>
              </a:ext>
            </a:extLst>
          </p:cNvPr>
          <p:cNvCxnSpPr/>
          <p:nvPr>
            <p:custDataLst>
              <p:tags r:id="rId93"/>
            </p:custDataLst>
          </p:nvPr>
        </p:nvCxnSpPr>
        <p:spPr>
          <a:xfrm rot="9000004" flipH="1">
            <a:off x="8820939" y="2773889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>
            <a:extLst>
              <a:ext uri="{FF2B5EF4-FFF2-40B4-BE49-F238E27FC236}">
                <a16:creationId xmlns:a16="http://schemas.microsoft.com/office/drawing/2014/main" id="{278A4C1F-64DA-58FE-3E47-07C5DF5975E6}"/>
              </a:ext>
            </a:extLst>
          </p:cNvPr>
          <p:cNvCxnSpPr/>
          <p:nvPr>
            <p:custDataLst>
              <p:tags r:id="rId94"/>
            </p:custDataLst>
          </p:nvPr>
        </p:nvCxnSpPr>
        <p:spPr>
          <a:xfrm rot="9000004">
            <a:off x="8437188" y="2876714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>
            <a:extLst>
              <a:ext uri="{FF2B5EF4-FFF2-40B4-BE49-F238E27FC236}">
                <a16:creationId xmlns:a16="http://schemas.microsoft.com/office/drawing/2014/main" id="{296CFF80-D720-A1D5-3D25-B63CE128ED11}"/>
              </a:ext>
            </a:extLst>
          </p:cNvPr>
          <p:cNvCxnSpPr/>
          <p:nvPr>
            <p:custDataLst>
              <p:tags r:id="rId95"/>
            </p:custDataLst>
          </p:nvPr>
        </p:nvCxnSpPr>
        <p:spPr>
          <a:xfrm rot="9000004" flipH="1" flipV="1">
            <a:off x="8577650" y="2914351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>
            <a:extLst>
              <a:ext uri="{FF2B5EF4-FFF2-40B4-BE49-F238E27FC236}">
                <a16:creationId xmlns:a16="http://schemas.microsoft.com/office/drawing/2014/main" id="{D8ADCCA7-E4B9-850D-CE0F-0E58E4B8B36E}"/>
              </a:ext>
            </a:extLst>
          </p:cNvPr>
          <p:cNvCxnSpPr/>
          <p:nvPr>
            <p:custDataLst>
              <p:tags r:id="rId96"/>
            </p:custDataLst>
          </p:nvPr>
        </p:nvCxnSpPr>
        <p:spPr>
          <a:xfrm rot="5400000" flipH="1">
            <a:off x="9626076" y="2633427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>
            <a:extLst>
              <a:ext uri="{FF2B5EF4-FFF2-40B4-BE49-F238E27FC236}">
                <a16:creationId xmlns:a16="http://schemas.microsoft.com/office/drawing/2014/main" id="{92918D41-936B-8D0F-1F53-F81259B0ADDE}"/>
              </a:ext>
            </a:extLst>
          </p:cNvPr>
          <p:cNvCxnSpPr/>
          <p:nvPr>
            <p:custDataLst>
              <p:tags r:id="rId97"/>
            </p:custDataLst>
          </p:nvPr>
        </p:nvCxnSpPr>
        <p:spPr>
          <a:xfrm rot="5400000">
            <a:off x="9242325" y="3017177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AFEB8352-0970-A8EC-EBB5-D451E90670DD}"/>
              </a:ext>
            </a:extLst>
          </p:cNvPr>
          <p:cNvCxnSpPr/>
          <p:nvPr>
            <p:custDataLst>
              <p:tags r:id="rId98"/>
            </p:custDataLst>
          </p:nvPr>
        </p:nvCxnSpPr>
        <p:spPr>
          <a:xfrm rot="5400000" flipH="1" flipV="1">
            <a:off x="9626076" y="2914352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8043AAFC-EFAD-8B78-6845-6A899C3A179E}"/>
              </a:ext>
            </a:extLst>
          </p:cNvPr>
          <p:cNvCxnSpPr/>
          <p:nvPr>
            <p:custDataLst>
              <p:tags r:id="rId99"/>
            </p:custDataLst>
          </p:nvPr>
        </p:nvCxnSpPr>
        <p:spPr>
          <a:xfrm rot="1800006" flipH="1">
            <a:off x="9907001" y="1865922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B4A50117-9144-9A6A-02FE-1B3E748E1359}"/>
              </a:ext>
            </a:extLst>
          </p:cNvPr>
          <p:cNvCxnSpPr/>
          <p:nvPr>
            <p:custDataLst>
              <p:tags r:id="rId100"/>
            </p:custDataLst>
          </p:nvPr>
        </p:nvCxnSpPr>
        <p:spPr>
          <a:xfrm rot="1800006">
            <a:off x="9766537" y="239013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29A8B982-9ED8-983B-BD26-CDE588563782}"/>
              </a:ext>
            </a:extLst>
          </p:cNvPr>
          <p:cNvCxnSpPr/>
          <p:nvPr>
            <p:custDataLst>
              <p:tags r:id="rId101"/>
            </p:custDataLst>
          </p:nvPr>
        </p:nvCxnSpPr>
        <p:spPr>
          <a:xfrm rot="1800006" flipH="1" flipV="1">
            <a:off x="10150289" y="2006386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49507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046679" y="2068513"/>
            <a:ext cx="1815931" cy="2096853"/>
            <a:chOff x="2046679" y="2068513"/>
            <a:chExt cx="1815931" cy="2096853"/>
          </a:xfrm>
        </p:grpSpPr>
        <p:cxnSp>
          <p:nvCxnSpPr>
            <p:cNvPr id="34" name="直線接點 33"/>
            <p:cNvCxnSpPr/>
            <p:nvPr>
              <p:custDataLst>
                <p:tags r:id="rId119"/>
              </p:custDataLst>
            </p:nvPr>
          </p:nvCxnSpPr>
          <p:spPr>
            <a:xfrm flipH="1">
              <a:off x="2673719" y="2068513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>
              <p:custDataLst>
                <p:tags r:id="rId120"/>
              </p:custDataLst>
            </p:nvPr>
          </p:nvCxnSpPr>
          <p:spPr>
            <a:xfrm rot="18000002" flipH="1">
              <a:off x="1765756" y="2592725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>
              <p:custDataLst>
                <p:tags r:id="rId121"/>
              </p:custDataLst>
            </p:nvPr>
          </p:nvCxnSpPr>
          <p:spPr>
            <a:xfrm rot="14400005" flipH="1">
              <a:off x="1765753" y="3641152"/>
              <a:ext cx="561851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>
              <p:custDataLst>
                <p:tags r:id="rId122"/>
              </p:custDataLst>
            </p:nvPr>
          </p:nvCxnSpPr>
          <p:spPr>
            <a:xfrm rot="10800004" flipH="1">
              <a:off x="2673719" y="4165366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>
              <p:custDataLst>
                <p:tags r:id="rId123"/>
              </p:custDataLst>
            </p:nvPr>
          </p:nvCxnSpPr>
          <p:spPr>
            <a:xfrm rot="7200002" flipH="1">
              <a:off x="3581683" y="3641153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>
              <p:custDataLst>
                <p:tags r:id="rId124"/>
              </p:custDataLst>
            </p:nvPr>
          </p:nvCxnSpPr>
          <p:spPr>
            <a:xfrm rot="3600002" flipH="1">
              <a:off x="3581684" y="2592727"/>
              <a:ext cx="561851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>
            <p:custDataLst>
              <p:tags r:id="rId24"/>
            </p:custDataLst>
          </p:nvPr>
        </p:nvCxnSpPr>
        <p:spPr>
          <a:xfrm rot="5400004" flipH="1" flipV="1">
            <a:off x="3338395" y="378161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5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6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7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>
            <p:custDataLst>
              <p:tags r:id="rId28"/>
            </p:custDataLst>
          </p:nvPr>
        </p:nvCxnSpPr>
        <p:spPr>
          <a:xfrm rot="1800004" flipH="1" flipV="1">
            <a:off x="3862609" y="287365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9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30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31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>
            <p:custDataLst>
              <p:tags r:id="rId32"/>
            </p:custDataLst>
          </p:nvPr>
        </p:nvCxnSpPr>
        <p:spPr>
          <a:xfrm rot="19800004" flipH="1" flipV="1">
            <a:off x="3338395" y="196568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3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4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5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>
            <p:custDataLst>
              <p:tags r:id="rId36"/>
            </p:custDataLst>
          </p:nvPr>
        </p:nvCxnSpPr>
        <p:spPr>
          <a:xfrm rot="16200002" flipH="1" flipV="1">
            <a:off x="2289969" y="196568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7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8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9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>
            <p:custDataLst>
              <p:tags r:id="rId40"/>
            </p:custDataLst>
          </p:nvPr>
        </p:nvCxnSpPr>
        <p:spPr>
          <a:xfrm rot="12600005" flipH="1" flipV="1">
            <a:off x="1765756" y="2873649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41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42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43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>
            <p:custDataLst>
              <p:tags r:id="rId44"/>
            </p:custDataLst>
          </p:nvPr>
        </p:nvCxnSpPr>
        <p:spPr>
          <a:xfrm rot="9000009" flipH="1" flipV="1">
            <a:off x="2289967" y="378161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群組 74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82" name="手繪多邊形 81" descr="R3"/>
            <p:cNvSpPr/>
            <p:nvPr>
              <p:custDataLst>
                <p:tags r:id="rId115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83" name="直線接點 82"/>
            <p:cNvCxnSpPr/>
            <p:nvPr>
              <p:custDataLst>
                <p:tags r:id="rId116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>
              <p:custDataLst>
                <p:tags r:id="rId117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>
              <p:custDataLst>
                <p:tags r:id="rId118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95" name="手繪多邊形 94" descr="R4"/>
            <p:cNvSpPr/>
            <p:nvPr>
              <p:custDataLst>
                <p:tags r:id="rId110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00" name="直線接點 99"/>
            <p:cNvCxnSpPr/>
            <p:nvPr>
              <p:custDataLst>
                <p:tags r:id="rId111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>
              <p:custDataLst>
                <p:tags r:id="rId112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>
              <p:custDataLst>
                <p:tags r:id="rId113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>
              <p:custDataLst>
                <p:tags r:id="rId114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群組 107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09" name="手繪多邊形 108" descr="R6"/>
            <p:cNvSpPr/>
            <p:nvPr>
              <p:custDataLst>
                <p:tags r:id="rId103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10" name="直線接點 109"/>
            <p:cNvCxnSpPr/>
            <p:nvPr>
              <p:custDataLst>
                <p:tags r:id="rId104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>
              <p:custDataLst>
                <p:tags r:id="rId105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>
              <p:custDataLst>
                <p:tags r:id="rId106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/>
            <p:nvPr>
              <p:custDataLst>
                <p:tags r:id="rId107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>
              <p:custDataLst>
                <p:tags r:id="rId108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>
              <p:custDataLst>
                <p:tags r:id="rId109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直線接點 115"/>
          <p:cNvCxnSpPr/>
          <p:nvPr>
            <p:custDataLst>
              <p:tags r:id="rId45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>
            <p:custDataLst>
              <p:tags r:id="rId46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47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圓角矩形 118"/>
          <p:cNvSpPr/>
          <p:nvPr>
            <p:custDataLst>
              <p:tags r:id="rId48"/>
            </p:custDataLst>
          </p:nvPr>
        </p:nvSpPr>
        <p:spPr>
          <a:xfrm>
            <a:off x="4941791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群組紅線</a:t>
            </a:r>
          </a:p>
        </p:txBody>
      </p:sp>
      <p:sp>
        <p:nvSpPr>
          <p:cNvPr id="3" name="文字方塊 2"/>
          <p:cNvSpPr txBox="1"/>
          <p:nvPr>
            <p:custDataLst>
              <p:tags r:id="rId4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67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8636C2-6892-49AB-B468-B015A189EEA3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69</a:t>
            </a:r>
            <a:endParaRPr lang="zh-TW" altLang="en-US" sz="12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E5EA96E-57C0-AF69-5191-9DA3E68549CB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ABA836FC-F9AD-C1C0-7776-8786F4A2244F}"/>
                </a:ext>
              </a:extLst>
            </p:cNvPr>
            <p:cNvCxnSpPr/>
            <p:nvPr>
              <p:custDataLst>
                <p:tags r:id="rId100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376741FD-4268-5A38-9E2A-6AB6FDE5B66B}"/>
                </a:ext>
              </a:extLst>
            </p:cNvPr>
            <p:cNvCxnSpPr/>
            <p:nvPr>
              <p:custDataLst>
                <p:tags r:id="rId101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DF3BE463-23EC-C30B-ABAF-8425B2DAFBE5}"/>
                </a:ext>
              </a:extLst>
            </p:cNvPr>
            <p:cNvCxnSpPr/>
            <p:nvPr>
              <p:custDataLst>
                <p:tags r:id="rId102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27358C1-2799-AA2F-6AC2-F96E3C9F7766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3E8ED45A-02A3-BE6D-9D0F-24944813D5E8}"/>
                </a:ext>
              </a:extLst>
            </p:cNvPr>
            <p:cNvCxnSpPr/>
            <p:nvPr>
              <p:custDataLst>
                <p:tags r:id="rId96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E098E933-CEF6-EFA9-5DB9-18FCBDE0BE5C}"/>
                </a:ext>
              </a:extLst>
            </p:cNvPr>
            <p:cNvCxnSpPr/>
            <p:nvPr>
              <p:custDataLst>
                <p:tags r:id="rId97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9519886-A32B-E7C5-1AA0-1E1F3FFE55FB}"/>
                </a:ext>
              </a:extLst>
            </p:cNvPr>
            <p:cNvCxnSpPr/>
            <p:nvPr>
              <p:custDataLst>
                <p:tags r:id="rId98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D66BA0F-EF13-9EE8-1BAF-803C54D34226}"/>
                </a:ext>
              </a:extLst>
            </p:cNvPr>
            <p:cNvCxnSpPr/>
            <p:nvPr>
              <p:custDataLst>
                <p:tags r:id="rId99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E009D4E-F2FD-E475-023D-D4B2FE14515E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EE11509-DF67-CEC2-66A0-21FB7E376705}"/>
                </a:ext>
              </a:extLst>
            </p:cNvPr>
            <p:cNvCxnSpPr/>
            <p:nvPr>
              <p:custDataLst>
                <p:tags r:id="rId90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26D2AE6-5D4F-A0D4-0AD5-E901F22C064D}"/>
                </a:ext>
              </a:extLst>
            </p:cNvPr>
            <p:cNvCxnSpPr/>
            <p:nvPr>
              <p:custDataLst>
                <p:tags r:id="rId91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B68869B8-373E-D352-8F0D-C76943FD2FE6}"/>
                </a:ext>
              </a:extLst>
            </p:cNvPr>
            <p:cNvCxnSpPr/>
            <p:nvPr>
              <p:custDataLst>
                <p:tags r:id="rId92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ACFCF806-7A71-9C4F-5BD6-362832BB6C3D}"/>
                </a:ext>
              </a:extLst>
            </p:cNvPr>
            <p:cNvCxnSpPr/>
            <p:nvPr>
              <p:custDataLst>
                <p:tags r:id="rId93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A091F7A-F04B-34D6-6CF1-2FDA292ACD3F}"/>
                </a:ext>
              </a:extLst>
            </p:cNvPr>
            <p:cNvCxnSpPr/>
            <p:nvPr>
              <p:custDataLst>
                <p:tags r:id="rId94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7700948-D6BB-1277-5611-928E143215A4}"/>
                </a:ext>
              </a:extLst>
            </p:cNvPr>
            <p:cNvCxnSpPr/>
            <p:nvPr>
              <p:custDataLst>
                <p:tags r:id="rId95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8AD1766-6213-9BE0-FC50-445E75F2D262}"/>
              </a:ext>
            </a:extLst>
          </p:cNvPr>
          <p:cNvCxnSpPr>
            <a:cxnSpLocks/>
          </p:cNvCxnSpPr>
          <p:nvPr>
            <p:custDataLst>
              <p:tags r:id="rId51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9F05F030-D3CF-2DB5-39CC-75FFB55FD327}"/>
              </a:ext>
            </a:extLst>
          </p:cNvPr>
          <p:cNvCxnSpPr>
            <a:cxnSpLocks/>
          </p:cNvCxnSpPr>
          <p:nvPr>
            <p:custDataLst>
              <p:tags r:id="rId52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B5E2C4B-3CA0-C9B7-351D-19FA5E4C8798}"/>
              </a:ext>
            </a:extLst>
          </p:cNvPr>
          <p:cNvCxnSpPr>
            <a:cxnSpLocks/>
          </p:cNvCxnSpPr>
          <p:nvPr>
            <p:custDataLst>
              <p:tags r:id="rId53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6984AD0-74B6-5C92-60AA-738AAFBAC1B0}"/>
              </a:ext>
            </a:extLst>
          </p:cNvPr>
          <p:cNvCxnSpPr/>
          <p:nvPr>
            <p:custDataLst>
              <p:tags r:id="rId54"/>
            </p:custDataLst>
          </p:nvPr>
        </p:nvCxnSpPr>
        <p:spPr>
          <a:xfrm rot="3600004">
            <a:off x="9382791" y="2006387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349795B-2589-6ED7-5406-3DECFA8AD763}"/>
              </a:ext>
            </a:extLst>
          </p:cNvPr>
          <p:cNvCxnSpPr/>
          <p:nvPr>
            <p:custDataLst>
              <p:tags r:id="rId55"/>
            </p:custDataLst>
          </p:nvPr>
        </p:nvCxnSpPr>
        <p:spPr>
          <a:xfrm rot="3600004" flipV="1">
            <a:off x="10047465" y="182828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710BD0C-C5D6-3717-BA6D-C9DD3E145CEE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>
            <a:off x="8961400" y="1763097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7F926DC-5BD8-53BA-44B8-12926FAA38B6}"/>
              </a:ext>
            </a:extLst>
          </p:cNvPr>
          <p:cNvCxnSpPr/>
          <p:nvPr>
            <p:custDataLst>
              <p:tags r:id="rId57"/>
            </p:custDataLst>
          </p:nvPr>
        </p:nvCxnSpPr>
        <p:spPr>
          <a:xfrm flipV="1">
            <a:off x="9523253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EE94193-D60C-DFF0-BFEA-431D9C12D35D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 rot="17999998">
            <a:off x="8540014" y="2006385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4A1500D-DDCD-B976-2A96-64565499F6FD}"/>
              </a:ext>
            </a:extLst>
          </p:cNvPr>
          <p:cNvCxnSpPr/>
          <p:nvPr>
            <p:custDataLst>
              <p:tags r:id="rId59"/>
            </p:custDataLst>
          </p:nvPr>
        </p:nvCxnSpPr>
        <p:spPr>
          <a:xfrm rot="17999998" flipV="1">
            <a:off x="8718114" y="134170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1AE12A0-829D-738D-B0CD-28E51FEDFED0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 rot="14400004">
            <a:off x="8540014" y="249296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DB5663A-5FB4-AC86-8C28-BB2A43D7ED9F}"/>
              </a:ext>
            </a:extLst>
          </p:cNvPr>
          <p:cNvCxnSpPr/>
          <p:nvPr>
            <p:custDataLst>
              <p:tags r:id="rId61"/>
            </p:custDataLst>
          </p:nvPr>
        </p:nvCxnSpPr>
        <p:spPr>
          <a:xfrm rot="14400004" flipV="1">
            <a:off x="8437188" y="2109210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FD84EF9F-F388-1DAE-AA76-190874422625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 rot="10800000">
            <a:off x="8961398" y="273625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D632F700-CD9C-2EA6-87E5-7B7E5CE6247E}"/>
              </a:ext>
            </a:extLst>
          </p:cNvPr>
          <p:cNvCxnSpPr/>
          <p:nvPr>
            <p:custDataLst>
              <p:tags r:id="rId63"/>
            </p:custDataLst>
          </p:nvPr>
        </p:nvCxnSpPr>
        <p:spPr>
          <a:xfrm rot="10800000" flipV="1">
            <a:off x="8961398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7" name="群組 526">
            <a:extLst>
              <a:ext uri="{FF2B5EF4-FFF2-40B4-BE49-F238E27FC236}">
                <a16:creationId xmlns:a16="http://schemas.microsoft.com/office/drawing/2014/main" id="{DF4E4A4C-4749-9587-16A9-4AD7D3DFA145}"/>
              </a:ext>
            </a:extLst>
          </p:cNvPr>
          <p:cNvGrpSpPr/>
          <p:nvPr/>
        </p:nvGrpSpPr>
        <p:grpSpPr>
          <a:xfrm>
            <a:off x="8334363" y="1201246"/>
            <a:ext cx="1815929" cy="2096857"/>
            <a:chOff x="8334363" y="1201246"/>
            <a:chExt cx="1815929" cy="2096857"/>
          </a:xfrm>
        </p:grpSpPr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086B8943-40F9-883F-D390-FBDDFEFDF0A4}"/>
                </a:ext>
              </a:extLst>
            </p:cNvPr>
            <p:cNvCxnSpPr/>
            <p:nvPr>
              <p:custDataLst>
                <p:tags r:id="rId84"/>
              </p:custDataLst>
            </p:nvPr>
          </p:nvCxnSpPr>
          <p:spPr>
            <a:xfrm rot="3600004" flipH="1">
              <a:off x="9869366" y="1725461"/>
              <a:ext cx="561851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632B30D-4EA8-4673-FD1D-2DA2C6E0266A}"/>
                </a:ext>
              </a:extLst>
            </p:cNvPr>
            <p:cNvCxnSpPr/>
            <p:nvPr>
              <p:custDataLst>
                <p:tags r:id="rId85"/>
              </p:custDataLst>
            </p:nvPr>
          </p:nvCxnSpPr>
          <p:spPr>
            <a:xfrm flipH="1">
              <a:off x="8961400" y="1201246"/>
              <a:ext cx="561852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56574209-8CCE-AD10-E888-612336F688E0}"/>
                </a:ext>
              </a:extLst>
            </p:cNvPr>
            <p:cNvCxnSpPr/>
            <p:nvPr>
              <p:custDataLst>
                <p:tags r:id="rId86"/>
              </p:custDataLst>
            </p:nvPr>
          </p:nvCxnSpPr>
          <p:spPr>
            <a:xfrm rot="17999998" flipH="1">
              <a:off x="8053439" y="1725460"/>
              <a:ext cx="561851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3AAC096-548B-9573-19E2-5F78CF4D5DA1}"/>
                </a:ext>
              </a:extLst>
            </p:cNvPr>
            <p:cNvCxnSpPr/>
            <p:nvPr>
              <p:custDataLst>
                <p:tags r:id="rId87"/>
              </p:custDataLst>
            </p:nvPr>
          </p:nvCxnSpPr>
          <p:spPr>
            <a:xfrm rot="14400004" flipH="1">
              <a:off x="8053437" y="2773886"/>
              <a:ext cx="561851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A432D95-5225-F48E-8EB6-E1AB9AEC7FB1}"/>
                </a:ext>
              </a:extLst>
            </p:cNvPr>
            <p:cNvCxnSpPr/>
            <p:nvPr>
              <p:custDataLst>
                <p:tags r:id="rId88"/>
              </p:custDataLst>
            </p:nvPr>
          </p:nvCxnSpPr>
          <p:spPr>
            <a:xfrm rot="10800000" flipH="1">
              <a:off x="8961398" y="3298103"/>
              <a:ext cx="561851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A41F7F8C-26D9-0F7F-35B7-02E7CE9C95A6}"/>
                </a:ext>
              </a:extLst>
            </p:cNvPr>
            <p:cNvCxnSpPr/>
            <p:nvPr>
              <p:custDataLst>
                <p:tags r:id="rId89"/>
              </p:custDataLst>
            </p:nvPr>
          </p:nvCxnSpPr>
          <p:spPr>
            <a:xfrm rot="7200005" flipH="1">
              <a:off x="9869363" y="2773888"/>
              <a:ext cx="561852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2A56FCE-F484-F5DA-9307-CAD3BFA0C62D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 rot="7200005">
            <a:off x="9382787" y="24929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AC7D7DA-DE20-9E2C-B2D1-5B2F0BA6160A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 rot="7200005" flipV="1">
            <a:off x="9766537" y="2595789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10D9BBE-B39B-F8EE-BA87-D9E2F762E944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 rot="19800005" flipH="1">
            <a:off x="9382791" y="1238885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712A8ABB-FA74-7731-687F-D0A748114A50}"/>
              </a:ext>
            </a:extLst>
          </p:cNvPr>
          <p:cNvCxnSpPr/>
          <p:nvPr>
            <p:custDataLst>
              <p:tags r:id="rId67"/>
            </p:custDataLst>
          </p:nvPr>
        </p:nvCxnSpPr>
        <p:spPr>
          <a:xfrm rot="19800005">
            <a:off x="9485617" y="1622636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02E955B-BAE8-BF4F-2150-F3E25967F04E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 rot="19800005" flipH="1" flipV="1">
            <a:off x="9626079" y="1098423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2CFBC033-B7F3-F9BA-A009-15B44C15E17A}"/>
              </a:ext>
            </a:extLst>
          </p:cNvPr>
          <p:cNvCxnSpPr/>
          <p:nvPr>
            <p:custDataLst>
              <p:tags r:id="rId69"/>
            </p:custDataLst>
          </p:nvPr>
        </p:nvCxnSpPr>
        <p:spPr>
          <a:xfrm rot="16200002" flipH="1">
            <a:off x="8577650" y="1379346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>
            <a:extLst>
              <a:ext uri="{FF2B5EF4-FFF2-40B4-BE49-F238E27FC236}">
                <a16:creationId xmlns:a16="http://schemas.microsoft.com/office/drawing/2014/main" id="{241098A9-40F1-36F3-70D0-E35C3C498C74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 rot="16200002">
            <a:off x="8680476" y="1482173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D01BB48A-9787-E70E-4743-84F875065355}"/>
              </a:ext>
            </a:extLst>
          </p:cNvPr>
          <p:cNvCxnSpPr/>
          <p:nvPr>
            <p:custDataLst>
              <p:tags r:id="rId71"/>
            </p:custDataLst>
          </p:nvPr>
        </p:nvCxnSpPr>
        <p:spPr>
          <a:xfrm rot="16200002" flipH="1" flipV="1">
            <a:off x="8577650" y="1098420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3726333A-36B4-A1A1-59A6-4F12838AD959}"/>
              </a:ext>
            </a:extLst>
          </p:cNvPr>
          <p:cNvCxnSpPr/>
          <p:nvPr>
            <p:custDataLst>
              <p:tags r:id="rId72"/>
            </p:custDataLst>
          </p:nvPr>
        </p:nvCxnSpPr>
        <p:spPr>
          <a:xfrm rot="12599999" flipH="1">
            <a:off x="8296727" y="2146849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2F407CF2-0657-E30E-8CDA-66417D683B0F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 rot="12599999">
            <a:off x="8156264" y="2109211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9A6577BC-BFDD-20C8-9504-7225D948538C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 rot="12599999" flipH="1" flipV="1">
            <a:off x="8053439" y="2006387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FCE42099-2F5D-B5BD-1B9C-2155AE329A16}"/>
              </a:ext>
            </a:extLst>
          </p:cNvPr>
          <p:cNvCxnSpPr/>
          <p:nvPr>
            <p:custDataLst>
              <p:tags r:id="rId75"/>
            </p:custDataLst>
          </p:nvPr>
        </p:nvCxnSpPr>
        <p:spPr>
          <a:xfrm rot="9000004" flipH="1">
            <a:off x="8820938" y="2773890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DE8C60E4-88C0-2894-9D17-B5D85F27AFAA}"/>
              </a:ext>
            </a:extLst>
          </p:cNvPr>
          <p:cNvCxnSpPr/>
          <p:nvPr>
            <p:custDataLst>
              <p:tags r:id="rId76"/>
            </p:custDataLst>
          </p:nvPr>
        </p:nvCxnSpPr>
        <p:spPr>
          <a:xfrm rot="9000004">
            <a:off x="8437188" y="2876714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ECD41307-F3CD-28A6-38EF-C72D81949CA3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 rot="9000004" flipH="1" flipV="1">
            <a:off x="8577650" y="2914352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>
            <a:extLst>
              <a:ext uri="{FF2B5EF4-FFF2-40B4-BE49-F238E27FC236}">
                <a16:creationId xmlns:a16="http://schemas.microsoft.com/office/drawing/2014/main" id="{C76D8322-012A-CB6E-AA47-E918ABC7908C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 rot="5400000" flipH="1">
            <a:off x="9626075" y="2633428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>
            <a:extLst>
              <a:ext uri="{FF2B5EF4-FFF2-40B4-BE49-F238E27FC236}">
                <a16:creationId xmlns:a16="http://schemas.microsoft.com/office/drawing/2014/main" id="{C8C1C4C4-7A69-613D-627B-39A13BE6A621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 rot="5400000">
            <a:off x="9242325" y="3017177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>
            <a:extLst>
              <a:ext uri="{FF2B5EF4-FFF2-40B4-BE49-F238E27FC236}">
                <a16:creationId xmlns:a16="http://schemas.microsoft.com/office/drawing/2014/main" id="{4410DBA4-C3FF-E357-40A3-6DC056373249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 rot="5400000" flipH="1" flipV="1">
            <a:off x="9626075" y="2914352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>
            <a:extLst>
              <a:ext uri="{FF2B5EF4-FFF2-40B4-BE49-F238E27FC236}">
                <a16:creationId xmlns:a16="http://schemas.microsoft.com/office/drawing/2014/main" id="{2AC2EB92-C1BD-893D-8589-C6AE70DE4522}"/>
              </a:ext>
            </a:extLst>
          </p:cNvPr>
          <p:cNvCxnSpPr/>
          <p:nvPr>
            <p:custDataLst>
              <p:tags r:id="rId81"/>
            </p:custDataLst>
          </p:nvPr>
        </p:nvCxnSpPr>
        <p:spPr>
          <a:xfrm rot="1800006" flipH="1">
            <a:off x="9907001" y="1865922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7E74C1DE-DF1C-075B-6804-B03C8D818729}"/>
              </a:ext>
            </a:extLst>
          </p:cNvPr>
          <p:cNvCxnSpPr/>
          <p:nvPr>
            <p:custDataLst>
              <p:tags r:id="rId82"/>
            </p:custDataLst>
          </p:nvPr>
        </p:nvCxnSpPr>
        <p:spPr>
          <a:xfrm rot="1800006">
            <a:off x="9766537" y="239013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50F5D3C4-E2DD-319D-8CDA-623D4F99D59B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 rot="1800006" flipH="1" flipV="1">
            <a:off x="10150290" y="2006387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94229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>
            <p:custDataLst>
              <p:tags r:id="rId24"/>
            </p:custDataLst>
          </p:nvPr>
        </p:nvCxnSpPr>
        <p:spPr>
          <a:xfrm rot="5400004" flipH="1" flipV="1">
            <a:off x="3338395" y="378161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5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6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7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>
            <p:custDataLst>
              <p:tags r:id="rId28"/>
            </p:custDataLst>
          </p:nvPr>
        </p:nvCxnSpPr>
        <p:spPr>
          <a:xfrm rot="1800004" flipH="1" flipV="1">
            <a:off x="3862609" y="287365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9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30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31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>
            <p:custDataLst>
              <p:tags r:id="rId32"/>
            </p:custDataLst>
          </p:nvPr>
        </p:nvCxnSpPr>
        <p:spPr>
          <a:xfrm rot="19800004" flipH="1" flipV="1">
            <a:off x="3338395" y="196568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3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4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5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>
            <p:custDataLst>
              <p:tags r:id="rId36"/>
            </p:custDataLst>
          </p:nvPr>
        </p:nvCxnSpPr>
        <p:spPr>
          <a:xfrm rot="16200002" flipH="1" flipV="1">
            <a:off x="2289969" y="196568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7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8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9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>
            <p:custDataLst>
              <p:tags r:id="rId40"/>
            </p:custDataLst>
          </p:nvPr>
        </p:nvCxnSpPr>
        <p:spPr>
          <a:xfrm rot="12600005" flipH="1" flipV="1">
            <a:off x="1765756" y="2873649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41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42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43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>
            <p:custDataLst>
              <p:tags r:id="rId44"/>
            </p:custDataLst>
          </p:nvPr>
        </p:nvCxnSpPr>
        <p:spPr>
          <a:xfrm rot="9000009" flipH="1" flipV="1">
            <a:off x="2289967" y="378161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手繪多邊形 81" descr="R6"/>
          <p:cNvSpPr/>
          <p:nvPr>
            <p:custDataLst>
              <p:tags r:id="rId45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3" name="直線接點 82"/>
          <p:cNvCxnSpPr/>
          <p:nvPr>
            <p:custDataLst>
              <p:tags r:id="rId46"/>
            </p:custDataLst>
          </p:nvPr>
        </p:nvCxnSpPr>
        <p:spPr>
          <a:xfrm rot="10800002" flipH="1">
            <a:off x="2673719" y="513851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>
            <p:custDataLst>
              <p:tags r:id="rId47"/>
            </p:custDataLst>
          </p:nvPr>
        </p:nvCxnSpPr>
        <p:spPr>
          <a:xfrm rot="10800002" flipH="1">
            <a:off x="3235569" y="465194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>
            <p:custDataLst>
              <p:tags r:id="rId48"/>
            </p:custDataLst>
          </p:nvPr>
        </p:nvCxnSpPr>
        <p:spPr>
          <a:xfrm rot="10800002">
            <a:off x="3235569" y="416536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>
            <p:custDataLst>
              <p:tags r:id="rId49"/>
            </p:custDataLst>
          </p:nvPr>
        </p:nvCxnSpPr>
        <p:spPr>
          <a:xfrm rot="10800002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>
            <p:custDataLst>
              <p:tags r:id="rId50"/>
            </p:custDataLst>
          </p:nvPr>
        </p:nvCxnSpPr>
        <p:spPr>
          <a:xfrm rot="10800002" flipV="1">
            <a:off x="2392794" y="41653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51"/>
            </p:custDataLst>
          </p:nvPr>
        </p:nvCxnSpPr>
        <p:spPr>
          <a:xfrm rot="10800002" flipH="1" flipV="1">
            <a:off x="2392794" y="465194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手繪多邊形 106" descr="R6"/>
          <p:cNvSpPr/>
          <p:nvPr>
            <p:custDataLst>
              <p:tags r:id="rId52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8" name="直線接點 107"/>
          <p:cNvCxnSpPr/>
          <p:nvPr>
            <p:custDataLst>
              <p:tags r:id="rId53"/>
            </p:custDataLst>
          </p:nvPr>
        </p:nvCxnSpPr>
        <p:spPr>
          <a:xfrm rot="7200002" flipH="1">
            <a:off x="4424459" y="412773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>
            <p:custDataLst>
              <p:tags r:id="rId54"/>
            </p:custDataLst>
          </p:nvPr>
        </p:nvCxnSpPr>
        <p:spPr>
          <a:xfrm rot="7200002" flipH="1">
            <a:off x="4564921" y="33978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>
            <p:custDataLst>
              <p:tags r:id="rId55"/>
            </p:custDataLst>
          </p:nvPr>
        </p:nvCxnSpPr>
        <p:spPr>
          <a:xfrm rot="7200002">
            <a:off x="4143534" y="315457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>
            <p:custDataLst>
              <p:tags r:id="rId56"/>
            </p:custDataLst>
          </p:nvPr>
        </p:nvCxnSpPr>
        <p:spPr>
          <a:xfrm rot="7200002">
            <a:off x="3581684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>
            <p:custDataLst>
              <p:tags r:id="rId57"/>
            </p:custDataLst>
          </p:nvPr>
        </p:nvCxnSpPr>
        <p:spPr>
          <a:xfrm rot="7200002" flipV="1">
            <a:off x="3722146" y="388444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>
            <p:custDataLst>
              <p:tags r:id="rId58"/>
            </p:custDataLst>
          </p:nvPr>
        </p:nvCxnSpPr>
        <p:spPr>
          <a:xfrm rot="7200002" flipH="1" flipV="1">
            <a:off x="4143533" y="412772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手繪多邊形 115" descr="R6"/>
          <p:cNvSpPr/>
          <p:nvPr>
            <p:custDataLst>
              <p:tags r:id="rId59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17" name="直線接點 116"/>
          <p:cNvCxnSpPr/>
          <p:nvPr>
            <p:custDataLst>
              <p:tags r:id="rId60"/>
            </p:custDataLst>
          </p:nvPr>
        </p:nvCxnSpPr>
        <p:spPr>
          <a:xfrm rot="3600000" flipH="1">
            <a:off x="4424461" y="210614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61"/>
            </p:custDataLst>
          </p:nvPr>
        </p:nvCxnSpPr>
        <p:spPr>
          <a:xfrm rot="3600000" flipH="1">
            <a:off x="4143535" y="1619572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>
            <p:custDataLst>
              <p:tags r:id="rId62"/>
            </p:custDataLst>
          </p:nvPr>
        </p:nvCxnSpPr>
        <p:spPr>
          <a:xfrm rot="3600000">
            <a:off x="3722147" y="1862860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>
            <p:custDataLst>
              <p:tags r:id="rId63"/>
            </p:custDataLst>
          </p:nvPr>
        </p:nvCxnSpPr>
        <p:spPr>
          <a:xfrm rot="3600000">
            <a:off x="3581684" y="2592726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>
            <p:custDataLst>
              <p:tags r:id="rId64"/>
            </p:custDataLst>
          </p:nvPr>
        </p:nvCxnSpPr>
        <p:spPr>
          <a:xfrm rot="3600000" flipV="1">
            <a:off x="4143535" y="2592726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>
            <p:custDataLst>
              <p:tags r:id="rId65"/>
            </p:custDataLst>
          </p:nvPr>
        </p:nvCxnSpPr>
        <p:spPr>
          <a:xfrm rot="3600000" flipH="1" flipV="1">
            <a:off x="4564923" y="2349437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 124" descr="R6"/>
          <p:cNvSpPr/>
          <p:nvPr>
            <p:custDataLst>
              <p:tags r:id="rId66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6" name="直線接點 125"/>
          <p:cNvCxnSpPr/>
          <p:nvPr>
            <p:custDataLst>
              <p:tags r:id="rId67"/>
            </p:custDataLst>
          </p:nvPr>
        </p:nvCxnSpPr>
        <p:spPr>
          <a:xfrm flipH="1">
            <a:off x="2673718" y="109536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68"/>
            </p:custDataLst>
          </p:nvPr>
        </p:nvCxnSpPr>
        <p:spPr>
          <a:xfrm flipH="1">
            <a:off x="2392793" y="109536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69"/>
            </p:custDataLst>
          </p:nvPr>
        </p:nvCxnSpPr>
        <p:spPr>
          <a:xfrm>
            <a:off x="2392793" y="158193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>
            <p:custDataLst>
              <p:tags r:id="rId70"/>
            </p:custDataLst>
          </p:nvPr>
        </p:nvCxnSpPr>
        <p:spPr>
          <a:xfrm>
            <a:off x="2673718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>
            <p:custDataLst>
              <p:tags r:id="rId71"/>
            </p:custDataLst>
          </p:nvPr>
        </p:nvCxnSpPr>
        <p:spPr>
          <a:xfrm flipV="1">
            <a:off x="3235568" y="158193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>
            <p:custDataLst>
              <p:tags r:id="rId72"/>
            </p:custDataLst>
          </p:nvPr>
        </p:nvCxnSpPr>
        <p:spPr>
          <a:xfrm flipH="1" flipV="1">
            <a:off x="3235568" y="1095360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手繪多邊形 133" descr="R6"/>
          <p:cNvSpPr/>
          <p:nvPr>
            <p:custDataLst>
              <p:tags r:id="rId73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35" name="直線接點 134"/>
          <p:cNvCxnSpPr/>
          <p:nvPr>
            <p:custDataLst>
              <p:tags r:id="rId74"/>
            </p:custDataLst>
          </p:nvPr>
        </p:nvCxnSpPr>
        <p:spPr>
          <a:xfrm rot="18000004" flipH="1">
            <a:off x="922981" y="210614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>
            <p:custDataLst>
              <p:tags r:id="rId75"/>
            </p:custDataLst>
          </p:nvPr>
        </p:nvCxnSpPr>
        <p:spPr>
          <a:xfrm rot="18000004" flipH="1">
            <a:off x="1063442" y="234943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>
            <p:custDataLst>
              <p:tags r:id="rId76"/>
            </p:custDataLst>
          </p:nvPr>
        </p:nvCxnSpPr>
        <p:spPr>
          <a:xfrm rot="18000004">
            <a:off x="1484830" y="2592724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>
            <p:custDataLst>
              <p:tags r:id="rId77"/>
            </p:custDataLst>
          </p:nvPr>
        </p:nvCxnSpPr>
        <p:spPr>
          <a:xfrm rot="18000004">
            <a:off x="1765755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>
            <p:custDataLst>
              <p:tags r:id="rId78"/>
            </p:custDataLst>
          </p:nvPr>
        </p:nvCxnSpPr>
        <p:spPr>
          <a:xfrm rot="18000004" flipV="1">
            <a:off x="1906218" y="186286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>
            <p:custDataLst>
              <p:tags r:id="rId79"/>
            </p:custDataLst>
          </p:nvPr>
        </p:nvCxnSpPr>
        <p:spPr>
          <a:xfrm rot="18000004" flipH="1" flipV="1">
            <a:off x="1484831" y="161957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手繪多邊形 142" descr="R6"/>
          <p:cNvSpPr/>
          <p:nvPr>
            <p:custDataLst>
              <p:tags r:id="rId80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4" name="直線接點 143"/>
          <p:cNvCxnSpPr/>
          <p:nvPr>
            <p:custDataLst>
              <p:tags r:id="rId81"/>
            </p:custDataLst>
          </p:nvPr>
        </p:nvCxnSpPr>
        <p:spPr>
          <a:xfrm rot="14400005" flipH="1">
            <a:off x="922976" y="412772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>
            <p:custDataLst>
              <p:tags r:id="rId82"/>
            </p:custDataLst>
          </p:nvPr>
        </p:nvCxnSpPr>
        <p:spPr>
          <a:xfrm rot="14400005" flipH="1">
            <a:off x="1484826" y="412772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>
            <p:custDataLst>
              <p:tags r:id="rId83"/>
            </p:custDataLst>
          </p:nvPr>
        </p:nvCxnSpPr>
        <p:spPr>
          <a:xfrm rot="14400005">
            <a:off x="1906215" y="3884441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>
            <p:custDataLst>
              <p:tags r:id="rId84"/>
            </p:custDataLst>
          </p:nvPr>
        </p:nvCxnSpPr>
        <p:spPr>
          <a:xfrm rot="14400005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>
            <p:custDataLst>
              <p:tags r:id="rId85"/>
            </p:custDataLst>
          </p:nvPr>
        </p:nvCxnSpPr>
        <p:spPr>
          <a:xfrm rot="14400005" flipV="1">
            <a:off x="1484828" y="3154575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>
            <p:custDataLst>
              <p:tags r:id="rId86"/>
            </p:custDataLst>
          </p:nvPr>
        </p:nvCxnSpPr>
        <p:spPr>
          <a:xfrm rot="14400005" flipH="1" flipV="1">
            <a:off x="1063439" y="3397862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52" name="手繪多邊形 151" descr="R3"/>
            <p:cNvSpPr/>
            <p:nvPr>
              <p:custDataLst>
                <p:tags r:id="rId207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53" name="直線接點 152"/>
            <p:cNvCxnSpPr/>
            <p:nvPr>
              <p:custDataLst>
                <p:tags r:id="rId208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>
              <p:custDataLst>
                <p:tags r:id="rId209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>
              <p:custDataLst>
                <p:tags r:id="rId210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57" name="手繪多邊形 156" descr="R4"/>
            <p:cNvSpPr/>
            <p:nvPr>
              <p:custDataLst>
                <p:tags r:id="rId202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58" name="直線接點 157"/>
            <p:cNvCxnSpPr/>
            <p:nvPr>
              <p:custDataLst>
                <p:tags r:id="rId203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>
              <p:custDataLst>
                <p:tags r:id="rId204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>
              <p:custDataLst>
                <p:tags r:id="rId205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>
              <p:custDataLst>
                <p:tags r:id="rId206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群組 161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63" name="手繪多邊形 162" descr="R6"/>
            <p:cNvSpPr/>
            <p:nvPr>
              <p:custDataLst>
                <p:tags r:id="rId195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64" name="直線接點 163"/>
            <p:cNvCxnSpPr/>
            <p:nvPr>
              <p:custDataLst>
                <p:tags r:id="rId196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>
              <p:custDataLst>
                <p:tags r:id="rId197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>
              <p:custDataLst>
                <p:tags r:id="rId198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>
              <p:custDataLst>
                <p:tags r:id="rId199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>
              <p:custDataLst>
                <p:tags r:id="rId200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>
              <p:custDataLst>
                <p:tags r:id="rId201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直線接點 169"/>
          <p:cNvCxnSpPr/>
          <p:nvPr>
            <p:custDataLst>
              <p:tags r:id="rId87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>
            <p:custDataLst>
              <p:tags r:id="rId88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>
            <p:custDataLst>
              <p:tags r:id="rId89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圓角矩形 2">
            <a:extLst>
              <a:ext uri="{FF2B5EF4-FFF2-40B4-BE49-F238E27FC236}">
                <a16:creationId xmlns:a16="http://schemas.microsoft.com/office/drawing/2014/main" id="{D146A569-C30D-4FB9-8553-C81760B24A6B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3814082" y="6295982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grpSp>
        <p:nvGrpSpPr>
          <p:cNvPr id="115" name="群組 114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23" name="手繪多邊形 122" descr="R6"/>
            <p:cNvSpPr/>
            <p:nvPr>
              <p:custDataLst>
                <p:tags r:id="rId188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24" name="直線接點 123"/>
            <p:cNvCxnSpPr/>
            <p:nvPr>
              <p:custDataLst>
                <p:tags r:id="rId189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>
              <p:custDataLst>
                <p:tags r:id="rId190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>
              <p:custDataLst>
                <p:tags r:id="rId191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>
              <p:custDataLst>
                <p:tags r:id="rId192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>
              <p:custDataLst>
                <p:tags r:id="rId193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>
              <p:custDataLst>
                <p:tags r:id="rId194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直線接點 172"/>
          <p:cNvCxnSpPr/>
          <p:nvPr>
            <p:custDataLst>
              <p:tags r:id="rId91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群組 173" descr="PLACEHOLDER"/>
          <p:cNvGrpSpPr/>
          <p:nvPr>
            <p:custDataLst>
              <p:tags r:id="rId92"/>
            </p:custDataLst>
          </p:nvPr>
        </p:nvGrpSpPr>
        <p:grpSpPr>
          <a:xfrm>
            <a:off x="3844572" y="6161957"/>
            <a:ext cx="671341" cy="138906"/>
            <a:chOff x="3844572" y="6161957"/>
            <a:chExt cx="671341" cy="138906"/>
          </a:xfrm>
        </p:grpSpPr>
        <p:sp>
          <p:nvSpPr>
            <p:cNvPr id="175" name="橢圓 174" descr="PLACEHOLDER"/>
            <p:cNvSpPr/>
            <p:nvPr/>
          </p:nvSpPr>
          <p:spPr>
            <a:xfrm>
              <a:off x="4377007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橢圓 175" descr="PLACEHOLDER"/>
            <p:cNvSpPr/>
            <p:nvPr/>
          </p:nvSpPr>
          <p:spPr>
            <a:xfrm>
              <a:off x="3844572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7" name="群組 176" descr="PLACEHOLDER"/>
          <p:cNvGrpSpPr/>
          <p:nvPr>
            <p:custDataLst>
              <p:tags r:id="rId93"/>
            </p:custDataLst>
          </p:nvPr>
        </p:nvGrpSpPr>
        <p:grpSpPr>
          <a:xfrm>
            <a:off x="3439448" y="4510494"/>
            <a:ext cx="1481588" cy="1929275"/>
            <a:chOff x="3439448" y="4510494"/>
            <a:chExt cx="1481588" cy="1929275"/>
          </a:xfrm>
        </p:grpSpPr>
        <p:sp>
          <p:nvSpPr>
            <p:cNvPr id="178" name="矩形 177" descr="PLACEHOLDER"/>
            <p:cNvSpPr/>
            <p:nvPr/>
          </p:nvSpPr>
          <p:spPr>
            <a:xfrm>
              <a:off x="3508901" y="5170299"/>
              <a:ext cx="1342682" cy="120001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橢圓 178" descr="PLACEHOLDER"/>
            <p:cNvSpPr/>
            <p:nvPr/>
          </p:nvSpPr>
          <p:spPr>
            <a:xfrm>
              <a:off x="3439448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 descr="PLACEHOLDER"/>
            <p:cNvSpPr/>
            <p:nvPr/>
          </p:nvSpPr>
          <p:spPr>
            <a:xfrm>
              <a:off x="4782130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 descr="PLACEHOLDER"/>
            <p:cNvSpPr/>
            <p:nvPr/>
          </p:nvSpPr>
          <p:spPr>
            <a:xfrm>
              <a:off x="3439448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 descr="PLACEHOLDER"/>
            <p:cNvSpPr/>
            <p:nvPr/>
          </p:nvSpPr>
          <p:spPr>
            <a:xfrm>
              <a:off x="4782130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橢圓 182" descr="PLACEHOLDER"/>
            <p:cNvSpPr/>
            <p:nvPr/>
          </p:nvSpPr>
          <p:spPr>
            <a:xfrm>
              <a:off x="4110789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橢圓 183" descr="PLACEHOLDER"/>
            <p:cNvSpPr/>
            <p:nvPr/>
          </p:nvSpPr>
          <p:spPr>
            <a:xfrm>
              <a:off x="411078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橢圓 184" descr="PLACEHOLDER"/>
            <p:cNvSpPr/>
            <p:nvPr/>
          </p:nvSpPr>
          <p:spPr>
            <a:xfrm>
              <a:off x="3439448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橢圓 185" descr="PLACEHOLDER"/>
            <p:cNvSpPr/>
            <p:nvPr/>
          </p:nvSpPr>
          <p:spPr>
            <a:xfrm>
              <a:off x="4782130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7" name="直線接點 186" descr="PLACEHOLDER"/>
            <p:cNvCxnSpPr/>
            <p:nvPr/>
          </p:nvCxnSpPr>
          <p:spPr>
            <a:xfrm flipV="1">
              <a:off x="4180242" y="4753580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圓形箭號 187" descr="PLACEHOLDER"/>
            <p:cNvSpPr/>
            <p:nvPr/>
          </p:nvSpPr>
          <p:spPr>
            <a:xfrm>
              <a:off x="4006609" y="4510494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9" name="橢圓 188"/>
          <p:cNvSpPr/>
          <p:nvPr>
            <p:custDataLst>
              <p:tags r:id="rId94"/>
            </p:custDataLst>
          </p:nvPr>
        </p:nvSpPr>
        <p:spPr>
          <a:xfrm>
            <a:off x="4554541" y="6082847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橢圓 189"/>
          <p:cNvSpPr/>
          <p:nvPr>
            <p:custDataLst>
              <p:tags r:id="rId95"/>
            </p:custDataLst>
          </p:nvPr>
        </p:nvSpPr>
        <p:spPr>
          <a:xfrm>
            <a:off x="4545606" y="5196701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pSp>
        <p:nvGrpSpPr>
          <p:cNvPr id="191" name="群組 190" descr="PLACEHOLDER"/>
          <p:cNvGrpSpPr/>
          <p:nvPr>
            <p:custDataLst>
              <p:tags r:id="rId96"/>
            </p:custDataLst>
          </p:nvPr>
        </p:nvGrpSpPr>
        <p:grpSpPr>
          <a:xfrm>
            <a:off x="637050" y="-186737"/>
            <a:ext cx="4635185" cy="5557404"/>
            <a:chOff x="1660222" y="1269802"/>
            <a:chExt cx="2588845" cy="3103923"/>
          </a:xfrm>
        </p:grpSpPr>
        <p:sp>
          <p:nvSpPr>
            <p:cNvPr id="192" name="矩形 191" descr="PLACEHOLDER"/>
            <p:cNvSpPr/>
            <p:nvPr/>
          </p:nvSpPr>
          <p:spPr>
            <a:xfrm>
              <a:off x="1729675" y="1929607"/>
              <a:ext cx="2449939" cy="237466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橢圓 192" descr="PLACEHOLDER"/>
            <p:cNvSpPr/>
            <p:nvPr/>
          </p:nvSpPr>
          <p:spPr>
            <a:xfrm>
              <a:off x="1660222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橢圓 193" descr="PLACEHOLDER"/>
            <p:cNvSpPr/>
            <p:nvPr/>
          </p:nvSpPr>
          <p:spPr>
            <a:xfrm>
              <a:off x="4110161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橢圓 194" descr="PLACEHOLDER"/>
            <p:cNvSpPr/>
            <p:nvPr/>
          </p:nvSpPr>
          <p:spPr>
            <a:xfrm>
              <a:off x="1660222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 descr="PLACEHOLDER"/>
            <p:cNvSpPr/>
            <p:nvPr/>
          </p:nvSpPr>
          <p:spPr>
            <a:xfrm>
              <a:off x="4110161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 descr="PLACEHOLDER"/>
            <p:cNvSpPr/>
            <p:nvPr/>
          </p:nvSpPr>
          <p:spPr>
            <a:xfrm>
              <a:off x="2885191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 descr="PLACEHOLDER"/>
            <p:cNvSpPr/>
            <p:nvPr/>
          </p:nvSpPr>
          <p:spPr>
            <a:xfrm>
              <a:off x="2885191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 descr="PLACEHOLDER"/>
            <p:cNvSpPr/>
            <p:nvPr/>
          </p:nvSpPr>
          <p:spPr>
            <a:xfrm>
              <a:off x="1660222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 descr="PLACEHOLDER"/>
            <p:cNvSpPr/>
            <p:nvPr/>
          </p:nvSpPr>
          <p:spPr>
            <a:xfrm>
              <a:off x="411016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1" name="直線接點 200" descr="PLACEHOLDER"/>
            <p:cNvCxnSpPr/>
            <p:nvPr/>
          </p:nvCxnSpPr>
          <p:spPr>
            <a:xfrm flipV="1">
              <a:off x="2954644" y="1512888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圓形箭號 201" descr="PLACEHOLDER"/>
            <p:cNvSpPr/>
            <p:nvPr/>
          </p:nvSpPr>
          <p:spPr>
            <a:xfrm>
              <a:off x="2781011" y="1269802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3" name="橢圓 202"/>
          <p:cNvSpPr/>
          <p:nvPr>
            <p:custDataLst>
              <p:tags r:id="rId97"/>
            </p:custDataLst>
          </p:nvPr>
        </p:nvSpPr>
        <p:spPr>
          <a:xfrm>
            <a:off x="5041875" y="4371017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pSp>
        <p:nvGrpSpPr>
          <p:cNvPr id="204" name="群組 203"/>
          <p:cNvGrpSpPr/>
          <p:nvPr/>
        </p:nvGrpSpPr>
        <p:grpSpPr>
          <a:xfrm>
            <a:off x="2046679" y="2068513"/>
            <a:ext cx="1815931" cy="2096853"/>
            <a:chOff x="2046679" y="2068513"/>
            <a:chExt cx="1815931" cy="2096853"/>
          </a:xfrm>
        </p:grpSpPr>
        <p:cxnSp>
          <p:nvCxnSpPr>
            <p:cNvPr id="205" name="直線接點 204"/>
            <p:cNvCxnSpPr/>
            <p:nvPr>
              <p:custDataLst>
                <p:tags r:id="rId182"/>
              </p:custDataLst>
            </p:nvPr>
          </p:nvCxnSpPr>
          <p:spPr>
            <a:xfrm flipH="1">
              <a:off x="2673719" y="2068513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>
              <p:custDataLst>
                <p:tags r:id="rId183"/>
              </p:custDataLst>
            </p:nvPr>
          </p:nvCxnSpPr>
          <p:spPr>
            <a:xfrm rot="18000002" flipH="1">
              <a:off x="1765756" y="2592725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>
              <p:custDataLst>
                <p:tags r:id="rId184"/>
              </p:custDataLst>
            </p:nvPr>
          </p:nvCxnSpPr>
          <p:spPr>
            <a:xfrm rot="14400005" flipH="1">
              <a:off x="1765753" y="3641152"/>
              <a:ext cx="561851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/>
            <p:cNvCxnSpPr/>
            <p:nvPr>
              <p:custDataLst>
                <p:tags r:id="rId185"/>
              </p:custDataLst>
            </p:nvPr>
          </p:nvCxnSpPr>
          <p:spPr>
            <a:xfrm rot="10800004" flipH="1">
              <a:off x="2673719" y="4165366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>
              <p:custDataLst>
                <p:tags r:id="rId186"/>
              </p:custDataLst>
            </p:nvPr>
          </p:nvCxnSpPr>
          <p:spPr>
            <a:xfrm rot="7200002" flipH="1">
              <a:off x="3581683" y="3641153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>
              <p:custDataLst>
                <p:tags r:id="rId187"/>
              </p:custDataLst>
            </p:nvPr>
          </p:nvCxnSpPr>
          <p:spPr>
            <a:xfrm rot="3600002" flipH="1">
              <a:off x="3581684" y="2592727"/>
              <a:ext cx="561851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>
            <p:custDataLst>
              <p:tags r:id="rId9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68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3F05C1-DAF1-4A87-9388-4DE4DFD07F57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70</a:t>
            </a:r>
            <a:endParaRPr lang="zh-TW" altLang="en-US" sz="12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76970B0-00AA-7E74-366B-FF03B22E44CE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8562EB5-F4CD-D072-257B-FD13A3CB8FF7}"/>
                </a:ext>
              </a:extLst>
            </p:cNvPr>
            <p:cNvCxnSpPr/>
            <p:nvPr>
              <p:custDataLst>
                <p:tags r:id="rId179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4516572-DB33-F6A5-53FF-53DE3EFBD561}"/>
                </a:ext>
              </a:extLst>
            </p:cNvPr>
            <p:cNvCxnSpPr/>
            <p:nvPr>
              <p:custDataLst>
                <p:tags r:id="rId180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37374AD-D5E6-1798-2C12-3748B341437C}"/>
                </a:ext>
              </a:extLst>
            </p:cNvPr>
            <p:cNvCxnSpPr/>
            <p:nvPr>
              <p:custDataLst>
                <p:tags r:id="rId181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EB6218-DC84-749C-9C4F-D50381930A6C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2AD1D5F9-5EAE-12AB-BF56-0BCD692CEE6D}"/>
                </a:ext>
              </a:extLst>
            </p:cNvPr>
            <p:cNvCxnSpPr/>
            <p:nvPr>
              <p:custDataLst>
                <p:tags r:id="rId175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8D2934-05A5-C738-CF9D-C43F88BD5DA0}"/>
                </a:ext>
              </a:extLst>
            </p:cNvPr>
            <p:cNvCxnSpPr/>
            <p:nvPr>
              <p:custDataLst>
                <p:tags r:id="rId176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39B60C4-454C-D867-F3DF-D864E25653FC}"/>
                </a:ext>
              </a:extLst>
            </p:cNvPr>
            <p:cNvCxnSpPr/>
            <p:nvPr>
              <p:custDataLst>
                <p:tags r:id="rId177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2925F1F-5F7C-2EFD-BBCA-0C333D712AB8}"/>
                </a:ext>
              </a:extLst>
            </p:cNvPr>
            <p:cNvCxnSpPr/>
            <p:nvPr>
              <p:custDataLst>
                <p:tags r:id="rId178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D836753-91AF-8623-8DF1-D9677010469D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B74060A-229E-8CF3-17C5-B03469E95501}"/>
                </a:ext>
              </a:extLst>
            </p:cNvPr>
            <p:cNvCxnSpPr/>
            <p:nvPr>
              <p:custDataLst>
                <p:tags r:id="rId169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C18C3CC-1DC5-8B6D-B59A-1012C4A1D454}"/>
                </a:ext>
              </a:extLst>
            </p:cNvPr>
            <p:cNvCxnSpPr/>
            <p:nvPr>
              <p:custDataLst>
                <p:tags r:id="rId170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F287964-8D1B-38D8-598D-520A29134C6A}"/>
                </a:ext>
              </a:extLst>
            </p:cNvPr>
            <p:cNvCxnSpPr/>
            <p:nvPr>
              <p:custDataLst>
                <p:tags r:id="rId171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C27EF81-745C-0ABA-6E2E-44564F973B0A}"/>
                </a:ext>
              </a:extLst>
            </p:cNvPr>
            <p:cNvCxnSpPr/>
            <p:nvPr>
              <p:custDataLst>
                <p:tags r:id="rId172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1621F5EC-F5CD-AE21-9C03-732FBAE7198A}"/>
                </a:ext>
              </a:extLst>
            </p:cNvPr>
            <p:cNvCxnSpPr/>
            <p:nvPr>
              <p:custDataLst>
                <p:tags r:id="rId173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7B8E1A2E-2720-F47D-89EA-72F1A4CCE90C}"/>
                </a:ext>
              </a:extLst>
            </p:cNvPr>
            <p:cNvCxnSpPr/>
            <p:nvPr>
              <p:custDataLst>
                <p:tags r:id="rId174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E88E6CD-8C0A-8422-21CE-D23029EF2916}"/>
              </a:ext>
            </a:extLst>
          </p:cNvPr>
          <p:cNvCxnSpPr>
            <a:cxnSpLocks/>
          </p:cNvCxnSpPr>
          <p:nvPr>
            <p:custDataLst>
              <p:tags r:id="rId100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13D1D89-5568-94BA-F40A-AF27B70BC2B4}"/>
              </a:ext>
            </a:extLst>
          </p:cNvPr>
          <p:cNvCxnSpPr>
            <a:cxnSpLocks/>
          </p:cNvCxnSpPr>
          <p:nvPr>
            <p:custDataLst>
              <p:tags r:id="rId101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05963CD-6977-5EEF-257B-AF5656EB8F92}"/>
              </a:ext>
            </a:extLst>
          </p:cNvPr>
          <p:cNvCxnSpPr>
            <a:cxnSpLocks/>
          </p:cNvCxnSpPr>
          <p:nvPr>
            <p:custDataLst>
              <p:tags r:id="rId102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44CCF6D-506C-69CA-D2C6-998D04E6CC2F}"/>
              </a:ext>
            </a:extLst>
          </p:cNvPr>
          <p:cNvCxnSpPr/>
          <p:nvPr>
            <p:custDataLst>
              <p:tags r:id="rId103"/>
            </p:custDataLst>
          </p:nvPr>
        </p:nvCxnSpPr>
        <p:spPr>
          <a:xfrm rot="3600004">
            <a:off x="9382791" y="2006387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BD59D13-07A5-407D-E5C5-935FB507D1D6}"/>
              </a:ext>
            </a:extLst>
          </p:cNvPr>
          <p:cNvCxnSpPr/>
          <p:nvPr>
            <p:custDataLst>
              <p:tags r:id="rId104"/>
            </p:custDataLst>
          </p:nvPr>
        </p:nvCxnSpPr>
        <p:spPr>
          <a:xfrm rot="3600004" flipV="1">
            <a:off x="10047465" y="182828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087786F-FB72-A588-D78B-2B8135EB7B41}"/>
              </a:ext>
            </a:extLst>
          </p:cNvPr>
          <p:cNvCxnSpPr/>
          <p:nvPr>
            <p:custDataLst>
              <p:tags r:id="rId105"/>
            </p:custDataLst>
          </p:nvPr>
        </p:nvCxnSpPr>
        <p:spPr>
          <a:xfrm>
            <a:off x="8961400" y="1763097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E333F8D-B20F-66F8-C56A-E89FB22733FF}"/>
              </a:ext>
            </a:extLst>
          </p:cNvPr>
          <p:cNvCxnSpPr/>
          <p:nvPr>
            <p:custDataLst>
              <p:tags r:id="rId106"/>
            </p:custDataLst>
          </p:nvPr>
        </p:nvCxnSpPr>
        <p:spPr>
          <a:xfrm flipV="1">
            <a:off x="9523253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F481332-3698-D1D7-4714-9D16C95F21FD}"/>
              </a:ext>
            </a:extLst>
          </p:cNvPr>
          <p:cNvCxnSpPr/>
          <p:nvPr>
            <p:custDataLst>
              <p:tags r:id="rId107"/>
            </p:custDataLst>
          </p:nvPr>
        </p:nvCxnSpPr>
        <p:spPr>
          <a:xfrm rot="17999998">
            <a:off x="8540014" y="2006385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59FE520-DBFF-1585-736A-485F8D061E9A}"/>
              </a:ext>
            </a:extLst>
          </p:cNvPr>
          <p:cNvCxnSpPr/>
          <p:nvPr>
            <p:custDataLst>
              <p:tags r:id="rId108"/>
            </p:custDataLst>
          </p:nvPr>
        </p:nvCxnSpPr>
        <p:spPr>
          <a:xfrm rot="17999998" flipV="1">
            <a:off x="8718114" y="134170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A726708-A9FD-B1D5-DB0E-62E9860E4E1A}"/>
              </a:ext>
            </a:extLst>
          </p:cNvPr>
          <p:cNvCxnSpPr/>
          <p:nvPr>
            <p:custDataLst>
              <p:tags r:id="rId109"/>
            </p:custDataLst>
          </p:nvPr>
        </p:nvCxnSpPr>
        <p:spPr>
          <a:xfrm rot="14400004">
            <a:off x="8540014" y="249296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BF4524D-ADC9-FD7A-89AB-8503B2E7184E}"/>
              </a:ext>
            </a:extLst>
          </p:cNvPr>
          <p:cNvCxnSpPr/>
          <p:nvPr>
            <p:custDataLst>
              <p:tags r:id="rId110"/>
            </p:custDataLst>
          </p:nvPr>
        </p:nvCxnSpPr>
        <p:spPr>
          <a:xfrm rot="14400004" flipV="1">
            <a:off x="8437188" y="2109210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DF1A7EC-49DE-7F25-3906-502A0EADC8AD}"/>
              </a:ext>
            </a:extLst>
          </p:cNvPr>
          <p:cNvCxnSpPr/>
          <p:nvPr>
            <p:custDataLst>
              <p:tags r:id="rId111"/>
            </p:custDataLst>
          </p:nvPr>
        </p:nvCxnSpPr>
        <p:spPr>
          <a:xfrm rot="10800000">
            <a:off x="8961398" y="273625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104DFD0-AE5B-A569-8F5C-0076ACDA044D}"/>
              </a:ext>
            </a:extLst>
          </p:cNvPr>
          <p:cNvCxnSpPr/>
          <p:nvPr>
            <p:custDataLst>
              <p:tags r:id="rId112"/>
            </p:custDataLst>
          </p:nvPr>
        </p:nvCxnSpPr>
        <p:spPr>
          <a:xfrm rot="10800000" flipV="1">
            <a:off x="8961398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ECA61C5E-0BAF-9A57-2475-2BA15FA70F39}"/>
              </a:ext>
            </a:extLst>
          </p:cNvPr>
          <p:cNvCxnSpPr/>
          <p:nvPr>
            <p:custDataLst>
              <p:tags r:id="rId113"/>
            </p:custDataLst>
          </p:nvPr>
        </p:nvCxnSpPr>
        <p:spPr>
          <a:xfrm rot="7200005">
            <a:off x="9382787" y="24929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A6A74CF6-B5F1-585C-BFCD-92A7C528FC03}"/>
              </a:ext>
            </a:extLst>
          </p:cNvPr>
          <p:cNvCxnSpPr/>
          <p:nvPr>
            <p:custDataLst>
              <p:tags r:id="rId114"/>
            </p:custDataLst>
          </p:nvPr>
        </p:nvCxnSpPr>
        <p:spPr>
          <a:xfrm rot="7200005" flipV="1">
            <a:off x="9766537" y="2595789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801160D-BD3E-762E-36D4-93292BAC7F1D}"/>
              </a:ext>
            </a:extLst>
          </p:cNvPr>
          <p:cNvCxnSpPr/>
          <p:nvPr>
            <p:custDataLst>
              <p:tags r:id="rId115"/>
            </p:custDataLst>
          </p:nvPr>
        </p:nvCxnSpPr>
        <p:spPr>
          <a:xfrm rot="19800005" flipH="1">
            <a:off x="9382791" y="1238885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F339F94F-8606-C884-1071-4CDA7D32F6D2}"/>
              </a:ext>
            </a:extLst>
          </p:cNvPr>
          <p:cNvCxnSpPr/>
          <p:nvPr>
            <p:custDataLst>
              <p:tags r:id="rId116"/>
            </p:custDataLst>
          </p:nvPr>
        </p:nvCxnSpPr>
        <p:spPr>
          <a:xfrm rot="19800005">
            <a:off x="9485617" y="1622636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7AB73F8-788B-56C6-D8CE-C4E6E71CD1F5}"/>
              </a:ext>
            </a:extLst>
          </p:cNvPr>
          <p:cNvCxnSpPr/>
          <p:nvPr>
            <p:custDataLst>
              <p:tags r:id="rId117"/>
            </p:custDataLst>
          </p:nvPr>
        </p:nvCxnSpPr>
        <p:spPr>
          <a:xfrm rot="19800005" flipH="1" flipV="1">
            <a:off x="9626079" y="1098423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D94651D-7A51-BA2D-A9DF-F7DD671878E1}"/>
              </a:ext>
            </a:extLst>
          </p:cNvPr>
          <p:cNvCxnSpPr/>
          <p:nvPr>
            <p:custDataLst>
              <p:tags r:id="rId118"/>
            </p:custDataLst>
          </p:nvPr>
        </p:nvCxnSpPr>
        <p:spPr>
          <a:xfrm rot="16200002" flipH="1">
            <a:off x="8577650" y="1379346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530A8B11-6D51-BE0E-E40C-F39D3615347E}"/>
              </a:ext>
            </a:extLst>
          </p:cNvPr>
          <p:cNvCxnSpPr/>
          <p:nvPr>
            <p:custDataLst>
              <p:tags r:id="rId119"/>
            </p:custDataLst>
          </p:nvPr>
        </p:nvCxnSpPr>
        <p:spPr>
          <a:xfrm rot="16200002">
            <a:off x="8680476" y="1482173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B43FABF0-C0C1-5ADF-3110-642691887716}"/>
              </a:ext>
            </a:extLst>
          </p:cNvPr>
          <p:cNvCxnSpPr/>
          <p:nvPr>
            <p:custDataLst>
              <p:tags r:id="rId120"/>
            </p:custDataLst>
          </p:nvPr>
        </p:nvCxnSpPr>
        <p:spPr>
          <a:xfrm rot="16200002" flipH="1" flipV="1">
            <a:off x="8577650" y="1098420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4705A03-A167-AD41-620A-C9EF40577464}"/>
              </a:ext>
            </a:extLst>
          </p:cNvPr>
          <p:cNvCxnSpPr/>
          <p:nvPr>
            <p:custDataLst>
              <p:tags r:id="rId121"/>
            </p:custDataLst>
          </p:nvPr>
        </p:nvCxnSpPr>
        <p:spPr>
          <a:xfrm rot="12599999" flipH="1">
            <a:off x="8296727" y="2146849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013A1132-EF53-FCF9-28C3-DE4648EAC470}"/>
              </a:ext>
            </a:extLst>
          </p:cNvPr>
          <p:cNvCxnSpPr/>
          <p:nvPr>
            <p:custDataLst>
              <p:tags r:id="rId122"/>
            </p:custDataLst>
          </p:nvPr>
        </p:nvCxnSpPr>
        <p:spPr>
          <a:xfrm rot="12599999">
            <a:off x="8156264" y="2109211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>
            <a:extLst>
              <a:ext uri="{FF2B5EF4-FFF2-40B4-BE49-F238E27FC236}">
                <a16:creationId xmlns:a16="http://schemas.microsoft.com/office/drawing/2014/main" id="{34BF814B-6D97-F317-10EB-D7437BF3DE8B}"/>
              </a:ext>
            </a:extLst>
          </p:cNvPr>
          <p:cNvCxnSpPr/>
          <p:nvPr>
            <p:custDataLst>
              <p:tags r:id="rId123"/>
            </p:custDataLst>
          </p:nvPr>
        </p:nvCxnSpPr>
        <p:spPr>
          <a:xfrm rot="12599999" flipH="1" flipV="1">
            <a:off x="8053439" y="2006387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DC85FB90-34BB-B2D9-345B-ECBC7DCC7A9C}"/>
              </a:ext>
            </a:extLst>
          </p:cNvPr>
          <p:cNvCxnSpPr/>
          <p:nvPr>
            <p:custDataLst>
              <p:tags r:id="rId124"/>
            </p:custDataLst>
          </p:nvPr>
        </p:nvCxnSpPr>
        <p:spPr>
          <a:xfrm rot="9000004" flipH="1">
            <a:off x="8820938" y="2773890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C8C88E05-B3AE-3C14-E9C0-D7CBF2514CCF}"/>
              </a:ext>
            </a:extLst>
          </p:cNvPr>
          <p:cNvCxnSpPr/>
          <p:nvPr>
            <p:custDataLst>
              <p:tags r:id="rId125"/>
            </p:custDataLst>
          </p:nvPr>
        </p:nvCxnSpPr>
        <p:spPr>
          <a:xfrm rot="9000004">
            <a:off x="8437188" y="2876714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0FC718E0-FB0F-E0EC-F76A-EF0CAE835FEA}"/>
              </a:ext>
            </a:extLst>
          </p:cNvPr>
          <p:cNvCxnSpPr/>
          <p:nvPr>
            <p:custDataLst>
              <p:tags r:id="rId126"/>
            </p:custDataLst>
          </p:nvPr>
        </p:nvCxnSpPr>
        <p:spPr>
          <a:xfrm rot="9000004" flipH="1" flipV="1">
            <a:off x="8577650" y="2914352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B0EE5BF2-7A9E-514C-11CD-73A6208E610F}"/>
              </a:ext>
            </a:extLst>
          </p:cNvPr>
          <p:cNvCxnSpPr/>
          <p:nvPr>
            <p:custDataLst>
              <p:tags r:id="rId127"/>
            </p:custDataLst>
          </p:nvPr>
        </p:nvCxnSpPr>
        <p:spPr>
          <a:xfrm rot="5400000" flipH="1">
            <a:off x="9626075" y="2633428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ACD08572-DCDC-1579-6033-937858D854B1}"/>
              </a:ext>
            </a:extLst>
          </p:cNvPr>
          <p:cNvCxnSpPr/>
          <p:nvPr>
            <p:custDataLst>
              <p:tags r:id="rId128"/>
            </p:custDataLst>
          </p:nvPr>
        </p:nvCxnSpPr>
        <p:spPr>
          <a:xfrm rot="5400000">
            <a:off x="9242325" y="3017177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F1AB3756-B286-1879-19AF-11333870F91F}"/>
              </a:ext>
            </a:extLst>
          </p:cNvPr>
          <p:cNvCxnSpPr/>
          <p:nvPr>
            <p:custDataLst>
              <p:tags r:id="rId129"/>
            </p:custDataLst>
          </p:nvPr>
        </p:nvCxnSpPr>
        <p:spPr>
          <a:xfrm rot="5400000" flipH="1" flipV="1">
            <a:off x="9626075" y="2914352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ADC2B54B-4476-DA4A-5F45-BD8F6A163F17}"/>
              </a:ext>
            </a:extLst>
          </p:cNvPr>
          <p:cNvCxnSpPr/>
          <p:nvPr>
            <p:custDataLst>
              <p:tags r:id="rId130"/>
            </p:custDataLst>
          </p:nvPr>
        </p:nvCxnSpPr>
        <p:spPr>
          <a:xfrm rot="1800006" flipH="1">
            <a:off x="9907001" y="1865922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>
            <a:extLst>
              <a:ext uri="{FF2B5EF4-FFF2-40B4-BE49-F238E27FC236}">
                <a16:creationId xmlns:a16="http://schemas.microsoft.com/office/drawing/2014/main" id="{0E3AEC01-2E71-BEF1-5DDA-63F9B4FA89C4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 rot="1800006">
            <a:off x="9766537" y="239013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>
            <a:extLst>
              <a:ext uri="{FF2B5EF4-FFF2-40B4-BE49-F238E27FC236}">
                <a16:creationId xmlns:a16="http://schemas.microsoft.com/office/drawing/2014/main" id="{C19E6537-433B-6F9F-52DA-23BD8134BA6A}"/>
              </a:ext>
            </a:extLst>
          </p:cNvPr>
          <p:cNvCxnSpPr/>
          <p:nvPr>
            <p:custDataLst>
              <p:tags r:id="rId132"/>
            </p:custDataLst>
          </p:nvPr>
        </p:nvCxnSpPr>
        <p:spPr>
          <a:xfrm rot="1800006" flipH="1" flipV="1">
            <a:off x="10150290" y="2006387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>
            <a:extLst>
              <a:ext uri="{FF2B5EF4-FFF2-40B4-BE49-F238E27FC236}">
                <a16:creationId xmlns:a16="http://schemas.microsoft.com/office/drawing/2014/main" id="{6CA26FC1-644A-4D98-44EA-28E3B55D5A03}"/>
              </a:ext>
            </a:extLst>
          </p:cNvPr>
          <p:cNvCxnSpPr/>
          <p:nvPr>
            <p:custDataLst>
              <p:tags r:id="rId133"/>
            </p:custDataLst>
          </p:nvPr>
        </p:nvCxnSpPr>
        <p:spPr>
          <a:xfrm rot="3600002" flipH="1" flipV="1">
            <a:off x="10852606" y="1482175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52F56C97-7799-05D0-BF15-9F38A3D69E0F}"/>
              </a:ext>
            </a:extLst>
          </p:cNvPr>
          <p:cNvCxnSpPr/>
          <p:nvPr>
            <p:custDataLst>
              <p:tags r:id="rId134"/>
            </p:custDataLst>
          </p:nvPr>
        </p:nvCxnSpPr>
        <p:spPr>
          <a:xfrm rot="3600002" flipH="1">
            <a:off x="10712143" y="1238886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04BBA497-A519-E5D8-F37B-1011FC728397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 rot="3600002" flipH="1">
            <a:off x="10431217" y="752308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C5561037-AB34-856F-2F20-A16F3B69457A}"/>
              </a:ext>
            </a:extLst>
          </p:cNvPr>
          <p:cNvCxnSpPr/>
          <p:nvPr>
            <p:custDataLst>
              <p:tags r:id="rId136"/>
            </p:custDataLst>
          </p:nvPr>
        </p:nvCxnSpPr>
        <p:spPr>
          <a:xfrm rot="3600002">
            <a:off x="10009829" y="995597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>
            <a:extLst>
              <a:ext uri="{FF2B5EF4-FFF2-40B4-BE49-F238E27FC236}">
                <a16:creationId xmlns:a16="http://schemas.microsoft.com/office/drawing/2014/main" id="{A91CF172-4A4D-48C7-8A2C-F415D535D97B}"/>
              </a:ext>
            </a:extLst>
          </p:cNvPr>
          <p:cNvCxnSpPr/>
          <p:nvPr>
            <p:custDataLst>
              <p:tags r:id="rId137"/>
            </p:custDataLst>
          </p:nvPr>
        </p:nvCxnSpPr>
        <p:spPr>
          <a:xfrm rot="3600002">
            <a:off x="9869365" y="1725463"/>
            <a:ext cx="561851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>
            <a:extLst>
              <a:ext uri="{FF2B5EF4-FFF2-40B4-BE49-F238E27FC236}">
                <a16:creationId xmlns:a16="http://schemas.microsoft.com/office/drawing/2014/main" id="{11A7E0B3-A46E-743E-D132-965828220018}"/>
              </a:ext>
            </a:extLst>
          </p:cNvPr>
          <p:cNvCxnSpPr/>
          <p:nvPr>
            <p:custDataLst>
              <p:tags r:id="rId138"/>
            </p:custDataLst>
          </p:nvPr>
        </p:nvCxnSpPr>
        <p:spPr>
          <a:xfrm rot="3600002" flipV="1">
            <a:off x="10431216" y="1725462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>
            <a:extLst>
              <a:ext uri="{FF2B5EF4-FFF2-40B4-BE49-F238E27FC236}">
                <a16:creationId xmlns:a16="http://schemas.microsoft.com/office/drawing/2014/main" id="{83058D72-542D-1E16-3343-944ABB8B71C5}"/>
              </a:ext>
            </a:extLst>
          </p:cNvPr>
          <p:cNvCxnSpPr/>
          <p:nvPr>
            <p:custDataLst>
              <p:tags r:id="rId139"/>
            </p:custDataLst>
          </p:nvPr>
        </p:nvCxnSpPr>
        <p:spPr>
          <a:xfrm flipH="1" flipV="1">
            <a:off x="9523256" y="22809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>
            <a:extLst>
              <a:ext uri="{FF2B5EF4-FFF2-40B4-BE49-F238E27FC236}">
                <a16:creationId xmlns:a16="http://schemas.microsoft.com/office/drawing/2014/main" id="{4F13FB07-7162-6A58-023A-299F35150E53}"/>
              </a:ext>
            </a:extLst>
          </p:cNvPr>
          <p:cNvCxnSpPr/>
          <p:nvPr>
            <p:custDataLst>
              <p:tags r:id="rId140"/>
            </p:custDataLst>
          </p:nvPr>
        </p:nvCxnSpPr>
        <p:spPr>
          <a:xfrm flipH="1">
            <a:off x="8961402" y="228091"/>
            <a:ext cx="561853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83947D60-6E86-9B36-367C-59EC9644C1A4}"/>
              </a:ext>
            </a:extLst>
          </p:cNvPr>
          <p:cNvCxnSpPr/>
          <p:nvPr>
            <p:custDataLst>
              <p:tags r:id="rId141"/>
            </p:custDataLst>
          </p:nvPr>
        </p:nvCxnSpPr>
        <p:spPr>
          <a:xfrm flipH="1">
            <a:off x="8680476" y="22809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0FB6598D-E48B-33BC-0433-3E61A0C6F2CE}"/>
              </a:ext>
            </a:extLst>
          </p:cNvPr>
          <p:cNvCxnSpPr/>
          <p:nvPr>
            <p:custDataLst>
              <p:tags r:id="rId142"/>
            </p:custDataLst>
          </p:nvPr>
        </p:nvCxnSpPr>
        <p:spPr>
          <a:xfrm>
            <a:off x="8680476" y="714669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>
            <a:extLst>
              <a:ext uri="{FF2B5EF4-FFF2-40B4-BE49-F238E27FC236}">
                <a16:creationId xmlns:a16="http://schemas.microsoft.com/office/drawing/2014/main" id="{EEE0A7BB-3308-1EBB-77D2-D11298BCA6AA}"/>
              </a:ext>
            </a:extLst>
          </p:cNvPr>
          <p:cNvCxnSpPr/>
          <p:nvPr>
            <p:custDataLst>
              <p:tags r:id="rId143"/>
            </p:custDataLst>
          </p:nvPr>
        </p:nvCxnSpPr>
        <p:spPr>
          <a:xfrm>
            <a:off x="8961402" y="1201247"/>
            <a:ext cx="561852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EE822695-FACB-FD3A-95AC-24BDCFD8D6AA}"/>
              </a:ext>
            </a:extLst>
          </p:cNvPr>
          <p:cNvCxnSpPr/>
          <p:nvPr>
            <p:custDataLst>
              <p:tags r:id="rId144"/>
            </p:custDataLst>
          </p:nvPr>
        </p:nvCxnSpPr>
        <p:spPr>
          <a:xfrm flipV="1">
            <a:off x="9523254" y="714669"/>
            <a:ext cx="280927" cy="486579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>
            <a:extLst>
              <a:ext uri="{FF2B5EF4-FFF2-40B4-BE49-F238E27FC236}">
                <a16:creationId xmlns:a16="http://schemas.microsoft.com/office/drawing/2014/main" id="{3F8DEFBB-2739-4CC3-5B40-3F9205C39A4F}"/>
              </a:ext>
            </a:extLst>
          </p:cNvPr>
          <p:cNvCxnSpPr/>
          <p:nvPr>
            <p:custDataLst>
              <p:tags r:id="rId145"/>
            </p:custDataLst>
          </p:nvPr>
        </p:nvCxnSpPr>
        <p:spPr>
          <a:xfrm rot="18000001" flipH="1" flipV="1">
            <a:off x="7772515" y="752304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>
            <a:extLst>
              <a:ext uri="{FF2B5EF4-FFF2-40B4-BE49-F238E27FC236}">
                <a16:creationId xmlns:a16="http://schemas.microsoft.com/office/drawing/2014/main" id="{764F794C-D2B8-B7B4-67D7-100580E0A8D0}"/>
              </a:ext>
            </a:extLst>
          </p:cNvPr>
          <p:cNvCxnSpPr/>
          <p:nvPr>
            <p:custDataLst>
              <p:tags r:id="rId146"/>
            </p:custDataLst>
          </p:nvPr>
        </p:nvCxnSpPr>
        <p:spPr>
          <a:xfrm rot="18000001" flipH="1">
            <a:off x="7210663" y="123888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8D807C31-1EBD-F8DF-E842-A11E82F99078}"/>
              </a:ext>
            </a:extLst>
          </p:cNvPr>
          <p:cNvCxnSpPr/>
          <p:nvPr>
            <p:custDataLst>
              <p:tags r:id="rId147"/>
            </p:custDataLst>
          </p:nvPr>
        </p:nvCxnSpPr>
        <p:spPr>
          <a:xfrm rot="18000001" flipH="1">
            <a:off x="7351126" y="148217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>
            <a:extLst>
              <a:ext uri="{FF2B5EF4-FFF2-40B4-BE49-F238E27FC236}">
                <a16:creationId xmlns:a16="http://schemas.microsoft.com/office/drawing/2014/main" id="{4A7A68EB-8CBB-9E5E-2F47-B5A2231547B5}"/>
              </a:ext>
            </a:extLst>
          </p:cNvPr>
          <p:cNvCxnSpPr/>
          <p:nvPr>
            <p:custDataLst>
              <p:tags r:id="rId148"/>
            </p:custDataLst>
          </p:nvPr>
        </p:nvCxnSpPr>
        <p:spPr>
          <a:xfrm rot="18000001">
            <a:off x="7772514" y="1725460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>
            <a:extLst>
              <a:ext uri="{FF2B5EF4-FFF2-40B4-BE49-F238E27FC236}">
                <a16:creationId xmlns:a16="http://schemas.microsoft.com/office/drawing/2014/main" id="{6AF316D9-7809-C33C-B74F-C7DA35517382}"/>
              </a:ext>
            </a:extLst>
          </p:cNvPr>
          <p:cNvCxnSpPr/>
          <p:nvPr>
            <p:custDataLst>
              <p:tags r:id="rId149"/>
            </p:custDataLst>
          </p:nvPr>
        </p:nvCxnSpPr>
        <p:spPr>
          <a:xfrm rot="18000001">
            <a:off x="8053441" y="1725460"/>
            <a:ext cx="561851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>
            <a:extLst>
              <a:ext uri="{FF2B5EF4-FFF2-40B4-BE49-F238E27FC236}">
                <a16:creationId xmlns:a16="http://schemas.microsoft.com/office/drawing/2014/main" id="{E473D4AA-5F83-A24C-A29A-B97A202756ED}"/>
              </a:ext>
            </a:extLst>
          </p:cNvPr>
          <p:cNvCxnSpPr/>
          <p:nvPr>
            <p:custDataLst>
              <p:tags r:id="rId150"/>
            </p:custDataLst>
          </p:nvPr>
        </p:nvCxnSpPr>
        <p:spPr>
          <a:xfrm rot="18000001" flipV="1">
            <a:off x="8193903" y="995594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DA6963BB-B66B-3E98-9CAB-AD2E9D385B3E}"/>
              </a:ext>
            </a:extLst>
          </p:cNvPr>
          <p:cNvCxnSpPr/>
          <p:nvPr>
            <p:custDataLst>
              <p:tags r:id="rId151"/>
            </p:custDataLst>
          </p:nvPr>
        </p:nvCxnSpPr>
        <p:spPr>
          <a:xfrm rot="14400002" flipH="1" flipV="1">
            <a:off x="7351122" y="2530595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7B4CD42F-7605-4106-D3F1-B2ACB912B4C9}"/>
              </a:ext>
            </a:extLst>
          </p:cNvPr>
          <p:cNvCxnSpPr/>
          <p:nvPr>
            <p:custDataLst>
              <p:tags r:id="rId152"/>
            </p:custDataLst>
          </p:nvPr>
        </p:nvCxnSpPr>
        <p:spPr>
          <a:xfrm rot="14400002" flipH="1">
            <a:off x="7210659" y="32604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>
            <a:extLst>
              <a:ext uri="{FF2B5EF4-FFF2-40B4-BE49-F238E27FC236}">
                <a16:creationId xmlns:a16="http://schemas.microsoft.com/office/drawing/2014/main" id="{097B9F81-1EAF-4D6B-6A0D-A76EC0F0DFB5}"/>
              </a:ext>
            </a:extLst>
          </p:cNvPr>
          <p:cNvCxnSpPr/>
          <p:nvPr>
            <p:custDataLst>
              <p:tags r:id="rId153"/>
            </p:custDataLst>
          </p:nvPr>
        </p:nvCxnSpPr>
        <p:spPr>
          <a:xfrm rot="14400002" flipH="1">
            <a:off x="7772511" y="3260462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>
            <a:extLst>
              <a:ext uri="{FF2B5EF4-FFF2-40B4-BE49-F238E27FC236}">
                <a16:creationId xmlns:a16="http://schemas.microsoft.com/office/drawing/2014/main" id="{A6E7F63C-6831-E5F7-CE3F-176EBA8E3ACE}"/>
              </a:ext>
            </a:extLst>
          </p:cNvPr>
          <p:cNvCxnSpPr/>
          <p:nvPr>
            <p:custDataLst>
              <p:tags r:id="rId154"/>
            </p:custDataLst>
          </p:nvPr>
        </p:nvCxnSpPr>
        <p:spPr>
          <a:xfrm rot="14400002">
            <a:off x="8193900" y="3017174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>
            <a:extLst>
              <a:ext uri="{FF2B5EF4-FFF2-40B4-BE49-F238E27FC236}">
                <a16:creationId xmlns:a16="http://schemas.microsoft.com/office/drawing/2014/main" id="{CB7C130A-705B-E654-92B2-96840273CB66}"/>
              </a:ext>
            </a:extLst>
          </p:cNvPr>
          <p:cNvCxnSpPr/>
          <p:nvPr>
            <p:custDataLst>
              <p:tags r:id="rId155"/>
            </p:custDataLst>
          </p:nvPr>
        </p:nvCxnSpPr>
        <p:spPr>
          <a:xfrm rot="14400002">
            <a:off x="8053438" y="2773885"/>
            <a:ext cx="561851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>
            <a:extLst>
              <a:ext uri="{FF2B5EF4-FFF2-40B4-BE49-F238E27FC236}">
                <a16:creationId xmlns:a16="http://schemas.microsoft.com/office/drawing/2014/main" id="{8C07F9C2-6419-AEFC-AAAB-232767461390}"/>
              </a:ext>
            </a:extLst>
          </p:cNvPr>
          <p:cNvCxnSpPr/>
          <p:nvPr>
            <p:custDataLst>
              <p:tags r:id="rId156"/>
            </p:custDataLst>
          </p:nvPr>
        </p:nvCxnSpPr>
        <p:spPr>
          <a:xfrm rot="14400002" flipV="1">
            <a:off x="7772512" y="2287307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>
            <a:extLst>
              <a:ext uri="{FF2B5EF4-FFF2-40B4-BE49-F238E27FC236}">
                <a16:creationId xmlns:a16="http://schemas.microsoft.com/office/drawing/2014/main" id="{043B5BBC-DB89-E3C3-A352-E0C60254EB5D}"/>
              </a:ext>
            </a:extLst>
          </p:cNvPr>
          <p:cNvCxnSpPr/>
          <p:nvPr>
            <p:custDataLst>
              <p:tags r:id="rId157"/>
            </p:custDataLst>
          </p:nvPr>
        </p:nvCxnSpPr>
        <p:spPr>
          <a:xfrm rot="10800001" flipH="1" flipV="1">
            <a:off x="8680470" y="3784680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>
            <a:extLst>
              <a:ext uri="{FF2B5EF4-FFF2-40B4-BE49-F238E27FC236}">
                <a16:creationId xmlns:a16="http://schemas.microsoft.com/office/drawing/2014/main" id="{84BD9E02-1E8C-7974-BDB9-DD0C6C038540}"/>
              </a:ext>
            </a:extLst>
          </p:cNvPr>
          <p:cNvCxnSpPr/>
          <p:nvPr>
            <p:custDataLst>
              <p:tags r:id="rId158"/>
            </p:custDataLst>
          </p:nvPr>
        </p:nvCxnSpPr>
        <p:spPr>
          <a:xfrm rot="10800001" flipH="1">
            <a:off x="8961396" y="4271258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>
            <a:extLst>
              <a:ext uri="{FF2B5EF4-FFF2-40B4-BE49-F238E27FC236}">
                <a16:creationId xmlns:a16="http://schemas.microsoft.com/office/drawing/2014/main" id="{0B25FC0A-45E2-D1DF-445C-9870EF77685D}"/>
              </a:ext>
            </a:extLst>
          </p:cNvPr>
          <p:cNvCxnSpPr/>
          <p:nvPr>
            <p:custDataLst>
              <p:tags r:id="rId159"/>
            </p:custDataLst>
          </p:nvPr>
        </p:nvCxnSpPr>
        <p:spPr>
          <a:xfrm rot="10800001" flipH="1">
            <a:off x="9523248" y="3784680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>
            <a:extLst>
              <a:ext uri="{FF2B5EF4-FFF2-40B4-BE49-F238E27FC236}">
                <a16:creationId xmlns:a16="http://schemas.microsoft.com/office/drawing/2014/main" id="{E379F697-0D24-527D-1A9C-A1B4BDEC9E48}"/>
              </a:ext>
            </a:extLst>
          </p:cNvPr>
          <p:cNvCxnSpPr/>
          <p:nvPr>
            <p:custDataLst>
              <p:tags r:id="rId160"/>
            </p:custDataLst>
          </p:nvPr>
        </p:nvCxnSpPr>
        <p:spPr>
          <a:xfrm rot="10800001">
            <a:off x="9523248" y="3298103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>
            <a:extLst>
              <a:ext uri="{FF2B5EF4-FFF2-40B4-BE49-F238E27FC236}">
                <a16:creationId xmlns:a16="http://schemas.microsoft.com/office/drawing/2014/main" id="{6F252B39-D6E0-2D23-4990-E1F3EAD81EBC}"/>
              </a:ext>
            </a:extLst>
          </p:cNvPr>
          <p:cNvCxnSpPr/>
          <p:nvPr>
            <p:custDataLst>
              <p:tags r:id="rId161"/>
            </p:custDataLst>
          </p:nvPr>
        </p:nvCxnSpPr>
        <p:spPr>
          <a:xfrm rot="10800001">
            <a:off x="8961397" y="3298102"/>
            <a:ext cx="561851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>
            <a:extLst>
              <a:ext uri="{FF2B5EF4-FFF2-40B4-BE49-F238E27FC236}">
                <a16:creationId xmlns:a16="http://schemas.microsoft.com/office/drawing/2014/main" id="{9186BE5E-823F-F342-0E79-D712376E90D4}"/>
              </a:ext>
            </a:extLst>
          </p:cNvPr>
          <p:cNvCxnSpPr/>
          <p:nvPr>
            <p:custDataLst>
              <p:tags r:id="rId162"/>
            </p:custDataLst>
          </p:nvPr>
        </p:nvCxnSpPr>
        <p:spPr>
          <a:xfrm rot="10800001" flipV="1">
            <a:off x="8680471" y="3298102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EBA6C856-C4DC-66A7-14E0-3D76979CD775}"/>
              </a:ext>
            </a:extLst>
          </p:cNvPr>
          <p:cNvCxnSpPr/>
          <p:nvPr>
            <p:custDataLst>
              <p:tags r:id="rId163"/>
            </p:custDataLst>
          </p:nvPr>
        </p:nvCxnSpPr>
        <p:spPr>
          <a:xfrm rot="7200004" flipH="1" flipV="1">
            <a:off x="10431212" y="3260468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DCF7BA99-6D53-96E2-F41E-A78D8C75D697}"/>
              </a:ext>
            </a:extLst>
          </p:cNvPr>
          <p:cNvCxnSpPr/>
          <p:nvPr>
            <p:custDataLst>
              <p:tags r:id="rId164"/>
            </p:custDataLst>
          </p:nvPr>
        </p:nvCxnSpPr>
        <p:spPr>
          <a:xfrm rot="7200004" flipH="1">
            <a:off x="10712139" y="3260468"/>
            <a:ext cx="561853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D566736F-B119-2A4F-0B54-9C9262DA40B8}"/>
              </a:ext>
            </a:extLst>
          </p:cNvPr>
          <p:cNvCxnSpPr/>
          <p:nvPr>
            <p:custDataLst>
              <p:tags r:id="rId165"/>
            </p:custDataLst>
          </p:nvPr>
        </p:nvCxnSpPr>
        <p:spPr>
          <a:xfrm rot="7200004" flipH="1">
            <a:off x="10852603" y="2530600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CBB75045-0ECA-C774-81C1-42053D44D7F7}"/>
              </a:ext>
            </a:extLst>
          </p:cNvPr>
          <p:cNvCxnSpPr/>
          <p:nvPr>
            <p:custDataLst>
              <p:tags r:id="rId166"/>
            </p:custDataLst>
          </p:nvPr>
        </p:nvCxnSpPr>
        <p:spPr>
          <a:xfrm rot="7200004">
            <a:off x="10431214" y="228731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C2EB2EA8-984B-C85C-F855-D182D12CBD5D}"/>
              </a:ext>
            </a:extLst>
          </p:cNvPr>
          <p:cNvCxnSpPr/>
          <p:nvPr>
            <p:custDataLst>
              <p:tags r:id="rId167"/>
            </p:custDataLst>
          </p:nvPr>
        </p:nvCxnSpPr>
        <p:spPr>
          <a:xfrm rot="7200004">
            <a:off x="9869362" y="2773888"/>
            <a:ext cx="561852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589DB8D6-A6D9-0E7B-3FE5-3306C4B38FF3}"/>
              </a:ext>
            </a:extLst>
          </p:cNvPr>
          <p:cNvCxnSpPr/>
          <p:nvPr>
            <p:custDataLst>
              <p:tags r:id="rId168"/>
            </p:custDataLst>
          </p:nvPr>
        </p:nvCxnSpPr>
        <p:spPr>
          <a:xfrm rot="7200004" flipV="1">
            <a:off x="10009824" y="3017177"/>
            <a:ext cx="280927" cy="486579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1380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4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5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6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7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28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29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0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1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2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4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5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36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37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38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765756" y="1965687"/>
            <a:ext cx="2377778" cy="2302506"/>
            <a:chOff x="1765756" y="1965687"/>
            <a:chExt cx="2377778" cy="2302506"/>
          </a:xfrm>
        </p:grpSpPr>
        <p:cxnSp>
          <p:nvCxnSpPr>
            <p:cNvPr id="70" name="直線接點 69"/>
            <p:cNvCxnSpPr/>
            <p:nvPr>
              <p:custDataLst>
                <p:tags r:id="rId185"/>
              </p:custDataLst>
            </p:nvPr>
          </p:nvCxnSpPr>
          <p:spPr>
            <a:xfrm rot="5400004" flipH="1" flipV="1">
              <a:off x="3338395" y="3781616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>
              <p:custDataLst>
                <p:tags r:id="rId186"/>
              </p:custDataLst>
            </p:nvPr>
          </p:nvCxnSpPr>
          <p:spPr>
            <a:xfrm rot="1800004" flipH="1" flipV="1">
              <a:off x="3862609" y="2873652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>
              <p:custDataLst>
                <p:tags r:id="rId187"/>
              </p:custDataLst>
            </p:nvPr>
          </p:nvCxnSpPr>
          <p:spPr>
            <a:xfrm rot="19800004" flipH="1" flipV="1">
              <a:off x="3338395" y="1965687"/>
              <a:ext cx="280925" cy="486577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>
              <p:custDataLst>
                <p:tags r:id="rId188"/>
              </p:custDataLst>
            </p:nvPr>
          </p:nvCxnSpPr>
          <p:spPr>
            <a:xfrm rot="16200002" flipH="1" flipV="1">
              <a:off x="2289969" y="1965687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>
              <p:custDataLst>
                <p:tags r:id="rId189"/>
              </p:custDataLst>
            </p:nvPr>
          </p:nvCxnSpPr>
          <p:spPr>
            <a:xfrm rot="12600005" flipH="1" flipV="1">
              <a:off x="1765756" y="2873649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>
              <p:custDataLst>
                <p:tags r:id="rId190"/>
              </p:custDataLst>
            </p:nvPr>
          </p:nvCxnSpPr>
          <p:spPr>
            <a:xfrm rot="9000009" flipH="1" flipV="1">
              <a:off x="2289967" y="3781616"/>
              <a:ext cx="280925" cy="486577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手繪多邊形 81" descr="R6"/>
          <p:cNvSpPr/>
          <p:nvPr>
            <p:custDataLst>
              <p:tags r:id="rId39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3" name="直線接點 82"/>
          <p:cNvCxnSpPr/>
          <p:nvPr>
            <p:custDataLst>
              <p:tags r:id="rId40"/>
            </p:custDataLst>
          </p:nvPr>
        </p:nvCxnSpPr>
        <p:spPr>
          <a:xfrm rot="10800002" flipH="1">
            <a:off x="2673719" y="513851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>
            <p:custDataLst>
              <p:tags r:id="rId41"/>
            </p:custDataLst>
          </p:nvPr>
        </p:nvCxnSpPr>
        <p:spPr>
          <a:xfrm rot="10800002" flipH="1">
            <a:off x="3235569" y="465194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>
            <p:custDataLst>
              <p:tags r:id="rId42"/>
            </p:custDataLst>
          </p:nvPr>
        </p:nvCxnSpPr>
        <p:spPr>
          <a:xfrm rot="10800002">
            <a:off x="3235569" y="416536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>
            <p:custDataLst>
              <p:tags r:id="rId43"/>
            </p:custDataLst>
          </p:nvPr>
        </p:nvCxnSpPr>
        <p:spPr>
          <a:xfrm rot="10800002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>
            <p:custDataLst>
              <p:tags r:id="rId44"/>
            </p:custDataLst>
          </p:nvPr>
        </p:nvCxnSpPr>
        <p:spPr>
          <a:xfrm rot="10800002" flipV="1">
            <a:off x="2392794" y="41653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45"/>
            </p:custDataLst>
          </p:nvPr>
        </p:nvCxnSpPr>
        <p:spPr>
          <a:xfrm rot="10800002" flipH="1" flipV="1">
            <a:off x="2392794" y="465194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手繪多邊形 106" descr="R6"/>
          <p:cNvSpPr/>
          <p:nvPr>
            <p:custDataLst>
              <p:tags r:id="rId46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8" name="直線接點 107"/>
          <p:cNvCxnSpPr/>
          <p:nvPr>
            <p:custDataLst>
              <p:tags r:id="rId47"/>
            </p:custDataLst>
          </p:nvPr>
        </p:nvCxnSpPr>
        <p:spPr>
          <a:xfrm rot="7200002" flipH="1">
            <a:off x="4424459" y="412773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>
            <p:custDataLst>
              <p:tags r:id="rId48"/>
            </p:custDataLst>
          </p:nvPr>
        </p:nvCxnSpPr>
        <p:spPr>
          <a:xfrm rot="7200002" flipH="1">
            <a:off x="4564921" y="33978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>
            <p:custDataLst>
              <p:tags r:id="rId49"/>
            </p:custDataLst>
          </p:nvPr>
        </p:nvCxnSpPr>
        <p:spPr>
          <a:xfrm rot="7200002">
            <a:off x="4143534" y="315457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>
            <p:custDataLst>
              <p:tags r:id="rId50"/>
            </p:custDataLst>
          </p:nvPr>
        </p:nvCxnSpPr>
        <p:spPr>
          <a:xfrm rot="7200002">
            <a:off x="3581684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>
            <p:custDataLst>
              <p:tags r:id="rId51"/>
            </p:custDataLst>
          </p:nvPr>
        </p:nvCxnSpPr>
        <p:spPr>
          <a:xfrm rot="7200002" flipV="1">
            <a:off x="3722146" y="388444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>
            <p:custDataLst>
              <p:tags r:id="rId52"/>
            </p:custDataLst>
          </p:nvPr>
        </p:nvCxnSpPr>
        <p:spPr>
          <a:xfrm rot="7200002" flipH="1" flipV="1">
            <a:off x="4143533" y="412772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手繪多邊形 115" descr="R6"/>
          <p:cNvSpPr/>
          <p:nvPr>
            <p:custDataLst>
              <p:tags r:id="rId53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17" name="直線接點 116"/>
          <p:cNvCxnSpPr/>
          <p:nvPr>
            <p:custDataLst>
              <p:tags r:id="rId54"/>
            </p:custDataLst>
          </p:nvPr>
        </p:nvCxnSpPr>
        <p:spPr>
          <a:xfrm rot="3600000" flipH="1">
            <a:off x="4424461" y="210614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55"/>
            </p:custDataLst>
          </p:nvPr>
        </p:nvCxnSpPr>
        <p:spPr>
          <a:xfrm rot="3600000" flipH="1">
            <a:off x="4143535" y="1619572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>
            <p:custDataLst>
              <p:tags r:id="rId56"/>
            </p:custDataLst>
          </p:nvPr>
        </p:nvCxnSpPr>
        <p:spPr>
          <a:xfrm rot="3600000">
            <a:off x="3722147" y="1862860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>
            <p:custDataLst>
              <p:tags r:id="rId57"/>
            </p:custDataLst>
          </p:nvPr>
        </p:nvCxnSpPr>
        <p:spPr>
          <a:xfrm rot="3600000">
            <a:off x="3581684" y="2592726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>
            <p:custDataLst>
              <p:tags r:id="rId58"/>
            </p:custDataLst>
          </p:nvPr>
        </p:nvCxnSpPr>
        <p:spPr>
          <a:xfrm rot="3600000" flipV="1">
            <a:off x="4143535" y="2592726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>
            <p:custDataLst>
              <p:tags r:id="rId59"/>
            </p:custDataLst>
          </p:nvPr>
        </p:nvCxnSpPr>
        <p:spPr>
          <a:xfrm rot="3600000" flipH="1" flipV="1">
            <a:off x="4564923" y="2349437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 124" descr="R6"/>
          <p:cNvSpPr/>
          <p:nvPr>
            <p:custDataLst>
              <p:tags r:id="rId60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6" name="直線接點 125"/>
          <p:cNvCxnSpPr/>
          <p:nvPr>
            <p:custDataLst>
              <p:tags r:id="rId61"/>
            </p:custDataLst>
          </p:nvPr>
        </p:nvCxnSpPr>
        <p:spPr>
          <a:xfrm flipH="1">
            <a:off x="2673718" y="109536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62"/>
            </p:custDataLst>
          </p:nvPr>
        </p:nvCxnSpPr>
        <p:spPr>
          <a:xfrm flipH="1">
            <a:off x="2392793" y="109536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63"/>
            </p:custDataLst>
          </p:nvPr>
        </p:nvCxnSpPr>
        <p:spPr>
          <a:xfrm>
            <a:off x="2392793" y="158193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>
            <p:custDataLst>
              <p:tags r:id="rId64"/>
            </p:custDataLst>
          </p:nvPr>
        </p:nvCxnSpPr>
        <p:spPr>
          <a:xfrm>
            <a:off x="2673718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>
            <p:custDataLst>
              <p:tags r:id="rId65"/>
            </p:custDataLst>
          </p:nvPr>
        </p:nvCxnSpPr>
        <p:spPr>
          <a:xfrm flipV="1">
            <a:off x="3235568" y="158193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>
            <p:custDataLst>
              <p:tags r:id="rId66"/>
            </p:custDataLst>
          </p:nvPr>
        </p:nvCxnSpPr>
        <p:spPr>
          <a:xfrm flipH="1" flipV="1">
            <a:off x="3235568" y="1095360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手繪多邊形 133" descr="R6"/>
          <p:cNvSpPr/>
          <p:nvPr>
            <p:custDataLst>
              <p:tags r:id="rId67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35" name="直線接點 134"/>
          <p:cNvCxnSpPr/>
          <p:nvPr>
            <p:custDataLst>
              <p:tags r:id="rId68"/>
            </p:custDataLst>
          </p:nvPr>
        </p:nvCxnSpPr>
        <p:spPr>
          <a:xfrm rot="18000004" flipH="1">
            <a:off x="922981" y="210614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>
            <p:custDataLst>
              <p:tags r:id="rId69"/>
            </p:custDataLst>
          </p:nvPr>
        </p:nvCxnSpPr>
        <p:spPr>
          <a:xfrm rot="18000004" flipH="1">
            <a:off x="1063442" y="234943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>
            <p:custDataLst>
              <p:tags r:id="rId70"/>
            </p:custDataLst>
          </p:nvPr>
        </p:nvCxnSpPr>
        <p:spPr>
          <a:xfrm rot="18000004">
            <a:off x="1484830" y="2592724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>
            <p:custDataLst>
              <p:tags r:id="rId71"/>
            </p:custDataLst>
          </p:nvPr>
        </p:nvCxnSpPr>
        <p:spPr>
          <a:xfrm rot="18000004">
            <a:off x="1765755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>
            <p:custDataLst>
              <p:tags r:id="rId72"/>
            </p:custDataLst>
          </p:nvPr>
        </p:nvCxnSpPr>
        <p:spPr>
          <a:xfrm rot="18000004" flipV="1">
            <a:off x="1906218" y="186286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>
            <p:custDataLst>
              <p:tags r:id="rId73"/>
            </p:custDataLst>
          </p:nvPr>
        </p:nvCxnSpPr>
        <p:spPr>
          <a:xfrm rot="18000004" flipH="1" flipV="1">
            <a:off x="1484831" y="161957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手繪多邊形 142" descr="R6"/>
          <p:cNvSpPr/>
          <p:nvPr>
            <p:custDataLst>
              <p:tags r:id="rId74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4" name="直線接點 143"/>
          <p:cNvCxnSpPr/>
          <p:nvPr>
            <p:custDataLst>
              <p:tags r:id="rId75"/>
            </p:custDataLst>
          </p:nvPr>
        </p:nvCxnSpPr>
        <p:spPr>
          <a:xfrm rot="14400005" flipH="1">
            <a:off x="922976" y="412772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>
            <p:custDataLst>
              <p:tags r:id="rId76"/>
            </p:custDataLst>
          </p:nvPr>
        </p:nvCxnSpPr>
        <p:spPr>
          <a:xfrm rot="14400005" flipH="1">
            <a:off x="1484826" y="412772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>
            <p:custDataLst>
              <p:tags r:id="rId77"/>
            </p:custDataLst>
          </p:nvPr>
        </p:nvCxnSpPr>
        <p:spPr>
          <a:xfrm rot="14400005">
            <a:off x="1906215" y="3884441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>
            <p:custDataLst>
              <p:tags r:id="rId78"/>
            </p:custDataLst>
          </p:nvPr>
        </p:nvCxnSpPr>
        <p:spPr>
          <a:xfrm rot="14400005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>
            <p:custDataLst>
              <p:tags r:id="rId79"/>
            </p:custDataLst>
          </p:nvPr>
        </p:nvCxnSpPr>
        <p:spPr>
          <a:xfrm rot="14400005" flipV="1">
            <a:off x="1484828" y="3154575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>
            <p:custDataLst>
              <p:tags r:id="rId80"/>
            </p:custDataLst>
          </p:nvPr>
        </p:nvCxnSpPr>
        <p:spPr>
          <a:xfrm rot="14400005" flipH="1" flipV="1">
            <a:off x="1063439" y="3397862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群組 113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15" name="手繪多邊形 114" descr="R3"/>
            <p:cNvSpPr/>
            <p:nvPr>
              <p:custDataLst>
                <p:tags r:id="rId181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23" name="直線接點 122"/>
            <p:cNvCxnSpPr/>
            <p:nvPr>
              <p:custDataLst>
                <p:tags r:id="rId182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>
              <p:custDataLst>
                <p:tags r:id="rId183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>
              <p:custDataLst>
                <p:tags r:id="rId184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群組 132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41" name="手繪多邊形 140" descr="R4"/>
            <p:cNvSpPr/>
            <p:nvPr>
              <p:custDataLst>
                <p:tags r:id="rId176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42" name="直線接點 141"/>
            <p:cNvCxnSpPr/>
            <p:nvPr>
              <p:custDataLst>
                <p:tags r:id="rId177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>
              <p:custDataLst>
                <p:tags r:id="rId178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>
              <p:custDataLst>
                <p:tags r:id="rId179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>
              <p:custDataLst>
                <p:tags r:id="rId180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群組 152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54" name="手繪多邊形 153" descr="R6"/>
            <p:cNvSpPr/>
            <p:nvPr>
              <p:custDataLst>
                <p:tags r:id="rId169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55" name="直線接點 154"/>
            <p:cNvCxnSpPr/>
            <p:nvPr>
              <p:custDataLst>
                <p:tags r:id="rId170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>
              <p:custDataLst>
                <p:tags r:id="rId171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>
              <p:custDataLst>
                <p:tags r:id="rId172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>
              <p:custDataLst>
                <p:tags r:id="rId173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>
              <p:custDataLst>
                <p:tags r:id="rId174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>
              <p:custDataLst>
                <p:tags r:id="rId175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直線接點 160"/>
          <p:cNvCxnSpPr/>
          <p:nvPr>
            <p:custDataLst>
              <p:tags r:id="rId81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>
            <p:custDataLst>
              <p:tags r:id="rId82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>
            <p:custDataLst>
              <p:tags r:id="rId83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圓角矩形 165"/>
          <p:cNvSpPr/>
          <p:nvPr>
            <p:custDataLst>
              <p:tags r:id="rId84"/>
            </p:custDataLst>
          </p:nvPr>
        </p:nvSpPr>
        <p:spPr>
          <a:xfrm>
            <a:off x="4941790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群組紅線</a:t>
            </a:r>
          </a:p>
        </p:txBody>
      </p:sp>
      <p:sp>
        <p:nvSpPr>
          <p:cNvPr id="3" name="文字方塊 2"/>
          <p:cNvSpPr txBox="1"/>
          <p:nvPr>
            <p:custDataLst>
              <p:tags r:id="rId8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69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FEF752D-056E-42D0-8CB1-31C3CE632748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71</a:t>
            </a:r>
            <a:endParaRPr lang="zh-TW" altLang="en-US" sz="12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45F8028-34DB-072E-2ACB-B43EC5AAC1D0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770871A9-4318-94CA-F22C-467B10154C3C}"/>
                </a:ext>
              </a:extLst>
            </p:cNvPr>
            <p:cNvCxnSpPr/>
            <p:nvPr>
              <p:custDataLst>
                <p:tags r:id="rId166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F2C69D30-9D86-5A39-7C6F-9FDD5C5DC3D1}"/>
                </a:ext>
              </a:extLst>
            </p:cNvPr>
            <p:cNvCxnSpPr/>
            <p:nvPr>
              <p:custDataLst>
                <p:tags r:id="rId167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5C42C4F-2369-A57F-3DC2-F93E48A01054}"/>
                </a:ext>
              </a:extLst>
            </p:cNvPr>
            <p:cNvCxnSpPr/>
            <p:nvPr>
              <p:custDataLst>
                <p:tags r:id="rId168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7270284-6B0E-9876-D95F-22F8B2E9086C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C9A3282-2BAD-9C1E-DC83-6CC32C5DC7AD}"/>
                </a:ext>
              </a:extLst>
            </p:cNvPr>
            <p:cNvCxnSpPr/>
            <p:nvPr>
              <p:custDataLst>
                <p:tags r:id="rId162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9F2C31DA-C9DD-4F23-4669-7AC4730FEB3E}"/>
                </a:ext>
              </a:extLst>
            </p:cNvPr>
            <p:cNvCxnSpPr/>
            <p:nvPr>
              <p:custDataLst>
                <p:tags r:id="rId163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381AA2F-0452-530C-12D0-DB5C112EFDDB}"/>
                </a:ext>
              </a:extLst>
            </p:cNvPr>
            <p:cNvCxnSpPr/>
            <p:nvPr>
              <p:custDataLst>
                <p:tags r:id="rId164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595688F-6C16-3037-D848-FAF99EC50DD6}"/>
                </a:ext>
              </a:extLst>
            </p:cNvPr>
            <p:cNvCxnSpPr/>
            <p:nvPr>
              <p:custDataLst>
                <p:tags r:id="rId165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61E48C5-76E8-8D85-BBE0-ACE3C7D670A3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1DB07E6-3E44-930F-802F-12AB1EA4CB35}"/>
                </a:ext>
              </a:extLst>
            </p:cNvPr>
            <p:cNvCxnSpPr/>
            <p:nvPr>
              <p:custDataLst>
                <p:tags r:id="rId156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A16928E9-FE8C-79EF-FE10-7DF169629B85}"/>
                </a:ext>
              </a:extLst>
            </p:cNvPr>
            <p:cNvCxnSpPr/>
            <p:nvPr>
              <p:custDataLst>
                <p:tags r:id="rId157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9776EDCE-4002-A084-5BEA-268D119B76DE}"/>
                </a:ext>
              </a:extLst>
            </p:cNvPr>
            <p:cNvCxnSpPr/>
            <p:nvPr>
              <p:custDataLst>
                <p:tags r:id="rId158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2331F06-A736-2750-BE7F-C698637E77B5}"/>
                </a:ext>
              </a:extLst>
            </p:cNvPr>
            <p:cNvCxnSpPr/>
            <p:nvPr>
              <p:custDataLst>
                <p:tags r:id="rId159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18858B20-28C4-D543-D1BF-4356857DACB0}"/>
                </a:ext>
              </a:extLst>
            </p:cNvPr>
            <p:cNvCxnSpPr/>
            <p:nvPr>
              <p:custDataLst>
                <p:tags r:id="rId160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0038B78D-8938-10E5-5B98-A00CD1501F83}"/>
                </a:ext>
              </a:extLst>
            </p:cNvPr>
            <p:cNvCxnSpPr/>
            <p:nvPr>
              <p:custDataLst>
                <p:tags r:id="rId161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4890808-BC65-7F83-525E-4EDDFD6F9D7F}"/>
              </a:ext>
            </a:extLst>
          </p:cNvPr>
          <p:cNvCxnSpPr>
            <a:cxnSpLocks/>
          </p:cNvCxnSpPr>
          <p:nvPr>
            <p:custDataLst>
              <p:tags r:id="rId87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0C72D6C-D5BB-3519-62AF-389A342C5CFB}"/>
              </a:ext>
            </a:extLst>
          </p:cNvPr>
          <p:cNvCxnSpPr>
            <a:cxnSpLocks/>
          </p:cNvCxnSpPr>
          <p:nvPr>
            <p:custDataLst>
              <p:tags r:id="rId88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4B495B9-A9D4-F8E1-E8A0-8B7DD14499CF}"/>
              </a:ext>
            </a:extLst>
          </p:cNvPr>
          <p:cNvCxnSpPr>
            <a:cxnSpLocks/>
          </p:cNvCxnSpPr>
          <p:nvPr>
            <p:custDataLst>
              <p:tags r:id="rId89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ADF85DD-FDB2-0B92-454E-E5662C95507D}"/>
              </a:ext>
            </a:extLst>
          </p:cNvPr>
          <p:cNvCxnSpPr/>
          <p:nvPr>
            <p:custDataLst>
              <p:tags r:id="rId90"/>
            </p:custDataLst>
          </p:nvPr>
        </p:nvCxnSpPr>
        <p:spPr>
          <a:xfrm rot="3600004">
            <a:off x="9382791" y="2006387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356F914-17A3-7455-75E4-CBDB2BEDB2E7}"/>
              </a:ext>
            </a:extLst>
          </p:cNvPr>
          <p:cNvCxnSpPr/>
          <p:nvPr>
            <p:custDataLst>
              <p:tags r:id="rId91"/>
            </p:custDataLst>
          </p:nvPr>
        </p:nvCxnSpPr>
        <p:spPr>
          <a:xfrm rot="3600004" flipV="1">
            <a:off x="10047465" y="182828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1E67D0A-3CEB-2A65-9EF7-89BFDA29B91F}"/>
              </a:ext>
            </a:extLst>
          </p:cNvPr>
          <p:cNvCxnSpPr/>
          <p:nvPr>
            <p:custDataLst>
              <p:tags r:id="rId92"/>
            </p:custDataLst>
          </p:nvPr>
        </p:nvCxnSpPr>
        <p:spPr>
          <a:xfrm>
            <a:off x="8961400" y="1763097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4793B941-2513-DF44-E1FB-4CFFC61703F4}"/>
              </a:ext>
            </a:extLst>
          </p:cNvPr>
          <p:cNvCxnSpPr/>
          <p:nvPr>
            <p:custDataLst>
              <p:tags r:id="rId93"/>
            </p:custDataLst>
          </p:nvPr>
        </p:nvCxnSpPr>
        <p:spPr>
          <a:xfrm flipV="1">
            <a:off x="9523253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5F79A79-619A-F7E3-3487-42974F007459}"/>
              </a:ext>
            </a:extLst>
          </p:cNvPr>
          <p:cNvCxnSpPr/>
          <p:nvPr>
            <p:custDataLst>
              <p:tags r:id="rId94"/>
            </p:custDataLst>
          </p:nvPr>
        </p:nvCxnSpPr>
        <p:spPr>
          <a:xfrm rot="17999998">
            <a:off x="8540014" y="2006385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5FBA7A0-5C43-7C83-F002-275E8A36C5A5}"/>
              </a:ext>
            </a:extLst>
          </p:cNvPr>
          <p:cNvCxnSpPr/>
          <p:nvPr>
            <p:custDataLst>
              <p:tags r:id="rId95"/>
            </p:custDataLst>
          </p:nvPr>
        </p:nvCxnSpPr>
        <p:spPr>
          <a:xfrm rot="17999998" flipV="1">
            <a:off x="8718114" y="134170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6F730D9-3586-5C6C-12C2-320CF74A76F1}"/>
              </a:ext>
            </a:extLst>
          </p:cNvPr>
          <p:cNvCxnSpPr/>
          <p:nvPr>
            <p:custDataLst>
              <p:tags r:id="rId96"/>
            </p:custDataLst>
          </p:nvPr>
        </p:nvCxnSpPr>
        <p:spPr>
          <a:xfrm rot="14400004">
            <a:off x="8540014" y="249296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1248E8C9-A236-E1BC-C87E-572BCBF3A106}"/>
              </a:ext>
            </a:extLst>
          </p:cNvPr>
          <p:cNvCxnSpPr/>
          <p:nvPr>
            <p:custDataLst>
              <p:tags r:id="rId97"/>
            </p:custDataLst>
          </p:nvPr>
        </p:nvCxnSpPr>
        <p:spPr>
          <a:xfrm rot="14400004" flipV="1">
            <a:off x="8437188" y="2109210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B744208-3569-DDEF-EC38-594212314109}"/>
              </a:ext>
            </a:extLst>
          </p:cNvPr>
          <p:cNvCxnSpPr/>
          <p:nvPr>
            <p:custDataLst>
              <p:tags r:id="rId98"/>
            </p:custDataLst>
          </p:nvPr>
        </p:nvCxnSpPr>
        <p:spPr>
          <a:xfrm rot="10800000">
            <a:off x="8961398" y="273625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F492B68-B72C-8AAC-DCC4-0036C9706280}"/>
              </a:ext>
            </a:extLst>
          </p:cNvPr>
          <p:cNvCxnSpPr/>
          <p:nvPr>
            <p:custDataLst>
              <p:tags r:id="rId99"/>
            </p:custDataLst>
          </p:nvPr>
        </p:nvCxnSpPr>
        <p:spPr>
          <a:xfrm rot="10800000" flipV="1">
            <a:off x="8961398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AA8C316A-265C-1306-C045-CBA93CF244A2}"/>
              </a:ext>
            </a:extLst>
          </p:cNvPr>
          <p:cNvCxnSpPr/>
          <p:nvPr>
            <p:custDataLst>
              <p:tags r:id="rId100"/>
            </p:custDataLst>
          </p:nvPr>
        </p:nvCxnSpPr>
        <p:spPr>
          <a:xfrm rot="7200005">
            <a:off x="9382787" y="24929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C4CBA19-89CA-E68E-3D3B-1A010677B4C8}"/>
              </a:ext>
            </a:extLst>
          </p:cNvPr>
          <p:cNvCxnSpPr/>
          <p:nvPr>
            <p:custDataLst>
              <p:tags r:id="rId101"/>
            </p:custDataLst>
          </p:nvPr>
        </p:nvCxnSpPr>
        <p:spPr>
          <a:xfrm rot="7200005" flipV="1">
            <a:off x="9766537" y="2595789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AB56C7C-3089-88B4-DB5B-6409A66B4C8B}"/>
              </a:ext>
            </a:extLst>
          </p:cNvPr>
          <p:cNvCxnSpPr/>
          <p:nvPr>
            <p:custDataLst>
              <p:tags r:id="rId102"/>
            </p:custDataLst>
          </p:nvPr>
        </p:nvCxnSpPr>
        <p:spPr>
          <a:xfrm rot="19800005" flipH="1">
            <a:off x="9382791" y="1238885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09C26D7-C666-F40A-D0C8-4B20344FAB8A}"/>
              </a:ext>
            </a:extLst>
          </p:cNvPr>
          <p:cNvCxnSpPr/>
          <p:nvPr>
            <p:custDataLst>
              <p:tags r:id="rId103"/>
            </p:custDataLst>
          </p:nvPr>
        </p:nvCxnSpPr>
        <p:spPr>
          <a:xfrm rot="19800005">
            <a:off x="9485617" y="1622636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C74EA752-6652-4A64-EADD-803C6CC7F82F}"/>
              </a:ext>
            </a:extLst>
          </p:cNvPr>
          <p:cNvCxnSpPr/>
          <p:nvPr>
            <p:custDataLst>
              <p:tags r:id="rId104"/>
            </p:custDataLst>
          </p:nvPr>
        </p:nvCxnSpPr>
        <p:spPr>
          <a:xfrm rot="16200002" flipH="1">
            <a:off x="8577650" y="1379346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B28F7FA-8E0B-C712-6B50-BC0CF1210FC2}"/>
              </a:ext>
            </a:extLst>
          </p:cNvPr>
          <p:cNvCxnSpPr/>
          <p:nvPr>
            <p:custDataLst>
              <p:tags r:id="rId105"/>
            </p:custDataLst>
          </p:nvPr>
        </p:nvCxnSpPr>
        <p:spPr>
          <a:xfrm rot="16200002">
            <a:off x="8680476" y="1482173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D030410-456E-3669-79A9-6F7404B7CF6E}"/>
              </a:ext>
            </a:extLst>
          </p:cNvPr>
          <p:cNvCxnSpPr/>
          <p:nvPr>
            <p:custDataLst>
              <p:tags r:id="rId106"/>
            </p:custDataLst>
          </p:nvPr>
        </p:nvCxnSpPr>
        <p:spPr>
          <a:xfrm rot="12599999" flipH="1">
            <a:off x="8296727" y="2146849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9F14324F-80EA-09F0-2244-A19847491F3D}"/>
              </a:ext>
            </a:extLst>
          </p:cNvPr>
          <p:cNvCxnSpPr/>
          <p:nvPr>
            <p:custDataLst>
              <p:tags r:id="rId107"/>
            </p:custDataLst>
          </p:nvPr>
        </p:nvCxnSpPr>
        <p:spPr>
          <a:xfrm rot="12599999">
            <a:off x="8156264" y="2109211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F4E385C-EF47-4851-5DFB-0E4E7675159B}"/>
              </a:ext>
            </a:extLst>
          </p:cNvPr>
          <p:cNvCxnSpPr/>
          <p:nvPr>
            <p:custDataLst>
              <p:tags r:id="rId108"/>
            </p:custDataLst>
          </p:nvPr>
        </p:nvCxnSpPr>
        <p:spPr>
          <a:xfrm rot="9000004" flipH="1">
            <a:off x="8820938" y="2773890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AEDFF837-6F1D-78A6-65B7-A621FC65AEC3}"/>
              </a:ext>
            </a:extLst>
          </p:cNvPr>
          <p:cNvCxnSpPr/>
          <p:nvPr>
            <p:custDataLst>
              <p:tags r:id="rId109"/>
            </p:custDataLst>
          </p:nvPr>
        </p:nvCxnSpPr>
        <p:spPr>
          <a:xfrm rot="9000004">
            <a:off x="8437188" y="2876714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1225123-B56A-F732-C23F-5B4A72B46389}"/>
              </a:ext>
            </a:extLst>
          </p:cNvPr>
          <p:cNvCxnSpPr/>
          <p:nvPr>
            <p:custDataLst>
              <p:tags r:id="rId110"/>
            </p:custDataLst>
          </p:nvPr>
        </p:nvCxnSpPr>
        <p:spPr>
          <a:xfrm rot="5400000" flipH="1">
            <a:off x="9626075" y="2633428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43CEDDC2-EE4B-DAF8-E453-F50AC345B728}"/>
              </a:ext>
            </a:extLst>
          </p:cNvPr>
          <p:cNvCxnSpPr/>
          <p:nvPr>
            <p:custDataLst>
              <p:tags r:id="rId111"/>
            </p:custDataLst>
          </p:nvPr>
        </p:nvCxnSpPr>
        <p:spPr>
          <a:xfrm rot="5400000">
            <a:off x="9242325" y="3017177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79B7C316-9E4F-F10E-7F0B-7546E1A135B8}"/>
              </a:ext>
            </a:extLst>
          </p:cNvPr>
          <p:cNvCxnSpPr/>
          <p:nvPr>
            <p:custDataLst>
              <p:tags r:id="rId112"/>
            </p:custDataLst>
          </p:nvPr>
        </p:nvCxnSpPr>
        <p:spPr>
          <a:xfrm rot="1800006" flipH="1">
            <a:off x="9907001" y="1865922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A0B5132C-B905-1C97-C35B-A6985D4F5379}"/>
              </a:ext>
            </a:extLst>
          </p:cNvPr>
          <p:cNvCxnSpPr/>
          <p:nvPr>
            <p:custDataLst>
              <p:tags r:id="rId113"/>
            </p:custDataLst>
          </p:nvPr>
        </p:nvCxnSpPr>
        <p:spPr>
          <a:xfrm rot="1800006">
            <a:off x="9766537" y="239013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4" name="群組 553">
            <a:extLst>
              <a:ext uri="{FF2B5EF4-FFF2-40B4-BE49-F238E27FC236}">
                <a16:creationId xmlns:a16="http://schemas.microsoft.com/office/drawing/2014/main" id="{FC16FB39-E002-192A-DA29-A11B43811F71}"/>
              </a:ext>
            </a:extLst>
          </p:cNvPr>
          <p:cNvGrpSpPr/>
          <p:nvPr/>
        </p:nvGrpSpPr>
        <p:grpSpPr>
          <a:xfrm>
            <a:off x="8053439" y="1098423"/>
            <a:ext cx="2377777" cy="2302505"/>
            <a:chOff x="8053439" y="1098423"/>
            <a:chExt cx="2377777" cy="2302505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DECCCF0B-C21E-B1FD-B1CE-62291C06DE98}"/>
                </a:ext>
              </a:extLst>
            </p:cNvPr>
            <p:cNvCxnSpPr/>
            <p:nvPr>
              <p:custDataLst>
                <p:tags r:id="rId150"/>
              </p:custDataLst>
            </p:nvPr>
          </p:nvCxnSpPr>
          <p:spPr>
            <a:xfrm rot="19800005" flipH="1" flipV="1">
              <a:off x="9626079" y="1098423"/>
              <a:ext cx="280925" cy="48657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6B4CA231-7C28-8265-0E1C-B66319A98DAF}"/>
                </a:ext>
              </a:extLst>
            </p:cNvPr>
            <p:cNvCxnSpPr/>
            <p:nvPr>
              <p:custDataLst>
                <p:tags r:id="rId151"/>
              </p:custDataLst>
            </p:nvPr>
          </p:nvCxnSpPr>
          <p:spPr>
            <a:xfrm rot="16200002" flipH="1" flipV="1">
              <a:off x="8577650" y="1098420"/>
              <a:ext cx="280926" cy="48657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64CF535-8B1D-FD51-6D9E-847C2F0BE421}"/>
                </a:ext>
              </a:extLst>
            </p:cNvPr>
            <p:cNvCxnSpPr/>
            <p:nvPr>
              <p:custDataLst>
                <p:tags r:id="rId152"/>
              </p:custDataLst>
            </p:nvPr>
          </p:nvCxnSpPr>
          <p:spPr>
            <a:xfrm rot="12599999" flipH="1" flipV="1">
              <a:off x="8053439" y="2006387"/>
              <a:ext cx="280925" cy="48657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2DA8C466-3E31-839B-39DA-C54D530D82AA}"/>
                </a:ext>
              </a:extLst>
            </p:cNvPr>
            <p:cNvCxnSpPr/>
            <p:nvPr>
              <p:custDataLst>
                <p:tags r:id="rId153"/>
              </p:custDataLst>
            </p:nvPr>
          </p:nvCxnSpPr>
          <p:spPr>
            <a:xfrm rot="9000004" flipH="1" flipV="1">
              <a:off x="8577650" y="2914352"/>
              <a:ext cx="280925" cy="48657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線接點 512">
              <a:extLst>
                <a:ext uri="{FF2B5EF4-FFF2-40B4-BE49-F238E27FC236}">
                  <a16:creationId xmlns:a16="http://schemas.microsoft.com/office/drawing/2014/main" id="{FA394383-2C6A-069C-0ED9-CFC86463BA6A}"/>
                </a:ext>
              </a:extLst>
            </p:cNvPr>
            <p:cNvCxnSpPr/>
            <p:nvPr>
              <p:custDataLst>
                <p:tags r:id="rId154"/>
              </p:custDataLst>
            </p:nvPr>
          </p:nvCxnSpPr>
          <p:spPr>
            <a:xfrm rot="5400000" flipH="1" flipV="1">
              <a:off x="9626075" y="2914352"/>
              <a:ext cx="280925" cy="48657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接點 515">
              <a:extLst>
                <a:ext uri="{FF2B5EF4-FFF2-40B4-BE49-F238E27FC236}">
                  <a16:creationId xmlns:a16="http://schemas.microsoft.com/office/drawing/2014/main" id="{85AE6E80-5ABF-02A6-6A40-0D132932C33B}"/>
                </a:ext>
              </a:extLst>
            </p:cNvPr>
            <p:cNvCxnSpPr/>
            <p:nvPr>
              <p:custDataLst>
                <p:tags r:id="rId155"/>
              </p:custDataLst>
            </p:nvPr>
          </p:nvCxnSpPr>
          <p:spPr>
            <a:xfrm rot="1800006" flipH="1" flipV="1">
              <a:off x="10150290" y="2006387"/>
              <a:ext cx="280926" cy="48657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843B6B08-308D-2C4A-DAE0-AA07FFC6E4A3}"/>
              </a:ext>
            </a:extLst>
          </p:cNvPr>
          <p:cNvCxnSpPr/>
          <p:nvPr>
            <p:custDataLst>
              <p:tags r:id="rId114"/>
            </p:custDataLst>
          </p:nvPr>
        </p:nvCxnSpPr>
        <p:spPr>
          <a:xfrm rot="3600002" flipH="1" flipV="1">
            <a:off x="10852606" y="1482175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1C481A42-009D-4E2D-5342-BB71B80583C3}"/>
              </a:ext>
            </a:extLst>
          </p:cNvPr>
          <p:cNvCxnSpPr/>
          <p:nvPr>
            <p:custDataLst>
              <p:tags r:id="rId115"/>
            </p:custDataLst>
          </p:nvPr>
        </p:nvCxnSpPr>
        <p:spPr>
          <a:xfrm rot="3600002" flipH="1">
            <a:off x="10712143" y="1238886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5786FBB9-DB42-D8CA-220A-90E0FA47B640}"/>
              </a:ext>
            </a:extLst>
          </p:cNvPr>
          <p:cNvCxnSpPr/>
          <p:nvPr>
            <p:custDataLst>
              <p:tags r:id="rId116"/>
            </p:custDataLst>
          </p:nvPr>
        </p:nvCxnSpPr>
        <p:spPr>
          <a:xfrm rot="3600002" flipH="1">
            <a:off x="10431218" y="752308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ADD14861-89AE-BB56-EE7B-2FEE05250998}"/>
              </a:ext>
            </a:extLst>
          </p:cNvPr>
          <p:cNvCxnSpPr/>
          <p:nvPr>
            <p:custDataLst>
              <p:tags r:id="rId117"/>
            </p:custDataLst>
          </p:nvPr>
        </p:nvCxnSpPr>
        <p:spPr>
          <a:xfrm rot="3600002">
            <a:off x="10009829" y="995597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>
            <a:extLst>
              <a:ext uri="{FF2B5EF4-FFF2-40B4-BE49-F238E27FC236}">
                <a16:creationId xmlns:a16="http://schemas.microsoft.com/office/drawing/2014/main" id="{6696CE87-B396-A3F2-FFC8-25B5F3A2F849}"/>
              </a:ext>
            </a:extLst>
          </p:cNvPr>
          <p:cNvCxnSpPr/>
          <p:nvPr>
            <p:custDataLst>
              <p:tags r:id="rId118"/>
            </p:custDataLst>
          </p:nvPr>
        </p:nvCxnSpPr>
        <p:spPr>
          <a:xfrm rot="3600002">
            <a:off x="9869366" y="1725463"/>
            <a:ext cx="561851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>
            <a:extLst>
              <a:ext uri="{FF2B5EF4-FFF2-40B4-BE49-F238E27FC236}">
                <a16:creationId xmlns:a16="http://schemas.microsoft.com/office/drawing/2014/main" id="{48B0E874-57BC-436F-0165-62CC42E47F8E}"/>
              </a:ext>
            </a:extLst>
          </p:cNvPr>
          <p:cNvCxnSpPr/>
          <p:nvPr>
            <p:custDataLst>
              <p:tags r:id="rId119"/>
            </p:custDataLst>
          </p:nvPr>
        </p:nvCxnSpPr>
        <p:spPr>
          <a:xfrm rot="3600002" flipV="1">
            <a:off x="10431216" y="172546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>
            <a:extLst>
              <a:ext uri="{FF2B5EF4-FFF2-40B4-BE49-F238E27FC236}">
                <a16:creationId xmlns:a16="http://schemas.microsoft.com/office/drawing/2014/main" id="{AD63CC3A-E746-A473-FCDF-C6FD968259B6}"/>
              </a:ext>
            </a:extLst>
          </p:cNvPr>
          <p:cNvCxnSpPr/>
          <p:nvPr>
            <p:custDataLst>
              <p:tags r:id="rId120"/>
            </p:custDataLst>
          </p:nvPr>
        </p:nvCxnSpPr>
        <p:spPr>
          <a:xfrm flipH="1" flipV="1">
            <a:off x="9523256" y="22809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>
            <a:extLst>
              <a:ext uri="{FF2B5EF4-FFF2-40B4-BE49-F238E27FC236}">
                <a16:creationId xmlns:a16="http://schemas.microsoft.com/office/drawing/2014/main" id="{15C92A7F-1BDE-B89C-4E64-D75FEF14A92D}"/>
              </a:ext>
            </a:extLst>
          </p:cNvPr>
          <p:cNvCxnSpPr/>
          <p:nvPr>
            <p:custDataLst>
              <p:tags r:id="rId121"/>
            </p:custDataLst>
          </p:nvPr>
        </p:nvCxnSpPr>
        <p:spPr>
          <a:xfrm flipH="1">
            <a:off x="8961402" y="228091"/>
            <a:ext cx="561853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9B3CE2EA-2182-2CF6-13B4-AE255AA02296}"/>
              </a:ext>
            </a:extLst>
          </p:cNvPr>
          <p:cNvCxnSpPr/>
          <p:nvPr>
            <p:custDataLst>
              <p:tags r:id="rId122"/>
            </p:custDataLst>
          </p:nvPr>
        </p:nvCxnSpPr>
        <p:spPr>
          <a:xfrm flipH="1">
            <a:off x="8680476" y="22809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B7445030-A42B-93D0-7510-8317796D912E}"/>
              </a:ext>
            </a:extLst>
          </p:cNvPr>
          <p:cNvCxnSpPr/>
          <p:nvPr>
            <p:custDataLst>
              <p:tags r:id="rId123"/>
            </p:custDataLst>
          </p:nvPr>
        </p:nvCxnSpPr>
        <p:spPr>
          <a:xfrm>
            <a:off x="8680476" y="714669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F26282DD-0D57-C914-1B85-D4B5D957465D}"/>
              </a:ext>
            </a:extLst>
          </p:cNvPr>
          <p:cNvCxnSpPr/>
          <p:nvPr>
            <p:custDataLst>
              <p:tags r:id="rId124"/>
            </p:custDataLst>
          </p:nvPr>
        </p:nvCxnSpPr>
        <p:spPr>
          <a:xfrm>
            <a:off x="8961402" y="1201247"/>
            <a:ext cx="561852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>
            <a:extLst>
              <a:ext uri="{FF2B5EF4-FFF2-40B4-BE49-F238E27FC236}">
                <a16:creationId xmlns:a16="http://schemas.microsoft.com/office/drawing/2014/main" id="{D2AEE1B6-67C7-4309-FFEA-2F1B904B9E64}"/>
              </a:ext>
            </a:extLst>
          </p:cNvPr>
          <p:cNvCxnSpPr/>
          <p:nvPr>
            <p:custDataLst>
              <p:tags r:id="rId125"/>
            </p:custDataLst>
          </p:nvPr>
        </p:nvCxnSpPr>
        <p:spPr>
          <a:xfrm flipV="1">
            <a:off x="9523254" y="714669"/>
            <a:ext cx="280927" cy="486579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>
            <a:extLst>
              <a:ext uri="{FF2B5EF4-FFF2-40B4-BE49-F238E27FC236}">
                <a16:creationId xmlns:a16="http://schemas.microsoft.com/office/drawing/2014/main" id="{B238B301-F775-D639-0A60-F7BA7108F91F}"/>
              </a:ext>
            </a:extLst>
          </p:cNvPr>
          <p:cNvCxnSpPr/>
          <p:nvPr>
            <p:custDataLst>
              <p:tags r:id="rId126"/>
            </p:custDataLst>
          </p:nvPr>
        </p:nvCxnSpPr>
        <p:spPr>
          <a:xfrm rot="18000001" flipH="1" flipV="1">
            <a:off x="7772514" y="752304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>
            <a:extLst>
              <a:ext uri="{FF2B5EF4-FFF2-40B4-BE49-F238E27FC236}">
                <a16:creationId xmlns:a16="http://schemas.microsoft.com/office/drawing/2014/main" id="{4B6B2BF2-ED6F-4583-9F8F-1A79B5D55A81}"/>
              </a:ext>
            </a:extLst>
          </p:cNvPr>
          <p:cNvCxnSpPr/>
          <p:nvPr>
            <p:custDataLst>
              <p:tags r:id="rId127"/>
            </p:custDataLst>
          </p:nvPr>
        </p:nvCxnSpPr>
        <p:spPr>
          <a:xfrm rot="18000001" flipH="1">
            <a:off x="7210662" y="123888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>
            <a:extLst>
              <a:ext uri="{FF2B5EF4-FFF2-40B4-BE49-F238E27FC236}">
                <a16:creationId xmlns:a16="http://schemas.microsoft.com/office/drawing/2014/main" id="{58F0C2D0-D91E-9315-27DE-627E3D1F8F07}"/>
              </a:ext>
            </a:extLst>
          </p:cNvPr>
          <p:cNvCxnSpPr/>
          <p:nvPr>
            <p:custDataLst>
              <p:tags r:id="rId128"/>
            </p:custDataLst>
          </p:nvPr>
        </p:nvCxnSpPr>
        <p:spPr>
          <a:xfrm rot="18000001" flipH="1">
            <a:off x="7351126" y="148217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>
            <a:extLst>
              <a:ext uri="{FF2B5EF4-FFF2-40B4-BE49-F238E27FC236}">
                <a16:creationId xmlns:a16="http://schemas.microsoft.com/office/drawing/2014/main" id="{4B6E150D-48C7-5336-1667-0C9ED7E0379D}"/>
              </a:ext>
            </a:extLst>
          </p:cNvPr>
          <p:cNvCxnSpPr/>
          <p:nvPr>
            <p:custDataLst>
              <p:tags r:id="rId129"/>
            </p:custDataLst>
          </p:nvPr>
        </p:nvCxnSpPr>
        <p:spPr>
          <a:xfrm rot="18000001">
            <a:off x="7772514" y="1725460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>
            <a:extLst>
              <a:ext uri="{FF2B5EF4-FFF2-40B4-BE49-F238E27FC236}">
                <a16:creationId xmlns:a16="http://schemas.microsoft.com/office/drawing/2014/main" id="{B96CF24A-DEE4-4996-11EC-E6C95FD85582}"/>
              </a:ext>
            </a:extLst>
          </p:cNvPr>
          <p:cNvCxnSpPr/>
          <p:nvPr>
            <p:custDataLst>
              <p:tags r:id="rId130"/>
            </p:custDataLst>
          </p:nvPr>
        </p:nvCxnSpPr>
        <p:spPr>
          <a:xfrm rot="18000001">
            <a:off x="8053441" y="1725460"/>
            <a:ext cx="561851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>
            <a:extLst>
              <a:ext uri="{FF2B5EF4-FFF2-40B4-BE49-F238E27FC236}">
                <a16:creationId xmlns:a16="http://schemas.microsoft.com/office/drawing/2014/main" id="{128C5634-B9F3-291D-D0A3-DE77E70DC9AB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 rot="18000001" flipV="1">
            <a:off x="8193903" y="995594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416E58E5-7C1A-F16D-344E-5C42EC632246}"/>
              </a:ext>
            </a:extLst>
          </p:cNvPr>
          <p:cNvCxnSpPr/>
          <p:nvPr>
            <p:custDataLst>
              <p:tags r:id="rId132"/>
            </p:custDataLst>
          </p:nvPr>
        </p:nvCxnSpPr>
        <p:spPr>
          <a:xfrm rot="14400002" flipH="1" flipV="1">
            <a:off x="7351122" y="2530594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DDD75D12-584E-AE13-B28B-E740D3171BA1}"/>
              </a:ext>
            </a:extLst>
          </p:cNvPr>
          <p:cNvCxnSpPr/>
          <p:nvPr>
            <p:custDataLst>
              <p:tags r:id="rId133"/>
            </p:custDataLst>
          </p:nvPr>
        </p:nvCxnSpPr>
        <p:spPr>
          <a:xfrm rot="14400002" flipH="1">
            <a:off x="7210658" y="32604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>
            <a:extLst>
              <a:ext uri="{FF2B5EF4-FFF2-40B4-BE49-F238E27FC236}">
                <a16:creationId xmlns:a16="http://schemas.microsoft.com/office/drawing/2014/main" id="{115DB391-B353-1C09-9BCF-6CF668D67ADA}"/>
              </a:ext>
            </a:extLst>
          </p:cNvPr>
          <p:cNvCxnSpPr/>
          <p:nvPr>
            <p:custDataLst>
              <p:tags r:id="rId134"/>
            </p:custDataLst>
          </p:nvPr>
        </p:nvCxnSpPr>
        <p:spPr>
          <a:xfrm rot="14400002" flipH="1">
            <a:off x="7772511" y="3260462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8FD0E848-9B35-50AA-8D13-D26E8F141184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 rot="14400002">
            <a:off x="8193901" y="3017175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>
            <a:extLst>
              <a:ext uri="{FF2B5EF4-FFF2-40B4-BE49-F238E27FC236}">
                <a16:creationId xmlns:a16="http://schemas.microsoft.com/office/drawing/2014/main" id="{FBC3A7F8-128C-665B-2026-6089D5777537}"/>
              </a:ext>
            </a:extLst>
          </p:cNvPr>
          <p:cNvCxnSpPr/>
          <p:nvPr>
            <p:custDataLst>
              <p:tags r:id="rId136"/>
            </p:custDataLst>
          </p:nvPr>
        </p:nvCxnSpPr>
        <p:spPr>
          <a:xfrm rot="14400002">
            <a:off x="8053439" y="2773885"/>
            <a:ext cx="561851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>
            <a:extLst>
              <a:ext uri="{FF2B5EF4-FFF2-40B4-BE49-F238E27FC236}">
                <a16:creationId xmlns:a16="http://schemas.microsoft.com/office/drawing/2014/main" id="{3453218F-E5F7-4C6F-2699-8683FCBC3478}"/>
              </a:ext>
            </a:extLst>
          </p:cNvPr>
          <p:cNvCxnSpPr/>
          <p:nvPr>
            <p:custDataLst>
              <p:tags r:id="rId137"/>
            </p:custDataLst>
          </p:nvPr>
        </p:nvCxnSpPr>
        <p:spPr>
          <a:xfrm rot="14400002" flipV="1">
            <a:off x="7772512" y="2287307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>
            <a:extLst>
              <a:ext uri="{FF2B5EF4-FFF2-40B4-BE49-F238E27FC236}">
                <a16:creationId xmlns:a16="http://schemas.microsoft.com/office/drawing/2014/main" id="{C3EF8AD2-9A8F-0502-8FC8-795821B6FBE8}"/>
              </a:ext>
            </a:extLst>
          </p:cNvPr>
          <p:cNvCxnSpPr/>
          <p:nvPr>
            <p:custDataLst>
              <p:tags r:id="rId138"/>
            </p:custDataLst>
          </p:nvPr>
        </p:nvCxnSpPr>
        <p:spPr>
          <a:xfrm rot="10800001" flipH="1" flipV="1">
            <a:off x="8680470" y="3784680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>
            <a:extLst>
              <a:ext uri="{FF2B5EF4-FFF2-40B4-BE49-F238E27FC236}">
                <a16:creationId xmlns:a16="http://schemas.microsoft.com/office/drawing/2014/main" id="{0B4C81F3-19F5-8AA8-A119-06F116967251}"/>
              </a:ext>
            </a:extLst>
          </p:cNvPr>
          <p:cNvCxnSpPr/>
          <p:nvPr>
            <p:custDataLst>
              <p:tags r:id="rId139"/>
            </p:custDataLst>
          </p:nvPr>
        </p:nvCxnSpPr>
        <p:spPr>
          <a:xfrm rot="10800001" flipH="1">
            <a:off x="8961396" y="4271258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>
            <a:extLst>
              <a:ext uri="{FF2B5EF4-FFF2-40B4-BE49-F238E27FC236}">
                <a16:creationId xmlns:a16="http://schemas.microsoft.com/office/drawing/2014/main" id="{6BC59C35-8825-B3F7-61D6-B8ADA389A89D}"/>
              </a:ext>
            </a:extLst>
          </p:cNvPr>
          <p:cNvCxnSpPr/>
          <p:nvPr>
            <p:custDataLst>
              <p:tags r:id="rId140"/>
            </p:custDataLst>
          </p:nvPr>
        </p:nvCxnSpPr>
        <p:spPr>
          <a:xfrm rot="10800001" flipH="1">
            <a:off x="9523249" y="3784680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F55CCAAC-DBB5-1700-0C45-1DA3F0B90534}"/>
              </a:ext>
            </a:extLst>
          </p:cNvPr>
          <p:cNvCxnSpPr/>
          <p:nvPr>
            <p:custDataLst>
              <p:tags r:id="rId141"/>
            </p:custDataLst>
          </p:nvPr>
        </p:nvCxnSpPr>
        <p:spPr>
          <a:xfrm rot="10800001">
            <a:off x="9523249" y="3298103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>
            <a:extLst>
              <a:ext uri="{FF2B5EF4-FFF2-40B4-BE49-F238E27FC236}">
                <a16:creationId xmlns:a16="http://schemas.microsoft.com/office/drawing/2014/main" id="{DF498C46-0591-2A19-222C-572938F6D8DD}"/>
              </a:ext>
            </a:extLst>
          </p:cNvPr>
          <p:cNvCxnSpPr/>
          <p:nvPr>
            <p:custDataLst>
              <p:tags r:id="rId142"/>
            </p:custDataLst>
          </p:nvPr>
        </p:nvCxnSpPr>
        <p:spPr>
          <a:xfrm rot="10800001">
            <a:off x="8961397" y="3298103"/>
            <a:ext cx="561851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>
            <a:extLst>
              <a:ext uri="{FF2B5EF4-FFF2-40B4-BE49-F238E27FC236}">
                <a16:creationId xmlns:a16="http://schemas.microsoft.com/office/drawing/2014/main" id="{CFF04CB4-D220-A3D7-F6E2-204C78BF2A2F}"/>
              </a:ext>
            </a:extLst>
          </p:cNvPr>
          <p:cNvCxnSpPr/>
          <p:nvPr>
            <p:custDataLst>
              <p:tags r:id="rId143"/>
            </p:custDataLst>
          </p:nvPr>
        </p:nvCxnSpPr>
        <p:spPr>
          <a:xfrm rot="10800001" flipV="1">
            <a:off x="8680470" y="3298103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>
            <a:extLst>
              <a:ext uri="{FF2B5EF4-FFF2-40B4-BE49-F238E27FC236}">
                <a16:creationId xmlns:a16="http://schemas.microsoft.com/office/drawing/2014/main" id="{CA20F16F-C2E5-CD33-18F2-A79BD6FFCFEF}"/>
              </a:ext>
            </a:extLst>
          </p:cNvPr>
          <p:cNvCxnSpPr/>
          <p:nvPr>
            <p:custDataLst>
              <p:tags r:id="rId144"/>
            </p:custDataLst>
          </p:nvPr>
        </p:nvCxnSpPr>
        <p:spPr>
          <a:xfrm rot="7200004" flipH="1" flipV="1">
            <a:off x="10431212" y="3260468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C62BF1FD-7D3F-8B17-7E70-D731DE7A21F1}"/>
              </a:ext>
            </a:extLst>
          </p:cNvPr>
          <p:cNvCxnSpPr/>
          <p:nvPr>
            <p:custDataLst>
              <p:tags r:id="rId145"/>
            </p:custDataLst>
          </p:nvPr>
        </p:nvCxnSpPr>
        <p:spPr>
          <a:xfrm rot="7200004" flipH="1">
            <a:off x="10712139" y="3260468"/>
            <a:ext cx="561853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B94F44CE-52B9-0EDF-350C-B4C12F230FDE}"/>
              </a:ext>
            </a:extLst>
          </p:cNvPr>
          <p:cNvCxnSpPr/>
          <p:nvPr>
            <p:custDataLst>
              <p:tags r:id="rId146"/>
            </p:custDataLst>
          </p:nvPr>
        </p:nvCxnSpPr>
        <p:spPr>
          <a:xfrm rot="7200004" flipH="1">
            <a:off x="10852602" y="2530599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>
            <a:extLst>
              <a:ext uri="{FF2B5EF4-FFF2-40B4-BE49-F238E27FC236}">
                <a16:creationId xmlns:a16="http://schemas.microsoft.com/office/drawing/2014/main" id="{8F8A2835-0C73-DFB1-30B4-50E810A1F559}"/>
              </a:ext>
            </a:extLst>
          </p:cNvPr>
          <p:cNvCxnSpPr/>
          <p:nvPr>
            <p:custDataLst>
              <p:tags r:id="rId147"/>
            </p:custDataLst>
          </p:nvPr>
        </p:nvCxnSpPr>
        <p:spPr>
          <a:xfrm rot="7200004">
            <a:off x="10431214" y="228731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2060DB87-EEA9-DD95-8564-40E2C32DECEF}"/>
              </a:ext>
            </a:extLst>
          </p:cNvPr>
          <p:cNvCxnSpPr/>
          <p:nvPr>
            <p:custDataLst>
              <p:tags r:id="rId148"/>
            </p:custDataLst>
          </p:nvPr>
        </p:nvCxnSpPr>
        <p:spPr>
          <a:xfrm rot="7200004">
            <a:off x="9869362" y="2773888"/>
            <a:ext cx="561852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723D4813-C4A2-1DB8-67CC-D7FBC6E02441}"/>
              </a:ext>
            </a:extLst>
          </p:cNvPr>
          <p:cNvCxnSpPr/>
          <p:nvPr>
            <p:custDataLst>
              <p:tags r:id="rId149"/>
            </p:custDataLst>
          </p:nvPr>
        </p:nvCxnSpPr>
        <p:spPr>
          <a:xfrm rot="7200004" flipV="1">
            <a:off x="10009824" y="3017177"/>
            <a:ext cx="280927" cy="486579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71055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4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5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6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7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28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29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0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1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2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4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5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36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37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38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765756" y="1965687"/>
            <a:ext cx="2377778" cy="2302506"/>
            <a:chOff x="1765756" y="1965687"/>
            <a:chExt cx="2377778" cy="2302506"/>
          </a:xfrm>
        </p:grpSpPr>
        <p:cxnSp>
          <p:nvCxnSpPr>
            <p:cNvPr id="70" name="直線接點 69"/>
            <p:cNvCxnSpPr/>
            <p:nvPr>
              <p:custDataLst>
                <p:tags r:id="rId109"/>
              </p:custDataLst>
            </p:nvPr>
          </p:nvCxnSpPr>
          <p:spPr>
            <a:xfrm rot="5400004" flipH="1" flipV="1">
              <a:off x="3338395" y="3781616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>
              <p:custDataLst>
                <p:tags r:id="rId110"/>
              </p:custDataLst>
            </p:nvPr>
          </p:nvCxnSpPr>
          <p:spPr>
            <a:xfrm rot="1800004" flipH="1" flipV="1">
              <a:off x="3862609" y="2873652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>
              <p:custDataLst>
                <p:tags r:id="rId111"/>
              </p:custDataLst>
            </p:nvPr>
          </p:nvCxnSpPr>
          <p:spPr>
            <a:xfrm rot="19800004" flipH="1" flipV="1">
              <a:off x="3338395" y="1965687"/>
              <a:ext cx="280925" cy="486577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>
              <p:custDataLst>
                <p:tags r:id="rId112"/>
              </p:custDataLst>
            </p:nvPr>
          </p:nvCxnSpPr>
          <p:spPr>
            <a:xfrm rot="16200002" flipH="1" flipV="1">
              <a:off x="2289969" y="1965687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>
              <p:custDataLst>
                <p:tags r:id="rId113"/>
              </p:custDataLst>
            </p:nvPr>
          </p:nvCxnSpPr>
          <p:spPr>
            <a:xfrm rot="12600005" flipH="1" flipV="1">
              <a:off x="1765756" y="2873649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>
              <p:custDataLst>
                <p:tags r:id="rId114"/>
              </p:custDataLst>
            </p:nvPr>
          </p:nvCxnSpPr>
          <p:spPr>
            <a:xfrm rot="9000009" flipH="1" flipV="1">
              <a:off x="2289967" y="3781616"/>
              <a:ext cx="280925" cy="486577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手繪多邊形 81" descr="R6"/>
          <p:cNvSpPr/>
          <p:nvPr>
            <p:custDataLst>
              <p:tags r:id="rId39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3" name="直線接點 82"/>
          <p:cNvCxnSpPr/>
          <p:nvPr>
            <p:custDataLst>
              <p:tags r:id="rId40"/>
            </p:custDataLst>
          </p:nvPr>
        </p:nvCxnSpPr>
        <p:spPr>
          <a:xfrm rot="10800002" flipH="1">
            <a:off x="2673719" y="513851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>
            <p:custDataLst>
              <p:tags r:id="rId41"/>
            </p:custDataLst>
          </p:nvPr>
        </p:nvCxnSpPr>
        <p:spPr>
          <a:xfrm rot="10800002" flipH="1">
            <a:off x="3235569" y="465194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>
            <p:custDataLst>
              <p:tags r:id="rId42"/>
            </p:custDataLst>
          </p:nvPr>
        </p:nvCxnSpPr>
        <p:spPr>
          <a:xfrm rot="10800002">
            <a:off x="3235569" y="416536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>
            <p:custDataLst>
              <p:tags r:id="rId43"/>
            </p:custDataLst>
          </p:nvPr>
        </p:nvCxnSpPr>
        <p:spPr>
          <a:xfrm rot="10800002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>
            <p:custDataLst>
              <p:tags r:id="rId44"/>
            </p:custDataLst>
          </p:nvPr>
        </p:nvCxnSpPr>
        <p:spPr>
          <a:xfrm rot="10800002" flipV="1">
            <a:off x="2392794" y="41653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45"/>
            </p:custDataLst>
          </p:nvPr>
        </p:nvCxnSpPr>
        <p:spPr>
          <a:xfrm rot="10800002" flipH="1" flipV="1">
            <a:off x="2392794" y="465194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手繪多邊形 106" descr="R6"/>
          <p:cNvSpPr/>
          <p:nvPr>
            <p:custDataLst>
              <p:tags r:id="rId46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8" name="直線接點 107"/>
          <p:cNvCxnSpPr/>
          <p:nvPr>
            <p:custDataLst>
              <p:tags r:id="rId47"/>
            </p:custDataLst>
          </p:nvPr>
        </p:nvCxnSpPr>
        <p:spPr>
          <a:xfrm rot="7200002" flipH="1">
            <a:off x="4424459" y="412773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>
            <p:custDataLst>
              <p:tags r:id="rId48"/>
            </p:custDataLst>
          </p:nvPr>
        </p:nvCxnSpPr>
        <p:spPr>
          <a:xfrm rot="7200002" flipH="1">
            <a:off x="4564921" y="33978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>
            <p:custDataLst>
              <p:tags r:id="rId49"/>
            </p:custDataLst>
          </p:nvPr>
        </p:nvCxnSpPr>
        <p:spPr>
          <a:xfrm rot="7200002">
            <a:off x="4143534" y="315457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>
            <p:custDataLst>
              <p:tags r:id="rId50"/>
            </p:custDataLst>
          </p:nvPr>
        </p:nvCxnSpPr>
        <p:spPr>
          <a:xfrm rot="7200002">
            <a:off x="3581684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>
            <p:custDataLst>
              <p:tags r:id="rId51"/>
            </p:custDataLst>
          </p:nvPr>
        </p:nvCxnSpPr>
        <p:spPr>
          <a:xfrm rot="7200002" flipV="1">
            <a:off x="3722146" y="388444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>
            <p:custDataLst>
              <p:tags r:id="rId52"/>
            </p:custDataLst>
          </p:nvPr>
        </p:nvCxnSpPr>
        <p:spPr>
          <a:xfrm rot="7200002" flipH="1" flipV="1">
            <a:off x="4143533" y="412772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手繪多邊形 115" descr="R6"/>
          <p:cNvSpPr/>
          <p:nvPr>
            <p:custDataLst>
              <p:tags r:id="rId53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17" name="直線接點 116"/>
          <p:cNvCxnSpPr/>
          <p:nvPr>
            <p:custDataLst>
              <p:tags r:id="rId54"/>
            </p:custDataLst>
          </p:nvPr>
        </p:nvCxnSpPr>
        <p:spPr>
          <a:xfrm rot="3600000" flipH="1">
            <a:off x="4424461" y="210614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55"/>
            </p:custDataLst>
          </p:nvPr>
        </p:nvCxnSpPr>
        <p:spPr>
          <a:xfrm rot="3600000" flipH="1">
            <a:off x="4143535" y="1619572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>
            <p:custDataLst>
              <p:tags r:id="rId56"/>
            </p:custDataLst>
          </p:nvPr>
        </p:nvCxnSpPr>
        <p:spPr>
          <a:xfrm rot="3600000">
            <a:off x="3722147" y="1862860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>
            <p:custDataLst>
              <p:tags r:id="rId57"/>
            </p:custDataLst>
          </p:nvPr>
        </p:nvCxnSpPr>
        <p:spPr>
          <a:xfrm rot="3600000">
            <a:off x="3581684" y="2592726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>
            <p:custDataLst>
              <p:tags r:id="rId58"/>
            </p:custDataLst>
          </p:nvPr>
        </p:nvCxnSpPr>
        <p:spPr>
          <a:xfrm rot="3600000" flipV="1">
            <a:off x="4143535" y="2592726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>
            <p:custDataLst>
              <p:tags r:id="rId59"/>
            </p:custDataLst>
          </p:nvPr>
        </p:nvCxnSpPr>
        <p:spPr>
          <a:xfrm rot="3600000" flipH="1" flipV="1">
            <a:off x="4564923" y="2349437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 124" descr="R6"/>
          <p:cNvSpPr/>
          <p:nvPr>
            <p:custDataLst>
              <p:tags r:id="rId60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6" name="直線接點 125"/>
          <p:cNvCxnSpPr/>
          <p:nvPr>
            <p:custDataLst>
              <p:tags r:id="rId61"/>
            </p:custDataLst>
          </p:nvPr>
        </p:nvCxnSpPr>
        <p:spPr>
          <a:xfrm flipH="1">
            <a:off x="2673718" y="109536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62"/>
            </p:custDataLst>
          </p:nvPr>
        </p:nvCxnSpPr>
        <p:spPr>
          <a:xfrm flipH="1">
            <a:off x="2392793" y="109536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63"/>
            </p:custDataLst>
          </p:nvPr>
        </p:nvCxnSpPr>
        <p:spPr>
          <a:xfrm>
            <a:off x="2392793" y="158193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>
            <p:custDataLst>
              <p:tags r:id="rId64"/>
            </p:custDataLst>
          </p:nvPr>
        </p:nvCxnSpPr>
        <p:spPr>
          <a:xfrm>
            <a:off x="2673718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>
            <p:custDataLst>
              <p:tags r:id="rId65"/>
            </p:custDataLst>
          </p:nvPr>
        </p:nvCxnSpPr>
        <p:spPr>
          <a:xfrm flipV="1">
            <a:off x="3235568" y="158193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>
            <p:custDataLst>
              <p:tags r:id="rId66"/>
            </p:custDataLst>
          </p:nvPr>
        </p:nvCxnSpPr>
        <p:spPr>
          <a:xfrm flipH="1" flipV="1">
            <a:off x="3235568" y="1095360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手繪多邊形 133" descr="R6"/>
          <p:cNvSpPr/>
          <p:nvPr>
            <p:custDataLst>
              <p:tags r:id="rId67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35" name="直線接點 134"/>
          <p:cNvCxnSpPr/>
          <p:nvPr>
            <p:custDataLst>
              <p:tags r:id="rId68"/>
            </p:custDataLst>
          </p:nvPr>
        </p:nvCxnSpPr>
        <p:spPr>
          <a:xfrm rot="18000004" flipH="1">
            <a:off x="922981" y="210614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>
            <p:custDataLst>
              <p:tags r:id="rId69"/>
            </p:custDataLst>
          </p:nvPr>
        </p:nvCxnSpPr>
        <p:spPr>
          <a:xfrm rot="18000004" flipH="1">
            <a:off x="1063442" y="234943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>
            <p:custDataLst>
              <p:tags r:id="rId70"/>
            </p:custDataLst>
          </p:nvPr>
        </p:nvCxnSpPr>
        <p:spPr>
          <a:xfrm rot="18000004">
            <a:off x="1484830" y="2592724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>
            <p:custDataLst>
              <p:tags r:id="rId71"/>
            </p:custDataLst>
          </p:nvPr>
        </p:nvCxnSpPr>
        <p:spPr>
          <a:xfrm rot="18000004">
            <a:off x="1765755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>
            <p:custDataLst>
              <p:tags r:id="rId72"/>
            </p:custDataLst>
          </p:nvPr>
        </p:nvCxnSpPr>
        <p:spPr>
          <a:xfrm rot="18000004" flipV="1">
            <a:off x="1906218" y="186286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>
            <p:custDataLst>
              <p:tags r:id="rId73"/>
            </p:custDataLst>
          </p:nvPr>
        </p:nvCxnSpPr>
        <p:spPr>
          <a:xfrm rot="18000004" flipH="1" flipV="1">
            <a:off x="1484831" y="161957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手繪多邊形 142" descr="R6"/>
          <p:cNvSpPr/>
          <p:nvPr>
            <p:custDataLst>
              <p:tags r:id="rId74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4" name="直線接點 143"/>
          <p:cNvCxnSpPr/>
          <p:nvPr>
            <p:custDataLst>
              <p:tags r:id="rId75"/>
            </p:custDataLst>
          </p:nvPr>
        </p:nvCxnSpPr>
        <p:spPr>
          <a:xfrm rot="14400005" flipH="1">
            <a:off x="922976" y="412772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>
            <p:custDataLst>
              <p:tags r:id="rId76"/>
            </p:custDataLst>
          </p:nvPr>
        </p:nvCxnSpPr>
        <p:spPr>
          <a:xfrm rot="14400005" flipH="1">
            <a:off x="1484826" y="412772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>
            <p:custDataLst>
              <p:tags r:id="rId77"/>
            </p:custDataLst>
          </p:nvPr>
        </p:nvCxnSpPr>
        <p:spPr>
          <a:xfrm rot="14400005">
            <a:off x="1906215" y="3884441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>
            <p:custDataLst>
              <p:tags r:id="rId78"/>
            </p:custDataLst>
          </p:nvPr>
        </p:nvCxnSpPr>
        <p:spPr>
          <a:xfrm rot="14400005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>
            <p:custDataLst>
              <p:tags r:id="rId79"/>
            </p:custDataLst>
          </p:nvPr>
        </p:nvCxnSpPr>
        <p:spPr>
          <a:xfrm rot="14400005" flipV="1">
            <a:off x="1484828" y="3154575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>
            <p:custDataLst>
              <p:tags r:id="rId80"/>
            </p:custDataLst>
          </p:nvPr>
        </p:nvCxnSpPr>
        <p:spPr>
          <a:xfrm rot="14400005" flipH="1" flipV="1">
            <a:off x="1063439" y="3397862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群組 113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15" name="手繪多邊形 114" descr="R3"/>
            <p:cNvSpPr/>
            <p:nvPr>
              <p:custDataLst>
                <p:tags r:id="rId105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23" name="直線接點 122"/>
            <p:cNvCxnSpPr/>
            <p:nvPr>
              <p:custDataLst>
                <p:tags r:id="rId106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>
              <p:custDataLst>
                <p:tags r:id="rId107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>
              <p:custDataLst>
                <p:tags r:id="rId108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群組 132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41" name="手繪多邊形 140" descr="R4"/>
            <p:cNvSpPr/>
            <p:nvPr>
              <p:custDataLst>
                <p:tags r:id="rId100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42" name="直線接點 141"/>
            <p:cNvCxnSpPr/>
            <p:nvPr>
              <p:custDataLst>
                <p:tags r:id="rId101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>
              <p:custDataLst>
                <p:tags r:id="rId102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>
              <p:custDataLst>
                <p:tags r:id="rId103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>
              <p:custDataLst>
                <p:tags r:id="rId104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群組 152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54" name="手繪多邊形 153" descr="R6"/>
            <p:cNvSpPr/>
            <p:nvPr>
              <p:custDataLst>
                <p:tags r:id="rId93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55" name="直線接點 154"/>
            <p:cNvCxnSpPr/>
            <p:nvPr>
              <p:custDataLst>
                <p:tags r:id="rId94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>
              <p:custDataLst>
                <p:tags r:id="rId95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>
              <p:custDataLst>
                <p:tags r:id="rId96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>
              <p:custDataLst>
                <p:tags r:id="rId97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>
              <p:custDataLst>
                <p:tags r:id="rId98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>
              <p:custDataLst>
                <p:tags r:id="rId99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直線接點 160"/>
          <p:cNvCxnSpPr/>
          <p:nvPr>
            <p:custDataLst>
              <p:tags r:id="rId81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>
            <p:custDataLst>
              <p:tags r:id="rId82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>
            <p:custDataLst>
              <p:tags r:id="rId83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圓角矩形 2"/>
          <p:cNvSpPr/>
          <p:nvPr>
            <p:custDataLst>
              <p:tags r:id="rId84"/>
            </p:custDataLst>
          </p:nvPr>
        </p:nvSpPr>
        <p:spPr>
          <a:xfrm>
            <a:off x="3814082" y="6295982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grpSp>
        <p:nvGrpSpPr>
          <p:cNvPr id="7" name="群組 6" descr="PLACEHOLDER"/>
          <p:cNvGrpSpPr/>
          <p:nvPr>
            <p:custDataLst>
              <p:tags r:id="rId85"/>
            </p:custDataLst>
          </p:nvPr>
        </p:nvGrpSpPr>
        <p:grpSpPr>
          <a:xfrm>
            <a:off x="2280115" y="6161957"/>
            <a:ext cx="891882" cy="138906"/>
            <a:chOff x="2280115" y="6161957"/>
            <a:chExt cx="891882" cy="138906"/>
          </a:xfrm>
        </p:grpSpPr>
        <p:sp>
          <p:nvSpPr>
            <p:cNvPr id="4" name="橢圓 3" descr="PLACEHOLDER"/>
            <p:cNvSpPr/>
            <p:nvPr/>
          </p:nvSpPr>
          <p:spPr>
            <a:xfrm>
              <a:off x="3033091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/>
            <p:cNvSpPr/>
            <p:nvPr/>
          </p:nvSpPr>
          <p:spPr>
            <a:xfrm>
              <a:off x="2280115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 descr="PLACEHOLDER"/>
          <p:cNvGrpSpPr/>
          <p:nvPr>
            <p:custDataLst>
              <p:tags r:id="rId86"/>
            </p:custDataLst>
          </p:nvPr>
        </p:nvGrpSpPr>
        <p:grpSpPr>
          <a:xfrm>
            <a:off x="2141209" y="4679723"/>
            <a:ext cx="1169694" cy="1760046"/>
            <a:chOff x="2141209" y="4679723"/>
            <a:chExt cx="1169694" cy="1760046"/>
          </a:xfrm>
        </p:grpSpPr>
        <p:sp>
          <p:nvSpPr>
            <p:cNvPr id="8" name="矩形 7" descr="PLACEHOLDER"/>
            <p:cNvSpPr/>
            <p:nvPr/>
          </p:nvSpPr>
          <p:spPr>
            <a:xfrm>
              <a:off x="2210662" y="5339528"/>
              <a:ext cx="1030788" cy="103078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2141209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3171997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214120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3171997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2656603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2656603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2141209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/>
            <p:cNvSpPr/>
            <p:nvPr/>
          </p:nvSpPr>
          <p:spPr>
            <a:xfrm>
              <a:off x="3171997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 descr="PLACEHOLDER"/>
            <p:cNvCxnSpPr/>
            <p:nvPr/>
          </p:nvCxnSpPr>
          <p:spPr>
            <a:xfrm flipV="1">
              <a:off x="2726056" y="4922809"/>
              <a:ext cx="0" cy="34726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圓形箭號 17" descr="PLACEHOLDER"/>
            <p:cNvSpPr/>
            <p:nvPr/>
          </p:nvSpPr>
          <p:spPr>
            <a:xfrm>
              <a:off x="2552423" y="4679723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群組 30" descr="PLACEHOLDER"/>
          <p:cNvGrpSpPr/>
          <p:nvPr>
            <p:custDataLst>
              <p:tags r:id="rId87"/>
            </p:custDataLst>
          </p:nvPr>
        </p:nvGrpSpPr>
        <p:grpSpPr>
          <a:xfrm>
            <a:off x="1557397" y="1166976"/>
            <a:ext cx="2794496" cy="3309576"/>
            <a:chOff x="1557397" y="1166976"/>
            <a:chExt cx="2794496" cy="3309576"/>
          </a:xfrm>
        </p:grpSpPr>
        <p:sp>
          <p:nvSpPr>
            <p:cNvPr id="20" name="矩形 19" descr="PLACEHOLDER"/>
            <p:cNvSpPr/>
            <p:nvPr/>
          </p:nvSpPr>
          <p:spPr>
            <a:xfrm>
              <a:off x="1626850" y="1826781"/>
              <a:ext cx="2655590" cy="258031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1557397" y="17573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4212987" y="17573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1557397" y="43376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4212987" y="43376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2885192" y="17573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2885192" y="43376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1557397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4212987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 descr="PLACEHOLDER"/>
            <p:cNvCxnSpPr/>
            <p:nvPr/>
          </p:nvCxnSpPr>
          <p:spPr>
            <a:xfrm flipV="1">
              <a:off x="2954645" y="1410062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形箭號 29" descr="PLACEHOLDER"/>
            <p:cNvSpPr/>
            <p:nvPr/>
          </p:nvSpPr>
          <p:spPr>
            <a:xfrm>
              <a:off x="2781012" y="1166976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4" name="橢圓 163"/>
          <p:cNvSpPr/>
          <p:nvPr>
            <p:custDataLst>
              <p:tags r:id="rId88"/>
            </p:custDataLst>
          </p:nvPr>
        </p:nvSpPr>
        <p:spPr>
          <a:xfrm>
            <a:off x="3646715" y="4257418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5" name="橢圓 164"/>
          <p:cNvSpPr/>
          <p:nvPr>
            <p:custDataLst>
              <p:tags r:id="rId89"/>
            </p:custDataLst>
          </p:nvPr>
        </p:nvSpPr>
        <p:spPr>
          <a:xfrm>
            <a:off x="2653743" y="6070949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6" name="橢圓 165"/>
          <p:cNvSpPr/>
          <p:nvPr>
            <p:custDataLst>
              <p:tags r:id="rId90"/>
            </p:custDataLst>
          </p:nvPr>
        </p:nvSpPr>
        <p:spPr>
          <a:xfrm>
            <a:off x="2907068" y="6300863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>
            <p:custDataLst>
              <p:tags r:id="rId91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70</a:t>
            </a:r>
            <a:endParaRPr lang="zh-CN" altLang="en-US" sz="12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F311D20-3C15-464E-B101-2E4A76DAEB9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72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5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hlinkClick r:id="rId13" action="ppaction://hlinksldjump"/>
          </p:cNvPr>
          <p:cNvSpPr/>
          <p:nvPr/>
        </p:nvSpPr>
        <p:spPr>
          <a:xfrm>
            <a:off x="4340802" y="1196911"/>
            <a:ext cx="3430110" cy="231999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正鑲嵌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綱要</a:t>
            </a:r>
          </a:p>
        </p:txBody>
      </p:sp>
      <p:pic>
        <p:nvPicPr>
          <p:cNvPr id="26" name="圖片 25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4990435" y="1818273"/>
            <a:ext cx="2130846" cy="815658"/>
          </a:xfrm>
          <a:prstGeom prst="rect">
            <a:avLst/>
          </a:prstGeom>
          <a:ln>
            <a:noFill/>
          </a:ln>
        </p:spPr>
      </p:pic>
      <p:sp>
        <p:nvSpPr>
          <p:cNvPr id="11" name="矩形 10">
            <a:hlinkClick r:id="rId13" action="ppaction://hlinksldjump"/>
          </p:cNvPr>
          <p:cNvSpPr/>
          <p:nvPr/>
        </p:nvSpPr>
        <p:spPr>
          <a:xfrm>
            <a:off x="7929008" y="1196910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結構複製法</a:t>
            </a:r>
          </a:p>
        </p:txBody>
      </p:sp>
      <p:sp>
        <p:nvSpPr>
          <p:cNvPr id="14" name="矩形 13">
            <a:hlinkClick r:id="rId13" action="ppaction://hlinksldjump"/>
          </p:cNvPr>
          <p:cNvSpPr/>
          <p:nvPr/>
        </p:nvSpPr>
        <p:spPr>
          <a:xfrm>
            <a:off x="752596" y="1196910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鑲嵌簡介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矩形 95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707375" y="3666739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銜接法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矩形 96">
            <a:hlinkClick r:id="" action="ppaction://noaction"/>
          </p:cNvPr>
          <p:cNvSpPr/>
          <p:nvPr/>
        </p:nvSpPr>
        <p:spPr>
          <a:xfrm>
            <a:off x="4319905" y="3666739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翻滾法</a:t>
            </a:r>
          </a:p>
        </p:txBody>
      </p:sp>
      <p:sp>
        <p:nvSpPr>
          <p:cNvPr id="98" name="矩形 97">
            <a:hlinkClick r:id="" action="ppaction://noaction"/>
          </p:cNvPr>
          <p:cNvSpPr/>
          <p:nvPr/>
        </p:nvSpPr>
        <p:spPr>
          <a:xfrm>
            <a:off x="7932435" y="3666739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總彙整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6" name="圖片 155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8909612" y="1467458"/>
            <a:ext cx="1468901" cy="1564255"/>
          </a:xfrm>
          <a:prstGeom prst="rect">
            <a:avLst/>
          </a:prstGeom>
        </p:spPr>
      </p:pic>
      <p:pic>
        <p:nvPicPr>
          <p:cNvPr id="250" name="圖片 249"/>
          <p:cNvPicPr>
            <a:picLocks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7358" y="4004356"/>
            <a:ext cx="1420264" cy="1400481"/>
          </a:xfrm>
          <a:prstGeom prst="rect">
            <a:avLst/>
          </a:prstGeom>
        </p:spPr>
      </p:pic>
      <p:pic>
        <p:nvPicPr>
          <p:cNvPr id="261" name="圖片 260"/>
          <p:cNvPicPr>
            <a:picLocks/>
          </p:cNvPicPr>
          <p:nvPr/>
        </p:nvPicPr>
        <p:blipFill>
          <a:blip r:embed="rId1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62107" y="1946238"/>
            <a:ext cx="1062082" cy="1131027"/>
          </a:xfrm>
          <a:prstGeom prst="rect">
            <a:avLst/>
          </a:prstGeom>
        </p:spPr>
      </p:pic>
      <p:grpSp>
        <p:nvGrpSpPr>
          <p:cNvPr id="262" name="群組 261"/>
          <p:cNvGrpSpPr/>
          <p:nvPr/>
        </p:nvGrpSpPr>
        <p:grpSpPr>
          <a:xfrm>
            <a:off x="1511112" y="1683794"/>
            <a:ext cx="758977" cy="788755"/>
            <a:chOff x="1104320" y="1330712"/>
            <a:chExt cx="3305899" cy="343560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3" name="六邊形 262"/>
            <p:cNvSpPr/>
            <p:nvPr>
              <p:custDataLst>
                <p:tags r:id="rId5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4" name="六邊形 263"/>
            <p:cNvSpPr/>
            <p:nvPr>
              <p:custDataLst>
                <p:tags r:id="rId6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5" name="六邊形 264"/>
            <p:cNvSpPr/>
            <p:nvPr>
              <p:custDataLst>
                <p:tags r:id="rId7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6" name="六邊形 265"/>
            <p:cNvSpPr/>
            <p:nvPr>
              <p:custDataLst>
                <p:tags r:id="rId8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7" name="六邊形 266"/>
            <p:cNvSpPr/>
            <p:nvPr>
              <p:custDataLst>
                <p:tags r:id="rId9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8" name="六邊形 267"/>
            <p:cNvSpPr/>
            <p:nvPr>
              <p:custDataLst>
                <p:tags r:id="rId10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9" name="六邊形 268"/>
            <p:cNvSpPr/>
            <p:nvPr>
              <p:custDataLst>
                <p:tags r:id="rId11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275" name="群組 274"/>
          <p:cNvGrpSpPr/>
          <p:nvPr/>
        </p:nvGrpSpPr>
        <p:grpSpPr>
          <a:xfrm>
            <a:off x="1464555" y="4079853"/>
            <a:ext cx="1915750" cy="1345664"/>
            <a:chOff x="9579950" y="1459304"/>
            <a:chExt cx="1872354" cy="1315182"/>
          </a:xfrm>
        </p:grpSpPr>
        <p:grpSp>
          <p:nvGrpSpPr>
            <p:cNvPr id="12" name="群組 11"/>
            <p:cNvGrpSpPr/>
            <p:nvPr/>
          </p:nvGrpSpPr>
          <p:grpSpPr>
            <a:xfrm>
              <a:off x="9579950" y="1459304"/>
              <a:ext cx="1872354" cy="1315182"/>
              <a:chOff x="9546495" y="1193258"/>
              <a:chExt cx="2139983" cy="1503170"/>
            </a:xfrm>
          </p:grpSpPr>
          <p:pic>
            <p:nvPicPr>
              <p:cNvPr id="186" name="圖片 185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46495" y="1193258"/>
                <a:ext cx="690325" cy="718141"/>
              </a:xfrm>
              <a:prstGeom prst="rect">
                <a:avLst/>
              </a:prstGeom>
            </p:spPr>
          </p:pic>
          <p:pic>
            <p:nvPicPr>
              <p:cNvPr id="187" name="圖片 186"/>
              <p:cNvPicPr>
                <a:picLocks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68108" y="2035834"/>
                <a:ext cx="1767787" cy="660594"/>
              </a:xfrm>
              <a:prstGeom prst="rect">
                <a:avLst/>
              </a:prstGeom>
            </p:spPr>
          </p:pic>
          <p:pic>
            <p:nvPicPr>
              <p:cNvPr id="189" name="圖片 188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71324" y="1193258"/>
                <a:ext cx="690325" cy="718141"/>
              </a:xfrm>
              <a:prstGeom prst="rect">
                <a:avLst/>
              </a:prstGeom>
            </p:spPr>
          </p:pic>
          <p:pic>
            <p:nvPicPr>
              <p:cNvPr id="190" name="圖片 189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96153" y="1193258"/>
                <a:ext cx="690325" cy="718141"/>
              </a:xfrm>
              <a:prstGeom prst="rect">
                <a:avLst/>
              </a:prstGeom>
            </p:spPr>
          </p:pic>
        </p:grpSp>
        <p:grpSp>
          <p:nvGrpSpPr>
            <p:cNvPr id="270" name="群組 269"/>
            <p:cNvGrpSpPr>
              <a:grpSpLocks/>
            </p:cNvGrpSpPr>
            <p:nvPr/>
          </p:nvGrpSpPr>
          <p:grpSpPr>
            <a:xfrm>
              <a:off x="9579950" y="1459304"/>
              <a:ext cx="1872354" cy="1315182"/>
              <a:chOff x="9546495" y="1193258"/>
              <a:chExt cx="2139983" cy="1503170"/>
            </a:xfrm>
          </p:grpSpPr>
          <p:pic>
            <p:nvPicPr>
              <p:cNvPr id="271" name="圖片 270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46495" y="1193258"/>
                <a:ext cx="690325" cy="718141"/>
              </a:xfrm>
              <a:prstGeom prst="rect">
                <a:avLst/>
              </a:prstGeom>
            </p:spPr>
          </p:pic>
          <p:pic>
            <p:nvPicPr>
              <p:cNvPr id="272" name="圖片 271"/>
              <p:cNvPicPr>
                <a:picLocks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68108" y="2035834"/>
                <a:ext cx="1767787" cy="660594"/>
              </a:xfrm>
              <a:prstGeom prst="rect">
                <a:avLst/>
              </a:prstGeom>
            </p:spPr>
          </p:pic>
          <p:pic>
            <p:nvPicPr>
              <p:cNvPr id="273" name="圖片 272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71324" y="1193258"/>
                <a:ext cx="690325" cy="718141"/>
              </a:xfrm>
              <a:prstGeom prst="rect">
                <a:avLst/>
              </a:prstGeom>
            </p:spPr>
          </p:pic>
          <p:pic>
            <p:nvPicPr>
              <p:cNvPr id="274" name="圖片 273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96153" y="1193258"/>
                <a:ext cx="690325" cy="718141"/>
              </a:xfrm>
              <a:prstGeom prst="rect">
                <a:avLst/>
              </a:prstGeom>
            </p:spPr>
          </p:pic>
        </p:grpSp>
      </p:grpSp>
      <p:pic>
        <p:nvPicPr>
          <p:cNvPr id="40" name="圖片 39"/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4771840" y="3989295"/>
            <a:ext cx="2526241" cy="698360"/>
          </a:xfrm>
          <a:prstGeom prst="rect">
            <a:avLst/>
          </a:prstGeom>
        </p:spPr>
      </p:pic>
      <p:pic>
        <p:nvPicPr>
          <p:cNvPr id="41" name="圖片 40"/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 rot="10800000">
            <a:off x="4771840" y="4727157"/>
            <a:ext cx="2526241" cy="698360"/>
          </a:xfrm>
          <a:prstGeom prst="rect">
            <a:avLst/>
          </a:prstGeom>
        </p:spPr>
      </p:pic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978B414-1029-493E-AB17-C6FF2D8A9FD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12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981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4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5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6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7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28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29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0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1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2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4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5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36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37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38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手繪多邊形 81" descr="R6"/>
          <p:cNvSpPr/>
          <p:nvPr>
            <p:custDataLst>
              <p:tags r:id="rId39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3" name="直線接點 82"/>
          <p:cNvCxnSpPr/>
          <p:nvPr>
            <p:custDataLst>
              <p:tags r:id="rId40"/>
            </p:custDataLst>
          </p:nvPr>
        </p:nvCxnSpPr>
        <p:spPr>
          <a:xfrm rot="10800002" flipH="1">
            <a:off x="2673719" y="513851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>
            <p:custDataLst>
              <p:tags r:id="rId41"/>
            </p:custDataLst>
          </p:nvPr>
        </p:nvCxnSpPr>
        <p:spPr>
          <a:xfrm rot="10800002" flipH="1">
            <a:off x="3235569" y="465194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>
            <p:custDataLst>
              <p:tags r:id="rId42"/>
            </p:custDataLst>
          </p:nvPr>
        </p:nvCxnSpPr>
        <p:spPr>
          <a:xfrm rot="10800002">
            <a:off x="3235569" y="416536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>
            <p:custDataLst>
              <p:tags r:id="rId43"/>
            </p:custDataLst>
          </p:nvPr>
        </p:nvCxnSpPr>
        <p:spPr>
          <a:xfrm rot="10800002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>
            <p:custDataLst>
              <p:tags r:id="rId44"/>
            </p:custDataLst>
          </p:nvPr>
        </p:nvCxnSpPr>
        <p:spPr>
          <a:xfrm rot="10800002" flipV="1">
            <a:off x="2392794" y="41653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45"/>
            </p:custDataLst>
          </p:nvPr>
        </p:nvCxnSpPr>
        <p:spPr>
          <a:xfrm rot="10800002" flipH="1" flipV="1">
            <a:off x="2392794" y="465194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手繪多邊形 106" descr="R6"/>
          <p:cNvSpPr/>
          <p:nvPr>
            <p:custDataLst>
              <p:tags r:id="rId46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8" name="直線接點 107"/>
          <p:cNvCxnSpPr/>
          <p:nvPr>
            <p:custDataLst>
              <p:tags r:id="rId47"/>
            </p:custDataLst>
          </p:nvPr>
        </p:nvCxnSpPr>
        <p:spPr>
          <a:xfrm rot="7200002" flipH="1">
            <a:off x="4424459" y="412773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>
            <p:custDataLst>
              <p:tags r:id="rId48"/>
            </p:custDataLst>
          </p:nvPr>
        </p:nvCxnSpPr>
        <p:spPr>
          <a:xfrm rot="7200002" flipH="1">
            <a:off x="4564921" y="33978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>
            <p:custDataLst>
              <p:tags r:id="rId49"/>
            </p:custDataLst>
          </p:nvPr>
        </p:nvCxnSpPr>
        <p:spPr>
          <a:xfrm rot="7200002">
            <a:off x="4143534" y="315457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>
            <p:custDataLst>
              <p:tags r:id="rId50"/>
            </p:custDataLst>
          </p:nvPr>
        </p:nvCxnSpPr>
        <p:spPr>
          <a:xfrm rot="7200002">
            <a:off x="3581684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>
            <p:custDataLst>
              <p:tags r:id="rId51"/>
            </p:custDataLst>
          </p:nvPr>
        </p:nvCxnSpPr>
        <p:spPr>
          <a:xfrm rot="7200002" flipV="1">
            <a:off x="3722146" y="388444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>
            <p:custDataLst>
              <p:tags r:id="rId52"/>
            </p:custDataLst>
          </p:nvPr>
        </p:nvCxnSpPr>
        <p:spPr>
          <a:xfrm rot="7200002" flipH="1" flipV="1">
            <a:off x="4143533" y="412772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手繪多邊形 115" descr="R6"/>
          <p:cNvSpPr/>
          <p:nvPr>
            <p:custDataLst>
              <p:tags r:id="rId53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17" name="直線接點 116"/>
          <p:cNvCxnSpPr/>
          <p:nvPr>
            <p:custDataLst>
              <p:tags r:id="rId54"/>
            </p:custDataLst>
          </p:nvPr>
        </p:nvCxnSpPr>
        <p:spPr>
          <a:xfrm rot="3600000" flipH="1">
            <a:off x="4424461" y="210614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55"/>
            </p:custDataLst>
          </p:nvPr>
        </p:nvCxnSpPr>
        <p:spPr>
          <a:xfrm rot="3600000" flipH="1">
            <a:off x="4143535" y="1619572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>
            <p:custDataLst>
              <p:tags r:id="rId56"/>
            </p:custDataLst>
          </p:nvPr>
        </p:nvCxnSpPr>
        <p:spPr>
          <a:xfrm rot="3600000">
            <a:off x="3722147" y="1862860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>
            <p:custDataLst>
              <p:tags r:id="rId57"/>
            </p:custDataLst>
          </p:nvPr>
        </p:nvCxnSpPr>
        <p:spPr>
          <a:xfrm rot="3600000">
            <a:off x="3581684" y="2592726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>
            <p:custDataLst>
              <p:tags r:id="rId58"/>
            </p:custDataLst>
          </p:nvPr>
        </p:nvCxnSpPr>
        <p:spPr>
          <a:xfrm rot="3600000" flipV="1">
            <a:off x="4143535" y="2592726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>
            <p:custDataLst>
              <p:tags r:id="rId59"/>
            </p:custDataLst>
          </p:nvPr>
        </p:nvCxnSpPr>
        <p:spPr>
          <a:xfrm rot="3600000" flipH="1" flipV="1">
            <a:off x="4564923" y="2349437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 124" descr="R6"/>
          <p:cNvSpPr/>
          <p:nvPr>
            <p:custDataLst>
              <p:tags r:id="rId60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6" name="直線接點 125"/>
          <p:cNvCxnSpPr/>
          <p:nvPr>
            <p:custDataLst>
              <p:tags r:id="rId61"/>
            </p:custDataLst>
          </p:nvPr>
        </p:nvCxnSpPr>
        <p:spPr>
          <a:xfrm flipH="1">
            <a:off x="2673718" y="109536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62"/>
            </p:custDataLst>
          </p:nvPr>
        </p:nvCxnSpPr>
        <p:spPr>
          <a:xfrm flipH="1">
            <a:off x="2392793" y="109536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63"/>
            </p:custDataLst>
          </p:nvPr>
        </p:nvCxnSpPr>
        <p:spPr>
          <a:xfrm>
            <a:off x="2392793" y="158193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>
            <p:custDataLst>
              <p:tags r:id="rId64"/>
            </p:custDataLst>
          </p:nvPr>
        </p:nvCxnSpPr>
        <p:spPr>
          <a:xfrm>
            <a:off x="2673718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>
            <p:custDataLst>
              <p:tags r:id="rId65"/>
            </p:custDataLst>
          </p:nvPr>
        </p:nvCxnSpPr>
        <p:spPr>
          <a:xfrm flipV="1">
            <a:off x="3235568" y="158193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>
            <p:custDataLst>
              <p:tags r:id="rId66"/>
            </p:custDataLst>
          </p:nvPr>
        </p:nvCxnSpPr>
        <p:spPr>
          <a:xfrm flipH="1" flipV="1">
            <a:off x="3235568" y="1095360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手繪多邊形 133" descr="R6"/>
          <p:cNvSpPr/>
          <p:nvPr>
            <p:custDataLst>
              <p:tags r:id="rId67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35" name="直線接點 134"/>
          <p:cNvCxnSpPr/>
          <p:nvPr>
            <p:custDataLst>
              <p:tags r:id="rId68"/>
            </p:custDataLst>
          </p:nvPr>
        </p:nvCxnSpPr>
        <p:spPr>
          <a:xfrm rot="18000004" flipH="1">
            <a:off x="922981" y="210614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>
            <p:custDataLst>
              <p:tags r:id="rId69"/>
            </p:custDataLst>
          </p:nvPr>
        </p:nvCxnSpPr>
        <p:spPr>
          <a:xfrm rot="18000004" flipH="1">
            <a:off x="1063442" y="234943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>
            <p:custDataLst>
              <p:tags r:id="rId70"/>
            </p:custDataLst>
          </p:nvPr>
        </p:nvCxnSpPr>
        <p:spPr>
          <a:xfrm rot="18000004">
            <a:off x="1484830" y="2592724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>
            <p:custDataLst>
              <p:tags r:id="rId71"/>
            </p:custDataLst>
          </p:nvPr>
        </p:nvCxnSpPr>
        <p:spPr>
          <a:xfrm rot="18000004">
            <a:off x="1765755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>
            <p:custDataLst>
              <p:tags r:id="rId72"/>
            </p:custDataLst>
          </p:nvPr>
        </p:nvCxnSpPr>
        <p:spPr>
          <a:xfrm rot="18000004" flipV="1">
            <a:off x="1906218" y="186286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>
            <p:custDataLst>
              <p:tags r:id="rId73"/>
            </p:custDataLst>
          </p:nvPr>
        </p:nvCxnSpPr>
        <p:spPr>
          <a:xfrm rot="18000004" flipH="1" flipV="1">
            <a:off x="1484831" y="161957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手繪多邊形 142" descr="R6"/>
          <p:cNvSpPr/>
          <p:nvPr>
            <p:custDataLst>
              <p:tags r:id="rId74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4" name="直線接點 143"/>
          <p:cNvCxnSpPr/>
          <p:nvPr>
            <p:custDataLst>
              <p:tags r:id="rId75"/>
            </p:custDataLst>
          </p:nvPr>
        </p:nvCxnSpPr>
        <p:spPr>
          <a:xfrm rot="14400005" flipH="1">
            <a:off x="922976" y="412772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>
            <p:custDataLst>
              <p:tags r:id="rId76"/>
            </p:custDataLst>
          </p:nvPr>
        </p:nvCxnSpPr>
        <p:spPr>
          <a:xfrm rot="14400005" flipH="1">
            <a:off x="1484826" y="412772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>
            <p:custDataLst>
              <p:tags r:id="rId77"/>
            </p:custDataLst>
          </p:nvPr>
        </p:nvCxnSpPr>
        <p:spPr>
          <a:xfrm rot="14400005">
            <a:off x="1906215" y="3884441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>
            <p:custDataLst>
              <p:tags r:id="rId78"/>
            </p:custDataLst>
          </p:nvPr>
        </p:nvCxnSpPr>
        <p:spPr>
          <a:xfrm rot="14400005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>
            <p:custDataLst>
              <p:tags r:id="rId79"/>
            </p:custDataLst>
          </p:nvPr>
        </p:nvCxnSpPr>
        <p:spPr>
          <a:xfrm rot="14400005" flipV="1">
            <a:off x="1484828" y="3154575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>
            <p:custDataLst>
              <p:tags r:id="rId80"/>
            </p:custDataLst>
          </p:nvPr>
        </p:nvCxnSpPr>
        <p:spPr>
          <a:xfrm rot="14400005" flipH="1" flipV="1">
            <a:off x="1063439" y="3397862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手繪多邊形 114" descr="R4"/>
          <p:cNvSpPr/>
          <p:nvPr>
            <p:custDataLst>
              <p:tags r:id="rId81"/>
            </p:custDataLst>
          </p:nvPr>
        </p:nvSpPr>
        <p:spPr>
          <a:xfrm rot="9000004">
            <a:off x="3338394" y="3987267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3" name="直線接點 122"/>
          <p:cNvCxnSpPr/>
          <p:nvPr>
            <p:custDataLst>
              <p:tags r:id="rId82"/>
            </p:custDataLst>
          </p:nvPr>
        </p:nvCxnSpPr>
        <p:spPr>
          <a:xfrm rot="9000004" flipH="1">
            <a:off x="3478856" y="451148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>
            <p:custDataLst>
              <p:tags r:id="rId83"/>
            </p:custDataLst>
          </p:nvPr>
        </p:nvCxnSpPr>
        <p:spPr>
          <a:xfrm rot="9000004">
            <a:off x="3862607" y="384680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>
            <p:custDataLst>
              <p:tags r:id="rId84"/>
            </p:custDataLst>
          </p:nvPr>
        </p:nvCxnSpPr>
        <p:spPr>
          <a:xfrm rot="9000004">
            <a:off x="3197932" y="4024904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>
            <p:custDataLst>
              <p:tags r:id="rId85"/>
            </p:custDataLst>
          </p:nvPr>
        </p:nvCxnSpPr>
        <p:spPr>
          <a:xfrm rot="9000004" flipV="1">
            <a:off x="3376031" y="4127729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手繪多邊形 149" descr="R4"/>
          <p:cNvSpPr/>
          <p:nvPr>
            <p:custDataLst>
              <p:tags r:id="rId86"/>
            </p:custDataLst>
          </p:nvPr>
        </p:nvSpPr>
        <p:spPr>
          <a:xfrm rot="5400004">
            <a:off x="4003072" y="283601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51" name="直線接點 150"/>
          <p:cNvCxnSpPr/>
          <p:nvPr>
            <p:custDataLst>
              <p:tags r:id="rId87"/>
            </p:custDataLst>
          </p:nvPr>
        </p:nvCxnSpPr>
        <p:spPr>
          <a:xfrm rot="5400004" flipH="1">
            <a:off x="4283997" y="311694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>
            <p:custDataLst>
              <p:tags r:id="rId88"/>
            </p:custDataLst>
          </p:nvPr>
        </p:nvCxnSpPr>
        <p:spPr>
          <a:xfrm rot="5400004">
            <a:off x="4283997" y="255509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>
            <p:custDataLst>
              <p:tags r:id="rId89"/>
            </p:custDataLst>
          </p:nvPr>
        </p:nvCxnSpPr>
        <p:spPr>
          <a:xfrm rot="5400004">
            <a:off x="3722147" y="311694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>
            <p:custDataLst>
              <p:tags r:id="rId90"/>
            </p:custDataLst>
          </p:nvPr>
        </p:nvCxnSpPr>
        <p:spPr>
          <a:xfrm rot="5400004" flipV="1">
            <a:off x="4283997" y="311694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手繪多邊形 156" descr="R4"/>
          <p:cNvSpPr/>
          <p:nvPr>
            <p:custDataLst>
              <p:tags r:id="rId91"/>
            </p:custDataLst>
          </p:nvPr>
        </p:nvSpPr>
        <p:spPr>
          <a:xfrm rot="1800004">
            <a:off x="3338395" y="1684761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58" name="直線接點 157"/>
          <p:cNvCxnSpPr/>
          <p:nvPr>
            <p:custDataLst>
              <p:tags r:id="rId92"/>
            </p:custDataLst>
          </p:nvPr>
        </p:nvCxnSpPr>
        <p:spPr>
          <a:xfrm rot="1800004" flipH="1">
            <a:off x="3478858" y="1722398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>
            <p:custDataLst>
              <p:tags r:id="rId93"/>
            </p:custDataLst>
          </p:nvPr>
        </p:nvCxnSpPr>
        <p:spPr>
          <a:xfrm rot="1800004">
            <a:off x="3376032" y="1544298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>
            <p:custDataLst>
              <p:tags r:id="rId94"/>
            </p:custDataLst>
          </p:nvPr>
        </p:nvCxnSpPr>
        <p:spPr>
          <a:xfrm rot="1800004">
            <a:off x="3197932" y="2208975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>
            <p:custDataLst>
              <p:tags r:id="rId95"/>
            </p:custDataLst>
          </p:nvPr>
        </p:nvCxnSpPr>
        <p:spPr>
          <a:xfrm rot="1800004" flipV="1">
            <a:off x="3862609" y="1825224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手繪多邊形 163" descr="R4"/>
          <p:cNvSpPr/>
          <p:nvPr>
            <p:custDataLst>
              <p:tags r:id="rId96"/>
            </p:custDataLst>
          </p:nvPr>
        </p:nvSpPr>
        <p:spPr>
          <a:xfrm rot="19800002">
            <a:off x="2009044" y="168476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65" name="直線接點 164"/>
          <p:cNvCxnSpPr/>
          <p:nvPr>
            <p:custDataLst>
              <p:tags r:id="rId97"/>
            </p:custDataLst>
          </p:nvPr>
        </p:nvCxnSpPr>
        <p:spPr>
          <a:xfrm rot="19800002" flipH="1">
            <a:off x="1868582" y="172239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>
            <p:custDataLst>
              <p:tags r:id="rId98"/>
            </p:custDataLst>
          </p:nvPr>
        </p:nvCxnSpPr>
        <p:spPr>
          <a:xfrm rot="19800002">
            <a:off x="2046681" y="1825224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>
            <p:custDataLst>
              <p:tags r:id="rId99"/>
            </p:custDataLst>
          </p:nvPr>
        </p:nvCxnSpPr>
        <p:spPr>
          <a:xfrm rot="19800002">
            <a:off x="2149506" y="220897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>
            <p:custDataLst>
              <p:tags r:id="rId100"/>
            </p:custDataLst>
          </p:nvPr>
        </p:nvCxnSpPr>
        <p:spPr>
          <a:xfrm rot="19800002" flipV="1">
            <a:off x="2533257" y="154430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手繪多邊形 170" descr="R4"/>
          <p:cNvSpPr/>
          <p:nvPr>
            <p:custDataLst>
              <p:tags r:id="rId101"/>
            </p:custDataLst>
          </p:nvPr>
        </p:nvSpPr>
        <p:spPr>
          <a:xfrm rot="16200005">
            <a:off x="1344369" y="283601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72" name="直線接點 171"/>
          <p:cNvCxnSpPr/>
          <p:nvPr>
            <p:custDataLst>
              <p:tags r:id="rId102"/>
            </p:custDataLst>
          </p:nvPr>
        </p:nvCxnSpPr>
        <p:spPr>
          <a:xfrm rot="16200005" flipH="1">
            <a:off x="1063444" y="311693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>
            <p:custDataLst>
              <p:tags r:id="rId103"/>
            </p:custDataLst>
          </p:nvPr>
        </p:nvCxnSpPr>
        <p:spPr>
          <a:xfrm rot="16200005">
            <a:off x="1625294" y="3116937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>
            <p:custDataLst>
              <p:tags r:id="rId104"/>
            </p:custDataLst>
          </p:nvPr>
        </p:nvCxnSpPr>
        <p:spPr>
          <a:xfrm rot="16200005">
            <a:off x="1625294" y="311693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>
            <p:custDataLst>
              <p:tags r:id="rId105"/>
            </p:custDataLst>
          </p:nvPr>
        </p:nvCxnSpPr>
        <p:spPr>
          <a:xfrm rot="16200005" flipV="1">
            <a:off x="1625294" y="2555087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手繪多邊形 177" descr="R4"/>
          <p:cNvSpPr/>
          <p:nvPr>
            <p:custDataLst>
              <p:tags r:id="rId106"/>
            </p:custDataLst>
          </p:nvPr>
        </p:nvSpPr>
        <p:spPr>
          <a:xfrm rot="12600013">
            <a:off x="2009040" y="3987268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79" name="直線接點 178"/>
          <p:cNvCxnSpPr/>
          <p:nvPr>
            <p:custDataLst>
              <p:tags r:id="rId107"/>
            </p:custDataLst>
          </p:nvPr>
        </p:nvCxnSpPr>
        <p:spPr>
          <a:xfrm rot="12600013" flipH="1">
            <a:off x="1868576" y="451148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>
            <p:custDataLst>
              <p:tags r:id="rId108"/>
            </p:custDataLst>
          </p:nvPr>
        </p:nvCxnSpPr>
        <p:spPr>
          <a:xfrm rot="12600013">
            <a:off x="2533254" y="4127732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>
            <p:custDataLst>
              <p:tags r:id="rId109"/>
            </p:custDataLst>
          </p:nvPr>
        </p:nvCxnSpPr>
        <p:spPr>
          <a:xfrm rot="12600013">
            <a:off x="2149504" y="4024905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>
            <p:custDataLst>
              <p:tags r:id="rId110"/>
            </p:custDataLst>
          </p:nvPr>
        </p:nvCxnSpPr>
        <p:spPr>
          <a:xfrm rot="12600013" flipV="1">
            <a:off x="2046677" y="3846804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群組 184"/>
          <p:cNvGrpSpPr/>
          <p:nvPr>
            <p:custDataLst>
              <p:tags r:id="rId111"/>
            </p:custDataLst>
          </p:nvPr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86" name="手繪多邊形 185" descr="R3"/>
            <p:cNvSpPr/>
            <p:nvPr>
              <p:custDataLst>
                <p:tags r:id="rId131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87" name="直線接點 186"/>
            <p:cNvCxnSpPr/>
            <p:nvPr>
              <p:custDataLst>
                <p:tags r:id="rId132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>
              <p:custDataLst>
                <p:tags r:id="rId133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>
              <p:custDataLst>
                <p:tags r:id="rId134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群組 189"/>
          <p:cNvGrpSpPr/>
          <p:nvPr>
            <p:custDataLst>
              <p:tags r:id="rId112"/>
            </p:custDataLst>
          </p:nvPr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91" name="手繪多邊形 190" descr="R4"/>
            <p:cNvSpPr/>
            <p:nvPr>
              <p:custDataLst>
                <p:tags r:id="rId126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2" name="直線接點 191"/>
            <p:cNvCxnSpPr/>
            <p:nvPr>
              <p:custDataLst>
                <p:tags r:id="rId127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>
              <p:custDataLst>
                <p:tags r:id="rId128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>
              <p:custDataLst>
                <p:tags r:id="rId129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>
              <p:custDataLst>
                <p:tags r:id="rId130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群組 195"/>
          <p:cNvGrpSpPr/>
          <p:nvPr>
            <p:custDataLst>
              <p:tags r:id="rId113"/>
            </p:custDataLst>
          </p:nvPr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97" name="手繪多邊形 196" descr="R6"/>
            <p:cNvSpPr/>
            <p:nvPr>
              <p:custDataLst>
                <p:tags r:id="rId119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8" name="直線接點 197"/>
            <p:cNvCxnSpPr/>
            <p:nvPr>
              <p:custDataLst>
                <p:tags r:id="rId120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>
              <p:custDataLst>
                <p:tags r:id="rId121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>
              <p:custDataLst>
                <p:tags r:id="rId122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>
              <p:custDataLst>
                <p:tags r:id="rId123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>
              <p:custDataLst>
                <p:tags r:id="rId124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>
              <p:custDataLst>
                <p:tags r:id="rId125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直線接點 203"/>
          <p:cNvCxnSpPr/>
          <p:nvPr>
            <p:custDataLst>
              <p:tags r:id="rId114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>
            <p:custDataLst>
              <p:tags r:id="rId115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>
            <p:custDataLst>
              <p:tags r:id="rId116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>
            <p:custDataLst>
              <p:tags r:id="rId11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71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294111-3BDD-4384-87A2-B8DE92FCFF00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73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2881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4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5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6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7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28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29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0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1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2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4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5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36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37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38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手繪多邊形 81" descr="R6"/>
          <p:cNvSpPr/>
          <p:nvPr>
            <p:custDataLst>
              <p:tags r:id="rId39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3" name="直線接點 82"/>
          <p:cNvCxnSpPr/>
          <p:nvPr>
            <p:custDataLst>
              <p:tags r:id="rId40"/>
            </p:custDataLst>
          </p:nvPr>
        </p:nvCxnSpPr>
        <p:spPr>
          <a:xfrm rot="10800002" flipH="1">
            <a:off x="2673719" y="513851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>
            <p:custDataLst>
              <p:tags r:id="rId41"/>
            </p:custDataLst>
          </p:nvPr>
        </p:nvCxnSpPr>
        <p:spPr>
          <a:xfrm rot="10800002" flipH="1">
            <a:off x="3235569" y="465194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>
            <p:custDataLst>
              <p:tags r:id="rId42"/>
            </p:custDataLst>
          </p:nvPr>
        </p:nvCxnSpPr>
        <p:spPr>
          <a:xfrm rot="10800002">
            <a:off x="3235569" y="416536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>
            <p:custDataLst>
              <p:tags r:id="rId43"/>
            </p:custDataLst>
          </p:nvPr>
        </p:nvCxnSpPr>
        <p:spPr>
          <a:xfrm rot="10800002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>
            <p:custDataLst>
              <p:tags r:id="rId44"/>
            </p:custDataLst>
          </p:nvPr>
        </p:nvCxnSpPr>
        <p:spPr>
          <a:xfrm rot="10800002" flipV="1">
            <a:off x="2392794" y="41653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45"/>
            </p:custDataLst>
          </p:nvPr>
        </p:nvCxnSpPr>
        <p:spPr>
          <a:xfrm rot="10800002" flipH="1" flipV="1">
            <a:off x="2392794" y="465194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手繪多邊形 106" descr="R6"/>
          <p:cNvSpPr/>
          <p:nvPr>
            <p:custDataLst>
              <p:tags r:id="rId46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8" name="直線接點 107"/>
          <p:cNvCxnSpPr/>
          <p:nvPr>
            <p:custDataLst>
              <p:tags r:id="rId47"/>
            </p:custDataLst>
          </p:nvPr>
        </p:nvCxnSpPr>
        <p:spPr>
          <a:xfrm rot="7200002" flipH="1">
            <a:off x="4424459" y="412773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>
            <p:custDataLst>
              <p:tags r:id="rId48"/>
            </p:custDataLst>
          </p:nvPr>
        </p:nvCxnSpPr>
        <p:spPr>
          <a:xfrm rot="7200002" flipH="1">
            <a:off x="4564921" y="33978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>
            <p:custDataLst>
              <p:tags r:id="rId49"/>
            </p:custDataLst>
          </p:nvPr>
        </p:nvCxnSpPr>
        <p:spPr>
          <a:xfrm rot="7200002">
            <a:off x="4143534" y="315457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>
            <p:custDataLst>
              <p:tags r:id="rId50"/>
            </p:custDataLst>
          </p:nvPr>
        </p:nvCxnSpPr>
        <p:spPr>
          <a:xfrm rot="7200002">
            <a:off x="3581684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>
            <p:custDataLst>
              <p:tags r:id="rId51"/>
            </p:custDataLst>
          </p:nvPr>
        </p:nvCxnSpPr>
        <p:spPr>
          <a:xfrm rot="7200002" flipV="1">
            <a:off x="3722146" y="388444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>
            <p:custDataLst>
              <p:tags r:id="rId52"/>
            </p:custDataLst>
          </p:nvPr>
        </p:nvCxnSpPr>
        <p:spPr>
          <a:xfrm rot="7200002" flipH="1" flipV="1">
            <a:off x="4143533" y="412772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手繪多邊形 115" descr="R6"/>
          <p:cNvSpPr/>
          <p:nvPr>
            <p:custDataLst>
              <p:tags r:id="rId53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17" name="直線接點 116"/>
          <p:cNvCxnSpPr/>
          <p:nvPr>
            <p:custDataLst>
              <p:tags r:id="rId54"/>
            </p:custDataLst>
          </p:nvPr>
        </p:nvCxnSpPr>
        <p:spPr>
          <a:xfrm rot="3600000" flipH="1">
            <a:off x="4424461" y="210614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55"/>
            </p:custDataLst>
          </p:nvPr>
        </p:nvCxnSpPr>
        <p:spPr>
          <a:xfrm rot="3600000" flipH="1">
            <a:off x="4143535" y="1619572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>
            <p:custDataLst>
              <p:tags r:id="rId56"/>
            </p:custDataLst>
          </p:nvPr>
        </p:nvCxnSpPr>
        <p:spPr>
          <a:xfrm rot="3600000">
            <a:off x="3722147" y="1862860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>
            <p:custDataLst>
              <p:tags r:id="rId57"/>
            </p:custDataLst>
          </p:nvPr>
        </p:nvCxnSpPr>
        <p:spPr>
          <a:xfrm rot="3600000">
            <a:off x="3581684" y="2592726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>
            <p:custDataLst>
              <p:tags r:id="rId58"/>
            </p:custDataLst>
          </p:nvPr>
        </p:nvCxnSpPr>
        <p:spPr>
          <a:xfrm rot="3600000" flipV="1">
            <a:off x="4143535" y="2592726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>
            <p:custDataLst>
              <p:tags r:id="rId59"/>
            </p:custDataLst>
          </p:nvPr>
        </p:nvCxnSpPr>
        <p:spPr>
          <a:xfrm rot="3600000" flipH="1" flipV="1">
            <a:off x="4564923" y="2349437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 124" descr="R6"/>
          <p:cNvSpPr/>
          <p:nvPr>
            <p:custDataLst>
              <p:tags r:id="rId60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6" name="直線接點 125"/>
          <p:cNvCxnSpPr/>
          <p:nvPr>
            <p:custDataLst>
              <p:tags r:id="rId61"/>
            </p:custDataLst>
          </p:nvPr>
        </p:nvCxnSpPr>
        <p:spPr>
          <a:xfrm flipH="1">
            <a:off x="2673718" y="109536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62"/>
            </p:custDataLst>
          </p:nvPr>
        </p:nvCxnSpPr>
        <p:spPr>
          <a:xfrm flipH="1">
            <a:off x="2392793" y="109536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63"/>
            </p:custDataLst>
          </p:nvPr>
        </p:nvCxnSpPr>
        <p:spPr>
          <a:xfrm>
            <a:off x="2392793" y="158193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>
            <p:custDataLst>
              <p:tags r:id="rId64"/>
            </p:custDataLst>
          </p:nvPr>
        </p:nvCxnSpPr>
        <p:spPr>
          <a:xfrm>
            <a:off x="2673718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>
            <p:custDataLst>
              <p:tags r:id="rId65"/>
            </p:custDataLst>
          </p:nvPr>
        </p:nvCxnSpPr>
        <p:spPr>
          <a:xfrm flipV="1">
            <a:off x="3235568" y="158193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>
            <p:custDataLst>
              <p:tags r:id="rId66"/>
            </p:custDataLst>
          </p:nvPr>
        </p:nvCxnSpPr>
        <p:spPr>
          <a:xfrm flipH="1" flipV="1">
            <a:off x="3235568" y="1095360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手繪多邊形 133" descr="R6"/>
          <p:cNvSpPr/>
          <p:nvPr>
            <p:custDataLst>
              <p:tags r:id="rId67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35" name="直線接點 134"/>
          <p:cNvCxnSpPr/>
          <p:nvPr>
            <p:custDataLst>
              <p:tags r:id="rId68"/>
            </p:custDataLst>
          </p:nvPr>
        </p:nvCxnSpPr>
        <p:spPr>
          <a:xfrm rot="18000004" flipH="1">
            <a:off x="922981" y="210614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>
            <p:custDataLst>
              <p:tags r:id="rId69"/>
            </p:custDataLst>
          </p:nvPr>
        </p:nvCxnSpPr>
        <p:spPr>
          <a:xfrm rot="18000004" flipH="1">
            <a:off x="1063442" y="234943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>
            <p:custDataLst>
              <p:tags r:id="rId70"/>
            </p:custDataLst>
          </p:nvPr>
        </p:nvCxnSpPr>
        <p:spPr>
          <a:xfrm rot="18000004">
            <a:off x="1484830" y="2592724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>
            <p:custDataLst>
              <p:tags r:id="rId71"/>
            </p:custDataLst>
          </p:nvPr>
        </p:nvCxnSpPr>
        <p:spPr>
          <a:xfrm rot="18000004">
            <a:off x="1765755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>
            <p:custDataLst>
              <p:tags r:id="rId72"/>
            </p:custDataLst>
          </p:nvPr>
        </p:nvCxnSpPr>
        <p:spPr>
          <a:xfrm rot="18000004" flipV="1">
            <a:off x="1906218" y="186286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>
            <p:custDataLst>
              <p:tags r:id="rId73"/>
            </p:custDataLst>
          </p:nvPr>
        </p:nvCxnSpPr>
        <p:spPr>
          <a:xfrm rot="18000004" flipH="1" flipV="1">
            <a:off x="1484831" y="161957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手繪多邊形 142" descr="R6"/>
          <p:cNvSpPr/>
          <p:nvPr>
            <p:custDataLst>
              <p:tags r:id="rId74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4" name="直線接點 143"/>
          <p:cNvCxnSpPr/>
          <p:nvPr>
            <p:custDataLst>
              <p:tags r:id="rId75"/>
            </p:custDataLst>
          </p:nvPr>
        </p:nvCxnSpPr>
        <p:spPr>
          <a:xfrm rot="14400005" flipH="1">
            <a:off x="922976" y="412772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>
            <p:custDataLst>
              <p:tags r:id="rId76"/>
            </p:custDataLst>
          </p:nvPr>
        </p:nvCxnSpPr>
        <p:spPr>
          <a:xfrm rot="14400005" flipH="1">
            <a:off x="1484826" y="412772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>
            <p:custDataLst>
              <p:tags r:id="rId77"/>
            </p:custDataLst>
          </p:nvPr>
        </p:nvCxnSpPr>
        <p:spPr>
          <a:xfrm rot="14400005">
            <a:off x="1906215" y="3884441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>
            <p:custDataLst>
              <p:tags r:id="rId78"/>
            </p:custDataLst>
          </p:nvPr>
        </p:nvCxnSpPr>
        <p:spPr>
          <a:xfrm rot="14400005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>
            <p:custDataLst>
              <p:tags r:id="rId79"/>
            </p:custDataLst>
          </p:nvPr>
        </p:nvCxnSpPr>
        <p:spPr>
          <a:xfrm rot="14400005" flipV="1">
            <a:off x="1484828" y="3154575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>
            <p:custDataLst>
              <p:tags r:id="rId80"/>
            </p:custDataLst>
          </p:nvPr>
        </p:nvCxnSpPr>
        <p:spPr>
          <a:xfrm rot="14400005" flipH="1" flipV="1">
            <a:off x="1063439" y="3397862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手繪多邊形 114" descr="R4"/>
          <p:cNvSpPr/>
          <p:nvPr>
            <p:custDataLst>
              <p:tags r:id="rId81"/>
            </p:custDataLst>
          </p:nvPr>
        </p:nvSpPr>
        <p:spPr>
          <a:xfrm rot="9000004">
            <a:off x="3338394" y="3987267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3" name="直線接點 122"/>
          <p:cNvCxnSpPr/>
          <p:nvPr>
            <p:custDataLst>
              <p:tags r:id="rId82"/>
            </p:custDataLst>
          </p:nvPr>
        </p:nvCxnSpPr>
        <p:spPr>
          <a:xfrm rot="9000004" flipH="1">
            <a:off x="3478856" y="451148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>
            <p:custDataLst>
              <p:tags r:id="rId83"/>
            </p:custDataLst>
          </p:nvPr>
        </p:nvCxnSpPr>
        <p:spPr>
          <a:xfrm rot="9000004">
            <a:off x="3862607" y="384680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>
            <p:custDataLst>
              <p:tags r:id="rId84"/>
            </p:custDataLst>
          </p:nvPr>
        </p:nvCxnSpPr>
        <p:spPr>
          <a:xfrm rot="9000004">
            <a:off x="3197932" y="4024904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>
            <p:custDataLst>
              <p:tags r:id="rId85"/>
            </p:custDataLst>
          </p:nvPr>
        </p:nvCxnSpPr>
        <p:spPr>
          <a:xfrm rot="9000004" flipV="1">
            <a:off x="3376031" y="4127729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手繪多邊形 149" descr="R4"/>
          <p:cNvSpPr/>
          <p:nvPr>
            <p:custDataLst>
              <p:tags r:id="rId86"/>
            </p:custDataLst>
          </p:nvPr>
        </p:nvSpPr>
        <p:spPr>
          <a:xfrm rot="5400004">
            <a:off x="4003072" y="283601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51" name="直線接點 150"/>
          <p:cNvCxnSpPr/>
          <p:nvPr>
            <p:custDataLst>
              <p:tags r:id="rId87"/>
            </p:custDataLst>
          </p:nvPr>
        </p:nvCxnSpPr>
        <p:spPr>
          <a:xfrm rot="5400004" flipH="1">
            <a:off x="4283997" y="311694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>
            <p:custDataLst>
              <p:tags r:id="rId88"/>
            </p:custDataLst>
          </p:nvPr>
        </p:nvCxnSpPr>
        <p:spPr>
          <a:xfrm rot="5400004">
            <a:off x="4283997" y="255509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>
            <p:custDataLst>
              <p:tags r:id="rId89"/>
            </p:custDataLst>
          </p:nvPr>
        </p:nvCxnSpPr>
        <p:spPr>
          <a:xfrm rot="5400004">
            <a:off x="3722147" y="311694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>
            <p:custDataLst>
              <p:tags r:id="rId90"/>
            </p:custDataLst>
          </p:nvPr>
        </p:nvCxnSpPr>
        <p:spPr>
          <a:xfrm rot="5400004" flipV="1">
            <a:off x="4283997" y="311694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手繪多邊形 156" descr="R4"/>
          <p:cNvSpPr/>
          <p:nvPr>
            <p:custDataLst>
              <p:tags r:id="rId91"/>
            </p:custDataLst>
          </p:nvPr>
        </p:nvSpPr>
        <p:spPr>
          <a:xfrm rot="1800004">
            <a:off x="3338395" y="1684761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58" name="直線接點 157"/>
          <p:cNvCxnSpPr/>
          <p:nvPr>
            <p:custDataLst>
              <p:tags r:id="rId92"/>
            </p:custDataLst>
          </p:nvPr>
        </p:nvCxnSpPr>
        <p:spPr>
          <a:xfrm rot="1800004" flipH="1">
            <a:off x="3478858" y="1722398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>
            <p:custDataLst>
              <p:tags r:id="rId93"/>
            </p:custDataLst>
          </p:nvPr>
        </p:nvCxnSpPr>
        <p:spPr>
          <a:xfrm rot="1800004">
            <a:off x="3376032" y="1544298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>
            <p:custDataLst>
              <p:tags r:id="rId94"/>
            </p:custDataLst>
          </p:nvPr>
        </p:nvCxnSpPr>
        <p:spPr>
          <a:xfrm rot="1800004">
            <a:off x="3197932" y="2208975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>
            <p:custDataLst>
              <p:tags r:id="rId95"/>
            </p:custDataLst>
          </p:nvPr>
        </p:nvCxnSpPr>
        <p:spPr>
          <a:xfrm rot="1800004" flipV="1">
            <a:off x="3862609" y="1825224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手繪多邊形 163" descr="R4"/>
          <p:cNvSpPr/>
          <p:nvPr>
            <p:custDataLst>
              <p:tags r:id="rId96"/>
            </p:custDataLst>
          </p:nvPr>
        </p:nvSpPr>
        <p:spPr>
          <a:xfrm rot="19800002">
            <a:off x="2009044" y="168476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65" name="直線接點 164"/>
          <p:cNvCxnSpPr/>
          <p:nvPr>
            <p:custDataLst>
              <p:tags r:id="rId97"/>
            </p:custDataLst>
          </p:nvPr>
        </p:nvCxnSpPr>
        <p:spPr>
          <a:xfrm rot="19800002" flipH="1">
            <a:off x="1868582" y="172239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>
            <p:custDataLst>
              <p:tags r:id="rId98"/>
            </p:custDataLst>
          </p:nvPr>
        </p:nvCxnSpPr>
        <p:spPr>
          <a:xfrm rot="19800002">
            <a:off x="2046681" y="1825224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>
            <p:custDataLst>
              <p:tags r:id="rId99"/>
            </p:custDataLst>
          </p:nvPr>
        </p:nvCxnSpPr>
        <p:spPr>
          <a:xfrm rot="19800002">
            <a:off x="2149506" y="220897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>
            <p:custDataLst>
              <p:tags r:id="rId100"/>
            </p:custDataLst>
          </p:nvPr>
        </p:nvCxnSpPr>
        <p:spPr>
          <a:xfrm rot="19800002" flipV="1">
            <a:off x="2533257" y="154430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手繪多邊形 170" descr="R4"/>
          <p:cNvSpPr/>
          <p:nvPr>
            <p:custDataLst>
              <p:tags r:id="rId101"/>
            </p:custDataLst>
          </p:nvPr>
        </p:nvSpPr>
        <p:spPr>
          <a:xfrm rot="16200005">
            <a:off x="1344369" y="283601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72" name="直線接點 171"/>
          <p:cNvCxnSpPr/>
          <p:nvPr>
            <p:custDataLst>
              <p:tags r:id="rId102"/>
            </p:custDataLst>
          </p:nvPr>
        </p:nvCxnSpPr>
        <p:spPr>
          <a:xfrm rot="16200005" flipH="1">
            <a:off x="1063444" y="311693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>
            <p:custDataLst>
              <p:tags r:id="rId103"/>
            </p:custDataLst>
          </p:nvPr>
        </p:nvCxnSpPr>
        <p:spPr>
          <a:xfrm rot="16200005">
            <a:off x="1625294" y="3116937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>
            <p:custDataLst>
              <p:tags r:id="rId104"/>
            </p:custDataLst>
          </p:nvPr>
        </p:nvCxnSpPr>
        <p:spPr>
          <a:xfrm rot="16200005">
            <a:off x="1625294" y="311693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>
            <p:custDataLst>
              <p:tags r:id="rId105"/>
            </p:custDataLst>
          </p:nvPr>
        </p:nvCxnSpPr>
        <p:spPr>
          <a:xfrm rot="16200005" flipV="1">
            <a:off x="1625294" y="2555087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手繪多邊形 177" descr="R4"/>
          <p:cNvSpPr/>
          <p:nvPr>
            <p:custDataLst>
              <p:tags r:id="rId106"/>
            </p:custDataLst>
          </p:nvPr>
        </p:nvSpPr>
        <p:spPr>
          <a:xfrm rot="12600013">
            <a:off x="2009040" y="3987268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79" name="直線接點 178"/>
          <p:cNvCxnSpPr/>
          <p:nvPr>
            <p:custDataLst>
              <p:tags r:id="rId107"/>
            </p:custDataLst>
          </p:nvPr>
        </p:nvCxnSpPr>
        <p:spPr>
          <a:xfrm rot="12600013" flipH="1">
            <a:off x="1868576" y="451148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>
            <p:custDataLst>
              <p:tags r:id="rId108"/>
            </p:custDataLst>
          </p:nvPr>
        </p:nvCxnSpPr>
        <p:spPr>
          <a:xfrm rot="12600013">
            <a:off x="2533254" y="4127732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>
            <p:custDataLst>
              <p:tags r:id="rId109"/>
            </p:custDataLst>
          </p:nvPr>
        </p:nvCxnSpPr>
        <p:spPr>
          <a:xfrm rot="12600013">
            <a:off x="2149504" y="4024905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>
            <p:custDataLst>
              <p:tags r:id="rId110"/>
            </p:custDataLst>
          </p:nvPr>
        </p:nvCxnSpPr>
        <p:spPr>
          <a:xfrm rot="12600013" flipV="1">
            <a:off x="2046677" y="3846804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群組 184"/>
          <p:cNvGrpSpPr/>
          <p:nvPr>
            <p:custDataLst>
              <p:tags r:id="rId111"/>
            </p:custDataLst>
          </p:nvPr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86" name="手繪多邊形 185" descr="R3"/>
            <p:cNvSpPr/>
            <p:nvPr>
              <p:custDataLst>
                <p:tags r:id="rId247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87" name="直線接點 186"/>
            <p:cNvCxnSpPr/>
            <p:nvPr>
              <p:custDataLst>
                <p:tags r:id="rId248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>
              <p:custDataLst>
                <p:tags r:id="rId249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>
              <p:custDataLst>
                <p:tags r:id="rId250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群組 189"/>
          <p:cNvGrpSpPr/>
          <p:nvPr>
            <p:custDataLst>
              <p:tags r:id="rId112"/>
            </p:custDataLst>
          </p:nvPr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91" name="手繪多邊形 190" descr="R4"/>
            <p:cNvSpPr/>
            <p:nvPr>
              <p:custDataLst>
                <p:tags r:id="rId242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2" name="直線接點 191"/>
            <p:cNvCxnSpPr/>
            <p:nvPr>
              <p:custDataLst>
                <p:tags r:id="rId243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>
              <p:custDataLst>
                <p:tags r:id="rId244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>
              <p:custDataLst>
                <p:tags r:id="rId245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>
              <p:custDataLst>
                <p:tags r:id="rId246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群組 195"/>
          <p:cNvGrpSpPr/>
          <p:nvPr>
            <p:custDataLst>
              <p:tags r:id="rId113"/>
            </p:custDataLst>
          </p:nvPr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97" name="手繪多邊形 196" descr="R6"/>
            <p:cNvSpPr/>
            <p:nvPr>
              <p:custDataLst>
                <p:tags r:id="rId235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8" name="直線接點 197"/>
            <p:cNvCxnSpPr/>
            <p:nvPr>
              <p:custDataLst>
                <p:tags r:id="rId236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>
              <p:custDataLst>
                <p:tags r:id="rId237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>
              <p:custDataLst>
                <p:tags r:id="rId238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>
              <p:custDataLst>
                <p:tags r:id="rId239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>
              <p:custDataLst>
                <p:tags r:id="rId240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>
              <p:custDataLst>
                <p:tags r:id="rId241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直線接點 203"/>
          <p:cNvCxnSpPr/>
          <p:nvPr>
            <p:custDataLst>
              <p:tags r:id="rId114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>
            <p:custDataLst>
              <p:tags r:id="rId115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>
            <p:custDataLst>
              <p:tags r:id="rId116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圓角矩形 1"/>
          <p:cNvSpPr/>
          <p:nvPr>
            <p:custDataLst>
              <p:tags r:id="rId117"/>
            </p:custDataLst>
          </p:nvPr>
        </p:nvSpPr>
        <p:spPr>
          <a:xfrm>
            <a:off x="3105261" y="6295981"/>
            <a:ext cx="2880691" cy="4086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條件</a:t>
            </a:r>
          </a:p>
        </p:txBody>
      </p:sp>
      <p:grpSp>
        <p:nvGrpSpPr>
          <p:cNvPr id="16" name="群組 15" descr="PLACEHOLDER"/>
          <p:cNvGrpSpPr/>
          <p:nvPr>
            <p:custDataLst>
              <p:tags r:id="rId118"/>
            </p:custDataLst>
          </p:nvPr>
        </p:nvGrpSpPr>
        <p:grpSpPr>
          <a:xfrm>
            <a:off x="2323341" y="1970558"/>
            <a:ext cx="1262606" cy="1702411"/>
            <a:chOff x="2323341" y="1970558"/>
            <a:chExt cx="1262606" cy="1702411"/>
          </a:xfrm>
        </p:grpSpPr>
        <p:sp>
          <p:nvSpPr>
            <p:cNvPr id="4" name="矩形 3" descr="PLACEHOLDER"/>
            <p:cNvSpPr/>
            <p:nvPr/>
          </p:nvSpPr>
          <p:spPr>
            <a:xfrm>
              <a:off x="2392794" y="2630363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/>
            <p:cNvSpPr/>
            <p:nvPr/>
          </p:nvSpPr>
          <p:spPr>
            <a:xfrm>
              <a:off x="232334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/>
            <p:cNvSpPr/>
            <p:nvPr/>
          </p:nvSpPr>
          <p:spPr>
            <a:xfrm>
              <a:off x="344704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/>
            <p:cNvSpPr/>
            <p:nvPr/>
          </p:nvSpPr>
          <p:spPr>
            <a:xfrm>
              <a:off x="232334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344704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288519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288519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232334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344704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 descr="PLACEHOLDER"/>
            <p:cNvCxnSpPr/>
            <p:nvPr/>
          </p:nvCxnSpPr>
          <p:spPr>
            <a:xfrm flipV="1">
              <a:off x="2954644" y="221364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圓形箭號 14" descr="PLACEHOLDER"/>
            <p:cNvSpPr/>
            <p:nvPr/>
          </p:nvSpPr>
          <p:spPr>
            <a:xfrm>
              <a:off x="2781011" y="197055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群組 27" descr="PLACEHOLDER"/>
          <p:cNvGrpSpPr/>
          <p:nvPr>
            <p:custDataLst>
              <p:tags r:id="rId119"/>
            </p:custDataLst>
          </p:nvPr>
        </p:nvGrpSpPr>
        <p:grpSpPr>
          <a:xfrm>
            <a:off x="2604266" y="1408708"/>
            <a:ext cx="700756" cy="1291108"/>
            <a:chOff x="2604266" y="1408708"/>
            <a:chExt cx="700756" cy="1291108"/>
          </a:xfrm>
        </p:grpSpPr>
        <p:sp>
          <p:nvSpPr>
            <p:cNvPr id="17" name="矩形 16" descr="PLACEHOLDER"/>
            <p:cNvSpPr/>
            <p:nvPr/>
          </p:nvSpPr>
          <p:spPr>
            <a:xfrm>
              <a:off x="2673719" y="2068513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 descr="PLACEHOLDER"/>
            <p:cNvSpPr/>
            <p:nvPr/>
          </p:nvSpPr>
          <p:spPr>
            <a:xfrm>
              <a:off x="2604266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/>
            <p:cNvSpPr/>
            <p:nvPr/>
          </p:nvSpPr>
          <p:spPr>
            <a:xfrm>
              <a:off x="3166116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260426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2885191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288519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2604266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3166116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 descr="PLACEHOLDER"/>
            <p:cNvCxnSpPr/>
            <p:nvPr/>
          </p:nvCxnSpPr>
          <p:spPr>
            <a:xfrm flipV="1">
              <a:off x="2954644" y="165179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圓形箭號 26" descr="PLACEHOLDER"/>
            <p:cNvSpPr/>
            <p:nvPr/>
          </p:nvSpPr>
          <p:spPr>
            <a:xfrm>
              <a:off x="2781011" y="140870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群組 30" descr="PLACEHOLDER"/>
          <p:cNvGrpSpPr/>
          <p:nvPr>
            <p:custDataLst>
              <p:tags r:id="rId120"/>
            </p:custDataLst>
          </p:nvPr>
        </p:nvGrpSpPr>
        <p:grpSpPr>
          <a:xfrm>
            <a:off x="2604266" y="2560910"/>
            <a:ext cx="700756" cy="138906"/>
            <a:chOff x="2604266" y="2560910"/>
            <a:chExt cx="700756" cy="138906"/>
          </a:xfrm>
        </p:grpSpPr>
        <p:sp>
          <p:nvSpPr>
            <p:cNvPr id="29" name="橢圓 28" descr="PLACEHOLDER"/>
            <p:cNvSpPr/>
            <p:nvPr/>
          </p:nvSpPr>
          <p:spPr>
            <a:xfrm>
              <a:off x="260426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 descr="PLACEHOLDER"/>
          <p:cNvGrpSpPr/>
          <p:nvPr>
            <p:custDataLst>
              <p:tags r:id="rId121"/>
            </p:custDataLst>
          </p:nvPr>
        </p:nvGrpSpPr>
        <p:grpSpPr>
          <a:xfrm>
            <a:off x="3166116" y="1999060"/>
            <a:ext cx="138906" cy="700756"/>
            <a:chOff x="3166116" y="1999060"/>
            <a:chExt cx="138906" cy="700756"/>
          </a:xfrm>
        </p:grpSpPr>
        <p:sp>
          <p:nvSpPr>
            <p:cNvPr id="32" name="橢圓 31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/>
            <p:cNvSpPr/>
            <p:nvPr/>
          </p:nvSpPr>
          <p:spPr>
            <a:xfrm>
              <a:off x="3166116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 descr="PLACEHOLDER"/>
          <p:cNvGrpSpPr/>
          <p:nvPr>
            <p:custDataLst>
              <p:tags r:id="rId122"/>
            </p:custDataLst>
          </p:nvPr>
        </p:nvGrpSpPr>
        <p:grpSpPr>
          <a:xfrm rot="18000002">
            <a:off x="1683961" y="1940046"/>
            <a:ext cx="700756" cy="1291108"/>
            <a:chOff x="1939591" y="1792458"/>
            <a:chExt cx="700756" cy="1291108"/>
          </a:xfrm>
        </p:grpSpPr>
        <p:sp>
          <p:nvSpPr>
            <p:cNvPr id="38" name="矩形 37" descr="PLACEHOLDER"/>
            <p:cNvSpPr/>
            <p:nvPr/>
          </p:nvSpPr>
          <p:spPr>
            <a:xfrm>
              <a:off x="2009044" y="2452263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/>
            <p:cNvSpPr/>
            <p:nvPr/>
          </p:nvSpPr>
          <p:spPr>
            <a:xfrm>
              <a:off x="1939591" y="23828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2501441" y="23828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1939591" y="29446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2501441" y="29446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/>
            <p:cNvSpPr/>
            <p:nvPr/>
          </p:nvSpPr>
          <p:spPr>
            <a:xfrm>
              <a:off x="2220516" y="23828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 descr="PLACEHOLDER"/>
            <p:cNvSpPr/>
            <p:nvPr/>
          </p:nvSpPr>
          <p:spPr>
            <a:xfrm>
              <a:off x="2220516" y="29446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 descr="PLACEHOLDER"/>
            <p:cNvSpPr/>
            <p:nvPr/>
          </p:nvSpPr>
          <p:spPr>
            <a:xfrm>
              <a:off x="1939591" y="266373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 descr="PLACEHOLDER"/>
            <p:cNvSpPr/>
            <p:nvPr/>
          </p:nvSpPr>
          <p:spPr>
            <a:xfrm>
              <a:off x="2501441" y="266373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 descr="PLACEHOLDER"/>
            <p:cNvCxnSpPr/>
            <p:nvPr/>
          </p:nvCxnSpPr>
          <p:spPr>
            <a:xfrm flipV="1">
              <a:off x="2289969" y="203554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圓形箭號 53" descr="PLACEHOLDER"/>
            <p:cNvSpPr/>
            <p:nvPr/>
          </p:nvSpPr>
          <p:spPr>
            <a:xfrm>
              <a:off x="2116336" y="179245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群組 58" descr="PLACEHOLDER"/>
          <p:cNvGrpSpPr/>
          <p:nvPr>
            <p:custDataLst>
              <p:tags r:id="rId123"/>
            </p:custDataLst>
          </p:nvPr>
        </p:nvGrpSpPr>
        <p:grpSpPr>
          <a:xfrm>
            <a:off x="2323341" y="2560910"/>
            <a:ext cx="419832" cy="625482"/>
            <a:chOff x="2323341" y="2560910"/>
            <a:chExt cx="419832" cy="625482"/>
          </a:xfrm>
        </p:grpSpPr>
        <p:sp>
          <p:nvSpPr>
            <p:cNvPr id="56" name="橢圓 55" descr="PLACEHOLDER"/>
            <p:cNvSpPr/>
            <p:nvPr/>
          </p:nvSpPr>
          <p:spPr>
            <a:xfrm>
              <a:off x="2323341" y="3047486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 descr="PLACEHOLDER"/>
            <p:cNvSpPr/>
            <p:nvPr/>
          </p:nvSpPr>
          <p:spPr>
            <a:xfrm>
              <a:off x="2604267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4" name="群組 513" descr="PLACEHOLDER"/>
          <p:cNvGrpSpPr/>
          <p:nvPr>
            <p:custDataLst>
              <p:tags r:id="rId124"/>
            </p:custDataLst>
          </p:nvPr>
        </p:nvGrpSpPr>
        <p:grpSpPr>
          <a:xfrm>
            <a:off x="2117691" y="2279984"/>
            <a:ext cx="625482" cy="419832"/>
            <a:chOff x="2117691" y="2279984"/>
            <a:chExt cx="625482" cy="419832"/>
          </a:xfrm>
        </p:grpSpPr>
        <p:sp>
          <p:nvSpPr>
            <p:cNvPr id="512" name="橢圓 511" descr="PLACEHOLDER"/>
            <p:cNvSpPr/>
            <p:nvPr/>
          </p:nvSpPr>
          <p:spPr>
            <a:xfrm>
              <a:off x="2604267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3" name="橢圓 512" descr="PLACEHOLDER"/>
            <p:cNvSpPr/>
            <p:nvPr/>
          </p:nvSpPr>
          <p:spPr>
            <a:xfrm>
              <a:off x="2117691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6" name="群組 525" descr="PLACEHOLDER"/>
          <p:cNvGrpSpPr/>
          <p:nvPr>
            <p:custDataLst>
              <p:tags r:id="rId125"/>
            </p:custDataLst>
          </p:nvPr>
        </p:nvGrpSpPr>
        <p:grpSpPr>
          <a:xfrm rot="14400005">
            <a:off x="1683959" y="3002722"/>
            <a:ext cx="700757" cy="1291109"/>
            <a:chOff x="1939589" y="2559959"/>
            <a:chExt cx="700757" cy="1291109"/>
          </a:xfrm>
        </p:grpSpPr>
        <p:sp>
          <p:nvSpPr>
            <p:cNvPr id="515" name="矩形 514" descr="PLACEHOLDER"/>
            <p:cNvSpPr/>
            <p:nvPr/>
          </p:nvSpPr>
          <p:spPr>
            <a:xfrm>
              <a:off x="2009042" y="3219764"/>
              <a:ext cx="561851" cy="56185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6" name="橢圓 515" descr="PLACEHOLDER"/>
            <p:cNvSpPr/>
            <p:nvPr/>
          </p:nvSpPr>
          <p:spPr>
            <a:xfrm>
              <a:off x="1939589" y="315031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7" name="橢圓 516" descr="PLACEHOLDER"/>
            <p:cNvSpPr/>
            <p:nvPr/>
          </p:nvSpPr>
          <p:spPr>
            <a:xfrm>
              <a:off x="2501440" y="315031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8" name="橢圓 517" descr="PLACEHOLDER"/>
            <p:cNvSpPr/>
            <p:nvPr/>
          </p:nvSpPr>
          <p:spPr>
            <a:xfrm>
              <a:off x="1939589" y="37121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9" name="橢圓 518" descr="PLACEHOLDER"/>
            <p:cNvSpPr/>
            <p:nvPr/>
          </p:nvSpPr>
          <p:spPr>
            <a:xfrm>
              <a:off x="2501440" y="37121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0" name="橢圓 519" descr="PLACEHOLDER"/>
            <p:cNvSpPr/>
            <p:nvPr/>
          </p:nvSpPr>
          <p:spPr>
            <a:xfrm>
              <a:off x="2220514" y="3150311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1" name="橢圓 520" descr="PLACEHOLDER"/>
            <p:cNvSpPr/>
            <p:nvPr/>
          </p:nvSpPr>
          <p:spPr>
            <a:xfrm>
              <a:off x="2220514" y="3712162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2" name="橢圓 521" descr="PLACEHOLDER"/>
            <p:cNvSpPr/>
            <p:nvPr/>
          </p:nvSpPr>
          <p:spPr>
            <a:xfrm>
              <a:off x="1939589" y="343123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3" name="橢圓 522" descr="PLACEHOLDER"/>
            <p:cNvSpPr/>
            <p:nvPr/>
          </p:nvSpPr>
          <p:spPr>
            <a:xfrm>
              <a:off x="2501440" y="343123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4" name="直線接點 523" descr="PLACEHOLDER"/>
            <p:cNvCxnSpPr/>
            <p:nvPr/>
          </p:nvCxnSpPr>
          <p:spPr>
            <a:xfrm flipV="1">
              <a:off x="2289967" y="2803045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圓形箭號 524" descr="PLACEHOLDER"/>
            <p:cNvSpPr/>
            <p:nvPr/>
          </p:nvSpPr>
          <p:spPr>
            <a:xfrm>
              <a:off x="2116335" y="2559959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9" name="群組 528" descr="PLACEHOLDER"/>
          <p:cNvGrpSpPr/>
          <p:nvPr>
            <p:custDataLst>
              <p:tags r:id="rId126"/>
            </p:custDataLst>
          </p:nvPr>
        </p:nvGrpSpPr>
        <p:grpSpPr>
          <a:xfrm>
            <a:off x="2323341" y="3047485"/>
            <a:ext cx="419831" cy="625484"/>
            <a:chOff x="2323341" y="3047485"/>
            <a:chExt cx="419831" cy="625484"/>
          </a:xfrm>
        </p:grpSpPr>
        <p:sp>
          <p:nvSpPr>
            <p:cNvPr id="527" name="橢圓 526" descr="PLACEHOLDER"/>
            <p:cNvSpPr/>
            <p:nvPr/>
          </p:nvSpPr>
          <p:spPr>
            <a:xfrm>
              <a:off x="260426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8" name="橢圓 527" descr="PLACEHOLDER"/>
            <p:cNvSpPr/>
            <p:nvPr/>
          </p:nvSpPr>
          <p:spPr>
            <a:xfrm>
              <a:off x="2323341" y="30474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32" name="群組 531" descr="PLACEHOLDER"/>
          <p:cNvGrpSpPr/>
          <p:nvPr>
            <p:custDataLst>
              <p:tags r:id="rId127"/>
            </p:custDataLst>
          </p:nvPr>
        </p:nvGrpSpPr>
        <p:grpSpPr>
          <a:xfrm>
            <a:off x="1836763" y="3047485"/>
            <a:ext cx="625484" cy="419831"/>
            <a:chOff x="1836763" y="3047485"/>
            <a:chExt cx="625484" cy="419831"/>
          </a:xfrm>
        </p:grpSpPr>
        <p:sp>
          <p:nvSpPr>
            <p:cNvPr id="530" name="橢圓 529" descr="PLACEHOLDER"/>
            <p:cNvSpPr/>
            <p:nvPr/>
          </p:nvSpPr>
          <p:spPr>
            <a:xfrm>
              <a:off x="2323341" y="30474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1" name="橢圓 530" descr="PLACEHOLDER"/>
            <p:cNvSpPr/>
            <p:nvPr/>
          </p:nvSpPr>
          <p:spPr>
            <a:xfrm>
              <a:off x="1836763" y="33284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5" name="群組 544" descr="PLACEHOLDER"/>
          <p:cNvGrpSpPr/>
          <p:nvPr>
            <p:custDataLst>
              <p:tags r:id="rId128"/>
            </p:custDataLst>
          </p:nvPr>
        </p:nvGrpSpPr>
        <p:grpSpPr>
          <a:xfrm rot="10800004">
            <a:off x="2604266" y="3534063"/>
            <a:ext cx="700756" cy="1291108"/>
            <a:chOff x="2604266" y="2943711"/>
            <a:chExt cx="700756" cy="1291108"/>
          </a:xfrm>
        </p:grpSpPr>
        <p:sp>
          <p:nvSpPr>
            <p:cNvPr id="533" name="矩形 532" descr="PLACEHOLDER"/>
            <p:cNvSpPr/>
            <p:nvPr/>
          </p:nvSpPr>
          <p:spPr>
            <a:xfrm>
              <a:off x="2673719" y="3603516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4" name="橢圓 533" descr="PLACEHOLDER"/>
            <p:cNvSpPr/>
            <p:nvPr/>
          </p:nvSpPr>
          <p:spPr>
            <a:xfrm>
              <a:off x="260426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5" name="橢圓 534" descr="PLACEHOLDER"/>
            <p:cNvSpPr/>
            <p:nvPr/>
          </p:nvSpPr>
          <p:spPr>
            <a:xfrm>
              <a:off x="316611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6" name="橢圓 535" descr="PLACEHOLDER"/>
            <p:cNvSpPr/>
            <p:nvPr/>
          </p:nvSpPr>
          <p:spPr>
            <a:xfrm>
              <a:off x="260426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8" name="橢圓 537" descr="PLACEHOLDER"/>
            <p:cNvSpPr/>
            <p:nvPr/>
          </p:nvSpPr>
          <p:spPr>
            <a:xfrm>
              <a:off x="316611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9" name="橢圓 538" descr="PLACEHOLDER"/>
            <p:cNvSpPr/>
            <p:nvPr/>
          </p:nvSpPr>
          <p:spPr>
            <a:xfrm>
              <a:off x="288519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0" name="橢圓 539" descr="PLACEHOLDER"/>
            <p:cNvSpPr/>
            <p:nvPr/>
          </p:nvSpPr>
          <p:spPr>
            <a:xfrm>
              <a:off x="2885191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1" name="橢圓 540" descr="PLACEHOLDER"/>
            <p:cNvSpPr/>
            <p:nvPr/>
          </p:nvSpPr>
          <p:spPr>
            <a:xfrm>
              <a:off x="2604266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2" name="橢圓 541" descr="PLACEHOLDER"/>
            <p:cNvSpPr/>
            <p:nvPr/>
          </p:nvSpPr>
          <p:spPr>
            <a:xfrm>
              <a:off x="3166116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3" name="直線接點 542" descr="PLACEHOLDER"/>
            <p:cNvCxnSpPr/>
            <p:nvPr/>
          </p:nvCxnSpPr>
          <p:spPr>
            <a:xfrm flipV="1">
              <a:off x="2954644" y="3186797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圓形箭號 543" descr="PLACEHOLDER"/>
            <p:cNvSpPr/>
            <p:nvPr/>
          </p:nvSpPr>
          <p:spPr>
            <a:xfrm>
              <a:off x="2781011" y="2943711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8" name="群組 547" descr="PLACEHOLDER"/>
          <p:cNvGrpSpPr/>
          <p:nvPr>
            <p:custDataLst>
              <p:tags r:id="rId129"/>
            </p:custDataLst>
          </p:nvPr>
        </p:nvGrpSpPr>
        <p:grpSpPr>
          <a:xfrm>
            <a:off x="2604266" y="3534063"/>
            <a:ext cx="700756" cy="138907"/>
            <a:chOff x="2604266" y="3534063"/>
            <a:chExt cx="700756" cy="138907"/>
          </a:xfrm>
        </p:grpSpPr>
        <p:sp>
          <p:nvSpPr>
            <p:cNvPr id="546" name="橢圓 545" descr="PLACEHOLDER"/>
            <p:cNvSpPr/>
            <p:nvPr/>
          </p:nvSpPr>
          <p:spPr>
            <a:xfrm>
              <a:off x="3166116" y="353406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7" name="橢圓 546" descr="PLACEHOLDER"/>
            <p:cNvSpPr/>
            <p:nvPr/>
          </p:nvSpPr>
          <p:spPr>
            <a:xfrm>
              <a:off x="260426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1" name="群組 550" descr="PLACEHOLDER"/>
          <p:cNvGrpSpPr/>
          <p:nvPr>
            <p:custDataLst>
              <p:tags r:id="rId130"/>
            </p:custDataLst>
          </p:nvPr>
        </p:nvGrpSpPr>
        <p:grpSpPr>
          <a:xfrm>
            <a:off x="2604266" y="3534063"/>
            <a:ext cx="138906" cy="700756"/>
            <a:chOff x="2604266" y="3534063"/>
            <a:chExt cx="138906" cy="700756"/>
          </a:xfrm>
        </p:grpSpPr>
        <p:sp>
          <p:nvSpPr>
            <p:cNvPr id="549" name="橢圓 548" descr="PLACEHOLDER"/>
            <p:cNvSpPr/>
            <p:nvPr/>
          </p:nvSpPr>
          <p:spPr>
            <a:xfrm>
              <a:off x="2604266" y="353406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0" name="橢圓 549" descr="PLACEHOLDER"/>
            <p:cNvSpPr/>
            <p:nvPr/>
          </p:nvSpPr>
          <p:spPr>
            <a:xfrm>
              <a:off x="260426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3" name="群組 562" descr="PLACEHOLDER"/>
          <p:cNvGrpSpPr/>
          <p:nvPr>
            <p:custDataLst>
              <p:tags r:id="rId131"/>
            </p:custDataLst>
          </p:nvPr>
        </p:nvGrpSpPr>
        <p:grpSpPr>
          <a:xfrm rot="7200002">
            <a:off x="3524572" y="3002724"/>
            <a:ext cx="700756" cy="1291108"/>
            <a:chOff x="3268942" y="2559960"/>
            <a:chExt cx="700756" cy="1291108"/>
          </a:xfrm>
        </p:grpSpPr>
        <p:sp>
          <p:nvSpPr>
            <p:cNvPr id="552" name="矩形 551" descr="PLACEHOLDER"/>
            <p:cNvSpPr/>
            <p:nvPr/>
          </p:nvSpPr>
          <p:spPr>
            <a:xfrm>
              <a:off x="3338395" y="3219765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3" name="橢圓 552" descr="PLACEHOLDER"/>
            <p:cNvSpPr/>
            <p:nvPr/>
          </p:nvSpPr>
          <p:spPr>
            <a:xfrm>
              <a:off x="3268942" y="31503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4" name="橢圓 553" descr="PLACEHOLDER"/>
            <p:cNvSpPr/>
            <p:nvPr/>
          </p:nvSpPr>
          <p:spPr>
            <a:xfrm>
              <a:off x="3830792" y="31503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5" name="橢圓 554" descr="PLACEHOLDER"/>
            <p:cNvSpPr/>
            <p:nvPr/>
          </p:nvSpPr>
          <p:spPr>
            <a:xfrm>
              <a:off x="3268942" y="37121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6" name="橢圓 555" descr="PLACEHOLDER"/>
            <p:cNvSpPr/>
            <p:nvPr/>
          </p:nvSpPr>
          <p:spPr>
            <a:xfrm>
              <a:off x="3830792" y="37121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7" name="橢圓 556" descr="PLACEHOLDER"/>
            <p:cNvSpPr/>
            <p:nvPr/>
          </p:nvSpPr>
          <p:spPr>
            <a:xfrm>
              <a:off x="3549867" y="31503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8" name="橢圓 557" descr="PLACEHOLDER"/>
            <p:cNvSpPr/>
            <p:nvPr/>
          </p:nvSpPr>
          <p:spPr>
            <a:xfrm>
              <a:off x="3549867" y="37121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9" name="橢圓 558" descr="PLACEHOLDER"/>
            <p:cNvSpPr/>
            <p:nvPr/>
          </p:nvSpPr>
          <p:spPr>
            <a:xfrm>
              <a:off x="3268942" y="343123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0" name="橢圓 559" descr="PLACEHOLDER"/>
            <p:cNvSpPr/>
            <p:nvPr/>
          </p:nvSpPr>
          <p:spPr>
            <a:xfrm>
              <a:off x="3830792" y="343123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1" name="直線接點 560" descr="PLACEHOLDER"/>
            <p:cNvCxnSpPr/>
            <p:nvPr/>
          </p:nvCxnSpPr>
          <p:spPr>
            <a:xfrm flipV="1">
              <a:off x="3619320" y="2803046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圓形箭號 561" descr="PLACEHOLDER"/>
            <p:cNvSpPr/>
            <p:nvPr/>
          </p:nvSpPr>
          <p:spPr>
            <a:xfrm>
              <a:off x="3445687" y="2559960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6" name="群組 565" descr="PLACEHOLDER"/>
          <p:cNvGrpSpPr/>
          <p:nvPr>
            <p:custDataLst>
              <p:tags r:id="rId132"/>
            </p:custDataLst>
          </p:nvPr>
        </p:nvGrpSpPr>
        <p:grpSpPr>
          <a:xfrm>
            <a:off x="3166116" y="3047486"/>
            <a:ext cx="419832" cy="625482"/>
            <a:chOff x="3166116" y="3047486"/>
            <a:chExt cx="419832" cy="625482"/>
          </a:xfrm>
        </p:grpSpPr>
        <p:sp>
          <p:nvSpPr>
            <p:cNvPr id="564" name="橢圓 563" descr="PLACEHOLDER"/>
            <p:cNvSpPr/>
            <p:nvPr/>
          </p:nvSpPr>
          <p:spPr>
            <a:xfrm>
              <a:off x="3447042" y="304748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5" name="橢圓 564" descr="PLACEHOLDER"/>
            <p:cNvSpPr/>
            <p:nvPr/>
          </p:nvSpPr>
          <p:spPr>
            <a:xfrm>
              <a:off x="3166116" y="35340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9" name="群組 568" descr="PLACEHOLDER"/>
          <p:cNvGrpSpPr/>
          <p:nvPr>
            <p:custDataLst>
              <p:tags r:id="rId133"/>
            </p:custDataLst>
          </p:nvPr>
        </p:nvGrpSpPr>
        <p:grpSpPr>
          <a:xfrm>
            <a:off x="3166116" y="3534062"/>
            <a:ext cx="625482" cy="419832"/>
            <a:chOff x="3166116" y="3534062"/>
            <a:chExt cx="625482" cy="419832"/>
          </a:xfrm>
        </p:grpSpPr>
        <p:sp>
          <p:nvSpPr>
            <p:cNvPr id="567" name="橢圓 566" descr="PLACEHOLDER"/>
            <p:cNvSpPr/>
            <p:nvPr/>
          </p:nvSpPr>
          <p:spPr>
            <a:xfrm>
              <a:off x="3166116" y="35340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8" name="橢圓 567" descr="PLACEHOLDER"/>
            <p:cNvSpPr/>
            <p:nvPr/>
          </p:nvSpPr>
          <p:spPr>
            <a:xfrm>
              <a:off x="3652692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 descr="PLACEHOLDER"/>
          <p:cNvGrpSpPr/>
          <p:nvPr>
            <p:custDataLst>
              <p:tags r:id="rId134"/>
            </p:custDataLst>
          </p:nvPr>
        </p:nvGrpSpPr>
        <p:grpSpPr>
          <a:xfrm rot="3600002">
            <a:off x="3524572" y="1940047"/>
            <a:ext cx="700757" cy="1291109"/>
            <a:chOff x="3268942" y="1792459"/>
            <a:chExt cx="700757" cy="1291109"/>
          </a:xfrm>
        </p:grpSpPr>
        <p:sp>
          <p:nvSpPr>
            <p:cNvPr id="570" name="矩形 569" descr="PLACEHOLDER"/>
            <p:cNvSpPr/>
            <p:nvPr/>
          </p:nvSpPr>
          <p:spPr>
            <a:xfrm>
              <a:off x="3338395" y="2452264"/>
              <a:ext cx="561851" cy="56185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1" name="橢圓 570" descr="PLACEHOLDER"/>
            <p:cNvSpPr/>
            <p:nvPr/>
          </p:nvSpPr>
          <p:spPr>
            <a:xfrm>
              <a:off x="3268942" y="238281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2" name="橢圓 571" descr="PLACEHOLDER"/>
            <p:cNvSpPr/>
            <p:nvPr/>
          </p:nvSpPr>
          <p:spPr>
            <a:xfrm>
              <a:off x="3830793" y="238281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3" name="橢圓 572" descr="PLACEHOLDER"/>
            <p:cNvSpPr/>
            <p:nvPr/>
          </p:nvSpPr>
          <p:spPr>
            <a:xfrm>
              <a:off x="3268942" y="29446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4" name="橢圓 573" descr="PLACEHOLDER"/>
            <p:cNvSpPr/>
            <p:nvPr/>
          </p:nvSpPr>
          <p:spPr>
            <a:xfrm>
              <a:off x="3830793" y="29446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5" name="橢圓 574" descr="PLACEHOLDER"/>
            <p:cNvSpPr/>
            <p:nvPr/>
          </p:nvSpPr>
          <p:spPr>
            <a:xfrm>
              <a:off x="3549867" y="2382811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 descr="PLACEHOLDER"/>
            <p:cNvSpPr/>
            <p:nvPr/>
          </p:nvSpPr>
          <p:spPr>
            <a:xfrm>
              <a:off x="3549867" y="2944662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 descr="PLACEHOLDER"/>
            <p:cNvSpPr/>
            <p:nvPr/>
          </p:nvSpPr>
          <p:spPr>
            <a:xfrm>
              <a:off x="3268942" y="266373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 descr="PLACEHOLDER"/>
            <p:cNvSpPr/>
            <p:nvPr/>
          </p:nvSpPr>
          <p:spPr>
            <a:xfrm>
              <a:off x="3830793" y="266373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1" name="直線接點 70" descr="PLACEHOLDER"/>
            <p:cNvCxnSpPr/>
            <p:nvPr/>
          </p:nvCxnSpPr>
          <p:spPr>
            <a:xfrm flipV="1">
              <a:off x="3619321" y="2035545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圓形箭號 71" descr="PLACEHOLDER"/>
            <p:cNvSpPr/>
            <p:nvPr/>
          </p:nvSpPr>
          <p:spPr>
            <a:xfrm>
              <a:off x="3445688" y="1792459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群組 86" descr="PLACEHOLDER"/>
          <p:cNvGrpSpPr/>
          <p:nvPr>
            <p:custDataLst>
              <p:tags r:id="rId135"/>
            </p:custDataLst>
          </p:nvPr>
        </p:nvGrpSpPr>
        <p:grpSpPr>
          <a:xfrm>
            <a:off x="3166116" y="2560910"/>
            <a:ext cx="419831" cy="625484"/>
            <a:chOff x="3166116" y="2560910"/>
            <a:chExt cx="419831" cy="625484"/>
          </a:xfrm>
        </p:grpSpPr>
        <p:sp>
          <p:nvSpPr>
            <p:cNvPr id="75" name="橢圓 74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 descr="PLACEHOLDER"/>
            <p:cNvSpPr/>
            <p:nvPr/>
          </p:nvSpPr>
          <p:spPr>
            <a:xfrm>
              <a:off x="3447041" y="3047487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1" name="群組 100" descr="PLACEHOLDER"/>
          <p:cNvGrpSpPr/>
          <p:nvPr>
            <p:custDataLst>
              <p:tags r:id="rId136"/>
            </p:custDataLst>
          </p:nvPr>
        </p:nvGrpSpPr>
        <p:grpSpPr>
          <a:xfrm>
            <a:off x="3447041" y="2766563"/>
            <a:ext cx="625484" cy="419831"/>
            <a:chOff x="3447041" y="2766563"/>
            <a:chExt cx="625484" cy="419831"/>
          </a:xfrm>
        </p:grpSpPr>
        <p:sp>
          <p:nvSpPr>
            <p:cNvPr id="93" name="橢圓 92" descr="PLACEHOLDER"/>
            <p:cNvSpPr/>
            <p:nvPr/>
          </p:nvSpPr>
          <p:spPr>
            <a:xfrm>
              <a:off x="3447041" y="30474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 descr="PLACEHOLDER"/>
            <p:cNvSpPr/>
            <p:nvPr/>
          </p:nvSpPr>
          <p:spPr>
            <a:xfrm>
              <a:off x="3933618" y="2766563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6" name="群組 175" descr="PLACEHOLDER"/>
          <p:cNvGrpSpPr/>
          <p:nvPr>
            <p:custDataLst>
              <p:tags r:id="rId137"/>
            </p:custDataLst>
          </p:nvPr>
        </p:nvGrpSpPr>
        <p:grpSpPr>
          <a:xfrm rot="5400004">
            <a:off x="3423655" y="3276524"/>
            <a:ext cx="700756" cy="1215834"/>
            <a:chOff x="3128479" y="2981348"/>
            <a:chExt cx="700756" cy="1215834"/>
          </a:xfrm>
        </p:grpSpPr>
        <p:sp>
          <p:nvSpPr>
            <p:cNvPr id="105" name="矩形 104" descr="PLACEHOLDER"/>
            <p:cNvSpPr/>
            <p:nvPr/>
          </p:nvSpPr>
          <p:spPr>
            <a:xfrm>
              <a:off x="3197932" y="3641153"/>
              <a:ext cx="561850" cy="4865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 descr="PLACEHOLDER"/>
            <p:cNvSpPr/>
            <p:nvPr/>
          </p:nvSpPr>
          <p:spPr>
            <a:xfrm>
              <a:off x="3128479" y="357170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 descr="PLACEHOLDER"/>
            <p:cNvSpPr/>
            <p:nvPr/>
          </p:nvSpPr>
          <p:spPr>
            <a:xfrm>
              <a:off x="3690329" y="357170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橢圓 140" descr="PLACEHOLDER"/>
            <p:cNvSpPr/>
            <p:nvPr/>
          </p:nvSpPr>
          <p:spPr>
            <a:xfrm>
              <a:off x="3128479" y="405827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橢圓 141" descr="PLACEHOLDER"/>
            <p:cNvSpPr/>
            <p:nvPr/>
          </p:nvSpPr>
          <p:spPr>
            <a:xfrm>
              <a:off x="3690329" y="405827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橢圓 154" descr="PLACEHOLDER"/>
            <p:cNvSpPr/>
            <p:nvPr/>
          </p:nvSpPr>
          <p:spPr>
            <a:xfrm>
              <a:off x="3409404" y="357170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 descr="PLACEHOLDER"/>
            <p:cNvSpPr/>
            <p:nvPr/>
          </p:nvSpPr>
          <p:spPr>
            <a:xfrm>
              <a:off x="3409404" y="405827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 descr="PLACEHOLDER"/>
            <p:cNvSpPr/>
            <p:nvPr/>
          </p:nvSpPr>
          <p:spPr>
            <a:xfrm>
              <a:off x="3128479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橢圓 162" descr="PLACEHOLDER"/>
            <p:cNvSpPr/>
            <p:nvPr/>
          </p:nvSpPr>
          <p:spPr>
            <a:xfrm>
              <a:off x="3690329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 descr="PLACEHOLDER"/>
            <p:cNvCxnSpPr/>
            <p:nvPr/>
          </p:nvCxnSpPr>
          <p:spPr>
            <a:xfrm flipV="1">
              <a:off x="3478857" y="322443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圓形箭號 169" descr="PLACEHOLDER"/>
            <p:cNvSpPr/>
            <p:nvPr/>
          </p:nvSpPr>
          <p:spPr>
            <a:xfrm>
              <a:off x="3305224" y="298134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群組 206" descr="PLACEHOLDER"/>
          <p:cNvGrpSpPr/>
          <p:nvPr>
            <p:custDataLst>
              <p:tags r:id="rId138"/>
            </p:custDataLst>
          </p:nvPr>
        </p:nvGrpSpPr>
        <p:grpSpPr>
          <a:xfrm>
            <a:off x="3166115" y="3534063"/>
            <a:ext cx="625482" cy="419832"/>
            <a:chOff x="3166115" y="3534063"/>
            <a:chExt cx="625482" cy="419832"/>
          </a:xfrm>
        </p:grpSpPr>
        <p:sp>
          <p:nvSpPr>
            <p:cNvPr id="177" name="橢圓 176" descr="PLACEHOLDER"/>
            <p:cNvSpPr/>
            <p:nvPr/>
          </p:nvSpPr>
          <p:spPr>
            <a:xfrm>
              <a:off x="3652691" y="381498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橢圓 182" descr="PLACEHOLDER"/>
            <p:cNvSpPr/>
            <p:nvPr/>
          </p:nvSpPr>
          <p:spPr>
            <a:xfrm>
              <a:off x="3166115" y="3534063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0" name="群組 209" descr="PLACEHOLDER"/>
          <p:cNvGrpSpPr/>
          <p:nvPr>
            <p:custDataLst>
              <p:tags r:id="rId139"/>
            </p:custDataLst>
          </p:nvPr>
        </p:nvGrpSpPr>
        <p:grpSpPr>
          <a:xfrm>
            <a:off x="3166116" y="3534063"/>
            <a:ext cx="138907" cy="700756"/>
            <a:chOff x="3166116" y="3534063"/>
            <a:chExt cx="138907" cy="700756"/>
          </a:xfrm>
        </p:grpSpPr>
        <p:sp>
          <p:nvSpPr>
            <p:cNvPr id="208" name="橢圓 207" descr="PLACEHOLDER"/>
            <p:cNvSpPr/>
            <p:nvPr/>
          </p:nvSpPr>
          <p:spPr>
            <a:xfrm>
              <a:off x="3166116" y="3534063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橢圓 208" descr="PLACEHOLDER"/>
            <p:cNvSpPr/>
            <p:nvPr/>
          </p:nvSpPr>
          <p:spPr>
            <a:xfrm>
              <a:off x="316611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2" name="群組 221" descr="PLACEHOLDER"/>
          <p:cNvGrpSpPr/>
          <p:nvPr>
            <p:custDataLst>
              <p:tags r:id="rId140"/>
            </p:custDataLst>
          </p:nvPr>
        </p:nvGrpSpPr>
        <p:grpSpPr>
          <a:xfrm rot="1800004">
            <a:off x="3678637" y="2183162"/>
            <a:ext cx="700756" cy="1215834"/>
            <a:chOff x="3531049" y="2143616"/>
            <a:chExt cx="700756" cy="1215834"/>
          </a:xfrm>
        </p:grpSpPr>
        <p:sp>
          <p:nvSpPr>
            <p:cNvPr id="211" name="矩形 210" descr="PLACEHOLDER"/>
            <p:cNvSpPr/>
            <p:nvPr/>
          </p:nvSpPr>
          <p:spPr>
            <a:xfrm>
              <a:off x="3600502" y="2803421"/>
              <a:ext cx="561850" cy="4865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 descr="PLACEHOLDER"/>
            <p:cNvSpPr/>
            <p:nvPr/>
          </p:nvSpPr>
          <p:spPr>
            <a:xfrm>
              <a:off x="3531049" y="273396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 descr="PLACEHOLDER"/>
            <p:cNvSpPr/>
            <p:nvPr/>
          </p:nvSpPr>
          <p:spPr>
            <a:xfrm>
              <a:off x="4092899" y="273396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橢圓 213" descr="PLACEHOLDER"/>
            <p:cNvSpPr/>
            <p:nvPr/>
          </p:nvSpPr>
          <p:spPr>
            <a:xfrm>
              <a:off x="3531049" y="322054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橢圓 214" descr="PLACEHOLDER"/>
            <p:cNvSpPr/>
            <p:nvPr/>
          </p:nvSpPr>
          <p:spPr>
            <a:xfrm>
              <a:off x="4092899" y="322054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橢圓 215" descr="PLACEHOLDER"/>
            <p:cNvSpPr/>
            <p:nvPr/>
          </p:nvSpPr>
          <p:spPr>
            <a:xfrm>
              <a:off x="3811974" y="273396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 descr="PLACEHOLDER"/>
            <p:cNvSpPr/>
            <p:nvPr/>
          </p:nvSpPr>
          <p:spPr>
            <a:xfrm>
              <a:off x="3811974" y="322054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橢圓 217" descr="PLACEHOLDER"/>
            <p:cNvSpPr/>
            <p:nvPr/>
          </p:nvSpPr>
          <p:spPr>
            <a:xfrm>
              <a:off x="3531049" y="297725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橢圓 218" descr="PLACEHOLDER"/>
            <p:cNvSpPr/>
            <p:nvPr/>
          </p:nvSpPr>
          <p:spPr>
            <a:xfrm>
              <a:off x="4092899" y="297725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 descr="PLACEHOLDER"/>
            <p:cNvCxnSpPr/>
            <p:nvPr/>
          </p:nvCxnSpPr>
          <p:spPr>
            <a:xfrm flipV="1">
              <a:off x="3881427" y="2386702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圓形箭號 220" descr="PLACEHOLDER"/>
            <p:cNvSpPr/>
            <p:nvPr/>
          </p:nvSpPr>
          <p:spPr>
            <a:xfrm>
              <a:off x="3707794" y="2143616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群組 224" descr="PLACEHOLDER"/>
          <p:cNvGrpSpPr/>
          <p:nvPr>
            <p:custDataLst>
              <p:tags r:id="rId141"/>
            </p:custDataLst>
          </p:nvPr>
        </p:nvGrpSpPr>
        <p:grpSpPr>
          <a:xfrm>
            <a:off x="3447042" y="2766563"/>
            <a:ext cx="625482" cy="419830"/>
            <a:chOff x="3447042" y="2766563"/>
            <a:chExt cx="625482" cy="419830"/>
          </a:xfrm>
        </p:grpSpPr>
        <p:sp>
          <p:nvSpPr>
            <p:cNvPr id="223" name="橢圓 222" descr="PLACEHOLDER"/>
            <p:cNvSpPr/>
            <p:nvPr/>
          </p:nvSpPr>
          <p:spPr>
            <a:xfrm>
              <a:off x="3933618" y="27665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橢圓 223" descr="PLACEHOLDER"/>
            <p:cNvSpPr/>
            <p:nvPr/>
          </p:nvSpPr>
          <p:spPr>
            <a:xfrm>
              <a:off x="3447042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8" name="群組 227" descr="PLACEHOLDER"/>
          <p:cNvGrpSpPr/>
          <p:nvPr>
            <p:custDataLst>
              <p:tags r:id="rId142"/>
            </p:custDataLst>
          </p:nvPr>
        </p:nvGrpSpPr>
        <p:grpSpPr>
          <a:xfrm>
            <a:off x="3447042" y="3047486"/>
            <a:ext cx="625482" cy="419832"/>
            <a:chOff x="3447042" y="3047486"/>
            <a:chExt cx="625482" cy="419832"/>
          </a:xfrm>
        </p:grpSpPr>
        <p:sp>
          <p:nvSpPr>
            <p:cNvPr id="226" name="橢圓 225" descr="PLACEHOLDER"/>
            <p:cNvSpPr/>
            <p:nvPr/>
          </p:nvSpPr>
          <p:spPr>
            <a:xfrm>
              <a:off x="3447042" y="304748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橢圓 226" descr="PLACEHOLDER"/>
            <p:cNvSpPr/>
            <p:nvPr/>
          </p:nvSpPr>
          <p:spPr>
            <a:xfrm>
              <a:off x="3933618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0" name="群組 239" descr="PLACEHOLDER"/>
          <p:cNvGrpSpPr/>
          <p:nvPr>
            <p:custDataLst>
              <p:tags r:id="rId143"/>
            </p:custDataLst>
          </p:nvPr>
        </p:nvGrpSpPr>
        <p:grpSpPr>
          <a:xfrm rot="19800004">
            <a:off x="2859247" y="1415659"/>
            <a:ext cx="700757" cy="1215835"/>
            <a:chOff x="3006835" y="1376113"/>
            <a:chExt cx="700757" cy="1215835"/>
          </a:xfrm>
        </p:grpSpPr>
        <p:sp>
          <p:nvSpPr>
            <p:cNvPr id="229" name="矩形 228" descr="PLACEHOLDER"/>
            <p:cNvSpPr/>
            <p:nvPr/>
          </p:nvSpPr>
          <p:spPr>
            <a:xfrm>
              <a:off x="3076288" y="2035918"/>
              <a:ext cx="561851" cy="48657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橢圓 229" descr="PLACEHOLDER"/>
            <p:cNvSpPr/>
            <p:nvPr/>
          </p:nvSpPr>
          <p:spPr>
            <a:xfrm>
              <a:off x="3006835" y="19664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橢圓 230" descr="PLACEHOLDER"/>
            <p:cNvSpPr/>
            <p:nvPr/>
          </p:nvSpPr>
          <p:spPr>
            <a:xfrm>
              <a:off x="3568686" y="19664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橢圓 231" descr="PLACEHOLDER"/>
            <p:cNvSpPr/>
            <p:nvPr/>
          </p:nvSpPr>
          <p:spPr>
            <a:xfrm>
              <a:off x="3006835" y="245304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橢圓 232" descr="PLACEHOLDER"/>
            <p:cNvSpPr/>
            <p:nvPr/>
          </p:nvSpPr>
          <p:spPr>
            <a:xfrm>
              <a:off x="3568686" y="245304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橢圓 233" descr="PLACEHOLDER"/>
            <p:cNvSpPr/>
            <p:nvPr/>
          </p:nvSpPr>
          <p:spPr>
            <a:xfrm>
              <a:off x="3287761" y="19664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橢圓 234" descr="PLACEHOLDER"/>
            <p:cNvSpPr/>
            <p:nvPr/>
          </p:nvSpPr>
          <p:spPr>
            <a:xfrm>
              <a:off x="3287761" y="245304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橢圓 235" descr="PLACEHOLDER"/>
            <p:cNvSpPr/>
            <p:nvPr/>
          </p:nvSpPr>
          <p:spPr>
            <a:xfrm>
              <a:off x="3006835" y="220975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橢圓 236" descr="PLACEHOLDER"/>
            <p:cNvSpPr/>
            <p:nvPr/>
          </p:nvSpPr>
          <p:spPr>
            <a:xfrm>
              <a:off x="3568686" y="220975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8" name="直線接點 237" descr="PLACEHOLDER"/>
            <p:cNvCxnSpPr/>
            <p:nvPr/>
          </p:nvCxnSpPr>
          <p:spPr>
            <a:xfrm flipV="1">
              <a:off x="3357214" y="1619199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圓形箭號 238" descr="PLACEHOLDER"/>
            <p:cNvSpPr/>
            <p:nvPr/>
          </p:nvSpPr>
          <p:spPr>
            <a:xfrm>
              <a:off x="3183581" y="1376113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3" name="群組 242" descr="PLACEHOLDER"/>
          <p:cNvGrpSpPr/>
          <p:nvPr>
            <p:custDataLst>
              <p:tags r:id="rId144"/>
            </p:custDataLst>
          </p:nvPr>
        </p:nvGrpSpPr>
        <p:grpSpPr>
          <a:xfrm>
            <a:off x="3166115" y="1999059"/>
            <a:ext cx="138907" cy="700757"/>
            <a:chOff x="3166115" y="1999059"/>
            <a:chExt cx="138907" cy="700757"/>
          </a:xfrm>
        </p:grpSpPr>
        <p:sp>
          <p:nvSpPr>
            <p:cNvPr id="241" name="橢圓 240" descr="PLACEHOLDER"/>
            <p:cNvSpPr/>
            <p:nvPr/>
          </p:nvSpPr>
          <p:spPr>
            <a:xfrm>
              <a:off x="3166116" y="19990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 descr="PLACEHOLDER"/>
            <p:cNvSpPr/>
            <p:nvPr/>
          </p:nvSpPr>
          <p:spPr>
            <a:xfrm>
              <a:off x="3166115" y="2560910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6" name="群組 245" descr="PLACEHOLDER"/>
          <p:cNvGrpSpPr/>
          <p:nvPr>
            <p:custDataLst>
              <p:tags r:id="rId145"/>
            </p:custDataLst>
          </p:nvPr>
        </p:nvGrpSpPr>
        <p:grpSpPr>
          <a:xfrm>
            <a:off x="3166116" y="2279985"/>
            <a:ext cx="625483" cy="419832"/>
            <a:chOff x="3166116" y="2279985"/>
            <a:chExt cx="625483" cy="419832"/>
          </a:xfrm>
        </p:grpSpPr>
        <p:sp>
          <p:nvSpPr>
            <p:cNvPr id="244" name="橢圓 243" descr="PLACEHOLDER"/>
            <p:cNvSpPr/>
            <p:nvPr/>
          </p:nvSpPr>
          <p:spPr>
            <a:xfrm>
              <a:off x="3166116" y="2560910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橢圓 244" descr="PLACEHOLDER"/>
            <p:cNvSpPr/>
            <p:nvPr/>
          </p:nvSpPr>
          <p:spPr>
            <a:xfrm>
              <a:off x="3652693" y="2279985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8" name="群組 577" descr="PLACEHOLDER"/>
          <p:cNvGrpSpPr/>
          <p:nvPr>
            <p:custDataLst>
              <p:tags r:id="rId146"/>
            </p:custDataLst>
          </p:nvPr>
        </p:nvGrpSpPr>
        <p:grpSpPr>
          <a:xfrm rot="16200002">
            <a:off x="1784877" y="1741521"/>
            <a:ext cx="700756" cy="1215834"/>
            <a:chOff x="2080053" y="1446345"/>
            <a:chExt cx="700756" cy="1215834"/>
          </a:xfrm>
        </p:grpSpPr>
        <p:sp>
          <p:nvSpPr>
            <p:cNvPr id="247" name="矩形 246" descr="PLACEHOLDER"/>
            <p:cNvSpPr/>
            <p:nvPr/>
          </p:nvSpPr>
          <p:spPr>
            <a:xfrm>
              <a:off x="2149506" y="2106150"/>
              <a:ext cx="561850" cy="4865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橢圓 247" descr="PLACEHOLDER"/>
            <p:cNvSpPr/>
            <p:nvPr/>
          </p:nvSpPr>
          <p:spPr>
            <a:xfrm>
              <a:off x="2080053" y="203669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橢圓 248" descr="PLACEHOLDER"/>
            <p:cNvSpPr/>
            <p:nvPr/>
          </p:nvSpPr>
          <p:spPr>
            <a:xfrm>
              <a:off x="2641903" y="203669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橢圓 249" descr="PLACEHOLDER"/>
            <p:cNvSpPr/>
            <p:nvPr/>
          </p:nvSpPr>
          <p:spPr>
            <a:xfrm>
              <a:off x="2080053" y="252327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橢圓 250" descr="PLACEHOLDER"/>
            <p:cNvSpPr/>
            <p:nvPr/>
          </p:nvSpPr>
          <p:spPr>
            <a:xfrm>
              <a:off x="2641903" y="252327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橢圓 251" descr="PLACEHOLDER"/>
            <p:cNvSpPr/>
            <p:nvPr/>
          </p:nvSpPr>
          <p:spPr>
            <a:xfrm>
              <a:off x="2360978" y="203669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橢圓 252" descr="PLACEHOLDER"/>
            <p:cNvSpPr/>
            <p:nvPr/>
          </p:nvSpPr>
          <p:spPr>
            <a:xfrm>
              <a:off x="2360978" y="252327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橢圓 253" descr="PLACEHOLDER"/>
            <p:cNvSpPr/>
            <p:nvPr/>
          </p:nvSpPr>
          <p:spPr>
            <a:xfrm>
              <a:off x="2080053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橢圓 254" descr="PLACEHOLDER"/>
            <p:cNvSpPr/>
            <p:nvPr/>
          </p:nvSpPr>
          <p:spPr>
            <a:xfrm>
              <a:off x="2641903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6" name="直線接點 575" descr="PLACEHOLDER"/>
            <p:cNvCxnSpPr/>
            <p:nvPr/>
          </p:nvCxnSpPr>
          <p:spPr>
            <a:xfrm flipV="1">
              <a:off x="2430431" y="1689431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圓形箭號 576" descr="PLACEHOLDER"/>
            <p:cNvSpPr/>
            <p:nvPr/>
          </p:nvSpPr>
          <p:spPr>
            <a:xfrm>
              <a:off x="2256798" y="1446345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1" name="群組 580" descr="PLACEHOLDER"/>
          <p:cNvGrpSpPr/>
          <p:nvPr>
            <p:custDataLst>
              <p:tags r:id="rId147"/>
            </p:custDataLst>
          </p:nvPr>
        </p:nvGrpSpPr>
        <p:grpSpPr>
          <a:xfrm>
            <a:off x="2117689" y="2279984"/>
            <a:ext cx="625483" cy="419832"/>
            <a:chOff x="2117689" y="2279984"/>
            <a:chExt cx="625483" cy="419832"/>
          </a:xfrm>
        </p:grpSpPr>
        <p:sp>
          <p:nvSpPr>
            <p:cNvPr id="579" name="橢圓 578" descr="PLACEHOLDER"/>
            <p:cNvSpPr/>
            <p:nvPr/>
          </p:nvSpPr>
          <p:spPr>
            <a:xfrm>
              <a:off x="2117689" y="2279984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0" name="橢圓 579" descr="PLACEHOLDER"/>
            <p:cNvSpPr/>
            <p:nvPr/>
          </p:nvSpPr>
          <p:spPr>
            <a:xfrm>
              <a:off x="2604265" y="2560910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4" name="群組 583" descr="PLACEHOLDER"/>
          <p:cNvGrpSpPr/>
          <p:nvPr>
            <p:custDataLst>
              <p:tags r:id="rId148"/>
            </p:custDataLst>
          </p:nvPr>
        </p:nvGrpSpPr>
        <p:grpSpPr>
          <a:xfrm>
            <a:off x="2604266" y="1999060"/>
            <a:ext cx="138906" cy="700756"/>
            <a:chOff x="2604266" y="1999060"/>
            <a:chExt cx="138906" cy="700756"/>
          </a:xfrm>
        </p:grpSpPr>
        <p:sp>
          <p:nvSpPr>
            <p:cNvPr id="582" name="橢圓 581" descr="PLACEHOLDER"/>
            <p:cNvSpPr/>
            <p:nvPr/>
          </p:nvSpPr>
          <p:spPr>
            <a:xfrm>
              <a:off x="260426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3" name="橢圓 582" descr="PLACEHOLDER"/>
            <p:cNvSpPr/>
            <p:nvPr/>
          </p:nvSpPr>
          <p:spPr>
            <a:xfrm>
              <a:off x="2604266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6" name="群組 595" descr="PLACEHOLDER"/>
          <p:cNvGrpSpPr/>
          <p:nvPr>
            <p:custDataLst>
              <p:tags r:id="rId149"/>
            </p:custDataLst>
          </p:nvPr>
        </p:nvGrpSpPr>
        <p:grpSpPr>
          <a:xfrm rot="12600005">
            <a:off x="1529896" y="2834882"/>
            <a:ext cx="700756" cy="1215834"/>
            <a:chOff x="1677484" y="2284076"/>
            <a:chExt cx="700756" cy="1215834"/>
          </a:xfrm>
        </p:grpSpPr>
        <p:sp>
          <p:nvSpPr>
            <p:cNvPr id="585" name="矩形 584" descr="PLACEHOLDER"/>
            <p:cNvSpPr/>
            <p:nvPr/>
          </p:nvSpPr>
          <p:spPr>
            <a:xfrm>
              <a:off x="1746937" y="2943881"/>
              <a:ext cx="561850" cy="4865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6" name="橢圓 585" descr="PLACEHOLDER"/>
            <p:cNvSpPr/>
            <p:nvPr/>
          </p:nvSpPr>
          <p:spPr>
            <a:xfrm>
              <a:off x="1677484" y="28744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7" name="橢圓 586" descr="PLACEHOLDER"/>
            <p:cNvSpPr/>
            <p:nvPr/>
          </p:nvSpPr>
          <p:spPr>
            <a:xfrm>
              <a:off x="2239334" y="28744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8" name="橢圓 587" descr="PLACEHOLDER"/>
            <p:cNvSpPr/>
            <p:nvPr/>
          </p:nvSpPr>
          <p:spPr>
            <a:xfrm>
              <a:off x="1677484" y="336100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9" name="橢圓 588" descr="PLACEHOLDER"/>
            <p:cNvSpPr/>
            <p:nvPr/>
          </p:nvSpPr>
          <p:spPr>
            <a:xfrm>
              <a:off x="2239334" y="336100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0" name="橢圓 589" descr="PLACEHOLDER"/>
            <p:cNvSpPr/>
            <p:nvPr/>
          </p:nvSpPr>
          <p:spPr>
            <a:xfrm>
              <a:off x="1958409" y="28744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1" name="橢圓 590" descr="PLACEHOLDER"/>
            <p:cNvSpPr/>
            <p:nvPr/>
          </p:nvSpPr>
          <p:spPr>
            <a:xfrm>
              <a:off x="1958409" y="336100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2" name="橢圓 591" descr="PLACEHOLDER"/>
            <p:cNvSpPr/>
            <p:nvPr/>
          </p:nvSpPr>
          <p:spPr>
            <a:xfrm>
              <a:off x="1677484" y="311771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3" name="橢圓 592" descr="PLACEHOLDER"/>
            <p:cNvSpPr/>
            <p:nvPr/>
          </p:nvSpPr>
          <p:spPr>
            <a:xfrm>
              <a:off x="2239334" y="311771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4" name="直線接點 593" descr="PLACEHOLDER"/>
            <p:cNvCxnSpPr/>
            <p:nvPr/>
          </p:nvCxnSpPr>
          <p:spPr>
            <a:xfrm flipV="1">
              <a:off x="2027862" y="2527162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5" name="圓形箭號 594" descr="PLACEHOLDER"/>
            <p:cNvSpPr/>
            <p:nvPr/>
          </p:nvSpPr>
          <p:spPr>
            <a:xfrm>
              <a:off x="1854229" y="2284076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9" name="群組 598" descr="PLACEHOLDER"/>
          <p:cNvGrpSpPr/>
          <p:nvPr>
            <p:custDataLst>
              <p:tags r:id="rId150"/>
            </p:custDataLst>
          </p:nvPr>
        </p:nvGrpSpPr>
        <p:grpSpPr>
          <a:xfrm>
            <a:off x="1836764" y="3047485"/>
            <a:ext cx="625483" cy="419830"/>
            <a:chOff x="1836764" y="3047485"/>
            <a:chExt cx="625483" cy="419830"/>
          </a:xfrm>
        </p:grpSpPr>
        <p:sp>
          <p:nvSpPr>
            <p:cNvPr id="597" name="橢圓 596" descr="PLACEHOLDER"/>
            <p:cNvSpPr/>
            <p:nvPr/>
          </p:nvSpPr>
          <p:spPr>
            <a:xfrm>
              <a:off x="1836764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8" name="橢圓 597" descr="PLACEHOLDER"/>
            <p:cNvSpPr/>
            <p:nvPr/>
          </p:nvSpPr>
          <p:spPr>
            <a:xfrm>
              <a:off x="2323341" y="30474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2" name="群組 601" descr="PLACEHOLDER"/>
          <p:cNvGrpSpPr/>
          <p:nvPr>
            <p:custDataLst>
              <p:tags r:id="rId151"/>
            </p:custDataLst>
          </p:nvPr>
        </p:nvGrpSpPr>
        <p:grpSpPr>
          <a:xfrm>
            <a:off x="1836765" y="2766560"/>
            <a:ext cx="625482" cy="419832"/>
            <a:chOff x="1836765" y="2766560"/>
            <a:chExt cx="625482" cy="419832"/>
          </a:xfrm>
        </p:grpSpPr>
        <p:sp>
          <p:nvSpPr>
            <p:cNvPr id="600" name="橢圓 599" descr="PLACEHOLDER"/>
            <p:cNvSpPr/>
            <p:nvPr/>
          </p:nvSpPr>
          <p:spPr>
            <a:xfrm>
              <a:off x="2323341" y="304748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1" name="橢圓 600" descr="PLACEHOLDER"/>
            <p:cNvSpPr/>
            <p:nvPr/>
          </p:nvSpPr>
          <p:spPr>
            <a:xfrm>
              <a:off x="1836765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4" name="群組 613" descr="PLACEHOLDER"/>
          <p:cNvGrpSpPr/>
          <p:nvPr>
            <p:custDataLst>
              <p:tags r:id="rId152"/>
            </p:custDataLst>
          </p:nvPr>
        </p:nvGrpSpPr>
        <p:grpSpPr>
          <a:xfrm rot="9000009">
            <a:off x="2349283" y="3602387"/>
            <a:ext cx="700757" cy="1215835"/>
            <a:chOff x="2201696" y="3051580"/>
            <a:chExt cx="700757" cy="1215835"/>
          </a:xfrm>
        </p:grpSpPr>
        <p:sp>
          <p:nvSpPr>
            <p:cNvPr id="603" name="矩形 602" descr="PLACEHOLDER"/>
            <p:cNvSpPr/>
            <p:nvPr/>
          </p:nvSpPr>
          <p:spPr>
            <a:xfrm>
              <a:off x="2271149" y="3711385"/>
              <a:ext cx="561851" cy="48657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4" name="橢圓 603" descr="PLACEHOLDER"/>
            <p:cNvSpPr/>
            <p:nvPr/>
          </p:nvSpPr>
          <p:spPr>
            <a:xfrm>
              <a:off x="2201696" y="364193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5" name="橢圓 604" descr="PLACEHOLDER"/>
            <p:cNvSpPr/>
            <p:nvPr/>
          </p:nvSpPr>
          <p:spPr>
            <a:xfrm>
              <a:off x="2763547" y="364193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6" name="橢圓 605" descr="PLACEHOLDER"/>
            <p:cNvSpPr/>
            <p:nvPr/>
          </p:nvSpPr>
          <p:spPr>
            <a:xfrm>
              <a:off x="2201696" y="41285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7" name="橢圓 606" descr="PLACEHOLDER"/>
            <p:cNvSpPr/>
            <p:nvPr/>
          </p:nvSpPr>
          <p:spPr>
            <a:xfrm>
              <a:off x="2763547" y="41285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8" name="橢圓 607" descr="PLACEHOLDER"/>
            <p:cNvSpPr/>
            <p:nvPr/>
          </p:nvSpPr>
          <p:spPr>
            <a:xfrm>
              <a:off x="2482621" y="3641932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9" name="橢圓 608" descr="PLACEHOLDER"/>
            <p:cNvSpPr/>
            <p:nvPr/>
          </p:nvSpPr>
          <p:spPr>
            <a:xfrm>
              <a:off x="2482621" y="412850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0" name="橢圓 609" descr="PLACEHOLDER"/>
            <p:cNvSpPr/>
            <p:nvPr/>
          </p:nvSpPr>
          <p:spPr>
            <a:xfrm>
              <a:off x="2201696" y="388522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1" name="橢圓 610" descr="PLACEHOLDER"/>
            <p:cNvSpPr/>
            <p:nvPr/>
          </p:nvSpPr>
          <p:spPr>
            <a:xfrm>
              <a:off x="2763547" y="388522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2" name="直線接點 611" descr="PLACEHOLDER"/>
            <p:cNvCxnSpPr/>
            <p:nvPr/>
          </p:nvCxnSpPr>
          <p:spPr>
            <a:xfrm flipV="1">
              <a:off x="2552074" y="3294666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圓形箭號 612" descr="PLACEHOLDER"/>
            <p:cNvSpPr/>
            <p:nvPr/>
          </p:nvSpPr>
          <p:spPr>
            <a:xfrm>
              <a:off x="2378442" y="3051580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7" name="群組 616" descr="PLACEHOLDER"/>
          <p:cNvGrpSpPr/>
          <p:nvPr>
            <p:custDataLst>
              <p:tags r:id="rId153"/>
            </p:custDataLst>
          </p:nvPr>
        </p:nvGrpSpPr>
        <p:grpSpPr>
          <a:xfrm>
            <a:off x="2604265" y="3534065"/>
            <a:ext cx="138908" cy="700757"/>
            <a:chOff x="2604265" y="3534065"/>
            <a:chExt cx="138908" cy="700757"/>
          </a:xfrm>
        </p:grpSpPr>
        <p:sp>
          <p:nvSpPr>
            <p:cNvPr id="615" name="橢圓 614" descr="PLACEHOLDER"/>
            <p:cNvSpPr/>
            <p:nvPr/>
          </p:nvSpPr>
          <p:spPr>
            <a:xfrm>
              <a:off x="2604265" y="4095915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6" name="橢圓 615" descr="PLACEHOLDER"/>
            <p:cNvSpPr/>
            <p:nvPr/>
          </p:nvSpPr>
          <p:spPr>
            <a:xfrm>
              <a:off x="2604267" y="35340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20" name="群組 619" descr="PLACEHOLDER"/>
          <p:cNvGrpSpPr/>
          <p:nvPr>
            <p:custDataLst>
              <p:tags r:id="rId154"/>
            </p:custDataLst>
          </p:nvPr>
        </p:nvGrpSpPr>
        <p:grpSpPr>
          <a:xfrm>
            <a:off x="2117688" y="3534064"/>
            <a:ext cx="625485" cy="419830"/>
            <a:chOff x="2117688" y="3534064"/>
            <a:chExt cx="625485" cy="419830"/>
          </a:xfrm>
        </p:grpSpPr>
        <p:sp>
          <p:nvSpPr>
            <p:cNvPr id="618" name="橢圓 617" descr="PLACEHOLDER"/>
            <p:cNvSpPr/>
            <p:nvPr/>
          </p:nvSpPr>
          <p:spPr>
            <a:xfrm>
              <a:off x="2604266" y="3534064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9" name="橢圓 618" descr="PLACEHOLDER"/>
            <p:cNvSpPr/>
            <p:nvPr/>
          </p:nvSpPr>
          <p:spPr>
            <a:xfrm>
              <a:off x="2117688" y="3814988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2" name="群組 631" descr="PLACEHOLDER"/>
          <p:cNvGrpSpPr/>
          <p:nvPr>
            <p:custDataLst>
              <p:tags r:id="rId155"/>
            </p:custDataLst>
          </p:nvPr>
        </p:nvGrpSpPr>
        <p:grpSpPr>
          <a:xfrm rot="10800002">
            <a:off x="2323341" y="4095913"/>
            <a:ext cx="1262606" cy="1702411"/>
            <a:chOff x="2323341" y="3505561"/>
            <a:chExt cx="1262606" cy="1702411"/>
          </a:xfrm>
        </p:grpSpPr>
        <p:sp>
          <p:nvSpPr>
            <p:cNvPr id="621" name="矩形 620" descr="PLACEHOLDER"/>
            <p:cNvSpPr/>
            <p:nvPr/>
          </p:nvSpPr>
          <p:spPr>
            <a:xfrm>
              <a:off x="2392794" y="4165366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2" name="橢圓 621" descr="PLACEHOLDER"/>
            <p:cNvSpPr/>
            <p:nvPr/>
          </p:nvSpPr>
          <p:spPr>
            <a:xfrm>
              <a:off x="2323341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3" name="橢圓 622" descr="PLACEHOLDER"/>
            <p:cNvSpPr/>
            <p:nvPr/>
          </p:nvSpPr>
          <p:spPr>
            <a:xfrm>
              <a:off x="3447041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4" name="橢圓 623" descr="PLACEHOLDER"/>
            <p:cNvSpPr/>
            <p:nvPr/>
          </p:nvSpPr>
          <p:spPr>
            <a:xfrm>
              <a:off x="2323341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5" name="橢圓 624" descr="PLACEHOLDER"/>
            <p:cNvSpPr/>
            <p:nvPr/>
          </p:nvSpPr>
          <p:spPr>
            <a:xfrm>
              <a:off x="3447041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6" name="橢圓 625" descr="PLACEHOLDER"/>
            <p:cNvSpPr/>
            <p:nvPr/>
          </p:nvSpPr>
          <p:spPr>
            <a:xfrm>
              <a:off x="2885191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7" name="橢圓 626" descr="PLACEHOLDER"/>
            <p:cNvSpPr/>
            <p:nvPr/>
          </p:nvSpPr>
          <p:spPr>
            <a:xfrm>
              <a:off x="2885191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8" name="橢圓 627" descr="PLACEHOLDER"/>
            <p:cNvSpPr/>
            <p:nvPr/>
          </p:nvSpPr>
          <p:spPr>
            <a:xfrm>
              <a:off x="2323341" y="4582489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9" name="橢圓 628" descr="PLACEHOLDER"/>
            <p:cNvSpPr/>
            <p:nvPr/>
          </p:nvSpPr>
          <p:spPr>
            <a:xfrm>
              <a:off x="3447041" y="4582489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0" name="直線接點 629" descr="PLACEHOLDER"/>
            <p:cNvCxnSpPr/>
            <p:nvPr/>
          </p:nvCxnSpPr>
          <p:spPr>
            <a:xfrm flipV="1">
              <a:off x="2954644" y="3748647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圓形箭號 630" descr="PLACEHOLDER"/>
            <p:cNvSpPr/>
            <p:nvPr/>
          </p:nvSpPr>
          <p:spPr>
            <a:xfrm>
              <a:off x="2781011" y="3505561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5" name="群組 634" descr="PLACEHOLDER"/>
          <p:cNvGrpSpPr/>
          <p:nvPr>
            <p:custDataLst>
              <p:tags r:id="rId156"/>
            </p:custDataLst>
          </p:nvPr>
        </p:nvGrpSpPr>
        <p:grpSpPr>
          <a:xfrm>
            <a:off x="2604266" y="5069066"/>
            <a:ext cx="700756" cy="138906"/>
            <a:chOff x="2604266" y="5069066"/>
            <a:chExt cx="700756" cy="138906"/>
          </a:xfrm>
        </p:grpSpPr>
        <p:sp>
          <p:nvSpPr>
            <p:cNvPr id="633" name="橢圓 632" descr="PLACEHOLDER"/>
            <p:cNvSpPr/>
            <p:nvPr/>
          </p:nvSpPr>
          <p:spPr>
            <a:xfrm>
              <a:off x="2604266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4" name="橢圓 633" descr="PLACEHOLDER"/>
            <p:cNvSpPr/>
            <p:nvPr/>
          </p:nvSpPr>
          <p:spPr>
            <a:xfrm>
              <a:off x="3166116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8" name="群組 637" descr="PLACEHOLDER"/>
          <p:cNvGrpSpPr/>
          <p:nvPr>
            <p:custDataLst>
              <p:tags r:id="rId157"/>
            </p:custDataLst>
          </p:nvPr>
        </p:nvGrpSpPr>
        <p:grpSpPr>
          <a:xfrm>
            <a:off x="3166116" y="4582490"/>
            <a:ext cx="419831" cy="625482"/>
            <a:chOff x="3166116" y="4582490"/>
            <a:chExt cx="419831" cy="625482"/>
          </a:xfrm>
        </p:grpSpPr>
        <p:sp>
          <p:nvSpPr>
            <p:cNvPr id="636" name="橢圓 635" descr="PLACEHOLDER"/>
            <p:cNvSpPr/>
            <p:nvPr/>
          </p:nvSpPr>
          <p:spPr>
            <a:xfrm>
              <a:off x="3166116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7" name="橢圓 636" descr="PLACEHOLDER"/>
            <p:cNvSpPr/>
            <p:nvPr/>
          </p:nvSpPr>
          <p:spPr>
            <a:xfrm>
              <a:off x="3447041" y="458249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1" name="群組 640" descr="PLACEHOLDER"/>
          <p:cNvGrpSpPr/>
          <p:nvPr>
            <p:custDataLst>
              <p:tags r:id="rId158"/>
            </p:custDataLst>
          </p:nvPr>
        </p:nvGrpSpPr>
        <p:grpSpPr>
          <a:xfrm>
            <a:off x="3166116" y="4095913"/>
            <a:ext cx="419831" cy="625483"/>
            <a:chOff x="3166116" y="4095913"/>
            <a:chExt cx="419831" cy="625483"/>
          </a:xfrm>
        </p:grpSpPr>
        <p:sp>
          <p:nvSpPr>
            <p:cNvPr id="639" name="橢圓 638" descr="PLACEHOLDER"/>
            <p:cNvSpPr/>
            <p:nvPr/>
          </p:nvSpPr>
          <p:spPr>
            <a:xfrm>
              <a:off x="3447041" y="458249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0" name="橢圓 639" descr="PLACEHOLDER"/>
            <p:cNvSpPr/>
            <p:nvPr/>
          </p:nvSpPr>
          <p:spPr>
            <a:xfrm>
              <a:off x="316611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4" name="群組 643" descr="PLACEHOLDER"/>
          <p:cNvGrpSpPr/>
          <p:nvPr>
            <p:custDataLst>
              <p:tags r:id="rId159"/>
            </p:custDataLst>
          </p:nvPr>
        </p:nvGrpSpPr>
        <p:grpSpPr>
          <a:xfrm>
            <a:off x="2604266" y="4095913"/>
            <a:ext cx="700756" cy="138906"/>
            <a:chOff x="2604266" y="4095913"/>
            <a:chExt cx="700756" cy="138906"/>
          </a:xfrm>
        </p:grpSpPr>
        <p:sp>
          <p:nvSpPr>
            <p:cNvPr id="642" name="橢圓 641" descr="PLACEHOLDER"/>
            <p:cNvSpPr/>
            <p:nvPr/>
          </p:nvSpPr>
          <p:spPr>
            <a:xfrm>
              <a:off x="316611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3" name="橢圓 642" descr="PLACEHOLDER"/>
            <p:cNvSpPr/>
            <p:nvPr/>
          </p:nvSpPr>
          <p:spPr>
            <a:xfrm>
              <a:off x="260426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7" name="群組 646" descr="PLACEHOLDER"/>
          <p:cNvGrpSpPr/>
          <p:nvPr>
            <p:custDataLst>
              <p:tags r:id="rId160"/>
            </p:custDataLst>
          </p:nvPr>
        </p:nvGrpSpPr>
        <p:grpSpPr>
          <a:xfrm>
            <a:off x="2323341" y="4095912"/>
            <a:ext cx="419831" cy="625483"/>
            <a:chOff x="2323341" y="4095912"/>
            <a:chExt cx="419831" cy="625483"/>
          </a:xfrm>
        </p:grpSpPr>
        <p:sp>
          <p:nvSpPr>
            <p:cNvPr id="645" name="橢圓 644" descr="PLACEHOLDER"/>
            <p:cNvSpPr/>
            <p:nvPr/>
          </p:nvSpPr>
          <p:spPr>
            <a:xfrm>
              <a:off x="2604266" y="4095912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6" name="橢圓 645" descr="PLACEHOLDER"/>
            <p:cNvSpPr/>
            <p:nvPr/>
          </p:nvSpPr>
          <p:spPr>
            <a:xfrm>
              <a:off x="2323341" y="458248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0" name="群組 649" descr="PLACEHOLDER"/>
          <p:cNvGrpSpPr/>
          <p:nvPr>
            <p:custDataLst>
              <p:tags r:id="rId161"/>
            </p:custDataLst>
          </p:nvPr>
        </p:nvGrpSpPr>
        <p:grpSpPr>
          <a:xfrm>
            <a:off x="2323341" y="4582489"/>
            <a:ext cx="419831" cy="625483"/>
            <a:chOff x="2323341" y="4582489"/>
            <a:chExt cx="419831" cy="625483"/>
          </a:xfrm>
        </p:grpSpPr>
        <p:sp>
          <p:nvSpPr>
            <p:cNvPr id="648" name="橢圓 647" descr="PLACEHOLDER"/>
            <p:cNvSpPr/>
            <p:nvPr/>
          </p:nvSpPr>
          <p:spPr>
            <a:xfrm>
              <a:off x="2323341" y="4582489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9" name="橢圓 648" descr="PLACEHOLDER"/>
            <p:cNvSpPr/>
            <p:nvPr/>
          </p:nvSpPr>
          <p:spPr>
            <a:xfrm>
              <a:off x="2604266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2" name="群組 661" descr="PLACEHOLDER"/>
          <p:cNvGrpSpPr/>
          <p:nvPr>
            <p:custDataLst>
              <p:tags r:id="rId162"/>
            </p:custDataLst>
          </p:nvPr>
        </p:nvGrpSpPr>
        <p:grpSpPr>
          <a:xfrm rot="7200002">
            <a:off x="3908323" y="3180824"/>
            <a:ext cx="1262606" cy="1702411"/>
            <a:chOff x="3652693" y="2738060"/>
            <a:chExt cx="1262606" cy="1702411"/>
          </a:xfrm>
        </p:grpSpPr>
        <p:sp>
          <p:nvSpPr>
            <p:cNvPr id="651" name="矩形 650" descr="PLACEHOLDER"/>
            <p:cNvSpPr/>
            <p:nvPr/>
          </p:nvSpPr>
          <p:spPr>
            <a:xfrm>
              <a:off x="3722146" y="3397865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2" name="橢圓 651" descr="PLACEHOLDER"/>
            <p:cNvSpPr/>
            <p:nvPr/>
          </p:nvSpPr>
          <p:spPr>
            <a:xfrm>
              <a:off x="3652693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3" name="橢圓 652" descr="PLACEHOLDER"/>
            <p:cNvSpPr/>
            <p:nvPr/>
          </p:nvSpPr>
          <p:spPr>
            <a:xfrm>
              <a:off x="4776393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4" name="橢圓 653" descr="PLACEHOLDER"/>
            <p:cNvSpPr/>
            <p:nvPr/>
          </p:nvSpPr>
          <p:spPr>
            <a:xfrm>
              <a:off x="3652693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5" name="橢圓 654" descr="PLACEHOLDER"/>
            <p:cNvSpPr/>
            <p:nvPr/>
          </p:nvSpPr>
          <p:spPr>
            <a:xfrm>
              <a:off x="4776393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6" name="橢圓 655" descr="PLACEHOLDER"/>
            <p:cNvSpPr/>
            <p:nvPr/>
          </p:nvSpPr>
          <p:spPr>
            <a:xfrm>
              <a:off x="4214543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7" name="橢圓 656" descr="PLACEHOLDER"/>
            <p:cNvSpPr/>
            <p:nvPr/>
          </p:nvSpPr>
          <p:spPr>
            <a:xfrm>
              <a:off x="4214543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8" name="橢圓 657" descr="PLACEHOLDER"/>
            <p:cNvSpPr/>
            <p:nvPr/>
          </p:nvSpPr>
          <p:spPr>
            <a:xfrm>
              <a:off x="3652693" y="381498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9" name="橢圓 658" descr="PLACEHOLDER"/>
            <p:cNvSpPr/>
            <p:nvPr/>
          </p:nvSpPr>
          <p:spPr>
            <a:xfrm>
              <a:off x="4776393" y="381498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0" name="直線接點 659" descr="PLACEHOLDER"/>
            <p:cNvCxnSpPr/>
            <p:nvPr/>
          </p:nvCxnSpPr>
          <p:spPr>
            <a:xfrm flipV="1">
              <a:off x="4283996" y="2981146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" name="圓形箭號 660" descr="PLACEHOLDER"/>
            <p:cNvSpPr/>
            <p:nvPr/>
          </p:nvSpPr>
          <p:spPr>
            <a:xfrm>
              <a:off x="4110363" y="2738060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5" name="群組 664" descr="PLACEHOLDER"/>
          <p:cNvGrpSpPr/>
          <p:nvPr>
            <p:custDataLst>
              <p:tags r:id="rId163"/>
            </p:custDataLst>
          </p:nvPr>
        </p:nvGrpSpPr>
        <p:grpSpPr>
          <a:xfrm>
            <a:off x="4495469" y="3814988"/>
            <a:ext cx="419831" cy="625483"/>
            <a:chOff x="4495469" y="3814988"/>
            <a:chExt cx="419831" cy="625483"/>
          </a:xfrm>
        </p:grpSpPr>
        <p:sp>
          <p:nvSpPr>
            <p:cNvPr id="663" name="橢圓 662" descr="PLACEHOLDER"/>
            <p:cNvSpPr/>
            <p:nvPr/>
          </p:nvSpPr>
          <p:spPr>
            <a:xfrm>
              <a:off x="4495469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4" name="橢圓 663" descr="PLACEHOLDER"/>
            <p:cNvSpPr/>
            <p:nvPr/>
          </p:nvSpPr>
          <p:spPr>
            <a:xfrm>
              <a:off x="4776394" y="381498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8" name="群組 667" descr="PLACEHOLDER"/>
          <p:cNvGrpSpPr/>
          <p:nvPr>
            <p:custDataLst>
              <p:tags r:id="rId164"/>
            </p:custDataLst>
          </p:nvPr>
        </p:nvGrpSpPr>
        <p:grpSpPr>
          <a:xfrm>
            <a:off x="4495468" y="3328412"/>
            <a:ext cx="419830" cy="625483"/>
            <a:chOff x="4495468" y="3328412"/>
            <a:chExt cx="419830" cy="625483"/>
          </a:xfrm>
        </p:grpSpPr>
        <p:sp>
          <p:nvSpPr>
            <p:cNvPr id="666" name="橢圓 665" descr="PLACEHOLDER"/>
            <p:cNvSpPr/>
            <p:nvPr/>
          </p:nvSpPr>
          <p:spPr>
            <a:xfrm>
              <a:off x="4776392" y="381498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7" name="橢圓 666" descr="PLACEHOLDER"/>
            <p:cNvSpPr/>
            <p:nvPr/>
          </p:nvSpPr>
          <p:spPr>
            <a:xfrm>
              <a:off x="4495468" y="3328412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1" name="群組 670" descr="PLACEHOLDER"/>
          <p:cNvGrpSpPr/>
          <p:nvPr>
            <p:custDataLst>
              <p:tags r:id="rId165"/>
            </p:custDataLst>
          </p:nvPr>
        </p:nvGrpSpPr>
        <p:grpSpPr>
          <a:xfrm>
            <a:off x="3933618" y="3328412"/>
            <a:ext cx="700756" cy="138907"/>
            <a:chOff x="3933618" y="3328412"/>
            <a:chExt cx="700756" cy="138907"/>
          </a:xfrm>
        </p:grpSpPr>
        <p:sp>
          <p:nvSpPr>
            <p:cNvPr id="669" name="橢圓 668" descr="PLACEHOLDER"/>
            <p:cNvSpPr/>
            <p:nvPr/>
          </p:nvSpPr>
          <p:spPr>
            <a:xfrm>
              <a:off x="4495468" y="33284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0" name="橢圓 669" descr="PLACEHOLDER"/>
            <p:cNvSpPr/>
            <p:nvPr/>
          </p:nvSpPr>
          <p:spPr>
            <a:xfrm>
              <a:off x="3933618" y="3328412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4" name="群組 673" descr="PLACEHOLDER"/>
          <p:cNvGrpSpPr/>
          <p:nvPr>
            <p:custDataLst>
              <p:tags r:id="rId166"/>
            </p:custDataLst>
          </p:nvPr>
        </p:nvGrpSpPr>
        <p:grpSpPr>
          <a:xfrm>
            <a:off x="3652694" y="3328412"/>
            <a:ext cx="419831" cy="625482"/>
            <a:chOff x="3652694" y="3328412"/>
            <a:chExt cx="419831" cy="625482"/>
          </a:xfrm>
        </p:grpSpPr>
        <p:sp>
          <p:nvSpPr>
            <p:cNvPr id="672" name="橢圓 671" descr="PLACEHOLDER"/>
            <p:cNvSpPr/>
            <p:nvPr/>
          </p:nvSpPr>
          <p:spPr>
            <a:xfrm>
              <a:off x="3933619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3" name="橢圓 672" descr="PLACEHOLDER"/>
            <p:cNvSpPr/>
            <p:nvPr/>
          </p:nvSpPr>
          <p:spPr>
            <a:xfrm>
              <a:off x="3652694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7" name="群組 676" descr="PLACEHOLDER"/>
          <p:cNvGrpSpPr/>
          <p:nvPr>
            <p:custDataLst>
              <p:tags r:id="rId167"/>
            </p:custDataLst>
          </p:nvPr>
        </p:nvGrpSpPr>
        <p:grpSpPr>
          <a:xfrm>
            <a:off x="3652693" y="3814988"/>
            <a:ext cx="419831" cy="625482"/>
            <a:chOff x="3652693" y="3814988"/>
            <a:chExt cx="419831" cy="625482"/>
          </a:xfrm>
        </p:grpSpPr>
        <p:sp>
          <p:nvSpPr>
            <p:cNvPr id="675" name="橢圓 674" descr="PLACEHOLDER"/>
            <p:cNvSpPr/>
            <p:nvPr/>
          </p:nvSpPr>
          <p:spPr>
            <a:xfrm>
              <a:off x="3652693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6" name="橢圓 675" descr="PLACEHOLDER"/>
            <p:cNvSpPr/>
            <p:nvPr/>
          </p:nvSpPr>
          <p:spPr>
            <a:xfrm>
              <a:off x="3933617" y="4301564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0" name="群組 679" descr="PLACEHOLDER"/>
          <p:cNvGrpSpPr/>
          <p:nvPr>
            <p:custDataLst>
              <p:tags r:id="rId168"/>
            </p:custDataLst>
          </p:nvPr>
        </p:nvGrpSpPr>
        <p:grpSpPr>
          <a:xfrm>
            <a:off x="3933617" y="4301565"/>
            <a:ext cx="700757" cy="138906"/>
            <a:chOff x="3933617" y="4301565"/>
            <a:chExt cx="700757" cy="138906"/>
          </a:xfrm>
        </p:grpSpPr>
        <p:sp>
          <p:nvSpPr>
            <p:cNvPr id="678" name="橢圓 677" descr="PLACEHOLDER"/>
            <p:cNvSpPr/>
            <p:nvPr/>
          </p:nvSpPr>
          <p:spPr>
            <a:xfrm>
              <a:off x="3933617" y="4301565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9" name="橢圓 678" descr="PLACEHOLDER"/>
            <p:cNvSpPr/>
            <p:nvPr/>
          </p:nvSpPr>
          <p:spPr>
            <a:xfrm>
              <a:off x="4495468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2" name="群組 691" descr="PLACEHOLDER"/>
          <p:cNvGrpSpPr/>
          <p:nvPr>
            <p:custDataLst>
              <p:tags r:id="rId169"/>
            </p:custDataLst>
          </p:nvPr>
        </p:nvGrpSpPr>
        <p:grpSpPr>
          <a:xfrm rot="3600000">
            <a:off x="3908324" y="1350643"/>
            <a:ext cx="1262608" cy="1702413"/>
            <a:chOff x="3652694" y="1203055"/>
            <a:chExt cx="1262608" cy="1702413"/>
          </a:xfrm>
        </p:grpSpPr>
        <p:sp>
          <p:nvSpPr>
            <p:cNvPr id="681" name="矩形 680" descr="PLACEHOLDER"/>
            <p:cNvSpPr/>
            <p:nvPr/>
          </p:nvSpPr>
          <p:spPr>
            <a:xfrm>
              <a:off x="3722147" y="1862860"/>
              <a:ext cx="1123702" cy="97315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2" name="橢圓 681" descr="PLACEHOLDER"/>
            <p:cNvSpPr/>
            <p:nvPr/>
          </p:nvSpPr>
          <p:spPr>
            <a:xfrm>
              <a:off x="3652694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3" name="橢圓 682" descr="PLACEHOLDER"/>
            <p:cNvSpPr/>
            <p:nvPr/>
          </p:nvSpPr>
          <p:spPr>
            <a:xfrm>
              <a:off x="4776396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4" name="橢圓 683" descr="PLACEHOLDER"/>
            <p:cNvSpPr/>
            <p:nvPr/>
          </p:nvSpPr>
          <p:spPr>
            <a:xfrm>
              <a:off x="3652694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5" name="橢圓 684" descr="PLACEHOLDER"/>
            <p:cNvSpPr/>
            <p:nvPr/>
          </p:nvSpPr>
          <p:spPr>
            <a:xfrm>
              <a:off x="4776396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6" name="橢圓 685" descr="PLACEHOLDER"/>
            <p:cNvSpPr/>
            <p:nvPr/>
          </p:nvSpPr>
          <p:spPr>
            <a:xfrm>
              <a:off x="4214545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7" name="橢圓 686" descr="PLACEHOLDER"/>
            <p:cNvSpPr/>
            <p:nvPr/>
          </p:nvSpPr>
          <p:spPr>
            <a:xfrm>
              <a:off x="4214545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8" name="橢圓 687" descr="PLACEHOLDER"/>
            <p:cNvSpPr/>
            <p:nvPr/>
          </p:nvSpPr>
          <p:spPr>
            <a:xfrm>
              <a:off x="3652694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9" name="橢圓 688" descr="PLACEHOLDER"/>
            <p:cNvSpPr/>
            <p:nvPr/>
          </p:nvSpPr>
          <p:spPr>
            <a:xfrm>
              <a:off x="4776396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0" name="直線接點 689" descr="PLACEHOLDER"/>
            <p:cNvCxnSpPr/>
            <p:nvPr/>
          </p:nvCxnSpPr>
          <p:spPr>
            <a:xfrm flipV="1">
              <a:off x="4283998" y="1446141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1" name="圓形箭號 690" descr="PLACEHOLDER"/>
            <p:cNvSpPr/>
            <p:nvPr/>
          </p:nvSpPr>
          <p:spPr>
            <a:xfrm>
              <a:off x="4110365" y="1203055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5" name="群組 694" descr="PLACEHOLDER"/>
          <p:cNvGrpSpPr/>
          <p:nvPr>
            <p:custDataLst>
              <p:tags r:id="rId170"/>
            </p:custDataLst>
          </p:nvPr>
        </p:nvGrpSpPr>
        <p:grpSpPr>
          <a:xfrm>
            <a:off x="4495471" y="1793407"/>
            <a:ext cx="419831" cy="625484"/>
            <a:chOff x="4495471" y="1793407"/>
            <a:chExt cx="419831" cy="625484"/>
          </a:xfrm>
        </p:grpSpPr>
        <p:sp>
          <p:nvSpPr>
            <p:cNvPr id="693" name="橢圓 692" descr="PLACEHOLDER"/>
            <p:cNvSpPr/>
            <p:nvPr/>
          </p:nvSpPr>
          <p:spPr>
            <a:xfrm>
              <a:off x="4776396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4" name="橢圓 693" descr="PLACEHOLDER"/>
            <p:cNvSpPr/>
            <p:nvPr/>
          </p:nvSpPr>
          <p:spPr>
            <a:xfrm>
              <a:off x="4495471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8" name="群組 697" descr="PLACEHOLDER"/>
          <p:cNvGrpSpPr/>
          <p:nvPr>
            <p:custDataLst>
              <p:tags r:id="rId171"/>
            </p:custDataLst>
          </p:nvPr>
        </p:nvGrpSpPr>
        <p:grpSpPr>
          <a:xfrm>
            <a:off x="3933620" y="1793407"/>
            <a:ext cx="700757" cy="138907"/>
            <a:chOff x="3933620" y="1793407"/>
            <a:chExt cx="700757" cy="138907"/>
          </a:xfrm>
        </p:grpSpPr>
        <p:sp>
          <p:nvSpPr>
            <p:cNvPr id="696" name="橢圓 695" descr="PLACEHOLDER"/>
            <p:cNvSpPr/>
            <p:nvPr/>
          </p:nvSpPr>
          <p:spPr>
            <a:xfrm>
              <a:off x="4495471" y="1793407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7" name="橢圓 696" descr="PLACEHOLDER"/>
            <p:cNvSpPr/>
            <p:nvPr/>
          </p:nvSpPr>
          <p:spPr>
            <a:xfrm>
              <a:off x="3933620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1" name="群組 700" descr="PLACEHOLDER"/>
          <p:cNvGrpSpPr/>
          <p:nvPr>
            <p:custDataLst>
              <p:tags r:id="rId172"/>
            </p:custDataLst>
          </p:nvPr>
        </p:nvGrpSpPr>
        <p:grpSpPr>
          <a:xfrm>
            <a:off x="3652694" y="1793407"/>
            <a:ext cx="419832" cy="625484"/>
            <a:chOff x="3652694" y="1793407"/>
            <a:chExt cx="419832" cy="625484"/>
          </a:xfrm>
        </p:grpSpPr>
        <p:sp>
          <p:nvSpPr>
            <p:cNvPr id="699" name="橢圓 698" descr="PLACEHOLDER"/>
            <p:cNvSpPr/>
            <p:nvPr/>
          </p:nvSpPr>
          <p:spPr>
            <a:xfrm>
              <a:off x="3933620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0" name="橢圓 699" descr="PLACEHOLDER"/>
            <p:cNvSpPr/>
            <p:nvPr/>
          </p:nvSpPr>
          <p:spPr>
            <a:xfrm>
              <a:off x="3652694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4" name="群組 703" descr="PLACEHOLDER"/>
          <p:cNvGrpSpPr/>
          <p:nvPr>
            <p:custDataLst>
              <p:tags r:id="rId173"/>
            </p:custDataLst>
          </p:nvPr>
        </p:nvGrpSpPr>
        <p:grpSpPr>
          <a:xfrm>
            <a:off x="3652694" y="2279984"/>
            <a:ext cx="419831" cy="625484"/>
            <a:chOff x="3652694" y="2279984"/>
            <a:chExt cx="419831" cy="625484"/>
          </a:xfrm>
        </p:grpSpPr>
        <p:sp>
          <p:nvSpPr>
            <p:cNvPr id="702" name="橢圓 701" descr="PLACEHOLDER"/>
            <p:cNvSpPr/>
            <p:nvPr/>
          </p:nvSpPr>
          <p:spPr>
            <a:xfrm>
              <a:off x="3652694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3" name="橢圓 702" descr="PLACEHOLDER"/>
            <p:cNvSpPr/>
            <p:nvPr/>
          </p:nvSpPr>
          <p:spPr>
            <a:xfrm>
              <a:off x="3933619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7" name="群組 706" descr="PLACEHOLDER"/>
          <p:cNvGrpSpPr/>
          <p:nvPr>
            <p:custDataLst>
              <p:tags r:id="rId174"/>
            </p:custDataLst>
          </p:nvPr>
        </p:nvGrpSpPr>
        <p:grpSpPr>
          <a:xfrm>
            <a:off x="3933619" y="2766561"/>
            <a:ext cx="700758" cy="138907"/>
            <a:chOff x="3933619" y="2766561"/>
            <a:chExt cx="700758" cy="138907"/>
          </a:xfrm>
        </p:grpSpPr>
        <p:sp>
          <p:nvSpPr>
            <p:cNvPr id="705" name="橢圓 704" descr="PLACEHOLDER"/>
            <p:cNvSpPr/>
            <p:nvPr/>
          </p:nvSpPr>
          <p:spPr>
            <a:xfrm>
              <a:off x="3933619" y="276656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6" name="橢圓 705" descr="PLACEHOLDER"/>
            <p:cNvSpPr/>
            <p:nvPr/>
          </p:nvSpPr>
          <p:spPr>
            <a:xfrm>
              <a:off x="4495471" y="2766561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10" name="群組 709" descr="PLACEHOLDER"/>
          <p:cNvGrpSpPr/>
          <p:nvPr>
            <p:custDataLst>
              <p:tags r:id="rId175"/>
            </p:custDataLst>
          </p:nvPr>
        </p:nvGrpSpPr>
        <p:grpSpPr>
          <a:xfrm>
            <a:off x="4495470" y="2279984"/>
            <a:ext cx="419832" cy="625484"/>
            <a:chOff x="4495470" y="2279984"/>
            <a:chExt cx="419832" cy="625484"/>
          </a:xfrm>
        </p:grpSpPr>
        <p:sp>
          <p:nvSpPr>
            <p:cNvPr id="708" name="橢圓 707" descr="PLACEHOLDER"/>
            <p:cNvSpPr/>
            <p:nvPr/>
          </p:nvSpPr>
          <p:spPr>
            <a:xfrm>
              <a:off x="4495470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9" name="橢圓 708" descr="PLACEHOLDER"/>
            <p:cNvSpPr/>
            <p:nvPr/>
          </p:nvSpPr>
          <p:spPr>
            <a:xfrm>
              <a:off x="4776396" y="22799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2" name="群組 721" descr="PLACEHOLDER"/>
          <p:cNvGrpSpPr/>
          <p:nvPr>
            <p:custDataLst>
              <p:tags r:id="rId176"/>
            </p:custDataLst>
          </p:nvPr>
        </p:nvGrpSpPr>
        <p:grpSpPr>
          <a:xfrm>
            <a:off x="2323340" y="435555"/>
            <a:ext cx="1262606" cy="1702411"/>
            <a:chOff x="2323340" y="435555"/>
            <a:chExt cx="1262606" cy="1702411"/>
          </a:xfrm>
        </p:grpSpPr>
        <p:sp>
          <p:nvSpPr>
            <p:cNvPr id="711" name="矩形 710" descr="PLACEHOLDER"/>
            <p:cNvSpPr/>
            <p:nvPr/>
          </p:nvSpPr>
          <p:spPr>
            <a:xfrm>
              <a:off x="2392793" y="1095360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2" name="橢圓 711" descr="PLACEHOLDER"/>
            <p:cNvSpPr/>
            <p:nvPr/>
          </p:nvSpPr>
          <p:spPr>
            <a:xfrm>
              <a:off x="2323340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3" name="橢圓 712" descr="PLACEHOLDER"/>
            <p:cNvSpPr/>
            <p:nvPr/>
          </p:nvSpPr>
          <p:spPr>
            <a:xfrm>
              <a:off x="3447040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4" name="橢圓 713" descr="PLACEHOLDER"/>
            <p:cNvSpPr/>
            <p:nvPr/>
          </p:nvSpPr>
          <p:spPr>
            <a:xfrm>
              <a:off x="2323340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5" name="橢圓 714" descr="PLACEHOLDER"/>
            <p:cNvSpPr/>
            <p:nvPr/>
          </p:nvSpPr>
          <p:spPr>
            <a:xfrm>
              <a:off x="3447040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6" name="橢圓 715" descr="PLACEHOLDER"/>
            <p:cNvSpPr/>
            <p:nvPr/>
          </p:nvSpPr>
          <p:spPr>
            <a:xfrm>
              <a:off x="2885190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7" name="橢圓 716" descr="PLACEHOLDER"/>
            <p:cNvSpPr/>
            <p:nvPr/>
          </p:nvSpPr>
          <p:spPr>
            <a:xfrm>
              <a:off x="2885190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8" name="橢圓 717" descr="PLACEHOLDER"/>
            <p:cNvSpPr/>
            <p:nvPr/>
          </p:nvSpPr>
          <p:spPr>
            <a:xfrm>
              <a:off x="2323340" y="151248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9" name="橢圓 718" descr="PLACEHOLDER"/>
            <p:cNvSpPr/>
            <p:nvPr/>
          </p:nvSpPr>
          <p:spPr>
            <a:xfrm>
              <a:off x="3447040" y="151248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20" name="直線接點 719" descr="PLACEHOLDER"/>
            <p:cNvCxnSpPr/>
            <p:nvPr/>
          </p:nvCxnSpPr>
          <p:spPr>
            <a:xfrm flipV="1">
              <a:off x="2954643" y="678641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圓形箭號 720" descr="PLACEHOLDER"/>
            <p:cNvSpPr/>
            <p:nvPr/>
          </p:nvSpPr>
          <p:spPr>
            <a:xfrm>
              <a:off x="2781010" y="435555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5" name="群組 724" descr="PLACEHOLDER"/>
          <p:cNvGrpSpPr/>
          <p:nvPr>
            <p:custDataLst>
              <p:tags r:id="rId177"/>
            </p:custDataLst>
          </p:nvPr>
        </p:nvGrpSpPr>
        <p:grpSpPr>
          <a:xfrm>
            <a:off x="2604265" y="1025907"/>
            <a:ext cx="700756" cy="138906"/>
            <a:chOff x="2604265" y="1025907"/>
            <a:chExt cx="700756" cy="138906"/>
          </a:xfrm>
        </p:grpSpPr>
        <p:sp>
          <p:nvSpPr>
            <p:cNvPr id="723" name="橢圓 722" descr="PLACEHOLDER"/>
            <p:cNvSpPr/>
            <p:nvPr/>
          </p:nvSpPr>
          <p:spPr>
            <a:xfrm>
              <a:off x="3166115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4" name="橢圓 723" descr="PLACEHOLDER"/>
            <p:cNvSpPr/>
            <p:nvPr/>
          </p:nvSpPr>
          <p:spPr>
            <a:xfrm>
              <a:off x="2604265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8" name="群組 727" descr="PLACEHOLDER"/>
          <p:cNvGrpSpPr/>
          <p:nvPr>
            <p:custDataLst>
              <p:tags r:id="rId178"/>
            </p:custDataLst>
          </p:nvPr>
        </p:nvGrpSpPr>
        <p:grpSpPr>
          <a:xfrm>
            <a:off x="2323340" y="1025907"/>
            <a:ext cx="419831" cy="625482"/>
            <a:chOff x="2323340" y="1025907"/>
            <a:chExt cx="419831" cy="625482"/>
          </a:xfrm>
        </p:grpSpPr>
        <p:sp>
          <p:nvSpPr>
            <p:cNvPr id="726" name="橢圓 725" descr="PLACEHOLDER"/>
            <p:cNvSpPr/>
            <p:nvPr/>
          </p:nvSpPr>
          <p:spPr>
            <a:xfrm>
              <a:off x="2604265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7" name="橢圓 726" descr="PLACEHOLDER"/>
            <p:cNvSpPr/>
            <p:nvPr/>
          </p:nvSpPr>
          <p:spPr>
            <a:xfrm>
              <a:off x="2323340" y="151248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1" name="群組 730" descr="PLACEHOLDER"/>
          <p:cNvGrpSpPr/>
          <p:nvPr>
            <p:custDataLst>
              <p:tags r:id="rId179"/>
            </p:custDataLst>
          </p:nvPr>
        </p:nvGrpSpPr>
        <p:grpSpPr>
          <a:xfrm>
            <a:off x="2323340" y="1512483"/>
            <a:ext cx="419831" cy="625483"/>
            <a:chOff x="2323340" y="1512483"/>
            <a:chExt cx="419831" cy="625483"/>
          </a:xfrm>
        </p:grpSpPr>
        <p:sp>
          <p:nvSpPr>
            <p:cNvPr id="729" name="橢圓 728" descr="PLACEHOLDER"/>
            <p:cNvSpPr/>
            <p:nvPr/>
          </p:nvSpPr>
          <p:spPr>
            <a:xfrm>
              <a:off x="2323340" y="151248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0" name="橢圓 729" descr="PLACEHOLDER"/>
            <p:cNvSpPr/>
            <p:nvPr/>
          </p:nvSpPr>
          <p:spPr>
            <a:xfrm>
              <a:off x="2604265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4" name="群組 733" descr="PLACEHOLDER"/>
          <p:cNvGrpSpPr/>
          <p:nvPr>
            <p:custDataLst>
              <p:tags r:id="rId180"/>
            </p:custDataLst>
          </p:nvPr>
        </p:nvGrpSpPr>
        <p:grpSpPr>
          <a:xfrm>
            <a:off x="2604265" y="1999060"/>
            <a:ext cx="700756" cy="138906"/>
            <a:chOff x="2604265" y="1999060"/>
            <a:chExt cx="700756" cy="138906"/>
          </a:xfrm>
        </p:grpSpPr>
        <p:sp>
          <p:nvSpPr>
            <p:cNvPr id="732" name="橢圓 731" descr="PLACEHOLDER"/>
            <p:cNvSpPr/>
            <p:nvPr/>
          </p:nvSpPr>
          <p:spPr>
            <a:xfrm>
              <a:off x="2604265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3" name="橢圓 732" descr="PLACEHOLDER"/>
            <p:cNvSpPr/>
            <p:nvPr/>
          </p:nvSpPr>
          <p:spPr>
            <a:xfrm>
              <a:off x="3166115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7" name="群組 736" descr="PLACEHOLDER"/>
          <p:cNvGrpSpPr/>
          <p:nvPr>
            <p:custDataLst>
              <p:tags r:id="rId181"/>
            </p:custDataLst>
          </p:nvPr>
        </p:nvGrpSpPr>
        <p:grpSpPr>
          <a:xfrm>
            <a:off x="3166115" y="1512484"/>
            <a:ext cx="419831" cy="625482"/>
            <a:chOff x="3166115" y="1512484"/>
            <a:chExt cx="419831" cy="625482"/>
          </a:xfrm>
        </p:grpSpPr>
        <p:sp>
          <p:nvSpPr>
            <p:cNvPr id="735" name="橢圓 734" descr="PLACEHOLDER"/>
            <p:cNvSpPr/>
            <p:nvPr/>
          </p:nvSpPr>
          <p:spPr>
            <a:xfrm>
              <a:off x="3166115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6" name="橢圓 735" descr="PLACEHOLDER"/>
            <p:cNvSpPr/>
            <p:nvPr/>
          </p:nvSpPr>
          <p:spPr>
            <a:xfrm>
              <a:off x="3447040" y="15124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0" name="群組 739" descr="PLACEHOLDER"/>
          <p:cNvGrpSpPr/>
          <p:nvPr>
            <p:custDataLst>
              <p:tags r:id="rId182"/>
            </p:custDataLst>
          </p:nvPr>
        </p:nvGrpSpPr>
        <p:grpSpPr>
          <a:xfrm>
            <a:off x="3166115" y="1025907"/>
            <a:ext cx="419831" cy="625483"/>
            <a:chOff x="3166115" y="1025907"/>
            <a:chExt cx="419831" cy="625483"/>
          </a:xfrm>
        </p:grpSpPr>
        <p:sp>
          <p:nvSpPr>
            <p:cNvPr id="738" name="橢圓 737" descr="PLACEHOLDER"/>
            <p:cNvSpPr/>
            <p:nvPr/>
          </p:nvSpPr>
          <p:spPr>
            <a:xfrm>
              <a:off x="3447040" y="15124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9" name="橢圓 738" descr="PLACEHOLDER"/>
            <p:cNvSpPr/>
            <p:nvPr/>
          </p:nvSpPr>
          <p:spPr>
            <a:xfrm>
              <a:off x="3166115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52" name="群組 751" descr="PLACEHOLDER"/>
          <p:cNvGrpSpPr/>
          <p:nvPr>
            <p:custDataLst>
              <p:tags r:id="rId183"/>
            </p:custDataLst>
          </p:nvPr>
        </p:nvGrpSpPr>
        <p:grpSpPr>
          <a:xfrm rot="18000004">
            <a:off x="738360" y="1350643"/>
            <a:ext cx="1262606" cy="1702411"/>
            <a:chOff x="993990" y="1203055"/>
            <a:chExt cx="1262606" cy="1702411"/>
          </a:xfrm>
        </p:grpSpPr>
        <p:sp>
          <p:nvSpPr>
            <p:cNvPr id="741" name="矩形 740" descr="PLACEHOLDER"/>
            <p:cNvSpPr/>
            <p:nvPr/>
          </p:nvSpPr>
          <p:spPr>
            <a:xfrm>
              <a:off x="1063443" y="1862860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2" name="橢圓 741" descr="PLACEHOLDER"/>
            <p:cNvSpPr/>
            <p:nvPr/>
          </p:nvSpPr>
          <p:spPr>
            <a:xfrm>
              <a:off x="993990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3" name="橢圓 742" descr="PLACEHOLDER"/>
            <p:cNvSpPr/>
            <p:nvPr/>
          </p:nvSpPr>
          <p:spPr>
            <a:xfrm>
              <a:off x="2117690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4" name="橢圓 743" descr="PLACEHOLDER"/>
            <p:cNvSpPr/>
            <p:nvPr/>
          </p:nvSpPr>
          <p:spPr>
            <a:xfrm>
              <a:off x="993990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5" name="橢圓 744" descr="PLACEHOLDER"/>
            <p:cNvSpPr/>
            <p:nvPr/>
          </p:nvSpPr>
          <p:spPr>
            <a:xfrm>
              <a:off x="2117690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6" name="橢圓 745" descr="PLACEHOLDER"/>
            <p:cNvSpPr/>
            <p:nvPr/>
          </p:nvSpPr>
          <p:spPr>
            <a:xfrm>
              <a:off x="1555840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7" name="橢圓 746" descr="PLACEHOLDER"/>
            <p:cNvSpPr/>
            <p:nvPr/>
          </p:nvSpPr>
          <p:spPr>
            <a:xfrm>
              <a:off x="1555840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8" name="橢圓 747" descr="PLACEHOLDER"/>
            <p:cNvSpPr/>
            <p:nvPr/>
          </p:nvSpPr>
          <p:spPr>
            <a:xfrm>
              <a:off x="993990" y="227998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9" name="橢圓 748" descr="PLACEHOLDER"/>
            <p:cNvSpPr/>
            <p:nvPr/>
          </p:nvSpPr>
          <p:spPr>
            <a:xfrm>
              <a:off x="2117690" y="227998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0" name="直線接點 749" descr="PLACEHOLDER"/>
            <p:cNvCxnSpPr/>
            <p:nvPr/>
          </p:nvCxnSpPr>
          <p:spPr>
            <a:xfrm flipV="1">
              <a:off x="1625293" y="1446141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圓形箭號 750" descr="PLACEHOLDER"/>
            <p:cNvSpPr/>
            <p:nvPr/>
          </p:nvSpPr>
          <p:spPr>
            <a:xfrm>
              <a:off x="1451660" y="1203055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5" name="群組 754" descr="PLACEHOLDER"/>
          <p:cNvGrpSpPr/>
          <p:nvPr>
            <p:custDataLst>
              <p:tags r:id="rId184"/>
            </p:custDataLst>
          </p:nvPr>
        </p:nvGrpSpPr>
        <p:grpSpPr>
          <a:xfrm>
            <a:off x="993990" y="1793407"/>
            <a:ext cx="419832" cy="625482"/>
            <a:chOff x="993990" y="1793407"/>
            <a:chExt cx="419832" cy="625482"/>
          </a:xfrm>
        </p:grpSpPr>
        <p:sp>
          <p:nvSpPr>
            <p:cNvPr id="753" name="橢圓 752" descr="PLACEHOLDER"/>
            <p:cNvSpPr/>
            <p:nvPr/>
          </p:nvSpPr>
          <p:spPr>
            <a:xfrm>
              <a:off x="1274916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4" name="橢圓 753" descr="PLACEHOLDER"/>
            <p:cNvSpPr/>
            <p:nvPr/>
          </p:nvSpPr>
          <p:spPr>
            <a:xfrm>
              <a:off x="993990" y="227998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58" name="群組 757" descr="PLACEHOLDER"/>
          <p:cNvGrpSpPr/>
          <p:nvPr>
            <p:custDataLst>
              <p:tags r:id="rId185"/>
            </p:custDataLst>
          </p:nvPr>
        </p:nvGrpSpPr>
        <p:grpSpPr>
          <a:xfrm>
            <a:off x="993989" y="2279983"/>
            <a:ext cx="419831" cy="625482"/>
            <a:chOff x="993989" y="2279983"/>
            <a:chExt cx="419831" cy="625482"/>
          </a:xfrm>
        </p:grpSpPr>
        <p:sp>
          <p:nvSpPr>
            <p:cNvPr id="756" name="橢圓 755" descr="PLACEHOLDER"/>
            <p:cNvSpPr/>
            <p:nvPr/>
          </p:nvSpPr>
          <p:spPr>
            <a:xfrm>
              <a:off x="993989" y="227998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7" name="橢圓 756" descr="PLACEHOLDER"/>
            <p:cNvSpPr/>
            <p:nvPr/>
          </p:nvSpPr>
          <p:spPr>
            <a:xfrm>
              <a:off x="1274913" y="276655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1" name="群組 760" descr="PLACEHOLDER"/>
          <p:cNvGrpSpPr/>
          <p:nvPr>
            <p:custDataLst>
              <p:tags r:id="rId186"/>
            </p:custDataLst>
          </p:nvPr>
        </p:nvGrpSpPr>
        <p:grpSpPr>
          <a:xfrm>
            <a:off x="1274914" y="2766559"/>
            <a:ext cx="700757" cy="138907"/>
            <a:chOff x="1274914" y="2766559"/>
            <a:chExt cx="700757" cy="138907"/>
          </a:xfrm>
        </p:grpSpPr>
        <p:sp>
          <p:nvSpPr>
            <p:cNvPr id="759" name="橢圓 758" descr="PLACEHOLDER"/>
            <p:cNvSpPr/>
            <p:nvPr/>
          </p:nvSpPr>
          <p:spPr>
            <a:xfrm>
              <a:off x="1274914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0" name="橢圓 759" descr="PLACEHOLDER"/>
            <p:cNvSpPr/>
            <p:nvPr/>
          </p:nvSpPr>
          <p:spPr>
            <a:xfrm>
              <a:off x="1836765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4" name="群組 763" descr="PLACEHOLDER"/>
          <p:cNvGrpSpPr/>
          <p:nvPr>
            <p:custDataLst>
              <p:tags r:id="rId187"/>
            </p:custDataLst>
          </p:nvPr>
        </p:nvGrpSpPr>
        <p:grpSpPr>
          <a:xfrm>
            <a:off x="1836764" y="2279984"/>
            <a:ext cx="419832" cy="625482"/>
            <a:chOff x="1836764" y="2279984"/>
            <a:chExt cx="419832" cy="625482"/>
          </a:xfrm>
        </p:grpSpPr>
        <p:sp>
          <p:nvSpPr>
            <p:cNvPr id="762" name="橢圓 761" descr="PLACEHOLDER"/>
            <p:cNvSpPr/>
            <p:nvPr/>
          </p:nvSpPr>
          <p:spPr>
            <a:xfrm>
              <a:off x="1836764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3" name="橢圓 762" descr="PLACEHOLDER"/>
            <p:cNvSpPr/>
            <p:nvPr/>
          </p:nvSpPr>
          <p:spPr>
            <a:xfrm>
              <a:off x="2117690" y="22799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7" name="群組 766" descr="PLACEHOLDER"/>
          <p:cNvGrpSpPr/>
          <p:nvPr>
            <p:custDataLst>
              <p:tags r:id="rId188"/>
            </p:custDataLst>
          </p:nvPr>
        </p:nvGrpSpPr>
        <p:grpSpPr>
          <a:xfrm>
            <a:off x="1836765" y="1793408"/>
            <a:ext cx="419831" cy="625482"/>
            <a:chOff x="1836765" y="1793408"/>
            <a:chExt cx="419831" cy="625482"/>
          </a:xfrm>
        </p:grpSpPr>
        <p:sp>
          <p:nvSpPr>
            <p:cNvPr id="765" name="橢圓 764" descr="PLACEHOLDER"/>
            <p:cNvSpPr/>
            <p:nvPr/>
          </p:nvSpPr>
          <p:spPr>
            <a:xfrm>
              <a:off x="2117689" y="2279984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6" name="橢圓 765" descr="PLACEHOLDER"/>
            <p:cNvSpPr/>
            <p:nvPr/>
          </p:nvSpPr>
          <p:spPr>
            <a:xfrm>
              <a:off x="1836765" y="17934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0" name="群組 769" descr="PLACEHOLDER"/>
          <p:cNvGrpSpPr/>
          <p:nvPr>
            <p:custDataLst>
              <p:tags r:id="rId189"/>
            </p:custDataLst>
          </p:nvPr>
        </p:nvGrpSpPr>
        <p:grpSpPr>
          <a:xfrm>
            <a:off x="1274915" y="1793407"/>
            <a:ext cx="700757" cy="138907"/>
            <a:chOff x="1274915" y="1793407"/>
            <a:chExt cx="700757" cy="138907"/>
          </a:xfrm>
        </p:grpSpPr>
        <p:sp>
          <p:nvSpPr>
            <p:cNvPr id="768" name="橢圓 767" descr="PLACEHOLDER"/>
            <p:cNvSpPr/>
            <p:nvPr/>
          </p:nvSpPr>
          <p:spPr>
            <a:xfrm>
              <a:off x="1836766" y="17934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9" name="橢圓 768" descr="PLACEHOLDER"/>
            <p:cNvSpPr/>
            <p:nvPr/>
          </p:nvSpPr>
          <p:spPr>
            <a:xfrm>
              <a:off x="1274915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2" name="群組 781" descr="PLACEHOLDER"/>
          <p:cNvGrpSpPr/>
          <p:nvPr>
            <p:custDataLst>
              <p:tags r:id="rId190"/>
            </p:custDataLst>
          </p:nvPr>
        </p:nvGrpSpPr>
        <p:grpSpPr>
          <a:xfrm rot="14400005">
            <a:off x="738356" y="3180822"/>
            <a:ext cx="1262608" cy="1702413"/>
            <a:chOff x="993986" y="2738058"/>
            <a:chExt cx="1262608" cy="1702413"/>
          </a:xfrm>
        </p:grpSpPr>
        <p:sp>
          <p:nvSpPr>
            <p:cNvPr id="771" name="矩形 770" descr="PLACEHOLDER"/>
            <p:cNvSpPr/>
            <p:nvPr/>
          </p:nvSpPr>
          <p:spPr>
            <a:xfrm>
              <a:off x="1063439" y="3397863"/>
              <a:ext cx="1123702" cy="97315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2" name="橢圓 771" descr="PLACEHOLDER"/>
            <p:cNvSpPr/>
            <p:nvPr/>
          </p:nvSpPr>
          <p:spPr>
            <a:xfrm>
              <a:off x="993986" y="33284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3" name="橢圓 772" descr="PLACEHOLDER"/>
            <p:cNvSpPr/>
            <p:nvPr/>
          </p:nvSpPr>
          <p:spPr>
            <a:xfrm>
              <a:off x="2117688" y="33284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4" name="橢圓 773" descr="PLACEHOLDER"/>
            <p:cNvSpPr/>
            <p:nvPr/>
          </p:nvSpPr>
          <p:spPr>
            <a:xfrm>
              <a:off x="993986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5" name="橢圓 774" descr="PLACEHOLDER"/>
            <p:cNvSpPr/>
            <p:nvPr/>
          </p:nvSpPr>
          <p:spPr>
            <a:xfrm>
              <a:off x="2117688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6" name="橢圓 775" descr="PLACEHOLDER"/>
            <p:cNvSpPr/>
            <p:nvPr/>
          </p:nvSpPr>
          <p:spPr>
            <a:xfrm>
              <a:off x="1555837" y="33284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7" name="橢圓 776" descr="PLACEHOLDER"/>
            <p:cNvSpPr/>
            <p:nvPr/>
          </p:nvSpPr>
          <p:spPr>
            <a:xfrm>
              <a:off x="1555837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8" name="橢圓 777" descr="PLACEHOLDER"/>
            <p:cNvSpPr/>
            <p:nvPr/>
          </p:nvSpPr>
          <p:spPr>
            <a:xfrm>
              <a:off x="993986" y="3814987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9" name="橢圓 778" descr="PLACEHOLDER"/>
            <p:cNvSpPr/>
            <p:nvPr/>
          </p:nvSpPr>
          <p:spPr>
            <a:xfrm>
              <a:off x="2117688" y="3814987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0" name="直線接點 779" descr="PLACEHOLDER"/>
            <p:cNvCxnSpPr/>
            <p:nvPr/>
          </p:nvCxnSpPr>
          <p:spPr>
            <a:xfrm flipV="1">
              <a:off x="1625290" y="298114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1" name="圓形箭號 780" descr="PLACEHOLDER"/>
            <p:cNvSpPr/>
            <p:nvPr/>
          </p:nvSpPr>
          <p:spPr>
            <a:xfrm>
              <a:off x="1451657" y="273805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5" name="群組 784" descr="PLACEHOLDER"/>
          <p:cNvGrpSpPr/>
          <p:nvPr>
            <p:custDataLst>
              <p:tags r:id="rId191"/>
            </p:custDataLst>
          </p:nvPr>
        </p:nvGrpSpPr>
        <p:grpSpPr>
          <a:xfrm>
            <a:off x="993986" y="3814987"/>
            <a:ext cx="419831" cy="625484"/>
            <a:chOff x="993986" y="3814987"/>
            <a:chExt cx="419831" cy="625484"/>
          </a:xfrm>
        </p:grpSpPr>
        <p:sp>
          <p:nvSpPr>
            <p:cNvPr id="783" name="橢圓 782" descr="PLACEHOLDER"/>
            <p:cNvSpPr/>
            <p:nvPr/>
          </p:nvSpPr>
          <p:spPr>
            <a:xfrm>
              <a:off x="993986" y="3814987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4" name="橢圓 783" descr="PLACEHOLDER"/>
            <p:cNvSpPr/>
            <p:nvPr/>
          </p:nvSpPr>
          <p:spPr>
            <a:xfrm>
              <a:off x="1274911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8" name="群組 787" descr="PLACEHOLDER"/>
          <p:cNvGrpSpPr/>
          <p:nvPr>
            <p:custDataLst>
              <p:tags r:id="rId192"/>
            </p:custDataLst>
          </p:nvPr>
        </p:nvGrpSpPr>
        <p:grpSpPr>
          <a:xfrm>
            <a:off x="1274910" y="4301564"/>
            <a:ext cx="700758" cy="138908"/>
            <a:chOff x="1274910" y="4301564"/>
            <a:chExt cx="700758" cy="138908"/>
          </a:xfrm>
        </p:grpSpPr>
        <p:sp>
          <p:nvSpPr>
            <p:cNvPr id="786" name="橢圓 785" descr="PLACEHOLDER"/>
            <p:cNvSpPr/>
            <p:nvPr/>
          </p:nvSpPr>
          <p:spPr>
            <a:xfrm>
              <a:off x="1274910" y="4301564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7" name="橢圓 786" descr="PLACEHOLDER"/>
            <p:cNvSpPr/>
            <p:nvPr/>
          </p:nvSpPr>
          <p:spPr>
            <a:xfrm>
              <a:off x="1836761" y="4301565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1" name="群組 790" descr="PLACEHOLDER"/>
          <p:cNvGrpSpPr/>
          <p:nvPr>
            <p:custDataLst>
              <p:tags r:id="rId193"/>
            </p:custDataLst>
          </p:nvPr>
        </p:nvGrpSpPr>
        <p:grpSpPr>
          <a:xfrm>
            <a:off x="1836762" y="3814988"/>
            <a:ext cx="419832" cy="625484"/>
            <a:chOff x="1836762" y="3814988"/>
            <a:chExt cx="419832" cy="625484"/>
          </a:xfrm>
        </p:grpSpPr>
        <p:sp>
          <p:nvSpPr>
            <p:cNvPr id="789" name="橢圓 788" descr="PLACEHOLDER"/>
            <p:cNvSpPr/>
            <p:nvPr/>
          </p:nvSpPr>
          <p:spPr>
            <a:xfrm>
              <a:off x="1836762" y="43015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0" name="橢圓 789" descr="PLACEHOLDER"/>
            <p:cNvSpPr/>
            <p:nvPr/>
          </p:nvSpPr>
          <p:spPr>
            <a:xfrm>
              <a:off x="2117688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4" name="群組 793" descr="PLACEHOLDER"/>
          <p:cNvGrpSpPr/>
          <p:nvPr>
            <p:custDataLst>
              <p:tags r:id="rId194"/>
            </p:custDataLst>
          </p:nvPr>
        </p:nvGrpSpPr>
        <p:grpSpPr>
          <a:xfrm>
            <a:off x="1836763" y="3328410"/>
            <a:ext cx="419831" cy="625484"/>
            <a:chOff x="1836763" y="3328410"/>
            <a:chExt cx="419831" cy="625484"/>
          </a:xfrm>
        </p:grpSpPr>
        <p:sp>
          <p:nvSpPr>
            <p:cNvPr id="792" name="橢圓 791" descr="PLACEHOLDER"/>
            <p:cNvSpPr/>
            <p:nvPr/>
          </p:nvSpPr>
          <p:spPr>
            <a:xfrm>
              <a:off x="2117688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3" name="橢圓 792" descr="PLACEHOLDER"/>
            <p:cNvSpPr/>
            <p:nvPr/>
          </p:nvSpPr>
          <p:spPr>
            <a:xfrm>
              <a:off x="1836763" y="3328410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7" name="群組 796" descr="PLACEHOLDER"/>
          <p:cNvGrpSpPr/>
          <p:nvPr>
            <p:custDataLst>
              <p:tags r:id="rId195"/>
            </p:custDataLst>
          </p:nvPr>
        </p:nvGrpSpPr>
        <p:grpSpPr>
          <a:xfrm>
            <a:off x="1274912" y="3328410"/>
            <a:ext cx="700758" cy="138907"/>
            <a:chOff x="1274912" y="3328410"/>
            <a:chExt cx="700758" cy="138907"/>
          </a:xfrm>
        </p:grpSpPr>
        <p:sp>
          <p:nvSpPr>
            <p:cNvPr id="795" name="橢圓 794" descr="PLACEHOLDER"/>
            <p:cNvSpPr/>
            <p:nvPr/>
          </p:nvSpPr>
          <p:spPr>
            <a:xfrm>
              <a:off x="1836763" y="3328411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6" name="橢圓 795" descr="PLACEHOLDER"/>
            <p:cNvSpPr/>
            <p:nvPr/>
          </p:nvSpPr>
          <p:spPr>
            <a:xfrm>
              <a:off x="1274912" y="3328410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0" name="群組 799" descr="PLACEHOLDER"/>
          <p:cNvGrpSpPr/>
          <p:nvPr>
            <p:custDataLst>
              <p:tags r:id="rId196"/>
            </p:custDataLst>
          </p:nvPr>
        </p:nvGrpSpPr>
        <p:grpSpPr>
          <a:xfrm>
            <a:off x="993986" y="3328409"/>
            <a:ext cx="419832" cy="625484"/>
            <a:chOff x="993986" y="3328409"/>
            <a:chExt cx="419832" cy="625484"/>
          </a:xfrm>
        </p:grpSpPr>
        <p:sp>
          <p:nvSpPr>
            <p:cNvPr id="798" name="橢圓 797" descr="PLACEHOLDER"/>
            <p:cNvSpPr/>
            <p:nvPr/>
          </p:nvSpPr>
          <p:spPr>
            <a:xfrm>
              <a:off x="1274912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9" name="橢圓 798" descr="PLACEHOLDER"/>
            <p:cNvSpPr/>
            <p:nvPr/>
          </p:nvSpPr>
          <p:spPr>
            <a:xfrm>
              <a:off x="993986" y="38149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2" name="群組 811" descr="PLACEHOLDER"/>
          <p:cNvGrpSpPr/>
          <p:nvPr>
            <p:custDataLst>
              <p:tags r:id="rId197"/>
            </p:custDataLst>
          </p:nvPr>
        </p:nvGrpSpPr>
        <p:grpSpPr>
          <a:xfrm rot="9000004">
            <a:off x="3416529" y="3878268"/>
            <a:ext cx="700756" cy="1291108"/>
            <a:chOff x="3268941" y="3327462"/>
            <a:chExt cx="700756" cy="1291108"/>
          </a:xfrm>
        </p:grpSpPr>
        <p:sp>
          <p:nvSpPr>
            <p:cNvPr id="801" name="矩形 800" descr="PLACEHOLDER"/>
            <p:cNvSpPr/>
            <p:nvPr/>
          </p:nvSpPr>
          <p:spPr>
            <a:xfrm>
              <a:off x="3338394" y="3987267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2" name="橢圓 801" descr="PLACEHOLDER"/>
            <p:cNvSpPr/>
            <p:nvPr/>
          </p:nvSpPr>
          <p:spPr>
            <a:xfrm>
              <a:off x="3268941" y="391781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3" name="橢圓 802" descr="PLACEHOLDER"/>
            <p:cNvSpPr/>
            <p:nvPr/>
          </p:nvSpPr>
          <p:spPr>
            <a:xfrm>
              <a:off x="3830791" y="391781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4" name="橢圓 803" descr="PLACEHOLDER"/>
            <p:cNvSpPr/>
            <p:nvPr/>
          </p:nvSpPr>
          <p:spPr>
            <a:xfrm>
              <a:off x="3268941" y="447966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5" name="橢圓 804" descr="PLACEHOLDER"/>
            <p:cNvSpPr/>
            <p:nvPr/>
          </p:nvSpPr>
          <p:spPr>
            <a:xfrm>
              <a:off x="3830791" y="447966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6" name="橢圓 805" descr="PLACEHOLDER"/>
            <p:cNvSpPr/>
            <p:nvPr/>
          </p:nvSpPr>
          <p:spPr>
            <a:xfrm>
              <a:off x="3549866" y="391781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7" name="橢圓 806" descr="PLACEHOLDER"/>
            <p:cNvSpPr/>
            <p:nvPr/>
          </p:nvSpPr>
          <p:spPr>
            <a:xfrm>
              <a:off x="3549866" y="447966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8" name="橢圓 807" descr="PLACEHOLDER"/>
            <p:cNvSpPr/>
            <p:nvPr/>
          </p:nvSpPr>
          <p:spPr>
            <a:xfrm>
              <a:off x="3268941" y="419873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9" name="橢圓 808" descr="PLACEHOLDER"/>
            <p:cNvSpPr/>
            <p:nvPr/>
          </p:nvSpPr>
          <p:spPr>
            <a:xfrm>
              <a:off x="3830791" y="419873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10" name="直線接點 809" descr="PLACEHOLDER"/>
            <p:cNvCxnSpPr/>
            <p:nvPr/>
          </p:nvCxnSpPr>
          <p:spPr>
            <a:xfrm flipV="1">
              <a:off x="3619319" y="3570548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" name="圓形箭號 810" descr="PLACEHOLDER"/>
            <p:cNvSpPr/>
            <p:nvPr/>
          </p:nvSpPr>
          <p:spPr>
            <a:xfrm>
              <a:off x="3445686" y="3327462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5" name="群組 814" descr="PLACEHOLDER"/>
          <p:cNvGrpSpPr/>
          <p:nvPr>
            <p:custDataLst>
              <p:tags r:id="rId198"/>
            </p:custDataLst>
          </p:nvPr>
        </p:nvGrpSpPr>
        <p:grpSpPr>
          <a:xfrm>
            <a:off x="3447040" y="4301565"/>
            <a:ext cx="625482" cy="419831"/>
            <a:chOff x="3447040" y="4301565"/>
            <a:chExt cx="625482" cy="419831"/>
          </a:xfrm>
        </p:grpSpPr>
        <p:sp>
          <p:nvSpPr>
            <p:cNvPr id="813" name="橢圓 812" descr="PLACEHOLDER"/>
            <p:cNvSpPr/>
            <p:nvPr/>
          </p:nvSpPr>
          <p:spPr>
            <a:xfrm>
              <a:off x="3447040" y="4582489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4" name="橢圓 813" descr="PLACEHOLDER"/>
            <p:cNvSpPr/>
            <p:nvPr/>
          </p:nvSpPr>
          <p:spPr>
            <a:xfrm>
              <a:off x="3933616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8" name="群組 817" descr="PLACEHOLDER"/>
          <p:cNvGrpSpPr/>
          <p:nvPr>
            <p:custDataLst>
              <p:tags r:id="rId199"/>
            </p:custDataLst>
          </p:nvPr>
        </p:nvGrpSpPr>
        <p:grpSpPr>
          <a:xfrm>
            <a:off x="3652692" y="3814989"/>
            <a:ext cx="419830" cy="625483"/>
            <a:chOff x="3652692" y="3814989"/>
            <a:chExt cx="419830" cy="625483"/>
          </a:xfrm>
        </p:grpSpPr>
        <p:sp>
          <p:nvSpPr>
            <p:cNvPr id="816" name="橢圓 815" descr="PLACEHOLDER"/>
            <p:cNvSpPr/>
            <p:nvPr/>
          </p:nvSpPr>
          <p:spPr>
            <a:xfrm>
              <a:off x="3933616" y="4301565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7" name="橢圓 816" descr="PLACEHOLDER"/>
            <p:cNvSpPr/>
            <p:nvPr/>
          </p:nvSpPr>
          <p:spPr>
            <a:xfrm>
              <a:off x="3652692" y="381498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1" name="群組 820" descr="PLACEHOLDER"/>
          <p:cNvGrpSpPr/>
          <p:nvPr>
            <p:custDataLst>
              <p:tags r:id="rId200"/>
            </p:custDataLst>
          </p:nvPr>
        </p:nvGrpSpPr>
        <p:grpSpPr>
          <a:xfrm>
            <a:off x="3166115" y="3814988"/>
            <a:ext cx="625483" cy="419831"/>
            <a:chOff x="3166115" y="3814988"/>
            <a:chExt cx="625483" cy="419831"/>
          </a:xfrm>
        </p:grpSpPr>
        <p:sp>
          <p:nvSpPr>
            <p:cNvPr id="819" name="橢圓 818" descr="PLACEHOLDER"/>
            <p:cNvSpPr/>
            <p:nvPr/>
          </p:nvSpPr>
          <p:spPr>
            <a:xfrm>
              <a:off x="3652692" y="381498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0" name="橢圓 819" descr="PLACEHOLDER"/>
            <p:cNvSpPr/>
            <p:nvPr/>
          </p:nvSpPr>
          <p:spPr>
            <a:xfrm>
              <a:off x="3166115" y="4095913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4" name="群組 823" descr="PLACEHOLDER"/>
          <p:cNvGrpSpPr/>
          <p:nvPr>
            <p:custDataLst>
              <p:tags r:id="rId201"/>
            </p:custDataLst>
          </p:nvPr>
        </p:nvGrpSpPr>
        <p:grpSpPr>
          <a:xfrm>
            <a:off x="3166116" y="4095913"/>
            <a:ext cx="419831" cy="625483"/>
            <a:chOff x="3166116" y="4095913"/>
            <a:chExt cx="419831" cy="625483"/>
          </a:xfrm>
        </p:grpSpPr>
        <p:sp>
          <p:nvSpPr>
            <p:cNvPr id="822" name="橢圓 821" descr="PLACEHOLDER"/>
            <p:cNvSpPr/>
            <p:nvPr/>
          </p:nvSpPr>
          <p:spPr>
            <a:xfrm>
              <a:off x="316611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3" name="橢圓 822" descr="PLACEHOLDER"/>
            <p:cNvSpPr/>
            <p:nvPr/>
          </p:nvSpPr>
          <p:spPr>
            <a:xfrm>
              <a:off x="3447040" y="4582489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6" name="群組 835" descr="PLACEHOLDER"/>
          <p:cNvGrpSpPr/>
          <p:nvPr>
            <p:custDataLst>
              <p:tags r:id="rId202"/>
            </p:custDataLst>
          </p:nvPr>
        </p:nvGrpSpPr>
        <p:grpSpPr>
          <a:xfrm rot="5400004">
            <a:off x="4228795" y="2471386"/>
            <a:ext cx="700756" cy="1291108"/>
            <a:chOff x="3933619" y="2176210"/>
            <a:chExt cx="700756" cy="1291108"/>
          </a:xfrm>
        </p:grpSpPr>
        <p:sp>
          <p:nvSpPr>
            <p:cNvPr id="825" name="矩形 824" descr="PLACEHOLDER"/>
            <p:cNvSpPr/>
            <p:nvPr/>
          </p:nvSpPr>
          <p:spPr>
            <a:xfrm>
              <a:off x="4003072" y="2836015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6" name="橢圓 825" descr="PLACEHOLDER"/>
            <p:cNvSpPr/>
            <p:nvPr/>
          </p:nvSpPr>
          <p:spPr>
            <a:xfrm>
              <a:off x="3933619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7" name="橢圓 826" descr="PLACEHOLDER"/>
            <p:cNvSpPr/>
            <p:nvPr/>
          </p:nvSpPr>
          <p:spPr>
            <a:xfrm>
              <a:off x="4495469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8" name="橢圓 827" descr="PLACEHOLDER"/>
            <p:cNvSpPr/>
            <p:nvPr/>
          </p:nvSpPr>
          <p:spPr>
            <a:xfrm>
              <a:off x="3933619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9" name="橢圓 828" descr="PLACEHOLDER"/>
            <p:cNvSpPr/>
            <p:nvPr/>
          </p:nvSpPr>
          <p:spPr>
            <a:xfrm>
              <a:off x="4495469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0" name="橢圓 829" descr="PLACEHOLDER"/>
            <p:cNvSpPr/>
            <p:nvPr/>
          </p:nvSpPr>
          <p:spPr>
            <a:xfrm>
              <a:off x="4214544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1" name="橢圓 830" descr="PLACEHOLDER"/>
            <p:cNvSpPr/>
            <p:nvPr/>
          </p:nvSpPr>
          <p:spPr>
            <a:xfrm>
              <a:off x="4214544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2" name="橢圓 831" descr="PLACEHOLDER"/>
            <p:cNvSpPr/>
            <p:nvPr/>
          </p:nvSpPr>
          <p:spPr>
            <a:xfrm>
              <a:off x="3933619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3" name="橢圓 832" descr="PLACEHOLDER"/>
            <p:cNvSpPr/>
            <p:nvPr/>
          </p:nvSpPr>
          <p:spPr>
            <a:xfrm>
              <a:off x="4495469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4" name="直線接點 833" descr="PLACEHOLDER"/>
            <p:cNvCxnSpPr/>
            <p:nvPr/>
          </p:nvCxnSpPr>
          <p:spPr>
            <a:xfrm flipV="1">
              <a:off x="4283997" y="2419296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" name="圓形箭號 834" descr="PLACEHOLDER"/>
            <p:cNvSpPr/>
            <p:nvPr/>
          </p:nvSpPr>
          <p:spPr>
            <a:xfrm>
              <a:off x="4110364" y="2176210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9" name="群組 838" descr="PLACEHOLDER"/>
          <p:cNvGrpSpPr/>
          <p:nvPr>
            <p:custDataLst>
              <p:tags r:id="rId203"/>
            </p:custDataLst>
          </p:nvPr>
        </p:nvGrpSpPr>
        <p:grpSpPr>
          <a:xfrm>
            <a:off x="4495469" y="2766562"/>
            <a:ext cx="138907" cy="700756"/>
            <a:chOff x="4495469" y="2766562"/>
            <a:chExt cx="138907" cy="700756"/>
          </a:xfrm>
        </p:grpSpPr>
        <p:sp>
          <p:nvSpPr>
            <p:cNvPr id="837" name="橢圓 836" descr="PLACEHOLDER"/>
            <p:cNvSpPr/>
            <p:nvPr/>
          </p:nvSpPr>
          <p:spPr>
            <a:xfrm>
              <a:off x="4495469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8" name="橢圓 837" descr="PLACEHOLDER"/>
            <p:cNvSpPr/>
            <p:nvPr/>
          </p:nvSpPr>
          <p:spPr>
            <a:xfrm>
              <a:off x="4495469" y="2766562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2" name="群組 841" descr="PLACEHOLDER"/>
          <p:cNvGrpSpPr/>
          <p:nvPr>
            <p:custDataLst>
              <p:tags r:id="rId204"/>
            </p:custDataLst>
          </p:nvPr>
        </p:nvGrpSpPr>
        <p:grpSpPr>
          <a:xfrm>
            <a:off x="3933619" y="2766561"/>
            <a:ext cx="700756" cy="138907"/>
            <a:chOff x="3933619" y="2766561"/>
            <a:chExt cx="700756" cy="138907"/>
          </a:xfrm>
        </p:grpSpPr>
        <p:sp>
          <p:nvSpPr>
            <p:cNvPr id="840" name="橢圓 839" descr="PLACEHOLDER"/>
            <p:cNvSpPr/>
            <p:nvPr/>
          </p:nvSpPr>
          <p:spPr>
            <a:xfrm>
              <a:off x="4495469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1" name="橢圓 840" descr="PLACEHOLDER"/>
            <p:cNvSpPr/>
            <p:nvPr/>
          </p:nvSpPr>
          <p:spPr>
            <a:xfrm>
              <a:off x="3933619" y="2766561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5" name="群組 844" descr="PLACEHOLDER"/>
          <p:cNvGrpSpPr/>
          <p:nvPr>
            <p:custDataLst>
              <p:tags r:id="rId205"/>
            </p:custDataLst>
          </p:nvPr>
        </p:nvGrpSpPr>
        <p:grpSpPr>
          <a:xfrm>
            <a:off x="3933618" y="2766562"/>
            <a:ext cx="138907" cy="700756"/>
            <a:chOff x="3933618" y="2766562"/>
            <a:chExt cx="138907" cy="700756"/>
          </a:xfrm>
        </p:grpSpPr>
        <p:sp>
          <p:nvSpPr>
            <p:cNvPr id="843" name="橢圓 842" descr="PLACEHOLDER"/>
            <p:cNvSpPr/>
            <p:nvPr/>
          </p:nvSpPr>
          <p:spPr>
            <a:xfrm>
              <a:off x="3933619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4" name="橢圓 843" descr="PLACEHOLDER"/>
            <p:cNvSpPr/>
            <p:nvPr/>
          </p:nvSpPr>
          <p:spPr>
            <a:xfrm>
              <a:off x="3933618" y="3328412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8" name="群組 847" descr="PLACEHOLDER"/>
          <p:cNvGrpSpPr/>
          <p:nvPr>
            <p:custDataLst>
              <p:tags r:id="rId206"/>
            </p:custDataLst>
          </p:nvPr>
        </p:nvGrpSpPr>
        <p:grpSpPr>
          <a:xfrm>
            <a:off x="3933619" y="3328412"/>
            <a:ext cx="700756" cy="138907"/>
            <a:chOff x="3933619" y="3328412"/>
            <a:chExt cx="700756" cy="138907"/>
          </a:xfrm>
        </p:grpSpPr>
        <p:sp>
          <p:nvSpPr>
            <p:cNvPr id="846" name="橢圓 845" descr="PLACEHOLDER"/>
            <p:cNvSpPr/>
            <p:nvPr/>
          </p:nvSpPr>
          <p:spPr>
            <a:xfrm>
              <a:off x="3933619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7" name="橢圓 846" descr="PLACEHOLDER"/>
            <p:cNvSpPr/>
            <p:nvPr/>
          </p:nvSpPr>
          <p:spPr>
            <a:xfrm>
              <a:off x="4495469" y="3328412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0" name="群組 859" descr="PLACEHOLDER"/>
          <p:cNvGrpSpPr/>
          <p:nvPr>
            <p:custDataLst>
              <p:tags r:id="rId207"/>
            </p:custDataLst>
          </p:nvPr>
        </p:nvGrpSpPr>
        <p:grpSpPr>
          <a:xfrm rot="1800004">
            <a:off x="3416530" y="1064502"/>
            <a:ext cx="700757" cy="1291109"/>
            <a:chOff x="3268942" y="1024956"/>
            <a:chExt cx="700757" cy="1291109"/>
          </a:xfrm>
        </p:grpSpPr>
        <p:sp>
          <p:nvSpPr>
            <p:cNvPr id="849" name="矩形 848" descr="PLACEHOLDER"/>
            <p:cNvSpPr/>
            <p:nvPr/>
          </p:nvSpPr>
          <p:spPr>
            <a:xfrm>
              <a:off x="3338395" y="1684761"/>
              <a:ext cx="561851" cy="56185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0" name="橢圓 849" descr="PLACEHOLDER"/>
            <p:cNvSpPr/>
            <p:nvPr/>
          </p:nvSpPr>
          <p:spPr>
            <a:xfrm>
              <a:off x="3268942" y="16153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1" name="橢圓 850" descr="PLACEHOLDER"/>
            <p:cNvSpPr/>
            <p:nvPr/>
          </p:nvSpPr>
          <p:spPr>
            <a:xfrm>
              <a:off x="3830793" y="16153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2" name="橢圓 851" descr="PLACEHOLDER"/>
            <p:cNvSpPr/>
            <p:nvPr/>
          </p:nvSpPr>
          <p:spPr>
            <a:xfrm>
              <a:off x="3268942" y="21771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3" name="橢圓 852" descr="PLACEHOLDER"/>
            <p:cNvSpPr/>
            <p:nvPr/>
          </p:nvSpPr>
          <p:spPr>
            <a:xfrm>
              <a:off x="3830793" y="21771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4" name="橢圓 853" descr="PLACEHOLDER"/>
            <p:cNvSpPr/>
            <p:nvPr/>
          </p:nvSpPr>
          <p:spPr>
            <a:xfrm>
              <a:off x="3549867" y="1615308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5" name="橢圓 854" descr="PLACEHOLDER"/>
            <p:cNvSpPr/>
            <p:nvPr/>
          </p:nvSpPr>
          <p:spPr>
            <a:xfrm>
              <a:off x="3549867" y="217715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6" name="橢圓 855" descr="PLACEHOLDER"/>
            <p:cNvSpPr/>
            <p:nvPr/>
          </p:nvSpPr>
          <p:spPr>
            <a:xfrm>
              <a:off x="3268942" y="189623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7" name="橢圓 856" descr="PLACEHOLDER"/>
            <p:cNvSpPr/>
            <p:nvPr/>
          </p:nvSpPr>
          <p:spPr>
            <a:xfrm>
              <a:off x="3830793" y="189623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8" name="直線接點 857" descr="PLACEHOLDER"/>
            <p:cNvCxnSpPr/>
            <p:nvPr/>
          </p:nvCxnSpPr>
          <p:spPr>
            <a:xfrm flipV="1">
              <a:off x="3619321" y="1268042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圓形箭號 858" descr="PLACEHOLDER"/>
            <p:cNvSpPr/>
            <p:nvPr/>
          </p:nvSpPr>
          <p:spPr>
            <a:xfrm>
              <a:off x="3445688" y="1024956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3" name="群組 862" descr="PLACEHOLDER"/>
          <p:cNvGrpSpPr/>
          <p:nvPr>
            <p:custDataLst>
              <p:tags r:id="rId208"/>
            </p:custDataLst>
          </p:nvPr>
        </p:nvGrpSpPr>
        <p:grpSpPr>
          <a:xfrm>
            <a:off x="3447042" y="1512482"/>
            <a:ext cx="625483" cy="419832"/>
            <a:chOff x="3447042" y="1512482"/>
            <a:chExt cx="625483" cy="419832"/>
          </a:xfrm>
        </p:grpSpPr>
        <p:sp>
          <p:nvSpPr>
            <p:cNvPr id="861" name="橢圓 860" descr="PLACEHOLDER"/>
            <p:cNvSpPr/>
            <p:nvPr/>
          </p:nvSpPr>
          <p:spPr>
            <a:xfrm>
              <a:off x="3933619" y="17934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2" name="橢圓 861" descr="PLACEHOLDER"/>
            <p:cNvSpPr/>
            <p:nvPr/>
          </p:nvSpPr>
          <p:spPr>
            <a:xfrm>
              <a:off x="3447042" y="151248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6" name="群組 865" descr="PLACEHOLDER"/>
          <p:cNvGrpSpPr/>
          <p:nvPr>
            <p:custDataLst>
              <p:tags r:id="rId209"/>
            </p:custDataLst>
          </p:nvPr>
        </p:nvGrpSpPr>
        <p:grpSpPr>
          <a:xfrm>
            <a:off x="3166116" y="1512482"/>
            <a:ext cx="419832" cy="625483"/>
            <a:chOff x="3166116" y="1512482"/>
            <a:chExt cx="419832" cy="625483"/>
          </a:xfrm>
        </p:grpSpPr>
        <p:sp>
          <p:nvSpPr>
            <p:cNvPr id="864" name="橢圓 863" descr="PLACEHOLDER"/>
            <p:cNvSpPr/>
            <p:nvPr/>
          </p:nvSpPr>
          <p:spPr>
            <a:xfrm>
              <a:off x="3447042" y="151248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5" name="橢圓 864" descr="PLACEHOLDER"/>
            <p:cNvSpPr/>
            <p:nvPr/>
          </p:nvSpPr>
          <p:spPr>
            <a:xfrm>
              <a:off x="3166116" y="19990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9" name="群組 868" descr="PLACEHOLDER"/>
          <p:cNvGrpSpPr/>
          <p:nvPr>
            <p:custDataLst>
              <p:tags r:id="rId210"/>
            </p:custDataLst>
          </p:nvPr>
        </p:nvGrpSpPr>
        <p:grpSpPr>
          <a:xfrm>
            <a:off x="3166116" y="1999059"/>
            <a:ext cx="625483" cy="419832"/>
            <a:chOff x="3166116" y="1999059"/>
            <a:chExt cx="625483" cy="419832"/>
          </a:xfrm>
        </p:grpSpPr>
        <p:sp>
          <p:nvSpPr>
            <p:cNvPr id="867" name="橢圓 866" descr="PLACEHOLDER"/>
            <p:cNvSpPr/>
            <p:nvPr/>
          </p:nvSpPr>
          <p:spPr>
            <a:xfrm>
              <a:off x="3166116" y="19990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8" name="橢圓 867" descr="PLACEHOLDER"/>
            <p:cNvSpPr/>
            <p:nvPr/>
          </p:nvSpPr>
          <p:spPr>
            <a:xfrm>
              <a:off x="3652693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72" name="群組 871" descr="PLACEHOLDER"/>
          <p:cNvGrpSpPr/>
          <p:nvPr>
            <p:custDataLst>
              <p:tags r:id="rId211"/>
            </p:custDataLst>
          </p:nvPr>
        </p:nvGrpSpPr>
        <p:grpSpPr>
          <a:xfrm>
            <a:off x="3652693" y="1793408"/>
            <a:ext cx="419832" cy="625483"/>
            <a:chOff x="3652693" y="1793408"/>
            <a:chExt cx="419832" cy="625483"/>
          </a:xfrm>
        </p:grpSpPr>
        <p:sp>
          <p:nvSpPr>
            <p:cNvPr id="870" name="橢圓 869" descr="PLACEHOLDER"/>
            <p:cNvSpPr/>
            <p:nvPr/>
          </p:nvSpPr>
          <p:spPr>
            <a:xfrm>
              <a:off x="3652693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1" name="橢圓 870" descr="PLACEHOLDER"/>
            <p:cNvSpPr/>
            <p:nvPr/>
          </p:nvSpPr>
          <p:spPr>
            <a:xfrm>
              <a:off x="3933619" y="17934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84" name="群組 883" descr="PLACEHOLDER"/>
          <p:cNvGrpSpPr/>
          <p:nvPr>
            <p:custDataLst>
              <p:tags r:id="rId212"/>
            </p:custDataLst>
          </p:nvPr>
        </p:nvGrpSpPr>
        <p:grpSpPr>
          <a:xfrm rot="19800002">
            <a:off x="1792003" y="1064503"/>
            <a:ext cx="700756" cy="1291108"/>
            <a:chOff x="1939591" y="1024957"/>
            <a:chExt cx="700756" cy="1291108"/>
          </a:xfrm>
        </p:grpSpPr>
        <p:sp>
          <p:nvSpPr>
            <p:cNvPr id="873" name="矩形 872" descr="PLACEHOLDER"/>
            <p:cNvSpPr/>
            <p:nvPr/>
          </p:nvSpPr>
          <p:spPr>
            <a:xfrm>
              <a:off x="2009044" y="1684762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4" name="橢圓 873" descr="PLACEHOLDER"/>
            <p:cNvSpPr/>
            <p:nvPr/>
          </p:nvSpPr>
          <p:spPr>
            <a:xfrm>
              <a:off x="1939591" y="16153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5" name="橢圓 874" descr="PLACEHOLDER"/>
            <p:cNvSpPr/>
            <p:nvPr/>
          </p:nvSpPr>
          <p:spPr>
            <a:xfrm>
              <a:off x="2501441" y="16153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6" name="橢圓 875" descr="PLACEHOLDER"/>
            <p:cNvSpPr/>
            <p:nvPr/>
          </p:nvSpPr>
          <p:spPr>
            <a:xfrm>
              <a:off x="1939591" y="21771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7" name="橢圓 876" descr="PLACEHOLDER"/>
            <p:cNvSpPr/>
            <p:nvPr/>
          </p:nvSpPr>
          <p:spPr>
            <a:xfrm>
              <a:off x="2501441" y="21771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8" name="橢圓 877" descr="PLACEHOLDER"/>
            <p:cNvSpPr/>
            <p:nvPr/>
          </p:nvSpPr>
          <p:spPr>
            <a:xfrm>
              <a:off x="2220516" y="16153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9" name="橢圓 878" descr="PLACEHOLDER"/>
            <p:cNvSpPr/>
            <p:nvPr/>
          </p:nvSpPr>
          <p:spPr>
            <a:xfrm>
              <a:off x="2220516" y="21771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0" name="橢圓 879" descr="PLACEHOLDER"/>
            <p:cNvSpPr/>
            <p:nvPr/>
          </p:nvSpPr>
          <p:spPr>
            <a:xfrm>
              <a:off x="1939591" y="189623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1" name="橢圓 880" descr="PLACEHOLDER"/>
            <p:cNvSpPr/>
            <p:nvPr/>
          </p:nvSpPr>
          <p:spPr>
            <a:xfrm>
              <a:off x="2501441" y="189623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2" name="直線接點 881" descr="PLACEHOLDER"/>
            <p:cNvCxnSpPr/>
            <p:nvPr/>
          </p:nvCxnSpPr>
          <p:spPr>
            <a:xfrm flipV="1">
              <a:off x="2289969" y="1268043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圓形箭號 882" descr="PLACEHOLDER"/>
            <p:cNvSpPr/>
            <p:nvPr/>
          </p:nvSpPr>
          <p:spPr>
            <a:xfrm>
              <a:off x="2116336" y="1024957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7" name="群組 886" descr="PLACEHOLDER"/>
          <p:cNvGrpSpPr/>
          <p:nvPr>
            <p:custDataLst>
              <p:tags r:id="rId213"/>
            </p:custDataLst>
          </p:nvPr>
        </p:nvGrpSpPr>
        <p:grpSpPr>
          <a:xfrm>
            <a:off x="1836766" y="1512483"/>
            <a:ext cx="625483" cy="419832"/>
            <a:chOff x="1836766" y="1512483"/>
            <a:chExt cx="625483" cy="419832"/>
          </a:xfrm>
        </p:grpSpPr>
        <p:sp>
          <p:nvSpPr>
            <p:cNvPr id="885" name="橢圓 884" descr="PLACEHOLDER"/>
            <p:cNvSpPr/>
            <p:nvPr/>
          </p:nvSpPr>
          <p:spPr>
            <a:xfrm>
              <a:off x="2323342" y="1512483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6" name="橢圓 885" descr="PLACEHOLDER"/>
            <p:cNvSpPr/>
            <p:nvPr/>
          </p:nvSpPr>
          <p:spPr>
            <a:xfrm>
              <a:off x="1836766" y="179340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0" name="群組 889" descr="PLACEHOLDER"/>
          <p:cNvGrpSpPr/>
          <p:nvPr>
            <p:custDataLst>
              <p:tags r:id="rId214"/>
            </p:custDataLst>
          </p:nvPr>
        </p:nvGrpSpPr>
        <p:grpSpPr>
          <a:xfrm>
            <a:off x="1836766" y="1793408"/>
            <a:ext cx="419831" cy="625482"/>
            <a:chOff x="1836766" y="1793408"/>
            <a:chExt cx="419831" cy="625482"/>
          </a:xfrm>
        </p:grpSpPr>
        <p:sp>
          <p:nvSpPr>
            <p:cNvPr id="888" name="橢圓 887" descr="PLACEHOLDER"/>
            <p:cNvSpPr/>
            <p:nvPr/>
          </p:nvSpPr>
          <p:spPr>
            <a:xfrm>
              <a:off x="1836766" y="17934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9" name="橢圓 888" descr="PLACEHOLDER"/>
            <p:cNvSpPr/>
            <p:nvPr/>
          </p:nvSpPr>
          <p:spPr>
            <a:xfrm>
              <a:off x="2117691" y="22799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3" name="群組 892" descr="PLACEHOLDER"/>
          <p:cNvGrpSpPr/>
          <p:nvPr>
            <p:custDataLst>
              <p:tags r:id="rId215"/>
            </p:custDataLst>
          </p:nvPr>
        </p:nvGrpSpPr>
        <p:grpSpPr>
          <a:xfrm>
            <a:off x="2117690" y="1999060"/>
            <a:ext cx="625482" cy="419831"/>
            <a:chOff x="2117690" y="1999060"/>
            <a:chExt cx="625482" cy="419831"/>
          </a:xfrm>
        </p:grpSpPr>
        <p:sp>
          <p:nvSpPr>
            <p:cNvPr id="891" name="橢圓 890" descr="PLACEHOLDER"/>
            <p:cNvSpPr/>
            <p:nvPr/>
          </p:nvSpPr>
          <p:spPr>
            <a:xfrm>
              <a:off x="2117690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2" name="橢圓 891" descr="PLACEHOLDER"/>
            <p:cNvSpPr/>
            <p:nvPr/>
          </p:nvSpPr>
          <p:spPr>
            <a:xfrm>
              <a:off x="2604266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6" name="群組 895" descr="PLACEHOLDER"/>
          <p:cNvGrpSpPr/>
          <p:nvPr>
            <p:custDataLst>
              <p:tags r:id="rId216"/>
            </p:custDataLst>
          </p:nvPr>
        </p:nvGrpSpPr>
        <p:grpSpPr>
          <a:xfrm>
            <a:off x="2323342" y="1512484"/>
            <a:ext cx="419831" cy="625482"/>
            <a:chOff x="2323342" y="1512484"/>
            <a:chExt cx="419831" cy="625482"/>
          </a:xfrm>
        </p:grpSpPr>
        <p:sp>
          <p:nvSpPr>
            <p:cNvPr id="894" name="橢圓 893" descr="PLACEHOLDER"/>
            <p:cNvSpPr/>
            <p:nvPr/>
          </p:nvSpPr>
          <p:spPr>
            <a:xfrm>
              <a:off x="2604266" y="1999060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5" name="橢圓 894" descr="PLACEHOLDER"/>
            <p:cNvSpPr/>
            <p:nvPr/>
          </p:nvSpPr>
          <p:spPr>
            <a:xfrm>
              <a:off x="2323342" y="15124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08" name="群組 907" descr="PLACEHOLDER"/>
          <p:cNvGrpSpPr/>
          <p:nvPr>
            <p:custDataLst>
              <p:tags r:id="rId217"/>
            </p:custDataLst>
          </p:nvPr>
        </p:nvGrpSpPr>
        <p:grpSpPr>
          <a:xfrm rot="16200005">
            <a:off x="979740" y="2471382"/>
            <a:ext cx="700756" cy="1291108"/>
            <a:chOff x="1274916" y="2176207"/>
            <a:chExt cx="700756" cy="1291108"/>
          </a:xfrm>
        </p:grpSpPr>
        <p:sp>
          <p:nvSpPr>
            <p:cNvPr id="897" name="矩形 896" descr="PLACEHOLDER"/>
            <p:cNvSpPr/>
            <p:nvPr/>
          </p:nvSpPr>
          <p:spPr>
            <a:xfrm>
              <a:off x="1344369" y="2836012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8" name="橢圓 897" descr="PLACEHOLDER"/>
            <p:cNvSpPr/>
            <p:nvPr/>
          </p:nvSpPr>
          <p:spPr>
            <a:xfrm>
              <a:off x="1274916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9" name="橢圓 898" descr="PLACEHOLDER"/>
            <p:cNvSpPr/>
            <p:nvPr/>
          </p:nvSpPr>
          <p:spPr>
            <a:xfrm>
              <a:off x="1836766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0" name="橢圓 899" descr="PLACEHOLDER"/>
            <p:cNvSpPr/>
            <p:nvPr/>
          </p:nvSpPr>
          <p:spPr>
            <a:xfrm>
              <a:off x="1274916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1" name="橢圓 900" descr="PLACEHOLDER"/>
            <p:cNvSpPr/>
            <p:nvPr/>
          </p:nvSpPr>
          <p:spPr>
            <a:xfrm>
              <a:off x="1836766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2" name="橢圓 901" descr="PLACEHOLDER"/>
            <p:cNvSpPr/>
            <p:nvPr/>
          </p:nvSpPr>
          <p:spPr>
            <a:xfrm>
              <a:off x="1555841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3" name="橢圓 902" descr="PLACEHOLDER"/>
            <p:cNvSpPr/>
            <p:nvPr/>
          </p:nvSpPr>
          <p:spPr>
            <a:xfrm>
              <a:off x="1555841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4" name="橢圓 903" descr="PLACEHOLDER"/>
            <p:cNvSpPr/>
            <p:nvPr/>
          </p:nvSpPr>
          <p:spPr>
            <a:xfrm>
              <a:off x="1274916" y="30474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5" name="橢圓 904" descr="PLACEHOLDER"/>
            <p:cNvSpPr/>
            <p:nvPr/>
          </p:nvSpPr>
          <p:spPr>
            <a:xfrm>
              <a:off x="1836766" y="30474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6" name="直線接點 905" descr="PLACEHOLDER"/>
            <p:cNvCxnSpPr/>
            <p:nvPr/>
          </p:nvCxnSpPr>
          <p:spPr>
            <a:xfrm flipV="1">
              <a:off x="1625294" y="2419293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7" name="圓形箭號 906" descr="PLACEHOLDER"/>
            <p:cNvSpPr/>
            <p:nvPr/>
          </p:nvSpPr>
          <p:spPr>
            <a:xfrm>
              <a:off x="1451661" y="2176207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11" name="群組 910" descr="PLACEHOLDER"/>
          <p:cNvGrpSpPr/>
          <p:nvPr>
            <p:custDataLst>
              <p:tags r:id="rId218"/>
            </p:custDataLst>
          </p:nvPr>
        </p:nvGrpSpPr>
        <p:grpSpPr>
          <a:xfrm>
            <a:off x="1274915" y="2766559"/>
            <a:ext cx="138908" cy="700756"/>
            <a:chOff x="1274915" y="2766559"/>
            <a:chExt cx="138908" cy="700756"/>
          </a:xfrm>
        </p:grpSpPr>
        <p:sp>
          <p:nvSpPr>
            <p:cNvPr id="909" name="橢圓 908" descr="PLACEHOLDER"/>
            <p:cNvSpPr/>
            <p:nvPr/>
          </p:nvSpPr>
          <p:spPr>
            <a:xfrm>
              <a:off x="1274916" y="276655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0" name="橢圓 909" descr="PLACEHOLDER"/>
            <p:cNvSpPr/>
            <p:nvPr/>
          </p:nvSpPr>
          <p:spPr>
            <a:xfrm>
              <a:off x="1274915" y="332840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14" name="群組 913" descr="PLACEHOLDER"/>
          <p:cNvGrpSpPr/>
          <p:nvPr>
            <p:custDataLst>
              <p:tags r:id="rId219"/>
            </p:custDataLst>
          </p:nvPr>
        </p:nvGrpSpPr>
        <p:grpSpPr>
          <a:xfrm>
            <a:off x="1274916" y="3328408"/>
            <a:ext cx="700756" cy="138907"/>
            <a:chOff x="1274916" y="3328408"/>
            <a:chExt cx="700756" cy="138907"/>
          </a:xfrm>
        </p:grpSpPr>
        <p:sp>
          <p:nvSpPr>
            <p:cNvPr id="912" name="橢圓 911" descr="PLACEHOLDER"/>
            <p:cNvSpPr/>
            <p:nvPr/>
          </p:nvSpPr>
          <p:spPr>
            <a:xfrm>
              <a:off x="1274916" y="332840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3" name="橢圓 912" descr="PLACEHOLDER"/>
            <p:cNvSpPr/>
            <p:nvPr/>
          </p:nvSpPr>
          <p:spPr>
            <a:xfrm>
              <a:off x="1836766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17" name="群組 916" descr="PLACEHOLDER"/>
          <p:cNvGrpSpPr/>
          <p:nvPr>
            <p:custDataLst>
              <p:tags r:id="rId220"/>
            </p:custDataLst>
          </p:nvPr>
        </p:nvGrpSpPr>
        <p:grpSpPr>
          <a:xfrm>
            <a:off x="1836765" y="2766559"/>
            <a:ext cx="138907" cy="700756"/>
            <a:chOff x="1836765" y="2766559"/>
            <a:chExt cx="138907" cy="700756"/>
          </a:xfrm>
        </p:grpSpPr>
        <p:sp>
          <p:nvSpPr>
            <p:cNvPr id="915" name="橢圓 914" descr="PLACEHOLDER"/>
            <p:cNvSpPr/>
            <p:nvPr/>
          </p:nvSpPr>
          <p:spPr>
            <a:xfrm>
              <a:off x="1836765" y="332840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6" name="橢圓 915" descr="PLACEHOLDER"/>
            <p:cNvSpPr/>
            <p:nvPr/>
          </p:nvSpPr>
          <p:spPr>
            <a:xfrm>
              <a:off x="1836766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20" name="群組 919" descr="PLACEHOLDER"/>
          <p:cNvGrpSpPr/>
          <p:nvPr>
            <p:custDataLst>
              <p:tags r:id="rId221"/>
            </p:custDataLst>
          </p:nvPr>
        </p:nvGrpSpPr>
        <p:grpSpPr>
          <a:xfrm>
            <a:off x="1274916" y="2766559"/>
            <a:ext cx="700756" cy="138907"/>
            <a:chOff x="1274916" y="2766559"/>
            <a:chExt cx="700756" cy="138907"/>
          </a:xfrm>
        </p:grpSpPr>
        <p:sp>
          <p:nvSpPr>
            <p:cNvPr id="918" name="橢圓 917" descr="PLACEHOLDER"/>
            <p:cNvSpPr/>
            <p:nvPr/>
          </p:nvSpPr>
          <p:spPr>
            <a:xfrm>
              <a:off x="1836766" y="2766559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9" name="橢圓 918" descr="PLACEHOLDER"/>
            <p:cNvSpPr/>
            <p:nvPr/>
          </p:nvSpPr>
          <p:spPr>
            <a:xfrm>
              <a:off x="1274916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2" name="群組 931" descr="PLACEHOLDER"/>
          <p:cNvGrpSpPr/>
          <p:nvPr>
            <p:custDataLst>
              <p:tags r:id="rId222"/>
            </p:custDataLst>
          </p:nvPr>
        </p:nvGrpSpPr>
        <p:grpSpPr>
          <a:xfrm rot="12600013">
            <a:off x="1791998" y="3878268"/>
            <a:ext cx="700757" cy="1291109"/>
            <a:chOff x="1939587" y="3327463"/>
            <a:chExt cx="700757" cy="1291109"/>
          </a:xfrm>
        </p:grpSpPr>
        <p:sp>
          <p:nvSpPr>
            <p:cNvPr id="921" name="矩形 920" descr="PLACEHOLDER"/>
            <p:cNvSpPr/>
            <p:nvPr/>
          </p:nvSpPr>
          <p:spPr>
            <a:xfrm>
              <a:off x="2009040" y="3987268"/>
              <a:ext cx="561851" cy="56185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2" name="橢圓 921" descr="PLACEHOLDER"/>
            <p:cNvSpPr/>
            <p:nvPr/>
          </p:nvSpPr>
          <p:spPr>
            <a:xfrm>
              <a:off x="1939587" y="391781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3" name="橢圓 922" descr="PLACEHOLDER"/>
            <p:cNvSpPr/>
            <p:nvPr/>
          </p:nvSpPr>
          <p:spPr>
            <a:xfrm>
              <a:off x="2501438" y="391781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4" name="橢圓 923" descr="PLACEHOLDER"/>
            <p:cNvSpPr/>
            <p:nvPr/>
          </p:nvSpPr>
          <p:spPr>
            <a:xfrm>
              <a:off x="1939587" y="44796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5" name="橢圓 924" descr="PLACEHOLDER"/>
            <p:cNvSpPr/>
            <p:nvPr/>
          </p:nvSpPr>
          <p:spPr>
            <a:xfrm>
              <a:off x="2501438" y="44796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6" name="橢圓 925" descr="PLACEHOLDER"/>
            <p:cNvSpPr/>
            <p:nvPr/>
          </p:nvSpPr>
          <p:spPr>
            <a:xfrm>
              <a:off x="2220512" y="3917815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7" name="橢圓 926" descr="PLACEHOLDER"/>
            <p:cNvSpPr/>
            <p:nvPr/>
          </p:nvSpPr>
          <p:spPr>
            <a:xfrm>
              <a:off x="2220512" y="4479666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8" name="橢圓 927" descr="PLACEHOLDER"/>
            <p:cNvSpPr/>
            <p:nvPr/>
          </p:nvSpPr>
          <p:spPr>
            <a:xfrm>
              <a:off x="1939587" y="419874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9" name="橢圓 928" descr="PLACEHOLDER"/>
            <p:cNvSpPr/>
            <p:nvPr/>
          </p:nvSpPr>
          <p:spPr>
            <a:xfrm>
              <a:off x="2501438" y="419874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0" name="直線接點 929" descr="PLACEHOLDER"/>
            <p:cNvCxnSpPr/>
            <p:nvPr/>
          </p:nvCxnSpPr>
          <p:spPr>
            <a:xfrm flipV="1">
              <a:off x="2289965" y="3570549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" name="圓形箭號 930" descr="PLACEHOLDER"/>
            <p:cNvSpPr/>
            <p:nvPr/>
          </p:nvSpPr>
          <p:spPr>
            <a:xfrm>
              <a:off x="2116333" y="3327463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5" name="群組 934" descr="PLACEHOLDER"/>
          <p:cNvGrpSpPr/>
          <p:nvPr>
            <p:custDataLst>
              <p:tags r:id="rId223"/>
            </p:custDataLst>
          </p:nvPr>
        </p:nvGrpSpPr>
        <p:grpSpPr>
          <a:xfrm>
            <a:off x="1836760" y="4301565"/>
            <a:ext cx="625483" cy="419834"/>
            <a:chOff x="1836760" y="4301565"/>
            <a:chExt cx="625483" cy="419834"/>
          </a:xfrm>
        </p:grpSpPr>
        <p:sp>
          <p:nvSpPr>
            <p:cNvPr id="933" name="橢圓 932" descr="PLACEHOLDER"/>
            <p:cNvSpPr/>
            <p:nvPr/>
          </p:nvSpPr>
          <p:spPr>
            <a:xfrm>
              <a:off x="1836760" y="4301565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4" name="橢圓 933" descr="PLACEHOLDER"/>
            <p:cNvSpPr/>
            <p:nvPr/>
          </p:nvSpPr>
          <p:spPr>
            <a:xfrm>
              <a:off x="2323336" y="4582492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8" name="群組 937" descr="PLACEHOLDER"/>
          <p:cNvGrpSpPr/>
          <p:nvPr>
            <p:custDataLst>
              <p:tags r:id="rId224"/>
            </p:custDataLst>
          </p:nvPr>
        </p:nvGrpSpPr>
        <p:grpSpPr>
          <a:xfrm>
            <a:off x="2323337" y="4095916"/>
            <a:ext cx="419834" cy="625483"/>
            <a:chOff x="2323337" y="4095916"/>
            <a:chExt cx="419834" cy="625483"/>
          </a:xfrm>
        </p:grpSpPr>
        <p:sp>
          <p:nvSpPr>
            <p:cNvPr id="936" name="橢圓 935" descr="PLACEHOLDER"/>
            <p:cNvSpPr/>
            <p:nvPr/>
          </p:nvSpPr>
          <p:spPr>
            <a:xfrm>
              <a:off x="2323337" y="4582493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7" name="橢圓 936" descr="PLACEHOLDER"/>
            <p:cNvSpPr/>
            <p:nvPr/>
          </p:nvSpPr>
          <p:spPr>
            <a:xfrm>
              <a:off x="2604265" y="409591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41" name="群組 940" descr="PLACEHOLDER"/>
          <p:cNvGrpSpPr/>
          <p:nvPr>
            <p:custDataLst>
              <p:tags r:id="rId225"/>
            </p:custDataLst>
          </p:nvPr>
        </p:nvGrpSpPr>
        <p:grpSpPr>
          <a:xfrm>
            <a:off x="2117688" y="3814988"/>
            <a:ext cx="625483" cy="419834"/>
            <a:chOff x="2117688" y="3814988"/>
            <a:chExt cx="625483" cy="419834"/>
          </a:xfrm>
        </p:grpSpPr>
        <p:sp>
          <p:nvSpPr>
            <p:cNvPr id="939" name="橢圓 938" descr="PLACEHOLDER"/>
            <p:cNvSpPr/>
            <p:nvPr/>
          </p:nvSpPr>
          <p:spPr>
            <a:xfrm>
              <a:off x="2604264" y="4095915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0" name="橢圓 939" descr="PLACEHOLDER"/>
            <p:cNvSpPr/>
            <p:nvPr/>
          </p:nvSpPr>
          <p:spPr>
            <a:xfrm>
              <a:off x="2117688" y="3814988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44" name="群組 943" descr="PLACEHOLDER"/>
          <p:cNvGrpSpPr/>
          <p:nvPr>
            <p:custDataLst>
              <p:tags r:id="rId226"/>
            </p:custDataLst>
          </p:nvPr>
        </p:nvGrpSpPr>
        <p:grpSpPr>
          <a:xfrm>
            <a:off x="1836760" y="3814988"/>
            <a:ext cx="419834" cy="625483"/>
            <a:chOff x="1836760" y="3814988"/>
            <a:chExt cx="419834" cy="625483"/>
          </a:xfrm>
        </p:grpSpPr>
        <p:sp>
          <p:nvSpPr>
            <p:cNvPr id="942" name="橢圓 941" descr="PLACEHOLDER"/>
            <p:cNvSpPr/>
            <p:nvPr/>
          </p:nvSpPr>
          <p:spPr>
            <a:xfrm>
              <a:off x="2117687" y="3814988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3" name="橢圓 942" descr="PLACEHOLDER"/>
            <p:cNvSpPr/>
            <p:nvPr/>
          </p:nvSpPr>
          <p:spPr>
            <a:xfrm>
              <a:off x="1836760" y="4301565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6" name="群組 955" descr="PLACEHOLDER"/>
          <p:cNvGrpSpPr/>
          <p:nvPr>
            <p:custDataLst>
              <p:tags r:id="rId227"/>
            </p:custDataLst>
          </p:nvPr>
        </p:nvGrpSpPr>
        <p:grpSpPr>
          <a:xfrm>
            <a:off x="689495" y="4634047"/>
            <a:ext cx="1338922" cy="1805722"/>
            <a:chOff x="689495" y="4634047"/>
            <a:chExt cx="1338922" cy="1805722"/>
          </a:xfrm>
        </p:grpSpPr>
        <p:sp>
          <p:nvSpPr>
            <p:cNvPr id="945" name="矩形 944" descr="PLACEHOLDER"/>
            <p:cNvSpPr/>
            <p:nvPr/>
          </p:nvSpPr>
          <p:spPr>
            <a:xfrm>
              <a:off x="758948" y="5293852"/>
              <a:ext cx="1200016" cy="1076464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6" name="橢圓 945" descr="PLACEHOLDER"/>
            <p:cNvSpPr/>
            <p:nvPr/>
          </p:nvSpPr>
          <p:spPr>
            <a:xfrm>
              <a:off x="689495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7" name="橢圓 946" descr="PLACEHOLDER"/>
            <p:cNvSpPr/>
            <p:nvPr/>
          </p:nvSpPr>
          <p:spPr>
            <a:xfrm>
              <a:off x="1889511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8" name="橢圓 947" descr="PLACEHOLDER"/>
            <p:cNvSpPr/>
            <p:nvPr/>
          </p:nvSpPr>
          <p:spPr>
            <a:xfrm>
              <a:off x="689495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9" name="橢圓 948" descr="PLACEHOLDER"/>
            <p:cNvSpPr/>
            <p:nvPr/>
          </p:nvSpPr>
          <p:spPr>
            <a:xfrm>
              <a:off x="1889511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0" name="橢圓 949" descr="PLACEHOLDER"/>
            <p:cNvSpPr/>
            <p:nvPr/>
          </p:nvSpPr>
          <p:spPr>
            <a:xfrm>
              <a:off x="1289503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1" name="橢圓 950" descr="PLACEHOLDER"/>
            <p:cNvSpPr/>
            <p:nvPr/>
          </p:nvSpPr>
          <p:spPr>
            <a:xfrm>
              <a:off x="1289503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2" name="橢圓 951" descr="PLACEHOLDER"/>
            <p:cNvSpPr/>
            <p:nvPr/>
          </p:nvSpPr>
          <p:spPr>
            <a:xfrm>
              <a:off x="689495" y="576263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3" name="橢圓 952" descr="PLACEHOLDER"/>
            <p:cNvSpPr/>
            <p:nvPr/>
          </p:nvSpPr>
          <p:spPr>
            <a:xfrm>
              <a:off x="1889511" y="576263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4" name="直線接點 953" descr="PLACEHOLDER"/>
            <p:cNvCxnSpPr/>
            <p:nvPr/>
          </p:nvCxnSpPr>
          <p:spPr>
            <a:xfrm flipV="1">
              <a:off x="1358956" y="4877133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5" name="圓形箭號 954" descr="PLACEHOLDER"/>
            <p:cNvSpPr/>
            <p:nvPr/>
          </p:nvSpPr>
          <p:spPr>
            <a:xfrm>
              <a:off x="1185323" y="4634047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68" name="群組 967" descr="PLACEHOLDER"/>
          <p:cNvGrpSpPr/>
          <p:nvPr>
            <p:custDataLst>
              <p:tags r:id="rId228"/>
            </p:custDataLst>
          </p:nvPr>
        </p:nvGrpSpPr>
        <p:grpSpPr>
          <a:xfrm>
            <a:off x="2141209" y="4679723"/>
            <a:ext cx="1169694" cy="1760046"/>
            <a:chOff x="2141209" y="4679723"/>
            <a:chExt cx="1169694" cy="1760046"/>
          </a:xfrm>
        </p:grpSpPr>
        <p:sp>
          <p:nvSpPr>
            <p:cNvPr id="957" name="矩形 956" descr="PLACEHOLDER"/>
            <p:cNvSpPr/>
            <p:nvPr/>
          </p:nvSpPr>
          <p:spPr>
            <a:xfrm>
              <a:off x="2210662" y="5339528"/>
              <a:ext cx="1030788" cy="103078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8" name="橢圓 957" descr="PLACEHOLDER"/>
            <p:cNvSpPr/>
            <p:nvPr/>
          </p:nvSpPr>
          <p:spPr>
            <a:xfrm>
              <a:off x="2141209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9" name="橢圓 958" descr="PLACEHOLDER"/>
            <p:cNvSpPr/>
            <p:nvPr/>
          </p:nvSpPr>
          <p:spPr>
            <a:xfrm>
              <a:off x="3171997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0" name="橢圓 959" descr="PLACEHOLDER"/>
            <p:cNvSpPr/>
            <p:nvPr/>
          </p:nvSpPr>
          <p:spPr>
            <a:xfrm>
              <a:off x="214120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1" name="橢圓 960" descr="PLACEHOLDER"/>
            <p:cNvSpPr/>
            <p:nvPr/>
          </p:nvSpPr>
          <p:spPr>
            <a:xfrm>
              <a:off x="3171997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2" name="橢圓 961" descr="PLACEHOLDER"/>
            <p:cNvSpPr/>
            <p:nvPr/>
          </p:nvSpPr>
          <p:spPr>
            <a:xfrm>
              <a:off x="2656603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3" name="橢圓 962" descr="PLACEHOLDER"/>
            <p:cNvSpPr/>
            <p:nvPr/>
          </p:nvSpPr>
          <p:spPr>
            <a:xfrm>
              <a:off x="2656603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4" name="橢圓 963" descr="PLACEHOLDER"/>
            <p:cNvSpPr/>
            <p:nvPr/>
          </p:nvSpPr>
          <p:spPr>
            <a:xfrm>
              <a:off x="2141209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5" name="橢圓 964" descr="PLACEHOLDER"/>
            <p:cNvSpPr/>
            <p:nvPr/>
          </p:nvSpPr>
          <p:spPr>
            <a:xfrm>
              <a:off x="3171997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66" name="直線接點 965" descr="PLACEHOLDER"/>
            <p:cNvCxnSpPr/>
            <p:nvPr/>
          </p:nvCxnSpPr>
          <p:spPr>
            <a:xfrm flipV="1">
              <a:off x="2726056" y="4922809"/>
              <a:ext cx="0" cy="34726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7" name="圓形箭號 966" descr="PLACEHOLDER"/>
            <p:cNvSpPr/>
            <p:nvPr/>
          </p:nvSpPr>
          <p:spPr>
            <a:xfrm>
              <a:off x="2552423" y="4679723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0" name="群組 979" descr="PLACEHOLDER"/>
          <p:cNvGrpSpPr/>
          <p:nvPr>
            <p:custDataLst>
              <p:tags r:id="rId229"/>
            </p:custDataLst>
          </p:nvPr>
        </p:nvGrpSpPr>
        <p:grpSpPr>
          <a:xfrm>
            <a:off x="3439448" y="4510494"/>
            <a:ext cx="1481588" cy="1929275"/>
            <a:chOff x="3439448" y="4510494"/>
            <a:chExt cx="1481588" cy="1929275"/>
          </a:xfrm>
        </p:grpSpPr>
        <p:sp>
          <p:nvSpPr>
            <p:cNvPr id="969" name="矩形 968" descr="PLACEHOLDER"/>
            <p:cNvSpPr/>
            <p:nvPr/>
          </p:nvSpPr>
          <p:spPr>
            <a:xfrm>
              <a:off x="3508901" y="5170299"/>
              <a:ext cx="1342682" cy="120001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0" name="橢圓 969" descr="PLACEHOLDER"/>
            <p:cNvSpPr/>
            <p:nvPr/>
          </p:nvSpPr>
          <p:spPr>
            <a:xfrm>
              <a:off x="3439448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1" name="橢圓 970" descr="PLACEHOLDER"/>
            <p:cNvSpPr/>
            <p:nvPr/>
          </p:nvSpPr>
          <p:spPr>
            <a:xfrm>
              <a:off x="4782130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2" name="橢圓 971" descr="PLACEHOLDER"/>
            <p:cNvSpPr/>
            <p:nvPr/>
          </p:nvSpPr>
          <p:spPr>
            <a:xfrm>
              <a:off x="3439448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3" name="橢圓 972" descr="PLACEHOLDER"/>
            <p:cNvSpPr/>
            <p:nvPr/>
          </p:nvSpPr>
          <p:spPr>
            <a:xfrm>
              <a:off x="4782130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4" name="橢圓 973" descr="PLACEHOLDER"/>
            <p:cNvSpPr/>
            <p:nvPr/>
          </p:nvSpPr>
          <p:spPr>
            <a:xfrm>
              <a:off x="4110789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5" name="橢圓 974" descr="PLACEHOLDER"/>
            <p:cNvSpPr/>
            <p:nvPr/>
          </p:nvSpPr>
          <p:spPr>
            <a:xfrm>
              <a:off x="411078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6" name="橢圓 975" descr="PLACEHOLDER"/>
            <p:cNvSpPr/>
            <p:nvPr/>
          </p:nvSpPr>
          <p:spPr>
            <a:xfrm>
              <a:off x="3439448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7" name="橢圓 976" descr="PLACEHOLDER"/>
            <p:cNvSpPr/>
            <p:nvPr/>
          </p:nvSpPr>
          <p:spPr>
            <a:xfrm>
              <a:off x="4782130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8" name="直線接點 977" descr="PLACEHOLDER"/>
            <p:cNvCxnSpPr/>
            <p:nvPr/>
          </p:nvCxnSpPr>
          <p:spPr>
            <a:xfrm flipV="1">
              <a:off x="4180242" y="4753580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9" name="圓形箭號 978" descr="PLACEHOLDER"/>
            <p:cNvSpPr/>
            <p:nvPr/>
          </p:nvSpPr>
          <p:spPr>
            <a:xfrm>
              <a:off x="4006609" y="4510494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3" name="群組 982" descr="PLACEHOLDER"/>
          <p:cNvGrpSpPr/>
          <p:nvPr>
            <p:custDataLst>
              <p:tags r:id="rId230"/>
            </p:custDataLst>
          </p:nvPr>
        </p:nvGrpSpPr>
        <p:grpSpPr>
          <a:xfrm>
            <a:off x="828401" y="6161957"/>
            <a:ext cx="1061110" cy="138906"/>
            <a:chOff x="828401" y="6161957"/>
            <a:chExt cx="1061110" cy="138906"/>
          </a:xfrm>
        </p:grpSpPr>
        <p:sp>
          <p:nvSpPr>
            <p:cNvPr id="981" name="橢圓 980" descr="PLACEHOLDER"/>
            <p:cNvSpPr/>
            <p:nvPr/>
          </p:nvSpPr>
          <p:spPr>
            <a:xfrm>
              <a:off x="1750605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2" name="橢圓 981" descr="PLACEHOLDER"/>
            <p:cNvSpPr/>
            <p:nvPr/>
          </p:nvSpPr>
          <p:spPr>
            <a:xfrm>
              <a:off x="828401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86" name="群組 985" descr="PLACEHOLDER"/>
          <p:cNvGrpSpPr/>
          <p:nvPr>
            <p:custDataLst>
              <p:tags r:id="rId231"/>
            </p:custDataLst>
          </p:nvPr>
        </p:nvGrpSpPr>
        <p:grpSpPr>
          <a:xfrm>
            <a:off x="2280115" y="6161957"/>
            <a:ext cx="891882" cy="138906"/>
            <a:chOff x="2280115" y="6161957"/>
            <a:chExt cx="891882" cy="138906"/>
          </a:xfrm>
        </p:grpSpPr>
        <p:sp>
          <p:nvSpPr>
            <p:cNvPr id="984" name="橢圓 983" descr="PLACEHOLDER"/>
            <p:cNvSpPr/>
            <p:nvPr/>
          </p:nvSpPr>
          <p:spPr>
            <a:xfrm>
              <a:off x="3033091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5" name="橢圓 984" descr="PLACEHOLDER"/>
            <p:cNvSpPr/>
            <p:nvPr/>
          </p:nvSpPr>
          <p:spPr>
            <a:xfrm>
              <a:off x="2280115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89" name="群組 988" descr="PLACEHOLDER"/>
          <p:cNvGrpSpPr/>
          <p:nvPr>
            <p:custDataLst>
              <p:tags r:id="rId232"/>
            </p:custDataLst>
          </p:nvPr>
        </p:nvGrpSpPr>
        <p:grpSpPr>
          <a:xfrm>
            <a:off x="3844572" y="6161957"/>
            <a:ext cx="671341" cy="138906"/>
            <a:chOff x="3844572" y="6161957"/>
            <a:chExt cx="671341" cy="138906"/>
          </a:xfrm>
        </p:grpSpPr>
        <p:sp>
          <p:nvSpPr>
            <p:cNvPr id="987" name="橢圓 986" descr="PLACEHOLDER"/>
            <p:cNvSpPr/>
            <p:nvPr/>
          </p:nvSpPr>
          <p:spPr>
            <a:xfrm>
              <a:off x="4377007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8" name="橢圓 987" descr="PLACEHOLDER"/>
            <p:cNvSpPr/>
            <p:nvPr/>
          </p:nvSpPr>
          <p:spPr>
            <a:xfrm>
              <a:off x="3844572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52"/>
          <a:stretch>
            <a:fillRect/>
          </a:stretch>
        </p:blipFill>
        <p:spPr>
          <a:xfrm>
            <a:off x="3743800" y="1092543"/>
            <a:ext cx="2270043" cy="4124062"/>
          </a:xfrm>
          <a:prstGeom prst="rect">
            <a:avLst/>
          </a:prstGeom>
        </p:spPr>
      </p:pic>
      <p:sp>
        <p:nvSpPr>
          <p:cNvPr id="990" name="橢圓 989"/>
          <p:cNvSpPr/>
          <p:nvPr/>
        </p:nvSpPr>
        <p:spPr>
          <a:xfrm>
            <a:off x="3817020" y="1676810"/>
            <a:ext cx="607438" cy="2209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1" name="橢圓 990"/>
          <p:cNvSpPr/>
          <p:nvPr/>
        </p:nvSpPr>
        <p:spPr>
          <a:xfrm>
            <a:off x="4793972" y="4816522"/>
            <a:ext cx="607438" cy="2209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2" name="文字方塊 991"/>
          <p:cNvSpPr txBox="1"/>
          <p:nvPr>
            <p:custDataLst>
              <p:tags r:id="rId23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72</a:t>
            </a:r>
            <a:endParaRPr lang="zh-CN" altLang="en-US" sz="1200" dirty="0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C14E6E8E-C756-47E4-9164-D2CCB19CA972}"/>
              </a:ext>
            </a:extLst>
          </p:cNvPr>
          <p:cNvSpPr txBox="1"/>
          <p:nvPr>
            <p:custDataLst>
              <p:tags r:id="rId23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74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369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" name="手繪多邊形 40" descr="R4"/>
          <p:cNvSpPr/>
          <p:nvPr>
            <p:custDataLst>
              <p:tags r:id="rId4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9" name="手繪多邊形 48" descr="R4"/>
          <p:cNvSpPr/>
          <p:nvPr>
            <p:custDataLst>
              <p:tags r:id="rId5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7" name="手繪多邊形 56" descr="R4"/>
          <p:cNvSpPr/>
          <p:nvPr>
            <p:custDataLst>
              <p:tags r:id="rId6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5" name="手繪多邊形 64" descr="R4"/>
          <p:cNvSpPr/>
          <p:nvPr>
            <p:custDataLst>
              <p:tags r:id="rId7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3" name="手繪多邊形 72" descr="R4"/>
          <p:cNvSpPr/>
          <p:nvPr>
            <p:custDataLst>
              <p:tags r:id="rId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 61" descr="R3"/>
          <p:cNvSpPr/>
          <p:nvPr>
            <p:custDataLst>
              <p:tags r:id="rId9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8" name="手繪多邊形 77" descr="R3"/>
          <p:cNvSpPr/>
          <p:nvPr>
            <p:custDataLst>
              <p:tags r:id="rId10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4" name="手繪多邊形 83" descr="R3"/>
          <p:cNvSpPr/>
          <p:nvPr>
            <p:custDataLst>
              <p:tags r:id="rId11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0" name="手繪多邊形 89" descr="R3"/>
          <p:cNvSpPr/>
          <p:nvPr>
            <p:custDataLst>
              <p:tags r:id="rId12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6" name="手繪多邊形 95" descr="R3"/>
          <p:cNvSpPr/>
          <p:nvPr>
            <p:custDataLst>
              <p:tags r:id="rId1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" name="手繪多邊形 101" descr="R3"/>
          <p:cNvSpPr/>
          <p:nvPr>
            <p:custDataLst>
              <p:tags r:id="rId14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2" name="手繪多邊形 81" descr="R6"/>
          <p:cNvSpPr/>
          <p:nvPr>
            <p:custDataLst>
              <p:tags r:id="rId15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7" name="手繪多邊形 106" descr="R6"/>
          <p:cNvSpPr/>
          <p:nvPr>
            <p:custDataLst>
              <p:tags r:id="rId16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6" name="手繪多邊形 115" descr="R6"/>
          <p:cNvSpPr/>
          <p:nvPr>
            <p:custDataLst>
              <p:tags r:id="rId17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5" name="手繪多邊形 124" descr="R6"/>
          <p:cNvSpPr/>
          <p:nvPr>
            <p:custDataLst>
              <p:tags r:id="rId18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4" name="手繪多邊形 133" descr="R6"/>
          <p:cNvSpPr/>
          <p:nvPr>
            <p:custDataLst>
              <p:tags r:id="rId19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3" name="手繪多邊形 142" descr="R6"/>
          <p:cNvSpPr/>
          <p:nvPr>
            <p:custDataLst>
              <p:tags r:id="rId20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5" name="手繪多邊形 114" descr="R4"/>
          <p:cNvSpPr/>
          <p:nvPr>
            <p:custDataLst>
              <p:tags r:id="rId21"/>
            </p:custDataLst>
          </p:nvPr>
        </p:nvSpPr>
        <p:spPr>
          <a:xfrm rot="9000004">
            <a:off x="3338394" y="3987267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0" name="手繪多邊形 149" descr="R4"/>
          <p:cNvSpPr/>
          <p:nvPr>
            <p:custDataLst>
              <p:tags r:id="rId22"/>
            </p:custDataLst>
          </p:nvPr>
        </p:nvSpPr>
        <p:spPr>
          <a:xfrm rot="5400004">
            <a:off x="4003072" y="283601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7" name="手繪多邊形 156" descr="R4"/>
          <p:cNvSpPr/>
          <p:nvPr>
            <p:custDataLst>
              <p:tags r:id="rId23"/>
            </p:custDataLst>
          </p:nvPr>
        </p:nvSpPr>
        <p:spPr>
          <a:xfrm rot="1800004">
            <a:off x="3338395" y="1684761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4" name="手繪多邊形 163" descr="R4"/>
          <p:cNvSpPr/>
          <p:nvPr>
            <p:custDataLst>
              <p:tags r:id="rId24"/>
            </p:custDataLst>
          </p:nvPr>
        </p:nvSpPr>
        <p:spPr>
          <a:xfrm rot="19800002">
            <a:off x="2009044" y="168476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1" name="手繪多邊形 170" descr="R4"/>
          <p:cNvSpPr/>
          <p:nvPr>
            <p:custDataLst>
              <p:tags r:id="rId25"/>
            </p:custDataLst>
          </p:nvPr>
        </p:nvSpPr>
        <p:spPr>
          <a:xfrm rot="16200005">
            <a:off x="1344369" y="283601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8" name="手繪多邊形 177" descr="R4"/>
          <p:cNvSpPr/>
          <p:nvPr>
            <p:custDataLst>
              <p:tags r:id="rId26"/>
            </p:custDataLst>
          </p:nvPr>
        </p:nvSpPr>
        <p:spPr>
          <a:xfrm rot="12600013">
            <a:off x="2009040" y="3987268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4" name="圓角矩形 183"/>
          <p:cNvSpPr/>
          <p:nvPr>
            <p:custDataLst>
              <p:tags r:id="rId27"/>
            </p:custDataLst>
          </p:nvPr>
        </p:nvSpPr>
        <p:spPr>
          <a:xfrm>
            <a:off x="3811966" y="6295982"/>
            <a:ext cx="228403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刪除線段與基本圖形</a:t>
            </a:r>
          </a:p>
        </p:txBody>
      </p:sp>
      <p:sp>
        <p:nvSpPr>
          <p:cNvPr id="2" name="文字方塊 1"/>
          <p:cNvSpPr txBox="1"/>
          <p:nvPr>
            <p:custDataLst>
              <p:tags r:id="rId2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73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F7D8DDB-E8D3-42E1-AEA9-ACC4BC035461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75</a:t>
            </a:r>
            <a:endParaRPr lang="zh-TW" altLang="en-US" sz="1200" dirty="0"/>
          </a:p>
        </p:txBody>
      </p:sp>
      <p:sp>
        <p:nvSpPr>
          <p:cNvPr id="4" name="手繪多邊形 536" descr="R6">
            <a:extLst>
              <a:ext uri="{FF2B5EF4-FFF2-40B4-BE49-F238E27FC236}">
                <a16:creationId xmlns:a16="http://schemas.microsoft.com/office/drawing/2014/main" id="{33ADFE50-0B56-54C3-296F-14FC9941C26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765312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 32" descr="R4">
            <a:extLst>
              <a:ext uri="{FF2B5EF4-FFF2-40B4-BE49-F238E27FC236}">
                <a16:creationId xmlns:a16="http://schemas.microsoft.com/office/drawing/2014/main" id="{79D41302-C5AF-ECA2-AE3F-69B2514D8638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9046237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40" descr="R4">
            <a:extLst>
              <a:ext uri="{FF2B5EF4-FFF2-40B4-BE49-F238E27FC236}">
                <a16:creationId xmlns:a16="http://schemas.microsoft.com/office/drawing/2014/main" id="{ACA46139-1A5C-C362-60A7-A7861DEE897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 rot="18000002">
            <a:off x="8381562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手繪多邊形 48" descr="R4">
            <a:extLst>
              <a:ext uri="{FF2B5EF4-FFF2-40B4-BE49-F238E27FC236}">
                <a16:creationId xmlns:a16="http://schemas.microsoft.com/office/drawing/2014/main" id="{E4C6631D-3A60-1BA0-FC33-2759384196AD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 rot="14400005">
            <a:off x="8381560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56" descr="R4">
            <a:extLst>
              <a:ext uri="{FF2B5EF4-FFF2-40B4-BE49-F238E27FC236}">
                <a16:creationId xmlns:a16="http://schemas.microsoft.com/office/drawing/2014/main" id="{393A1CD9-7F8E-85AE-0F82-25FECC4093F0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 rot="10800004">
            <a:off x="9046237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64" descr="R4">
            <a:extLst>
              <a:ext uri="{FF2B5EF4-FFF2-40B4-BE49-F238E27FC236}">
                <a16:creationId xmlns:a16="http://schemas.microsoft.com/office/drawing/2014/main" id="{912D189E-EB4A-1843-5CA2-34B49AB62E21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 rot="7200002">
            <a:off x="9710913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72" descr="R4">
            <a:extLst>
              <a:ext uri="{FF2B5EF4-FFF2-40B4-BE49-F238E27FC236}">
                <a16:creationId xmlns:a16="http://schemas.microsoft.com/office/drawing/2014/main" id="{6A7F70BC-C629-F04E-D1F4-B10B4A906381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 rot="3600002">
            <a:off x="9710913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手繪多邊形 61" descr="R3">
            <a:extLst>
              <a:ext uri="{FF2B5EF4-FFF2-40B4-BE49-F238E27FC236}">
                <a16:creationId xmlns:a16="http://schemas.microsoft.com/office/drawing/2014/main" id="{7B293EC5-3D47-B627-5C0F-9DC265427509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 rot="5400004">
            <a:off x="9570450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77" descr="R3">
            <a:extLst>
              <a:ext uri="{FF2B5EF4-FFF2-40B4-BE49-F238E27FC236}">
                <a16:creationId xmlns:a16="http://schemas.microsoft.com/office/drawing/2014/main" id="{37CF03A2-46E2-3374-98D9-AE8C900A97E1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 rot="1800004">
            <a:off x="9973020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手繪多邊形 83" descr="R3">
            <a:extLst>
              <a:ext uri="{FF2B5EF4-FFF2-40B4-BE49-F238E27FC236}">
                <a16:creationId xmlns:a16="http://schemas.microsoft.com/office/drawing/2014/main" id="{26F09172-F12B-3D92-E070-EB8D07494BE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 rot="19800004">
            <a:off x="9448806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手繪多邊形 89" descr="R3">
            <a:extLst>
              <a:ext uri="{FF2B5EF4-FFF2-40B4-BE49-F238E27FC236}">
                <a16:creationId xmlns:a16="http://schemas.microsoft.com/office/drawing/2014/main" id="{CA1A3C65-7D34-20AD-DB5A-F1C96E086C35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 rot="16200002">
            <a:off x="8522024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手繪多邊形 95" descr="R3">
            <a:extLst>
              <a:ext uri="{FF2B5EF4-FFF2-40B4-BE49-F238E27FC236}">
                <a16:creationId xmlns:a16="http://schemas.microsoft.com/office/drawing/2014/main" id="{2FB97FC7-28C1-F619-C928-3E629E82E025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 rot="12600005">
            <a:off x="8119455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手繪多邊形 101" descr="R3">
            <a:extLst>
              <a:ext uri="{FF2B5EF4-FFF2-40B4-BE49-F238E27FC236}">
                <a16:creationId xmlns:a16="http://schemas.microsoft.com/office/drawing/2014/main" id="{36C3A829-9C81-523D-72D4-B14E95A73F91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 rot="9000009">
            <a:off x="8643667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手繪多邊形 81" descr="R6">
            <a:extLst>
              <a:ext uri="{FF2B5EF4-FFF2-40B4-BE49-F238E27FC236}">
                <a16:creationId xmlns:a16="http://schemas.microsoft.com/office/drawing/2014/main" id="{921A7C38-AA09-2711-1F37-5F8804EE8E05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 rot="10800002">
            <a:off x="8765312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手繪多邊形 106" descr="R6">
            <a:extLst>
              <a:ext uri="{FF2B5EF4-FFF2-40B4-BE49-F238E27FC236}">
                <a16:creationId xmlns:a16="http://schemas.microsoft.com/office/drawing/2014/main" id="{A0D6CA36-37EB-8809-F603-AA74FE688058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7200002">
            <a:off x="10094664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手繪多邊形 115" descr="R6">
            <a:extLst>
              <a:ext uri="{FF2B5EF4-FFF2-40B4-BE49-F238E27FC236}">
                <a16:creationId xmlns:a16="http://schemas.microsoft.com/office/drawing/2014/main" id="{7F9AF162-F42A-C375-66C1-51C0ACED6A42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 rot="3600000">
            <a:off x="10094665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" name="手繪多邊形 124" descr="R6">
            <a:extLst>
              <a:ext uri="{FF2B5EF4-FFF2-40B4-BE49-F238E27FC236}">
                <a16:creationId xmlns:a16="http://schemas.microsoft.com/office/drawing/2014/main" id="{070CBB89-3232-4B9D-04B6-CE8939A72AF0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765311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手繪多邊形 133" descr="R6">
            <a:extLst>
              <a:ext uri="{FF2B5EF4-FFF2-40B4-BE49-F238E27FC236}">
                <a16:creationId xmlns:a16="http://schemas.microsoft.com/office/drawing/2014/main" id="{2910D817-F673-95FA-2C39-99DB03568357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8000004">
            <a:off x="7435961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手繪多邊形 142" descr="R6">
            <a:extLst>
              <a:ext uri="{FF2B5EF4-FFF2-40B4-BE49-F238E27FC236}">
                <a16:creationId xmlns:a16="http://schemas.microsoft.com/office/drawing/2014/main" id="{615278CF-86FC-B05F-854A-9D59181916E1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 rot="14400005">
            <a:off x="7435957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" name="手繪多邊形 114" descr="R4">
            <a:extLst>
              <a:ext uri="{FF2B5EF4-FFF2-40B4-BE49-F238E27FC236}">
                <a16:creationId xmlns:a16="http://schemas.microsoft.com/office/drawing/2014/main" id="{EB6B54C9-84A0-B7F2-2F41-FE45FF2A5B12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 rot="9000004">
            <a:off x="9710912" y="3987267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" name="手繪多邊形 149" descr="R4">
            <a:extLst>
              <a:ext uri="{FF2B5EF4-FFF2-40B4-BE49-F238E27FC236}">
                <a16:creationId xmlns:a16="http://schemas.microsoft.com/office/drawing/2014/main" id="{EE7BB873-BE7E-8894-8E3B-DD1F8F6301C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5400004">
            <a:off x="10375590" y="283601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手繪多邊形 156" descr="R4">
            <a:extLst>
              <a:ext uri="{FF2B5EF4-FFF2-40B4-BE49-F238E27FC236}">
                <a16:creationId xmlns:a16="http://schemas.microsoft.com/office/drawing/2014/main" id="{61FE3F8C-614B-5CC6-347F-C034433D225F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 rot="1800004">
            <a:off x="9710913" y="1684761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" name="手繪多邊形 163" descr="R4">
            <a:extLst>
              <a:ext uri="{FF2B5EF4-FFF2-40B4-BE49-F238E27FC236}">
                <a16:creationId xmlns:a16="http://schemas.microsoft.com/office/drawing/2014/main" id="{4B18171A-E445-2912-1997-BDD5DC9E47E9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 rot="19800002">
            <a:off x="8381562" y="168476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" name="手繪多邊形 170" descr="R4">
            <a:extLst>
              <a:ext uri="{FF2B5EF4-FFF2-40B4-BE49-F238E27FC236}">
                <a16:creationId xmlns:a16="http://schemas.microsoft.com/office/drawing/2014/main" id="{A205CC49-451A-0238-82A5-C474B15CE894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16200005">
            <a:off x="7716887" y="283601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" name="手繪多邊形 177" descr="R4">
            <a:extLst>
              <a:ext uri="{FF2B5EF4-FFF2-40B4-BE49-F238E27FC236}">
                <a16:creationId xmlns:a16="http://schemas.microsoft.com/office/drawing/2014/main" id="{6FAE3BFF-9084-E349-34EF-203ADD36DEBF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 rot="12600013">
            <a:off x="8381558" y="3987268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661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746937" y="2035918"/>
            <a:ext cx="2415415" cy="2162044"/>
            <a:chOff x="1746937" y="2035918"/>
            <a:chExt cx="2415415" cy="2162044"/>
          </a:xfrm>
        </p:grpSpPr>
        <p:sp>
          <p:nvSpPr>
            <p:cNvPr id="62" name="手繪多邊形 61" descr="R3"/>
            <p:cNvSpPr/>
            <p:nvPr>
              <p:custDataLst>
                <p:tags r:id="rId52"/>
              </p:custDataLst>
            </p:nvPr>
          </p:nvSpPr>
          <p:spPr>
            <a:xfrm rot="5400004">
              <a:off x="3197932" y="3641153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 77" descr="R3"/>
            <p:cNvSpPr/>
            <p:nvPr>
              <p:custDataLst>
                <p:tags r:id="rId53"/>
              </p:custDataLst>
            </p:nvPr>
          </p:nvSpPr>
          <p:spPr>
            <a:xfrm rot="1800004">
              <a:off x="3600502" y="280342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手繪多邊形 83" descr="R3"/>
            <p:cNvSpPr/>
            <p:nvPr>
              <p:custDataLst>
                <p:tags r:id="rId54"/>
              </p:custDataLst>
            </p:nvPr>
          </p:nvSpPr>
          <p:spPr>
            <a:xfrm rot="19800004">
              <a:off x="3076288" y="2035918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 89" descr="R3"/>
            <p:cNvSpPr/>
            <p:nvPr>
              <p:custDataLst>
                <p:tags r:id="rId55"/>
              </p:custDataLst>
            </p:nvPr>
          </p:nvSpPr>
          <p:spPr>
            <a:xfrm rot="16200002">
              <a:off x="2149506" y="2106150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 95" descr="R3"/>
            <p:cNvSpPr/>
            <p:nvPr>
              <p:custDataLst>
                <p:tags r:id="rId56"/>
              </p:custDataLst>
            </p:nvPr>
          </p:nvSpPr>
          <p:spPr>
            <a:xfrm rot="12600005">
              <a:off x="1746937" y="294388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 101" descr="R3"/>
            <p:cNvSpPr/>
            <p:nvPr>
              <p:custDataLst>
                <p:tags r:id="rId57"/>
              </p:custDataLst>
            </p:nvPr>
          </p:nvSpPr>
          <p:spPr>
            <a:xfrm rot="9000009">
              <a:off x="2271149" y="3711385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1138712" y="1095360"/>
            <a:ext cx="3631863" cy="4043159"/>
            <a:chOff x="1138712" y="1095360"/>
            <a:chExt cx="3631863" cy="4043159"/>
          </a:xfrm>
        </p:grpSpPr>
        <p:sp>
          <p:nvSpPr>
            <p:cNvPr id="537" name="手繪多邊形 536" descr="R6"/>
            <p:cNvSpPr/>
            <p:nvPr>
              <p:custDataLst>
                <p:tags r:id="rId45"/>
              </p:custDataLst>
            </p:nvPr>
          </p:nvSpPr>
          <p:spPr>
            <a:xfrm>
              <a:off x="2392794" y="2630363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 81" descr="R6"/>
            <p:cNvSpPr/>
            <p:nvPr>
              <p:custDataLst>
                <p:tags r:id="rId46"/>
              </p:custDataLst>
            </p:nvPr>
          </p:nvSpPr>
          <p:spPr>
            <a:xfrm rot="10800002">
              <a:off x="2392794" y="4165366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 106" descr="R6"/>
            <p:cNvSpPr/>
            <p:nvPr>
              <p:custDataLst>
                <p:tags r:id="rId47"/>
              </p:custDataLst>
            </p:nvPr>
          </p:nvSpPr>
          <p:spPr>
            <a:xfrm rot="7200002">
              <a:off x="3722146" y="3397865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 115" descr="R6"/>
            <p:cNvSpPr/>
            <p:nvPr>
              <p:custDataLst>
                <p:tags r:id="rId48"/>
              </p:custDataLst>
            </p:nvPr>
          </p:nvSpPr>
          <p:spPr>
            <a:xfrm rot="3600000">
              <a:off x="3722147" y="1862860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 124" descr="R6"/>
            <p:cNvSpPr/>
            <p:nvPr>
              <p:custDataLst>
                <p:tags r:id="rId49"/>
              </p:custDataLst>
            </p:nvPr>
          </p:nvSpPr>
          <p:spPr>
            <a:xfrm>
              <a:off x="2392793" y="10953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 133" descr="R6"/>
            <p:cNvSpPr/>
            <p:nvPr>
              <p:custDataLst>
                <p:tags r:id="rId50"/>
              </p:custDataLst>
            </p:nvPr>
          </p:nvSpPr>
          <p:spPr>
            <a:xfrm rot="18000004">
              <a:off x="1063443" y="18628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 142" descr="R6"/>
            <p:cNvSpPr/>
            <p:nvPr>
              <p:custDataLst>
                <p:tags r:id="rId51"/>
              </p:custDataLst>
            </p:nvPr>
          </p:nvSpPr>
          <p:spPr>
            <a:xfrm rot="14400005">
              <a:off x="1063439" y="3397863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344369" y="1684761"/>
            <a:ext cx="3220553" cy="2864358"/>
            <a:chOff x="1344369" y="1684761"/>
            <a:chExt cx="3220553" cy="2864358"/>
          </a:xfrm>
        </p:grpSpPr>
        <p:sp>
          <p:nvSpPr>
            <p:cNvPr id="33" name="手繪多邊形 32" descr="R4"/>
            <p:cNvSpPr/>
            <p:nvPr>
              <p:custDataLst>
                <p:tags r:id="rId33"/>
              </p:custDataLst>
            </p:nvPr>
          </p:nvSpPr>
          <p:spPr>
            <a:xfrm>
              <a:off x="2673719" y="206851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手繪多邊形 40" descr="R4"/>
            <p:cNvSpPr/>
            <p:nvPr>
              <p:custDataLst>
                <p:tags r:id="rId34"/>
              </p:custDataLst>
            </p:nvPr>
          </p:nvSpPr>
          <p:spPr>
            <a:xfrm rot="18000002">
              <a:off x="2009044" y="245226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4"/>
            <p:cNvSpPr/>
            <p:nvPr>
              <p:custDataLst>
                <p:tags r:id="rId35"/>
              </p:custDataLst>
            </p:nvPr>
          </p:nvSpPr>
          <p:spPr>
            <a:xfrm rot="14400005">
              <a:off x="2009042" y="32197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 descr="R4"/>
            <p:cNvSpPr/>
            <p:nvPr>
              <p:custDataLst>
                <p:tags r:id="rId36"/>
              </p:custDataLst>
            </p:nvPr>
          </p:nvSpPr>
          <p:spPr>
            <a:xfrm rot="10800004">
              <a:off x="2673719" y="3603516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 64" descr="R4"/>
            <p:cNvSpPr/>
            <p:nvPr>
              <p:custDataLst>
                <p:tags r:id="rId37"/>
              </p:custDataLst>
            </p:nvPr>
          </p:nvSpPr>
          <p:spPr>
            <a:xfrm rot="7200002">
              <a:off x="3338395" y="321976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 72" descr="R4"/>
            <p:cNvSpPr/>
            <p:nvPr>
              <p:custDataLst>
                <p:tags r:id="rId38"/>
              </p:custDataLst>
            </p:nvPr>
          </p:nvSpPr>
          <p:spPr>
            <a:xfrm rot="3600002">
              <a:off x="3338395" y="24522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 114" descr="R4"/>
            <p:cNvSpPr/>
            <p:nvPr>
              <p:custDataLst>
                <p:tags r:id="rId39"/>
              </p:custDataLst>
            </p:nvPr>
          </p:nvSpPr>
          <p:spPr>
            <a:xfrm rot="9000004">
              <a:off x="3338394" y="3987267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 149" descr="R4"/>
            <p:cNvSpPr/>
            <p:nvPr>
              <p:custDataLst>
                <p:tags r:id="rId40"/>
              </p:custDataLst>
            </p:nvPr>
          </p:nvSpPr>
          <p:spPr>
            <a:xfrm rot="5400004">
              <a:off x="4003072" y="283601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手繪多邊形 156" descr="R4"/>
            <p:cNvSpPr/>
            <p:nvPr>
              <p:custDataLst>
                <p:tags r:id="rId41"/>
              </p:custDataLst>
            </p:nvPr>
          </p:nvSpPr>
          <p:spPr>
            <a:xfrm rot="1800004">
              <a:off x="3338395" y="1684761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 163" descr="R4"/>
            <p:cNvSpPr/>
            <p:nvPr>
              <p:custDataLst>
                <p:tags r:id="rId42"/>
              </p:custDataLst>
            </p:nvPr>
          </p:nvSpPr>
          <p:spPr>
            <a:xfrm rot="19800002">
              <a:off x="2009044" y="168476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手繪多邊形 170" descr="R4"/>
            <p:cNvSpPr/>
            <p:nvPr>
              <p:custDataLst>
                <p:tags r:id="rId43"/>
              </p:custDataLst>
            </p:nvPr>
          </p:nvSpPr>
          <p:spPr>
            <a:xfrm rot="16200005">
              <a:off x="1344369" y="283601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44"/>
              </p:custDataLst>
            </p:nvPr>
          </p:nvSpPr>
          <p:spPr>
            <a:xfrm rot="12600013">
              <a:off x="2009040" y="3987268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群組 19" descr="PLACEHOLDER"/>
          <p:cNvGrpSpPr/>
          <p:nvPr>
            <p:custDataLst>
              <p:tags r:id="rId2"/>
            </p:custDataLst>
          </p:nvPr>
        </p:nvGrpSpPr>
        <p:grpSpPr>
          <a:xfrm>
            <a:off x="1544891" y="1261410"/>
            <a:ext cx="2819506" cy="3138597"/>
            <a:chOff x="1544891" y="1261410"/>
            <a:chExt cx="2819506" cy="3138597"/>
          </a:xfrm>
        </p:grpSpPr>
        <p:sp>
          <p:nvSpPr>
            <p:cNvPr id="9" name="矩形 8" descr="PLACEHOLDER"/>
            <p:cNvSpPr/>
            <p:nvPr/>
          </p:nvSpPr>
          <p:spPr>
            <a:xfrm>
              <a:off x="1612240" y="1901221"/>
              <a:ext cx="2684809" cy="243143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1544891" y="183387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4229700" y="183387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1544891" y="426531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4229700" y="426531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2887296" y="183387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2887296" y="426531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/>
            <p:cNvSpPr/>
            <p:nvPr/>
          </p:nvSpPr>
          <p:spPr>
            <a:xfrm>
              <a:off x="1544891" y="304959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/>
            <p:cNvSpPr/>
            <p:nvPr/>
          </p:nvSpPr>
          <p:spPr>
            <a:xfrm>
              <a:off x="4229700" y="304959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 descr="PLACEHOLDER"/>
            <p:cNvCxnSpPr/>
            <p:nvPr/>
          </p:nvCxnSpPr>
          <p:spPr>
            <a:xfrm flipV="1">
              <a:off x="2954644" y="1497130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圓形箭號 18" descr="PLACEHOLDER"/>
            <p:cNvSpPr/>
            <p:nvPr/>
          </p:nvSpPr>
          <p:spPr>
            <a:xfrm>
              <a:off x="2786273" y="1261410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 descr="PLACEHOLDER"/>
          <p:cNvGrpSpPr/>
          <p:nvPr>
            <p:custDataLst>
              <p:tags r:id="rId3"/>
            </p:custDataLst>
          </p:nvPr>
        </p:nvGrpSpPr>
        <p:grpSpPr>
          <a:xfrm>
            <a:off x="936666" y="320852"/>
            <a:ext cx="4035954" cy="5019712"/>
            <a:chOff x="936666" y="320852"/>
            <a:chExt cx="4035954" cy="5019712"/>
          </a:xfrm>
        </p:grpSpPr>
        <p:sp>
          <p:nvSpPr>
            <p:cNvPr id="21" name="矩形 20" descr="PLACEHOLDER"/>
            <p:cNvSpPr/>
            <p:nvPr/>
          </p:nvSpPr>
          <p:spPr>
            <a:xfrm>
              <a:off x="1004015" y="960663"/>
              <a:ext cx="3901257" cy="43125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936666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4837923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936666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4837923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2887295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2887295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936666" y="304959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4837923" y="304959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接點 29" descr="PLACEHOLDER"/>
            <p:cNvCxnSpPr/>
            <p:nvPr/>
          </p:nvCxnSpPr>
          <p:spPr>
            <a:xfrm flipV="1">
              <a:off x="2954643" y="556572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圓形箭號 30" descr="PLACEHOLDER"/>
            <p:cNvSpPr/>
            <p:nvPr/>
          </p:nvSpPr>
          <p:spPr>
            <a:xfrm>
              <a:off x="2786272" y="320852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群組 50" descr="PLACEHOLDER"/>
          <p:cNvGrpSpPr/>
          <p:nvPr>
            <p:custDataLst>
              <p:tags r:id="rId4"/>
            </p:custDataLst>
          </p:nvPr>
        </p:nvGrpSpPr>
        <p:grpSpPr>
          <a:xfrm>
            <a:off x="1142323" y="910253"/>
            <a:ext cx="3624644" cy="3840911"/>
            <a:chOff x="1142323" y="910253"/>
            <a:chExt cx="3624644" cy="3840911"/>
          </a:xfrm>
        </p:grpSpPr>
        <p:sp>
          <p:nvSpPr>
            <p:cNvPr id="34" name="矩形 33" descr="PLACEHOLDER"/>
            <p:cNvSpPr/>
            <p:nvPr/>
          </p:nvSpPr>
          <p:spPr>
            <a:xfrm>
              <a:off x="1209672" y="1550064"/>
              <a:ext cx="3489947" cy="3133752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 descr="PLACEHOLDER"/>
            <p:cNvSpPr/>
            <p:nvPr/>
          </p:nvSpPr>
          <p:spPr>
            <a:xfrm>
              <a:off x="1142323" y="1482715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/>
            <p:cNvSpPr/>
            <p:nvPr/>
          </p:nvSpPr>
          <p:spPr>
            <a:xfrm>
              <a:off x="4632270" y="148271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/>
            <p:cNvSpPr/>
            <p:nvPr/>
          </p:nvSpPr>
          <p:spPr>
            <a:xfrm>
              <a:off x="1142323" y="4616467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4632270" y="46164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2887297" y="148271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2887297" y="46164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/>
            <p:cNvSpPr/>
            <p:nvPr/>
          </p:nvSpPr>
          <p:spPr>
            <a:xfrm>
              <a:off x="1142323" y="3049591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 descr="PLACEHOLDER"/>
            <p:cNvSpPr/>
            <p:nvPr/>
          </p:nvSpPr>
          <p:spPr>
            <a:xfrm>
              <a:off x="4632270" y="304959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接點 47" descr="PLACEHOLDER"/>
            <p:cNvCxnSpPr/>
            <p:nvPr/>
          </p:nvCxnSpPr>
          <p:spPr>
            <a:xfrm flipV="1">
              <a:off x="2954645" y="1145973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圓形箭號 49" descr="PLACEHOLDER"/>
            <p:cNvSpPr/>
            <p:nvPr/>
          </p:nvSpPr>
          <p:spPr>
            <a:xfrm>
              <a:off x="2786274" y="910253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字方塊 1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74</a:t>
            </a:r>
            <a:endParaRPr lang="zh-CN" altLang="en-US" sz="1200" dirty="0"/>
          </a:p>
        </p:txBody>
      </p:sp>
      <p:sp>
        <p:nvSpPr>
          <p:cNvPr id="53" name="圓角矩形 52"/>
          <p:cNvSpPr/>
          <p:nvPr>
            <p:custDataLst>
              <p:tags r:id="rId6"/>
            </p:custDataLst>
          </p:nvPr>
        </p:nvSpPr>
        <p:spPr>
          <a:xfrm>
            <a:off x="2928260" y="6322377"/>
            <a:ext cx="316774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自動分組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依別名</a:t>
            </a:r>
            <a:endParaRPr lang="zh-CN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ED78D9-C6D7-4CE8-ABE7-181F741231B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76</a:t>
            </a:r>
            <a:endParaRPr lang="zh-TW" altLang="en-US" sz="1200" dirty="0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9EAC8724-8C07-1984-C293-1E1A09CE4DFF}"/>
              </a:ext>
            </a:extLst>
          </p:cNvPr>
          <p:cNvGrpSpPr/>
          <p:nvPr/>
        </p:nvGrpSpPr>
        <p:grpSpPr>
          <a:xfrm>
            <a:off x="8119454" y="2035918"/>
            <a:ext cx="2415417" cy="2162043"/>
            <a:chOff x="8119454" y="2035918"/>
            <a:chExt cx="2415417" cy="2162043"/>
          </a:xfrm>
        </p:grpSpPr>
        <p:sp>
          <p:nvSpPr>
            <p:cNvPr id="55" name="手繪多邊形 61" descr="R3">
              <a:extLst>
                <a:ext uri="{FF2B5EF4-FFF2-40B4-BE49-F238E27FC236}">
                  <a16:creationId xmlns:a16="http://schemas.microsoft.com/office/drawing/2014/main" id="{1D2E6E8F-EC51-BAA3-0693-B2639B6DA91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5400004">
              <a:off x="9570449" y="3641153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手繪多邊形 77" descr="R3">
              <a:extLst>
                <a:ext uri="{FF2B5EF4-FFF2-40B4-BE49-F238E27FC236}">
                  <a16:creationId xmlns:a16="http://schemas.microsoft.com/office/drawing/2014/main" id="{A419F9E5-519A-47B1-EA23-5C82FA291870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1800004">
              <a:off x="9973021" y="280342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手繪多邊形 83" descr="R3">
              <a:extLst>
                <a:ext uri="{FF2B5EF4-FFF2-40B4-BE49-F238E27FC236}">
                  <a16:creationId xmlns:a16="http://schemas.microsoft.com/office/drawing/2014/main" id="{EC11E7DC-A426-7805-5AFB-A30B4ACB173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19800004">
              <a:off x="9448806" y="2035918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手繪多邊形 89" descr="R3">
              <a:extLst>
                <a:ext uri="{FF2B5EF4-FFF2-40B4-BE49-F238E27FC236}">
                  <a16:creationId xmlns:a16="http://schemas.microsoft.com/office/drawing/2014/main" id="{36980316-47A8-80E7-6450-4320B7459C7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6200002">
              <a:off x="8522024" y="2106150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0" name="手繪多邊形 95" descr="R3">
              <a:extLst>
                <a:ext uri="{FF2B5EF4-FFF2-40B4-BE49-F238E27FC236}">
                  <a16:creationId xmlns:a16="http://schemas.microsoft.com/office/drawing/2014/main" id="{101BDBA7-051F-AB26-775C-408429A723C3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12600005">
              <a:off x="8119454" y="2943882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手繪多邊形 101" descr="R3">
              <a:extLst>
                <a:ext uri="{FF2B5EF4-FFF2-40B4-BE49-F238E27FC236}">
                  <a16:creationId xmlns:a16="http://schemas.microsoft.com/office/drawing/2014/main" id="{FF47BD7F-AF4D-44BE-B9DC-798048C0A78D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9000009">
              <a:off x="8643667" y="3711384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CF981350-F366-9E7A-0040-72EA5763973E}"/>
              </a:ext>
            </a:extLst>
          </p:cNvPr>
          <p:cNvGrpSpPr/>
          <p:nvPr/>
        </p:nvGrpSpPr>
        <p:grpSpPr>
          <a:xfrm>
            <a:off x="7511230" y="1095360"/>
            <a:ext cx="3631863" cy="4043159"/>
            <a:chOff x="7511230" y="1095360"/>
            <a:chExt cx="3631863" cy="4043159"/>
          </a:xfrm>
        </p:grpSpPr>
        <p:sp>
          <p:nvSpPr>
            <p:cNvPr id="8" name="手繪多邊形 536" descr="R6">
              <a:extLst>
                <a:ext uri="{FF2B5EF4-FFF2-40B4-BE49-F238E27FC236}">
                  <a16:creationId xmlns:a16="http://schemas.microsoft.com/office/drawing/2014/main" id="{AF23AC35-3F7B-2CF6-A2FD-405E3D1A06E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765313" y="2630363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手繪多邊形 81" descr="R6">
              <a:extLst>
                <a:ext uri="{FF2B5EF4-FFF2-40B4-BE49-F238E27FC236}">
                  <a16:creationId xmlns:a16="http://schemas.microsoft.com/office/drawing/2014/main" id="{582C192A-0038-3B50-1BB5-35657F1F99B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0800002">
              <a:off x="8765313" y="4165366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手繪多邊形 106" descr="R6">
              <a:extLst>
                <a:ext uri="{FF2B5EF4-FFF2-40B4-BE49-F238E27FC236}">
                  <a16:creationId xmlns:a16="http://schemas.microsoft.com/office/drawing/2014/main" id="{5F79FBBE-2E38-7406-F948-55DFA5C76AE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7200002">
              <a:off x="10094664" y="3397865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手繪多邊形 115" descr="R6">
              <a:extLst>
                <a:ext uri="{FF2B5EF4-FFF2-40B4-BE49-F238E27FC236}">
                  <a16:creationId xmlns:a16="http://schemas.microsoft.com/office/drawing/2014/main" id="{83C8F9D6-FA56-CC3E-9FD9-1437864D04C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3600000">
              <a:off x="10094665" y="1862860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手繪多邊形 124" descr="R6">
              <a:extLst>
                <a:ext uri="{FF2B5EF4-FFF2-40B4-BE49-F238E27FC236}">
                  <a16:creationId xmlns:a16="http://schemas.microsoft.com/office/drawing/2014/main" id="{254057B6-8437-D289-2B09-A07B23727A2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765310" y="10953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 133" descr="R6">
              <a:extLst>
                <a:ext uri="{FF2B5EF4-FFF2-40B4-BE49-F238E27FC236}">
                  <a16:creationId xmlns:a16="http://schemas.microsoft.com/office/drawing/2014/main" id="{8C484FFD-CD2F-2AF0-5219-38E3E1DA443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18000004">
              <a:off x="7435961" y="18628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手繪多邊形 142" descr="R6">
              <a:extLst>
                <a:ext uri="{FF2B5EF4-FFF2-40B4-BE49-F238E27FC236}">
                  <a16:creationId xmlns:a16="http://schemas.microsoft.com/office/drawing/2014/main" id="{707E4D2B-E6C8-5213-95D1-EB4D511BD12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14400005">
              <a:off x="7435957" y="3397864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048D3D17-7AD5-D231-E9F2-B55C6AD9B4D9}"/>
              </a:ext>
            </a:extLst>
          </p:cNvPr>
          <p:cNvGrpSpPr/>
          <p:nvPr/>
        </p:nvGrpSpPr>
        <p:grpSpPr>
          <a:xfrm>
            <a:off x="7716887" y="1684760"/>
            <a:ext cx="3220553" cy="2864359"/>
            <a:chOff x="7716887" y="1684760"/>
            <a:chExt cx="3220553" cy="2864359"/>
          </a:xfrm>
        </p:grpSpPr>
        <p:sp>
          <p:nvSpPr>
            <p:cNvPr id="36" name="手繪多邊形 32" descr="R4">
              <a:extLst>
                <a:ext uri="{FF2B5EF4-FFF2-40B4-BE49-F238E27FC236}">
                  <a16:creationId xmlns:a16="http://schemas.microsoft.com/office/drawing/2014/main" id="{922AB180-2C5C-4872-57B6-09332C8788F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046237" y="206851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手繪多邊形 40" descr="R4">
              <a:extLst>
                <a:ext uri="{FF2B5EF4-FFF2-40B4-BE49-F238E27FC236}">
                  <a16:creationId xmlns:a16="http://schemas.microsoft.com/office/drawing/2014/main" id="{9C72C19D-340A-BA0E-CFB9-CB6133A53CB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8000002">
              <a:off x="8381562" y="245226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手繪多邊形 48" descr="R4">
              <a:extLst>
                <a:ext uri="{FF2B5EF4-FFF2-40B4-BE49-F238E27FC236}">
                  <a16:creationId xmlns:a16="http://schemas.microsoft.com/office/drawing/2014/main" id="{FA4156B0-8DEC-8503-CA3E-10F2FCFE04B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4400005">
              <a:off x="8381559" y="32197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手繪多邊形 56" descr="R4">
              <a:extLst>
                <a:ext uri="{FF2B5EF4-FFF2-40B4-BE49-F238E27FC236}">
                  <a16:creationId xmlns:a16="http://schemas.microsoft.com/office/drawing/2014/main" id="{867E987B-1631-358B-6016-36049418595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0800004">
              <a:off x="9046237" y="3603516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手繪多邊形 64" descr="R4">
              <a:extLst>
                <a:ext uri="{FF2B5EF4-FFF2-40B4-BE49-F238E27FC236}">
                  <a16:creationId xmlns:a16="http://schemas.microsoft.com/office/drawing/2014/main" id="{B9256EF9-453C-3546-F406-A5BEF06CABE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7200002">
              <a:off x="9710913" y="321976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手繪多邊形 72" descr="R4">
              <a:extLst>
                <a:ext uri="{FF2B5EF4-FFF2-40B4-BE49-F238E27FC236}">
                  <a16:creationId xmlns:a16="http://schemas.microsoft.com/office/drawing/2014/main" id="{0095F62E-D36E-2E76-996F-7231139E6B5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3600002">
              <a:off x="9710913" y="2452265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 114" descr="R4">
              <a:extLst>
                <a:ext uri="{FF2B5EF4-FFF2-40B4-BE49-F238E27FC236}">
                  <a16:creationId xmlns:a16="http://schemas.microsoft.com/office/drawing/2014/main" id="{05F81C05-0678-8D69-6AE1-AADFC8C591B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9000004">
              <a:off x="9710911" y="3987267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 149" descr="R4">
              <a:extLst>
                <a:ext uri="{FF2B5EF4-FFF2-40B4-BE49-F238E27FC236}">
                  <a16:creationId xmlns:a16="http://schemas.microsoft.com/office/drawing/2014/main" id="{3D5FF4F8-5955-0580-EC7B-C06DB541B8D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5400004">
              <a:off x="10375590" y="283601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手繪多邊形 156" descr="R4">
              <a:extLst>
                <a:ext uri="{FF2B5EF4-FFF2-40B4-BE49-F238E27FC236}">
                  <a16:creationId xmlns:a16="http://schemas.microsoft.com/office/drawing/2014/main" id="{0EB0D55E-9DE5-825C-47CF-0AB1DB6E0A7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800004">
              <a:off x="9710913" y="1684760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 163" descr="R4">
              <a:extLst>
                <a:ext uri="{FF2B5EF4-FFF2-40B4-BE49-F238E27FC236}">
                  <a16:creationId xmlns:a16="http://schemas.microsoft.com/office/drawing/2014/main" id="{B87804C7-6287-72F4-1B70-825E0920FE1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9800002">
              <a:off x="8381562" y="168476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手繪多邊形 170" descr="R4">
              <a:extLst>
                <a:ext uri="{FF2B5EF4-FFF2-40B4-BE49-F238E27FC236}">
                  <a16:creationId xmlns:a16="http://schemas.microsoft.com/office/drawing/2014/main" id="{032E6077-D1CF-3D52-E381-72D99181EA2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6200005">
              <a:off x="7716887" y="283601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6" name="手繪多邊形 177" descr="R4">
              <a:extLst>
                <a:ext uri="{FF2B5EF4-FFF2-40B4-BE49-F238E27FC236}">
                  <a16:creationId xmlns:a16="http://schemas.microsoft.com/office/drawing/2014/main" id="{99248996-D45C-32F6-25ED-51EFB86B21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2600013">
              <a:off x="8381558" y="3987268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8638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138712" y="1095360"/>
            <a:ext cx="3631863" cy="4043159"/>
            <a:chOff x="1138712" y="1095360"/>
            <a:chExt cx="3631863" cy="4043159"/>
          </a:xfrm>
        </p:grpSpPr>
        <p:grpSp>
          <p:nvGrpSpPr>
            <p:cNvPr id="3" name="群組 2"/>
            <p:cNvGrpSpPr/>
            <p:nvPr/>
          </p:nvGrpSpPr>
          <p:grpSpPr>
            <a:xfrm>
              <a:off x="1746937" y="2035918"/>
              <a:ext cx="2415415" cy="2162044"/>
              <a:chOff x="1746937" y="2035918"/>
              <a:chExt cx="2415415" cy="2162044"/>
            </a:xfrm>
          </p:grpSpPr>
          <p:sp>
            <p:nvSpPr>
              <p:cNvPr id="62" name="手繪多邊形 61" descr="R3"/>
              <p:cNvSpPr/>
              <p:nvPr>
                <p:custDataLst>
                  <p:tags r:id="rId50"/>
                </p:custDataLst>
              </p:nvPr>
            </p:nvSpPr>
            <p:spPr>
              <a:xfrm rot="5400004">
                <a:off x="3197932" y="3641153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手繪多邊形 77" descr="R3"/>
              <p:cNvSpPr/>
              <p:nvPr>
                <p:custDataLst>
                  <p:tags r:id="rId51"/>
                </p:custDataLst>
              </p:nvPr>
            </p:nvSpPr>
            <p:spPr>
              <a:xfrm rot="1800004">
                <a:off x="3600502" y="280342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手繪多邊形 83" descr="R3"/>
              <p:cNvSpPr/>
              <p:nvPr>
                <p:custDataLst>
                  <p:tags r:id="rId52"/>
                </p:custDataLst>
              </p:nvPr>
            </p:nvSpPr>
            <p:spPr>
              <a:xfrm rot="19800004">
                <a:off x="3076288" y="2035918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手繪多邊形 89" descr="R3"/>
              <p:cNvSpPr/>
              <p:nvPr>
                <p:custDataLst>
                  <p:tags r:id="rId53"/>
                </p:custDataLst>
              </p:nvPr>
            </p:nvSpPr>
            <p:spPr>
              <a:xfrm rot="16200002">
                <a:off x="2149506" y="2106150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手繪多邊形 95" descr="R3"/>
              <p:cNvSpPr/>
              <p:nvPr>
                <p:custDataLst>
                  <p:tags r:id="rId54"/>
                </p:custDataLst>
              </p:nvPr>
            </p:nvSpPr>
            <p:spPr>
              <a:xfrm rot="12600005">
                <a:off x="1746937" y="294388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手繪多邊形 101" descr="R3"/>
              <p:cNvSpPr/>
              <p:nvPr>
                <p:custDataLst>
                  <p:tags r:id="rId55"/>
                </p:custDataLst>
              </p:nvPr>
            </p:nvSpPr>
            <p:spPr>
              <a:xfrm rot="9000009">
                <a:off x="2271149" y="3711385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1138712" y="1095360"/>
              <a:ext cx="3631863" cy="4043159"/>
              <a:chOff x="1138712" y="1095360"/>
              <a:chExt cx="3631863" cy="4043159"/>
            </a:xfrm>
          </p:grpSpPr>
          <p:sp>
            <p:nvSpPr>
              <p:cNvPr id="537" name="手繪多邊形 536" descr="R6"/>
              <p:cNvSpPr/>
              <p:nvPr>
                <p:custDataLst>
                  <p:tags r:id="rId43"/>
                </p:custDataLst>
              </p:nvPr>
            </p:nvSpPr>
            <p:spPr>
              <a:xfrm>
                <a:off x="2392794" y="2630363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手繪多邊形 81" descr="R6"/>
              <p:cNvSpPr/>
              <p:nvPr>
                <p:custDataLst>
                  <p:tags r:id="rId44"/>
                </p:custDataLst>
              </p:nvPr>
            </p:nvSpPr>
            <p:spPr>
              <a:xfrm rot="10800002">
                <a:off x="2392794" y="4165366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手繪多邊形 106" descr="R6"/>
              <p:cNvSpPr/>
              <p:nvPr>
                <p:custDataLst>
                  <p:tags r:id="rId45"/>
                </p:custDataLst>
              </p:nvPr>
            </p:nvSpPr>
            <p:spPr>
              <a:xfrm rot="7200002">
                <a:off x="3722146" y="3397865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手繪多邊形 115" descr="R6"/>
              <p:cNvSpPr/>
              <p:nvPr>
                <p:custDataLst>
                  <p:tags r:id="rId46"/>
                </p:custDataLst>
              </p:nvPr>
            </p:nvSpPr>
            <p:spPr>
              <a:xfrm rot="3600000">
                <a:off x="3722147" y="1862860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手繪多邊形 124" descr="R6"/>
              <p:cNvSpPr/>
              <p:nvPr>
                <p:custDataLst>
                  <p:tags r:id="rId47"/>
                </p:custDataLst>
              </p:nvPr>
            </p:nvSpPr>
            <p:spPr>
              <a:xfrm>
                <a:off x="2392793" y="10953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手繪多邊形 133" descr="R6"/>
              <p:cNvSpPr/>
              <p:nvPr>
                <p:custDataLst>
                  <p:tags r:id="rId48"/>
                </p:custDataLst>
              </p:nvPr>
            </p:nvSpPr>
            <p:spPr>
              <a:xfrm rot="18000004">
                <a:off x="1063443" y="18628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手繪多邊形 142" descr="R6"/>
              <p:cNvSpPr/>
              <p:nvPr>
                <p:custDataLst>
                  <p:tags r:id="rId49"/>
                </p:custDataLst>
              </p:nvPr>
            </p:nvSpPr>
            <p:spPr>
              <a:xfrm rot="14400005">
                <a:off x="1063439" y="3397863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1344369" y="1684761"/>
              <a:ext cx="3220553" cy="2864358"/>
              <a:chOff x="1344369" y="1684761"/>
              <a:chExt cx="3220553" cy="2864358"/>
            </a:xfrm>
          </p:grpSpPr>
          <p:sp>
            <p:nvSpPr>
              <p:cNvPr id="33" name="手繪多邊形 32" descr="R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673719" y="206851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手繪多邊形 40" descr="R4"/>
              <p:cNvSpPr/>
              <p:nvPr>
                <p:custDataLst>
                  <p:tags r:id="rId32"/>
                </p:custDataLst>
              </p:nvPr>
            </p:nvSpPr>
            <p:spPr>
              <a:xfrm rot="18000002">
                <a:off x="2009044" y="245226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手繪多邊形 48" descr="R4"/>
              <p:cNvSpPr/>
              <p:nvPr>
                <p:custDataLst>
                  <p:tags r:id="rId33"/>
                </p:custDataLst>
              </p:nvPr>
            </p:nvSpPr>
            <p:spPr>
              <a:xfrm rot="14400005">
                <a:off x="2009042" y="32197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手繪多邊形 56" descr="R4"/>
              <p:cNvSpPr/>
              <p:nvPr>
                <p:custDataLst>
                  <p:tags r:id="rId34"/>
                </p:custDataLst>
              </p:nvPr>
            </p:nvSpPr>
            <p:spPr>
              <a:xfrm rot="10800004">
                <a:off x="2673719" y="3603516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手繪多邊形 64" descr="R4"/>
              <p:cNvSpPr/>
              <p:nvPr>
                <p:custDataLst>
                  <p:tags r:id="rId35"/>
                </p:custDataLst>
              </p:nvPr>
            </p:nvSpPr>
            <p:spPr>
              <a:xfrm rot="7200002">
                <a:off x="3338395" y="321976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手繪多邊形 72" descr="R4"/>
              <p:cNvSpPr/>
              <p:nvPr>
                <p:custDataLst>
                  <p:tags r:id="rId36"/>
                </p:custDataLst>
              </p:nvPr>
            </p:nvSpPr>
            <p:spPr>
              <a:xfrm rot="3600002">
                <a:off x="3338395" y="24522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手繪多邊形 114" descr="R4"/>
              <p:cNvSpPr/>
              <p:nvPr>
                <p:custDataLst>
                  <p:tags r:id="rId37"/>
                </p:custDataLst>
              </p:nvPr>
            </p:nvSpPr>
            <p:spPr>
              <a:xfrm rot="9000004">
                <a:off x="3338394" y="3987267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手繪多邊形 149" descr="R4"/>
              <p:cNvSpPr/>
              <p:nvPr>
                <p:custDataLst>
                  <p:tags r:id="rId38"/>
                </p:custDataLst>
              </p:nvPr>
            </p:nvSpPr>
            <p:spPr>
              <a:xfrm rot="5400004">
                <a:off x="4003072" y="283601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手繪多邊形 156" descr="R4"/>
              <p:cNvSpPr/>
              <p:nvPr>
                <p:custDataLst>
                  <p:tags r:id="rId39"/>
                </p:custDataLst>
              </p:nvPr>
            </p:nvSpPr>
            <p:spPr>
              <a:xfrm rot="1800004">
                <a:off x="3338395" y="1684761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手繪多邊形 163" descr="R4"/>
              <p:cNvSpPr/>
              <p:nvPr>
                <p:custDataLst>
                  <p:tags r:id="rId40"/>
                </p:custDataLst>
              </p:nvPr>
            </p:nvSpPr>
            <p:spPr>
              <a:xfrm rot="19800002">
                <a:off x="2009044" y="168476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手繪多邊形 170" descr="R4"/>
              <p:cNvSpPr/>
              <p:nvPr>
                <p:custDataLst>
                  <p:tags r:id="rId41"/>
                </p:custDataLst>
              </p:nvPr>
            </p:nvSpPr>
            <p:spPr>
              <a:xfrm rot="16200005">
                <a:off x="1344369" y="283601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手繪多邊形 177" descr="R4"/>
              <p:cNvSpPr/>
              <p:nvPr>
                <p:custDataLst>
                  <p:tags r:id="rId42"/>
                </p:custDataLst>
              </p:nvPr>
            </p:nvSpPr>
            <p:spPr>
              <a:xfrm rot="12600013">
                <a:off x="2009040" y="3987268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2" name="群組 31" descr="PLACEHOLDER"/>
          <p:cNvGrpSpPr/>
          <p:nvPr>
            <p:custDataLst>
              <p:tags r:id="rId2"/>
            </p:custDataLst>
          </p:nvPr>
        </p:nvGrpSpPr>
        <p:grpSpPr>
          <a:xfrm>
            <a:off x="936666" y="320852"/>
            <a:ext cx="4035954" cy="5019712"/>
            <a:chOff x="936666" y="320852"/>
            <a:chExt cx="4035954" cy="5019712"/>
          </a:xfrm>
        </p:grpSpPr>
        <p:sp>
          <p:nvSpPr>
            <p:cNvPr id="21" name="矩形 20" descr="PLACEHOLDER"/>
            <p:cNvSpPr/>
            <p:nvPr/>
          </p:nvSpPr>
          <p:spPr>
            <a:xfrm>
              <a:off x="1004015" y="960663"/>
              <a:ext cx="3901257" cy="43125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936666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4837923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936666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4837923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2887295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2887295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936666" y="304959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4837923" y="304959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接點 29" descr="PLACEHOLDER"/>
            <p:cNvCxnSpPr/>
            <p:nvPr/>
          </p:nvCxnSpPr>
          <p:spPr>
            <a:xfrm flipV="1">
              <a:off x="2954643" y="556572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圓形箭號 30" descr="PLACEHOLDER"/>
            <p:cNvSpPr/>
            <p:nvPr/>
          </p:nvSpPr>
          <p:spPr>
            <a:xfrm>
              <a:off x="2786272" y="320852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圓角矩形 44"/>
          <p:cNvSpPr/>
          <p:nvPr>
            <p:custDataLst>
              <p:tags r:id="rId3"/>
            </p:custDataLst>
          </p:nvPr>
        </p:nvSpPr>
        <p:spPr>
          <a:xfrm>
            <a:off x="2701670" y="6295982"/>
            <a:ext cx="339433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條件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別名    群組</a:t>
            </a:r>
          </a:p>
        </p:txBody>
      </p:sp>
      <p:sp>
        <p:nvSpPr>
          <p:cNvPr id="7" name="文字方塊 6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B3430C-7E02-406C-99B5-B6EE2433797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77</a:t>
            </a:r>
            <a:endParaRPr lang="zh-TW" altLang="en-US" sz="12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DCCAB9C-721A-8888-2C5B-9B424DC0E189}"/>
              </a:ext>
            </a:extLst>
          </p:cNvPr>
          <p:cNvGrpSpPr/>
          <p:nvPr/>
        </p:nvGrpSpPr>
        <p:grpSpPr>
          <a:xfrm>
            <a:off x="8119454" y="2035918"/>
            <a:ext cx="2415417" cy="2162043"/>
            <a:chOff x="8119454" y="2035918"/>
            <a:chExt cx="2415417" cy="2162043"/>
          </a:xfrm>
        </p:grpSpPr>
        <p:sp>
          <p:nvSpPr>
            <p:cNvPr id="10" name="手繪多邊形 61" descr="R3">
              <a:extLst>
                <a:ext uri="{FF2B5EF4-FFF2-40B4-BE49-F238E27FC236}">
                  <a16:creationId xmlns:a16="http://schemas.microsoft.com/office/drawing/2014/main" id="{86DC2AF7-BEBF-2E16-B20B-4FFB7970C3A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5400004">
              <a:off x="9570449" y="3641153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手繪多邊形 77" descr="R3">
              <a:extLst>
                <a:ext uri="{FF2B5EF4-FFF2-40B4-BE49-F238E27FC236}">
                  <a16:creationId xmlns:a16="http://schemas.microsoft.com/office/drawing/2014/main" id="{64A6BB8F-B3E1-4E88-B457-F143AC09D17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1800004">
              <a:off x="9973021" y="280342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手繪多邊形 83" descr="R3">
              <a:extLst>
                <a:ext uri="{FF2B5EF4-FFF2-40B4-BE49-F238E27FC236}">
                  <a16:creationId xmlns:a16="http://schemas.microsoft.com/office/drawing/2014/main" id="{4D33C9F8-A2ED-9B2D-3C80-BD44994F35C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19800004">
              <a:off x="9448806" y="2035918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手繪多邊形 89" descr="R3">
              <a:extLst>
                <a:ext uri="{FF2B5EF4-FFF2-40B4-BE49-F238E27FC236}">
                  <a16:creationId xmlns:a16="http://schemas.microsoft.com/office/drawing/2014/main" id="{742408E5-DC01-29B0-EA25-D88ACFEAB725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16200002">
              <a:off x="8522024" y="2106150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手繪多邊形 95" descr="R3">
              <a:extLst>
                <a:ext uri="{FF2B5EF4-FFF2-40B4-BE49-F238E27FC236}">
                  <a16:creationId xmlns:a16="http://schemas.microsoft.com/office/drawing/2014/main" id="{337EAE77-2082-8552-9DCA-FAFF709139D3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12600005">
              <a:off x="8119454" y="2943882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手繪多邊形 101" descr="R3">
              <a:extLst>
                <a:ext uri="{FF2B5EF4-FFF2-40B4-BE49-F238E27FC236}">
                  <a16:creationId xmlns:a16="http://schemas.microsoft.com/office/drawing/2014/main" id="{D1F8714C-8E47-D506-4D5E-BD2D9B8E3FED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9000009">
              <a:off x="8643667" y="3711384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5CF1100-962E-35C0-0F5F-B53B75857062}"/>
              </a:ext>
            </a:extLst>
          </p:cNvPr>
          <p:cNvGrpSpPr/>
          <p:nvPr/>
        </p:nvGrpSpPr>
        <p:grpSpPr>
          <a:xfrm>
            <a:off x="7511230" y="1095360"/>
            <a:ext cx="3631863" cy="4043159"/>
            <a:chOff x="7511230" y="1095360"/>
            <a:chExt cx="3631863" cy="4043159"/>
          </a:xfrm>
        </p:grpSpPr>
        <p:sp>
          <p:nvSpPr>
            <p:cNvPr id="17" name="手繪多邊形 536" descr="R6">
              <a:extLst>
                <a:ext uri="{FF2B5EF4-FFF2-40B4-BE49-F238E27FC236}">
                  <a16:creationId xmlns:a16="http://schemas.microsoft.com/office/drawing/2014/main" id="{869021BE-B44E-8EEE-B745-7DB3AF9058E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765313" y="2630363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手繪多邊形 81" descr="R6">
              <a:extLst>
                <a:ext uri="{FF2B5EF4-FFF2-40B4-BE49-F238E27FC236}">
                  <a16:creationId xmlns:a16="http://schemas.microsoft.com/office/drawing/2014/main" id="{6F7C7E29-031C-95C3-D039-84A45857A1A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0800002">
              <a:off x="8765313" y="4165366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手繪多邊形 106" descr="R6">
              <a:extLst>
                <a:ext uri="{FF2B5EF4-FFF2-40B4-BE49-F238E27FC236}">
                  <a16:creationId xmlns:a16="http://schemas.microsoft.com/office/drawing/2014/main" id="{2DEFC64A-AD2E-F1F6-C027-B21F79C9A1E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7200002">
              <a:off x="10094664" y="3397865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手繪多邊形 115" descr="R6">
              <a:extLst>
                <a:ext uri="{FF2B5EF4-FFF2-40B4-BE49-F238E27FC236}">
                  <a16:creationId xmlns:a16="http://schemas.microsoft.com/office/drawing/2014/main" id="{A83BDEE2-EA28-C040-F4A3-B9CDD795F23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3600000">
              <a:off x="10094665" y="1862860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手繪多邊形 124" descr="R6">
              <a:extLst>
                <a:ext uri="{FF2B5EF4-FFF2-40B4-BE49-F238E27FC236}">
                  <a16:creationId xmlns:a16="http://schemas.microsoft.com/office/drawing/2014/main" id="{34F3E560-C594-82B9-C9E9-E0EC0D9EC7B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8765310" y="10953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手繪多邊形 133" descr="R6">
              <a:extLst>
                <a:ext uri="{FF2B5EF4-FFF2-40B4-BE49-F238E27FC236}">
                  <a16:creationId xmlns:a16="http://schemas.microsoft.com/office/drawing/2014/main" id="{25766457-1E07-023F-5BA4-69E2BCC4F53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8000004">
              <a:off x="7435961" y="18628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手繪多邊形 142" descr="R6">
              <a:extLst>
                <a:ext uri="{FF2B5EF4-FFF2-40B4-BE49-F238E27FC236}">
                  <a16:creationId xmlns:a16="http://schemas.microsoft.com/office/drawing/2014/main" id="{C3944007-1B1D-D347-77B4-3D0757ADA125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14400005">
              <a:off x="7435957" y="3397864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D539D95F-CCC4-6814-8992-DFB1B37BC2E3}"/>
              </a:ext>
            </a:extLst>
          </p:cNvPr>
          <p:cNvGrpSpPr/>
          <p:nvPr/>
        </p:nvGrpSpPr>
        <p:grpSpPr>
          <a:xfrm>
            <a:off x="7716887" y="1684760"/>
            <a:ext cx="3220553" cy="2864359"/>
            <a:chOff x="7716887" y="1684760"/>
            <a:chExt cx="3220553" cy="2864359"/>
          </a:xfrm>
        </p:grpSpPr>
        <p:sp>
          <p:nvSpPr>
            <p:cNvPr id="38" name="手繪多邊形 32" descr="R4">
              <a:extLst>
                <a:ext uri="{FF2B5EF4-FFF2-40B4-BE49-F238E27FC236}">
                  <a16:creationId xmlns:a16="http://schemas.microsoft.com/office/drawing/2014/main" id="{CB2BDC52-8D2F-E181-8090-C76DC9FE39E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046237" y="206851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手繪多邊形 40" descr="R4">
              <a:extLst>
                <a:ext uri="{FF2B5EF4-FFF2-40B4-BE49-F238E27FC236}">
                  <a16:creationId xmlns:a16="http://schemas.microsoft.com/office/drawing/2014/main" id="{074F2920-BBE2-C561-E1B9-084EB523B7B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8000002">
              <a:off x="8381562" y="245226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手繪多邊形 48" descr="R4">
              <a:extLst>
                <a:ext uri="{FF2B5EF4-FFF2-40B4-BE49-F238E27FC236}">
                  <a16:creationId xmlns:a16="http://schemas.microsoft.com/office/drawing/2014/main" id="{10F2A057-C568-D26E-3427-0D013B26B42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4400005">
              <a:off x="8381559" y="32197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手繪多邊形 56" descr="R4">
              <a:extLst>
                <a:ext uri="{FF2B5EF4-FFF2-40B4-BE49-F238E27FC236}">
                  <a16:creationId xmlns:a16="http://schemas.microsoft.com/office/drawing/2014/main" id="{8C5BBF9F-FD79-7283-8B51-8B2C846DA9E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0800004">
              <a:off x="9046237" y="3603516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手繪多邊形 64" descr="R4">
              <a:extLst>
                <a:ext uri="{FF2B5EF4-FFF2-40B4-BE49-F238E27FC236}">
                  <a16:creationId xmlns:a16="http://schemas.microsoft.com/office/drawing/2014/main" id="{CFF18E2A-BB01-7936-817D-0904FBA465D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7200002">
              <a:off x="9710913" y="321976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手繪多邊形 72" descr="R4">
              <a:extLst>
                <a:ext uri="{FF2B5EF4-FFF2-40B4-BE49-F238E27FC236}">
                  <a16:creationId xmlns:a16="http://schemas.microsoft.com/office/drawing/2014/main" id="{716EA239-AA79-5602-D0D5-2B39771DD73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3600002">
              <a:off x="9710913" y="2452265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手繪多邊形 114" descr="R4">
              <a:extLst>
                <a:ext uri="{FF2B5EF4-FFF2-40B4-BE49-F238E27FC236}">
                  <a16:creationId xmlns:a16="http://schemas.microsoft.com/office/drawing/2014/main" id="{C43A1108-55DF-A55E-ACDF-2F7F887BBB8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9000004">
              <a:off x="9710911" y="3987267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手繪多邊形 149" descr="R4">
              <a:extLst>
                <a:ext uri="{FF2B5EF4-FFF2-40B4-BE49-F238E27FC236}">
                  <a16:creationId xmlns:a16="http://schemas.microsoft.com/office/drawing/2014/main" id="{66526E54-D539-AB25-FED3-F4C5D7E17D5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5400004">
              <a:off x="10375590" y="283601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手繪多邊形 156" descr="R4">
              <a:extLst>
                <a:ext uri="{FF2B5EF4-FFF2-40B4-BE49-F238E27FC236}">
                  <a16:creationId xmlns:a16="http://schemas.microsoft.com/office/drawing/2014/main" id="{9007519F-6E8A-2018-961B-7587A7DC70C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800004">
              <a:off x="9710913" y="1684760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手繪多邊形 163" descr="R4">
              <a:extLst>
                <a:ext uri="{FF2B5EF4-FFF2-40B4-BE49-F238E27FC236}">
                  <a16:creationId xmlns:a16="http://schemas.microsoft.com/office/drawing/2014/main" id="{0BD0FB0E-2FE3-65A8-1190-346711FEA49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9800002">
              <a:off x="8381562" y="168476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手繪多邊形 170" descr="R4">
              <a:extLst>
                <a:ext uri="{FF2B5EF4-FFF2-40B4-BE49-F238E27FC236}">
                  <a16:creationId xmlns:a16="http://schemas.microsoft.com/office/drawing/2014/main" id="{E2F51EF2-72A6-9E38-E76B-3FA694A4CF0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6200005">
              <a:off x="7716887" y="283601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手繪多邊形 177" descr="R4">
              <a:extLst>
                <a:ext uri="{FF2B5EF4-FFF2-40B4-BE49-F238E27FC236}">
                  <a16:creationId xmlns:a16="http://schemas.microsoft.com/office/drawing/2014/main" id="{C2886430-7D66-07F3-888A-CEDB8792078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2600013">
              <a:off x="8381558" y="3987268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7915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3" name="群組 2"/>
          <p:cNvGrpSpPr/>
          <p:nvPr>
            <p:custDataLst>
              <p:tags r:id="rId2"/>
            </p:custDataLst>
          </p:nvPr>
        </p:nvGrpSpPr>
        <p:grpSpPr>
          <a:xfrm>
            <a:off x="1746937" y="2035918"/>
            <a:ext cx="2415415" cy="2162044"/>
            <a:chOff x="1746937" y="2035918"/>
            <a:chExt cx="2415415" cy="2162044"/>
          </a:xfrm>
          <a:solidFill>
            <a:srgbClr val="FFFF00"/>
          </a:solidFill>
        </p:grpSpPr>
        <p:sp>
          <p:nvSpPr>
            <p:cNvPr id="62" name="手繪多邊形 61" descr="R3"/>
            <p:cNvSpPr/>
            <p:nvPr>
              <p:custDataLst>
                <p:tags r:id="rId51"/>
              </p:custDataLst>
            </p:nvPr>
          </p:nvSpPr>
          <p:spPr>
            <a:xfrm rot="5400004">
              <a:off x="3197932" y="3641153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 77" descr="R3"/>
            <p:cNvSpPr/>
            <p:nvPr>
              <p:custDataLst>
                <p:tags r:id="rId52"/>
              </p:custDataLst>
            </p:nvPr>
          </p:nvSpPr>
          <p:spPr>
            <a:xfrm rot="1800004">
              <a:off x="3600502" y="280342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手繪多邊形 83" descr="R3"/>
            <p:cNvSpPr/>
            <p:nvPr>
              <p:custDataLst>
                <p:tags r:id="rId53"/>
              </p:custDataLst>
            </p:nvPr>
          </p:nvSpPr>
          <p:spPr>
            <a:xfrm rot="19800004">
              <a:off x="3076288" y="2035918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 89" descr="R3"/>
            <p:cNvSpPr/>
            <p:nvPr>
              <p:custDataLst>
                <p:tags r:id="rId54"/>
              </p:custDataLst>
            </p:nvPr>
          </p:nvSpPr>
          <p:spPr>
            <a:xfrm rot="16200002">
              <a:off x="2149506" y="2106150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 95" descr="R3"/>
            <p:cNvSpPr/>
            <p:nvPr>
              <p:custDataLst>
                <p:tags r:id="rId55"/>
              </p:custDataLst>
            </p:nvPr>
          </p:nvSpPr>
          <p:spPr>
            <a:xfrm rot="12600005">
              <a:off x="1746937" y="294388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 101" descr="R3"/>
            <p:cNvSpPr/>
            <p:nvPr>
              <p:custDataLst>
                <p:tags r:id="rId56"/>
              </p:custDataLst>
            </p:nvPr>
          </p:nvSpPr>
          <p:spPr>
            <a:xfrm rot="9000009">
              <a:off x="2271149" y="3711385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138712" y="1095360"/>
            <a:ext cx="3631863" cy="4043159"/>
            <a:chOff x="1138712" y="1095360"/>
            <a:chExt cx="3631863" cy="404315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37" name="手繪多邊形 536" descr="R6"/>
            <p:cNvSpPr/>
            <p:nvPr>
              <p:custDataLst>
                <p:tags r:id="rId44"/>
              </p:custDataLst>
            </p:nvPr>
          </p:nvSpPr>
          <p:spPr>
            <a:xfrm>
              <a:off x="2392794" y="2630363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 81" descr="R6"/>
            <p:cNvSpPr/>
            <p:nvPr>
              <p:custDataLst>
                <p:tags r:id="rId45"/>
              </p:custDataLst>
            </p:nvPr>
          </p:nvSpPr>
          <p:spPr>
            <a:xfrm rot="10800002">
              <a:off x="2392794" y="4165366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 106" descr="R6"/>
            <p:cNvSpPr/>
            <p:nvPr>
              <p:custDataLst>
                <p:tags r:id="rId46"/>
              </p:custDataLst>
            </p:nvPr>
          </p:nvSpPr>
          <p:spPr>
            <a:xfrm rot="7200002">
              <a:off x="3722146" y="3397865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 115" descr="R6"/>
            <p:cNvSpPr/>
            <p:nvPr>
              <p:custDataLst>
                <p:tags r:id="rId47"/>
              </p:custDataLst>
            </p:nvPr>
          </p:nvSpPr>
          <p:spPr>
            <a:xfrm rot="3600000">
              <a:off x="3722147" y="1862860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 124" descr="R6"/>
            <p:cNvSpPr/>
            <p:nvPr>
              <p:custDataLst>
                <p:tags r:id="rId48"/>
              </p:custDataLst>
            </p:nvPr>
          </p:nvSpPr>
          <p:spPr>
            <a:xfrm>
              <a:off x="2392793" y="10953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 133" descr="R6"/>
            <p:cNvSpPr/>
            <p:nvPr>
              <p:custDataLst>
                <p:tags r:id="rId49"/>
              </p:custDataLst>
            </p:nvPr>
          </p:nvSpPr>
          <p:spPr>
            <a:xfrm rot="18000004">
              <a:off x="1063443" y="18628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 142" descr="R6"/>
            <p:cNvSpPr/>
            <p:nvPr>
              <p:custDataLst>
                <p:tags r:id="rId50"/>
              </p:custDataLst>
            </p:nvPr>
          </p:nvSpPr>
          <p:spPr>
            <a:xfrm rot="14400005">
              <a:off x="1063439" y="3397863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群組 3"/>
          <p:cNvGrpSpPr/>
          <p:nvPr>
            <p:custDataLst>
              <p:tags r:id="rId3"/>
            </p:custDataLst>
          </p:nvPr>
        </p:nvGrpSpPr>
        <p:grpSpPr>
          <a:xfrm>
            <a:off x="1344369" y="1684761"/>
            <a:ext cx="3220553" cy="2864358"/>
            <a:chOff x="1344369" y="1684761"/>
            <a:chExt cx="3220553" cy="2864358"/>
          </a:xfrm>
          <a:solidFill>
            <a:schemeClr val="tx2">
              <a:lumMod val="75000"/>
            </a:schemeClr>
          </a:solidFill>
        </p:grpSpPr>
        <p:sp>
          <p:nvSpPr>
            <p:cNvPr id="33" name="手繪多邊形 32" descr="R4"/>
            <p:cNvSpPr/>
            <p:nvPr>
              <p:custDataLst>
                <p:tags r:id="rId32"/>
              </p:custDataLst>
            </p:nvPr>
          </p:nvSpPr>
          <p:spPr>
            <a:xfrm>
              <a:off x="2673719" y="206851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手繪多邊形 40" descr="R4"/>
            <p:cNvSpPr/>
            <p:nvPr>
              <p:custDataLst>
                <p:tags r:id="rId33"/>
              </p:custDataLst>
            </p:nvPr>
          </p:nvSpPr>
          <p:spPr>
            <a:xfrm rot="18000002">
              <a:off x="2009044" y="245226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4"/>
            <p:cNvSpPr/>
            <p:nvPr>
              <p:custDataLst>
                <p:tags r:id="rId34"/>
              </p:custDataLst>
            </p:nvPr>
          </p:nvSpPr>
          <p:spPr>
            <a:xfrm rot="14400005">
              <a:off x="2009042" y="32197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 descr="R4"/>
            <p:cNvSpPr/>
            <p:nvPr>
              <p:custDataLst>
                <p:tags r:id="rId35"/>
              </p:custDataLst>
            </p:nvPr>
          </p:nvSpPr>
          <p:spPr>
            <a:xfrm rot="10800004">
              <a:off x="2673719" y="3603516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 64" descr="R4"/>
            <p:cNvSpPr/>
            <p:nvPr>
              <p:custDataLst>
                <p:tags r:id="rId36"/>
              </p:custDataLst>
            </p:nvPr>
          </p:nvSpPr>
          <p:spPr>
            <a:xfrm rot="7200002">
              <a:off x="3338395" y="321976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 72" descr="R4"/>
            <p:cNvSpPr/>
            <p:nvPr>
              <p:custDataLst>
                <p:tags r:id="rId37"/>
              </p:custDataLst>
            </p:nvPr>
          </p:nvSpPr>
          <p:spPr>
            <a:xfrm rot="3600002">
              <a:off x="3338395" y="24522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 114" descr="R4"/>
            <p:cNvSpPr/>
            <p:nvPr>
              <p:custDataLst>
                <p:tags r:id="rId38"/>
              </p:custDataLst>
            </p:nvPr>
          </p:nvSpPr>
          <p:spPr>
            <a:xfrm rot="9000004">
              <a:off x="3338394" y="3987267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 149" descr="R4"/>
            <p:cNvSpPr/>
            <p:nvPr>
              <p:custDataLst>
                <p:tags r:id="rId39"/>
              </p:custDataLst>
            </p:nvPr>
          </p:nvSpPr>
          <p:spPr>
            <a:xfrm rot="5400004">
              <a:off x="4003072" y="283601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手繪多邊形 156" descr="R4"/>
            <p:cNvSpPr/>
            <p:nvPr>
              <p:custDataLst>
                <p:tags r:id="rId40"/>
              </p:custDataLst>
            </p:nvPr>
          </p:nvSpPr>
          <p:spPr>
            <a:xfrm rot="1800004">
              <a:off x="3338395" y="1684761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 163" descr="R4"/>
            <p:cNvSpPr/>
            <p:nvPr>
              <p:custDataLst>
                <p:tags r:id="rId41"/>
              </p:custDataLst>
            </p:nvPr>
          </p:nvSpPr>
          <p:spPr>
            <a:xfrm rot="19800002">
              <a:off x="2009044" y="168476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手繪多邊形 170" descr="R4"/>
            <p:cNvSpPr/>
            <p:nvPr>
              <p:custDataLst>
                <p:tags r:id="rId42"/>
              </p:custDataLst>
            </p:nvPr>
          </p:nvSpPr>
          <p:spPr>
            <a:xfrm rot="16200005">
              <a:off x="1344369" y="283601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43"/>
              </p:custDataLst>
            </p:nvPr>
          </p:nvSpPr>
          <p:spPr>
            <a:xfrm rot="12600013">
              <a:off x="2009040" y="3987268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圓角矩形 7"/>
          <p:cNvSpPr/>
          <p:nvPr>
            <p:custDataLst>
              <p:tags r:id="rId4"/>
            </p:custDataLst>
          </p:nvPr>
        </p:nvSpPr>
        <p:spPr>
          <a:xfrm>
            <a:off x="4955858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分組調色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4424458" y="3242170"/>
            <a:ext cx="1679799" cy="3016242"/>
          </a:xfrm>
          <a:prstGeom prst="rect">
            <a:avLst/>
          </a:prstGeom>
        </p:spPr>
      </p:pic>
      <p:sp>
        <p:nvSpPr>
          <p:cNvPr id="7" name="文字方塊 6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76</a:t>
            </a:r>
            <a:endParaRPr lang="zh-CN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80773F-982D-4575-A7D3-17A648952E9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78</a:t>
            </a:r>
            <a:endParaRPr lang="zh-TW" altLang="en-US" sz="1200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BED01E-5C1D-5B21-F89E-E9B983EEB9AF}"/>
              </a:ext>
            </a:extLst>
          </p:cNvPr>
          <p:cNvGrpSpPr/>
          <p:nvPr/>
        </p:nvGrpSpPr>
        <p:grpSpPr>
          <a:xfrm>
            <a:off x="7511230" y="1095360"/>
            <a:ext cx="3631863" cy="4043159"/>
            <a:chOff x="7511230" y="1095360"/>
            <a:chExt cx="3631863" cy="4043159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1B7496A-9CFF-797D-0044-5E0068442C38}"/>
                </a:ext>
              </a:extLst>
            </p:cNvPr>
            <p:cNvGrpSpPr/>
            <p:nvPr/>
          </p:nvGrpSpPr>
          <p:grpSpPr>
            <a:xfrm>
              <a:off x="8119454" y="2035918"/>
              <a:ext cx="2415417" cy="2162043"/>
              <a:chOff x="8119454" y="2035918"/>
              <a:chExt cx="2415417" cy="216204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1" name="手繪多邊形 61" descr="R3">
                <a:extLst>
                  <a:ext uri="{FF2B5EF4-FFF2-40B4-BE49-F238E27FC236}">
                    <a16:creationId xmlns:a16="http://schemas.microsoft.com/office/drawing/2014/main" id="{43F2DBAA-A6E7-DE72-BB85-B4F0FD0B406E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 rot="5400004">
                <a:off x="9570449" y="3641153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手繪多邊形 77" descr="R3">
                <a:extLst>
                  <a:ext uri="{FF2B5EF4-FFF2-40B4-BE49-F238E27FC236}">
                    <a16:creationId xmlns:a16="http://schemas.microsoft.com/office/drawing/2014/main" id="{6CFA916D-880D-A857-CA37-B0FA6862F5F1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 rot="1800004">
                <a:off x="9973021" y="280342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手繪多邊形 83" descr="R3">
                <a:extLst>
                  <a:ext uri="{FF2B5EF4-FFF2-40B4-BE49-F238E27FC236}">
                    <a16:creationId xmlns:a16="http://schemas.microsoft.com/office/drawing/2014/main" id="{6689C37B-BEAA-5359-9607-9275392FF1A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 rot="19800004">
                <a:off x="9448806" y="2035918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手繪多邊形 89" descr="R3">
                <a:extLst>
                  <a:ext uri="{FF2B5EF4-FFF2-40B4-BE49-F238E27FC236}">
                    <a16:creationId xmlns:a16="http://schemas.microsoft.com/office/drawing/2014/main" id="{53E51565-2B36-96CC-FBFA-769101ABD04F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 rot="16200002">
                <a:off x="8522024" y="2106150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手繪多邊形 95" descr="R3">
                <a:extLst>
                  <a:ext uri="{FF2B5EF4-FFF2-40B4-BE49-F238E27FC236}">
                    <a16:creationId xmlns:a16="http://schemas.microsoft.com/office/drawing/2014/main" id="{8FA18047-E1F5-337E-CBF6-0EA27A0675A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2600005">
                <a:off x="8119454" y="2943882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手繪多邊形 101" descr="R3">
                <a:extLst>
                  <a:ext uri="{FF2B5EF4-FFF2-40B4-BE49-F238E27FC236}">
                    <a16:creationId xmlns:a16="http://schemas.microsoft.com/office/drawing/2014/main" id="{E4FFED86-1D27-7666-E1B5-75B4660B2D31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 rot="9000009">
                <a:off x="8643667" y="3711384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D837B4EA-63B5-5FDF-EA29-95FC1D9F61BE}"/>
                </a:ext>
              </a:extLst>
            </p:cNvPr>
            <p:cNvGrpSpPr/>
            <p:nvPr/>
          </p:nvGrpSpPr>
          <p:grpSpPr>
            <a:xfrm>
              <a:off x="7511230" y="1095360"/>
              <a:ext cx="3631863" cy="4043159"/>
              <a:chOff x="7511230" y="1095360"/>
              <a:chExt cx="3631863" cy="4043159"/>
            </a:xfrm>
            <a:solidFill>
              <a:schemeClr val="tx1"/>
            </a:solidFill>
          </p:grpSpPr>
          <p:sp>
            <p:nvSpPr>
              <p:cNvPr id="18" name="手繪多邊形 536" descr="R6">
                <a:extLst>
                  <a:ext uri="{FF2B5EF4-FFF2-40B4-BE49-F238E27FC236}">
                    <a16:creationId xmlns:a16="http://schemas.microsoft.com/office/drawing/2014/main" id="{7FE415D6-BDCA-4CA2-6F94-8A9B29929A21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8765313" y="2630363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手繪多邊形 81" descr="R6">
                <a:extLst>
                  <a:ext uri="{FF2B5EF4-FFF2-40B4-BE49-F238E27FC236}">
                    <a16:creationId xmlns:a16="http://schemas.microsoft.com/office/drawing/2014/main" id="{E7D1A92A-1290-5322-0F1B-9370A7BCAB26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0800002">
                <a:off x="8765313" y="4165366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手繪多邊形 106" descr="R6">
                <a:extLst>
                  <a:ext uri="{FF2B5EF4-FFF2-40B4-BE49-F238E27FC236}">
                    <a16:creationId xmlns:a16="http://schemas.microsoft.com/office/drawing/2014/main" id="{30C67465-2DFA-4A18-6B27-8F38134E083A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7200002">
                <a:off x="10094664" y="3397865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手繪多邊形 115" descr="R6">
                <a:extLst>
                  <a:ext uri="{FF2B5EF4-FFF2-40B4-BE49-F238E27FC236}">
                    <a16:creationId xmlns:a16="http://schemas.microsoft.com/office/drawing/2014/main" id="{7B516AEF-D241-3299-3C5D-04633586A86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3600000">
                <a:off x="10094665" y="1862860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手繪多邊形 124" descr="R6">
                <a:extLst>
                  <a:ext uri="{FF2B5EF4-FFF2-40B4-BE49-F238E27FC236}">
                    <a16:creationId xmlns:a16="http://schemas.microsoft.com/office/drawing/2014/main" id="{08D58099-2C6F-BE70-3D49-4123C8BEAD75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8765310" y="10953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手繪多邊形 133" descr="R6">
                <a:extLst>
                  <a:ext uri="{FF2B5EF4-FFF2-40B4-BE49-F238E27FC236}">
                    <a16:creationId xmlns:a16="http://schemas.microsoft.com/office/drawing/2014/main" id="{02494ED3-92FE-9DAC-09DD-9A710B4A5FF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8000004">
                <a:off x="7435961" y="18628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手繪多邊形 142" descr="R6">
                <a:extLst>
                  <a:ext uri="{FF2B5EF4-FFF2-40B4-BE49-F238E27FC236}">
                    <a16:creationId xmlns:a16="http://schemas.microsoft.com/office/drawing/2014/main" id="{BAB27096-5CAD-BFA2-505C-2E52821DE73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14400005">
                <a:off x="7435957" y="3397864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B920D00-D6CE-C9D8-9B2A-8821039FB749}"/>
                </a:ext>
              </a:extLst>
            </p:cNvPr>
            <p:cNvGrpSpPr/>
            <p:nvPr/>
          </p:nvGrpSpPr>
          <p:grpSpPr>
            <a:xfrm>
              <a:off x="7716887" y="1684760"/>
              <a:ext cx="3220553" cy="2864359"/>
              <a:chOff x="7716887" y="1684760"/>
              <a:chExt cx="3220553" cy="2864359"/>
            </a:xfrm>
            <a:solidFill>
              <a:srgbClr val="C00000"/>
            </a:solidFill>
          </p:grpSpPr>
          <p:sp>
            <p:nvSpPr>
              <p:cNvPr id="26" name="手繪多邊形 32" descr="R4">
                <a:extLst>
                  <a:ext uri="{FF2B5EF4-FFF2-40B4-BE49-F238E27FC236}">
                    <a16:creationId xmlns:a16="http://schemas.microsoft.com/office/drawing/2014/main" id="{22C872ED-2F2A-F834-C20F-14F58BAB3C8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9046237" y="206851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手繪多邊形 40" descr="R4">
                <a:extLst>
                  <a:ext uri="{FF2B5EF4-FFF2-40B4-BE49-F238E27FC236}">
                    <a16:creationId xmlns:a16="http://schemas.microsoft.com/office/drawing/2014/main" id="{CF58F1D9-117B-A2C8-76E8-4C4C0F599AF9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18000002">
                <a:off x="8381562" y="245226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手繪多邊形 48" descr="R4">
                <a:extLst>
                  <a:ext uri="{FF2B5EF4-FFF2-40B4-BE49-F238E27FC236}">
                    <a16:creationId xmlns:a16="http://schemas.microsoft.com/office/drawing/2014/main" id="{80EE6DA1-1273-1193-95D5-6F846245E6C8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 rot="14400005">
                <a:off x="8381559" y="32197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手繪多邊形 56" descr="R4">
                <a:extLst>
                  <a:ext uri="{FF2B5EF4-FFF2-40B4-BE49-F238E27FC236}">
                    <a16:creationId xmlns:a16="http://schemas.microsoft.com/office/drawing/2014/main" id="{C522604D-AC26-C0AE-F1F8-C2DF3A298EA3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10800004">
                <a:off x="9046237" y="3603516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手繪多邊形 64" descr="R4">
                <a:extLst>
                  <a:ext uri="{FF2B5EF4-FFF2-40B4-BE49-F238E27FC236}">
                    <a16:creationId xmlns:a16="http://schemas.microsoft.com/office/drawing/2014/main" id="{C7CFD1E6-FB58-F8BA-0C16-20E37100992E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7200002">
                <a:off x="9710913" y="321976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手繪多邊形 72" descr="R4">
                <a:extLst>
                  <a:ext uri="{FF2B5EF4-FFF2-40B4-BE49-F238E27FC236}">
                    <a16:creationId xmlns:a16="http://schemas.microsoft.com/office/drawing/2014/main" id="{F8A916C1-6637-51D9-F9B9-DA75A4016F50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3600002">
                <a:off x="9710913" y="2452265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手繪多邊形 114" descr="R4">
                <a:extLst>
                  <a:ext uri="{FF2B5EF4-FFF2-40B4-BE49-F238E27FC236}">
                    <a16:creationId xmlns:a16="http://schemas.microsoft.com/office/drawing/2014/main" id="{7FCAD290-4CAE-6FE8-AD32-40B807BCF2DE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 rot="9000004">
                <a:off x="9710911" y="3987267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手繪多邊形 149" descr="R4">
                <a:extLst>
                  <a:ext uri="{FF2B5EF4-FFF2-40B4-BE49-F238E27FC236}">
                    <a16:creationId xmlns:a16="http://schemas.microsoft.com/office/drawing/2014/main" id="{BAD0BF0E-934D-A0CE-FF8B-6080A39C904B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 rot="5400004">
                <a:off x="10375590" y="283601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手繪多邊形 156" descr="R4">
                <a:extLst>
                  <a:ext uri="{FF2B5EF4-FFF2-40B4-BE49-F238E27FC236}">
                    <a16:creationId xmlns:a16="http://schemas.microsoft.com/office/drawing/2014/main" id="{6F969320-3991-7BE1-F6C4-9BA64183F254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1800004">
                <a:off x="9710913" y="1684760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手繪多邊形 163" descr="R4">
                <a:extLst>
                  <a:ext uri="{FF2B5EF4-FFF2-40B4-BE49-F238E27FC236}">
                    <a16:creationId xmlns:a16="http://schemas.microsoft.com/office/drawing/2014/main" id="{D6FB0FF9-09A5-9828-360D-027A5E1EDC82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19800002">
                <a:off x="8381562" y="168476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手繪多邊形 170" descr="R4">
                <a:extLst>
                  <a:ext uri="{FF2B5EF4-FFF2-40B4-BE49-F238E27FC236}">
                    <a16:creationId xmlns:a16="http://schemas.microsoft.com/office/drawing/2014/main" id="{F7D9DFBF-F8DC-14F9-4EAA-B926437EFA3C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16200005">
                <a:off x="7716887" y="283601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手繪多邊形 177" descr="R4">
                <a:extLst>
                  <a:ext uri="{FF2B5EF4-FFF2-40B4-BE49-F238E27FC236}">
                    <a16:creationId xmlns:a16="http://schemas.microsoft.com/office/drawing/2014/main" id="{4A967EE9-0463-7342-A240-87751C00C229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 rot="12600013">
                <a:off x="8381558" y="3987268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8905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3" name="群組 2"/>
          <p:cNvGrpSpPr/>
          <p:nvPr>
            <p:custDataLst>
              <p:tags r:id="rId2"/>
            </p:custDataLst>
          </p:nvPr>
        </p:nvGrpSpPr>
        <p:grpSpPr>
          <a:xfrm>
            <a:off x="1746937" y="2035918"/>
            <a:ext cx="2415415" cy="2162044"/>
            <a:chOff x="1746937" y="2035918"/>
            <a:chExt cx="2415415" cy="2162044"/>
          </a:xfrm>
          <a:solidFill>
            <a:srgbClr val="FFFF00"/>
          </a:solidFill>
        </p:grpSpPr>
        <p:sp>
          <p:nvSpPr>
            <p:cNvPr id="62" name="手繪多邊形 61" descr="R3"/>
            <p:cNvSpPr/>
            <p:nvPr>
              <p:custDataLst>
                <p:tags r:id="rId51"/>
              </p:custDataLst>
            </p:nvPr>
          </p:nvSpPr>
          <p:spPr>
            <a:xfrm rot="5400004">
              <a:off x="3197932" y="3641153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 77" descr="R3"/>
            <p:cNvSpPr/>
            <p:nvPr>
              <p:custDataLst>
                <p:tags r:id="rId52"/>
              </p:custDataLst>
            </p:nvPr>
          </p:nvSpPr>
          <p:spPr>
            <a:xfrm rot="1800004">
              <a:off x="3600502" y="280342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手繪多邊形 83" descr="R3"/>
            <p:cNvSpPr/>
            <p:nvPr>
              <p:custDataLst>
                <p:tags r:id="rId53"/>
              </p:custDataLst>
            </p:nvPr>
          </p:nvSpPr>
          <p:spPr>
            <a:xfrm rot="19800004">
              <a:off x="3076288" y="2035918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 89" descr="R3"/>
            <p:cNvSpPr/>
            <p:nvPr>
              <p:custDataLst>
                <p:tags r:id="rId54"/>
              </p:custDataLst>
            </p:nvPr>
          </p:nvSpPr>
          <p:spPr>
            <a:xfrm rot="16200002">
              <a:off x="2149506" y="2106150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 95" descr="R3"/>
            <p:cNvSpPr/>
            <p:nvPr>
              <p:custDataLst>
                <p:tags r:id="rId55"/>
              </p:custDataLst>
            </p:nvPr>
          </p:nvSpPr>
          <p:spPr>
            <a:xfrm rot="12600005">
              <a:off x="1746937" y="294388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 101" descr="R3"/>
            <p:cNvSpPr/>
            <p:nvPr>
              <p:custDataLst>
                <p:tags r:id="rId56"/>
              </p:custDataLst>
            </p:nvPr>
          </p:nvSpPr>
          <p:spPr>
            <a:xfrm rot="9000009">
              <a:off x="2271149" y="3711385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138712" y="1095360"/>
            <a:ext cx="3631863" cy="4043159"/>
            <a:chOff x="1138712" y="1095360"/>
            <a:chExt cx="3631863" cy="404315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37" name="手繪多邊形 536" descr="R6"/>
            <p:cNvSpPr/>
            <p:nvPr>
              <p:custDataLst>
                <p:tags r:id="rId44"/>
              </p:custDataLst>
            </p:nvPr>
          </p:nvSpPr>
          <p:spPr>
            <a:xfrm>
              <a:off x="2392794" y="2630363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 81" descr="R6"/>
            <p:cNvSpPr/>
            <p:nvPr>
              <p:custDataLst>
                <p:tags r:id="rId45"/>
              </p:custDataLst>
            </p:nvPr>
          </p:nvSpPr>
          <p:spPr>
            <a:xfrm rot="10800002">
              <a:off x="2392794" y="4165366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 106" descr="R6"/>
            <p:cNvSpPr/>
            <p:nvPr>
              <p:custDataLst>
                <p:tags r:id="rId46"/>
              </p:custDataLst>
            </p:nvPr>
          </p:nvSpPr>
          <p:spPr>
            <a:xfrm rot="7200002">
              <a:off x="3722146" y="3397865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 115" descr="R6"/>
            <p:cNvSpPr/>
            <p:nvPr>
              <p:custDataLst>
                <p:tags r:id="rId47"/>
              </p:custDataLst>
            </p:nvPr>
          </p:nvSpPr>
          <p:spPr>
            <a:xfrm rot="3600000">
              <a:off x="3722147" y="1862860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 124" descr="R6"/>
            <p:cNvSpPr/>
            <p:nvPr>
              <p:custDataLst>
                <p:tags r:id="rId48"/>
              </p:custDataLst>
            </p:nvPr>
          </p:nvSpPr>
          <p:spPr>
            <a:xfrm>
              <a:off x="2392793" y="10953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 133" descr="R6"/>
            <p:cNvSpPr/>
            <p:nvPr>
              <p:custDataLst>
                <p:tags r:id="rId49"/>
              </p:custDataLst>
            </p:nvPr>
          </p:nvSpPr>
          <p:spPr>
            <a:xfrm rot="18000004">
              <a:off x="1063443" y="18628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 142" descr="R6"/>
            <p:cNvSpPr/>
            <p:nvPr>
              <p:custDataLst>
                <p:tags r:id="rId50"/>
              </p:custDataLst>
            </p:nvPr>
          </p:nvSpPr>
          <p:spPr>
            <a:xfrm rot="14400005">
              <a:off x="1063439" y="3397863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群組 3"/>
          <p:cNvGrpSpPr/>
          <p:nvPr>
            <p:custDataLst>
              <p:tags r:id="rId3"/>
            </p:custDataLst>
          </p:nvPr>
        </p:nvGrpSpPr>
        <p:grpSpPr>
          <a:xfrm>
            <a:off x="1344369" y="1684761"/>
            <a:ext cx="3220553" cy="2864358"/>
            <a:chOff x="1344369" y="1684761"/>
            <a:chExt cx="3220553" cy="2864358"/>
          </a:xfrm>
          <a:solidFill>
            <a:schemeClr val="tx2">
              <a:lumMod val="75000"/>
            </a:schemeClr>
          </a:solidFill>
        </p:grpSpPr>
        <p:sp>
          <p:nvSpPr>
            <p:cNvPr id="33" name="手繪多邊形 32" descr="R4"/>
            <p:cNvSpPr/>
            <p:nvPr>
              <p:custDataLst>
                <p:tags r:id="rId32"/>
              </p:custDataLst>
            </p:nvPr>
          </p:nvSpPr>
          <p:spPr>
            <a:xfrm>
              <a:off x="2673719" y="206851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手繪多邊形 40" descr="R4"/>
            <p:cNvSpPr/>
            <p:nvPr>
              <p:custDataLst>
                <p:tags r:id="rId33"/>
              </p:custDataLst>
            </p:nvPr>
          </p:nvSpPr>
          <p:spPr>
            <a:xfrm rot="18000002">
              <a:off x="2009044" y="245226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4"/>
            <p:cNvSpPr/>
            <p:nvPr>
              <p:custDataLst>
                <p:tags r:id="rId34"/>
              </p:custDataLst>
            </p:nvPr>
          </p:nvSpPr>
          <p:spPr>
            <a:xfrm rot="14400005">
              <a:off x="2009042" y="32197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 descr="R4"/>
            <p:cNvSpPr/>
            <p:nvPr>
              <p:custDataLst>
                <p:tags r:id="rId35"/>
              </p:custDataLst>
            </p:nvPr>
          </p:nvSpPr>
          <p:spPr>
            <a:xfrm rot="10800004">
              <a:off x="2673719" y="3603516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 64" descr="R4"/>
            <p:cNvSpPr/>
            <p:nvPr>
              <p:custDataLst>
                <p:tags r:id="rId36"/>
              </p:custDataLst>
            </p:nvPr>
          </p:nvSpPr>
          <p:spPr>
            <a:xfrm rot="7200002">
              <a:off x="3338395" y="321976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 72" descr="R4"/>
            <p:cNvSpPr/>
            <p:nvPr>
              <p:custDataLst>
                <p:tags r:id="rId37"/>
              </p:custDataLst>
            </p:nvPr>
          </p:nvSpPr>
          <p:spPr>
            <a:xfrm rot="3600002">
              <a:off x="3338395" y="24522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 114" descr="R4"/>
            <p:cNvSpPr/>
            <p:nvPr>
              <p:custDataLst>
                <p:tags r:id="rId38"/>
              </p:custDataLst>
            </p:nvPr>
          </p:nvSpPr>
          <p:spPr>
            <a:xfrm rot="9000004">
              <a:off x="3338394" y="3987267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 149" descr="R4"/>
            <p:cNvSpPr/>
            <p:nvPr>
              <p:custDataLst>
                <p:tags r:id="rId39"/>
              </p:custDataLst>
            </p:nvPr>
          </p:nvSpPr>
          <p:spPr>
            <a:xfrm rot="5400004">
              <a:off x="4003072" y="283601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手繪多邊形 156" descr="R4"/>
            <p:cNvSpPr/>
            <p:nvPr>
              <p:custDataLst>
                <p:tags r:id="rId40"/>
              </p:custDataLst>
            </p:nvPr>
          </p:nvSpPr>
          <p:spPr>
            <a:xfrm rot="1800004">
              <a:off x="3338395" y="1684761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 163" descr="R4"/>
            <p:cNvSpPr/>
            <p:nvPr>
              <p:custDataLst>
                <p:tags r:id="rId41"/>
              </p:custDataLst>
            </p:nvPr>
          </p:nvSpPr>
          <p:spPr>
            <a:xfrm rot="19800002">
              <a:off x="2009044" y="168476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手繪多邊形 170" descr="R4"/>
            <p:cNvSpPr/>
            <p:nvPr>
              <p:custDataLst>
                <p:tags r:id="rId42"/>
              </p:custDataLst>
            </p:nvPr>
          </p:nvSpPr>
          <p:spPr>
            <a:xfrm rot="16200005">
              <a:off x="1344369" y="283601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43"/>
              </p:custDataLst>
            </p:nvPr>
          </p:nvSpPr>
          <p:spPr>
            <a:xfrm rot="12600013">
              <a:off x="2009040" y="3987268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圓角矩形 7"/>
          <p:cNvSpPr/>
          <p:nvPr>
            <p:custDataLst>
              <p:tags r:id="rId4"/>
            </p:custDataLst>
          </p:nvPr>
        </p:nvSpPr>
        <p:spPr>
          <a:xfrm>
            <a:off x="4955858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分組調色</a:t>
            </a:r>
          </a:p>
        </p:txBody>
      </p:sp>
      <p:sp>
        <p:nvSpPr>
          <p:cNvPr id="6" name="文字方塊 5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77</a:t>
            </a:r>
            <a:endParaRPr lang="zh-CN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715888-7AD9-46A5-B0F1-0FC29961DBA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79</a:t>
            </a:r>
            <a:endParaRPr lang="zh-TW" altLang="en-US" sz="1200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82901D40-EF86-36A9-FF04-5872ADF1FDB0}"/>
              </a:ext>
            </a:extLst>
          </p:cNvPr>
          <p:cNvGrpSpPr/>
          <p:nvPr/>
        </p:nvGrpSpPr>
        <p:grpSpPr>
          <a:xfrm>
            <a:off x="7511230" y="1095360"/>
            <a:ext cx="3631863" cy="4043159"/>
            <a:chOff x="7511230" y="1095360"/>
            <a:chExt cx="3631863" cy="404315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4AB547C-2A89-B5AE-9757-307286538862}"/>
                </a:ext>
              </a:extLst>
            </p:cNvPr>
            <p:cNvGrpSpPr/>
            <p:nvPr/>
          </p:nvGrpSpPr>
          <p:grpSpPr>
            <a:xfrm>
              <a:off x="8119454" y="2035918"/>
              <a:ext cx="2415417" cy="2162043"/>
              <a:chOff x="8119454" y="2035918"/>
              <a:chExt cx="2415417" cy="2162043"/>
            </a:xfrm>
            <a:solidFill>
              <a:srgbClr val="00B0F0"/>
            </a:solidFill>
          </p:grpSpPr>
          <p:sp>
            <p:nvSpPr>
              <p:cNvPr id="10" name="手繪多邊形 61" descr="R3">
                <a:extLst>
                  <a:ext uri="{FF2B5EF4-FFF2-40B4-BE49-F238E27FC236}">
                    <a16:creationId xmlns:a16="http://schemas.microsoft.com/office/drawing/2014/main" id="{00B90157-876B-0560-0D6E-4C938A7E75AE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 rot="5400004">
                <a:off x="9570449" y="3641153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手繪多邊形 77" descr="R3">
                <a:extLst>
                  <a:ext uri="{FF2B5EF4-FFF2-40B4-BE49-F238E27FC236}">
                    <a16:creationId xmlns:a16="http://schemas.microsoft.com/office/drawing/2014/main" id="{7184F922-4253-0A4E-4C13-62F5A1B78A3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 rot="1800004">
                <a:off x="9973021" y="280342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手繪多邊形 83" descr="R3">
                <a:extLst>
                  <a:ext uri="{FF2B5EF4-FFF2-40B4-BE49-F238E27FC236}">
                    <a16:creationId xmlns:a16="http://schemas.microsoft.com/office/drawing/2014/main" id="{92658C00-8B2C-85F5-30A4-6F7773C28239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 rot="19800004">
                <a:off x="9448806" y="2035918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手繪多邊形 89" descr="R3">
                <a:extLst>
                  <a:ext uri="{FF2B5EF4-FFF2-40B4-BE49-F238E27FC236}">
                    <a16:creationId xmlns:a16="http://schemas.microsoft.com/office/drawing/2014/main" id="{3D66D2A2-DDD8-5816-0ECC-6E0419D07553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 rot="16200002">
                <a:off x="8522024" y="2106150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手繪多邊形 95" descr="R3">
                <a:extLst>
                  <a:ext uri="{FF2B5EF4-FFF2-40B4-BE49-F238E27FC236}">
                    <a16:creationId xmlns:a16="http://schemas.microsoft.com/office/drawing/2014/main" id="{88C98D7E-CF3A-C7DC-2210-561D52467975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2600005">
                <a:off x="8119454" y="2943882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手繪多邊形 101" descr="R3">
                <a:extLst>
                  <a:ext uri="{FF2B5EF4-FFF2-40B4-BE49-F238E27FC236}">
                    <a16:creationId xmlns:a16="http://schemas.microsoft.com/office/drawing/2014/main" id="{D5380AC9-B2F2-CAA4-BA6D-F2AAAB552563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 rot="9000009">
                <a:off x="8643667" y="3711384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EB1939C6-9794-7791-CB08-D065A4AC4A3B}"/>
                </a:ext>
              </a:extLst>
            </p:cNvPr>
            <p:cNvGrpSpPr/>
            <p:nvPr/>
          </p:nvGrpSpPr>
          <p:grpSpPr>
            <a:xfrm>
              <a:off x="7511230" y="1095360"/>
              <a:ext cx="3631863" cy="4043159"/>
              <a:chOff x="7511230" y="1095360"/>
              <a:chExt cx="3631863" cy="4043159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" name="手繪多邊形 536" descr="R6">
                <a:extLst>
                  <a:ext uri="{FF2B5EF4-FFF2-40B4-BE49-F238E27FC236}">
                    <a16:creationId xmlns:a16="http://schemas.microsoft.com/office/drawing/2014/main" id="{D453DDF5-6136-4E10-D1B8-2294327A0895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8765313" y="2630363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手繪多邊形 81" descr="R6">
                <a:extLst>
                  <a:ext uri="{FF2B5EF4-FFF2-40B4-BE49-F238E27FC236}">
                    <a16:creationId xmlns:a16="http://schemas.microsoft.com/office/drawing/2014/main" id="{A872F4EA-A130-7B65-247F-84E14897FDBC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0800002">
                <a:off x="8765313" y="4165366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手繪多邊形 106" descr="R6">
                <a:extLst>
                  <a:ext uri="{FF2B5EF4-FFF2-40B4-BE49-F238E27FC236}">
                    <a16:creationId xmlns:a16="http://schemas.microsoft.com/office/drawing/2014/main" id="{894943F3-8167-05AE-5F68-B78F774D7916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7200002">
                <a:off x="10094664" y="3397865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手繪多邊形 115" descr="R6">
                <a:extLst>
                  <a:ext uri="{FF2B5EF4-FFF2-40B4-BE49-F238E27FC236}">
                    <a16:creationId xmlns:a16="http://schemas.microsoft.com/office/drawing/2014/main" id="{F27A69E2-EDB9-DFE2-AD45-38B0058F2C43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3600000">
                <a:off x="10094665" y="1862860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手繪多邊形 124" descr="R6">
                <a:extLst>
                  <a:ext uri="{FF2B5EF4-FFF2-40B4-BE49-F238E27FC236}">
                    <a16:creationId xmlns:a16="http://schemas.microsoft.com/office/drawing/2014/main" id="{359DE9CE-1B1B-7A33-FE72-2C2C51B4FC7C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8765310" y="10953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手繪多邊形 133" descr="R6">
                <a:extLst>
                  <a:ext uri="{FF2B5EF4-FFF2-40B4-BE49-F238E27FC236}">
                    <a16:creationId xmlns:a16="http://schemas.microsoft.com/office/drawing/2014/main" id="{59BCB191-E5D6-1F80-8EDE-D6B29D7065D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8000004">
                <a:off x="7435961" y="18628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手繪多邊形 142" descr="R6">
                <a:extLst>
                  <a:ext uri="{FF2B5EF4-FFF2-40B4-BE49-F238E27FC236}">
                    <a16:creationId xmlns:a16="http://schemas.microsoft.com/office/drawing/2014/main" id="{D6674A1E-9C05-57EB-928D-871986A3AF6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14400005">
                <a:off x="7435957" y="3397864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A09E860-99F4-5E41-FA1F-DA904FC99A5A}"/>
                </a:ext>
              </a:extLst>
            </p:cNvPr>
            <p:cNvGrpSpPr/>
            <p:nvPr/>
          </p:nvGrpSpPr>
          <p:grpSpPr>
            <a:xfrm>
              <a:off x="7716887" y="1684760"/>
              <a:ext cx="3220553" cy="2864359"/>
              <a:chOff x="7716887" y="1684760"/>
              <a:chExt cx="3220553" cy="2864359"/>
            </a:xfrm>
            <a:solidFill>
              <a:schemeClr val="bg1">
                <a:lumMod val="50000"/>
              </a:schemeClr>
            </a:solidFill>
          </p:grpSpPr>
          <p:sp>
            <p:nvSpPr>
              <p:cNvPr id="25" name="手繪多邊形 32" descr="R4">
                <a:extLst>
                  <a:ext uri="{FF2B5EF4-FFF2-40B4-BE49-F238E27FC236}">
                    <a16:creationId xmlns:a16="http://schemas.microsoft.com/office/drawing/2014/main" id="{DC991ACE-2E8F-2241-FF99-10FF0F21956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9046237" y="206851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手繪多邊形 40" descr="R4">
                <a:extLst>
                  <a:ext uri="{FF2B5EF4-FFF2-40B4-BE49-F238E27FC236}">
                    <a16:creationId xmlns:a16="http://schemas.microsoft.com/office/drawing/2014/main" id="{7D499546-574B-ECFA-7AB5-21D3D5F4469E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18000002">
                <a:off x="8381562" y="245226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手繪多邊形 48" descr="R4">
                <a:extLst>
                  <a:ext uri="{FF2B5EF4-FFF2-40B4-BE49-F238E27FC236}">
                    <a16:creationId xmlns:a16="http://schemas.microsoft.com/office/drawing/2014/main" id="{C58EDB3D-4B0A-9D44-E7C2-7BE196EB6B6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 rot="14400005">
                <a:off x="8381559" y="32197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手繪多邊形 56" descr="R4">
                <a:extLst>
                  <a:ext uri="{FF2B5EF4-FFF2-40B4-BE49-F238E27FC236}">
                    <a16:creationId xmlns:a16="http://schemas.microsoft.com/office/drawing/2014/main" id="{F214197E-38AD-80CC-5F1E-F6FD193EBE9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10800004">
                <a:off x="9046237" y="3603516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手繪多邊形 64" descr="R4">
                <a:extLst>
                  <a:ext uri="{FF2B5EF4-FFF2-40B4-BE49-F238E27FC236}">
                    <a16:creationId xmlns:a16="http://schemas.microsoft.com/office/drawing/2014/main" id="{37F8C33C-7DAE-529B-383E-301F9EE83A7E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7200002">
                <a:off x="9710913" y="321976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手繪多邊形 72" descr="R4">
                <a:extLst>
                  <a:ext uri="{FF2B5EF4-FFF2-40B4-BE49-F238E27FC236}">
                    <a16:creationId xmlns:a16="http://schemas.microsoft.com/office/drawing/2014/main" id="{5E5CE9C5-5452-2DDF-A34B-034ECB13C5A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3600002">
                <a:off x="9710913" y="2452265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手繪多邊形 114" descr="R4">
                <a:extLst>
                  <a:ext uri="{FF2B5EF4-FFF2-40B4-BE49-F238E27FC236}">
                    <a16:creationId xmlns:a16="http://schemas.microsoft.com/office/drawing/2014/main" id="{9EA3F48D-C2DD-214F-8762-FBC7D2FB4B9E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 rot="9000004">
                <a:off x="9710911" y="3987267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手繪多邊形 149" descr="R4">
                <a:extLst>
                  <a:ext uri="{FF2B5EF4-FFF2-40B4-BE49-F238E27FC236}">
                    <a16:creationId xmlns:a16="http://schemas.microsoft.com/office/drawing/2014/main" id="{4DD3E782-DCCD-E5AD-BFF4-11B0E53FF2BA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 rot="5400004">
                <a:off x="10375590" y="283601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手繪多邊形 156" descr="R4">
                <a:extLst>
                  <a:ext uri="{FF2B5EF4-FFF2-40B4-BE49-F238E27FC236}">
                    <a16:creationId xmlns:a16="http://schemas.microsoft.com/office/drawing/2014/main" id="{7CDA228B-D1A2-C2C4-29AB-D9F0ED94E31C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1800004">
                <a:off x="9710913" y="1684760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手繪多邊形 163" descr="R4">
                <a:extLst>
                  <a:ext uri="{FF2B5EF4-FFF2-40B4-BE49-F238E27FC236}">
                    <a16:creationId xmlns:a16="http://schemas.microsoft.com/office/drawing/2014/main" id="{35EAAE2E-67B3-2559-1CBE-F643D9B2AF2A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19800002">
                <a:off x="8381562" y="168476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手繪多邊形 170" descr="R4">
                <a:extLst>
                  <a:ext uri="{FF2B5EF4-FFF2-40B4-BE49-F238E27FC236}">
                    <a16:creationId xmlns:a16="http://schemas.microsoft.com/office/drawing/2014/main" id="{C77EDCDD-3D64-749B-1F3A-590545538962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16200005">
                <a:off x="7716887" y="283601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手繪多邊形 177" descr="R4">
                <a:extLst>
                  <a:ext uri="{FF2B5EF4-FFF2-40B4-BE49-F238E27FC236}">
                    <a16:creationId xmlns:a16="http://schemas.microsoft.com/office/drawing/2014/main" id="{EFE7BE8F-200F-478E-C7D8-C4EA7B39F0D7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 rot="12600013">
                <a:off x="8381558" y="3987268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92215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92D65-0E24-4106-FB4B-E88B8753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7854B35E-C35E-B13F-3C7B-A27A518B76AF}"/>
              </a:ext>
            </a:extLst>
          </p:cNvPr>
          <p:cNvGrpSpPr/>
          <p:nvPr/>
        </p:nvGrpSpPr>
        <p:grpSpPr>
          <a:xfrm>
            <a:off x="7511230" y="1095360"/>
            <a:ext cx="3631863" cy="4043159"/>
            <a:chOff x="7511230" y="1095360"/>
            <a:chExt cx="3631863" cy="4043159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7C4CED47-118B-A159-D0EC-EF913B6360E1}"/>
                </a:ext>
              </a:extLst>
            </p:cNvPr>
            <p:cNvGrpSpPr/>
            <p:nvPr/>
          </p:nvGrpSpPr>
          <p:grpSpPr>
            <a:xfrm>
              <a:off x="8119454" y="2035918"/>
              <a:ext cx="2415417" cy="2162043"/>
              <a:chOff x="8119454" y="2035918"/>
              <a:chExt cx="2415417" cy="2162043"/>
            </a:xfrm>
            <a:solidFill>
              <a:srgbClr val="FFFF00"/>
            </a:solidFill>
          </p:grpSpPr>
          <p:sp>
            <p:nvSpPr>
              <p:cNvPr id="4" name="手繪多邊形 61" descr="R3">
                <a:extLst>
                  <a:ext uri="{FF2B5EF4-FFF2-40B4-BE49-F238E27FC236}">
                    <a16:creationId xmlns:a16="http://schemas.microsoft.com/office/drawing/2014/main" id="{71595761-8DB1-CEA8-0197-96B7888265D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5400004">
                <a:off x="9570449" y="3641153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手繪多邊形 77" descr="R3">
                <a:extLst>
                  <a:ext uri="{FF2B5EF4-FFF2-40B4-BE49-F238E27FC236}">
                    <a16:creationId xmlns:a16="http://schemas.microsoft.com/office/drawing/2014/main" id="{C1EF0918-217E-0A29-25B5-7B501D306AB6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1800004">
                <a:off x="9973021" y="280342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手繪多邊形 83" descr="R3">
                <a:extLst>
                  <a:ext uri="{FF2B5EF4-FFF2-40B4-BE49-F238E27FC236}">
                    <a16:creationId xmlns:a16="http://schemas.microsoft.com/office/drawing/2014/main" id="{8B043F82-902E-611D-BEEA-A0983A378001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 rot="19800004">
                <a:off x="9448806" y="2035918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手繪多邊形 89" descr="R3">
                <a:extLst>
                  <a:ext uri="{FF2B5EF4-FFF2-40B4-BE49-F238E27FC236}">
                    <a16:creationId xmlns:a16="http://schemas.microsoft.com/office/drawing/2014/main" id="{9259CFB1-D6F5-D97C-08D0-1548985EE478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6200002">
                <a:off x="8522024" y="2106150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手繪多邊形 95" descr="R3">
                <a:extLst>
                  <a:ext uri="{FF2B5EF4-FFF2-40B4-BE49-F238E27FC236}">
                    <a16:creationId xmlns:a16="http://schemas.microsoft.com/office/drawing/2014/main" id="{3FBCF138-C3FD-53B8-5D04-912031EB480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12600005">
                <a:off x="8119454" y="2943882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手繪多邊形 101" descr="R3">
                <a:extLst>
                  <a:ext uri="{FF2B5EF4-FFF2-40B4-BE49-F238E27FC236}">
                    <a16:creationId xmlns:a16="http://schemas.microsoft.com/office/drawing/2014/main" id="{E6EBC713-45B5-A469-9234-37BA2208DF77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 rot="9000009">
                <a:off x="8643667" y="3711384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92B663B-2C35-7726-E999-472EC7D886E3}"/>
                </a:ext>
              </a:extLst>
            </p:cNvPr>
            <p:cNvGrpSpPr/>
            <p:nvPr/>
          </p:nvGrpSpPr>
          <p:grpSpPr>
            <a:xfrm>
              <a:off x="7511230" y="1095360"/>
              <a:ext cx="3631863" cy="4043159"/>
              <a:chOff x="7511230" y="1095360"/>
              <a:chExt cx="3631863" cy="4043159"/>
            </a:xfrm>
            <a:solidFill>
              <a:srgbClr val="92D050"/>
            </a:solidFill>
          </p:grpSpPr>
          <p:sp>
            <p:nvSpPr>
              <p:cNvPr id="11" name="手繪多邊形 536" descr="R6">
                <a:extLst>
                  <a:ext uri="{FF2B5EF4-FFF2-40B4-BE49-F238E27FC236}">
                    <a16:creationId xmlns:a16="http://schemas.microsoft.com/office/drawing/2014/main" id="{28CFE77A-1165-AAC8-8B9E-CC8627DA8DCC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8765313" y="2630363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手繪多邊形 81" descr="R6">
                <a:extLst>
                  <a:ext uri="{FF2B5EF4-FFF2-40B4-BE49-F238E27FC236}">
                    <a16:creationId xmlns:a16="http://schemas.microsoft.com/office/drawing/2014/main" id="{4565DD6D-BB01-7511-0142-92F9A0CF1BEF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10800002">
                <a:off x="8765313" y="4165366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手繪多邊形 106" descr="R6">
                <a:extLst>
                  <a:ext uri="{FF2B5EF4-FFF2-40B4-BE49-F238E27FC236}">
                    <a16:creationId xmlns:a16="http://schemas.microsoft.com/office/drawing/2014/main" id="{228EAC54-A3C6-230E-DA54-402DE213F4B0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7200002">
                <a:off x="10094664" y="3397865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手繪多邊形 115" descr="R6">
                <a:extLst>
                  <a:ext uri="{FF2B5EF4-FFF2-40B4-BE49-F238E27FC236}">
                    <a16:creationId xmlns:a16="http://schemas.microsoft.com/office/drawing/2014/main" id="{5447ACAF-E6A1-9553-598F-376C465C2E5D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3600000">
                <a:off x="10094665" y="1862860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手繪多邊形 124" descr="R6">
                <a:extLst>
                  <a:ext uri="{FF2B5EF4-FFF2-40B4-BE49-F238E27FC236}">
                    <a16:creationId xmlns:a16="http://schemas.microsoft.com/office/drawing/2014/main" id="{72BB9217-977C-F95E-92FC-30816B3A4227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8765310" y="10953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手繪多邊形 133" descr="R6">
                <a:extLst>
                  <a:ext uri="{FF2B5EF4-FFF2-40B4-BE49-F238E27FC236}">
                    <a16:creationId xmlns:a16="http://schemas.microsoft.com/office/drawing/2014/main" id="{CED2E50E-C3D4-07A6-8787-025B02448C37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18000004">
                <a:off x="7435961" y="18628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手繪多邊形 142" descr="R6">
                <a:extLst>
                  <a:ext uri="{FF2B5EF4-FFF2-40B4-BE49-F238E27FC236}">
                    <a16:creationId xmlns:a16="http://schemas.microsoft.com/office/drawing/2014/main" id="{F515F72C-9C26-8DAC-5700-0DE89D9A6F57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4400005">
                <a:off x="7435957" y="3397864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7B0C45F-6148-FC4B-5EFF-DB62931A1E5D}"/>
                </a:ext>
              </a:extLst>
            </p:cNvPr>
            <p:cNvGrpSpPr/>
            <p:nvPr/>
          </p:nvGrpSpPr>
          <p:grpSpPr>
            <a:xfrm>
              <a:off x="7716887" y="1684760"/>
              <a:ext cx="3220553" cy="2864359"/>
              <a:chOff x="7716887" y="1684760"/>
              <a:chExt cx="3220553" cy="2864359"/>
            </a:xfrm>
            <a:solidFill>
              <a:srgbClr val="002060"/>
            </a:solidFill>
          </p:grpSpPr>
          <p:sp>
            <p:nvSpPr>
              <p:cNvPr id="19" name="手繪多邊形 32" descr="R4">
                <a:extLst>
                  <a:ext uri="{FF2B5EF4-FFF2-40B4-BE49-F238E27FC236}">
                    <a16:creationId xmlns:a16="http://schemas.microsoft.com/office/drawing/2014/main" id="{A62D2F79-5467-D0F1-9A75-12ED156F2AC4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9046237" y="206851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手繪多邊形 40" descr="R4">
                <a:extLst>
                  <a:ext uri="{FF2B5EF4-FFF2-40B4-BE49-F238E27FC236}">
                    <a16:creationId xmlns:a16="http://schemas.microsoft.com/office/drawing/2014/main" id="{8ADE847C-FE6B-2C9B-02F0-7814D4A9AEDF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 rot="18000002">
                <a:off x="8381562" y="245226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手繪多邊形 48" descr="R4">
                <a:extLst>
                  <a:ext uri="{FF2B5EF4-FFF2-40B4-BE49-F238E27FC236}">
                    <a16:creationId xmlns:a16="http://schemas.microsoft.com/office/drawing/2014/main" id="{84D9D685-C311-2EE5-DE7E-AB3FD0B16BD3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 rot="14400005">
                <a:off x="8381559" y="32197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手繪多邊形 56" descr="R4">
                <a:extLst>
                  <a:ext uri="{FF2B5EF4-FFF2-40B4-BE49-F238E27FC236}">
                    <a16:creationId xmlns:a16="http://schemas.microsoft.com/office/drawing/2014/main" id="{128C9AA6-8BB2-496F-1D08-9D488FB76AC9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0800004">
                <a:off x="9046237" y="3603516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手繪多邊形 64" descr="R4">
                <a:extLst>
                  <a:ext uri="{FF2B5EF4-FFF2-40B4-BE49-F238E27FC236}">
                    <a16:creationId xmlns:a16="http://schemas.microsoft.com/office/drawing/2014/main" id="{6ACA6368-DE0B-D81D-4036-C9AB67A96308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 rot="7200002">
                <a:off x="9710913" y="321976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手繪多邊形 72" descr="R4">
                <a:extLst>
                  <a:ext uri="{FF2B5EF4-FFF2-40B4-BE49-F238E27FC236}">
                    <a16:creationId xmlns:a16="http://schemas.microsoft.com/office/drawing/2014/main" id="{CAA4F8C2-0E87-4CBD-CA96-21BE6F42AD8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3600002">
                <a:off x="9710913" y="2452265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手繪多邊形 114" descr="R4">
                <a:extLst>
                  <a:ext uri="{FF2B5EF4-FFF2-40B4-BE49-F238E27FC236}">
                    <a16:creationId xmlns:a16="http://schemas.microsoft.com/office/drawing/2014/main" id="{B1417D2E-263B-AAEB-E941-6BFFE4DC701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9000004">
                <a:off x="9710911" y="3987267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手繪多邊形 149" descr="R4">
                <a:extLst>
                  <a:ext uri="{FF2B5EF4-FFF2-40B4-BE49-F238E27FC236}">
                    <a16:creationId xmlns:a16="http://schemas.microsoft.com/office/drawing/2014/main" id="{D90B5460-0271-E52F-4E76-0EBCDD8489B7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 rot="5400004">
                <a:off x="10375590" y="283601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手繪多邊形 156" descr="R4">
                <a:extLst>
                  <a:ext uri="{FF2B5EF4-FFF2-40B4-BE49-F238E27FC236}">
                    <a16:creationId xmlns:a16="http://schemas.microsoft.com/office/drawing/2014/main" id="{B33F9A32-DE8F-D952-503E-3FC250BF7A90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1800004">
                <a:off x="9710913" y="1684760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手繪多邊形 163" descr="R4">
                <a:extLst>
                  <a:ext uri="{FF2B5EF4-FFF2-40B4-BE49-F238E27FC236}">
                    <a16:creationId xmlns:a16="http://schemas.microsoft.com/office/drawing/2014/main" id="{575D4483-857C-8F12-8A34-83DFDD2CA42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19800002">
                <a:off x="8381562" y="168476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手繪多邊形 170" descr="R4">
                <a:extLst>
                  <a:ext uri="{FF2B5EF4-FFF2-40B4-BE49-F238E27FC236}">
                    <a16:creationId xmlns:a16="http://schemas.microsoft.com/office/drawing/2014/main" id="{AD308D81-C6B8-BE67-FB61-6613B1C34E8C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16200005">
                <a:off x="7716887" y="283601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手繪多邊形 177" descr="R4">
                <a:extLst>
                  <a:ext uri="{FF2B5EF4-FFF2-40B4-BE49-F238E27FC236}">
                    <a16:creationId xmlns:a16="http://schemas.microsoft.com/office/drawing/2014/main" id="{8920EA5B-FEB4-4E64-EA45-ED5B19E1ED30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 rot="12600013">
                <a:off x="8381558" y="3987268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89353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F7A9E-B730-54E0-C984-C8FB56CE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7F41332-F57A-7216-22B5-07148D1794C8}"/>
              </a:ext>
            </a:extLst>
          </p:cNvPr>
          <p:cNvGrpSpPr/>
          <p:nvPr/>
        </p:nvGrpSpPr>
        <p:grpSpPr>
          <a:xfrm>
            <a:off x="7511230" y="1095360"/>
            <a:ext cx="3631863" cy="4043159"/>
            <a:chOff x="7511230" y="1095360"/>
            <a:chExt cx="3631863" cy="4043159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F8C27E0F-3261-3214-DFC5-4CF34304A093}"/>
                </a:ext>
              </a:extLst>
            </p:cNvPr>
            <p:cNvGrpSpPr/>
            <p:nvPr/>
          </p:nvGrpSpPr>
          <p:grpSpPr>
            <a:xfrm>
              <a:off x="8119454" y="2035918"/>
              <a:ext cx="2415417" cy="2162043"/>
              <a:chOff x="8119454" y="2035918"/>
              <a:chExt cx="2415417" cy="2162043"/>
            </a:xfrm>
            <a:solidFill>
              <a:srgbClr val="FFFF00"/>
            </a:solidFill>
          </p:grpSpPr>
          <p:sp>
            <p:nvSpPr>
              <p:cNvPr id="4" name="手繪多邊形 61" descr="R3">
                <a:extLst>
                  <a:ext uri="{FF2B5EF4-FFF2-40B4-BE49-F238E27FC236}">
                    <a16:creationId xmlns:a16="http://schemas.microsoft.com/office/drawing/2014/main" id="{A5D9AAA7-EADF-2F06-3881-2CBFED549927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5400004">
                <a:off x="9570449" y="3641153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手繪多邊形 77" descr="R3">
                <a:extLst>
                  <a:ext uri="{FF2B5EF4-FFF2-40B4-BE49-F238E27FC236}">
                    <a16:creationId xmlns:a16="http://schemas.microsoft.com/office/drawing/2014/main" id="{3BB2FF36-FC3B-03D2-B02A-ACCA57912BFD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1800004">
                <a:off x="9973021" y="280342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手繪多邊形 83" descr="R3">
                <a:extLst>
                  <a:ext uri="{FF2B5EF4-FFF2-40B4-BE49-F238E27FC236}">
                    <a16:creationId xmlns:a16="http://schemas.microsoft.com/office/drawing/2014/main" id="{A83F8B48-5C68-26F7-E9F7-026BDCEF304B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 rot="19800004">
                <a:off x="9448806" y="2035918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手繪多邊形 89" descr="R3">
                <a:extLst>
                  <a:ext uri="{FF2B5EF4-FFF2-40B4-BE49-F238E27FC236}">
                    <a16:creationId xmlns:a16="http://schemas.microsoft.com/office/drawing/2014/main" id="{183E4253-9089-D6ED-6089-79539C91210E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6200002">
                <a:off x="8522024" y="2106150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手繪多邊形 95" descr="R3">
                <a:extLst>
                  <a:ext uri="{FF2B5EF4-FFF2-40B4-BE49-F238E27FC236}">
                    <a16:creationId xmlns:a16="http://schemas.microsoft.com/office/drawing/2014/main" id="{0A14D450-CC90-2342-DD41-5142F92BA3A6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12600005">
                <a:off x="8119454" y="2943882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手繪多邊形 101" descr="R3">
                <a:extLst>
                  <a:ext uri="{FF2B5EF4-FFF2-40B4-BE49-F238E27FC236}">
                    <a16:creationId xmlns:a16="http://schemas.microsoft.com/office/drawing/2014/main" id="{DE5585A5-027D-BDBF-F769-E5C90F730C6F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 rot="9000009">
                <a:off x="8643667" y="3711384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42BF8B36-2526-1E94-8F9A-F581388410A5}"/>
                </a:ext>
              </a:extLst>
            </p:cNvPr>
            <p:cNvGrpSpPr/>
            <p:nvPr/>
          </p:nvGrpSpPr>
          <p:grpSpPr>
            <a:xfrm>
              <a:off x="7511230" y="1095360"/>
              <a:ext cx="3631863" cy="4043159"/>
              <a:chOff x="7511230" y="1095360"/>
              <a:chExt cx="3631863" cy="4043159"/>
            </a:xfrm>
            <a:solidFill>
              <a:srgbClr val="FFC000"/>
            </a:solidFill>
          </p:grpSpPr>
          <p:sp>
            <p:nvSpPr>
              <p:cNvPr id="11" name="手繪多邊形 536" descr="R6">
                <a:extLst>
                  <a:ext uri="{FF2B5EF4-FFF2-40B4-BE49-F238E27FC236}">
                    <a16:creationId xmlns:a16="http://schemas.microsoft.com/office/drawing/2014/main" id="{4FC69B92-170A-A823-8BFB-83013C0C31E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8765313" y="2630363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手繪多邊形 81" descr="R6">
                <a:extLst>
                  <a:ext uri="{FF2B5EF4-FFF2-40B4-BE49-F238E27FC236}">
                    <a16:creationId xmlns:a16="http://schemas.microsoft.com/office/drawing/2014/main" id="{48239BE2-7CCE-59E4-438F-4B86DDBF0520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10800002">
                <a:off x="8765313" y="4165366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手繪多邊形 106" descr="R6">
                <a:extLst>
                  <a:ext uri="{FF2B5EF4-FFF2-40B4-BE49-F238E27FC236}">
                    <a16:creationId xmlns:a16="http://schemas.microsoft.com/office/drawing/2014/main" id="{4FD336FB-D8E3-7CC8-06DA-C3D27DBA27D9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7200002">
                <a:off x="10094664" y="3397865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手繪多邊形 115" descr="R6">
                <a:extLst>
                  <a:ext uri="{FF2B5EF4-FFF2-40B4-BE49-F238E27FC236}">
                    <a16:creationId xmlns:a16="http://schemas.microsoft.com/office/drawing/2014/main" id="{B374F92D-87E3-FF0D-B90D-93BC2567E86D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3600000">
                <a:off x="10094665" y="1862860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手繪多邊形 124" descr="R6">
                <a:extLst>
                  <a:ext uri="{FF2B5EF4-FFF2-40B4-BE49-F238E27FC236}">
                    <a16:creationId xmlns:a16="http://schemas.microsoft.com/office/drawing/2014/main" id="{56BA5562-5155-A707-6198-7EF26205243E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8765310" y="10953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手繪多邊形 133" descr="R6">
                <a:extLst>
                  <a:ext uri="{FF2B5EF4-FFF2-40B4-BE49-F238E27FC236}">
                    <a16:creationId xmlns:a16="http://schemas.microsoft.com/office/drawing/2014/main" id="{29B1A78A-D0F9-9811-496F-5C54D13990C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18000004">
                <a:off x="7435961" y="18628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手繪多邊形 142" descr="R6">
                <a:extLst>
                  <a:ext uri="{FF2B5EF4-FFF2-40B4-BE49-F238E27FC236}">
                    <a16:creationId xmlns:a16="http://schemas.microsoft.com/office/drawing/2014/main" id="{DC0B0851-654F-A044-E5AB-40C119D04C0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4400005">
                <a:off x="7435957" y="3397864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A4734BF-9C03-7BE1-BC21-86B159D51C72}"/>
                </a:ext>
              </a:extLst>
            </p:cNvPr>
            <p:cNvGrpSpPr/>
            <p:nvPr/>
          </p:nvGrpSpPr>
          <p:grpSpPr>
            <a:xfrm>
              <a:off x="7716887" y="1684760"/>
              <a:ext cx="3220553" cy="2864359"/>
              <a:chOff x="7716887" y="1684760"/>
              <a:chExt cx="3220553" cy="2864359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" name="手繪多邊形 32" descr="R4">
                <a:extLst>
                  <a:ext uri="{FF2B5EF4-FFF2-40B4-BE49-F238E27FC236}">
                    <a16:creationId xmlns:a16="http://schemas.microsoft.com/office/drawing/2014/main" id="{6E61F063-1937-9F70-B2FD-BB1E43E5B47F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9046237" y="206851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手繪多邊形 40" descr="R4">
                <a:extLst>
                  <a:ext uri="{FF2B5EF4-FFF2-40B4-BE49-F238E27FC236}">
                    <a16:creationId xmlns:a16="http://schemas.microsoft.com/office/drawing/2014/main" id="{2607A4D8-07DA-70F5-B1A6-0ED1E0CF2BB5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 rot="18000002">
                <a:off x="8381562" y="245226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手繪多邊形 48" descr="R4">
                <a:extLst>
                  <a:ext uri="{FF2B5EF4-FFF2-40B4-BE49-F238E27FC236}">
                    <a16:creationId xmlns:a16="http://schemas.microsoft.com/office/drawing/2014/main" id="{3182DBA9-E8FE-FD46-53B5-E1109112868B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 rot="14400005">
                <a:off x="8381559" y="32197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手繪多邊形 56" descr="R4">
                <a:extLst>
                  <a:ext uri="{FF2B5EF4-FFF2-40B4-BE49-F238E27FC236}">
                    <a16:creationId xmlns:a16="http://schemas.microsoft.com/office/drawing/2014/main" id="{DD746447-EC4C-26C3-4C3C-AA610EA59F9F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0800004">
                <a:off x="9046237" y="3603516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手繪多邊形 64" descr="R4">
                <a:extLst>
                  <a:ext uri="{FF2B5EF4-FFF2-40B4-BE49-F238E27FC236}">
                    <a16:creationId xmlns:a16="http://schemas.microsoft.com/office/drawing/2014/main" id="{5C330216-3663-FBCF-6906-353083ED847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 rot="7200002">
                <a:off x="9710913" y="321976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手繪多邊形 72" descr="R4">
                <a:extLst>
                  <a:ext uri="{FF2B5EF4-FFF2-40B4-BE49-F238E27FC236}">
                    <a16:creationId xmlns:a16="http://schemas.microsoft.com/office/drawing/2014/main" id="{60F6784A-59C2-A5A9-3CE9-21AE82860BB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3600002">
                <a:off x="9710913" y="2452265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手繪多邊形 114" descr="R4">
                <a:extLst>
                  <a:ext uri="{FF2B5EF4-FFF2-40B4-BE49-F238E27FC236}">
                    <a16:creationId xmlns:a16="http://schemas.microsoft.com/office/drawing/2014/main" id="{82C0BBFE-8DE2-AD6D-8B7D-E6B1C62734C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9000004">
                <a:off x="9710911" y="3987267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手繪多邊形 149" descr="R4">
                <a:extLst>
                  <a:ext uri="{FF2B5EF4-FFF2-40B4-BE49-F238E27FC236}">
                    <a16:creationId xmlns:a16="http://schemas.microsoft.com/office/drawing/2014/main" id="{AE07EC21-01E9-988E-E9E2-CE2587FB005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 rot="5400004">
                <a:off x="10375590" y="283601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手繪多邊形 156" descr="R4">
                <a:extLst>
                  <a:ext uri="{FF2B5EF4-FFF2-40B4-BE49-F238E27FC236}">
                    <a16:creationId xmlns:a16="http://schemas.microsoft.com/office/drawing/2014/main" id="{D58A8EAE-FC14-A118-F3AA-807FA308929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1800004">
                <a:off x="9710913" y="1684760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手繪多邊形 163" descr="R4">
                <a:extLst>
                  <a:ext uri="{FF2B5EF4-FFF2-40B4-BE49-F238E27FC236}">
                    <a16:creationId xmlns:a16="http://schemas.microsoft.com/office/drawing/2014/main" id="{9B1CF4B5-EAD6-543C-5E90-F415B1CE6FA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19800002">
                <a:off x="8381562" y="168476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手繪多邊形 170" descr="R4">
                <a:extLst>
                  <a:ext uri="{FF2B5EF4-FFF2-40B4-BE49-F238E27FC236}">
                    <a16:creationId xmlns:a16="http://schemas.microsoft.com/office/drawing/2014/main" id="{094820C6-6CAE-C3E3-A7B3-8A4E86BA4CC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16200005">
                <a:off x="7716887" y="283601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手繪多邊形 177" descr="R4">
                <a:extLst>
                  <a:ext uri="{FF2B5EF4-FFF2-40B4-BE49-F238E27FC236}">
                    <a16:creationId xmlns:a16="http://schemas.microsoft.com/office/drawing/2014/main" id="{6637015E-E44E-13FE-29BE-02056C6412D2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 rot="12600013">
                <a:off x="8381558" y="3987268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71931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小彙整 </a:t>
            </a:r>
            <a:r>
              <a:rPr lang="en-US" altLang="zh-TW" dirty="0"/>
              <a:t>- </a:t>
            </a:r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2" name="文字方塊 1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78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63B4BF-D20C-4B82-A4BE-0EB939A3428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80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47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鑲嵌</a:t>
            </a:r>
            <a:br>
              <a:rPr lang="en-US" altLang="zh-TW" dirty="0"/>
            </a:br>
            <a:r>
              <a:rPr lang="zh-TW" altLang="en-US" dirty="0"/>
              <a:t>半正鑲嵌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結構複製法</a:t>
            </a:r>
            <a:endParaRPr lang="en-US" altLang="zh-TW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zh-TW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定線複製法</a:t>
            </a:r>
            <a:endParaRPr lang="en-US" altLang="zh-TW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zh-TW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鑲嵌基本圖必要方法</a:t>
            </a:r>
            <a:endParaRPr lang="en-US" altLang="zh-TW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5990359" y="4366670"/>
            <a:ext cx="3814823" cy="922205"/>
            <a:chOff x="897854" y="5309205"/>
            <a:chExt cx="3814823" cy="922205"/>
          </a:xfrm>
        </p:grpSpPr>
        <p:grpSp>
          <p:nvGrpSpPr>
            <p:cNvPr id="4" name="群組 3"/>
            <p:cNvGrpSpPr/>
            <p:nvPr/>
          </p:nvGrpSpPr>
          <p:grpSpPr>
            <a:xfrm>
              <a:off x="897854" y="5432758"/>
              <a:ext cx="922204" cy="798652"/>
              <a:chOff x="374894" y="1769213"/>
              <a:chExt cx="1465120" cy="1268831"/>
            </a:xfrm>
          </p:grpSpPr>
          <p:sp>
            <p:nvSpPr>
              <p:cNvPr id="5" name="手繪多邊形 4" descr="R3"/>
              <p:cNvSpPr/>
              <p:nvPr>
                <p:custDataLst>
                  <p:tags r:id="rId19"/>
                </p:custDataLst>
              </p:nvPr>
            </p:nvSpPr>
            <p:spPr>
              <a:xfrm>
                <a:off x="374894" y="1769213"/>
                <a:ext cx="1465120" cy="1268831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6" name="直線接點 5"/>
              <p:cNvCxnSpPr/>
              <p:nvPr>
                <p:custDataLst>
                  <p:tags r:id="rId20"/>
                </p:custDataLst>
              </p:nvPr>
            </p:nvCxnSpPr>
            <p:spPr>
              <a:xfrm flipH="1">
                <a:off x="374894" y="1769213"/>
                <a:ext cx="732561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374894" y="3038044"/>
                <a:ext cx="1465120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>
                <p:custDataLst>
                  <p:tags r:id="rId22"/>
                </p:custDataLst>
              </p:nvPr>
            </p:nvCxnSpPr>
            <p:spPr>
              <a:xfrm flipH="1" flipV="1">
                <a:off x="1107455" y="1769213"/>
                <a:ext cx="732559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群組 8"/>
            <p:cNvGrpSpPr/>
            <p:nvPr/>
          </p:nvGrpSpPr>
          <p:grpSpPr>
            <a:xfrm>
              <a:off x="2349568" y="5478434"/>
              <a:ext cx="752976" cy="752976"/>
              <a:chOff x="2450663" y="1841779"/>
              <a:chExt cx="1196265" cy="1196265"/>
            </a:xfrm>
          </p:grpSpPr>
          <p:sp>
            <p:nvSpPr>
              <p:cNvPr id="10" name="手繪多邊形 9" descr="R4"/>
              <p:cNvSpPr/>
              <p:nvPr>
                <p:custDataLst>
                  <p:tags r:id="rId14"/>
                </p:custDataLst>
              </p:nvPr>
            </p:nvSpPr>
            <p:spPr>
              <a:xfrm>
                <a:off x="2450663" y="1841779"/>
                <a:ext cx="1196265" cy="1196265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" name="直線接點 10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2450663" y="1841779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2450663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2450663" y="3038044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>
                <p:custDataLst>
                  <p:tags r:id="rId18"/>
                </p:custDataLst>
              </p:nvPr>
            </p:nvCxnSpPr>
            <p:spPr>
              <a:xfrm flipV="1">
                <a:off x="3646928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群組 14"/>
            <p:cNvGrpSpPr/>
            <p:nvPr/>
          </p:nvGrpSpPr>
          <p:grpSpPr>
            <a:xfrm>
              <a:off x="3647807" y="5309205"/>
              <a:ext cx="1064870" cy="922205"/>
              <a:chOff x="4144249" y="1572923"/>
              <a:chExt cx="1691775" cy="1465121"/>
            </a:xfrm>
          </p:grpSpPr>
          <p:sp>
            <p:nvSpPr>
              <p:cNvPr id="16" name="手繪多邊形 15" descr="R6"/>
              <p:cNvSpPr/>
              <p:nvPr>
                <p:custDataLst>
                  <p:tags r:id="rId7"/>
                </p:custDataLst>
              </p:nvPr>
            </p:nvSpPr>
            <p:spPr>
              <a:xfrm>
                <a:off x="4144249" y="1572923"/>
                <a:ext cx="1691775" cy="1465121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7" name="直線接點 16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4567193" y="1572923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4144249" y="1572923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4144249" y="230548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4567193" y="3038044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>
                <p:custDataLst>
                  <p:tags r:id="rId12"/>
                </p:custDataLst>
              </p:nvPr>
            </p:nvCxnSpPr>
            <p:spPr>
              <a:xfrm flipV="1">
                <a:off x="5413080" y="2305484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>
                <p:custDataLst>
                  <p:tags r:id="rId13"/>
                </p:custDataLst>
              </p:nvPr>
            </p:nvCxnSpPr>
            <p:spPr>
              <a:xfrm flipH="1" flipV="1">
                <a:off x="5413080" y="157292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接點 22"/>
            <p:cNvCxnSpPr/>
            <p:nvPr>
              <p:custDataLst>
                <p:tags r:id="rId4"/>
              </p:custDataLst>
            </p:nvPr>
          </p:nvCxnSpPr>
          <p:spPr>
            <a:xfrm flipH="1" flipV="1">
              <a:off x="897854" y="6231410"/>
              <a:ext cx="922204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>
              <p:custDataLst>
                <p:tags r:id="rId5"/>
              </p:custDataLst>
            </p:nvPr>
          </p:nvCxnSpPr>
          <p:spPr>
            <a:xfrm flipH="1" flipV="1">
              <a:off x="2349568" y="6231410"/>
              <a:ext cx="752976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3914025" y="6231410"/>
              <a:ext cx="532435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圖片 27"/>
          <p:cNvPicPr>
            <a:picLocks/>
          </p:cNvPicPr>
          <p:nvPr/>
        </p:nvPicPr>
        <p:blipFill>
          <a:blip r:embed="rId2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06953" y="1434906"/>
            <a:ext cx="2152387" cy="2293809"/>
          </a:xfrm>
          <a:prstGeom prst="rect">
            <a:avLst/>
          </a:prstGeom>
        </p:spPr>
      </p:pic>
      <p:pic>
        <p:nvPicPr>
          <p:cNvPr id="29" name="圖片 28"/>
          <p:cNvPicPr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6742148" y="1561514"/>
            <a:ext cx="2106440" cy="2243179"/>
          </a:xfrm>
          <a:prstGeom prst="rect">
            <a:avLst/>
          </a:prstGeom>
        </p:spPr>
      </p:pic>
      <p:pic>
        <p:nvPicPr>
          <p:cNvPr id="117" name="圖片 116"/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4853352" y="1878340"/>
            <a:ext cx="1621991" cy="1621991"/>
          </a:xfrm>
          <a:prstGeom prst="rect">
            <a:avLst/>
          </a:prstGeom>
        </p:spPr>
      </p:pic>
      <p:sp>
        <p:nvSpPr>
          <p:cNvPr id="27" name="文字方塊 26"/>
          <p:cNvSpPr txBox="1"/>
          <p:nvPr>
            <p:custDataLst>
              <p:tags r:id="rId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36</a:t>
            </a:r>
            <a:endParaRPr lang="zh-CN" altLang="en-US" sz="1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A20618F-14E3-4911-9837-04FAEAAEA3E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38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49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繪圖流程</a:t>
            </a:r>
          </a:p>
        </p:txBody>
      </p:sp>
      <p:sp>
        <p:nvSpPr>
          <p:cNvPr id="25" name="手繪多邊形 24" descr="R3"/>
          <p:cNvSpPr/>
          <p:nvPr>
            <p:custDataLst>
              <p:tags r:id="rId2"/>
            </p:custDataLst>
          </p:nvPr>
        </p:nvSpPr>
        <p:spPr>
          <a:xfrm>
            <a:off x="1373754" y="1791627"/>
            <a:ext cx="922204" cy="798652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26" name="直線接點 25"/>
          <p:cNvCxnSpPr/>
          <p:nvPr>
            <p:custDataLst>
              <p:tags r:id="rId3"/>
            </p:custDataLst>
          </p:nvPr>
        </p:nvCxnSpPr>
        <p:spPr>
          <a:xfrm flipH="1">
            <a:off x="1110708" y="1716471"/>
            <a:ext cx="461103" cy="798652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>
            <p:custDataLst>
              <p:tags r:id="rId4"/>
            </p:custDataLst>
          </p:nvPr>
        </p:nvCxnSpPr>
        <p:spPr>
          <a:xfrm>
            <a:off x="1373754" y="2690487"/>
            <a:ext cx="922204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>
            <p:custDataLst>
              <p:tags r:id="rId5"/>
            </p:custDataLst>
          </p:nvPr>
        </p:nvCxnSpPr>
        <p:spPr>
          <a:xfrm flipH="1" flipV="1">
            <a:off x="1997695" y="1728997"/>
            <a:ext cx="461101" cy="798652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手繪多邊形 19" descr="R4"/>
          <p:cNvSpPr/>
          <p:nvPr>
            <p:custDataLst>
              <p:tags r:id="rId6"/>
            </p:custDataLst>
          </p:nvPr>
        </p:nvSpPr>
        <p:spPr>
          <a:xfrm>
            <a:off x="2825468" y="1837303"/>
            <a:ext cx="752976" cy="752976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21" name="直線接點 20"/>
          <p:cNvCxnSpPr/>
          <p:nvPr>
            <p:custDataLst>
              <p:tags r:id="rId7"/>
            </p:custDataLst>
          </p:nvPr>
        </p:nvCxnSpPr>
        <p:spPr>
          <a:xfrm flipH="1">
            <a:off x="2825468" y="1699517"/>
            <a:ext cx="752976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8"/>
            </p:custDataLst>
          </p:nvPr>
        </p:nvCxnSpPr>
        <p:spPr>
          <a:xfrm>
            <a:off x="2712734" y="1837303"/>
            <a:ext cx="0" cy="7529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9"/>
            </p:custDataLst>
          </p:nvPr>
        </p:nvCxnSpPr>
        <p:spPr>
          <a:xfrm>
            <a:off x="2825468" y="2652909"/>
            <a:ext cx="752976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>
            <p:custDataLst>
              <p:tags r:id="rId10"/>
            </p:custDataLst>
          </p:nvPr>
        </p:nvCxnSpPr>
        <p:spPr>
          <a:xfrm flipV="1">
            <a:off x="3716230" y="1812251"/>
            <a:ext cx="0" cy="7529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 descr="R6"/>
          <p:cNvSpPr/>
          <p:nvPr>
            <p:custDataLst>
              <p:tags r:id="rId11"/>
            </p:custDataLst>
          </p:nvPr>
        </p:nvSpPr>
        <p:spPr>
          <a:xfrm>
            <a:off x="4123707" y="1668074"/>
            <a:ext cx="1064870" cy="92220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" name="直線接點 13"/>
          <p:cNvCxnSpPr/>
          <p:nvPr>
            <p:custDataLst>
              <p:tags r:id="rId12"/>
            </p:custDataLst>
          </p:nvPr>
        </p:nvCxnSpPr>
        <p:spPr>
          <a:xfrm flipH="1">
            <a:off x="4402451" y="1542813"/>
            <a:ext cx="532435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>
            <p:custDataLst>
              <p:tags r:id="rId13"/>
            </p:custDataLst>
          </p:nvPr>
        </p:nvCxnSpPr>
        <p:spPr>
          <a:xfrm flipH="1">
            <a:off x="4061077" y="1567866"/>
            <a:ext cx="266218" cy="461102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>
            <p:custDataLst>
              <p:tags r:id="rId14"/>
            </p:custDataLst>
          </p:nvPr>
        </p:nvCxnSpPr>
        <p:spPr>
          <a:xfrm>
            <a:off x="4023499" y="2229384"/>
            <a:ext cx="266218" cy="461103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>
            <p:custDataLst>
              <p:tags r:id="rId15"/>
            </p:custDataLst>
          </p:nvPr>
        </p:nvCxnSpPr>
        <p:spPr>
          <a:xfrm>
            <a:off x="4389925" y="2640383"/>
            <a:ext cx="532435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>
            <p:custDataLst>
              <p:tags r:id="rId16"/>
            </p:custDataLst>
          </p:nvPr>
        </p:nvCxnSpPr>
        <p:spPr>
          <a:xfrm flipV="1">
            <a:off x="5010041" y="2166755"/>
            <a:ext cx="266218" cy="461102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>
            <p:custDataLst>
              <p:tags r:id="rId17"/>
            </p:custDataLst>
          </p:nvPr>
        </p:nvCxnSpPr>
        <p:spPr>
          <a:xfrm flipH="1" flipV="1">
            <a:off x="5035093" y="1605444"/>
            <a:ext cx="266218" cy="461103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>
            <p:custDataLst>
              <p:tags r:id="rId18"/>
            </p:custDataLst>
          </p:nvPr>
        </p:nvCxnSpPr>
        <p:spPr>
          <a:xfrm flipH="1" flipV="1">
            <a:off x="1311124" y="2840799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>
            <p:custDataLst>
              <p:tags r:id="rId19"/>
            </p:custDataLst>
          </p:nvPr>
        </p:nvCxnSpPr>
        <p:spPr>
          <a:xfrm flipH="1" flipV="1">
            <a:off x="2762838" y="2840799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>
            <p:custDataLst>
              <p:tags r:id="rId20"/>
            </p:custDataLst>
          </p:nvPr>
        </p:nvCxnSpPr>
        <p:spPr>
          <a:xfrm flipH="1" flipV="1">
            <a:off x="4327295" y="2840799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/>
          <p:cNvPicPr>
            <a:picLocks/>
          </p:cNvPicPr>
          <p:nvPr/>
        </p:nvPicPr>
        <p:blipFill>
          <a:blip r:embed="rId5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94308" y="3341756"/>
            <a:ext cx="2106440" cy="2243179"/>
          </a:xfrm>
          <a:prstGeom prst="rect">
            <a:avLst/>
          </a:prstGeom>
        </p:spPr>
      </p:pic>
      <p:pic>
        <p:nvPicPr>
          <p:cNvPr id="30" name="圖片 29"/>
          <p:cNvPicPr>
            <a:picLocks/>
          </p:cNvPicPr>
          <p:nvPr/>
        </p:nvPicPr>
        <p:blipFill>
          <a:blip r:embed="rId58"/>
          <a:stretch>
            <a:fillRect/>
          </a:stretch>
        </p:blipFill>
        <p:spPr>
          <a:xfrm>
            <a:off x="5765927" y="3341755"/>
            <a:ext cx="2106440" cy="2243179"/>
          </a:xfrm>
          <a:prstGeom prst="rect">
            <a:avLst/>
          </a:prstGeom>
        </p:spPr>
      </p:pic>
      <p:pic>
        <p:nvPicPr>
          <p:cNvPr id="31" name="圖片 30"/>
          <p:cNvPicPr>
            <a:picLocks/>
          </p:cNvPicPr>
          <p:nvPr/>
        </p:nvPicPr>
        <p:blipFill>
          <a:blip r:embed="rId59"/>
          <a:stretch>
            <a:fillRect/>
          </a:stretch>
        </p:blipFill>
        <p:spPr>
          <a:xfrm>
            <a:off x="3828285" y="3652349"/>
            <a:ext cx="1621991" cy="1621991"/>
          </a:xfrm>
          <a:prstGeom prst="rect">
            <a:avLst/>
          </a:prstGeom>
        </p:spPr>
      </p:pic>
      <p:pic>
        <p:nvPicPr>
          <p:cNvPr id="41" name="圖片 40"/>
          <p:cNvPicPr>
            <a:picLocks/>
          </p:cNvPicPr>
          <p:nvPr/>
        </p:nvPicPr>
        <p:blipFill>
          <a:blip r:embed="rId60"/>
          <a:stretch>
            <a:fillRect/>
          </a:stretch>
        </p:blipFill>
        <p:spPr>
          <a:xfrm>
            <a:off x="2236678" y="3987063"/>
            <a:ext cx="1064083" cy="952563"/>
          </a:xfrm>
          <a:prstGeom prst="rect">
            <a:avLst/>
          </a:prstGeom>
        </p:spPr>
      </p:pic>
      <p:grpSp>
        <p:nvGrpSpPr>
          <p:cNvPr id="42" name="群組 41"/>
          <p:cNvGrpSpPr/>
          <p:nvPr/>
        </p:nvGrpSpPr>
        <p:grpSpPr>
          <a:xfrm>
            <a:off x="7039443" y="1066906"/>
            <a:ext cx="2106440" cy="2243179"/>
            <a:chOff x="1138712" y="1095360"/>
            <a:chExt cx="3631863" cy="4043159"/>
          </a:xfrm>
        </p:grpSpPr>
        <p:grpSp>
          <p:nvGrpSpPr>
            <p:cNvPr id="43" name="群組 42"/>
            <p:cNvGrpSpPr/>
            <p:nvPr/>
          </p:nvGrpSpPr>
          <p:grpSpPr>
            <a:xfrm>
              <a:off x="1746937" y="2035918"/>
              <a:ext cx="2415415" cy="2162044"/>
              <a:chOff x="1746937" y="2035918"/>
              <a:chExt cx="2415415" cy="2162044"/>
            </a:xfrm>
          </p:grpSpPr>
          <p:sp>
            <p:nvSpPr>
              <p:cNvPr id="65" name="手繪多邊形 64" descr="R3"/>
              <p:cNvSpPr/>
              <p:nvPr>
                <p:custDataLst>
                  <p:tags r:id="rId50"/>
                </p:custDataLst>
              </p:nvPr>
            </p:nvSpPr>
            <p:spPr>
              <a:xfrm rot="5400004">
                <a:off x="3197932" y="3641153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手繪多邊形 65" descr="R3"/>
              <p:cNvSpPr/>
              <p:nvPr>
                <p:custDataLst>
                  <p:tags r:id="rId51"/>
                </p:custDataLst>
              </p:nvPr>
            </p:nvSpPr>
            <p:spPr>
              <a:xfrm rot="1800004">
                <a:off x="3600502" y="280342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手繪多邊形 66" descr="R3"/>
              <p:cNvSpPr/>
              <p:nvPr>
                <p:custDataLst>
                  <p:tags r:id="rId52"/>
                </p:custDataLst>
              </p:nvPr>
            </p:nvSpPr>
            <p:spPr>
              <a:xfrm rot="19800004">
                <a:off x="3076288" y="2035918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手繪多邊形 67" descr="R3"/>
              <p:cNvSpPr/>
              <p:nvPr>
                <p:custDataLst>
                  <p:tags r:id="rId53"/>
                </p:custDataLst>
              </p:nvPr>
            </p:nvSpPr>
            <p:spPr>
              <a:xfrm rot="16200002">
                <a:off x="2149506" y="2106150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手繪多邊形 68" descr="R3"/>
              <p:cNvSpPr/>
              <p:nvPr>
                <p:custDataLst>
                  <p:tags r:id="rId54"/>
                </p:custDataLst>
              </p:nvPr>
            </p:nvSpPr>
            <p:spPr>
              <a:xfrm rot="12600005">
                <a:off x="1746937" y="294388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手繪多邊形 69" descr="R3"/>
              <p:cNvSpPr/>
              <p:nvPr>
                <p:custDataLst>
                  <p:tags r:id="rId55"/>
                </p:custDataLst>
              </p:nvPr>
            </p:nvSpPr>
            <p:spPr>
              <a:xfrm rot="9000009">
                <a:off x="2271149" y="3711385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1138712" y="1095360"/>
              <a:ext cx="3631863" cy="4043159"/>
              <a:chOff x="1138712" y="1095360"/>
              <a:chExt cx="3631863" cy="4043159"/>
            </a:xfrm>
          </p:grpSpPr>
          <p:sp>
            <p:nvSpPr>
              <p:cNvPr id="58" name="手繪多邊形 57" descr="R6"/>
              <p:cNvSpPr/>
              <p:nvPr>
                <p:custDataLst>
                  <p:tags r:id="rId43"/>
                </p:custDataLst>
              </p:nvPr>
            </p:nvSpPr>
            <p:spPr>
              <a:xfrm>
                <a:off x="2392794" y="2630363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手繪多邊形 58" descr="R6"/>
              <p:cNvSpPr/>
              <p:nvPr>
                <p:custDataLst>
                  <p:tags r:id="rId44"/>
                </p:custDataLst>
              </p:nvPr>
            </p:nvSpPr>
            <p:spPr>
              <a:xfrm rot="10800002">
                <a:off x="2392794" y="4165366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手繪多邊形 59" descr="R6"/>
              <p:cNvSpPr/>
              <p:nvPr>
                <p:custDataLst>
                  <p:tags r:id="rId45"/>
                </p:custDataLst>
              </p:nvPr>
            </p:nvSpPr>
            <p:spPr>
              <a:xfrm rot="7200002">
                <a:off x="3722146" y="3397865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手繪多邊形 60" descr="R6"/>
              <p:cNvSpPr/>
              <p:nvPr>
                <p:custDataLst>
                  <p:tags r:id="rId46"/>
                </p:custDataLst>
              </p:nvPr>
            </p:nvSpPr>
            <p:spPr>
              <a:xfrm rot="3600000">
                <a:off x="3722147" y="1862860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手繪多邊形 61" descr="R6"/>
              <p:cNvSpPr/>
              <p:nvPr>
                <p:custDataLst>
                  <p:tags r:id="rId47"/>
                </p:custDataLst>
              </p:nvPr>
            </p:nvSpPr>
            <p:spPr>
              <a:xfrm>
                <a:off x="2392793" y="10953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手繪多邊形 62" descr="R6"/>
              <p:cNvSpPr/>
              <p:nvPr>
                <p:custDataLst>
                  <p:tags r:id="rId48"/>
                </p:custDataLst>
              </p:nvPr>
            </p:nvSpPr>
            <p:spPr>
              <a:xfrm rot="18000004">
                <a:off x="1063443" y="18628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手繪多邊形 63" descr="R6"/>
              <p:cNvSpPr/>
              <p:nvPr>
                <p:custDataLst>
                  <p:tags r:id="rId49"/>
                </p:custDataLst>
              </p:nvPr>
            </p:nvSpPr>
            <p:spPr>
              <a:xfrm rot="14400005">
                <a:off x="1063439" y="3397863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1344369" y="1684761"/>
              <a:ext cx="3220553" cy="2864358"/>
              <a:chOff x="1344369" y="1684761"/>
              <a:chExt cx="3220553" cy="2864358"/>
            </a:xfrm>
          </p:grpSpPr>
          <p:sp>
            <p:nvSpPr>
              <p:cNvPr id="46" name="手繪多邊形 45" descr="R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673719" y="206851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手繪多邊形 46" descr="R4"/>
              <p:cNvSpPr/>
              <p:nvPr>
                <p:custDataLst>
                  <p:tags r:id="rId32"/>
                </p:custDataLst>
              </p:nvPr>
            </p:nvSpPr>
            <p:spPr>
              <a:xfrm rot="18000002">
                <a:off x="2009044" y="245226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手繪多邊形 47" descr="R4"/>
              <p:cNvSpPr/>
              <p:nvPr>
                <p:custDataLst>
                  <p:tags r:id="rId33"/>
                </p:custDataLst>
              </p:nvPr>
            </p:nvSpPr>
            <p:spPr>
              <a:xfrm rot="14400005">
                <a:off x="2009042" y="32197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手繪多邊形 48" descr="R4"/>
              <p:cNvSpPr/>
              <p:nvPr>
                <p:custDataLst>
                  <p:tags r:id="rId34"/>
                </p:custDataLst>
              </p:nvPr>
            </p:nvSpPr>
            <p:spPr>
              <a:xfrm rot="10800004">
                <a:off x="2673719" y="3603516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手繪多邊形 49" descr="R4"/>
              <p:cNvSpPr/>
              <p:nvPr>
                <p:custDataLst>
                  <p:tags r:id="rId35"/>
                </p:custDataLst>
              </p:nvPr>
            </p:nvSpPr>
            <p:spPr>
              <a:xfrm rot="7200002">
                <a:off x="3338395" y="321976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手繪多邊形 50" descr="R4"/>
              <p:cNvSpPr/>
              <p:nvPr>
                <p:custDataLst>
                  <p:tags r:id="rId36"/>
                </p:custDataLst>
              </p:nvPr>
            </p:nvSpPr>
            <p:spPr>
              <a:xfrm rot="3600002">
                <a:off x="3338395" y="24522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手繪多邊形 51" descr="R4"/>
              <p:cNvSpPr/>
              <p:nvPr>
                <p:custDataLst>
                  <p:tags r:id="rId37"/>
                </p:custDataLst>
              </p:nvPr>
            </p:nvSpPr>
            <p:spPr>
              <a:xfrm rot="9000004">
                <a:off x="3338394" y="3987267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手繪多邊形 52" descr="R4"/>
              <p:cNvSpPr/>
              <p:nvPr>
                <p:custDataLst>
                  <p:tags r:id="rId38"/>
                </p:custDataLst>
              </p:nvPr>
            </p:nvSpPr>
            <p:spPr>
              <a:xfrm rot="5400004">
                <a:off x="4003072" y="283601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手繪多邊形 53" descr="R4"/>
              <p:cNvSpPr/>
              <p:nvPr>
                <p:custDataLst>
                  <p:tags r:id="rId39"/>
                </p:custDataLst>
              </p:nvPr>
            </p:nvSpPr>
            <p:spPr>
              <a:xfrm rot="1800004">
                <a:off x="3338395" y="1684761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手繪多邊形 54" descr="R4"/>
              <p:cNvSpPr/>
              <p:nvPr>
                <p:custDataLst>
                  <p:tags r:id="rId40"/>
                </p:custDataLst>
              </p:nvPr>
            </p:nvSpPr>
            <p:spPr>
              <a:xfrm rot="19800002">
                <a:off x="2009044" y="168476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手繪多邊形 55" descr="R4"/>
              <p:cNvSpPr/>
              <p:nvPr>
                <p:custDataLst>
                  <p:tags r:id="rId41"/>
                </p:custDataLst>
              </p:nvPr>
            </p:nvSpPr>
            <p:spPr>
              <a:xfrm rot="16200005">
                <a:off x="1344369" y="283601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手繪多邊形 56" descr="R4"/>
              <p:cNvSpPr/>
              <p:nvPr>
                <p:custDataLst>
                  <p:tags r:id="rId42"/>
                </p:custDataLst>
              </p:nvPr>
            </p:nvSpPr>
            <p:spPr>
              <a:xfrm rot="12600013">
                <a:off x="2009040" y="3987268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74" name="直線接點 73"/>
          <p:cNvCxnSpPr/>
          <p:nvPr>
            <p:custDataLst>
              <p:tags r:id="rId21"/>
            </p:custDataLst>
          </p:nvPr>
        </p:nvCxnSpPr>
        <p:spPr>
          <a:xfrm flipH="1">
            <a:off x="895876" y="4761049"/>
            <a:ext cx="375362" cy="0"/>
          </a:xfrm>
          <a:prstGeom prst="line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群組 93"/>
          <p:cNvGrpSpPr/>
          <p:nvPr/>
        </p:nvGrpSpPr>
        <p:grpSpPr>
          <a:xfrm>
            <a:off x="1014761" y="2051823"/>
            <a:ext cx="8631044" cy="3914078"/>
            <a:chOff x="1014761" y="2051823"/>
            <a:chExt cx="8631044" cy="3914078"/>
          </a:xfrm>
          <a:solidFill>
            <a:schemeClr val="bg1"/>
          </a:solidFill>
        </p:grpSpPr>
        <p:sp>
          <p:nvSpPr>
            <p:cNvPr id="76" name="橢圓 75"/>
            <p:cNvSpPr/>
            <p:nvPr>
              <p:custDataLst>
                <p:tags r:id="rId24"/>
              </p:custDataLst>
            </p:nvPr>
          </p:nvSpPr>
          <p:spPr>
            <a:xfrm>
              <a:off x="1014761" y="5620214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2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7" name="橢圓 76"/>
            <p:cNvSpPr/>
            <p:nvPr>
              <p:custDataLst>
                <p:tags r:id="rId25"/>
              </p:custDataLst>
            </p:nvPr>
          </p:nvSpPr>
          <p:spPr>
            <a:xfrm>
              <a:off x="2631688" y="5620214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3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8" name="橢圓 77"/>
            <p:cNvSpPr/>
            <p:nvPr>
              <p:custDataLst>
                <p:tags r:id="rId26"/>
              </p:custDataLst>
            </p:nvPr>
          </p:nvSpPr>
          <p:spPr>
            <a:xfrm>
              <a:off x="4516244" y="5620214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4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9" name="橢圓 78"/>
            <p:cNvSpPr/>
            <p:nvPr>
              <p:custDataLst>
                <p:tags r:id="rId27"/>
              </p:custDataLst>
            </p:nvPr>
          </p:nvSpPr>
          <p:spPr>
            <a:xfrm>
              <a:off x="6646127" y="5620214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5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0" name="橢圓 79"/>
            <p:cNvSpPr/>
            <p:nvPr>
              <p:custDataLst>
                <p:tags r:id="rId28"/>
              </p:custDataLst>
            </p:nvPr>
          </p:nvSpPr>
          <p:spPr>
            <a:xfrm>
              <a:off x="2497874" y="2999677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1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1" name="橢圓 80"/>
            <p:cNvSpPr/>
            <p:nvPr>
              <p:custDataLst>
                <p:tags r:id="rId29"/>
              </p:custDataLst>
            </p:nvPr>
          </p:nvSpPr>
          <p:spPr>
            <a:xfrm>
              <a:off x="6657278" y="2051823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6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2" name="橢圓 81"/>
            <p:cNvSpPr/>
            <p:nvPr>
              <p:custDataLst>
                <p:tags r:id="rId30"/>
              </p:custDataLst>
            </p:nvPr>
          </p:nvSpPr>
          <p:spPr>
            <a:xfrm>
              <a:off x="9400478" y="5720574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7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2687444" y="2943922"/>
            <a:ext cx="1326995" cy="334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生成子</a:t>
            </a:r>
          </a:p>
        </p:txBody>
      </p:sp>
      <p:sp>
        <p:nvSpPr>
          <p:cNvPr id="86" name="矩形 85"/>
          <p:cNvSpPr/>
          <p:nvPr/>
        </p:nvSpPr>
        <p:spPr>
          <a:xfrm>
            <a:off x="8854068" y="5988205"/>
            <a:ext cx="1326995" cy="334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塗色</a:t>
            </a:r>
          </a:p>
        </p:txBody>
      </p:sp>
      <p:cxnSp>
        <p:nvCxnSpPr>
          <p:cNvPr id="88" name="直線單箭頭接點 87"/>
          <p:cNvCxnSpPr/>
          <p:nvPr/>
        </p:nvCxnSpPr>
        <p:spPr>
          <a:xfrm>
            <a:off x="947854" y="6188927"/>
            <a:ext cx="6378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977375" y="6032811"/>
            <a:ext cx="1683836" cy="3345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定線複製法</a:t>
            </a:r>
          </a:p>
        </p:txBody>
      </p:sp>
      <p:cxnSp>
        <p:nvCxnSpPr>
          <p:cNvPr id="90" name="直線單箭頭接點 89"/>
          <p:cNvCxnSpPr/>
          <p:nvPr/>
        </p:nvCxnSpPr>
        <p:spPr>
          <a:xfrm flipV="1">
            <a:off x="7292898" y="3066585"/>
            <a:ext cx="301083" cy="56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>
            <p:custDataLst>
              <p:tags r:id="rId2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37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7151836-8A4D-4C13-AD96-AAE5986D8483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39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62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01" name="圓角矩形 100"/>
          <p:cNvSpPr/>
          <p:nvPr>
            <p:custDataLst>
              <p:tags r:id="rId2"/>
            </p:custDataLst>
          </p:nvPr>
        </p:nvSpPr>
        <p:spPr>
          <a:xfrm>
            <a:off x="3111676" y="6295982"/>
            <a:ext cx="3030167" cy="4086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圖案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 橢圓（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shift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117" name="橢圓 116"/>
          <p:cNvSpPr/>
          <p:nvPr/>
        </p:nvSpPr>
        <p:spPr>
          <a:xfrm>
            <a:off x="261567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2202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230567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171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0113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38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B62D7DA-4080-4F35-B028-60BE4EEEA8A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970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17" name="橢圓 116"/>
          <p:cNvSpPr/>
          <p:nvPr/>
        </p:nvSpPr>
        <p:spPr>
          <a:xfrm>
            <a:off x="261567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2202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>
            <p:custDataLst>
              <p:tags r:id="rId2"/>
            </p:custDataLst>
          </p:nvPr>
        </p:nvSpPr>
        <p:spPr>
          <a:xfrm>
            <a:off x="4041724" y="6295982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</a:p>
        </p:txBody>
      </p:sp>
      <p:grpSp>
        <p:nvGrpSpPr>
          <p:cNvPr id="16" name="群組 15" descr="PLACEHOLDER">
            <a:extLst>
              <a:ext uri="{FF2B5EF4-FFF2-40B4-BE49-F238E27FC236}">
                <a16:creationId xmlns:a16="http://schemas.microsoft.com/office/drawing/2014/main" id="{60CC235A-F570-49E0-A89D-7F78DAB6E256}"/>
              </a:ext>
            </a:extLst>
          </p:cNvPr>
          <p:cNvGrpSpPr/>
          <p:nvPr/>
        </p:nvGrpSpPr>
        <p:grpSpPr>
          <a:xfrm>
            <a:off x="208013" y="950832"/>
            <a:ext cx="1798883" cy="2254094"/>
            <a:chOff x="208013" y="950832"/>
            <a:chExt cx="1798883" cy="2254094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1BE69150-ECF3-47E9-A3B1-9EA97107ADE9}"/>
                </a:ext>
              </a:extLst>
            </p:cNvPr>
            <p:cNvSpPr/>
            <p:nvPr/>
          </p:nvSpPr>
          <p:spPr>
            <a:xfrm>
              <a:off x="261567" y="1459597"/>
              <a:ext cx="1691775" cy="169177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橢圓 2" descr="PLACEHOLDER">
              <a:extLst>
                <a:ext uri="{FF2B5EF4-FFF2-40B4-BE49-F238E27FC236}">
                  <a16:creationId xmlns:a16="http://schemas.microsoft.com/office/drawing/2014/main" id="{497209CA-084C-410C-9484-5ED9749CA575}"/>
                </a:ext>
              </a:extLst>
            </p:cNvPr>
            <p:cNvSpPr/>
            <p:nvPr/>
          </p:nvSpPr>
          <p:spPr>
            <a:xfrm>
              <a:off x="208013" y="140604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>
              <a:extLst>
                <a:ext uri="{FF2B5EF4-FFF2-40B4-BE49-F238E27FC236}">
                  <a16:creationId xmlns:a16="http://schemas.microsoft.com/office/drawing/2014/main" id="{69E0DA40-42BE-4E9E-87AB-DDC649F9D968}"/>
                </a:ext>
              </a:extLst>
            </p:cNvPr>
            <p:cNvSpPr/>
            <p:nvPr/>
          </p:nvSpPr>
          <p:spPr>
            <a:xfrm>
              <a:off x="1899788" y="140604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>
              <a:extLst>
                <a:ext uri="{FF2B5EF4-FFF2-40B4-BE49-F238E27FC236}">
                  <a16:creationId xmlns:a16="http://schemas.microsoft.com/office/drawing/2014/main" id="{AB9ECE5F-2BB8-4BA0-B860-18F6BA16F392}"/>
                </a:ext>
              </a:extLst>
            </p:cNvPr>
            <p:cNvSpPr/>
            <p:nvPr/>
          </p:nvSpPr>
          <p:spPr>
            <a:xfrm>
              <a:off x="208013" y="309781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>
              <a:extLst>
                <a:ext uri="{FF2B5EF4-FFF2-40B4-BE49-F238E27FC236}">
                  <a16:creationId xmlns:a16="http://schemas.microsoft.com/office/drawing/2014/main" id="{69DEE9A2-1F07-4C66-82C8-85655C07912B}"/>
                </a:ext>
              </a:extLst>
            </p:cNvPr>
            <p:cNvSpPr/>
            <p:nvPr/>
          </p:nvSpPr>
          <p:spPr>
            <a:xfrm>
              <a:off x="1899788" y="309781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EC2FA814-97A5-4234-9E2A-A96A901096AF}"/>
                </a:ext>
              </a:extLst>
            </p:cNvPr>
            <p:cNvSpPr/>
            <p:nvPr/>
          </p:nvSpPr>
          <p:spPr>
            <a:xfrm>
              <a:off x="1053900" y="1406043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0E07C4B7-006B-4E9F-B88A-700E1DA86962}"/>
                </a:ext>
              </a:extLst>
            </p:cNvPr>
            <p:cNvSpPr/>
            <p:nvPr/>
          </p:nvSpPr>
          <p:spPr>
            <a:xfrm>
              <a:off x="1053900" y="309781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1EDF67E7-2ECF-4ADE-B4A4-6DC3EFB66F50}"/>
                </a:ext>
              </a:extLst>
            </p:cNvPr>
            <p:cNvSpPr/>
            <p:nvPr/>
          </p:nvSpPr>
          <p:spPr>
            <a:xfrm>
              <a:off x="208013" y="2251930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8956B34A-A00E-442D-859E-D29F29C8E7AC}"/>
                </a:ext>
              </a:extLst>
            </p:cNvPr>
            <p:cNvSpPr/>
            <p:nvPr/>
          </p:nvSpPr>
          <p:spPr>
            <a:xfrm>
              <a:off x="1899788" y="2251930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 descr="PLACEHOLDER">
              <a:extLst>
                <a:ext uri="{FF2B5EF4-FFF2-40B4-BE49-F238E27FC236}">
                  <a16:creationId xmlns:a16="http://schemas.microsoft.com/office/drawing/2014/main" id="{4FD264CC-3E35-4312-B759-C6AE40544D32}"/>
                </a:ext>
              </a:extLst>
            </p:cNvPr>
            <p:cNvCxnSpPr/>
            <p:nvPr/>
          </p:nvCxnSpPr>
          <p:spPr>
            <a:xfrm flipV="1">
              <a:off x="1107454" y="1138272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箭號: 圓形 14" descr="PLACEHOLDER">
              <a:extLst>
                <a:ext uri="{FF2B5EF4-FFF2-40B4-BE49-F238E27FC236}">
                  <a16:creationId xmlns:a16="http://schemas.microsoft.com/office/drawing/2014/main" id="{7BF34E93-CDC7-494E-801F-9CD49A05DB54}"/>
                </a:ext>
              </a:extLst>
            </p:cNvPr>
            <p:cNvSpPr/>
            <p:nvPr/>
          </p:nvSpPr>
          <p:spPr>
            <a:xfrm>
              <a:off x="973569" y="950832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7026" y="3613495"/>
            <a:ext cx="3223539" cy="2591025"/>
          </a:xfrm>
          <a:prstGeom prst="rect">
            <a:avLst/>
          </a:prstGeom>
        </p:spPr>
      </p:pic>
      <p:sp>
        <p:nvSpPr>
          <p:cNvPr id="8" name="文字方塊 7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39</a:t>
            </a:r>
            <a:endParaRPr lang="zh-CN" altLang="en-US" sz="1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D1A79FF-C49A-40DE-AB87-91878178658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41</a:t>
            </a:r>
            <a:endParaRPr lang="zh-TW" altLang="en-US" sz="1200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69CDC7C-DD55-1A4A-CA09-D410BE6F54F8}"/>
              </a:ext>
            </a:extLst>
          </p:cNvPr>
          <p:cNvSpPr/>
          <p:nvPr/>
        </p:nvSpPr>
        <p:spPr>
          <a:xfrm>
            <a:off x="8171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6639560-9C53-5398-C2CB-A051E9AA1430}"/>
              </a:ext>
            </a:extLst>
          </p:cNvPr>
          <p:cNvSpPr/>
          <p:nvPr/>
        </p:nvSpPr>
        <p:spPr>
          <a:xfrm>
            <a:off x="10113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: 圖案 21" descr="R3">
            <a:extLst>
              <a:ext uri="{FF2B5EF4-FFF2-40B4-BE49-F238E27FC236}">
                <a16:creationId xmlns:a16="http://schemas.microsoft.com/office/drawing/2014/main" id="{D3FE2312-9FB4-D666-2D3E-4B61FDFCE18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43895" y="1459596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89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18" name="橢圓 117"/>
          <p:cNvSpPr/>
          <p:nvPr/>
        </p:nvSpPr>
        <p:spPr>
          <a:xfrm>
            <a:off x="2202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459596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圓角矩形 9"/>
          <p:cNvSpPr/>
          <p:nvPr>
            <p:custDataLst>
              <p:tags r:id="rId3"/>
            </p:custDataLst>
          </p:nvPr>
        </p:nvSpPr>
        <p:spPr>
          <a:xfrm>
            <a:off x="4041724" y="6295982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7026" y="3613495"/>
            <a:ext cx="3223539" cy="2591025"/>
          </a:xfrm>
          <a:prstGeom prst="rect">
            <a:avLst/>
          </a:prstGeom>
        </p:spPr>
      </p:pic>
      <p:sp>
        <p:nvSpPr>
          <p:cNvPr id="2" name="文字方塊 1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8C323E-A3FB-4036-800C-515948F595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42</a:t>
            </a:r>
            <a:endParaRPr lang="zh-TW" altLang="en-US" sz="1200" dirty="0"/>
          </a:p>
        </p:txBody>
      </p:sp>
      <p:sp>
        <p:nvSpPr>
          <p:cNvPr id="8" name="手繪多邊形: 圖案 7" descr="R3">
            <a:extLst>
              <a:ext uri="{FF2B5EF4-FFF2-40B4-BE49-F238E27FC236}">
                <a16:creationId xmlns:a16="http://schemas.microsoft.com/office/drawing/2014/main" id="{0A5BF08C-BADA-45FC-E5CD-881EF216BFD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: 圖案 10" descr="R4">
            <a:extLst>
              <a:ext uri="{FF2B5EF4-FFF2-40B4-BE49-F238E27FC236}">
                <a16:creationId xmlns:a16="http://schemas.microsoft.com/office/drawing/2014/main" id="{B2C94B23-AE5B-4515-35AA-2F33CC6D26B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手繪多邊形: 圖案 11" descr="R6">
            <a:extLst>
              <a:ext uri="{FF2B5EF4-FFF2-40B4-BE49-F238E27FC236}">
                <a16:creationId xmlns:a16="http://schemas.microsoft.com/office/drawing/2014/main" id="{291D7C62-BD60-6F36-A3DE-0439AF7B3B8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113249" y="1572923"/>
            <a:ext cx="1691776" cy="1465121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  <a:gd name="connsiteX7" fmla="*/ 1691776 w 1691776"/>
              <a:gd name="connsiteY7" fmla="*/ 732560 h 1465121"/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755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4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5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6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7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6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7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5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09"/>
  <p:tag name="LABELING" val="1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06"/>
  <p:tag name="LABELING" val="2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5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2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3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howMenu~EdgesSplitButton~EdgesOptionButton"/>
  <p:tag name="AMAVERSION" val="3.0~alpha 8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howMenu~EdgesSplitButton~EdgesOptionButton"/>
  <p:tag name="AMAVERSION" val="3.0~alpha 8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2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7"/>
</p:tagLst>
</file>

<file path=ppt/tags/tag2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3"/>
</p:tagLst>
</file>

<file path=ppt/tags/tag2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7"/>
</p:tagLst>
</file>

<file path=ppt/tags/tag2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1"/>
</p:tagLst>
</file>

<file path=ppt/tags/tag2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4"/>
</p:tagLst>
</file>

<file path=ppt/tags/tag2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5"/>
</p:tagLst>
</file>

<file path=ppt/tags/tag2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9"/>
</p:tagLst>
</file>

<file path=ppt/tags/tag2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2"/>
</p:tagLst>
</file>

<file path=ppt/tags/tag2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"/>
</p:tagLst>
</file>

<file path=ppt/tags/tag2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7"/>
</p:tagLst>
</file>

<file path=ppt/tags/tag2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0"/>
</p:tagLst>
</file>

<file path=ppt/tags/tag2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5"/>
</p:tagLst>
</file>

<file path=ppt/tags/tag2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8"/>
</p:tagLst>
</file>

<file path=ppt/tags/tag2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9"/>
</p:tagLst>
</file>

<file path=ppt/tags/tag2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3"/>
</p:tagLst>
</file>

<file path=ppt/tags/tag2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6"/>
</p:tagLst>
</file>

<file path=ppt/tags/tag2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7"/>
</p:tagLst>
</file>

<file path=ppt/tags/tag2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2"/>
</p:tagLst>
</file>

<file path=ppt/tags/tag2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3"/>
</p:tagLst>
</file>

<file path=ppt/tags/tag2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4"/>
</p:tagLst>
</file>

<file path=ppt/tags/tag2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9"/>
</p:tagLst>
</file>

<file path=ppt/tags/tag2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0"/>
</p:tagLst>
</file>

<file path=ppt/tags/tag2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4"/>
</p:tagLst>
</file>

<file path=ppt/tags/tag2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5"/>
</p:tagLst>
</file>

<file path=ppt/tags/tag2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6"/>
</p:tagLst>
</file>

<file path=ppt/tags/tag2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0"/>
</p:tagLst>
</file>

<file path=ppt/tags/tag2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1"/>
</p:tagLst>
</file>

<file path=ppt/tags/tag2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2"/>
</p:tagLst>
</file>

<file path=ppt/tags/tag2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6"/>
</p:tagLst>
</file>

<file path=ppt/tags/tag2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7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8"/>
</p:tagLst>
</file>

<file path=ppt/tags/tag2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2"/>
</p:tagLst>
</file>

<file path=ppt/tags/tag2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3"/>
</p:tagLst>
</file>

<file path=ppt/tags/tag2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4"/>
</p:tagLst>
</file>

<file path=ppt/tags/tag2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2"/>
</p:tagLst>
</file>

<file path=ppt/tags/tag2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3"/>
</p:tagLst>
</file>

<file path=ppt/tags/tag2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8"/>
</p:tagLst>
</file>

<file path=ppt/tags/tag2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9"/>
</p:tagLst>
</file>

<file path=ppt/tags/tag2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4"/>
</p:tagLst>
</file>

<file path=ppt/tags/tag2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5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0"/>
</p:tagLst>
</file>

<file path=ppt/tags/tag2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7"/>
</p:tagLst>
</file>

<file path=ppt/tags/tag2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8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9"/>
</p:tagLst>
</file>

<file path=ppt/tags/tag2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0"/>
</p:tagLst>
</file>

<file path=ppt/tags/tag2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1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2"/>
</p:tagLst>
</file>

<file path=ppt/tags/tag2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3"/>
</p:tagLst>
</file>

<file path=ppt/tags/tag2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6"/>
</p:tagLst>
</file>

<file path=ppt/tags/tag2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8"/>
</p:tagLst>
</file>

<file path=ppt/tags/tag2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9"/>
</p:tagLst>
</file>

<file path=ppt/tags/tag2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0"/>
</p:tagLst>
</file>

<file path=ppt/tags/tag2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1"/>
</p:tagLst>
</file>

<file path=ppt/tags/tag2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2"/>
</p:tagLst>
</file>

<file path=ppt/tags/tag2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5"/>
</p:tagLst>
</file>

<file path=ppt/tags/tag2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6"/>
</p:tagLst>
</file>

<file path=ppt/tags/tag2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7"/>
</p:tagLst>
</file>

<file path=ppt/tags/tag2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8"/>
</p:tagLst>
</file>

<file path=ppt/tags/tag2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ConverterMenu~TotalUngroupButton"/>
  <p:tag name="AMAVERSION" val="3.0~alpha 8"/>
</p:tagLst>
</file>

<file path=ppt/tags/tag2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0"/>
</p:tagLst>
</file>

<file path=ppt/tags/tag2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1"/>
</p:tagLst>
</file>

<file path=ppt/tags/tag2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4"/>
</p:tagLst>
</file>

<file path=ppt/tags/tag2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5"/>
</p:tagLst>
</file>

<file path=ppt/tags/tag2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6"/>
</p:tagLst>
</file>

<file path=ppt/tags/tag2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7"/>
</p:tagLst>
</file>

<file path=ppt/tags/tag2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8"/>
</p:tagLst>
</file>

<file path=ppt/tags/tag2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9"/>
</p:tagLst>
</file>

<file path=ppt/tags/tag2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0"/>
</p:tagLst>
</file>

<file path=ppt/tags/tag2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4"/>
</p:tagLst>
</file>

<file path=ppt/tags/tag2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5"/>
</p:tagLst>
</file>

<file path=ppt/tags/tag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6"/>
</p:tagLst>
</file>

<file path=ppt/tags/tag2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7"/>
</p:tagLst>
</file>

<file path=ppt/tags/tag2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8"/>
</p:tagLst>
</file>

<file path=ppt/tags/tag2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9"/>
</p:tagLst>
</file>

<file path=ppt/tags/tag2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5"/>
</p:tagLst>
</file>

<file path=ppt/tags/tag2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3"/>
</p:tagLst>
</file>

<file path=ppt/tags/tag2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4"/>
</p:tagLst>
</file>

<file path=ppt/tags/tag2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3"/>
</p:tagLst>
</file>

<file path=ppt/tags/tag2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0"/>
</p:tagLst>
</file>

<file path=ppt/tags/tag2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1"/>
</p:tagLst>
</file>

<file path=ppt/tags/tag2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2"/>
</p:tagLst>
</file>

<file path=ppt/tags/tag2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3"/>
</p:tagLst>
</file>

<file path=ppt/tags/tag2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4"/>
</p:tagLst>
</file>

<file path=ppt/tags/tag2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7"/>
</p:tagLst>
</file>

<file path=ppt/tags/tag2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8"/>
</p:tagLst>
</file>

<file path=ppt/tags/tag2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9"/>
</p:tagLst>
</file>

<file path=ppt/tags/tag2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2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1"/>
</p:tagLst>
</file>

<file path=ppt/tags/tag2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4"/>
</p:tagLst>
</file>

<file path=ppt/tags/tag2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5"/>
</p:tagLst>
</file>

<file path=ppt/tags/tag2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6"/>
</p:tagLst>
</file>

<file path=ppt/tags/tag2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7"/>
</p:tagLst>
</file>

<file path=ppt/tags/tag2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8"/>
</p:tagLst>
</file>

<file path=ppt/tags/tag2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1"/>
</p:tagLst>
</file>

<file path=ppt/tags/tag2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2"/>
</p:tagLst>
</file>

<file path=ppt/tags/tag2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3"/>
</p:tagLst>
</file>

<file path=ppt/tags/tag2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2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5"/>
</p:tagLst>
</file>

<file path=ppt/tags/tag2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8"/>
</p:tagLst>
</file>

<file path=ppt/tags/tag2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9"/>
</p:tagLst>
</file>

<file path=ppt/tags/tag2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80"/>
</p:tagLst>
</file>

<file path=ppt/tags/tag2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81"/>
</p:tagLst>
</file>

<file path=ppt/tags/tag2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82"/>
</p:tagLst>
</file>

<file path=ppt/tags/tag2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85"/>
</p:tagLst>
</file>

<file path=ppt/tags/tag2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90"/>
</p:tagLst>
</file>

<file path=ppt/tags/tag2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96"/>
</p:tagLst>
</file>

<file path=ppt/tags/tag2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0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05"/>
</p:tagLst>
</file>

<file path=ppt/tags/tag2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06"/>
</p:tagLst>
</file>

<file path=ppt/tags/tag2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2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2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</p:tagLst>
</file>

<file path=ppt/tags/tag2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</p:tagLst>
</file>

<file path=ppt/tags/tag2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"/>
  <p:tag name="SELECTED" val="N"/>
</p:tagLst>
</file>

<file path=ppt/tags/tag2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electionMenu~AutoGroupMenu~AutoGroupByAliasButton"/>
  <p:tag name="AMAVERSION" val="3.0~alpha 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</p:tagLst>
</file>

<file path=ppt/tags/tag2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SELECTED" val="N"/>
</p:tagLst>
</file>

<file path=ppt/tags/tag2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2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2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_LEFT" val="493.9234"/>
  <p:tag name="COPY_TOP" val="56.1950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ConverterMenu~ReverseLineButton"/>
  <p:tag name="AMAVERSION" val="3.0~alpha 8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2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  <p:tag name="LABELING" val="3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09"/>
  <p:tag name="LABELING" val="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06"/>
  <p:tag name="LABELING" val="2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5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2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7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8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9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40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41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43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66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51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>
        <a:noAutofit/>
      </a:bodyPr>
      <a:lstStyle>
        <a:defPPr algn="l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753</Words>
  <Application>Microsoft Office PowerPoint</Application>
  <PresentationFormat>寬螢幕</PresentationFormat>
  <Paragraphs>228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49</vt:i4>
      </vt:variant>
    </vt:vector>
  </HeadingPairs>
  <TitlesOfParts>
    <vt:vector size="55" baseType="lpstr">
      <vt:lpstr>微軟正黑體</vt:lpstr>
      <vt:lpstr>Arial</vt:lpstr>
      <vt:lpstr>Calibri</vt:lpstr>
      <vt:lpstr>Segoe UI Semilight</vt:lpstr>
      <vt:lpstr>Office 佈景主題</vt:lpstr>
      <vt:lpstr>AMA-2Colum</vt:lpstr>
      <vt:lpstr>鑲嵌 Tiling and Tessellation</vt:lpstr>
      <vt:lpstr>快取功能設定</vt:lpstr>
      <vt:lpstr>PowerPoint 簡報</vt:lpstr>
      <vt:lpstr>綱要</vt:lpstr>
      <vt:lpstr>鑲嵌 半正鑲嵌</vt:lpstr>
      <vt:lpstr>繪圖流程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PowerPoint 簡報</vt:lpstr>
      <vt:lpstr>PowerPoint 簡報</vt:lpstr>
      <vt:lpstr>小彙整 - 鑲嵌 – 結構複製法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Mingjang Chen</dc:creator>
  <cp:lastModifiedBy>典謀 吳</cp:lastModifiedBy>
  <cp:revision>333</cp:revision>
  <dcterms:created xsi:type="dcterms:W3CDTF">2021-06-05T11:46:47Z</dcterms:created>
  <dcterms:modified xsi:type="dcterms:W3CDTF">2024-10-25T01:00:38Z</dcterms:modified>
</cp:coreProperties>
</file>