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32"/>
  </p:notesMasterIdLst>
  <p:sldIdLst>
    <p:sldId id="295" r:id="rId3"/>
    <p:sldId id="812" r:id="rId4"/>
    <p:sldId id="834" r:id="rId5"/>
    <p:sldId id="379" r:id="rId6"/>
    <p:sldId id="820" r:id="rId7"/>
    <p:sldId id="740" r:id="rId8"/>
    <p:sldId id="768" r:id="rId9"/>
    <p:sldId id="762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99" r:id="rId27"/>
    <p:sldId id="821" r:id="rId28"/>
    <p:sldId id="823" r:id="rId29"/>
    <p:sldId id="774" r:id="rId30"/>
    <p:sldId id="26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03"/>
    <a:srgbClr val="3333FF"/>
    <a:srgbClr val="DDE1F5"/>
    <a:srgbClr val="2F5597"/>
    <a:srgbClr val="FFF2CC"/>
    <a:srgbClr val="000066"/>
    <a:srgbClr val="FF0000"/>
    <a:srgbClr val="F6F6F0"/>
    <a:srgbClr val="F4B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D16-ADF0-492E-9293-AB11A8ED88C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8416-EBA0-4B5D-A549-B9D4AEC3A33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230863" y="6336646"/>
            <a:ext cx="609600" cy="360973"/>
          </a:xfrm>
        </p:spPr>
        <p:txBody>
          <a:bodyPr/>
          <a:lstStyle>
            <a:lvl1pPr algn="l">
              <a:defRPr/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7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D00C-41F9-428A-A3DC-503B623E282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0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6E8-CCB6-4B1D-8792-851510B11C1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12C-A895-4896-9DA4-7C5DFC15F89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33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DFCC-E19E-425A-BE9E-05C4B1DA5476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54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55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199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448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F870-A740-42CE-9CE7-7FBF108C1010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783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1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33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85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84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72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222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3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2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99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C2326-2BBD-419E-8F56-86E391C9B86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12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8A09-5C31-4C3A-985A-95A83C8EAB47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7438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190171"/>
            <a:ext cx="5181600" cy="498679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750C-9247-48BC-AE5F-A0417F5B2CAD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28CA-D3EC-4BC2-89A7-3B697B0AEB9F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103345" cy="6858000"/>
          </a:xfrm>
          <a:prstGeom prst="rect">
            <a:avLst/>
          </a:prstGeom>
          <a:solidFill>
            <a:srgbClr val="E2F0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51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349128"/>
          </a:xfrm>
          <a:prstGeom prst="rect">
            <a:avLst/>
          </a:prstGeom>
          <a:solidFill>
            <a:srgbClr val="FFFFCC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9319" y="166823"/>
            <a:ext cx="5214257" cy="45012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5062032" y="6366843"/>
            <a:ext cx="946533" cy="365125"/>
          </a:xfrm>
        </p:spPr>
        <p:txBody>
          <a:bodyPr/>
          <a:lstStyle/>
          <a:p>
            <a:fld id="{A88DCF30-13B1-4E99-9EC4-1349E4972ADE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358305" y="6341836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8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5B8D-81B4-4F40-A0FB-296BAB8459A8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 txBox="1">
            <a:spLocks/>
          </p:cNvSpPr>
          <p:nvPr userDrawn="1"/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CD9DDB2-07AC-45D8-A443-BC631B55AF1A}" type="slidenum">
              <a:rPr lang="zh-TW" altLang="en-US" smtClean="0"/>
              <a:pPr algn="l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8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345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946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C983D8-0C12-4A05-A520-411735469411}" type="datetime1">
              <a:rPr lang="zh-TW" altLang="en-US" smtClean="0"/>
              <a:pPr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0863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6" action="ppaction://hlinksldjump"/>
          </p:cNvPr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0" y="5928754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image" Target="../media/image2.png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image" Target="../media/image3.png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microsoft.com/office/2007/relationships/hdphoto" Target="../media/hdphoto1.wdp"/><Relationship Id="rId3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5.xml"/><Relationship Id="rId4" Type="http://schemas.openxmlformats.org/officeDocument/2006/relationships/tags" Target="../tags/tag25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26" Type="http://schemas.openxmlformats.org/officeDocument/2006/relationships/tags" Target="../tags/tag281.xml"/><Relationship Id="rId39" Type="http://schemas.openxmlformats.org/officeDocument/2006/relationships/tags" Target="../tags/tag294.xml"/><Relationship Id="rId21" Type="http://schemas.openxmlformats.org/officeDocument/2006/relationships/tags" Target="../tags/tag276.xml"/><Relationship Id="rId34" Type="http://schemas.openxmlformats.org/officeDocument/2006/relationships/tags" Target="../tags/tag289.xml"/><Relationship Id="rId42" Type="http://schemas.openxmlformats.org/officeDocument/2006/relationships/tags" Target="../tags/tag297.xml"/><Relationship Id="rId47" Type="http://schemas.openxmlformats.org/officeDocument/2006/relationships/tags" Target="../tags/tag302.xml"/><Relationship Id="rId50" Type="http://schemas.openxmlformats.org/officeDocument/2006/relationships/tags" Target="../tags/tag305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9" Type="http://schemas.openxmlformats.org/officeDocument/2006/relationships/tags" Target="../tags/tag284.xml"/><Relationship Id="rId11" Type="http://schemas.openxmlformats.org/officeDocument/2006/relationships/tags" Target="../tags/tag266.xml"/><Relationship Id="rId24" Type="http://schemas.openxmlformats.org/officeDocument/2006/relationships/tags" Target="../tags/tag279.xml"/><Relationship Id="rId32" Type="http://schemas.openxmlformats.org/officeDocument/2006/relationships/tags" Target="../tags/tag287.xml"/><Relationship Id="rId37" Type="http://schemas.openxmlformats.org/officeDocument/2006/relationships/tags" Target="../tags/tag292.xml"/><Relationship Id="rId40" Type="http://schemas.openxmlformats.org/officeDocument/2006/relationships/tags" Target="../tags/tag295.xml"/><Relationship Id="rId45" Type="http://schemas.openxmlformats.org/officeDocument/2006/relationships/tags" Target="../tags/tag300.xml"/><Relationship Id="rId53" Type="http://schemas.openxmlformats.org/officeDocument/2006/relationships/tags" Target="../tags/tag308.xml"/><Relationship Id="rId5" Type="http://schemas.openxmlformats.org/officeDocument/2006/relationships/tags" Target="../tags/tag260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31" Type="http://schemas.openxmlformats.org/officeDocument/2006/relationships/tags" Target="../tags/tag286.xml"/><Relationship Id="rId44" Type="http://schemas.openxmlformats.org/officeDocument/2006/relationships/tags" Target="../tags/tag299.xml"/><Relationship Id="rId52" Type="http://schemas.openxmlformats.org/officeDocument/2006/relationships/tags" Target="../tags/tag307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Relationship Id="rId22" Type="http://schemas.openxmlformats.org/officeDocument/2006/relationships/tags" Target="../tags/tag277.xml"/><Relationship Id="rId27" Type="http://schemas.openxmlformats.org/officeDocument/2006/relationships/tags" Target="../tags/tag282.xml"/><Relationship Id="rId30" Type="http://schemas.openxmlformats.org/officeDocument/2006/relationships/tags" Target="../tags/tag285.xml"/><Relationship Id="rId35" Type="http://schemas.openxmlformats.org/officeDocument/2006/relationships/tags" Target="../tags/tag290.xml"/><Relationship Id="rId43" Type="http://schemas.openxmlformats.org/officeDocument/2006/relationships/tags" Target="../tags/tag298.xml"/><Relationship Id="rId48" Type="http://schemas.openxmlformats.org/officeDocument/2006/relationships/tags" Target="../tags/tag303.xml"/><Relationship Id="rId8" Type="http://schemas.openxmlformats.org/officeDocument/2006/relationships/tags" Target="../tags/tag263.xml"/><Relationship Id="rId51" Type="http://schemas.openxmlformats.org/officeDocument/2006/relationships/tags" Target="../tags/tag306.xml"/><Relationship Id="rId3" Type="http://schemas.openxmlformats.org/officeDocument/2006/relationships/tags" Target="../tags/tag258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5" Type="http://schemas.openxmlformats.org/officeDocument/2006/relationships/tags" Target="../tags/tag280.xml"/><Relationship Id="rId33" Type="http://schemas.openxmlformats.org/officeDocument/2006/relationships/tags" Target="../tags/tag288.xml"/><Relationship Id="rId38" Type="http://schemas.openxmlformats.org/officeDocument/2006/relationships/tags" Target="../tags/tag293.xml"/><Relationship Id="rId46" Type="http://schemas.openxmlformats.org/officeDocument/2006/relationships/tags" Target="../tags/tag301.xml"/><Relationship Id="rId20" Type="http://schemas.openxmlformats.org/officeDocument/2006/relationships/tags" Target="../tags/tag275.xml"/><Relationship Id="rId41" Type="http://schemas.openxmlformats.org/officeDocument/2006/relationships/tags" Target="../tags/tag296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5" Type="http://schemas.openxmlformats.org/officeDocument/2006/relationships/tags" Target="../tags/tag270.xml"/><Relationship Id="rId23" Type="http://schemas.openxmlformats.org/officeDocument/2006/relationships/tags" Target="../tags/tag278.xml"/><Relationship Id="rId28" Type="http://schemas.openxmlformats.org/officeDocument/2006/relationships/tags" Target="../tags/tag283.xml"/><Relationship Id="rId36" Type="http://schemas.openxmlformats.org/officeDocument/2006/relationships/tags" Target="../tags/tag291.xml"/><Relationship Id="rId49" Type="http://schemas.openxmlformats.org/officeDocument/2006/relationships/tags" Target="../tags/tag3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0" Type="http://schemas.openxmlformats.org/officeDocument/2006/relationships/tags" Target="../tags/tag318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10" Type="http://schemas.openxmlformats.org/officeDocument/2006/relationships/tags" Target="../tags/tag3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13" Type="http://schemas.openxmlformats.org/officeDocument/2006/relationships/tags" Target="../tags/tag351.xml"/><Relationship Id="rId18" Type="http://schemas.openxmlformats.org/officeDocument/2006/relationships/tags" Target="../tags/tag356.xm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12" Type="http://schemas.openxmlformats.org/officeDocument/2006/relationships/tags" Target="../tags/tag350.xml"/><Relationship Id="rId17" Type="http://schemas.openxmlformats.org/officeDocument/2006/relationships/tags" Target="../tags/tag355.xml"/><Relationship Id="rId2" Type="http://schemas.openxmlformats.org/officeDocument/2006/relationships/tags" Target="../tags/tag340.xml"/><Relationship Id="rId16" Type="http://schemas.openxmlformats.org/officeDocument/2006/relationships/tags" Target="../tags/tag354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tags" Target="../tags/tag349.xml"/><Relationship Id="rId5" Type="http://schemas.openxmlformats.org/officeDocument/2006/relationships/tags" Target="../tags/tag343.xml"/><Relationship Id="rId15" Type="http://schemas.openxmlformats.org/officeDocument/2006/relationships/tags" Target="../tags/tag353.xml"/><Relationship Id="rId10" Type="http://schemas.openxmlformats.org/officeDocument/2006/relationships/tags" Target="../tags/tag348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42.xml"/><Relationship Id="rId9" Type="http://schemas.openxmlformats.org/officeDocument/2006/relationships/tags" Target="../tags/tag347.xml"/><Relationship Id="rId14" Type="http://schemas.openxmlformats.org/officeDocument/2006/relationships/tags" Target="../tags/tag3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70.xml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5" Type="http://schemas.openxmlformats.org/officeDocument/2006/relationships/tags" Target="../tags/tag373.xml"/><Relationship Id="rId10" Type="http://schemas.openxmlformats.org/officeDocument/2006/relationships/tags" Target="../tags/tag378.xml"/><Relationship Id="rId4" Type="http://schemas.openxmlformats.org/officeDocument/2006/relationships/tags" Target="../tags/tag372.xml"/><Relationship Id="rId9" Type="http://schemas.openxmlformats.org/officeDocument/2006/relationships/tags" Target="../tags/tag37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9" Type="http://schemas.openxmlformats.org/officeDocument/2006/relationships/tags" Target="../tags/tag418.xml"/><Relationship Id="rId21" Type="http://schemas.openxmlformats.org/officeDocument/2006/relationships/tags" Target="../tags/tag400.xml"/><Relationship Id="rId34" Type="http://schemas.openxmlformats.org/officeDocument/2006/relationships/tags" Target="../tags/tag413.xml"/><Relationship Id="rId42" Type="http://schemas.openxmlformats.org/officeDocument/2006/relationships/tags" Target="../tags/tag421.xml"/><Relationship Id="rId47" Type="http://schemas.openxmlformats.org/officeDocument/2006/relationships/tags" Target="../tags/tag426.xml"/><Relationship Id="rId50" Type="http://schemas.openxmlformats.org/officeDocument/2006/relationships/tags" Target="../tags/tag429.xml"/><Relationship Id="rId7" Type="http://schemas.openxmlformats.org/officeDocument/2006/relationships/tags" Target="../tags/tag386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9" Type="http://schemas.openxmlformats.org/officeDocument/2006/relationships/tags" Target="../tags/tag408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32" Type="http://schemas.openxmlformats.org/officeDocument/2006/relationships/tags" Target="../tags/tag411.xml"/><Relationship Id="rId37" Type="http://schemas.openxmlformats.org/officeDocument/2006/relationships/tags" Target="../tags/tag416.xml"/><Relationship Id="rId40" Type="http://schemas.openxmlformats.org/officeDocument/2006/relationships/tags" Target="../tags/tag419.xml"/><Relationship Id="rId45" Type="http://schemas.openxmlformats.org/officeDocument/2006/relationships/tags" Target="../tags/tag424.xml"/><Relationship Id="rId53" Type="http://schemas.openxmlformats.org/officeDocument/2006/relationships/tags" Target="../tags/tag432.xml"/><Relationship Id="rId5" Type="http://schemas.openxmlformats.org/officeDocument/2006/relationships/tags" Target="../tags/tag384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31" Type="http://schemas.openxmlformats.org/officeDocument/2006/relationships/tags" Target="../tags/tag410.xml"/><Relationship Id="rId44" Type="http://schemas.openxmlformats.org/officeDocument/2006/relationships/tags" Target="../tags/tag423.xml"/><Relationship Id="rId52" Type="http://schemas.openxmlformats.org/officeDocument/2006/relationships/tags" Target="../tags/tag431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tags" Target="../tags/tag406.xml"/><Relationship Id="rId30" Type="http://schemas.openxmlformats.org/officeDocument/2006/relationships/tags" Target="../tags/tag409.xml"/><Relationship Id="rId35" Type="http://schemas.openxmlformats.org/officeDocument/2006/relationships/tags" Target="../tags/tag414.xml"/><Relationship Id="rId43" Type="http://schemas.openxmlformats.org/officeDocument/2006/relationships/tags" Target="../tags/tag422.xml"/><Relationship Id="rId48" Type="http://schemas.openxmlformats.org/officeDocument/2006/relationships/tags" Target="../tags/tag427.xml"/><Relationship Id="rId8" Type="http://schemas.openxmlformats.org/officeDocument/2006/relationships/tags" Target="../tags/tag387.xml"/><Relationship Id="rId51" Type="http://schemas.openxmlformats.org/officeDocument/2006/relationships/tags" Target="../tags/tag430.xml"/><Relationship Id="rId3" Type="http://schemas.openxmlformats.org/officeDocument/2006/relationships/tags" Target="../tags/tag382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33" Type="http://schemas.openxmlformats.org/officeDocument/2006/relationships/tags" Target="../tags/tag412.xml"/><Relationship Id="rId38" Type="http://schemas.openxmlformats.org/officeDocument/2006/relationships/tags" Target="../tags/tag417.xml"/><Relationship Id="rId46" Type="http://schemas.openxmlformats.org/officeDocument/2006/relationships/tags" Target="../tags/tag425.xml"/><Relationship Id="rId20" Type="http://schemas.openxmlformats.org/officeDocument/2006/relationships/tags" Target="../tags/tag399.xml"/><Relationship Id="rId41" Type="http://schemas.openxmlformats.org/officeDocument/2006/relationships/tags" Target="../tags/tag420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tags" Target="../tags/tag407.xml"/><Relationship Id="rId36" Type="http://schemas.openxmlformats.org/officeDocument/2006/relationships/tags" Target="../tags/tag415.xml"/><Relationship Id="rId49" Type="http://schemas.openxmlformats.org/officeDocument/2006/relationships/tags" Target="../tags/tag4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445.xml"/><Relationship Id="rId18" Type="http://schemas.openxmlformats.org/officeDocument/2006/relationships/tags" Target="../tags/tag450.xml"/><Relationship Id="rId26" Type="http://schemas.openxmlformats.org/officeDocument/2006/relationships/tags" Target="../tags/tag458.xml"/><Relationship Id="rId39" Type="http://schemas.openxmlformats.org/officeDocument/2006/relationships/tags" Target="../tags/tag471.xml"/><Relationship Id="rId21" Type="http://schemas.openxmlformats.org/officeDocument/2006/relationships/tags" Target="../tags/tag453.xml"/><Relationship Id="rId34" Type="http://schemas.openxmlformats.org/officeDocument/2006/relationships/tags" Target="../tags/tag466.xml"/><Relationship Id="rId42" Type="http://schemas.openxmlformats.org/officeDocument/2006/relationships/tags" Target="../tags/tag474.xml"/><Relationship Id="rId47" Type="http://schemas.openxmlformats.org/officeDocument/2006/relationships/tags" Target="../tags/tag479.xml"/><Relationship Id="rId50" Type="http://schemas.openxmlformats.org/officeDocument/2006/relationships/tags" Target="../tags/tag482.xml"/><Relationship Id="rId7" Type="http://schemas.openxmlformats.org/officeDocument/2006/relationships/tags" Target="../tags/tag439.xml"/><Relationship Id="rId2" Type="http://schemas.openxmlformats.org/officeDocument/2006/relationships/tags" Target="../tags/tag434.xml"/><Relationship Id="rId16" Type="http://schemas.openxmlformats.org/officeDocument/2006/relationships/tags" Target="../tags/tag448.xml"/><Relationship Id="rId29" Type="http://schemas.openxmlformats.org/officeDocument/2006/relationships/tags" Target="../tags/tag461.xml"/><Relationship Id="rId11" Type="http://schemas.openxmlformats.org/officeDocument/2006/relationships/tags" Target="../tags/tag443.xml"/><Relationship Id="rId24" Type="http://schemas.openxmlformats.org/officeDocument/2006/relationships/tags" Target="../tags/tag456.xml"/><Relationship Id="rId32" Type="http://schemas.openxmlformats.org/officeDocument/2006/relationships/tags" Target="../tags/tag464.xml"/><Relationship Id="rId37" Type="http://schemas.openxmlformats.org/officeDocument/2006/relationships/tags" Target="../tags/tag469.xml"/><Relationship Id="rId40" Type="http://schemas.openxmlformats.org/officeDocument/2006/relationships/tags" Target="../tags/tag472.xml"/><Relationship Id="rId45" Type="http://schemas.openxmlformats.org/officeDocument/2006/relationships/tags" Target="../tags/tag477.xml"/><Relationship Id="rId53" Type="http://schemas.openxmlformats.org/officeDocument/2006/relationships/tags" Target="../tags/tag485.xml"/><Relationship Id="rId5" Type="http://schemas.openxmlformats.org/officeDocument/2006/relationships/tags" Target="../tags/tag437.xml"/><Relationship Id="rId10" Type="http://schemas.openxmlformats.org/officeDocument/2006/relationships/tags" Target="../tags/tag442.xml"/><Relationship Id="rId19" Type="http://schemas.openxmlformats.org/officeDocument/2006/relationships/tags" Target="../tags/tag451.xml"/><Relationship Id="rId31" Type="http://schemas.openxmlformats.org/officeDocument/2006/relationships/tags" Target="../tags/tag463.xml"/><Relationship Id="rId44" Type="http://schemas.openxmlformats.org/officeDocument/2006/relationships/tags" Target="../tags/tag476.xml"/><Relationship Id="rId52" Type="http://schemas.openxmlformats.org/officeDocument/2006/relationships/tags" Target="../tags/tag484.xml"/><Relationship Id="rId4" Type="http://schemas.openxmlformats.org/officeDocument/2006/relationships/tags" Target="../tags/tag436.xml"/><Relationship Id="rId9" Type="http://schemas.openxmlformats.org/officeDocument/2006/relationships/tags" Target="../tags/tag441.xml"/><Relationship Id="rId14" Type="http://schemas.openxmlformats.org/officeDocument/2006/relationships/tags" Target="../tags/tag446.xml"/><Relationship Id="rId22" Type="http://schemas.openxmlformats.org/officeDocument/2006/relationships/tags" Target="../tags/tag454.xml"/><Relationship Id="rId27" Type="http://schemas.openxmlformats.org/officeDocument/2006/relationships/tags" Target="../tags/tag459.xml"/><Relationship Id="rId30" Type="http://schemas.openxmlformats.org/officeDocument/2006/relationships/tags" Target="../tags/tag462.xml"/><Relationship Id="rId35" Type="http://schemas.openxmlformats.org/officeDocument/2006/relationships/tags" Target="../tags/tag467.xml"/><Relationship Id="rId43" Type="http://schemas.openxmlformats.org/officeDocument/2006/relationships/tags" Target="../tags/tag475.xml"/><Relationship Id="rId48" Type="http://schemas.openxmlformats.org/officeDocument/2006/relationships/tags" Target="../tags/tag480.xml"/><Relationship Id="rId8" Type="http://schemas.openxmlformats.org/officeDocument/2006/relationships/tags" Target="../tags/tag440.xml"/><Relationship Id="rId51" Type="http://schemas.openxmlformats.org/officeDocument/2006/relationships/tags" Target="../tags/tag483.xml"/><Relationship Id="rId3" Type="http://schemas.openxmlformats.org/officeDocument/2006/relationships/tags" Target="../tags/tag435.xml"/><Relationship Id="rId12" Type="http://schemas.openxmlformats.org/officeDocument/2006/relationships/tags" Target="../tags/tag444.xml"/><Relationship Id="rId17" Type="http://schemas.openxmlformats.org/officeDocument/2006/relationships/tags" Target="../tags/tag449.xml"/><Relationship Id="rId25" Type="http://schemas.openxmlformats.org/officeDocument/2006/relationships/tags" Target="../tags/tag457.xml"/><Relationship Id="rId33" Type="http://schemas.openxmlformats.org/officeDocument/2006/relationships/tags" Target="../tags/tag465.xml"/><Relationship Id="rId38" Type="http://schemas.openxmlformats.org/officeDocument/2006/relationships/tags" Target="../tags/tag470.xml"/><Relationship Id="rId46" Type="http://schemas.openxmlformats.org/officeDocument/2006/relationships/tags" Target="../tags/tag478.xml"/><Relationship Id="rId20" Type="http://schemas.openxmlformats.org/officeDocument/2006/relationships/tags" Target="../tags/tag452.xml"/><Relationship Id="rId41" Type="http://schemas.openxmlformats.org/officeDocument/2006/relationships/tags" Target="../tags/tag473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5" Type="http://schemas.openxmlformats.org/officeDocument/2006/relationships/tags" Target="../tags/tag447.xml"/><Relationship Id="rId23" Type="http://schemas.openxmlformats.org/officeDocument/2006/relationships/tags" Target="../tags/tag455.xml"/><Relationship Id="rId28" Type="http://schemas.openxmlformats.org/officeDocument/2006/relationships/tags" Target="../tags/tag460.xml"/><Relationship Id="rId36" Type="http://schemas.openxmlformats.org/officeDocument/2006/relationships/tags" Target="../tags/tag468.xml"/><Relationship Id="rId49" Type="http://schemas.openxmlformats.org/officeDocument/2006/relationships/tags" Target="../tags/tag48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498.xml"/><Relationship Id="rId18" Type="http://schemas.openxmlformats.org/officeDocument/2006/relationships/tags" Target="../tags/tag503.xml"/><Relationship Id="rId26" Type="http://schemas.openxmlformats.org/officeDocument/2006/relationships/tags" Target="../tags/tag511.xml"/><Relationship Id="rId39" Type="http://schemas.openxmlformats.org/officeDocument/2006/relationships/tags" Target="../tags/tag524.xml"/><Relationship Id="rId21" Type="http://schemas.openxmlformats.org/officeDocument/2006/relationships/tags" Target="../tags/tag506.xml"/><Relationship Id="rId34" Type="http://schemas.openxmlformats.org/officeDocument/2006/relationships/tags" Target="../tags/tag519.xml"/><Relationship Id="rId42" Type="http://schemas.openxmlformats.org/officeDocument/2006/relationships/tags" Target="../tags/tag527.xml"/><Relationship Id="rId47" Type="http://schemas.openxmlformats.org/officeDocument/2006/relationships/tags" Target="../tags/tag532.xml"/><Relationship Id="rId50" Type="http://schemas.openxmlformats.org/officeDocument/2006/relationships/tags" Target="../tags/tag535.xml"/><Relationship Id="rId55" Type="http://schemas.openxmlformats.org/officeDocument/2006/relationships/tags" Target="../tags/tag540.xml"/><Relationship Id="rId7" Type="http://schemas.openxmlformats.org/officeDocument/2006/relationships/tags" Target="../tags/tag492.xml"/><Relationship Id="rId2" Type="http://schemas.openxmlformats.org/officeDocument/2006/relationships/tags" Target="../tags/tag487.xml"/><Relationship Id="rId16" Type="http://schemas.openxmlformats.org/officeDocument/2006/relationships/tags" Target="../tags/tag501.xml"/><Relationship Id="rId29" Type="http://schemas.openxmlformats.org/officeDocument/2006/relationships/tags" Target="../tags/tag514.xml"/><Relationship Id="rId11" Type="http://schemas.openxmlformats.org/officeDocument/2006/relationships/tags" Target="../tags/tag496.xml"/><Relationship Id="rId24" Type="http://schemas.openxmlformats.org/officeDocument/2006/relationships/tags" Target="../tags/tag509.xml"/><Relationship Id="rId32" Type="http://schemas.openxmlformats.org/officeDocument/2006/relationships/tags" Target="../tags/tag517.xml"/><Relationship Id="rId37" Type="http://schemas.openxmlformats.org/officeDocument/2006/relationships/tags" Target="../tags/tag522.xml"/><Relationship Id="rId40" Type="http://schemas.openxmlformats.org/officeDocument/2006/relationships/tags" Target="../tags/tag525.xml"/><Relationship Id="rId45" Type="http://schemas.openxmlformats.org/officeDocument/2006/relationships/tags" Target="../tags/tag530.xml"/><Relationship Id="rId53" Type="http://schemas.openxmlformats.org/officeDocument/2006/relationships/tags" Target="../tags/tag538.xml"/><Relationship Id="rId58" Type="http://schemas.openxmlformats.org/officeDocument/2006/relationships/tags" Target="../tags/tag543.xml"/><Relationship Id="rId5" Type="http://schemas.openxmlformats.org/officeDocument/2006/relationships/tags" Target="../tags/tag490.xml"/><Relationship Id="rId61" Type="http://schemas.openxmlformats.org/officeDocument/2006/relationships/slideLayout" Target="../slideLayouts/slideLayout7.xml"/><Relationship Id="rId19" Type="http://schemas.openxmlformats.org/officeDocument/2006/relationships/tags" Target="../tags/tag504.xml"/><Relationship Id="rId14" Type="http://schemas.openxmlformats.org/officeDocument/2006/relationships/tags" Target="../tags/tag499.xml"/><Relationship Id="rId22" Type="http://schemas.openxmlformats.org/officeDocument/2006/relationships/tags" Target="../tags/tag507.xml"/><Relationship Id="rId27" Type="http://schemas.openxmlformats.org/officeDocument/2006/relationships/tags" Target="../tags/tag512.xml"/><Relationship Id="rId30" Type="http://schemas.openxmlformats.org/officeDocument/2006/relationships/tags" Target="../tags/tag515.xml"/><Relationship Id="rId35" Type="http://schemas.openxmlformats.org/officeDocument/2006/relationships/tags" Target="../tags/tag520.xml"/><Relationship Id="rId43" Type="http://schemas.openxmlformats.org/officeDocument/2006/relationships/tags" Target="../tags/tag528.xml"/><Relationship Id="rId48" Type="http://schemas.openxmlformats.org/officeDocument/2006/relationships/tags" Target="../tags/tag533.xml"/><Relationship Id="rId56" Type="http://schemas.openxmlformats.org/officeDocument/2006/relationships/tags" Target="../tags/tag541.xml"/><Relationship Id="rId8" Type="http://schemas.openxmlformats.org/officeDocument/2006/relationships/tags" Target="../tags/tag493.xml"/><Relationship Id="rId51" Type="http://schemas.openxmlformats.org/officeDocument/2006/relationships/tags" Target="../tags/tag536.xml"/><Relationship Id="rId3" Type="http://schemas.openxmlformats.org/officeDocument/2006/relationships/tags" Target="../tags/tag488.xml"/><Relationship Id="rId12" Type="http://schemas.openxmlformats.org/officeDocument/2006/relationships/tags" Target="../tags/tag497.xml"/><Relationship Id="rId17" Type="http://schemas.openxmlformats.org/officeDocument/2006/relationships/tags" Target="../tags/tag502.xml"/><Relationship Id="rId25" Type="http://schemas.openxmlformats.org/officeDocument/2006/relationships/tags" Target="../tags/tag510.xml"/><Relationship Id="rId33" Type="http://schemas.openxmlformats.org/officeDocument/2006/relationships/tags" Target="../tags/tag518.xml"/><Relationship Id="rId38" Type="http://schemas.openxmlformats.org/officeDocument/2006/relationships/tags" Target="../tags/tag523.xml"/><Relationship Id="rId46" Type="http://schemas.openxmlformats.org/officeDocument/2006/relationships/tags" Target="../tags/tag531.xml"/><Relationship Id="rId59" Type="http://schemas.openxmlformats.org/officeDocument/2006/relationships/tags" Target="../tags/tag544.xml"/><Relationship Id="rId20" Type="http://schemas.openxmlformats.org/officeDocument/2006/relationships/tags" Target="../tags/tag505.xml"/><Relationship Id="rId41" Type="http://schemas.openxmlformats.org/officeDocument/2006/relationships/tags" Target="../tags/tag526.xml"/><Relationship Id="rId54" Type="http://schemas.openxmlformats.org/officeDocument/2006/relationships/tags" Target="../tags/tag539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15" Type="http://schemas.openxmlformats.org/officeDocument/2006/relationships/tags" Target="../tags/tag500.xml"/><Relationship Id="rId23" Type="http://schemas.openxmlformats.org/officeDocument/2006/relationships/tags" Target="../tags/tag508.xml"/><Relationship Id="rId28" Type="http://schemas.openxmlformats.org/officeDocument/2006/relationships/tags" Target="../tags/tag513.xml"/><Relationship Id="rId36" Type="http://schemas.openxmlformats.org/officeDocument/2006/relationships/tags" Target="../tags/tag521.xml"/><Relationship Id="rId49" Type="http://schemas.openxmlformats.org/officeDocument/2006/relationships/tags" Target="../tags/tag534.xml"/><Relationship Id="rId57" Type="http://schemas.openxmlformats.org/officeDocument/2006/relationships/tags" Target="../tags/tag542.xml"/><Relationship Id="rId10" Type="http://schemas.openxmlformats.org/officeDocument/2006/relationships/tags" Target="../tags/tag495.xml"/><Relationship Id="rId31" Type="http://schemas.openxmlformats.org/officeDocument/2006/relationships/tags" Target="../tags/tag516.xml"/><Relationship Id="rId44" Type="http://schemas.openxmlformats.org/officeDocument/2006/relationships/tags" Target="../tags/tag529.xml"/><Relationship Id="rId52" Type="http://schemas.openxmlformats.org/officeDocument/2006/relationships/tags" Target="../tags/tag537.xml"/><Relationship Id="rId60" Type="http://schemas.openxmlformats.org/officeDocument/2006/relationships/tags" Target="../tags/tag545.xml"/><Relationship Id="rId4" Type="http://schemas.openxmlformats.org/officeDocument/2006/relationships/tags" Target="../tags/tag489.xml"/><Relationship Id="rId9" Type="http://schemas.openxmlformats.org/officeDocument/2006/relationships/tags" Target="../tags/tag4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6.png"/><Relationship Id="rId2" Type="http://schemas.openxmlformats.org/officeDocument/2006/relationships/tags" Target="../tags/tag30.xml"/><Relationship Id="rId16" Type="http://schemas.openxmlformats.org/officeDocument/2006/relationships/image" Target="../media/image5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9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558.xml"/><Relationship Id="rId18" Type="http://schemas.openxmlformats.org/officeDocument/2006/relationships/tags" Target="../tags/tag563.xml"/><Relationship Id="rId26" Type="http://schemas.openxmlformats.org/officeDocument/2006/relationships/tags" Target="../tags/tag571.xml"/><Relationship Id="rId39" Type="http://schemas.openxmlformats.org/officeDocument/2006/relationships/tags" Target="../tags/tag584.xml"/><Relationship Id="rId21" Type="http://schemas.openxmlformats.org/officeDocument/2006/relationships/tags" Target="../tags/tag566.xml"/><Relationship Id="rId34" Type="http://schemas.openxmlformats.org/officeDocument/2006/relationships/tags" Target="../tags/tag579.xml"/><Relationship Id="rId42" Type="http://schemas.openxmlformats.org/officeDocument/2006/relationships/tags" Target="../tags/tag587.xml"/><Relationship Id="rId47" Type="http://schemas.openxmlformats.org/officeDocument/2006/relationships/tags" Target="../tags/tag592.xml"/><Relationship Id="rId50" Type="http://schemas.openxmlformats.org/officeDocument/2006/relationships/tags" Target="../tags/tag595.xml"/><Relationship Id="rId7" Type="http://schemas.openxmlformats.org/officeDocument/2006/relationships/tags" Target="../tags/tag552.xml"/><Relationship Id="rId2" Type="http://schemas.openxmlformats.org/officeDocument/2006/relationships/tags" Target="../tags/tag547.xml"/><Relationship Id="rId16" Type="http://schemas.openxmlformats.org/officeDocument/2006/relationships/tags" Target="../tags/tag561.xml"/><Relationship Id="rId29" Type="http://schemas.openxmlformats.org/officeDocument/2006/relationships/tags" Target="../tags/tag574.xml"/><Relationship Id="rId11" Type="http://schemas.openxmlformats.org/officeDocument/2006/relationships/tags" Target="../tags/tag556.xml"/><Relationship Id="rId24" Type="http://schemas.openxmlformats.org/officeDocument/2006/relationships/tags" Target="../tags/tag569.xml"/><Relationship Id="rId32" Type="http://schemas.openxmlformats.org/officeDocument/2006/relationships/tags" Target="../tags/tag577.xml"/><Relationship Id="rId37" Type="http://schemas.openxmlformats.org/officeDocument/2006/relationships/tags" Target="../tags/tag582.xml"/><Relationship Id="rId40" Type="http://schemas.openxmlformats.org/officeDocument/2006/relationships/tags" Target="../tags/tag585.xml"/><Relationship Id="rId45" Type="http://schemas.openxmlformats.org/officeDocument/2006/relationships/tags" Target="../tags/tag590.xml"/><Relationship Id="rId53" Type="http://schemas.openxmlformats.org/officeDocument/2006/relationships/tags" Target="../tags/tag598.xml"/><Relationship Id="rId5" Type="http://schemas.openxmlformats.org/officeDocument/2006/relationships/tags" Target="../tags/tag550.xml"/><Relationship Id="rId10" Type="http://schemas.openxmlformats.org/officeDocument/2006/relationships/tags" Target="../tags/tag555.xml"/><Relationship Id="rId19" Type="http://schemas.openxmlformats.org/officeDocument/2006/relationships/tags" Target="../tags/tag564.xml"/><Relationship Id="rId31" Type="http://schemas.openxmlformats.org/officeDocument/2006/relationships/tags" Target="../tags/tag576.xml"/><Relationship Id="rId44" Type="http://schemas.openxmlformats.org/officeDocument/2006/relationships/tags" Target="../tags/tag589.xml"/><Relationship Id="rId52" Type="http://schemas.openxmlformats.org/officeDocument/2006/relationships/tags" Target="../tags/tag597.xml"/><Relationship Id="rId4" Type="http://schemas.openxmlformats.org/officeDocument/2006/relationships/tags" Target="../tags/tag549.xml"/><Relationship Id="rId9" Type="http://schemas.openxmlformats.org/officeDocument/2006/relationships/tags" Target="../tags/tag554.xml"/><Relationship Id="rId14" Type="http://schemas.openxmlformats.org/officeDocument/2006/relationships/tags" Target="../tags/tag559.xml"/><Relationship Id="rId22" Type="http://schemas.openxmlformats.org/officeDocument/2006/relationships/tags" Target="../tags/tag567.xml"/><Relationship Id="rId27" Type="http://schemas.openxmlformats.org/officeDocument/2006/relationships/tags" Target="../tags/tag572.xml"/><Relationship Id="rId30" Type="http://schemas.openxmlformats.org/officeDocument/2006/relationships/tags" Target="../tags/tag575.xml"/><Relationship Id="rId35" Type="http://schemas.openxmlformats.org/officeDocument/2006/relationships/tags" Target="../tags/tag580.xml"/><Relationship Id="rId43" Type="http://schemas.openxmlformats.org/officeDocument/2006/relationships/tags" Target="../tags/tag588.xml"/><Relationship Id="rId48" Type="http://schemas.openxmlformats.org/officeDocument/2006/relationships/tags" Target="../tags/tag593.xml"/><Relationship Id="rId8" Type="http://schemas.openxmlformats.org/officeDocument/2006/relationships/tags" Target="../tags/tag553.xml"/><Relationship Id="rId51" Type="http://schemas.openxmlformats.org/officeDocument/2006/relationships/tags" Target="../tags/tag596.xml"/><Relationship Id="rId3" Type="http://schemas.openxmlformats.org/officeDocument/2006/relationships/tags" Target="../tags/tag548.xml"/><Relationship Id="rId12" Type="http://schemas.openxmlformats.org/officeDocument/2006/relationships/tags" Target="../tags/tag557.xml"/><Relationship Id="rId17" Type="http://schemas.openxmlformats.org/officeDocument/2006/relationships/tags" Target="../tags/tag562.xml"/><Relationship Id="rId25" Type="http://schemas.openxmlformats.org/officeDocument/2006/relationships/tags" Target="../tags/tag570.xml"/><Relationship Id="rId33" Type="http://schemas.openxmlformats.org/officeDocument/2006/relationships/tags" Target="../tags/tag578.xml"/><Relationship Id="rId38" Type="http://schemas.openxmlformats.org/officeDocument/2006/relationships/tags" Target="../tags/tag583.xml"/><Relationship Id="rId46" Type="http://schemas.openxmlformats.org/officeDocument/2006/relationships/tags" Target="../tags/tag591.xml"/><Relationship Id="rId20" Type="http://schemas.openxmlformats.org/officeDocument/2006/relationships/tags" Target="../tags/tag565.xml"/><Relationship Id="rId41" Type="http://schemas.openxmlformats.org/officeDocument/2006/relationships/tags" Target="../tags/tag586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546.xml"/><Relationship Id="rId6" Type="http://schemas.openxmlformats.org/officeDocument/2006/relationships/tags" Target="../tags/tag551.xml"/><Relationship Id="rId15" Type="http://schemas.openxmlformats.org/officeDocument/2006/relationships/tags" Target="../tags/tag560.xml"/><Relationship Id="rId23" Type="http://schemas.openxmlformats.org/officeDocument/2006/relationships/tags" Target="../tags/tag568.xml"/><Relationship Id="rId28" Type="http://schemas.openxmlformats.org/officeDocument/2006/relationships/tags" Target="../tags/tag573.xml"/><Relationship Id="rId36" Type="http://schemas.openxmlformats.org/officeDocument/2006/relationships/tags" Target="../tags/tag581.xml"/><Relationship Id="rId49" Type="http://schemas.openxmlformats.org/officeDocument/2006/relationships/tags" Target="../tags/tag59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611.xml"/><Relationship Id="rId18" Type="http://schemas.openxmlformats.org/officeDocument/2006/relationships/tags" Target="../tags/tag616.xml"/><Relationship Id="rId26" Type="http://schemas.openxmlformats.org/officeDocument/2006/relationships/tags" Target="../tags/tag624.xml"/><Relationship Id="rId39" Type="http://schemas.openxmlformats.org/officeDocument/2006/relationships/tags" Target="../tags/tag637.xml"/><Relationship Id="rId21" Type="http://schemas.openxmlformats.org/officeDocument/2006/relationships/tags" Target="../tags/tag619.xml"/><Relationship Id="rId34" Type="http://schemas.openxmlformats.org/officeDocument/2006/relationships/tags" Target="../tags/tag632.xml"/><Relationship Id="rId42" Type="http://schemas.openxmlformats.org/officeDocument/2006/relationships/tags" Target="../tags/tag640.xml"/><Relationship Id="rId47" Type="http://schemas.openxmlformats.org/officeDocument/2006/relationships/tags" Target="../tags/tag645.xml"/><Relationship Id="rId50" Type="http://schemas.openxmlformats.org/officeDocument/2006/relationships/tags" Target="../tags/tag648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605.xml"/><Relationship Id="rId2" Type="http://schemas.openxmlformats.org/officeDocument/2006/relationships/tags" Target="../tags/tag600.xml"/><Relationship Id="rId16" Type="http://schemas.openxmlformats.org/officeDocument/2006/relationships/tags" Target="../tags/tag614.xml"/><Relationship Id="rId29" Type="http://schemas.openxmlformats.org/officeDocument/2006/relationships/tags" Target="../tags/tag627.xml"/><Relationship Id="rId11" Type="http://schemas.openxmlformats.org/officeDocument/2006/relationships/tags" Target="../tags/tag609.xml"/><Relationship Id="rId24" Type="http://schemas.openxmlformats.org/officeDocument/2006/relationships/tags" Target="../tags/tag622.xml"/><Relationship Id="rId32" Type="http://schemas.openxmlformats.org/officeDocument/2006/relationships/tags" Target="../tags/tag630.xml"/><Relationship Id="rId37" Type="http://schemas.openxmlformats.org/officeDocument/2006/relationships/tags" Target="../tags/tag635.xml"/><Relationship Id="rId40" Type="http://schemas.openxmlformats.org/officeDocument/2006/relationships/tags" Target="../tags/tag638.xml"/><Relationship Id="rId45" Type="http://schemas.openxmlformats.org/officeDocument/2006/relationships/tags" Target="../tags/tag643.xml"/><Relationship Id="rId53" Type="http://schemas.openxmlformats.org/officeDocument/2006/relationships/tags" Target="../tags/tag651.xml"/><Relationship Id="rId5" Type="http://schemas.openxmlformats.org/officeDocument/2006/relationships/tags" Target="../tags/tag603.xml"/><Relationship Id="rId10" Type="http://schemas.openxmlformats.org/officeDocument/2006/relationships/tags" Target="../tags/tag608.xml"/><Relationship Id="rId19" Type="http://schemas.openxmlformats.org/officeDocument/2006/relationships/tags" Target="../tags/tag617.xml"/><Relationship Id="rId31" Type="http://schemas.openxmlformats.org/officeDocument/2006/relationships/tags" Target="../tags/tag629.xml"/><Relationship Id="rId44" Type="http://schemas.openxmlformats.org/officeDocument/2006/relationships/tags" Target="../tags/tag642.xml"/><Relationship Id="rId52" Type="http://schemas.openxmlformats.org/officeDocument/2006/relationships/tags" Target="../tags/tag650.xml"/><Relationship Id="rId4" Type="http://schemas.openxmlformats.org/officeDocument/2006/relationships/tags" Target="../tags/tag602.xml"/><Relationship Id="rId9" Type="http://schemas.openxmlformats.org/officeDocument/2006/relationships/tags" Target="../tags/tag607.xml"/><Relationship Id="rId14" Type="http://schemas.openxmlformats.org/officeDocument/2006/relationships/tags" Target="../tags/tag612.xml"/><Relationship Id="rId22" Type="http://schemas.openxmlformats.org/officeDocument/2006/relationships/tags" Target="../tags/tag620.xml"/><Relationship Id="rId27" Type="http://schemas.openxmlformats.org/officeDocument/2006/relationships/tags" Target="../tags/tag625.xml"/><Relationship Id="rId30" Type="http://schemas.openxmlformats.org/officeDocument/2006/relationships/tags" Target="../tags/tag628.xml"/><Relationship Id="rId35" Type="http://schemas.openxmlformats.org/officeDocument/2006/relationships/tags" Target="../tags/tag633.xml"/><Relationship Id="rId43" Type="http://schemas.openxmlformats.org/officeDocument/2006/relationships/tags" Target="../tags/tag641.xml"/><Relationship Id="rId48" Type="http://schemas.openxmlformats.org/officeDocument/2006/relationships/tags" Target="../tags/tag646.xml"/><Relationship Id="rId8" Type="http://schemas.openxmlformats.org/officeDocument/2006/relationships/tags" Target="../tags/tag606.xml"/><Relationship Id="rId51" Type="http://schemas.openxmlformats.org/officeDocument/2006/relationships/tags" Target="../tags/tag649.xml"/><Relationship Id="rId3" Type="http://schemas.openxmlformats.org/officeDocument/2006/relationships/tags" Target="../tags/tag601.xml"/><Relationship Id="rId12" Type="http://schemas.openxmlformats.org/officeDocument/2006/relationships/tags" Target="../tags/tag610.xml"/><Relationship Id="rId17" Type="http://schemas.openxmlformats.org/officeDocument/2006/relationships/tags" Target="../tags/tag615.xml"/><Relationship Id="rId25" Type="http://schemas.openxmlformats.org/officeDocument/2006/relationships/tags" Target="../tags/tag623.xml"/><Relationship Id="rId33" Type="http://schemas.openxmlformats.org/officeDocument/2006/relationships/tags" Target="../tags/tag631.xml"/><Relationship Id="rId38" Type="http://schemas.openxmlformats.org/officeDocument/2006/relationships/tags" Target="../tags/tag636.xml"/><Relationship Id="rId46" Type="http://schemas.openxmlformats.org/officeDocument/2006/relationships/tags" Target="../tags/tag644.xml"/><Relationship Id="rId20" Type="http://schemas.openxmlformats.org/officeDocument/2006/relationships/tags" Target="../tags/tag618.xml"/><Relationship Id="rId41" Type="http://schemas.openxmlformats.org/officeDocument/2006/relationships/tags" Target="../tags/tag639.xml"/><Relationship Id="rId54" Type="http://schemas.openxmlformats.org/officeDocument/2006/relationships/tags" Target="../tags/tag652.xml"/><Relationship Id="rId1" Type="http://schemas.openxmlformats.org/officeDocument/2006/relationships/tags" Target="../tags/tag599.xml"/><Relationship Id="rId6" Type="http://schemas.openxmlformats.org/officeDocument/2006/relationships/tags" Target="../tags/tag604.xml"/><Relationship Id="rId15" Type="http://schemas.openxmlformats.org/officeDocument/2006/relationships/tags" Target="../tags/tag613.xml"/><Relationship Id="rId23" Type="http://schemas.openxmlformats.org/officeDocument/2006/relationships/tags" Target="../tags/tag621.xml"/><Relationship Id="rId28" Type="http://schemas.openxmlformats.org/officeDocument/2006/relationships/tags" Target="../tags/tag626.xml"/><Relationship Id="rId36" Type="http://schemas.openxmlformats.org/officeDocument/2006/relationships/tags" Target="../tags/tag634.xml"/><Relationship Id="rId49" Type="http://schemas.openxmlformats.org/officeDocument/2006/relationships/tags" Target="../tags/tag64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26" Type="http://schemas.openxmlformats.org/officeDocument/2006/relationships/tags" Target="../tags/tag678.xml"/><Relationship Id="rId39" Type="http://schemas.openxmlformats.org/officeDocument/2006/relationships/tags" Target="../tags/tag691.xml"/><Relationship Id="rId21" Type="http://schemas.openxmlformats.org/officeDocument/2006/relationships/tags" Target="../tags/tag673.xml"/><Relationship Id="rId34" Type="http://schemas.openxmlformats.org/officeDocument/2006/relationships/tags" Target="../tags/tag686.xml"/><Relationship Id="rId42" Type="http://schemas.openxmlformats.org/officeDocument/2006/relationships/tags" Target="../tags/tag694.xml"/><Relationship Id="rId47" Type="http://schemas.openxmlformats.org/officeDocument/2006/relationships/tags" Target="../tags/tag699.xml"/><Relationship Id="rId50" Type="http://schemas.openxmlformats.org/officeDocument/2006/relationships/tags" Target="../tags/tag702.xml"/><Relationship Id="rId7" Type="http://schemas.openxmlformats.org/officeDocument/2006/relationships/tags" Target="../tags/tag65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9" Type="http://schemas.openxmlformats.org/officeDocument/2006/relationships/tags" Target="../tags/tag681.xml"/><Relationship Id="rId11" Type="http://schemas.openxmlformats.org/officeDocument/2006/relationships/tags" Target="../tags/tag663.xml"/><Relationship Id="rId24" Type="http://schemas.openxmlformats.org/officeDocument/2006/relationships/tags" Target="../tags/tag676.xml"/><Relationship Id="rId32" Type="http://schemas.openxmlformats.org/officeDocument/2006/relationships/tags" Target="../tags/tag684.xml"/><Relationship Id="rId37" Type="http://schemas.openxmlformats.org/officeDocument/2006/relationships/tags" Target="../tags/tag689.xml"/><Relationship Id="rId40" Type="http://schemas.openxmlformats.org/officeDocument/2006/relationships/tags" Target="../tags/tag692.xml"/><Relationship Id="rId45" Type="http://schemas.openxmlformats.org/officeDocument/2006/relationships/tags" Target="../tags/tag697.xml"/><Relationship Id="rId53" Type="http://schemas.openxmlformats.org/officeDocument/2006/relationships/tags" Target="../tags/tag705.xml"/><Relationship Id="rId5" Type="http://schemas.openxmlformats.org/officeDocument/2006/relationships/tags" Target="../tags/tag65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31" Type="http://schemas.openxmlformats.org/officeDocument/2006/relationships/tags" Target="../tags/tag683.xml"/><Relationship Id="rId44" Type="http://schemas.openxmlformats.org/officeDocument/2006/relationships/tags" Target="../tags/tag696.xml"/><Relationship Id="rId52" Type="http://schemas.openxmlformats.org/officeDocument/2006/relationships/tags" Target="../tags/tag704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Relationship Id="rId22" Type="http://schemas.openxmlformats.org/officeDocument/2006/relationships/tags" Target="../tags/tag674.xml"/><Relationship Id="rId27" Type="http://schemas.openxmlformats.org/officeDocument/2006/relationships/tags" Target="../tags/tag679.xml"/><Relationship Id="rId30" Type="http://schemas.openxmlformats.org/officeDocument/2006/relationships/tags" Target="../tags/tag682.xml"/><Relationship Id="rId35" Type="http://schemas.openxmlformats.org/officeDocument/2006/relationships/tags" Target="../tags/tag687.xml"/><Relationship Id="rId43" Type="http://schemas.openxmlformats.org/officeDocument/2006/relationships/tags" Target="../tags/tag695.xml"/><Relationship Id="rId48" Type="http://schemas.openxmlformats.org/officeDocument/2006/relationships/tags" Target="../tags/tag700.xml"/><Relationship Id="rId8" Type="http://schemas.openxmlformats.org/officeDocument/2006/relationships/tags" Target="../tags/tag660.xml"/><Relationship Id="rId51" Type="http://schemas.openxmlformats.org/officeDocument/2006/relationships/tags" Target="../tags/tag703.xml"/><Relationship Id="rId3" Type="http://schemas.openxmlformats.org/officeDocument/2006/relationships/tags" Target="../tags/tag655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5" Type="http://schemas.openxmlformats.org/officeDocument/2006/relationships/tags" Target="../tags/tag677.xml"/><Relationship Id="rId33" Type="http://schemas.openxmlformats.org/officeDocument/2006/relationships/tags" Target="../tags/tag685.xml"/><Relationship Id="rId38" Type="http://schemas.openxmlformats.org/officeDocument/2006/relationships/tags" Target="../tags/tag690.xml"/><Relationship Id="rId46" Type="http://schemas.openxmlformats.org/officeDocument/2006/relationships/tags" Target="../tags/tag698.xml"/><Relationship Id="rId20" Type="http://schemas.openxmlformats.org/officeDocument/2006/relationships/tags" Target="../tags/tag672.xml"/><Relationship Id="rId41" Type="http://schemas.openxmlformats.org/officeDocument/2006/relationships/tags" Target="../tags/tag693.xml"/><Relationship Id="rId54" Type="http://schemas.openxmlformats.org/officeDocument/2006/relationships/slideLayout" Target="../slideLayouts/slideLayout7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5" Type="http://schemas.openxmlformats.org/officeDocument/2006/relationships/tags" Target="../tags/tag667.xml"/><Relationship Id="rId23" Type="http://schemas.openxmlformats.org/officeDocument/2006/relationships/tags" Target="../tags/tag675.xml"/><Relationship Id="rId28" Type="http://schemas.openxmlformats.org/officeDocument/2006/relationships/tags" Target="../tags/tag680.xml"/><Relationship Id="rId36" Type="http://schemas.openxmlformats.org/officeDocument/2006/relationships/tags" Target="../tags/tag688.xml"/><Relationship Id="rId49" Type="http://schemas.openxmlformats.org/officeDocument/2006/relationships/tags" Target="../tags/tag70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tags" Target="../tags/tag822.xml"/><Relationship Id="rId299" Type="http://schemas.openxmlformats.org/officeDocument/2006/relationships/tags" Target="../tags/tag1004.xml"/><Relationship Id="rId21" Type="http://schemas.openxmlformats.org/officeDocument/2006/relationships/tags" Target="../tags/tag726.xml"/><Relationship Id="rId63" Type="http://schemas.openxmlformats.org/officeDocument/2006/relationships/tags" Target="../tags/tag768.xml"/><Relationship Id="rId159" Type="http://schemas.openxmlformats.org/officeDocument/2006/relationships/tags" Target="../tags/tag864.xml"/><Relationship Id="rId324" Type="http://schemas.openxmlformats.org/officeDocument/2006/relationships/tags" Target="../tags/tag1029.xml"/><Relationship Id="rId170" Type="http://schemas.openxmlformats.org/officeDocument/2006/relationships/tags" Target="../tags/tag875.xml"/><Relationship Id="rId226" Type="http://schemas.openxmlformats.org/officeDocument/2006/relationships/tags" Target="../tags/tag931.xml"/><Relationship Id="rId268" Type="http://schemas.openxmlformats.org/officeDocument/2006/relationships/tags" Target="../tags/tag973.xml"/><Relationship Id="rId32" Type="http://schemas.openxmlformats.org/officeDocument/2006/relationships/tags" Target="../tags/tag737.xml"/><Relationship Id="rId74" Type="http://schemas.openxmlformats.org/officeDocument/2006/relationships/tags" Target="../tags/tag779.xml"/><Relationship Id="rId128" Type="http://schemas.openxmlformats.org/officeDocument/2006/relationships/tags" Target="../tags/tag833.xml"/><Relationship Id="rId335" Type="http://schemas.openxmlformats.org/officeDocument/2006/relationships/tags" Target="../tags/tag1040.xml"/><Relationship Id="rId5" Type="http://schemas.openxmlformats.org/officeDocument/2006/relationships/tags" Target="../tags/tag710.xml"/><Relationship Id="rId181" Type="http://schemas.openxmlformats.org/officeDocument/2006/relationships/tags" Target="../tags/tag886.xml"/><Relationship Id="rId237" Type="http://schemas.openxmlformats.org/officeDocument/2006/relationships/tags" Target="../tags/tag942.xml"/><Relationship Id="rId279" Type="http://schemas.openxmlformats.org/officeDocument/2006/relationships/tags" Target="../tags/tag984.xml"/><Relationship Id="rId43" Type="http://schemas.openxmlformats.org/officeDocument/2006/relationships/tags" Target="../tags/tag748.xml"/><Relationship Id="rId139" Type="http://schemas.openxmlformats.org/officeDocument/2006/relationships/tags" Target="../tags/tag844.xml"/><Relationship Id="rId290" Type="http://schemas.openxmlformats.org/officeDocument/2006/relationships/tags" Target="../tags/tag995.xml"/><Relationship Id="rId304" Type="http://schemas.openxmlformats.org/officeDocument/2006/relationships/tags" Target="../tags/tag1009.xml"/><Relationship Id="rId346" Type="http://schemas.openxmlformats.org/officeDocument/2006/relationships/tags" Target="../tags/tag1051.xml"/><Relationship Id="rId85" Type="http://schemas.openxmlformats.org/officeDocument/2006/relationships/tags" Target="../tags/tag790.xml"/><Relationship Id="rId150" Type="http://schemas.openxmlformats.org/officeDocument/2006/relationships/tags" Target="../tags/tag855.xml"/><Relationship Id="rId192" Type="http://schemas.openxmlformats.org/officeDocument/2006/relationships/tags" Target="../tags/tag897.xml"/><Relationship Id="rId206" Type="http://schemas.openxmlformats.org/officeDocument/2006/relationships/tags" Target="../tags/tag911.xml"/><Relationship Id="rId248" Type="http://schemas.openxmlformats.org/officeDocument/2006/relationships/tags" Target="../tags/tag953.xml"/><Relationship Id="rId12" Type="http://schemas.openxmlformats.org/officeDocument/2006/relationships/tags" Target="../tags/tag717.xml"/><Relationship Id="rId108" Type="http://schemas.openxmlformats.org/officeDocument/2006/relationships/tags" Target="../tags/tag813.xml"/><Relationship Id="rId315" Type="http://schemas.openxmlformats.org/officeDocument/2006/relationships/tags" Target="../tags/tag1020.xml"/><Relationship Id="rId54" Type="http://schemas.openxmlformats.org/officeDocument/2006/relationships/tags" Target="../tags/tag759.xml"/><Relationship Id="rId96" Type="http://schemas.openxmlformats.org/officeDocument/2006/relationships/tags" Target="../tags/tag801.xml"/><Relationship Id="rId161" Type="http://schemas.openxmlformats.org/officeDocument/2006/relationships/tags" Target="../tags/tag866.xml"/><Relationship Id="rId217" Type="http://schemas.openxmlformats.org/officeDocument/2006/relationships/tags" Target="../tags/tag922.xml"/><Relationship Id="rId259" Type="http://schemas.openxmlformats.org/officeDocument/2006/relationships/tags" Target="../tags/tag964.xml"/><Relationship Id="rId23" Type="http://schemas.openxmlformats.org/officeDocument/2006/relationships/tags" Target="../tags/tag728.xml"/><Relationship Id="rId119" Type="http://schemas.openxmlformats.org/officeDocument/2006/relationships/tags" Target="../tags/tag824.xml"/><Relationship Id="rId270" Type="http://schemas.openxmlformats.org/officeDocument/2006/relationships/tags" Target="../tags/tag975.xml"/><Relationship Id="rId326" Type="http://schemas.openxmlformats.org/officeDocument/2006/relationships/tags" Target="../tags/tag1031.xml"/><Relationship Id="rId65" Type="http://schemas.openxmlformats.org/officeDocument/2006/relationships/tags" Target="../tags/tag770.xml"/><Relationship Id="rId130" Type="http://schemas.openxmlformats.org/officeDocument/2006/relationships/tags" Target="../tags/tag835.xml"/><Relationship Id="rId172" Type="http://schemas.openxmlformats.org/officeDocument/2006/relationships/tags" Target="../tags/tag877.xml"/><Relationship Id="rId228" Type="http://schemas.openxmlformats.org/officeDocument/2006/relationships/tags" Target="../tags/tag933.xml"/><Relationship Id="rId281" Type="http://schemas.openxmlformats.org/officeDocument/2006/relationships/tags" Target="../tags/tag986.xml"/><Relationship Id="rId337" Type="http://schemas.openxmlformats.org/officeDocument/2006/relationships/tags" Target="../tags/tag1042.xml"/><Relationship Id="rId34" Type="http://schemas.openxmlformats.org/officeDocument/2006/relationships/tags" Target="../tags/tag739.xml"/><Relationship Id="rId76" Type="http://schemas.openxmlformats.org/officeDocument/2006/relationships/tags" Target="../tags/tag781.xml"/><Relationship Id="rId141" Type="http://schemas.openxmlformats.org/officeDocument/2006/relationships/tags" Target="../tags/tag846.xml"/><Relationship Id="rId7" Type="http://schemas.openxmlformats.org/officeDocument/2006/relationships/tags" Target="../tags/tag712.xml"/><Relationship Id="rId183" Type="http://schemas.openxmlformats.org/officeDocument/2006/relationships/tags" Target="../tags/tag888.xml"/><Relationship Id="rId239" Type="http://schemas.openxmlformats.org/officeDocument/2006/relationships/tags" Target="../tags/tag944.xml"/><Relationship Id="rId250" Type="http://schemas.openxmlformats.org/officeDocument/2006/relationships/tags" Target="../tags/tag955.xml"/><Relationship Id="rId292" Type="http://schemas.openxmlformats.org/officeDocument/2006/relationships/tags" Target="../tags/tag997.xml"/><Relationship Id="rId306" Type="http://schemas.openxmlformats.org/officeDocument/2006/relationships/tags" Target="../tags/tag1011.xml"/><Relationship Id="rId45" Type="http://schemas.openxmlformats.org/officeDocument/2006/relationships/tags" Target="../tags/tag750.xml"/><Relationship Id="rId87" Type="http://schemas.openxmlformats.org/officeDocument/2006/relationships/tags" Target="../tags/tag792.xml"/><Relationship Id="rId110" Type="http://schemas.openxmlformats.org/officeDocument/2006/relationships/tags" Target="../tags/tag815.xml"/><Relationship Id="rId348" Type="http://schemas.openxmlformats.org/officeDocument/2006/relationships/slideLayout" Target="../slideLayouts/slideLayout7.xml"/><Relationship Id="rId152" Type="http://schemas.openxmlformats.org/officeDocument/2006/relationships/tags" Target="../tags/tag857.xml"/><Relationship Id="rId194" Type="http://schemas.openxmlformats.org/officeDocument/2006/relationships/tags" Target="../tags/tag899.xml"/><Relationship Id="rId208" Type="http://schemas.openxmlformats.org/officeDocument/2006/relationships/tags" Target="../tags/tag913.xml"/><Relationship Id="rId261" Type="http://schemas.openxmlformats.org/officeDocument/2006/relationships/tags" Target="../tags/tag966.xml"/><Relationship Id="rId14" Type="http://schemas.openxmlformats.org/officeDocument/2006/relationships/tags" Target="../tags/tag719.xml"/><Relationship Id="rId35" Type="http://schemas.openxmlformats.org/officeDocument/2006/relationships/tags" Target="../tags/tag740.xml"/><Relationship Id="rId56" Type="http://schemas.openxmlformats.org/officeDocument/2006/relationships/tags" Target="../tags/tag761.xml"/><Relationship Id="rId77" Type="http://schemas.openxmlformats.org/officeDocument/2006/relationships/tags" Target="../tags/tag782.xml"/><Relationship Id="rId100" Type="http://schemas.openxmlformats.org/officeDocument/2006/relationships/tags" Target="../tags/tag805.xml"/><Relationship Id="rId282" Type="http://schemas.openxmlformats.org/officeDocument/2006/relationships/tags" Target="../tags/tag987.xml"/><Relationship Id="rId317" Type="http://schemas.openxmlformats.org/officeDocument/2006/relationships/tags" Target="../tags/tag1022.xml"/><Relationship Id="rId338" Type="http://schemas.openxmlformats.org/officeDocument/2006/relationships/tags" Target="../tags/tag1043.xml"/><Relationship Id="rId8" Type="http://schemas.openxmlformats.org/officeDocument/2006/relationships/tags" Target="../tags/tag713.xml"/><Relationship Id="rId98" Type="http://schemas.openxmlformats.org/officeDocument/2006/relationships/tags" Target="../tags/tag803.xml"/><Relationship Id="rId121" Type="http://schemas.openxmlformats.org/officeDocument/2006/relationships/tags" Target="../tags/tag826.xml"/><Relationship Id="rId142" Type="http://schemas.openxmlformats.org/officeDocument/2006/relationships/tags" Target="../tags/tag847.xml"/><Relationship Id="rId163" Type="http://schemas.openxmlformats.org/officeDocument/2006/relationships/tags" Target="../tags/tag868.xml"/><Relationship Id="rId184" Type="http://schemas.openxmlformats.org/officeDocument/2006/relationships/tags" Target="../tags/tag889.xml"/><Relationship Id="rId219" Type="http://schemas.openxmlformats.org/officeDocument/2006/relationships/tags" Target="../tags/tag924.xml"/><Relationship Id="rId230" Type="http://schemas.openxmlformats.org/officeDocument/2006/relationships/tags" Target="../tags/tag935.xml"/><Relationship Id="rId251" Type="http://schemas.openxmlformats.org/officeDocument/2006/relationships/tags" Target="../tags/tag956.xml"/><Relationship Id="rId25" Type="http://schemas.openxmlformats.org/officeDocument/2006/relationships/tags" Target="../tags/tag730.xml"/><Relationship Id="rId46" Type="http://schemas.openxmlformats.org/officeDocument/2006/relationships/tags" Target="../tags/tag751.xml"/><Relationship Id="rId67" Type="http://schemas.openxmlformats.org/officeDocument/2006/relationships/tags" Target="../tags/tag772.xml"/><Relationship Id="rId272" Type="http://schemas.openxmlformats.org/officeDocument/2006/relationships/tags" Target="../tags/tag977.xml"/><Relationship Id="rId293" Type="http://schemas.openxmlformats.org/officeDocument/2006/relationships/tags" Target="../tags/tag998.xml"/><Relationship Id="rId307" Type="http://schemas.openxmlformats.org/officeDocument/2006/relationships/tags" Target="../tags/tag1012.xml"/><Relationship Id="rId328" Type="http://schemas.openxmlformats.org/officeDocument/2006/relationships/tags" Target="../tags/tag1033.xml"/><Relationship Id="rId88" Type="http://schemas.openxmlformats.org/officeDocument/2006/relationships/tags" Target="../tags/tag793.xml"/><Relationship Id="rId111" Type="http://schemas.openxmlformats.org/officeDocument/2006/relationships/tags" Target="../tags/tag816.xml"/><Relationship Id="rId132" Type="http://schemas.openxmlformats.org/officeDocument/2006/relationships/tags" Target="../tags/tag837.xml"/><Relationship Id="rId153" Type="http://schemas.openxmlformats.org/officeDocument/2006/relationships/tags" Target="../tags/tag858.xml"/><Relationship Id="rId174" Type="http://schemas.openxmlformats.org/officeDocument/2006/relationships/tags" Target="../tags/tag879.xml"/><Relationship Id="rId195" Type="http://schemas.openxmlformats.org/officeDocument/2006/relationships/tags" Target="../tags/tag900.xml"/><Relationship Id="rId209" Type="http://schemas.openxmlformats.org/officeDocument/2006/relationships/tags" Target="../tags/tag914.xml"/><Relationship Id="rId220" Type="http://schemas.openxmlformats.org/officeDocument/2006/relationships/tags" Target="../tags/tag925.xml"/><Relationship Id="rId241" Type="http://schemas.openxmlformats.org/officeDocument/2006/relationships/tags" Target="../tags/tag946.xml"/><Relationship Id="rId15" Type="http://schemas.openxmlformats.org/officeDocument/2006/relationships/tags" Target="../tags/tag720.xml"/><Relationship Id="rId36" Type="http://schemas.openxmlformats.org/officeDocument/2006/relationships/tags" Target="../tags/tag741.xml"/><Relationship Id="rId57" Type="http://schemas.openxmlformats.org/officeDocument/2006/relationships/tags" Target="../tags/tag762.xml"/><Relationship Id="rId262" Type="http://schemas.openxmlformats.org/officeDocument/2006/relationships/tags" Target="../tags/tag967.xml"/><Relationship Id="rId283" Type="http://schemas.openxmlformats.org/officeDocument/2006/relationships/tags" Target="../tags/tag988.xml"/><Relationship Id="rId318" Type="http://schemas.openxmlformats.org/officeDocument/2006/relationships/tags" Target="../tags/tag1023.xml"/><Relationship Id="rId339" Type="http://schemas.openxmlformats.org/officeDocument/2006/relationships/tags" Target="../tags/tag1044.xml"/><Relationship Id="rId78" Type="http://schemas.openxmlformats.org/officeDocument/2006/relationships/tags" Target="../tags/tag783.xml"/><Relationship Id="rId99" Type="http://schemas.openxmlformats.org/officeDocument/2006/relationships/tags" Target="../tags/tag804.xml"/><Relationship Id="rId101" Type="http://schemas.openxmlformats.org/officeDocument/2006/relationships/tags" Target="../tags/tag806.xml"/><Relationship Id="rId122" Type="http://schemas.openxmlformats.org/officeDocument/2006/relationships/tags" Target="../tags/tag827.xml"/><Relationship Id="rId143" Type="http://schemas.openxmlformats.org/officeDocument/2006/relationships/tags" Target="../tags/tag848.xml"/><Relationship Id="rId164" Type="http://schemas.openxmlformats.org/officeDocument/2006/relationships/tags" Target="../tags/tag869.xml"/><Relationship Id="rId185" Type="http://schemas.openxmlformats.org/officeDocument/2006/relationships/tags" Target="../tags/tag890.xml"/><Relationship Id="rId9" Type="http://schemas.openxmlformats.org/officeDocument/2006/relationships/tags" Target="../tags/tag714.xml"/><Relationship Id="rId210" Type="http://schemas.openxmlformats.org/officeDocument/2006/relationships/tags" Target="../tags/tag915.xml"/><Relationship Id="rId26" Type="http://schemas.openxmlformats.org/officeDocument/2006/relationships/tags" Target="../tags/tag731.xml"/><Relationship Id="rId231" Type="http://schemas.openxmlformats.org/officeDocument/2006/relationships/tags" Target="../tags/tag936.xml"/><Relationship Id="rId252" Type="http://schemas.openxmlformats.org/officeDocument/2006/relationships/tags" Target="../tags/tag957.xml"/><Relationship Id="rId273" Type="http://schemas.openxmlformats.org/officeDocument/2006/relationships/tags" Target="../tags/tag978.xml"/><Relationship Id="rId294" Type="http://schemas.openxmlformats.org/officeDocument/2006/relationships/tags" Target="../tags/tag999.xml"/><Relationship Id="rId308" Type="http://schemas.openxmlformats.org/officeDocument/2006/relationships/tags" Target="../tags/tag1013.xml"/><Relationship Id="rId329" Type="http://schemas.openxmlformats.org/officeDocument/2006/relationships/tags" Target="../tags/tag1034.xml"/><Relationship Id="rId47" Type="http://schemas.openxmlformats.org/officeDocument/2006/relationships/tags" Target="../tags/tag752.xml"/><Relationship Id="rId68" Type="http://schemas.openxmlformats.org/officeDocument/2006/relationships/tags" Target="../tags/tag773.xml"/><Relationship Id="rId89" Type="http://schemas.openxmlformats.org/officeDocument/2006/relationships/tags" Target="../tags/tag794.xml"/><Relationship Id="rId112" Type="http://schemas.openxmlformats.org/officeDocument/2006/relationships/tags" Target="../tags/tag817.xml"/><Relationship Id="rId133" Type="http://schemas.openxmlformats.org/officeDocument/2006/relationships/tags" Target="../tags/tag838.xml"/><Relationship Id="rId154" Type="http://schemas.openxmlformats.org/officeDocument/2006/relationships/tags" Target="../tags/tag859.xml"/><Relationship Id="rId175" Type="http://schemas.openxmlformats.org/officeDocument/2006/relationships/tags" Target="../tags/tag880.xml"/><Relationship Id="rId340" Type="http://schemas.openxmlformats.org/officeDocument/2006/relationships/tags" Target="../tags/tag1045.xml"/><Relationship Id="rId196" Type="http://schemas.openxmlformats.org/officeDocument/2006/relationships/tags" Target="../tags/tag901.xml"/><Relationship Id="rId200" Type="http://schemas.openxmlformats.org/officeDocument/2006/relationships/tags" Target="../tags/tag905.xml"/><Relationship Id="rId16" Type="http://schemas.openxmlformats.org/officeDocument/2006/relationships/tags" Target="../tags/tag721.xml"/><Relationship Id="rId221" Type="http://schemas.openxmlformats.org/officeDocument/2006/relationships/tags" Target="../tags/tag926.xml"/><Relationship Id="rId242" Type="http://schemas.openxmlformats.org/officeDocument/2006/relationships/tags" Target="../tags/tag947.xml"/><Relationship Id="rId263" Type="http://schemas.openxmlformats.org/officeDocument/2006/relationships/tags" Target="../tags/tag968.xml"/><Relationship Id="rId284" Type="http://schemas.openxmlformats.org/officeDocument/2006/relationships/tags" Target="../tags/tag989.xml"/><Relationship Id="rId319" Type="http://schemas.openxmlformats.org/officeDocument/2006/relationships/tags" Target="../tags/tag1024.xml"/><Relationship Id="rId37" Type="http://schemas.openxmlformats.org/officeDocument/2006/relationships/tags" Target="../tags/tag742.xml"/><Relationship Id="rId58" Type="http://schemas.openxmlformats.org/officeDocument/2006/relationships/tags" Target="../tags/tag763.xml"/><Relationship Id="rId79" Type="http://schemas.openxmlformats.org/officeDocument/2006/relationships/tags" Target="../tags/tag784.xml"/><Relationship Id="rId102" Type="http://schemas.openxmlformats.org/officeDocument/2006/relationships/tags" Target="../tags/tag807.xml"/><Relationship Id="rId123" Type="http://schemas.openxmlformats.org/officeDocument/2006/relationships/tags" Target="../tags/tag828.xml"/><Relationship Id="rId144" Type="http://schemas.openxmlformats.org/officeDocument/2006/relationships/tags" Target="../tags/tag849.xml"/><Relationship Id="rId330" Type="http://schemas.openxmlformats.org/officeDocument/2006/relationships/tags" Target="../tags/tag1035.xml"/><Relationship Id="rId90" Type="http://schemas.openxmlformats.org/officeDocument/2006/relationships/tags" Target="../tags/tag795.xml"/><Relationship Id="rId165" Type="http://schemas.openxmlformats.org/officeDocument/2006/relationships/tags" Target="../tags/tag870.xml"/><Relationship Id="rId186" Type="http://schemas.openxmlformats.org/officeDocument/2006/relationships/tags" Target="../tags/tag891.xml"/><Relationship Id="rId211" Type="http://schemas.openxmlformats.org/officeDocument/2006/relationships/tags" Target="../tags/tag916.xml"/><Relationship Id="rId232" Type="http://schemas.openxmlformats.org/officeDocument/2006/relationships/tags" Target="../tags/tag937.xml"/><Relationship Id="rId253" Type="http://schemas.openxmlformats.org/officeDocument/2006/relationships/tags" Target="../tags/tag958.xml"/><Relationship Id="rId274" Type="http://schemas.openxmlformats.org/officeDocument/2006/relationships/tags" Target="../tags/tag979.xml"/><Relationship Id="rId295" Type="http://schemas.openxmlformats.org/officeDocument/2006/relationships/tags" Target="../tags/tag1000.xml"/><Relationship Id="rId309" Type="http://schemas.openxmlformats.org/officeDocument/2006/relationships/tags" Target="../tags/tag1014.xml"/><Relationship Id="rId27" Type="http://schemas.openxmlformats.org/officeDocument/2006/relationships/tags" Target="../tags/tag732.xml"/><Relationship Id="rId48" Type="http://schemas.openxmlformats.org/officeDocument/2006/relationships/tags" Target="../tags/tag753.xml"/><Relationship Id="rId69" Type="http://schemas.openxmlformats.org/officeDocument/2006/relationships/tags" Target="../tags/tag774.xml"/><Relationship Id="rId113" Type="http://schemas.openxmlformats.org/officeDocument/2006/relationships/tags" Target="../tags/tag818.xml"/><Relationship Id="rId134" Type="http://schemas.openxmlformats.org/officeDocument/2006/relationships/tags" Target="../tags/tag839.xml"/><Relationship Id="rId320" Type="http://schemas.openxmlformats.org/officeDocument/2006/relationships/tags" Target="../tags/tag1025.xml"/><Relationship Id="rId80" Type="http://schemas.openxmlformats.org/officeDocument/2006/relationships/tags" Target="../tags/tag785.xml"/><Relationship Id="rId155" Type="http://schemas.openxmlformats.org/officeDocument/2006/relationships/tags" Target="../tags/tag860.xml"/><Relationship Id="rId176" Type="http://schemas.openxmlformats.org/officeDocument/2006/relationships/tags" Target="../tags/tag881.xml"/><Relationship Id="rId197" Type="http://schemas.openxmlformats.org/officeDocument/2006/relationships/tags" Target="../tags/tag902.xml"/><Relationship Id="rId341" Type="http://schemas.openxmlformats.org/officeDocument/2006/relationships/tags" Target="../tags/tag1046.xml"/><Relationship Id="rId201" Type="http://schemas.openxmlformats.org/officeDocument/2006/relationships/tags" Target="../tags/tag906.xml"/><Relationship Id="rId222" Type="http://schemas.openxmlformats.org/officeDocument/2006/relationships/tags" Target="../tags/tag927.xml"/><Relationship Id="rId243" Type="http://schemas.openxmlformats.org/officeDocument/2006/relationships/tags" Target="../tags/tag948.xml"/><Relationship Id="rId264" Type="http://schemas.openxmlformats.org/officeDocument/2006/relationships/tags" Target="../tags/tag969.xml"/><Relationship Id="rId285" Type="http://schemas.openxmlformats.org/officeDocument/2006/relationships/tags" Target="../tags/tag990.xml"/><Relationship Id="rId17" Type="http://schemas.openxmlformats.org/officeDocument/2006/relationships/tags" Target="../tags/tag722.xml"/><Relationship Id="rId38" Type="http://schemas.openxmlformats.org/officeDocument/2006/relationships/tags" Target="../tags/tag743.xml"/><Relationship Id="rId59" Type="http://schemas.openxmlformats.org/officeDocument/2006/relationships/tags" Target="../tags/tag764.xml"/><Relationship Id="rId103" Type="http://schemas.openxmlformats.org/officeDocument/2006/relationships/tags" Target="../tags/tag808.xml"/><Relationship Id="rId124" Type="http://schemas.openxmlformats.org/officeDocument/2006/relationships/tags" Target="../tags/tag829.xml"/><Relationship Id="rId310" Type="http://schemas.openxmlformats.org/officeDocument/2006/relationships/tags" Target="../tags/tag1015.xml"/><Relationship Id="rId70" Type="http://schemas.openxmlformats.org/officeDocument/2006/relationships/tags" Target="../tags/tag775.xml"/><Relationship Id="rId91" Type="http://schemas.openxmlformats.org/officeDocument/2006/relationships/tags" Target="../tags/tag796.xml"/><Relationship Id="rId145" Type="http://schemas.openxmlformats.org/officeDocument/2006/relationships/tags" Target="../tags/tag850.xml"/><Relationship Id="rId166" Type="http://schemas.openxmlformats.org/officeDocument/2006/relationships/tags" Target="../tags/tag871.xml"/><Relationship Id="rId187" Type="http://schemas.openxmlformats.org/officeDocument/2006/relationships/tags" Target="../tags/tag892.xml"/><Relationship Id="rId331" Type="http://schemas.openxmlformats.org/officeDocument/2006/relationships/tags" Target="../tags/tag1036.xml"/><Relationship Id="rId1" Type="http://schemas.openxmlformats.org/officeDocument/2006/relationships/tags" Target="../tags/tag706.xml"/><Relationship Id="rId212" Type="http://schemas.openxmlformats.org/officeDocument/2006/relationships/tags" Target="../tags/tag917.xml"/><Relationship Id="rId233" Type="http://schemas.openxmlformats.org/officeDocument/2006/relationships/tags" Target="../tags/tag938.xml"/><Relationship Id="rId254" Type="http://schemas.openxmlformats.org/officeDocument/2006/relationships/tags" Target="../tags/tag959.xml"/><Relationship Id="rId28" Type="http://schemas.openxmlformats.org/officeDocument/2006/relationships/tags" Target="../tags/tag733.xml"/><Relationship Id="rId49" Type="http://schemas.openxmlformats.org/officeDocument/2006/relationships/tags" Target="../tags/tag754.xml"/><Relationship Id="rId114" Type="http://schemas.openxmlformats.org/officeDocument/2006/relationships/tags" Target="../tags/tag819.xml"/><Relationship Id="rId275" Type="http://schemas.openxmlformats.org/officeDocument/2006/relationships/tags" Target="../tags/tag980.xml"/><Relationship Id="rId296" Type="http://schemas.openxmlformats.org/officeDocument/2006/relationships/tags" Target="../tags/tag1001.xml"/><Relationship Id="rId300" Type="http://schemas.openxmlformats.org/officeDocument/2006/relationships/tags" Target="../tags/tag1005.xml"/><Relationship Id="rId60" Type="http://schemas.openxmlformats.org/officeDocument/2006/relationships/tags" Target="../tags/tag765.xml"/><Relationship Id="rId81" Type="http://schemas.openxmlformats.org/officeDocument/2006/relationships/tags" Target="../tags/tag786.xml"/><Relationship Id="rId135" Type="http://schemas.openxmlformats.org/officeDocument/2006/relationships/tags" Target="../tags/tag840.xml"/><Relationship Id="rId156" Type="http://schemas.openxmlformats.org/officeDocument/2006/relationships/tags" Target="../tags/tag861.xml"/><Relationship Id="rId177" Type="http://schemas.openxmlformats.org/officeDocument/2006/relationships/tags" Target="../tags/tag882.xml"/><Relationship Id="rId198" Type="http://schemas.openxmlformats.org/officeDocument/2006/relationships/tags" Target="../tags/tag903.xml"/><Relationship Id="rId321" Type="http://schemas.openxmlformats.org/officeDocument/2006/relationships/tags" Target="../tags/tag1026.xml"/><Relationship Id="rId342" Type="http://schemas.openxmlformats.org/officeDocument/2006/relationships/tags" Target="../tags/tag1047.xml"/><Relationship Id="rId202" Type="http://schemas.openxmlformats.org/officeDocument/2006/relationships/tags" Target="../tags/tag907.xml"/><Relationship Id="rId223" Type="http://schemas.openxmlformats.org/officeDocument/2006/relationships/tags" Target="../tags/tag928.xml"/><Relationship Id="rId244" Type="http://schemas.openxmlformats.org/officeDocument/2006/relationships/tags" Target="../tags/tag949.xml"/><Relationship Id="rId18" Type="http://schemas.openxmlformats.org/officeDocument/2006/relationships/tags" Target="../tags/tag723.xml"/><Relationship Id="rId39" Type="http://schemas.openxmlformats.org/officeDocument/2006/relationships/tags" Target="../tags/tag744.xml"/><Relationship Id="rId265" Type="http://schemas.openxmlformats.org/officeDocument/2006/relationships/tags" Target="../tags/tag970.xml"/><Relationship Id="rId286" Type="http://schemas.openxmlformats.org/officeDocument/2006/relationships/tags" Target="../tags/tag991.xml"/><Relationship Id="rId50" Type="http://schemas.openxmlformats.org/officeDocument/2006/relationships/tags" Target="../tags/tag755.xml"/><Relationship Id="rId104" Type="http://schemas.openxmlformats.org/officeDocument/2006/relationships/tags" Target="../tags/tag809.xml"/><Relationship Id="rId125" Type="http://schemas.openxmlformats.org/officeDocument/2006/relationships/tags" Target="../tags/tag830.xml"/><Relationship Id="rId146" Type="http://schemas.openxmlformats.org/officeDocument/2006/relationships/tags" Target="../tags/tag851.xml"/><Relationship Id="rId167" Type="http://schemas.openxmlformats.org/officeDocument/2006/relationships/tags" Target="../tags/tag872.xml"/><Relationship Id="rId188" Type="http://schemas.openxmlformats.org/officeDocument/2006/relationships/tags" Target="../tags/tag893.xml"/><Relationship Id="rId311" Type="http://schemas.openxmlformats.org/officeDocument/2006/relationships/tags" Target="../tags/tag1016.xml"/><Relationship Id="rId332" Type="http://schemas.openxmlformats.org/officeDocument/2006/relationships/tags" Target="../tags/tag1037.xml"/><Relationship Id="rId71" Type="http://schemas.openxmlformats.org/officeDocument/2006/relationships/tags" Target="../tags/tag776.xml"/><Relationship Id="rId92" Type="http://schemas.openxmlformats.org/officeDocument/2006/relationships/tags" Target="../tags/tag797.xml"/><Relationship Id="rId213" Type="http://schemas.openxmlformats.org/officeDocument/2006/relationships/tags" Target="../tags/tag918.xml"/><Relationship Id="rId234" Type="http://schemas.openxmlformats.org/officeDocument/2006/relationships/tags" Target="../tags/tag939.xml"/><Relationship Id="rId2" Type="http://schemas.openxmlformats.org/officeDocument/2006/relationships/tags" Target="../tags/tag707.xml"/><Relationship Id="rId29" Type="http://schemas.openxmlformats.org/officeDocument/2006/relationships/tags" Target="../tags/tag734.xml"/><Relationship Id="rId255" Type="http://schemas.openxmlformats.org/officeDocument/2006/relationships/tags" Target="../tags/tag960.xml"/><Relationship Id="rId276" Type="http://schemas.openxmlformats.org/officeDocument/2006/relationships/tags" Target="../tags/tag981.xml"/><Relationship Id="rId297" Type="http://schemas.openxmlformats.org/officeDocument/2006/relationships/tags" Target="../tags/tag1002.xml"/><Relationship Id="rId40" Type="http://schemas.openxmlformats.org/officeDocument/2006/relationships/tags" Target="../tags/tag745.xml"/><Relationship Id="rId115" Type="http://schemas.openxmlformats.org/officeDocument/2006/relationships/tags" Target="../tags/tag820.xml"/><Relationship Id="rId136" Type="http://schemas.openxmlformats.org/officeDocument/2006/relationships/tags" Target="../tags/tag841.xml"/><Relationship Id="rId157" Type="http://schemas.openxmlformats.org/officeDocument/2006/relationships/tags" Target="../tags/tag862.xml"/><Relationship Id="rId178" Type="http://schemas.openxmlformats.org/officeDocument/2006/relationships/tags" Target="../tags/tag883.xml"/><Relationship Id="rId301" Type="http://schemas.openxmlformats.org/officeDocument/2006/relationships/tags" Target="../tags/tag1006.xml"/><Relationship Id="rId322" Type="http://schemas.openxmlformats.org/officeDocument/2006/relationships/tags" Target="../tags/tag1027.xml"/><Relationship Id="rId343" Type="http://schemas.openxmlformats.org/officeDocument/2006/relationships/tags" Target="../tags/tag1048.xml"/><Relationship Id="rId61" Type="http://schemas.openxmlformats.org/officeDocument/2006/relationships/tags" Target="../tags/tag766.xml"/><Relationship Id="rId82" Type="http://schemas.openxmlformats.org/officeDocument/2006/relationships/tags" Target="../tags/tag787.xml"/><Relationship Id="rId199" Type="http://schemas.openxmlformats.org/officeDocument/2006/relationships/tags" Target="../tags/tag904.xml"/><Relationship Id="rId203" Type="http://schemas.openxmlformats.org/officeDocument/2006/relationships/tags" Target="../tags/tag908.xml"/><Relationship Id="rId19" Type="http://schemas.openxmlformats.org/officeDocument/2006/relationships/tags" Target="../tags/tag724.xml"/><Relationship Id="rId224" Type="http://schemas.openxmlformats.org/officeDocument/2006/relationships/tags" Target="../tags/tag929.xml"/><Relationship Id="rId245" Type="http://schemas.openxmlformats.org/officeDocument/2006/relationships/tags" Target="../tags/tag950.xml"/><Relationship Id="rId266" Type="http://schemas.openxmlformats.org/officeDocument/2006/relationships/tags" Target="../tags/tag971.xml"/><Relationship Id="rId287" Type="http://schemas.openxmlformats.org/officeDocument/2006/relationships/tags" Target="../tags/tag992.xml"/><Relationship Id="rId30" Type="http://schemas.openxmlformats.org/officeDocument/2006/relationships/tags" Target="../tags/tag735.xml"/><Relationship Id="rId105" Type="http://schemas.openxmlformats.org/officeDocument/2006/relationships/tags" Target="../tags/tag810.xml"/><Relationship Id="rId126" Type="http://schemas.openxmlformats.org/officeDocument/2006/relationships/tags" Target="../tags/tag831.xml"/><Relationship Id="rId147" Type="http://schemas.openxmlformats.org/officeDocument/2006/relationships/tags" Target="../tags/tag852.xml"/><Relationship Id="rId168" Type="http://schemas.openxmlformats.org/officeDocument/2006/relationships/tags" Target="../tags/tag873.xml"/><Relationship Id="rId312" Type="http://schemas.openxmlformats.org/officeDocument/2006/relationships/tags" Target="../tags/tag1017.xml"/><Relationship Id="rId333" Type="http://schemas.openxmlformats.org/officeDocument/2006/relationships/tags" Target="../tags/tag1038.xml"/><Relationship Id="rId51" Type="http://schemas.openxmlformats.org/officeDocument/2006/relationships/tags" Target="../tags/tag756.xml"/><Relationship Id="rId72" Type="http://schemas.openxmlformats.org/officeDocument/2006/relationships/tags" Target="../tags/tag777.xml"/><Relationship Id="rId93" Type="http://schemas.openxmlformats.org/officeDocument/2006/relationships/tags" Target="../tags/tag798.xml"/><Relationship Id="rId189" Type="http://schemas.openxmlformats.org/officeDocument/2006/relationships/tags" Target="../tags/tag894.xml"/><Relationship Id="rId3" Type="http://schemas.openxmlformats.org/officeDocument/2006/relationships/tags" Target="../tags/tag708.xml"/><Relationship Id="rId214" Type="http://schemas.openxmlformats.org/officeDocument/2006/relationships/tags" Target="../tags/tag919.xml"/><Relationship Id="rId235" Type="http://schemas.openxmlformats.org/officeDocument/2006/relationships/tags" Target="../tags/tag940.xml"/><Relationship Id="rId256" Type="http://schemas.openxmlformats.org/officeDocument/2006/relationships/tags" Target="../tags/tag961.xml"/><Relationship Id="rId277" Type="http://schemas.openxmlformats.org/officeDocument/2006/relationships/tags" Target="../tags/tag982.xml"/><Relationship Id="rId298" Type="http://schemas.openxmlformats.org/officeDocument/2006/relationships/tags" Target="../tags/tag1003.xml"/><Relationship Id="rId116" Type="http://schemas.openxmlformats.org/officeDocument/2006/relationships/tags" Target="../tags/tag821.xml"/><Relationship Id="rId137" Type="http://schemas.openxmlformats.org/officeDocument/2006/relationships/tags" Target="../tags/tag842.xml"/><Relationship Id="rId158" Type="http://schemas.openxmlformats.org/officeDocument/2006/relationships/tags" Target="../tags/tag863.xml"/><Relationship Id="rId302" Type="http://schemas.openxmlformats.org/officeDocument/2006/relationships/tags" Target="../tags/tag1007.xml"/><Relationship Id="rId323" Type="http://schemas.openxmlformats.org/officeDocument/2006/relationships/tags" Target="../tags/tag1028.xml"/><Relationship Id="rId344" Type="http://schemas.openxmlformats.org/officeDocument/2006/relationships/tags" Target="../tags/tag1049.xml"/><Relationship Id="rId20" Type="http://schemas.openxmlformats.org/officeDocument/2006/relationships/tags" Target="../tags/tag725.xml"/><Relationship Id="rId41" Type="http://schemas.openxmlformats.org/officeDocument/2006/relationships/tags" Target="../tags/tag746.xml"/><Relationship Id="rId62" Type="http://schemas.openxmlformats.org/officeDocument/2006/relationships/tags" Target="../tags/tag767.xml"/><Relationship Id="rId83" Type="http://schemas.openxmlformats.org/officeDocument/2006/relationships/tags" Target="../tags/tag788.xml"/><Relationship Id="rId179" Type="http://schemas.openxmlformats.org/officeDocument/2006/relationships/tags" Target="../tags/tag884.xml"/><Relationship Id="rId190" Type="http://schemas.openxmlformats.org/officeDocument/2006/relationships/tags" Target="../tags/tag895.xml"/><Relationship Id="rId204" Type="http://schemas.openxmlformats.org/officeDocument/2006/relationships/tags" Target="../tags/tag909.xml"/><Relationship Id="rId225" Type="http://schemas.openxmlformats.org/officeDocument/2006/relationships/tags" Target="../tags/tag930.xml"/><Relationship Id="rId246" Type="http://schemas.openxmlformats.org/officeDocument/2006/relationships/tags" Target="../tags/tag951.xml"/><Relationship Id="rId267" Type="http://schemas.openxmlformats.org/officeDocument/2006/relationships/tags" Target="../tags/tag972.xml"/><Relationship Id="rId288" Type="http://schemas.openxmlformats.org/officeDocument/2006/relationships/tags" Target="../tags/tag993.xml"/><Relationship Id="rId106" Type="http://schemas.openxmlformats.org/officeDocument/2006/relationships/tags" Target="../tags/tag811.xml"/><Relationship Id="rId127" Type="http://schemas.openxmlformats.org/officeDocument/2006/relationships/tags" Target="../tags/tag832.xml"/><Relationship Id="rId313" Type="http://schemas.openxmlformats.org/officeDocument/2006/relationships/tags" Target="../tags/tag1018.xml"/><Relationship Id="rId10" Type="http://schemas.openxmlformats.org/officeDocument/2006/relationships/tags" Target="../tags/tag715.xml"/><Relationship Id="rId31" Type="http://schemas.openxmlformats.org/officeDocument/2006/relationships/tags" Target="../tags/tag736.xml"/><Relationship Id="rId52" Type="http://schemas.openxmlformats.org/officeDocument/2006/relationships/tags" Target="../tags/tag757.xml"/><Relationship Id="rId73" Type="http://schemas.openxmlformats.org/officeDocument/2006/relationships/tags" Target="../tags/tag778.xml"/><Relationship Id="rId94" Type="http://schemas.openxmlformats.org/officeDocument/2006/relationships/tags" Target="../tags/tag799.xml"/><Relationship Id="rId148" Type="http://schemas.openxmlformats.org/officeDocument/2006/relationships/tags" Target="../tags/tag853.xml"/><Relationship Id="rId169" Type="http://schemas.openxmlformats.org/officeDocument/2006/relationships/tags" Target="../tags/tag874.xml"/><Relationship Id="rId334" Type="http://schemas.openxmlformats.org/officeDocument/2006/relationships/tags" Target="../tags/tag1039.xml"/><Relationship Id="rId4" Type="http://schemas.openxmlformats.org/officeDocument/2006/relationships/tags" Target="../tags/tag709.xml"/><Relationship Id="rId180" Type="http://schemas.openxmlformats.org/officeDocument/2006/relationships/tags" Target="../tags/tag885.xml"/><Relationship Id="rId215" Type="http://schemas.openxmlformats.org/officeDocument/2006/relationships/tags" Target="../tags/tag920.xml"/><Relationship Id="rId236" Type="http://schemas.openxmlformats.org/officeDocument/2006/relationships/tags" Target="../tags/tag941.xml"/><Relationship Id="rId257" Type="http://schemas.openxmlformats.org/officeDocument/2006/relationships/tags" Target="../tags/tag962.xml"/><Relationship Id="rId278" Type="http://schemas.openxmlformats.org/officeDocument/2006/relationships/tags" Target="../tags/tag983.xml"/><Relationship Id="rId303" Type="http://schemas.openxmlformats.org/officeDocument/2006/relationships/tags" Target="../tags/tag1008.xml"/><Relationship Id="rId42" Type="http://schemas.openxmlformats.org/officeDocument/2006/relationships/tags" Target="../tags/tag747.xml"/><Relationship Id="rId84" Type="http://schemas.openxmlformats.org/officeDocument/2006/relationships/tags" Target="../tags/tag789.xml"/><Relationship Id="rId138" Type="http://schemas.openxmlformats.org/officeDocument/2006/relationships/tags" Target="../tags/tag843.xml"/><Relationship Id="rId345" Type="http://schemas.openxmlformats.org/officeDocument/2006/relationships/tags" Target="../tags/tag1050.xml"/><Relationship Id="rId191" Type="http://schemas.openxmlformats.org/officeDocument/2006/relationships/tags" Target="../tags/tag896.xml"/><Relationship Id="rId205" Type="http://schemas.openxmlformats.org/officeDocument/2006/relationships/tags" Target="../tags/tag910.xml"/><Relationship Id="rId247" Type="http://schemas.openxmlformats.org/officeDocument/2006/relationships/tags" Target="../tags/tag952.xml"/><Relationship Id="rId107" Type="http://schemas.openxmlformats.org/officeDocument/2006/relationships/tags" Target="../tags/tag812.xml"/><Relationship Id="rId289" Type="http://schemas.openxmlformats.org/officeDocument/2006/relationships/tags" Target="../tags/tag994.xml"/><Relationship Id="rId11" Type="http://schemas.openxmlformats.org/officeDocument/2006/relationships/tags" Target="../tags/tag716.xml"/><Relationship Id="rId53" Type="http://schemas.openxmlformats.org/officeDocument/2006/relationships/tags" Target="../tags/tag758.xml"/><Relationship Id="rId149" Type="http://schemas.openxmlformats.org/officeDocument/2006/relationships/tags" Target="../tags/tag854.xml"/><Relationship Id="rId314" Type="http://schemas.openxmlformats.org/officeDocument/2006/relationships/tags" Target="../tags/tag1019.xml"/><Relationship Id="rId95" Type="http://schemas.openxmlformats.org/officeDocument/2006/relationships/tags" Target="../tags/tag800.xml"/><Relationship Id="rId160" Type="http://schemas.openxmlformats.org/officeDocument/2006/relationships/tags" Target="../tags/tag865.xml"/><Relationship Id="rId216" Type="http://schemas.openxmlformats.org/officeDocument/2006/relationships/tags" Target="../tags/tag921.xml"/><Relationship Id="rId258" Type="http://schemas.openxmlformats.org/officeDocument/2006/relationships/tags" Target="../tags/tag963.xml"/><Relationship Id="rId22" Type="http://schemas.openxmlformats.org/officeDocument/2006/relationships/tags" Target="../tags/tag727.xml"/><Relationship Id="rId64" Type="http://schemas.openxmlformats.org/officeDocument/2006/relationships/tags" Target="../tags/tag769.xml"/><Relationship Id="rId118" Type="http://schemas.openxmlformats.org/officeDocument/2006/relationships/tags" Target="../tags/tag823.xml"/><Relationship Id="rId325" Type="http://schemas.openxmlformats.org/officeDocument/2006/relationships/tags" Target="../tags/tag1030.xml"/><Relationship Id="rId171" Type="http://schemas.openxmlformats.org/officeDocument/2006/relationships/tags" Target="../tags/tag876.xml"/><Relationship Id="rId227" Type="http://schemas.openxmlformats.org/officeDocument/2006/relationships/tags" Target="../tags/tag932.xml"/><Relationship Id="rId269" Type="http://schemas.openxmlformats.org/officeDocument/2006/relationships/tags" Target="../tags/tag974.xml"/><Relationship Id="rId33" Type="http://schemas.openxmlformats.org/officeDocument/2006/relationships/tags" Target="../tags/tag738.xml"/><Relationship Id="rId129" Type="http://schemas.openxmlformats.org/officeDocument/2006/relationships/tags" Target="../tags/tag834.xml"/><Relationship Id="rId280" Type="http://schemas.openxmlformats.org/officeDocument/2006/relationships/tags" Target="../tags/tag985.xml"/><Relationship Id="rId336" Type="http://schemas.openxmlformats.org/officeDocument/2006/relationships/tags" Target="../tags/tag1041.xml"/><Relationship Id="rId75" Type="http://schemas.openxmlformats.org/officeDocument/2006/relationships/tags" Target="../tags/tag780.xml"/><Relationship Id="rId140" Type="http://schemas.openxmlformats.org/officeDocument/2006/relationships/tags" Target="../tags/tag845.xml"/><Relationship Id="rId182" Type="http://schemas.openxmlformats.org/officeDocument/2006/relationships/tags" Target="../tags/tag887.xml"/><Relationship Id="rId6" Type="http://schemas.openxmlformats.org/officeDocument/2006/relationships/tags" Target="../tags/tag711.xml"/><Relationship Id="rId238" Type="http://schemas.openxmlformats.org/officeDocument/2006/relationships/tags" Target="../tags/tag943.xml"/><Relationship Id="rId291" Type="http://schemas.openxmlformats.org/officeDocument/2006/relationships/tags" Target="../tags/tag996.xml"/><Relationship Id="rId305" Type="http://schemas.openxmlformats.org/officeDocument/2006/relationships/tags" Target="../tags/tag1010.xml"/><Relationship Id="rId347" Type="http://schemas.openxmlformats.org/officeDocument/2006/relationships/tags" Target="../tags/tag1052.xml"/><Relationship Id="rId44" Type="http://schemas.openxmlformats.org/officeDocument/2006/relationships/tags" Target="../tags/tag749.xml"/><Relationship Id="rId86" Type="http://schemas.openxmlformats.org/officeDocument/2006/relationships/tags" Target="../tags/tag791.xml"/><Relationship Id="rId151" Type="http://schemas.openxmlformats.org/officeDocument/2006/relationships/tags" Target="../tags/tag856.xml"/><Relationship Id="rId193" Type="http://schemas.openxmlformats.org/officeDocument/2006/relationships/tags" Target="../tags/tag898.xml"/><Relationship Id="rId207" Type="http://schemas.openxmlformats.org/officeDocument/2006/relationships/tags" Target="../tags/tag912.xml"/><Relationship Id="rId249" Type="http://schemas.openxmlformats.org/officeDocument/2006/relationships/tags" Target="../tags/tag954.xml"/><Relationship Id="rId13" Type="http://schemas.openxmlformats.org/officeDocument/2006/relationships/tags" Target="../tags/tag718.xml"/><Relationship Id="rId109" Type="http://schemas.openxmlformats.org/officeDocument/2006/relationships/tags" Target="../tags/tag814.xml"/><Relationship Id="rId260" Type="http://schemas.openxmlformats.org/officeDocument/2006/relationships/tags" Target="../tags/tag965.xml"/><Relationship Id="rId316" Type="http://schemas.openxmlformats.org/officeDocument/2006/relationships/tags" Target="../tags/tag1021.xml"/><Relationship Id="rId55" Type="http://schemas.openxmlformats.org/officeDocument/2006/relationships/tags" Target="../tags/tag760.xml"/><Relationship Id="rId97" Type="http://schemas.openxmlformats.org/officeDocument/2006/relationships/tags" Target="../tags/tag802.xml"/><Relationship Id="rId120" Type="http://schemas.openxmlformats.org/officeDocument/2006/relationships/tags" Target="../tags/tag825.xml"/><Relationship Id="rId162" Type="http://schemas.openxmlformats.org/officeDocument/2006/relationships/tags" Target="../tags/tag867.xml"/><Relationship Id="rId218" Type="http://schemas.openxmlformats.org/officeDocument/2006/relationships/tags" Target="../tags/tag923.xml"/><Relationship Id="rId271" Type="http://schemas.openxmlformats.org/officeDocument/2006/relationships/tags" Target="../tags/tag976.xml"/><Relationship Id="rId24" Type="http://schemas.openxmlformats.org/officeDocument/2006/relationships/tags" Target="../tags/tag729.xml"/><Relationship Id="rId66" Type="http://schemas.openxmlformats.org/officeDocument/2006/relationships/tags" Target="../tags/tag771.xml"/><Relationship Id="rId131" Type="http://schemas.openxmlformats.org/officeDocument/2006/relationships/tags" Target="../tags/tag836.xml"/><Relationship Id="rId327" Type="http://schemas.openxmlformats.org/officeDocument/2006/relationships/tags" Target="../tags/tag1032.xml"/><Relationship Id="rId173" Type="http://schemas.openxmlformats.org/officeDocument/2006/relationships/tags" Target="../tags/tag878.xml"/><Relationship Id="rId229" Type="http://schemas.openxmlformats.org/officeDocument/2006/relationships/tags" Target="../tags/tag934.xml"/><Relationship Id="rId240" Type="http://schemas.openxmlformats.org/officeDocument/2006/relationships/tags" Target="../tags/tag945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tags" Target="../tags/tag1169.xml"/><Relationship Id="rId299" Type="http://schemas.openxmlformats.org/officeDocument/2006/relationships/tags" Target="../tags/tag1351.xml"/><Relationship Id="rId21" Type="http://schemas.openxmlformats.org/officeDocument/2006/relationships/tags" Target="../tags/tag1073.xml"/><Relationship Id="rId63" Type="http://schemas.openxmlformats.org/officeDocument/2006/relationships/tags" Target="../tags/tag1115.xml"/><Relationship Id="rId159" Type="http://schemas.openxmlformats.org/officeDocument/2006/relationships/tags" Target="../tags/tag1211.xml"/><Relationship Id="rId324" Type="http://schemas.openxmlformats.org/officeDocument/2006/relationships/tags" Target="../tags/tag1376.xml"/><Relationship Id="rId170" Type="http://schemas.openxmlformats.org/officeDocument/2006/relationships/tags" Target="../tags/tag1222.xml"/><Relationship Id="rId226" Type="http://schemas.openxmlformats.org/officeDocument/2006/relationships/tags" Target="../tags/tag1278.xml"/><Relationship Id="rId268" Type="http://schemas.openxmlformats.org/officeDocument/2006/relationships/tags" Target="../tags/tag1320.xml"/><Relationship Id="rId32" Type="http://schemas.openxmlformats.org/officeDocument/2006/relationships/tags" Target="../tags/tag1084.xml"/><Relationship Id="rId74" Type="http://schemas.openxmlformats.org/officeDocument/2006/relationships/tags" Target="../tags/tag1126.xml"/><Relationship Id="rId128" Type="http://schemas.openxmlformats.org/officeDocument/2006/relationships/tags" Target="../tags/tag1180.xml"/><Relationship Id="rId335" Type="http://schemas.openxmlformats.org/officeDocument/2006/relationships/tags" Target="../tags/tag1387.xml"/><Relationship Id="rId5" Type="http://schemas.openxmlformats.org/officeDocument/2006/relationships/tags" Target="../tags/tag1057.xml"/><Relationship Id="rId181" Type="http://schemas.openxmlformats.org/officeDocument/2006/relationships/tags" Target="../tags/tag1233.xml"/><Relationship Id="rId237" Type="http://schemas.openxmlformats.org/officeDocument/2006/relationships/tags" Target="../tags/tag1289.xml"/><Relationship Id="rId279" Type="http://schemas.openxmlformats.org/officeDocument/2006/relationships/tags" Target="../tags/tag1331.xml"/><Relationship Id="rId43" Type="http://schemas.openxmlformats.org/officeDocument/2006/relationships/tags" Target="../tags/tag1095.xml"/><Relationship Id="rId139" Type="http://schemas.openxmlformats.org/officeDocument/2006/relationships/tags" Target="../tags/tag1191.xml"/><Relationship Id="rId290" Type="http://schemas.openxmlformats.org/officeDocument/2006/relationships/tags" Target="../tags/tag1342.xml"/><Relationship Id="rId304" Type="http://schemas.openxmlformats.org/officeDocument/2006/relationships/tags" Target="../tags/tag1356.xml"/><Relationship Id="rId346" Type="http://schemas.openxmlformats.org/officeDocument/2006/relationships/tags" Target="../tags/tag1398.xml"/><Relationship Id="rId85" Type="http://schemas.openxmlformats.org/officeDocument/2006/relationships/tags" Target="../tags/tag1137.xml"/><Relationship Id="rId150" Type="http://schemas.openxmlformats.org/officeDocument/2006/relationships/tags" Target="../tags/tag1202.xml"/><Relationship Id="rId192" Type="http://schemas.openxmlformats.org/officeDocument/2006/relationships/tags" Target="../tags/tag1244.xml"/><Relationship Id="rId206" Type="http://schemas.openxmlformats.org/officeDocument/2006/relationships/tags" Target="../tags/tag1258.xml"/><Relationship Id="rId248" Type="http://schemas.openxmlformats.org/officeDocument/2006/relationships/tags" Target="../tags/tag1300.xml"/><Relationship Id="rId12" Type="http://schemas.openxmlformats.org/officeDocument/2006/relationships/tags" Target="../tags/tag1064.xml"/><Relationship Id="rId108" Type="http://schemas.openxmlformats.org/officeDocument/2006/relationships/tags" Target="../tags/tag1160.xml"/><Relationship Id="rId315" Type="http://schemas.openxmlformats.org/officeDocument/2006/relationships/tags" Target="../tags/tag1367.xml"/><Relationship Id="rId54" Type="http://schemas.openxmlformats.org/officeDocument/2006/relationships/tags" Target="../tags/tag1106.xml"/><Relationship Id="rId96" Type="http://schemas.openxmlformats.org/officeDocument/2006/relationships/tags" Target="../tags/tag1148.xml"/><Relationship Id="rId161" Type="http://schemas.openxmlformats.org/officeDocument/2006/relationships/tags" Target="../tags/tag1213.xml"/><Relationship Id="rId217" Type="http://schemas.openxmlformats.org/officeDocument/2006/relationships/tags" Target="../tags/tag1269.xml"/><Relationship Id="rId259" Type="http://schemas.openxmlformats.org/officeDocument/2006/relationships/tags" Target="../tags/tag1311.xml"/><Relationship Id="rId23" Type="http://schemas.openxmlformats.org/officeDocument/2006/relationships/tags" Target="../tags/tag1075.xml"/><Relationship Id="rId119" Type="http://schemas.openxmlformats.org/officeDocument/2006/relationships/tags" Target="../tags/tag1171.xml"/><Relationship Id="rId270" Type="http://schemas.openxmlformats.org/officeDocument/2006/relationships/tags" Target="../tags/tag1322.xml"/><Relationship Id="rId326" Type="http://schemas.openxmlformats.org/officeDocument/2006/relationships/tags" Target="../tags/tag1378.xml"/><Relationship Id="rId65" Type="http://schemas.openxmlformats.org/officeDocument/2006/relationships/tags" Target="../tags/tag1117.xml"/><Relationship Id="rId130" Type="http://schemas.openxmlformats.org/officeDocument/2006/relationships/tags" Target="../tags/tag1182.xml"/><Relationship Id="rId172" Type="http://schemas.openxmlformats.org/officeDocument/2006/relationships/tags" Target="../tags/tag1224.xml"/><Relationship Id="rId228" Type="http://schemas.openxmlformats.org/officeDocument/2006/relationships/tags" Target="../tags/tag1280.xml"/><Relationship Id="rId281" Type="http://schemas.openxmlformats.org/officeDocument/2006/relationships/tags" Target="../tags/tag1333.xml"/><Relationship Id="rId337" Type="http://schemas.openxmlformats.org/officeDocument/2006/relationships/tags" Target="../tags/tag1389.xml"/><Relationship Id="rId34" Type="http://schemas.openxmlformats.org/officeDocument/2006/relationships/tags" Target="../tags/tag1086.xml"/><Relationship Id="rId76" Type="http://schemas.openxmlformats.org/officeDocument/2006/relationships/tags" Target="../tags/tag1128.xml"/><Relationship Id="rId141" Type="http://schemas.openxmlformats.org/officeDocument/2006/relationships/tags" Target="../tags/tag1193.xml"/><Relationship Id="rId7" Type="http://schemas.openxmlformats.org/officeDocument/2006/relationships/tags" Target="../tags/tag1059.xml"/><Relationship Id="rId183" Type="http://schemas.openxmlformats.org/officeDocument/2006/relationships/tags" Target="../tags/tag1235.xml"/><Relationship Id="rId239" Type="http://schemas.openxmlformats.org/officeDocument/2006/relationships/tags" Target="../tags/tag1291.xml"/><Relationship Id="rId250" Type="http://schemas.openxmlformats.org/officeDocument/2006/relationships/tags" Target="../tags/tag1302.xml"/><Relationship Id="rId292" Type="http://schemas.openxmlformats.org/officeDocument/2006/relationships/tags" Target="../tags/tag1344.xml"/><Relationship Id="rId306" Type="http://schemas.openxmlformats.org/officeDocument/2006/relationships/tags" Target="../tags/tag1358.xml"/><Relationship Id="rId45" Type="http://schemas.openxmlformats.org/officeDocument/2006/relationships/tags" Target="../tags/tag1097.xml"/><Relationship Id="rId87" Type="http://schemas.openxmlformats.org/officeDocument/2006/relationships/tags" Target="../tags/tag1139.xml"/><Relationship Id="rId110" Type="http://schemas.openxmlformats.org/officeDocument/2006/relationships/tags" Target="../tags/tag1162.xml"/><Relationship Id="rId348" Type="http://schemas.openxmlformats.org/officeDocument/2006/relationships/tags" Target="../tags/tag1400.xml"/><Relationship Id="rId152" Type="http://schemas.openxmlformats.org/officeDocument/2006/relationships/tags" Target="../tags/tag1204.xml"/><Relationship Id="rId194" Type="http://schemas.openxmlformats.org/officeDocument/2006/relationships/tags" Target="../tags/tag1246.xml"/><Relationship Id="rId208" Type="http://schemas.openxmlformats.org/officeDocument/2006/relationships/tags" Target="../tags/tag1260.xml"/><Relationship Id="rId261" Type="http://schemas.openxmlformats.org/officeDocument/2006/relationships/tags" Target="../tags/tag1313.xml"/><Relationship Id="rId14" Type="http://schemas.openxmlformats.org/officeDocument/2006/relationships/tags" Target="../tags/tag1066.xml"/><Relationship Id="rId56" Type="http://schemas.openxmlformats.org/officeDocument/2006/relationships/tags" Target="../tags/tag1108.xml"/><Relationship Id="rId317" Type="http://schemas.openxmlformats.org/officeDocument/2006/relationships/tags" Target="../tags/tag1369.xml"/><Relationship Id="rId8" Type="http://schemas.openxmlformats.org/officeDocument/2006/relationships/tags" Target="../tags/tag1060.xml"/><Relationship Id="rId98" Type="http://schemas.openxmlformats.org/officeDocument/2006/relationships/tags" Target="../tags/tag1150.xml"/><Relationship Id="rId121" Type="http://schemas.openxmlformats.org/officeDocument/2006/relationships/tags" Target="../tags/tag1173.xml"/><Relationship Id="rId142" Type="http://schemas.openxmlformats.org/officeDocument/2006/relationships/tags" Target="../tags/tag1194.xml"/><Relationship Id="rId163" Type="http://schemas.openxmlformats.org/officeDocument/2006/relationships/tags" Target="../tags/tag1215.xml"/><Relationship Id="rId184" Type="http://schemas.openxmlformats.org/officeDocument/2006/relationships/tags" Target="../tags/tag1236.xml"/><Relationship Id="rId219" Type="http://schemas.openxmlformats.org/officeDocument/2006/relationships/tags" Target="../tags/tag1271.xml"/><Relationship Id="rId230" Type="http://schemas.openxmlformats.org/officeDocument/2006/relationships/tags" Target="../tags/tag1282.xml"/><Relationship Id="rId251" Type="http://schemas.openxmlformats.org/officeDocument/2006/relationships/tags" Target="../tags/tag1303.xml"/><Relationship Id="rId25" Type="http://schemas.openxmlformats.org/officeDocument/2006/relationships/tags" Target="../tags/tag1077.xml"/><Relationship Id="rId46" Type="http://schemas.openxmlformats.org/officeDocument/2006/relationships/tags" Target="../tags/tag1098.xml"/><Relationship Id="rId67" Type="http://schemas.openxmlformats.org/officeDocument/2006/relationships/tags" Target="../tags/tag1119.xml"/><Relationship Id="rId272" Type="http://schemas.openxmlformats.org/officeDocument/2006/relationships/tags" Target="../tags/tag1324.xml"/><Relationship Id="rId293" Type="http://schemas.openxmlformats.org/officeDocument/2006/relationships/tags" Target="../tags/tag1345.xml"/><Relationship Id="rId307" Type="http://schemas.openxmlformats.org/officeDocument/2006/relationships/tags" Target="../tags/tag1359.xml"/><Relationship Id="rId328" Type="http://schemas.openxmlformats.org/officeDocument/2006/relationships/tags" Target="../tags/tag1380.xml"/><Relationship Id="rId349" Type="http://schemas.openxmlformats.org/officeDocument/2006/relationships/slideLayout" Target="../slideLayouts/slideLayout7.xml"/><Relationship Id="rId88" Type="http://schemas.openxmlformats.org/officeDocument/2006/relationships/tags" Target="../tags/tag1140.xml"/><Relationship Id="rId111" Type="http://schemas.openxmlformats.org/officeDocument/2006/relationships/tags" Target="../tags/tag1163.xml"/><Relationship Id="rId132" Type="http://schemas.openxmlformats.org/officeDocument/2006/relationships/tags" Target="../tags/tag1184.xml"/><Relationship Id="rId153" Type="http://schemas.openxmlformats.org/officeDocument/2006/relationships/tags" Target="../tags/tag1205.xml"/><Relationship Id="rId174" Type="http://schemas.openxmlformats.org/officeDocument/2006/relationships/tags" Target="../tags/tag1226.xml"/><Relationship Id="rId195" Type="http://schemas.openxmlformats.org/officeDocument/2006/relationships/tags" Target="../tags/tag1247.xml"/><Relationship Id="rId209" Type="http://schemas.openxmlformats.org/officeDocument/2006/relationships/tags" Target="../tags/tag1261.xml"/><Relationship Id="rId220" Type="http://schemas.openxmlformats.org/officeDocument/2006/relationships/tags" Target="../tags/tag1272.xml"/><Relationship Id="rId241" Type="http://schemas.openxmlformats.org/officeDocument/2006/relationships/tags" Target="../tags/tag1293.xml"/><Relationship Id="rId15" Type="http://schemas.openxmlformats.org/officeDocument/2006/relationships/tags" Target="../tags/tag1067.xml"/><Relationship Id="rId36" Type="http://schemas.openxmlformats.org/officeDocument/2006/relationships/tags" Target="../tags/tag1088.xml"/><Relationship Id="rId57" Type="http://schemas.openxmlformats.org/officeDocument/2006/relationships/tags" Target="../tags/tag1109.xml"/><Relationship Id="rId262" Type="http://schemas.openxmlformats.org/officeDocument/2006/relationships/tags" Target="../tags/tag1314.xml"/><Relationship Id="rId283" Type="http://schemas.openxmlformats.org/officeDocument/2006/relationships/tags" Target="../tags/tag1335.xml"/><Relationship Id="rId318" Type="http://schemas.openxmlformats.org/officeDocument/2006/relationships/tags" Target="../tags/tag1370.xml"/><Relationship Id="rId339" Type="http://schemas.openxmlformats.org/officeDocument/2006/relationships/tags" Target="../tags/tag1391.xml"/><Relationship Id="rId78" Type="http://schemas.openxmlformats.org/officeDocument/2006/relationships/tags" Target="../tags/tag1130.xml"/><Relationship Id="rId99" Type="http://schemas.openxmlformats.org/officeDocument/2006/relationships/tags" Target="../tags/tag1151.xml"/><Relationship Id="rId101" Type="http://schemas.openxmlformats.org/officeDocument/2006/relationships/tags" Target="../tags/tag1153.xml"/><Relationship Id="rId122" Type="http://schemas.openxmlformats.org/officeDocument/2006/relationships/tags" Target="../tags/tag1174.xml"/><Relationship Id="rId143" Type="http://schemas.openxmlformats.org/officeDocument/2006/relationships/tags" Target="../tags/tag1195.xml"/><Relationship Id="rId164" Type="http://schemas.openxmlformats.org/officeDocument/2006/relationships/tags" Target="../tags/tag1216.xml"/><Relationship Id="rId185" Type="http://schemas.openxmlformats.org/officeDocument/2006/relationships/tags" Target="../tags/tag1237.xml"/><Relationship Id="rId9" Type="http://schemas.openxmlformats.org/officeDocument/2006/relationships/tags" Target="../tags/tag1061.xml"/><Relationship Id="rId210" Type="http://schemas.openxmlformats.org/officeDocument/2006/relationships/tags" Target="../tags/tag1262.xml"/><Relationship Id="rId26" Type="http://schemas.openxmlformats.org/officeDocument/2006/relationships/tags" Target="../tags/tag1078.xml"/><Relationship Id="rId231" Type="http://schemas.openxmlformats.org/officeDocument/2006/relationships/tags" Target="../tags/tag1283.xml"/><Relationship Id="rId252" Type="http://schemas.openxmlformats.org/officeDocument/2006/relationships/tags" Target="../tags/tag1304.xml"/><Relationship Id="rId273" Type="http://schemas.openxmlformats.org/officeDocument/2006/relationships/tags" Target="../tags/tag1325.xml"/><Relationship Id="rId294" Type="http://schemas.openxmlformats.org/officeDocument/2006/relationships/tags" Target="../tags/tag1346.xml"/><Relationship Id="rId308" Type="http://schemas.openxmlformats.org/officeDocument/2006/relationships/tags" Target="../tags/tag1360.xml"/><Relationship Id="rId329" Type="http://schemas.openxmlformats.org/officeDocument/2006/relationships/tags" Target="../tags/tag1381.xml"/><Relationship Id="rId47" Type="http://schemas.openxmlformats.org/officeDocument/2006/relationships/tags" Target="../tags/tag1099.xml"/><Relationship Id="rId68" Type="http://schemas.openxmlformats.org/officeDocument/2006/relationships/tags" Target="../tags/tag1120.xml"/><Relationship Id="rId89" Type="http://schemas.openxmlformats.org/officeDocument/2006/relationships/tags" Target="../tags/tag1141.xml"/><Relationship Id="rId112" Type="http://schemas.openxmlformats.org/officeDocument/2006/relationships/tags" Target="../tags/tag1164.xml"/><Relationship Id="rId133" Type="http://schemas.openxmlformats.org/officeDocument/2006/relationships/tags" Target="../tags/tag1185.xml"/><Relationship Id="rId154" Type="http://schemas.openxmlformats.org/officeDocument/2006/relationships/tags" Target="../tags/tag1206.xml"/><Relationship Id="rId175" Type="http://schemas.openxmlformats.org/officeDocument/2006/relationships/tags" Target="../tags/tag1227.xml"/><Relationship Id="rId340" Type="http://schemas.openxmlformats.org/officeDocument/2006/relationships/tags" Target="../tags/tag1392.xml"/><Relationship Id="rId196" Type="http://schemas.openxmlformats.org/officeDocument/2006/relationships/tags" Target="../tags/tag1248.xml"/><Relationship Id="rId200" Type="http://schemas.openxmlformats.org/officeDocument/2006/relationships/tags" Target="../tags/tag1252.xml"/><Relationship Id="rId16" Type="http://schemas.openxmlformats.org/officeDocument/2006/relationships/tags" Target="../tags/tag1068.xml"/><Relationship Id="rId221" Type="http://schemas.openxmlformats.org/officeDocument/2006/relationships/tags" Target="../tags/tag1273.xml"/><Relationship Id="rId242" Type="http://schemas.openxmlformats.org/officeDocument/2006/relationships/tags" Target="../tags/tag1294.xml"/><Relationship Id="rId263" Type="http://schemas.openxmlformats.org/officeDocument/2006/relationships/tags" Target="../tags/tag1315.xml"/><Relationship Id="rId284" Type="http://schemas.openxmlformats.org/officeDocument/2006/relationships/tags" Target="../tags/tag1336.xml"/><Relationship Id="rId319" Type="http://schemas.openxmlformats.org/officeDocument/2006/relationships/tags" Target="../tags/tag1371.xml"/><Relationship Id="rId37" Type="http://schemas.openxmlformats.org/officeDocument/2006/relationships/tags" Target="../tags/tag1089.xml"/><Relationship Id="rId58" Type="http://schemas.openxmlformats.org/officeDocument/2006/relationships/tags" Target="../tags/tag1110.xml"/><Relationship Id="rId79" Type="http://schemas.openxmlformats.org/officeDocument/2006/relationships/tags" Target="../tags/tag1131.xml"/><Relationship Id="rId102" Type="http://schemas.openxmlformats.org/officeDocument/2006/relationships/tags" Target="../tags/tag1154.xml"/><Relationship Id="rId123" Type="http://schemas.openxmlformats.org/officeDocument/2006/relationships/tags" Target="../tags/tag1175.xml"/><Relationship Id="rId144" Type="http://schemas.openxmlformats.org/officeDocument/2006/relationships/tags" Target="../tags/tag1196.xml"/><Relationship Id="rId330" Type="http://schemas.openxmlformats.org/officeDocument/2006/relationships/tags" Target="../tags/tag1382.xml"/><Relationship Id="rId90" Type="http://schemas.openxmlformats.org/officeDocument/2006/relationships/tags" Target="../tags/tag1142.xml"/><Relationship Id="rId165" Type="http://schemas.openxmlformats.org/officeDocument/2006/relationships/tags" Target="../tags/tag1217.xml"/><Relationship Id="rId186" Type="http://schemas.openxmlformats.org/officeDocument/2006/relationships/tags" Target="../tags/tag1238.xml"/><Relationship Id="rId211" Type="http://schemas.openxmlformats.org/officeDocument/2006/relationships/tags" Target="../tags/tag1263.xml"/><Relationship Id="rId232" Type="http://schemas.openxmlformats.org/officeDocument/2006/relationships/tags" Target="../tags/tag1284.xml"/><Relationship Id="rId253" Type="http://schemas.openxmlformats.org/officeDocument/2006/relationships/tags" Target="../tags/tag1305.xml"/><Relationship Id="rId274" Type="http://schemas.openxmlformats.org/officeDocument/2006/relationships/tags" Target="../tags/tag1326.xml"/><Relationship Id="rId295" Type="http://schemas.openxmlformats.org/officeDocument/2006/relationships/tags" Target="../tags/tag1347.xml"/><Relationship Id="rId309" Type="http://schemas.openxmlformats.org/officeDocument/2006/relationships/tags" Target="../tags/tag1361.xml"/><Relationship Id="rId27" Type="http://schemas.openxmlformats.org/officeDocument/2006/relationships/tags" Target="../tags/tag1079.xml"/><Relationship Id="rId48" Type="http://schemas.openxmlformats.org/officeDocument/2006/relationships/tags" Target="../tags/tag1100.xml"/><Relationship Id="rId69" Type="http://schemas.openxmlformats.org/officeDocument/2006/relationships/tags" Target="../tags/tag1121.xml"/><Relationship Id="rId113" Type="http://schemas.openxmlformats.org/officeDocument/2006/relationships/tags" Target="../tags/tag1165.xml"/><Relationship Id="rId134" Type="http://schemas.openxmlformats.org/officeDocument/2006/relationships/tags" Target="../tags/tag1186.xml"/><Relationship Id="rId320" Type="http://schemas.openxmlformats.org/officeDocument/2006/relationships/tags" Target="../tags/tag1372.xml"/><Relationship Id="rId80" Type="http://schemas.openxmlformats.org/officeDocument/2006/relationships/tags" Target="../tags/tag1132.xml"/><Relationship Id="rId155" Type="http://schemas.openxmlformats.org/officeDocument/2006/relationships/tags" Target="../tags/tag1207.xml"/><Relationship Id="rId176" Type="http://schemas.openxmlformats.org/officeDocument/2006/relationships/tags" Target="../tags/tag1228.xml"/><Relationship Id="rId197" Type="http://schemas.openxmlformats.org/officeDocument/2006/relationships/tags" Target="../tags/tag1249.xml"/><Relationship Id="rId341" Type="http://schemas.openxmlformats.org/officeDocument/2006/relationships/tags" Target="../tags/tag1393.xml"/><Relationship Id="rId201" Type="http://schemas.openxmlformats.org/officeDocument/2006/relationships/tags" Target="../tags/tag1253.xml"/><Relationship Id="rId222" Type="http://schemas.openxmlformats.org/officeDocument/2006/relationships/tags" Target="../tags/tag1274.xml"/><Relationship Id="rId243" Type="http://schemas.openxmlformats.org/officeDocument/2006/relationships/tags" Target="../tags/tag1295.xml"/><Relationship Id="rId264" Type="http://schemas.openxmlformats.org/officeDocument/2006/relationships/tags" Target="../tags/tag1316.xml"/><Relationship Id="rId285" Type="http://schemas.openxmlformats.org/officeDocument/2006/relationships/tags" Target="../tags/tag1337.xml"/><Relationship Id="rId17" Type="http://schemas.openxmlformats.org/officeDocument/2006/relationships/tags" Target="../tags/tag1069.xml"/><Relationship Id="rId38" Type="http://schemas.openxmlformats.org/officeDocument/2006/relationships/tags" Target="../tags/tag1090.xml"/><Relationship Id="rId59" Type="http://schemas.openxmlformats.org/officeDocument/2006/relationships/tags" Target="../tags/tag1111.xml"/><Relationship Id="rId103" Type="http://schemas.openxmlformats.org/officeDocument/2006/relationships/tags" Target="../tags/tag1155.xml"/><Relationship Id="rId124" Type="http://schemas.openxmlformats.org/officeDocument/2006/relationships/tags" Target="../tags/tag1176.xml"/><Relationship Id="rId310" Type="http://schemas.openxmlformats.org/officeDocument/2006/relationships/tags" Target="../tags/tag1362.xml"/><Relationship Id="rId70" Type="http://schemas.openxmlformats.org/officeDocument/2006/relationships/tags" Target="../tags/tag1122.xml"/><Relationship Id="rId91" Type="http://schemas.openxmlformats.org/officeDocument/2006/relationships/tags" Target="../tags/tag1143.xml"/><Relationship Id="rId145" Type="http://schemas.openxmlformats.org/officeDocument/2006/relationships/tags" Target="../tags/tag1197.xml"/><Relationship Id="rId166" Type="http://schemas.openxmlformats.org/officeDocument/2006/relationships/tags" Target="../tags/tag1218.xml"/><Relationship Id="rId187" Type="http://schemas.openxmlformats.org/officeDocument/2006/relationships/tags" Target="../tags/tag1239.xml"/><Relationship Id="rId331" Type="http://schemas.openxmlformats.org/officeDocument/2006/relationships/tags" Target="../tags/tag1383.xml"/><Relationship Id="rId1" Type="http://schemas.openxmlformats.org/officeDocument/2006/relationships/tags" Target="../tags/tag1053.xml"/><Relationship Id="rId212" Type="http://schemas.openxmlformats.org/officeDocument/2006/relationships/tags" Target="../tags/tag1264.xml"/><Relationship Id="rId233" Type="http://schemas.openxmlformats.org/officeDocument/2006/relationships/tags" Target="../tags/tag1285.xml"/><Relationship Id="rId254" Type="http://schemas.openxmlformats.org/officeDocument/2006/relationships/tags" Target="../tags/tag1306.xml"/><Relationship Id="rId28" Type="http://schemas.openxmlformats.org/officeDocument/2006/relationships/tags" Target="../tags/tag1080.xml"/><Relationship Id="rId49" Type="http://schemas.openxmlformats.org/officeDocument/2006/relationships/tags" Target="../tags/tag1101.xml"/><Relationship Id="rId114" Type="http://schemas.openxmlformats.org/officeDocument/2006/relationships/tags" Target="../tags/tag1166.xml"/><Relationship Id="rId275" Type="http://schemas.openxmlformats.org/officeDocument/2006/relationships/tags" Target="../tags/tag1327.xml"/><Relationship Id="rId296" Type="http://schemas.openxmlformats.org/officeDocument/2006/relationships/tags" Target="../tags/tag1348.xml"/><Relationship Id="rId300" Type="http://schemas.openxmlformats.org/officeDocument/2006/relationships/tags" Target="../tags/tag1352.xml"/><Relationship Id="rId60" Type="http://schemas.openxmlformats.org/officeDocument/2006/relationships/tags" Target="../tags/tag1112.xml"/><Relationship Id="rId81" Type="http://schemas.openxmlformats.org/officeDocument/2006/relationships/tags" Target="../tags/tag1133.xml"/><Relationship Id="rId135" Type="http://schemas.openxmlformats.org/officeDocument/2006/relationships/tags" Target="../tags/tag1187.xml"/><Relationship Id="rId156" Type="http://schemas.openxmlformats.org/officeDocument/2006/relationships/tags" Target="../tags/tag1208.xml"/><Relationship Id="rId177" Type="http://schemas.openxmlformats.org/officeDocument/2006/relationships/tags" Target="../tags/tag1229.xml"/><Relationship Id="rId198" Type="http://schemas.openxmlformats.org/officeDocument/2006/relationships/tags" Target="../tags/tag1250.xml"/><Relationship Id="rId321" Type="http://schemas.openxmlformats.org/officeDocument/2006/relationships/tags" Target="../tags/tag1373.xml"/><Relationship Id="rId342" Type="http://schemas.openxmlformats.org/officeDocument/2006/relationships/tags" Target="../tags/tag1394.xml"/><Relationship Id="rId202" Type="http://schemas.openxmlformats.org/officeDocument/2006/relationships/tags" Target="../tags/tag1254.xml"/><Relationship Id="rId223" Type="http://schemas.openxmlformats.org/officeDocument/2006/relationships/tags" Target="../tags/tag1275.xml"/><Relationship Id="rId244" Type="http://schemas.openxmlformats.org/officeDocument/2006/relationships/tags" Target="../tags/tag1296.xml"/><Relationship Id="rId18" Type="http://schemas.openxmlformats.org/officeDocument/2006/relationships/tags" Target="../tags/tag1070.xml"/><Relationship Id="rId39" Type="http://schemas.openxmlformats.org/officeDocument/2006/relationships/tags" Target="../tags/tag1091.xml"/><Relationship Id="rId265" Type="http://schemas.openxmlformats.org/officeDocument/2006/relationships/tags" Target="../tags/tag1317.xml"/><Relationship Id="rId286" Type="http://schemas.openxmlformats.org/officeDocument/2006/relationships/tags" Target="../tags/tag1338.xml"/><Relationship Id="rId50" Type="http://schemas.openxmlformats.org/officeDocument/2006/relationships/tags" Target="../tags/tag1102.xml"/><Relationship Id="rId104" Type="http://schemas.openxmlformats.org/officeDocument/2006/relationships/tags" Target="../tags/tag1156.xml"/><Relationship Id="rId125" Type="http://schemas.openxmlformats.org/officeDocument/2006/relationships/tags" Target="../tags/tag1177.xml"/><Relationship Id="rId146" Type="http://schemas.openxmlformats.org/officeDocument/2006/relationships/tags" Target="../tags/tag1198.xml"/><Relationship Id="rId167" Type="http://schemas.openxmlformats.org/officeDocument/2006/relationships/tags" Target="../tags/tag1219.xml"/><Relationship Id="rId188" Type="http://schemas.openxmlformats.org/officeDocument/2006/relationships/tags" Target="../tags/tag1240.xml"/><Relationship Id="rId311" Type="http://schemas.openxmlformats.org/officeDocument/2006/relationships/tags" Target="../tags/tag1363.xml"/><Relationship Id="rId332" Type="http://schemas.openxmlformats.org/officeDocument/2006/relationships/tags" Target="../tags/tag1384.xml"/><Relationship Id="rId71" Type="http://schemas.openxmlformats.org/officeDocument/2006/relationships/tags" Target="../tags/tag1123.xml"/><Relationship Id="rId92" Type="http://schemas.openxmlformats.org/officeDocument/2006/relationships/tags" Target="../tags/tag1144.xml"/><Relationship Id="rId213" Type="http://schemas.openxmlformats.org/officeDocument/2006/relationships/tags" Target="../tags/tag1265.xml"/><Relationship Id="rId234" Type="http://schemas.openxmlformats.org/officeDocument/2006/relationships/tags" Target="../tags/tag1286.xml"/><Relationship Id="rId2" Type="http://schemas.openxmlformats.org/officeDocument/2006/relationships/tags" Target="../tags/tag1054.xml"/><Relationship Id="rId29" Type="http://schemas.openxmlformats.org/officeDocument/2006/relationships/tags" Target="../tags/tag1081.xml"/><Relationship Id="rId255" Type="http://schemas.openxmlformats.org/officeDocument/2006/relationships/tags" Target="../tags/tag1307.xml"/><Relationship Id="rId276" Type="http://schemas.openxmlformats.org/officeDocument/2006/relationships/tags" Target="../tags/tag1328.xml"/><Relationship Id="rId297" Type="http://schemas.openxmlformats.org/officeDocument/2006/relationships/tags" Target="../tags/tag1349.xml"/><Relationship Id="rId40" Type="http://schemas.openxmlformats.org/officeDocument/2006/relationships/tags" Target="../tags/tag1092.xml"/><Relationship Id="rId115" Type="http://schemas.openxmlformats.org/officeDocument/2006/relationships/tags" Target="../tags/tag1167.xml"/><Relationship Id="rId136" Type="http://schemas.openxmlformats.org/officeDocument/2006/relationships/tags" Target="../tags/tag1188.xml"/><Relationship Id="rId157" Type="http://schemas.openxmlformats.org/officeDocument/2006/relationships/tags" Target="../tags/tag1209.xml"/><Relationship Id="rId178" Type="http://schemas.openxmlformats.org/officeDocument/2006/relationships/tags" Target="../tags/tag1230.xml"/><Relationship Id="rId301" Type="http://schemas.openxmlformats.org/officeDocument/2006/relationships/tags" Target="../tags/tag1353.xml"/><Relationship Id="rId322" Type="http://schemas.openxmlformats.org/officeDocument/2006/relationships/tags" Target="../tags/tag1374.xml"/><Relationship Id="rId343" Type="http://schemas.openxmlformats.org/officeDocument/2006/relationships/tags" Target="../tags/tag1395.xml"/><Relationship Id="rId61" Type="http://schemas.openxmlformats.org/officeDocument/2006/relationships/tags" Target="../tags/tag1113.xml"/><Relationship Id="rId82" Type="http://schemas.openxmlformats.org/officeDocument/2006/relationships/tags" Target="../tags/tag1134.xml"/><Relationship Id="rId199" Type="http://schemas.openxmlformats.org/officeDocument/2006/relationships/tags" Target="../tags/tag1251.xml"/><Relationship Id="rId203" Type="http://schemas.openxmlformats.org/officeDocument/2006/relationships/tags" Target="../tags/tag1255.xml"/><Relationship Id="rId19" Type="http://schemas.openxmlformats.org/officeDocument/2006/relationships/tags" Target="../tags/tag1071.xml"/><Relationship Id="rId224" Type="http://schemas.openxmlformats.org/officeDocument/2006/relationships/tags" Target="../tags/tag1276.xml"/><Relationship Id="rId245" Type="http://schemas.openxmlformats.org/officeDocument/2006/relationships/tags" Target="../tags/tag1297.xml"/><Relationship Id="rId266" Type="http://schemas.openxmlformats.org/officeDocument/2006/relationships/tags" Target="../tags/tag1318.xml"/><Relationship Id="rId287" Type="http://schemas.openxmlformats.org/officeDocument/2006/relationships/tags" Target="../tags/tag1339.xml"/><Relationship Id="rId30" Type="http://schemas.openxmlformats.org/officeDocument/2006/relationships/tags" Target="../tags/tag1082.xml"/><Relationship Id="rId105" Type="http://schemas.openxmlformats.org/officeDocument/2006/relationships/tags" Target="../tags/tag1157.xml"/><Relationship Id="rId126" Type="http://schemas.openxmlformats.org/officeDocument/2006/relationships/tags" Target="../tags/tag1178.xml"/><Relationship Id="rId147" Type="http://schemas.openxmlformats.org/officeDocument/2006/relationships/tags" Target="../tags/tag1199.xml"/><Relationship Id="rId168" Type="http://schemas.openxmlformats.org/officeDocument/2006/relationships/tags" Target="../tags/tag1220.xml"/><Relationship Id="rId312" Type="http://schemas.openxmlformats.org/officeDocument/2006/relationships/tags" Target="../tags/tag1364.xml"/><Relationship Id="rId333" Type="http://schemas.openxmlformats.org/officeDocument/2006/relationships/tags" Target="../tags/tag1385.xml"/><Relationship Id="rId51" Type="http://schemas.openxmlformats.org/officeDocument/2006/relationships/tags" Target="../tags/tag1103.xml"/><Relationship Id="rId72" Type="http://schemas.openxmlformats.org/officeDocument/2006/relationships/tags" Target="../tags/tag1124.xml"/><Relationship Id="rId93" Type="http://schemas.openxmlformats.org/officeDocument/2006/relationships/tags" Target="../tags/tag1145.xml"/><Relationship Id="rId189" Type="http://schemas.openxmlformats.org/officeDocument/2006/relationships/tags" Target="../tags/tag1241.xml"/><Relationship Id="rId3" Type="http://schemas.openxmlformats.org/officeDocument/2006/relationships/tags" Target="../tags/tag1055.xml"/><Relationship Id="rId214" Type="http://schemas.openxmlformats.org/officeDocument/2006/relationships/tags" Target="../tags/tag1266.xml"/><Relationship Id="rId235" Type="http://schemas.openxmlformats.org/officeDocument/2006/relationships/tags" Target="../tags/tag1287.xml"/><Relationship Id="rId256" Type="http://schemas.openxmlformats.org/officeDocument/2006/relationships/tags" Target="../tags/tag1308.xml"/><Relationship Id="rId277" Type="http://schemas.openxmlformats.org/officeDocument/2006/relationships/tags" Target="../tags/tag1329.xml"/><Relationship Id="rId298" Type="http://schemas.openxmlformats.org/officeDocument/2006/relationships/tags" Target="../tags/tag1350.xml"/><Relationship Id="rId116" Type="http://schemas.openxmlformats.org/officeDocument/2006/relationships/tags" Target="../tags/tag1168.xml"/><Relationship Id="rId137" Type="http://schemas.openxmlformats.org/officeDocument/2006/relationships/tags" Target="../tags/tag1189.xml"/><Relationship Id="rId158" Type="http://schemas.openxmlformats.org/officeDocument/2006/relationships/tags" Target="../tags/tag1210.xml"/><Relationship Id="rId302" Type="http://schemas.openxmlformats.org/officeDocument/2006/relationships/tags" Target="../tags/tag1354.xml"/><Relationship Id="rId323" Type="http://schemas.openxmlformats.org/officeDocument/2006/relationships/tags" Target="../tags/tag1375.xml"/><Relationship Id="rId344" Type="http://schemas.openxmlformats.org/officeDocument/2006/relationships/tags" Target="../tags/tag1396.xml"/><Relationship Id="rId20" Type="http://schemas.openxmlformats.org/officeDocument/2006/relationships/tags" Target="../tags/tag1072.xml"/><Relationship Id="rId41" Type="http://schemas.openxmlformats.org/officeDocument/2006/relationships/tags" Target="../tags/tag1093.xml"/><Relationship Id="rId62" Type="http://schemas.openxmlformats.org/officeDocument/2006/relationships/tags" Target="../tags/tag1114.xml"/><Relationship Id="rId83" Type="http://schemas.openxmlformats.org/officeDocument/2006/relationships/tags" Target="../tags/tag1135.xml"/><Relationship Id="rId179" Type="http://schemas.openxmlformats.org/officeDocument/2006/relationships/tags" Target="../tags/tag1231.xml"/><Relationship Id="rId190" Type="http://schemas.openxmlformats.org/officeDocument/2006/relationships/tags" Target="../tags/tag1242.xml"/><Relationship Id="rId204" Type="http://schemas.openxmlformats.org/officeDocument/2006/relationships/tags" Target="../tags/tag1256.xml"/><Relationship Id="rId225" Type="http://schemas.openxmlformats.org/officeDocument/2006/relationships/tags" Target="../tags/tag1277.xml"/><Relationship Id="rId246" Type="http://schemas.openxmlformats.org/officeDocument/2006/relationships/tags" Target="../tags/tag1298.xml"/><Relationship Id="rId267" Type="http://schemas.openxmlformats.org/officeDocument/2006/relationships/tags" Target="../tags/tag1319.xml"/><Relationship Id="rId288" Type="http://schemas.openxmlformats.org/officeDocument/2006/relationships/tags" Target="../tags/tag1340.xml"/><Relationship Id="rId106" Type="http://schemas.openxmlformats.org/officeDocument/2006/relationships/tags" Target="../tags/tag1158.xml"/><Relationship Id="rId127" Type="http://schemas.openxmlformats.org/officeDocument/2006/relationships/tags" Target="../tags/tag1179.xml"/><Relationship Id="rId313" Type="http://schemas.openxmlformats.org/officeDocument/2006/relationships/tags" Target="../tags/tag1365.xml"/><Relationship Id="rId10" Type="http://schemas.openxmlformats.org/officeDocument/2006/relationships/tags" Target="../tags/tag1062.xml"/><Relationship Id="rId31" Type="http://schemas.openxmlformats.org/officeDocument/2006/relationships/tags" Target="../tags/tag1083.xml"/><Relationship Id="rId52" Type="http://schemas.openxmlformats.org/officeDocument/2006/relationships/tags" Target="../tags/tag1104.xml"/><Relationship Id="rId73" Type="http://schemas.openxmlformats.org/officeDocument/2006/relationships/tags" Target="../tags/tag1125.xml"/><Relationship Id="rId94" Type="http://schemas.openxmlformats.org/officeDocument/2006/relationships/tags" Target="../tags/tag1146.xml"/><Relationship Id="rId148" Type="http://schemas.openxmlformats.org/officeDocument/2006/relationships/tags" Target="../tags/tag1200.xml"/><Relationship Id="rId169" Type="http://schemas.openxmlformats.org/officeDocument/2006/relationships/tags" Target="../tags/tag1221.xml"/><Relationship Id="rId334" Type="http://schemas.openxmlformats.org/officeDocument/2006/relationships/tags" Target="../tags/tag1386.xml"/><Relationship Id="rId4" Type="http://schemas.openxmlformats.org/officeDocument/2006/relationships/tags" Target="../tags/tag1056.xml"/><Relationship Id="rId180" Type="http://schemas.openxmlformats.org/officeDocument/2006/relationships/tags" Target="../tags/tag1232.xml"/><Relationship Id="rId215" Type="http://schemas.openxmlformats.org/officeDocument/2006/relationships/tags" Target="../tags/tag1267.xml"/><Relationship Id="rId236" Type="http://schemas.openxmlformats.org/officeDocument/2006/relationships/tags" Target="../tags/tag1288.xml"/><Relationship Id="rId257" Type="http://schemas.openxmlformats.org/officeDocument/2006/relationships/tags" Target="../tags/tag1309.xml"/><Relationship Id="rId278" Type="http://schemas.openxmlformats.org/officeDocument/2006/relationships/tags" Target="../tags/tag1330.xml"/><Relationship Id="rId303" Type="http://schemas.openxmlformats.org/officeDocument/2006/relationships/tags" Target="../tags/tag1355.xml"/><Relationship Id="rId42" Type="http://schemas.openxmlformats.org/officeDocument/2006/relationships/tags" Target="../tags/tag1094.xml"/><Relationship Id="rId84" Type="http://schemas.openxmlformats.org/officeDocument/2006/relationships/tags" Target="../tags/tag1136.xml"/><Relationship Id="rId138" Type="http://schemas.openxmlformats.org/officeDocument/2006/relationships/tags" Target="../tags/tag1190.xml"/><Relationship Id="rId345" Type="http://schemas.openxmlformats.org/officeDocument/2006/relationships/tags" Target="../tags/tag1397.xml"/><Relationship Id="rId191" Type="http://schemas.openxmlformats.org/officeDocument/2006/relationships/tags" Target="../tags/tag1243.xml"/><Relationship Id="rId205" Type="http://schemas.openxmlformats.org/officeDocument/2006/relationships/tags" Target="../tags/tag1257.xml"/><Relationship Id="rId247" Type="http://schemas.openxmlformats.org/officeDocument/2006/relationships/tags" Target="../tags/tag1299.xml"/><Relationship Id="rId107" Type="http://schemas.openxmlformats.org/officeDocument/2006/relationships/tags" Target="../tags/tag1159.xml"/><Relationship Id="rId289" Type="http://schemas.openxmlformats.org/officeDocument/2006/relationships/tags" Target="../tags/tag1341.xml"/><Relationship Id="rId11" Type="http://schemas.openxmlformats.org/officeDocument/2006/relationships/tags" Target="../tags/tag1063.xml"/><Relationship Id="rId53" Type="http://schemas.openxmlformats.org/officeDocument/2006/relationships/tags" Target="../tags/tag1105.xml"/><Relationship Id="rId149" Type="http://schemas.openxmlformats.org/officeDocument/2006/relationships/tags" Target="../tags/tag1201.xml"/><Relationship Id="rId314" Type="http://schemas.openxmlformats.org/officeDocument/2006/relationships/tags" Target="../tags/tag1366.xml"/><Relationship Id="rId95" Type="http://schemas.openxmlformats.org/officeDocument/2006/relationships/tags" Target="../tags/tag1147.xml"/><Relationship Id="rId160" Type="http://schemas.openxmlformats.org/officeDocument/2006/relationships/tags" Target="../tags/tag1212.xml"/><Relationship Id="rId216" Type="http://schemas.openxmlformats.org/officeDocument/2006/relationships/tags" Target="../tags/tag1268.xml"/><Relationship Id="rId258" Type="http://schemas.openxmlformats.org/officeDocument/2006/relationships/tags" Target="../tags/tag1310.xml"/><Relationship Id="rId22" Type="http://schemas.openxmlformats.org/officeDocument/2006/relationships/tags" Target="../tags/tag1074.xml"/><Relationship Id="rId64" Type="http://schemas.openxmlformats.org/officeDocument/2006/relationships/tags" Target="../tags/tag1116.xml"/><Relationship Id="rId118" Type="http://schemas.openxmlformats.org/officeDocument/2006/relationships/tags" Target="../tags/tag1170.xml"/><Relationship Id="rId325" Type="http://schemas.openxmlformats.org/officeDocument/2006/relationships/tags" Target="../tags/tag1377.xml"/><Relationship Id="rId171" Type="http://schemas.openxmlformats.org/officeDocument/2006/relationships/tags" Target="../tags/tag1223.xml"/><Relationship Id="rId227" Type="http://schemas.openxmlformats.org/officeDocument/2006/relationships/tags" Target="../tags/tag1279.xml"/><Relationship Id="rId269" Type="http://schemas.openxmlformats.org/officeDocument/2006/relationships/tags" Target="../tags/tag1321.xml"/><Relationship Id="rId33" Type="http://schemas.openxmlformats.org/officeDocument/2006/relationships/tags" Target="../tags/tag1085.xml"/><Relationship Id="rId129" Type="http://schemas.openxmlformats.org/officeDocument/2006/relationships/tags" Target="../tags/tag1181.xml"/><Relationship Id="rId280" Type="http://schemas.openxmlformats.org/officeDocument/2006/relationships/tags" Target="../tags/tag1332.xml"/><Relationship Id="rId336" Type="http://schemas.openxmlformats.org/officeDocument/2006/relationships/tags" Target="../tags/tag1388.xml"/><Relationship Id="rId75" Type="http://schemas.openxmlformats.org/officeDocument/2006/relationships/tags" Target="../tags/tag1127.xml"/><Relationship Id="rId140" Type="http://schemas.openxmlformats.org/officeDocument/2006/relationships/tags" Target="../tags/tag1192.xml"/><Relationship Id="rId182" Type="http://schemas.openxmlformats.org/officeDocument/2006/relationships/tags" Target="../tags/tag1234.xml"/><Relationship Id="rId6" Type="http://schemas.openxmlformats.org/officeDocument/2006/relationships/tags" Target="../tags/tag1058.xml"/><Relationship Id="rId238" Type="http://schemas.openxmlformats.org/officeDocument/2006/relationships/tags" Target="../tags/tag1290.xml"/><Relationship Id="rId291" Type="http://schemas.openxmlformats.org/officeDocument/2006/relationships/tags" Target="../tags/tag1343.xml"/><Relationship Id="rId305" Type="http://schemas.openxmlformats.org/officeDocument/2006/relationships/tags" Target="../tags/tag1357.xml"/><Relationship Id="rId347" Type="http://schemas.openxmlformats.org/officeDocument/2006/relationships/tags" Target="../tags/tag1399.xml"/><Relationship Id="rId44" Type="http://schemas.openxmlformats.org/officeDocument/2006/relationships/tags" Target="../tags/tag1096.xml"/><Relationship Id="rId86" Type="http://schemas.openxmlformats.org/officeDocument/2006/relationships/tags" Target="../tags/tag1138.xml"/><Relationship Id="rId151" Type="http://schemas.openxmlformats.org/officeDocument/2006/relationships/tags" Target="../tags/tag1203.xml"/><Relationship Id="rId193" Type="http://schemas.openxmlformats.org/officeDocument/2006/relationships/tags" Target="../tags/tag1245.xml"/><Relationship Id="rId207" Type="http://schemas.openxmlformats.org/officeDocument/2006/relationships/tags" Target="../tags/tag1259.xml"/><Relationship Id="rId249" Type="http://schemas.openxmlformats.org/officeDocument/2006/relationships/tags" Target="../tags/tag1301.xml"/><Relationship Id="rId13" Type="http://schemas.openxmlformats.org/officeDocument/2006/relationships/tags" Target="../tags/tag1065.xml"/><Relationship Id="rId109" Type="http://schemas.openxmlformats.org/officeDocument/2006/relationships/tags" Target="../tags/tag1161.xml"/><Relationship Id="rId260" Type="http://schemas.openxmlformats.org/officeDocument/2006/relationships/tags" Target="../tags/tag1312.xml"/><Relationship Id="rId316" Type="http://schemas.openxmlformats.org/officeDocument/2006/relationships/tags" Target="../tags/tag1368.xml"/><Relationship Id="rId55" Type="http://schemas.openxmlformats.org/officeDocument/2006/relationships/tags" Target="../tags/tag1107.xml"/><Relationship Id="rId97" Type="http://schemas.openxmlformats.org/officeDocument/2006/relationships/tags" Target="../tags/tag1149.xml"/><Relationship Id="rId120" Type="http://schemas.openxmlformats.org/officeDocument/2006/relationships/tags" Target="../tags/tag1172.xml"/><Relationship Id="rId162" Type="http://schemas.openxmlformats.org/officeDocument/2006/relationships/tags" Target="../tags/tag1214.xml"/><Relationship Id="rId218" Type="http://schemas.openxmlformats.org/officeDocument/2006/relationships/tags" Target="../tags/tag1270.xml"/><Relationship Id="rId271" Type="http://schemas.openxmlformats.org/officeDocument/2006/relationships/tags" Target="../tags/tag1323.xml"/><Relationship Id="rId24" Type="http://schemas.openxmlformats.org/officeDocument/2006/relationships/tags" Target="../tags/tag1076.xml"/><Relationship Id="rId66" Type="http://schemas.openxmlformats.org/officeDocument/2006/relationships/tags" Target="../tags/tag1118.xml"/><Relationship Id="rId131" Type="http://schemas.openxmlformats.org/officeDocument/2006/relationships/tags" Target="../tags/tag1183.xml"/><Relationship Id="rId327" Type="http://schemas.openxmlformats.org/officeDocument/2006/relationships/tags" Target="../tags/tag1379.xml"/><Relationship Id="rId173" Type="http://schemas.openxmlformats.org/officeDocument/2006/relationships/tags" Target="../tags/tag1225.xml"/><Relationship Id="rId229" Type="http://schemas.openxmlformats.org/officeDocument/2006/relationships/tags" Target="../tags/tag1281.xml"/><Relationship Id="rId240" Type="http://schemas.openxmlformats.org/officeDocument/2006/relationships/tags" Target="../tags/tag1292.xml"/><Relationship Id="rId35" Type="http://schemas.openxmlformats.org/officeDocument/2006/relationships/tags" Target="../tags/tag1087.xml"/><Relationship Id="rId77" Type="http://schemas.openxmlformats.org/officeDocument/2006/relationships/tags" Target="../tags/tag1129.xml"/><Relationship Id="rId100" Type="http://schemas.openxmlformats.org/officeDocument/2006/relationships/tags" Target="../tags/tag1152.xml"/><Relationship Id="rId282" Type="http://schemas.openxmlformats.org/officeDocument/2006/relationships/tags" Target="../tags/tag1334.xml"/><Relationship Id="rId338" Type="http://schemas.openxmlformats.org/officeDocument/2006/relationships/tags" Target="../tags/tag13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03.xml"/><Relationship Id="rId2" Type="http://schemas.openxmlformats.org/officeDocument/2006/relationships/tags" Target="../tags/tag1402.xml"/><Relationship Id="rId1" Type="http://schemas.openxmlformats.org/officeDocument/2006/relationships/tags" Target="../tags/tag140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40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07.xml"/><Relationship Id="rId2" Type="http://schemas.openxmlformats.org/officeDocument/2006/relationships/tags" Target="../tags/tag1406.xml"/><Relationship Id="rId1" Type="http://schemas.openxmlformats.org/officeDocument/2006/relationships/tags" Target="../tags/tag140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1433.xml"/><Relationship Id="rId117" Type="http://schemas.openxmlformats.org/officeDocument/2006/relationships/image" Target="../media/image18.png"/><Relationship Id="rId21" Type="http://schemas.openxmlformats.org/officeDocument/2006/relationships/tags" Target="../tags/tag1428.xml"/><Relationship Id="rId42" Type="http://schemas.openxmlformats.org/officeDocument/2006/relationships/tags" Target="../tags/tag1449.xml"/><Relationship Id="rId47" Type="http://schemas.openxmlformats.org/officeDocument/2006/relationships/tags" Target="../tags/tag1454.xml"/><Relationship Id="rId63" Type="http://schemas.openxmlformats.org/officeDocument/2006/relationships/tags" Target="../tags/tag1470.xml"/><Relationship Id="rId68" Type="http://schemas.openxmlformats.org/officeDocument/2006/relationships/tags" Target="../tags/tag1475.xml"/><Relationship Id="rId84" Type="http://schemas.openxmlformats.org/officeDocument/2006/relationships/tags" Target="../tags/tag1491.xml"/><Relationship Id="rId89" Type="http://schemas.openxmlformats.org/officeDocument/2006/relationships/tags" Target="../tags/tag1496.xml"/><Relationship Id="rId112" Type="http://schemas.openxmlformats.org/officeDocument/2006/relationships/tags" Target="../tags/tag1519.xml"/><Relationship Id="rId16" Type="http://schemas.openxmlformats.org/officeDocument/2006/relationships/tags" Target="../tags/tag1423.xml"/><Relationship Id="rId107" Type="http://schemas.openxmlformats.org/officeDocument/2006/relationships/tags" Target="../tags/tag1514.xml"/><Relationship Id="rId11" Type="http://schemas.openxmlformats.org/officeDocument/2006/relationships/tags" Target="../tags/tag1418.xml"/><Relationship Id="rId32" Type="http://schemas.openxmlformats.org/officeDocument/2006/relationships/tags" Target="../tags/tag1439.xml"/><Relationship Id="rId37" Type="http://schemas.openxmlformats.org/officeDocument/2006/relationships/tags" Target="../tags/tag1444.xml"/><Relationship Id="rId53" Type="http://schemas.openxmlformats.org/officeDocument/2006/relationships/tags" Target="../tags/tag1460.xml"/><Relationship Id="rId58" Type="http://schemas.openxmlformats.org/officeDocument/2006/relationships/tags" Target="../tags/tag1465.xml"/><Relationship Id="rId74" Type="http://schemas.openxmlformats.org/officeDocument/2006/relationships/tags" Target="../tags/tag1481.xml"/><Relationship Id="rId79" Type="http://schemas.openxmlformats.org/officeDocument/2006/relationships/tags" Target="../tags/tag1486.xml"/><Relationship Id="rId102" Type="http://schemas.openxmlformats.org/officeDocument/2006/relationships/tags" Target="../tags/tag1509.xml"/><Relationship Id="rId5" Type="http://schemas.openxmlformats.org/officeDocument/2006/relationships/tags" Target="../tags/tag1412.xml"/><Relationship Id="rId90" Type="http://schemas.openxmlformats.org/officeDocument/2006/relationships/tags" Target="../tags/tag1497.xml"/><Relationship Id="rId95" Type="http://schemas.openxmlformats.org/officeDocument/2006/relationships/tags" Target="../tags/tag1502.xml"/><Relationship Id="rId22" Type="http://schemas.openxmlformats.org/officeDocument/2006/relationships/tags" Target="../tags/tag1429.xml"/><Relationship Id="rId27" Type="http://schemas.openxmlformats.org/officeDocument/2006/relationships/tags" Target="../tags/tag1434.xml"/><Relationship Id="rId43" Type="http://schemas.openxmlformats.org/officeDocument/2006/relationships/tags" Target="../tags/tag1450.xml"/><Relationship Id="rId48" Type="http://schemas.openxmlformats.org/officeDocument/2006/relationships/tags" Target="../tags/tag1455.xml"/><Relationship Id="rId64" Type="http://schemas.openxmlformats.org/officeDocument/2006/relationships/tags" Target="../tags/tag1471.xml"/><Relationship Id="rId69" Type="http://schemas.openxmlformats.org/officeDocument/2006/relationships/tags" Target="../tags/tag1476.xml"/><Relationship Id="rId113" Type="http://schemas.openxmlformats.org/officeDocument/2006/relationships/tags" Target="../tags/tag1520.xml"/><Relationship Id="rId118" Type="http://schemas.openxmlformats.org/officeDocument/2006/relationships/image" Target="../media/image19.png"/><Relationship Id="rId80" Type="http://schemas.openxmlformats.org/officeDocument/2006/relationships/tags" Target="../tags/tag1487.xml"/><Relationship Id="rId85" Type="http://schemas.openxmlformats.org/officeDocument/2006/relationships/tags" Target="../tags/tag1492.xml"/><Relationship Id="rId12" Type="http://schemas.openxmlformats.org/officeDocument/2006/relationships/tags" Target="../tags/tag1419.xml"/><Relationship Id="rId17" Type="http://schemas.openxmlformats.org/officeDocument/2006/relationships/tags" Target="../tags/tag1424.xml"/><Relationship Id="rId33" Type="http://schemas.openxmlformats.org/officeDocument/2006/relationships/tags" Target="../tags/tag1440.xml"/><Relationship Id="rId38" Type="http://schemas.openxmlformats.org/officeDocument/2006/relationships/tags" Target="../tags/tag1445.xml"/><Relationship Id="rId59" Type="http://schemas.openxmlformats.org/officeDocument/2006/relationships/tags" Target="../tags/tag1466.xml"/><Relationship Id="rId103" Type="http://schemas.openxmlformats.org/officeDocument/2006/relationships/tags" Target="../tags/tag1510.xml"/><Relationship Id="rId108" Type="http://schemas.openxmlformats.org/officeDocument/2006/relationships/tags" Target="../tags/tag1515.xml"/><Relationship Id="rId54" Type="http://schemas.openxmlformats.org/officeDocument/2006/relationships/tags" Target="../tags/tag1461.xml"/><Relationship Id="rId70" Type="http://schemas.openxmlformats.org/officeDocument/2006/relationships/tags" Target="../tags/tag1477.xml"/><Relationship Id="rId75" Type="http://schemas.openxmlformats.org/officeDocument/2006/relationships/tags" Target="../tags/tag1482.xml"/><Relationship Id="rId91" Type="http://schemas.openxmlformats.org/officeDocument/2006/relationships/tags" Target="../tags/tag1498.xml"/><Relationship Id="rId96" Type="http://schemas.openxmlformats.org/officeDocument/2006/relationships/tags" Target="../tags/tag1503.xml"/><Relationship Id="rId1" Type="http://schemas.openxmlformats.org/officeDocument/2006/relationships/tags" Target="../tags/tag1408.xml"/><Relationship Id="rId6" Type="http://schemas.openxmlformats.org/officeDocument/2006/relationships/tags" Target="../tags/tag1413.xml"/><Relationship Id="rId23" Type="http://schemas.openxmlformats.org/officeDocument/2006/relationships/tags" Target="../tags/tag1430.xml"/><Relationship Id="rId28" Type="http://schemas.openxmlformats.org/officeDocument/2006/relationships/tags" Target="../tags/tag1435.xml"/><Relationship Id="rId49" Type="http://schemas.openxmlformats.org/officeDocument/2006/relationships/tags" Target="../tags/tag1456.xml"/><Relationship Id="rId114" Type="http://schemas.openxmlformats.org/officeDocument/2006/relationships/tags" Target="../tags/tag1521.xml"/><Relationship Id="rId119" Type="http://schemas.openxmlformats.org/officeDocument/2006/relationships/image" Target="../media/image20.png"/><Relationship Id="rId44" Type="http://schemas.openxmlformats.org/officeDocument/2006/relationships/tags" Target="../tags/tag1451.xml"/><Relationship Id="rId60" Type="http://schemas.openxmlformats.org/officeDocument/2006/relationships/tags" Target="../tags/tag1467.xml"/><Relationship Id="rId65" Type="http://schemas.openxmlformats.org/officeDocument/2006/relationships/tags" Target="../tags/tag1472.xml"/><Relationship Id="rId81" Type="http://schemas.openxmlformats.org/officeDocument/2006/relationships/tags" Target="../tags/tag1488.xml"/><Relationship Id="rId86" Type="http://schemas.openxmlformats.org/officeDocument/2006/relationships/tags" Target="../tags/tag1493.xml"/><Relationship Id="rId4" Type="http://schemas.openxmlformats.org/officeDocument/2006/relationships/tags" Target="../tags/tag1411.xml"/><Relationship Id="rId9" Type="http://schemas.openxmlformats.org/officeDocument/2006/relationships/tags" Target="../tags/tag1416.xml"/><Relationship Id="rId13" Type="http://schemas.openxmlformats.org/officeDocument/2006/relationships/tags" Target="../tags/tag1420.xml"/><Relationship Id="rId18" Type="http://schemas.openxmlformats.org/officeDocument/2006/relationships/tags" Target="../tags/tag1425.xml"/><Relationship Id="rId39" Type="http://schemas.openxmlformats.org/officeDocument/2006/relationships/tags" Target="../tags/tag1446.xml"/><Relationship Id="rId109" Type="http://schemas.openxmlformats.org/officeDocument/2006/relationships/tags" Target="../tags/tag1516.xml"/><Relationship Id="rId34" Type="http://schemas.openxmlformats.org/officeDocument/2006/relationships/tags" Target="../tags/tag1441.xml"/><Relationship Id="rId50" Type="http://schemas.openxmlformats.org/officeDocument/2006/relationships/tags" Target="../tags/tag1457.xml"/><Relationship Id="rId55" Type="http://schemas.openxmlformats.org/officeDocument/2006/relationships/tags" Target="../tags/tag1462.xml"/><Relationship Id="rId76" Type="http://schemas.openxmlformats.org/officeDocument/2006/relationships/tags" Target="../tags/tag1483.xml"/><Relationship Id="rId97" Type="http://schemas.openxmlformats.org/officeDocument/2006/relationships/tags" Target="../tags/tag1504.xml"/><Relationship Id="rId104" Type="http://schemas.openxmlformats.org/officeDocument/2006/relationships/tags" Target="../tags/tag1511.xml"/><Relationship Id="rId120" Type="http://schemas.openxmlformats.org/officeDocument/2006/relationships/image" Target="../media/image21.png"/><Relationship Id="rId7" Type="http://schemas.openxmlformats.org/officeDocument/2006/relationships/tags" Target="../tags/tag1414.xml"/><Relationship Id="rId71" Type="http://schemas.openxmlformats.org/officeDocument/2006/relationships/tags" Target="../tags/tag1478.xml"/><Relationship Id="rId92" Type="http://schemas.openxmlformats.org/officeDocument/2006/relationships/tags" Target="../tags/tag1499.xml"/><Relationship Id="rId2" Type="http://schemas.openxmlformats.org/officeDocument/2006/relationships/tags" Target="../tags/tag1409.xml"/><Relationship Id="rId29" Type="http://schemas.openxmlformats.org/officeDocument/2006/relationships/tags" Target="../tags/tag1436.xml"/><Relationship Id="rId24" Type="http://schemas.openxmlformats.org/officeDocument/2006/relationships/tags" Target="../tags/tag1431.xml"/><Relationship Id="rId40" Type="http://schemas.openxmlformats.org/officeDocument/2006/relationships/tags" Target="../tags/tag1447.xml"/><Relationship Id="rId45" Type="http://schemas.openxmlformats.org/officeDocument/2006/relationships/tags" Target="../tags/tag1452.xml"/><Relationship Id="rId66" Type="http://schemas.openxmlformats.org/officeDocument/2006/relationships/tags" Target="../tags/tag1473.xml"/><Relationship Id="rId87" Type="http://schemas.openxmlformats.org/officeDocument/2006/relationships/tags" Target="../tags/tag1494.xml"/><Relationship Id="rId110" Type="http://schemas.openxmlformats.org/officeDocument/2006/relationships/tags" Target="../tags/tag1517.xml"/><Relationship Id="rId115" Type="http://schemas.openxmlformats.org/officeDocument/2006/relationships/slideLayout" Target="../slideLayouts/slideLayout9.xml"/><Relationship Id="rId61" Type="http://schemas.openxmlformats.org/officeDocument/2006/relationships/tags" Target="../tags/tag1468.xml"/><Relationship Id="rId82" Type="http://schemas.openxmlformats.org/officeDocument/2006/relationships/tags" Target="../tags/tag1489.xml"/><Relationship Id="rId19" Type="http://schemas.openxmlformats.org/officeDocument/2006/relationships/tags" Target="../tags/tag1426.xml"/><Relationship Id="rId14" Type="http://schemas.openxmlformats.org/officeDocument/2006/relationships/tags" Target="../tags/tag1421.xml"/><Relationship Id="rId30" Type="http://schemas.openxmlformats.org/officeDocument/2006/relationships/tags" Target="../tags/tag1437.xml"/><Relationship Id="rId35" Type="http://schemas.openxmlformats.org/officeDocument/2006/relationships/tags" Target="../tags/tag1442.xml"/><Relationship Id="rId56" Type="http://schemas.openxmlformats.org/officeDocument/2006/relationships/tags" Target="../tags/tag1463.xml"/><Relationship Id="rId77" Type="http://schemas.openxmlformats.org/officeDocument/2006/relationships/tags" Target="../tags/tag1484.xml"/><Relationship Id="rId100" Type="http://schemas.openxmlformats.org/officeDocument/2006/relationships/tags" Target="../tags/tag1507.xml"/><Relationship Id="rId105" Type="http://schemas.openxmlformats.org/officeDocument/2006/relationships/tags" Target="../tags/tag1512.xml"/><Relationship Id="rId8" Type="http://schemas.openxmlformats.org/officeDocument/2006/relationships/tags" Target="../tags/tag1415.xml"/><Relationship Id="rId51" Type="http://schemas.openxmlformats.org/officeDocument/2006/relationships/tags" Target="../tags/tag1458.xml"/><Relationship Id="rId72" Type="http://schemas.openxmlformats.org/officeDocument/2006/relationships/tags" Target="../tags/tag1479.xml"/><Relationship Id="rId93" Type="http://schemas.openxmlformats.org/officeDocument/2006/relationships/tags" Target="../tags/tag1500.xml"/><Relationship Id="rId98" Type="http://schemas.openxmlformats.org/officeDocument/2006/relationships/tags" Target="../tags/tag1505.xml"/><Relationship Id="rId121" Type="http://schemas.openxmlformats.org/officeDocument/2006/relationships/image" Target="../media/image22.png"/><Relationship Id="rId3" Type="http://schemas.openxmlformats.org/officeDocument/2006/relationships/tags" Target="../tags/tag1410.xml"/><Relationship Id="rId25" Type="http://schemas.openxmlformats.org/officeDocument/2006/relationships/tags" Target="../tags/tag1432.xml"/><Relationship Id="rId46" Type="http://schemas.openxmlformats.org/officeDocument/2006/relationships/tags" Target="../tags/tag1453.xml"/><Relationship Id="rId67" Type="http://schemas.openxmlformats.org/officeDocument/2006/relationships/tags" Target="../tags/tag1474.xml"/><Relationship Id="rId116" Type="http://schemas.openxmlformats.org/officeDocument/2006/relationships/image" Target="../media/image17.png"/><Relationship Id="rId20" Type="http://schemas.openxmlformats.org/officeDocument/2006/relationships/tags" Target="../tags/tag1427.xml"/><Relationship Id="rId41" Type="http://schemas.openxmlformats.org/officeDocument/2006/relationships/tags" Target="../tags/tag1448.xml"/><Relationship Id="rId62" Type="http://schemas.openxmlformats.org/officeDocument/2006/relationships/tags" Target="../tags/tag1469.xml"/><Relationship Id="rId83" Type="http://schemas.openxmlformats.org/officeDocument/2006/relationships/tags" Target="../tags/tag1490.xml"/><Relationship Id="rId88" Type="http://schemas.openxmlformats.org/officeDocument/2006/relationships/tags" Target="../tags/tag1495.xml"/><Relationship Id="rId111" Type="http://schemas.openxmlformats.org/officeDocument/2006/relationships/tags" Target="../tags/tag1518.xml"/><Relationship Id="rId15" Type="http://schemas.openxmlformats.org/officeDocument/2006/relationships/tags" Target="../tags/tag1422.xml"/><Relationship Id="rId36" Type="http://schemas.openxmlformats.org/officeDocument/2006/relationships/tags" Target="../tags/tag1443.xml"/><Relationship Id="rId57" Type="http://schemas.openxmlformats.org/officeDocument/2006/relationships/tags" Target="../tags/tag1464.xml"/><Relationship Id="rId106" Type="http://schemas.openxmlformats.org/officeDocument/2006/relationships/tags" Target="../tags/tag1513.xml"/><Relationship Id="rId10" Type="http://schemas.openxmlformats.org/officeDocument/2006/relationships/tags" Target="../tags/tag1417.xml"/><Relationship Id="rId31" Type="http://schemas.openxmlformats.org/officeDocument/2006/relationships/tags" Target="../tags/tag1438.xml"/><Relationship Id="rId52" Type="http://schemas.openxmlformats.org/officeDocument/2006/relationships/tags" Target="../tags/tag1459.xml"/><Relationship Id="rId73" Type="http://schemas.openxmlformats.org/officeDocument/2006/relationships/tags" Target="../tags/tag1480.xml"/><Relationship Id="rId78" Type="http://schemas.openxmlformats.org/officeDocument/2006/relationships/tags" Target="../tags/tag1485.xml"/><Relationship Id="rId94" Type="http://schemas.openxmlformats.org/officeDocument/2006/relationships/tags" Target="../tags/tag1501.xml"/><Relationship Id="rId99" Type="http://schemas.openxmlformats.org/officeDocument/2006/relationships/tags" Target="../tags/tag1506.xml"/><Relationship Id="rId101" Type="http://schemas.openxmlformats.org/officeDocument/2006/relationships/tags" Target="../tags/tag150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24.xml"/><Relationship Id="rId2" Type="http://schemas.openxmlformats.org/officeDocument/2006/relationships/tags" Target="../tags/tag1523.xml"/><Relationship Id="rId1" Type="http://schemas.openxmlformats.org/officeDocument/2006/relationships/tags" Target="../tags/tag1522.xml"/><Relationship Id="rId4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geometry/tessellation.html" TargetMode="External"/><Relationship Id="rId3" Type="http://schemas.openxmlformats.org/officeDocument/2006/relationships/tags" Target="../tags/tag1527.xml"/><Relationship Id="rId7" Type="http://schemas.openxmlformats.org/officeDocument/2006/relationships/hyperlink" Target="https://en.wikipedia.org/wiki/Tessellation" TargetMode="External"/><Relationship Id="rId2" Type="http://schemas.openxmlformats.org/officeDocument/2006/relationships/tags" Target="../tags/tag1526.xml"/><Relationship Id="rId1" Type="http://schemas.openxmlformats.org/officeDocument/2006/relationships/tags" Target="../tags/tag1525.xml"/><Relationship Id="rId6" Type="http://schemas.openxmlformats.org/officeDocument/2006/relationships/hyperlink" Target="http://pisa.math.ntnu.edu.tw/" TargetMode="External"/><Relationship Id="rId5" Type="http://schemas.openxmlformats.org/officeDocument/2006/relationships/hyperlink" Target="https://mcescher.com/" TargetMode="Externa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" Target="slide21.xml"/><Relationship Id="rId18" Type="http://schemas.openxmlformats.org/officeDocument/2006/relationships/image" Target="../media/image2.png"/><Relationship Id="rId3" Type="http://schemas.openxmlformats.org/officeDocument/2006/relationships/tags" Target="../tags/tag48.xml"/><Relationship Id="rId21" Type="http://schemas.openxmlformats.org/officeDocument/2006/relationships/image" Target="../media/image11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9.xml"/><Relationship Id="rId17" Type="http://schemas.openxmlformats.org/officeDocument/2006/relationships/image" Target="../media/image9.png"/><Relationship Id="rId2" Type="http://schemas.openxmlformats.org/officeDocument/2006/relationships/tags" Target="../tags/tag47.xml"/><Relationship Id="rId16" Type="http://schemas.openxmlformats.org/officeDocument/2006/relationships/slide" Target="slide25.xml"/><Relationship Id="rId20" Type="http://schemas.openxmlformats.org/officeDocument/2006/relationships/image" Target="../media/image10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slide" Target="slide13.xml"/><Relationship Id="rId23" Type="http://schemas.openxmlformats.org/officeDocument/2006/relationships/image" Target="../media/image13.png"/><Relationship Id="rId10" Type="http://schemas.openxmlformats.org/officeDocument/2006/relationships/tags" Target="../tags/tag55.xml"/><Relationship Id="rId19" Type="http://schemas.microsoft.com/office/2007/relationships/hdphoto" Target="../media/hdphoto1.wdp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85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tags" Target="../tags/tag101.xml"/><Relationship Id="rId47" Type="http://schemas.openxmlformats.org/officeDocument/2006/relationships/tags" Target="../tags/tag106.xml"/><Relationship Id="rId50" Type="http://schemas.openxmlformats.org/officeDocument/2006/relationships/tags" Target="../tags/tag109.xml"/><Relationship Id="rId55" Type="http://schemas.openxmlformats.org/officeDocument/2006/relationships/tags" Target="../tags/tag114.xml"/><Relationship Id="rId63" Type="http://schemas.openxmlformats.org/officeDocument/2006/relationships/tags" Target="../tags/tag122.xml"/><Relationship Id="rId68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9" Type="http://schemas.openxmlformats.org/officeDocument/2006/relationships/tags" Target="../tags/tag88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tags" Target="../tags/tag99.xml"/><Relationship Id="rId45" Type="http://schemas.openxmlformats.org/officeDocument/2006/relationships/tags" Target="../tags/tag104.xml"/><Relationship Id="rId53" Type="http://schemas.openxmlformats.org/officeDocument/2006/relationships/tags" Target="../tags/tag112.xml"/><Relationship Id="rId58" Type="http://schemas.openxmlformats.org/officeDocument/2006/relationships/tags" Target="../tags/tag117.xml"/><Relationship Id="rId66" Type="http://schemas.openxmlformats.org/officeDocument/2006/relationships/tags" Target="../tags/tag125.xml"/><Relationship Id="rId5" Type="http://schemas.openxmlformats.org/officeDocument/2006/relationships/tags" Target="../tags/tag64.xml"/><Relationship Id="rId61" Type="http://schemas.openxmlformats.org/officeDocument/2006/relationships/tags" Target="../tags/tag120.xml"/><Relationship Id="rId19" Type="http://schemas.openxmlformats.org/officeDocument/2006/relationships/tags" Target="../tags/tag7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tags" Target="../tags/tag102.xml"/><Relationship Id="rId48" Type="http://schemas.openxmlformats.org/officeDocument/2006/relationships/tags" Target="../tags/tag107.xml"/><Relationship Id="rId56" Type="http://schemas.openxmlformats.org/officeDocument/2006/relationships/tags" Target="../tags/tag115.xml"/><Relationship Id="rId64" Type="http://schemas.openxmlformats.org/officeDocument/2006/relationships/tags" Target="../tags/tag123.xml"/><Relationship Id="rId8" Type="http://schemas.openxmlformats.org/officeDocument/2006/relationships/tags" Target="../tags/tag67.xml"/><Relationship Id="rId51" Type="http://schemas.openxmlformats.org/officeDocument/2006/relationships/tags" Target="../tags/tag110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tags" Target="../tags/tag97.xml"/><Relationship Id="rId46" Type="http://schemas.openxmlformats.org/officeDocument/2006/relationships/tags" Target="../tags/tag105.xml"/><Relationship Id="rId59" Type="http://schemas.openxmlformats.org/officeDocument/2006/relationships/tags" Target="../tags/tag118.xml"/><Relationship Id="rId67" Type="http://schemas.openxmlformats.org/officeDocument/2006/relationships/tags" Target="../tags/tag126.xml"/><Relationship Id="rId20" Type="http://schemas.openxmlformats.org/officeDocument/2006/relationships/tags" Target="../tags/tag79.xml"/><Relationship Id="rId41" Type="http://schemas.openxmlformats.org/officeDocument/2006/relationships/tags" Target="../tags/tag100.xml"/><Relationship Id="rId54" Type="http://schemas.openxmlformats.org/officeDocument/2006/relationships/tags" Target="../tags/tag113.xml"/><Relationship Id="rId62" Type="http://schemas.openxmlformats.org/officeDocument/2006/relationships/tags" Target="../tags/tag12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49" Type="http://schemas.openxmlformats.org/officeDocument/2006/relationships/tags" Target="../tags/tag108.xml"/><Relationship Id="rId57" Type="http://schemas.openxmlformats.org/officeDocument/2006/relationships/tags" Target="../tags/tag116.xml"/><Relationship Id="rId10" Type="http://schemas.openxmlformats.org/officeDocument/2006/relationships/tags" Target="../tags/tag69.xml"/><Relationship Id="rId31" Type="http://schemas.openxmlformats.org/officeDocument/2006/relationships/tags" Target="../tags/tag90.xml"/><Relationship Id="rId44" Type="http://schemas.openxmlformats.org/officeDocument/2006/relationships/tags" Target="../tags/tag103.xml"/><Relationship Id="rId52" Type="http://schemas.openxmlformats.org/officeDocument/2006/relationships/tags" Target="../tags/tag111.xml"/><Relationship Id="rId60" Type="http://schemas.openxmlformats.org/officeDocument/2006/relationships/tags" Target="../tags/tag119.xml"/><Relationship Id="rId65" Type="http://schemas.openxmlformats.org/officeDocument/2006/relationships/tags" Target="../tags/tag124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9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52.xml"/><Relationship Id="rId117" Type="http://schemas.openxmlformats.org/officeDocument/2006/relationships/slideLayout" Target="../slideLayouts/slideLayout9.xml"/><Relationship Id="rId21" Type="http://schemas.openxmlformats.org/officeDocument/2006/relationships/tags" Target="../tags/tag147.xml"/><Relationship Id="rId42" Type="http://schemas.openxmlformats.org/officeDocument/2006/relationships/tags" Target="../tags/tag168.xml"/><Relationship Id="rId47" Type="http://schemas.openxmlformats.org/officeDocument/2006/relationships/tags" Target="../tags/tag173.xml"/><Relationship Id="rId63" Type="http://schemas.openxmlformats.org/officeDocument/2006/relationships/tags" Target="../tags/tag189.xml"/><Relationship Id="rId68" Type="http://schemas.openxmlformats.org/officeDocument/2006/relationships/tags" Target="../tags/tag194.xml"/><Relationship Id="rId84" Type="http://schemas.openxmlformats.org/officeDocument/2006/relationships/tags" Target="../tags/tag210.xml"/><Relationship Id="rId89" Type="http://schemas.openxmlformats.org/officeDocument/2006/relationships/tags" Target="../tags/tag215.xml"/><Relationship Id="rId112" Type="http://schemas.openxmlformats.org/officeDocument/2006/relationships/tags" Target="../tags/tag238.xml"/><Relationship Id="rId16" Type="http://schemas.openxmlformats.org/officeDocument/2006/relationships/tags" Target="../tags/tag142.xml"/><Relationship Id="rId107" Type="http://schemas.openxmlformats.org/officeDocument/2006/relationships/tags" Target="../tags/tag233.xml"/><Relationship Id="rId11" Type="http://schemas.openxmlformats.org/officeDocument/2006/relationships/tags" Target="../tags/tag137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53" Type="http://schemas.openxmlformats.org/officeDocument/2006/relationships/tags" Target="../tags/tag179.xml"/><Relationship Id="rId58" Type="http://schemas.openxmlformats.org/officeDocument/2006/relationships/tags" Target="../tags/tag184.xml"/><Relationship Id="rId74" Type="http://schemas.openxmlformats.org/officeDocument/2006/relationships/tags" Target="../tags/tag200.xml"/><Relationship Id="rId79" Type="http://schemas.openxmlformats.org/officeDocument/2006/relationships/tags" Target="../tags/tag205.xml"/><Relationship Id="rId102" Type="http://schemas.openxmlformats.org/officeDocument/2006/relationships/tags" Target="../tags/tag228.xml"/><Relationship Id="rId5" Type="http://schemas.openxmlformats.org/officeDocument/2006/relationships/tags" Target="../tags/tag131.xml"/><Relationship Id="rId90" Type="http://schemas.openxmlformats.org/officeDocument/2006/relationships/tags" Target="../tags/tag216.xml"/><Relationship Id="rId95" Type="http://schemas.openxmlformats.org/officeDocument/2006/relationships/tags" Target="../tags/tag221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43" Type="http://schemas.openxmlformats.org/officeDocument/2006/relationships/tags" Target="../tags/tag169.xml"/><Relationship Id="rId48" Type="http://schemas.openxmlformats.org/officeDocument/2006/relationships/tags" Target="../tags/tag174.xml"/><Relationship Id="rId64" Type="http://schemas.openxmlformats.org/officeDocument/2006/relationships/tags" Target="../tags/tag190.xml"/><Relationship Id="rId69" Type="http://schemas.openxmlformats.org/officeDocument/2006/relationships/tags" Target="../tags/tag195.xml"/><Relationship Id="rId113" Type="http://schemas.openxmlformats.org/officeDocument/2006/relationships/tags" Target="../tags/tag239.xml"/><Relationship Id="rId80" Type="http://schemas.openxmlformats.org/officeDocument/2006/relationships/tags" Target="../tags/tag206.xml"/><Relationship Id="rId85" Type="http://schemas.openxmlformats.org/officeDocument/2006/relationships/tags" Target="../tags/tag211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33" Type="http://schemas.openxmlformats.org/officeDocument/2006/relationships/tags" Target="../tags/tag159.xml"/><Relationship Id="rId38" Type="http://schemas.openxmlformats.org/officeDocument/2006/relationships/tags" Target="../tags/tag164.xml"/><Relationship Id="rId59" Type="http://schemas.openxmlformats.org/officeDocument/2006/relationships/tags" Target="../tags/tag185.xml"/><Relationship Id="rId103" Type="http://schemas.openxmlformats.org/officeDocument/2006/relationships/tags" Target="../tags/tag229.xml"/><Relationship Id="rId108" Type="http://schemas.openxmlformats.org/officeDocument/2006/relationships/tags" Target="../tags/tag234.xml"/><Relationship Id="rId54" Type="http://schemas.openxmlformats.org/officeDocument/2006/relationships/tags" Target="../tags/tag180.xml"/><Relationship Id="rId70" Type="http://schemas.openxmlformats.org/officeDocument/2006/relationships/tags" Target="../tags/tag196.xml"/><Relationship Id="rId75" Type="http://schemas.openxmlformats.org/officeDocument/2006/relationships/tags" Target="../tags/tag201.xml"/><Relationship Id="rId91" Type="http://schemas.openxmlformats.org/officeDocument/2006/relationships/tags" Target="../tags/tag217.xml"/><Relationship Id="rId96" Type="http://schemas.openxmlformats.org/officeDocument/2006/relationships/tags" Target="../tags/tag222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49" Type="http://schemas.openxmlformats.org/officeDocument/2006/relationships/tags" Target="../tags/tag175.xml"/><Relationship Id="rId114" Type="http://schemas.openxmlformats.org/officeDocument/2006/relationships/tags" Target="../tags/tag240.xml"/><Relationship Id="rId10" Type="http://schemas.openxmlformats.org/officeDocument/2006/relationships/tags" Target="../tags/tag136.xml"/><Relationship Id="rId31" Type="http://schemas.openxmlformats.org/officeDocument/2006/relationships/tags" Target="../tags/tag157.xml"/><Relationship Id="rId44" Type="http://schemas.openxmlformats.org/officeDocument/2006/relationships/tags" Target="../tags/tag170.xml"/><Relationship Id="rId52" Type="http://schemas.openxmlformats.org/officeDocument/2006/relationships/tags" Target="../tags/tag178.xml"/><Relationship Id="rId60" Type="http://schemas.openxmlformats.org/officeDocument/2006/relationships/tags" Target="../tags/tag186.xml"/><Relationship Id="rId65" Type="http://schemas.openxmlformats.org/officeDocument/2006/relationships/tags" Target="../tags/tag191.xml"/><Relationship Id="rId73" Type="http://schemas.openxmlformats.org/officeDocument/2006/relationships/tags" Target="../tags/tag199.xml"/><Relationship Id="rId78" Type="http://schemas.openxmlformats.org/officeDocument/2006/relationships/tags" Target="../tags/tag204.xml"/><Relationship Id="rId81" Type="http://schemas.openxmlformats.org/officeDocument/2006/relationships/tags" Target="../tags/tag207.xml"/><Relationship Id="rId86" Type="http://schemas.openxmlformats.org/officeDocument/2006/relationships/tags" Target="../tags/tag212.xml"/><Relationship Id="rId94" Type="http://schemas.openxmlformats.org/officeDocument/2006/relationships/tags" Target="../tags/tag220.xml"/><Relationship Id="rId99" Type="http://schemas.openxmlformats.org/officeDocument/2006/relationships/tags" Target="../tags/tag225.xml"/><Relationship Id="rId101" Type="http://schemas.openxmlformats.org/officeDocument/2006/relationships/tags" Target="../tags/tag227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9" Type="http://schemas.openxmlformats.org/officeDocument/2006/relationships/tags" Target="../tags/tag165.xml"/><Relationship Id="rId109" Type="http://schemas.openxmlformats.org/officeDocument/2006/relationships/tags" Target="../tags/tag235.xml"/><Relationship Id="rId34" Type="http://schemas.openxmlformats.org/officeDocument/2006/relationships/tags" Target="../tags/tag160.xml"/><Relationship Id="rId50" Type="http://schemas.openxmlformats.org/officeDocument/2006/relationships/tags" Target="../tags/tag176.xml"/><Relationship Id="rId55" Type="http://schemas.openxmlformats.org/officeDocument/2006/relationships/tags" Target="../tags/tag181.xml"/><Relationship Id="rId76" Type="http://schemas.openxmlformats.org/officeDocument/2006/relationships/tags" Target="../tags/tag202.xml"/><Relationship Id="rId97" Type="http://schemas.openxmlformats.org/officeDocument/2006/relationships/tags" Target="../tags/tag223.xml"/><Relationship Id="rId104" Type="http://schemas.openxmlformats.org/officeDocument/2006/relationships/tags" Target="../tags/tag230.xml"/><Relationship Id="rId7" Type="http://schemas.openxmlformats.org/officeDocument/2006/relationships/tags" Target="../tags/tag133.xml"/><Relationship Id="rId71" Type="http://schemas.openxmlformats.org/officeDocument/2006/relationships/tags" Target="../tags/tag197.xml"/><Relationship Id="rId92" Type="http://schemas.openxmlformats.org/officeDocument/2006/relationships/tags" Target="../tags/tag218.xml"/><Relationship Id="rId2" Type="http://schemas.openxmlformats.org/officeDocument/2006/relationships/tags" Target="../tags/tag128.xml"/><Relationship Id="rId29" Type="http://schemas.openxmlformats.org/officeDocument/2006/relationships/tags" Target="../tags/tag155.xml"/><Relationship Id="rId24" Type="http://schemas.openxmlformats.org/officeDocument/2006/relationships/tags" Target="../tags/tag150.xml"/><Relationship Id="rId40" Type="http://schemas.openxmlformats.org/officeDocument/2006/relationships/tags" Target="../tags/tag166.xml"/><Relationship Id="rId45" Type="http://schemas.openxmlformats.org/officeDocument/2006/relationships/tags" Target="../tags/tag171.xml"/><Relationship Id="rId66" Type="http://schemas.openxmlformats.org/officeDocument/2006/relationships/tags" Target="../tags/tag192.xml"/><Relationship Id="rId87" Type="http://schemas.openxmlformats.org/officeDocument/2006/relationships/tags" Target="../tags/tag213.xml"/><Relationship Id="rId110" Type="http://schemas.openxmlformats.org/officeDocument/2006/relationships/tags" Target="../tags/tag236.xml"/><Relationship Id="rId115" Type="http://schemas.openxmlformats.org/officeDocument/2006/relationships/tags" Target="../tags/tag241.xml"/><Relationship Id="rId61" Type="http://schemas.openxmlformats.org/officeDocument/2006/relationships/tags" Target="../tags/tag187.xml"/><Relationship Id="rId82" Type="http://schemas.openxmlformats.org/officeDocument/2006/relationships/tags" Target="../tags/tag208.xml"/><Relationship Id="rId19" Type="http://schemas.openxmlformats.org/officeDocument/2006/relationships/tags" Target="../tags/tag145.xml"/><Relationship Id="rId14" Type="http://schemas.openxmlformats.org/officeDocument/2006/relationships/tags" Target="../tags/tag140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56" Type="http://schemas.openxmlformats.org/officeDocument/2006/relationships/tags" Target="../tags/tag182.xml"/><Relationship Id="rId77" Type="http://schemas.openxmlformats.org/officeDocument/2006/relationships/tags" Target="../tags/tag203.xml"/><Relationship Id="rId100" Type="http://schemas.openxmlformats.org/officeDocument/2006/relationships/tags" Target="../tags/tag226.xml"/><Relationship Id="rId105" Type="http://schemas.openxmlformats.org/officeDocument/2006/relationships/tags" Target="../tags/tag231.xml"/><Relationship Id="rId8" Type="http://schemas.openxmlformats.org/officeDocument/2006/relationships/tags" Target="../tags/tag134.xml"/><Relationship Id="rId51" Type="http://schemas.openxmlformats.org/officeDocument/2006/relationships/tags" Target="../tags/tag177.xml"/><Relationship Id="rId72" Type="http://schemas.openxmlformats.org/officeDocument/2006/relationships/tags" Target="../tags/tag198.xml"/><Relationship Id="rId93" Type="http://schemas.openxmlformats.org/officeDocument/2006/relationships/tags" Target="../tags/tag219.xml"/><Relationship Id="rId98" Type="http://schemas.openxmlformats.org/officeDocument/2006/relationships/tags" Target="../tags/tag224.xml"/><Relationship Id="rId3" Type="http://schemas.openxmlformats.org/officeDocument/2006/relationships/tags" Target="../tags/tag129.xml"/><Relationship Id="rId25" Type="http://schemas.openxmlformats.org/officeDocument/2006/relationships/tags" Target="../tags/tag151.xml"/><Relationship Id="rId46" Type="http://schemas.openxmlformats.org/officeDocument/2006/relationships/tags" Target="../tags/tag172.xml"/><Relationship Id="rId67" Type="http://schemas.openxmlformats.org/officeDocument/2006/relationships/tags" Target="../tags/tag193.xml"/><Relationship Id="rId116" Type="http://schemas.openxmlformats.org/officeDocument/2006/relationships/tags" Target="../tags/tag242.xml"/><Relationship Id="rId20" Type="http://schemas.openxmlformats.org/officeDocument/2006/relationships/tags" Target="../tags/tag146.xml"/><Relationship Id="rId41" Type="http://schemas.openxmlformats.org/officeDocument/2006/relationships/tags" Target="../tags/tag167.xml"/><Relationship Id="rId62" Type="http://schemas.openxmlformats.org/officeDocument/2006/relationships/tags" Target="../tags/tag188.xml"/><Relationship Id="rId83" Type="http://schemas.openxmlformats.org/officeDocument/2006/relationships/tags" Target="../tags/tag209.xml"/><Relationship Id="rId88" Type="http://schemas.openxmlformats.org/officeDocument/2006/relationships/tags" Target="../tags/tag214.xml"/><Relationship Id="rId111" Type="http://schemas.openxmlformats.org/officeDocument/2006/relationships/tags" Target="../tags/tag237.xml"/><Relationship Id="rId15" Type="http://schemas.openxmlformats.org/officeDocument/2006/relationships/tags" Target="../tags/tag141.xml"/><Relationship Id="rId36" Type="http://schemas.openxmlformats.org/officeDocument/2006/relationships/tags" Target="../tags/tag162.xml"/><Relationship Id="rId57" Type="http://schemas.openxmlformats.org/officeDocument/2006/relationships/tags" Target="../tags/tag183.xml"/><Relationship Id="rId106" Type="http://schemas.openxmlformats.org/officeDocument/2006/relationships/tags" Target="../tags/tag2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image" Target="../media/image14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鑲嵌</a:t>
            </a:r>
            <a:br>
              <a:rPr lang="en-US" altLang="zh-TW" b="1" dirty="0">
                <a:solidFill>
                  <a:schemeClr val="tx2"/>
                </a:solidFill>
              </a:rPr>
            </a:br>
            <a:r>
              <a:rPr lang="en-US" altLang="zh-TW" sz="3200" dirty="0">
                <a:solidFill>
                  <a:schemeClr val="tx2"/>
                </a:solidFill>
              </a:rPr>
              <a:t>Tiling and Tessellation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7752140F-56AB-4BE1-A33A-0BE5E2409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026" y="4513347"/>
            <a:ext cx="1187652" cy="117111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 flipH="1">
            <a:off x="7461918" y="2517509"/>
            <a:ext cx="1436755" cy="1706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2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9344" y="4378324"/>
            <a:ext cx="1038024" cy="1105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群組 14"/>
          <p:cNvGrpSpPr/>
          <p:nvPr/>
        </p:nvGrpSpPr>
        <p:grpSpPr>
          <a:xfrm>
            <a:off x="9705224" y="2527205"/>
            <a:ext cx="741785" cy="770889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六邊形 15"/>
            <p:cNvSpPr/>
            <p:nvPr>
              <p:custDataLst>
                <p:tags r:id="rId18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六邊形 16"/>
            <p:cNvSpPr/>
            <p:nvPr>
              <p:custDataLst>
                <p:tags r:id="rId19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六邊形 17"/>
            <p:cNvSpPr/>
            <p:nvPr>
              <p:custDataLst>
                <p:tags r:id="rId20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六邊形 18"/>
            <p:cNvSpPr/>
            <p:nvPr>
              <p:custDataLst>
                <p:tags r:id="rId21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六邊形 19"/>
            <p:cNvSpPr/>
            <p:nvPr>
              <p:custDataLst>
                <p:tags r:id="rId22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六邊形 20"/>
            <p:cNvSpPr/>
            <p:nvPr>
              <p:custDataLst>
                <p:tags r:id="rId23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六邊形 21"/>
            <p:cNvSpPr/>
            <p:nvPr>
              <p:custDataLst>
                <p:tags r:id="rId24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802298" y="3240885"/>
            <a:ext cx="548641" cy="570167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24" name="六邊形 23"/>
            <p:cNvSpPr/>
            <p:nvPr>
              <p:custDataLst>
                <p:tags r:id="rId11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六邊形 24"/>
            <p:cNvSpPr/>
            <p:nvPr>
              <p:custDataLst>
                <p:tags r:id="rId12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六邊形 25"/>
            <p:cNvSpPr/>
            <p:nvPr>
              <p:custDataLst>
                <p:tags r:id="rId13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六邊形 26"/>
            <p:cNvSpPr/>
            <p:nvPr>
              <p:custDataLst>
                <p:tags r:id="rId14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8" name="六邊形 27"/>
            <p:cNvSpPr/>
            <p:nvPr>
              <p:custDataLst>
                <p:tags r:id="rId15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9" name="六邊形 28"/>
            <p:cNvSpPr/>
            <p:nvPr>
              <p:custDataLst>
                <p:tags r:id="rId16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六邊形 29"/>
            <p:cNvSpPr/>
            <p:nvPr>
              <p:custDataLst>
                <p:tags r:id="rId17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9326085" y="3932261"/>
            <a:ext cx="431234" cy="448154"/>
            <a:chOff x="1104320" y="1330712"/>
            <a:chExt cx="3305899" cy="3435603"/>
          </a:xfrm>
          <a:solidFill>
            <a:schemeClr val="accent5">
              <a:lumMod val="50000"/>
            </a:schemeClr>
          </a:solidFill>
        </p:grpSpPr>
        <p:sp>
          <p:nvSpPr>
            <p:cNvPr id="32" name="六邊形 31"/>
            <p:cNvSpPr/>
            <p:nvPr>
              <p:custDataLst>
                <p:tags r:id="rId4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六邊形 32"/>
            <p:cNvSpPr/>
            <p:nvPr>
              <p:custDataLst>
                <p:tags r:id="rId5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六邊形 33"/>
            <p:cNvSpPr/>
            <p:nvPr>
              <p:custDataLst>
                <p:tags r:id="rId6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六邊形 34"/>
            <p:cNvSpPr/>
            <p:nvPr>
              <p:custDataLst>
                <p:tags r:id="rId7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6" name="六邊形 35"/>
            <p:cNvSpPr/>
            <p:nvPr>
              <p:custDataLst>
                <p:tags r:id="rId8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7" name="六邊形 36"/>
            <p:cNvSpPr/>
            <p:nvPr>
              <p:custDataLst>
                <p:tags r:id="rId9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六邊形 37"/>
            <p:cNvSpPr/>
            <p:nvPr>
              <p:custDataLst>
                <p:tags r:id="rId10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文字方塊 4"/>
          <p:cNvSpPr txBox="1"/>
          <p:nvPr>
            <p:custDataLst>
              <p:tags r:id="rId2"/>
            </p:custDataLst>
          </p:nvPr>
        </p:nvSpPr>
        <p:spPr>
          <a:xfrm>
            <a:off x="11801786" y="6542901"/>
            <a:ext cx="26321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572C6-A5D4-45DE-A400-0CBA8F0E26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11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3" name="六邊形 2"/>
          <p:cNvSpPr/>
          <p:nvPr>
            <p:custDataLst>
              <p:tags r:id="rId2"/>
            </p:custDataLst>
          </p:nvPr>
        </p:nvSpPr>
        <p:spPr>
          <a:xfrm>
            <a:off x="2096087" y="24759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圓角矩形 10">
            <a:extLst>
              <a:ext uri="{FF2B5EF4-FFF2-40B4-BE49-F238E27FC236}">
                <a16:creationId xmlns:a16="http://schemas.microsoft.com/office/drawing/2014/main" id="{D10E21C1-5D7E-43F4-90EF-5CA7F53945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62281" y="6295982"/>
            <a:ext cx="3719651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等比例縮小（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135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3D9A21-784C-4340-83B2-55451543A92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876834" y="2083827"/>
            <a:ext cx="1343272" cy="1395974"/>
            <a:chOff x="7149520" y="1648212"/>
            <a:chExt cx="3305899" cy="3435603"/>
          </a:xfrm>
          <a:solidFill>
            <a:srgbClr val="3333FF"/>
          </a:solidFill>
        </p:grpSpPr>
        <p:sp>
          <p:nvSpPr>
            <p:cNvPr id="3" name="六邊形 2"/>
            <p:cNvSpPr/>
            <p:nvPr>
              <p:custDataLst>
                <p:tags r:id="rId47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六邊形 3"/>
            <p:cNvSpPr/>
            <p:nvPr>
              <p:custDataLst>
                <p:tags r:id="rId48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六邊形 5"/>
            <p:cNvSpPr/>
            <p:nvPr>
              <p:custDataLst>
                <p:tags r:id="rId49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六邊形 6"/>
            <p:cNvSpPr/>
            <p:nvPr>
              <p:custDataLst>
                <p:tags r:id="rId50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六邊形 7"/>
            <p:cNvSpPr/>
            <p:nvPr>
              <p:custDataLst>
                <p:tags r:id="rId51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六邊形 8"/>
            <p:cNvSpPr/>
            <p:nvPr>
              <p:custDataLst>
                <p:tags r:id="rId52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六邊形 9"/>
            <p:cNvSpPr/>
            <p:nvPr>
              <p:custDataLst>
                <p:tags r:id="rId53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5799CFAC-021A-4821-90DE-AD3454F067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09447" y="6295982"/>
            <a:ext cx="407248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複製周圍六邊形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×6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滑鼠左鍵）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8279815" y="920515"/>
            <a:ext cx="1343272" cy="1395974"/>
            <a:chOff x="7149520" y="1648212"/>
            <a:chExt cx="3305899" cy="343560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" name="六邊形 12"/>
            <p:cNvSpPr/>
            <p:nvPr>
              <p:custDataLst>
                <p:tags r:id="rId40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六邊形 13"/>
            <p:cNvSpPr/>
            <p:nvPr>
              <p:custDataLst>
                <p:tags r:id="rId41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六邊形 14"/>
            <p:cNvSpPr/>
            <p:nvPr>
              <p:custDataLst>
                <p:tags r:id="rId42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六邊形 15"/>
            <p:cNvSpPr/>
            <p:nvPr>
              <p:custDataLst>
                <p:tags r:id="rId43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" name="六邊形 16"/>
            <p:cNvSpPr/>
            <p:nvPr>
              <p:custDataLst>
                <p:tags r:id="rId44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六邊形 17"/>
            <p:cNvSpPr/>
            <p:nvPr>
              <p:custDataLst>
                <p:tags r:id="rId45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" name="六邊形 18"/>
            <p:cNvSpPr/>
            <p:nvPr>
              <p:custDataLst>
                <p:tags r:id="rId46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085776" y="1851165"/>
            <a:ext cx="1343272" cy="1395974"/>
            <a:chOff x="7149520" y="1648212"/>
            <a:chExt cx="3305899" cy="3435603"/>
          </a:xfrm>
          <a:solidFill>
            <a:srgbClr val="FFFF00"/>
          </a:solidFill>
        </p:grpSpPr>
        <p:sp>
          <p:nvSpPr>
            <p:cNvPr id="21" name="六邊形 20"/>
            <p:cNvSpPr/>
            <p:nvPr>
              <p:custDataLst>
                <p:tags r:id="rId33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六邊形 21"/>
            <p:cNvSpPr/>
            <p:nvPr>
              <p:custDataLst>
                <p:tags r:id="rId34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六邊形 22"/>
            <p:cNvSpPr/>
            <p:nvPr>
              <p:custDataLst>
                <p:tags r:id="rId35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六邊形 23"/>
            <p:cNvSpPr/>
            <p:nvPr>
              <p:custDataLst>
                <p:tags r:id="rId36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六邊形 24"/>
            <p:cNvSpPr/>
            <p:nvPr>
              <p:custDataLst>
                <p:tags r:id="rId37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6" name="六邊形 25"/>
            <p:cNvSpPr/>
            <p:nvPr>
              <p:custDataLst>
                <p:tags r:id="rId38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六邊形 26"/>
            <p:cNvSpPr/>
            <p:nvPr>
              <p:custDataLst>
                <p:tags r:id="rId39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682795" y="3014476"/>
            <a:ext cx="1343272" cy="1395974"/>
            <a:chOff x="7149520" y="1648212"/>
            <a:chExt cx="3305899" cy="343560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9" name="六邊形 28"/>
            <p:cNvSpPr/>
            <p:nvPr>
              <p:custDataLst>
                <p:tags r:id="rId26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六邊形 29"/>
            <p:cNvSpPr/>
            <p:nvPr>
              <p:custDataLst>
                <p:tags r:id="rId27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六邊形 30"/>
            <p:cNvSpPr/>
            <p:nvPr>
              <p:custDataLst>
                <p:tags r:id="rId28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2" name="六邊形 31"/>
            <p:cNvSpPr/>
            <p:nvPr>
              <p:custDataLst>
                <p:tags r:id="rId29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3" name="六邊形 32"/>
            <p:cNvSpPr/>
            <p:nvPr>
              <p:custDataLst>
                <p:tags r:id="rId30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六邊形 33"/>
            <p:cNvSpPr/>
            <p:nvPr>
              <p:custDataLst>
                <p:tags r:id="rId31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六邊形 34"/>
            <p:cNvSpPr/>
            <p:nvPr>
              <p:custDataLst>
                <p:tags r:id="rId32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7473853" y="3247139"/>
            <a:ext cx="1343272" cy="1395974"/>
            <a:chOff x="7149520" y="1648212"/>
            <a:chExt cx="3305899" cy="3435603"/>
          </a:xfrm>
          <a:solidFill>
            <a:srgbClr val="FFFF00"/>
          </a:solidFill>
        </p:grpSpPr>
        <p:sp>
          <p:nvSpPr>
            <p:cNvPr id="37" name="六邊形 36"/>
            <p:cNvSpPr/>
            <p:nvPr>
              <p:custDataLst>
                <p:tags r:id="rId19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六邊形 37"/>
            <p:cNvSpPr/>
            <p:nvPr>
              <p:custDataLst>
                <p:tags r:id="rId20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39" name="六邊形 38"/>
            <p:cNvSpPr/>
            <p:nvPr>
              <p:custDataLst>
                <p:tags r:id="rId21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六邊形 39"/>
            <p:cNvSpPr/>
            <p:nvPr>
              <p:custDataLst>
                <p:tags r:id="rId22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六邊形 40"/>
            <p:cNvSpPr/>
            <p:nvPr>
              <p:custDataLst>
                <p:tags r:id="rId23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六邊形 41"/>
            <p:cNvSpPr/>
            <p:nvPr>
              <p:custDataLst>
                <p:tags r:id="rId24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六邊形 42"/>
            <p:cNvSpPr/>
            <p:nvPr>
              <p:custDataLst>
                <p:tags r:id="rId25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6667892" y="2316488"/>
            <a:ext cx="1343272" cy="1395974"/>
            <a:chOff x="7149520" y="1648212"/>
            <a:chExt cx="3305899" cy="3435603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5" name="六邊形 44"/>
            <p:cNvSpPr/>
            <p:nvPr>
              <p:custDataLst>
                <p:tags r:id="rId12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六邊形 45"/>
            <p:cNvSpPr/>
            <p:nvPr>
              <p:custDataLst>
                <p:tags r:id="rId13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六邊形 46"/>
            <p:cNvSpPr/>
            <p:nvPr>
              <p:custDataLst>
                <p:tags r:id="rId14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8" name="六邊形 47"/>
            <p:cNvSpPr/>
            <p:nvPr>
              <p:custDataLst>
                <p:tags r:id="rId15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六邊形 48"/>
            <p:cNvSpPr/>
            <p:nvPr>
              <p:custDataLst>
                <p:tags r:id="rId16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0" name="六邊形 49"/>
            <p:cNvSpPr/>
            <p:nvPr>
              <p:custDataLst>
                <p:tags r:id="rId17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1" name="六邊形 50"/>
            <p:cNvSpPr/>
            <p:nvPr>
              <p:custDataLst>
                <p:tags r:id="rId18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7070873" y="1153178"/>
            <a:ext cx="1343272" cy="1395974"/>
            <a:chOff x="7149520" y="1648212"/>
            <a:chExt cx="3305899" cy="3435603"/>
          </a:xfrm>
          <a:solidFill>
            <a:srgbClr val="FFFF00"/>
          </a:solidFill>
        </p:grpSpPr>
        <p:sp>
          <p:nvSpPr>
            <p:cNvPr id="53" name="六邊形 52"/>
            <p:cNvSpPr/>
            <p:nvPr>
              <p:custDataLst>
                <p:tags r:id="rId5"/>
              </p:custDataLst>
            </p:nvPr>
          </p:nvSpPr>
          <p:spPr>
            <a:xfrm>
              <a:off x="8141287" y="27934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六邊形 53"/>
            <p:cNvSpPr/>
            <p:nvPr>
              <p:custDataLst>
                <p:tags r:id="rId6"/>
              </p:custDataLst>
            </p:nvPr>
          </p:nvSpPr>
          <p:spPr>
            <a:xfrm>
              <a:off x="8141287" y="16482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5" name="六邊形 54"/>
            <p:cNvSpPr/>
            <p:nvPr>
              <p:custDataLst>
                <p:tags r:id="rId7"/>
              </p:custDataLst>
            </p:nvPr>
          </p:nvSpPr>
          <p:spPr>
            <a:xfrm>
              <a:off x="7149520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六邊形 55"/>
            <p:cNvSpPr/>
            <p:nvPr>
              <p:custDataLst>
                <p:tags r:id="rId8"/>
              </p:custDataLst>
            </p:nvPr>
          </p:nvSpPr>
          <p:spPr>
            <a:xfrm>
              <a:off x="7149520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六邊形 56"/>
            <p:cNvSpPr/>
            <p:nvPr>
              <p:custDataLst>
                <p:tags r:id="rId9"/>
              </p:custDataLst>
            </p:nvPr>
          </p:nvSpPr>
          <p:spPr>
            <a:xfrm>
              <a:off x="8141287" y="39386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六邊形 57"/>
            <p:cNvSpPr/>
            <p:nvPr>
              <p:custDataLst>
                <p:tags r:id="rId10"/>
              </p:custDataLst>
            </p:nvPr>
          </p:nvSpPr>
          <p:spPr>
            <a:xfrm>
              <a:off x="9133055" y="33660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六邊形 58"/>
            <p:cNvSpPr/>
            <p:nvPr>
              <p:custDataLst>
                <p:tags r:id="rId11"/>
              </p:custDataLst>
            </p:nvPr>
          </p:nvSpPr>
          <p:spPr>
            <a:xfrm>
              <a:off x="9133055" y="22208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0" name="文字方塊 59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136</a:t>
            </a:r>
            <a:endParaRPr lang="zh-CN" altLang="en-US" sz="12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4BC8C4C-9002-4A6F-BF3D-0D892EB2B96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89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3" name="六邊形 2"/>
          <p:cNvSpPr/>
          <p:nvPr>
            <p:custDataLst>
              <p:tags r:id="rId2"/>
            </p:custDataLst>
          </p:nvPr>
        </p:nvSpPr>
        <p:spPr>
          <a:xfrm>
            <a:off x="2096087" y="24759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最下</a:t>
            </a:r>
          </a:p>
        </p:txBody>
      </p:sp>
      <p:sp>
        <p:nvSpPr>
          <p:cNvPr id="4" name="六邊形 3"/>
          <p:cNvSpPr/>
          <p:nvPr>
            <p:custDataLst>
              <p:tags r:id="rId3"/>
            </p:custDataLst>
          </p:nvPr>
        </p:nvSpPr>
        <p:spPr>
          <a:xfrm>
            <a:off x="2096087" y="1223889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六邊形 5"/>
          <p:cNvSpPr/>
          <p:nvPr>
            <p:custDataLst>
              <p:tags r:id="rId4"/>
            </p:custDataLst>
          </p:nvPr>
        </p:nvSpPr>
        <p:spPr>
          <a:xfrm>
            <a:off x="900334" y="1856936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六邊形 6"/>
          <p:cNvSpPr/>
          <p:nvPr>
            <p:custDataLst>
              <p:tags r:id="rId5"/>
            </p:custDataLst>
          </p:nvPr>
        </p:nvSpPr>
        <p:spPr>
          <a:xfrm>
            <a:off x="998808" y="3108960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六邊形 7"/>
          <p:cNvSpPr/>
          <p:nvPr>
            <p:custDataLst>
              <p:tags r:id="rId6"/>
            </p:custDataLst>
          </p:nvPr>
        </p:nvSpPr>
        <p:spPr>
          <a:xfrm>
            <a:off x="2152359" y="3756074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六邊形 8"/>
          <p:cNvSpPr/>
          <p:nvPr>
            <p:custDataLst>
              <p:tags r:id="rId7"/>
            </p:custDataLst>
          </p:nvPr>
        </p:nvSpPr>
        <p:spPr>
          <a:xfrm>
            <a:off x="3305910" y="3179299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六邊形 9"/>
          <p:cNvSpPr/>
          <p:nvPr>
            <p:custDataLst>
              <p:tags r:id="rId8"/>
            </p:custDataLst>
          </p:nvPr>
        </p:nvSpPr>
        <p:spPr>
          <a:xfrm>
            <a:off x="3305910" y="1842868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>
            <p:custDataLst>
              <p:tags r:id="rId9"/>
            </p:custDataLst>
          </p:nvPr>
        </p:nvSpPr>
        <p:spPr>
          <a:xfrm>
            <a:off x="1824035" y="6295982"/>
            <a:ext cx="4257897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常用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排列 （滑鼠右鍵）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移到最下層</a:t>
            </a:r>
          </a:p>
        </p:txBody>
      </p:sp>
      <p:grpSp>
        <p:nvGrpSpPr>
          <p:cNvPr id="22" name="群組 21" descr="PLACEHOLDER"/>
          <p:cNvGrpSpPr/>
          <p:nvPr>
            <p:custDataLst>
              <p:tags r:id="rId10"/>
            </p:custDataLst>
          </p:nvPr>
        </p:nvGrpSpPr>
        <p:grpSpPr>
          <a:xfrm>
            <a:off x="2028739" y="1836102"/>
            <a:ext cx="1457060" cy="1852360"/>
            <a:chOff x="2028739" y="1836102"/>
            <a:chExt cx="1457060" cy="1852360"/>
          </a:xfrm>
        </p:grpSpPr>
        <p:sp>
          <p:nvSpPr>
            <p:cNvPr id="2" name="矩形 1" descr="PLACEHOLDER"/>
            <p:cNvSpPr/>
            <p:nvPr/>
          </p:nvSpPr>
          <p:spPr>
            <a:xfrm>
              <a:off x="2096087" y="2475913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028739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3351102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2028739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3351102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2689921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2689921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028739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3351102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 descr="PLACEHOLDER"/>
            <p:cNvCxnSpPr/>
            <p:nvPr/>
          </p:nvCxnSpPr>
          <p:spPr>
            <a:xfrm flipV="1">
              <a:off x="2757269" y="20718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圓形箭號 20" descr="PLACEHOLDER"/>
            <p:cNvSpPr/>
            <p:nvPr/>
          </p:nvSpPr>
          <p:spPr>
            <a:xfrm>
              <a:off x="2588898" y="1836102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A22C753D-8DD3-497B-B928-D3F5E2DCFF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3209" y="2038799"/>
            <a:ext cx="1466861" cy="4286281"/>
          </a:xfrm>
          <a:prstGeom prst="rect">
            <a:avLst/>
          </a:prstGeom>
        </p:spPr>
      </p:pic>
      <p:sp>
        <p:nvSpPr>
          <p:cNvPr id="23" name="文字方塊 22"/>
          <p:cNvSpPr txBox="1"/>
          <p:nvPr>
            <p:custDataLst>
              <p:tags r:id="rId11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137</a:t>
            </a:r>
            <a:endParaRPr lang="zh-CN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F42FA9-1984-477C-BD49-F9A2024C39B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60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3" name="六邊形 2"/>
          <p:cNvSpPr/>
          <p:nvPr>
            <p:custDataLst>
              <p:tags r:id="rId2"/>
            </p:custDataLst>
          </p:nvPr>
        </p:nvSpPr>
        <p:spPr>
          <a:xfrm>
            <a:off x="2096087" y="24759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最下</a:t>
            </a:r>
          </a:p>
        </p:txBody>
      </p:sp>
      <p:sp>
        <p:nvSpPr>
          <p:cNvPr id="4" name="六邊形 3"/>
          <p:cNvSpPr/>
          <p:nvPr>
            <p:custDataLst>
              <p:tags r:id="rId3"/>
            </p:custDataLst>
          </p:nvPr>
        </p:nvSpPr>
        <p:spPr>
          <a:xfrm>
            <a:off x="2096087" y="1223889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六邊形 5"/>
          <p:cNvSpPr/>
          <p:nvPr>
            <p:custDataLst>
              <p:tags r:id="rId4"/>
            </p:custDataLst>
          </p:nvPr>
        </p:nvSpPr>
        <p:spPr>
          <a:xfrm>
            <a:off x="900334" y="1856936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六邊形 6"/>
          <p:cNvSpPr/>
          <p:nvPr>
            <p:custDataLst>
              <p:tags r:id="rId5"/>
            </p:custDataLst>
          </p:nvPr>
        </p:nvSpPr>
        <p:spPr>
          <a:xfrm>
            <a:off x="998808" y="3108960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六邊形 7"/>
          <p:cNvSpPr/>
          <p:nvPr>
            <p:custDataLst>
              <p:tags r:id="rId6"/>
            </p:custDataLst>
          </p:nvPr>
        </p:nvSpPr>
        <p:spPr>
          <a:xfrm>
            <a:off x="2152359" y="3756074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六邊形 8"/>
          <p:cNvSpPr/>
          <p:nvPr>
            <p:custDataLst>
              <p:tags r:id="rId7"/>
            </p:custDataLst>
          </p:nvPr>
        </p:nvSpPr>
        <p:spPr>
          <a:xfrm>
            <a:off x="3305910" y="3179299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六邊形 9"/>
          <p:cNvSpPr/>
          <p:nvPr>
            <p:custDataLst>
              <p:tags r:id="rId8"/>
            </p:custDataLst>
          </p:nvPr>
        </p:nvSpPr>
        <p:spPr>
          <a:xfrm>
            <a:off x="3305910" y="1842868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4" name="群組 33" descr="PLACEHOLDER"/>
          <p:cNvGrpSpPr/>
          <p:nvPr>
            <p:custDataLst>
              <p:tags r:id="rId9"/>
            </p:custDataLst>
          </p:nvPr>
        </p:nvGrpSpPr>
        <p:grpSpPr>
          <a:xfrm>
            <a:off x="2028739" y="1836102"/>
            <a:ext cx="1457060" cy="1852360"/>
            <a:chOff x="2028739" y="1836102"/>
            <a:chExt cx="1457060" cy="1852360"/>
          </a:xfrm>
        </p:grpSpPr>
        <p:sp>
          <p:nvSpPr>
            <p:cNvPr id="23" name="矩形 22" descr="PLACEHOLDER"/>
            <p:cNvSpPr/>
            <p:nvPr/>
          </p:nvSpPr>
          <p:spPr>
            <a:xfrm>
              <a:off x="2096087" y="2475913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2028739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3351102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2028739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3351102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2689921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689921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028739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351102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 descr="PLACEHOLDER"/>
            <p:cNvCxnSpPr/>
            <p:nvPr/>
          </p:nvCxnSpPr>
          <p:spPr>
            <a:xfrm flipV="1">
              <a:off x="2757269" y="20718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圓形箭號 32" descr="PLACEHOLDER"/>
            <p:cNvSpPr/>
            <p:nvPr/>
          </p:nvSpPr>
          <p:spPr>
            <a:xfrm>
              <a:off x="2588898" y="1836102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 descr="PLACEHOLDER"/>
          <p:cNvGrpSpPr/>
          <p:nvPr>
            <p:custDataLst>
              <p:tags r:id="rId10"/>
            </p:custDataLst>
          </p:nvPr>
        </p:nvGrpSpPr>
        <p:grpSpPr>
          <a:xfrm>
            <a:off x="2028739" y="584078"/>
            <a:ext cx="1457060" cy="1852360"/>
            <a:chOff x="2028739" y="584078"/>
            <a:chExt cx="1457060" cy="1852360"/>
          </a:xfrm>
        </p:grpSpPr>
        <p:sp>
          <p:nvSpPr>
            <p:cNvPr id="35" name="矩形 34" descr="PLACEHOLDER"/>
            <p:cNvSpPr/>
            <p:nvPr/>
          </p:nvSpPr>
          <p:spPr>
            <a:xfrm>
              <a:off x="2096087" y="1223889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/>
            <p:cNvSpPr/>
            <p:nvPr/>
          </p:nvSpPr>
          <p:spPr>
            <a:xfrm>
              <a:off x="2028739" y="11565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3351102" y="11565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2028739" y="23017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3351102" y="23017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2689921" y="11565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689921" y="23017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028739" y="17291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351102" y="172914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4" name="直線接點 43" descr="PLACEHOLDER"/>
            <p:cNvCxnSpPr/>
            <p:nvPr/>
          </p:nvCxnSpPr>
          <p:spPr>
            <a:xfrm flipV="1">
              <a:off x="2757269" y="819798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圓形箭號 44" descr="PLACEHOLDER"/>
            <p:cNvSpPr/>
            <p:nvPr/>
          </p:nvSpPr>
          <p:spPr>
            <a:xfrm>
              <a:off x="2588898" y="584078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 descr="PLACEHOLDER"/>
          <p:cNvGrpSpPr/>
          <p:nvPr>
            <p:custDataLst>
              <p:tags r:id="rId11"/>
            </p:custDataLst>
          </p:nvPr>
        </p:nvGrpSpPr>
        <p:grpSpPr>
          <a:xfrm>
            <a:off x="832985" y="1217125"/>
            <a:ext cx="1457062" cy="1852361"/>
            <a:chOff x="832985" y="1217125"/>
            <a:chExt cx="1457062" cy="1852361"/>
          </a:xfrm>
        </p:grpSpPr>
        <p:sp>
          <p:nvSpPr>
            <p:cNvPr id="47" name="矩形 46" descr="PLACEHOLDER"/>
            <p:cNvSpPr/>
            <p:nvPr/>
          </p:nvSpPr>
          <p:spPr>
            <a:xfrm>
              <a:off x="900334" y="1856936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832985" y="1789588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2155350" y="178958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832985" y="2934789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2155350" y="29347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1494168" y="178958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1494168" y="29347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832985" y="2362188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2155350" y="236218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 descr="PLACEHOLDER"/>
            <p:cNvCxnSpPr/>
            <p:nvPr/>
          </p:nvCxnSpPr>
          <p:spPr>
            <a:xfrm flipV="1">
              <a:off x="1561516" y="1452845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圓形箭號 56" descr="PLACEHOLDER"/>
            <p:cNvSpPr/>
            <p:nvPr/>
          </p:nvSpPr>
          <p:spPr>
            <a:xfrm>
              <a:off x="1393145" y="1217125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 descr="PLACEHOLDER"/>
          <p:cNvGrpSpPr/>
          <p:nvPr>
            <p:custDataLst>
              <p:tags r:id="rId12"/>
            </p:custDataLst>
          </p:nvPr>
        </p:nvGrpSpPr>
        <p:grpSpPr>
          <a:xfrm>
            <a:off x="931460" y="2469149"/>
            <a:ext cx="1457060" cy="1852360"/>
            <a:chOff x="931460" y="2469149"/>
            <a:chExt cx="1457060" cy="1852360"/>
          </a:xfrm>
        </p:grpSpPr>
        <p:sp>
          <p:nvSpPr>
            <p:cNvPr id="59" name="矩形 58" descr="PLACEHOLDER"/>
            <p:cNvSpPr/>
            <p:nvPr/>
          </p:nvSpPr>
          <p:spPr>
            <a:xfrm>
              <a:off x="998808" y="3108960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/>
            <p:cNvSpPr/>
            <p:nvPr/>
          </p:nvSpPr>
          <p:spPr>
            <a:xfrm>
              <a:off x="931460" y="304161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2253823" y="304161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931460" y="4186813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2253823" y="4186813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1592641" y="304161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1592641" y="4186813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931460" y="361421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2253823" y="361421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接點 67" descr="PLACEHOLDER"/>
            <p:cNvCxnSpPr/>
            <p:nvPr/>
          </p:nvCxnSpPr>
          <p:spPr>
            <a:xfrm flipV="1">
              <a:off x="1659990" y="2704869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圓形箭號 68" descr="PLACEHOLDER"/>
            <p:cNvSpPr/>
            <p:nvPr/>
          </p:nvSpPr>
          <p:spPr>
            <a:xfrm>
              <a:off x="1491619" y="2469149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群組 81" descr="PLACEHOLDER"/>
          <p:cNvGrpSpPr/>
          <p:nvPr>
            <p:custDataLst>
              <p:tags r:id="rId13"/>
            </p:custDataLst>
          </p:nvPr>
        </p:nvGrpSpPr>
        <p:grpSpPr>
          <a:xfrm>
            <a:off x="2085011" y="3116263"/>
            <a:ext cx="1457060" cy="1852360"/>
            <a:chOff x="2085011" y="3116263"/>
            <a:chExt cx="1457060" cy="1852360"/>
          </a:xfrm>
        </p:grpSpPr>
        <p:sp>
          <p:nvSpPr>
            <p:cNvPr id="71" name="矩形 70" descr="PLACEHOLDER"/>
            <p:cNvSpPr/>
            <p:nvPr/>
          </p:nvSpPr>
          <p:spPr>
            <a:xfrm>
              <a:off x="2152359" y="3756074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/>
            <p:cNvSpPr/>
            <p:nvPr/>
          </p:nvSpPr>
          <p:spPr>
            <a:xfrm>
              <a:off x="2085011" y="368872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/>
            <p:cNvSpPr/>
            <p:nvPr/>
          </p:nvSpPr>
          <p:spPr>
            <a:xfrm>
              <a:off x="3407374" y="368872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/>
            <p:cNvSpPr/>
            <p:nvPr/>
          </p:nvSpPr>
          <p:spPr>
            <a:xfrm>
              <a:off x="2085011" y="48339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/>
            <p:cNvSpPr/>
            <p:nvPr/>
          </p:nvSpPr>
          <p:spPr>
            <a:xfrm>
              <a:off x="3407374" y="48339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/>
            <p:cNvSpPr/>
            <p:nvPr/>
          </p:nvSpPr>
          <p:spPr>
            <a:xfrm>
              <a:off x="2746192" y="368872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/>
            <p:cNvSpPr/>
            <p:nvPr/>
          </p:nvSpPr>
          <p:spPr>
            <a:xfrm>
              <a:off x="2746192" y="48339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/>
            <p:cNvSpPr/>
            <p:nvPr/>
          </p:nvSpPr>
          <p:spPr>
            <a:xfrm>
              <a:off x="2085011" y="42613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 descr="PLACEHOLDER"/>
            <p:cNvSpPr/>
            <p:nvPr/>
          </p:nvSpPr>
          <p:spPr>
            <a:xfrm>
              <a:off x="3407374" y="426132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0" name="直線接點 79" descr="PLACEHOLDER"/>
            <p:cNvCxnSpPr/>
            <p:nvPr/>
          </p:nvCxnSpPr>
          <p:spPr>
            <a:xfrm flipV="1">
              <a:off x="2813541" y="3351983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形箭號 80" descr="PLACEHOLDER"/>
            <p:cNvSpPr/>
            <p:nvPr/>
          </p:nvSpPr>
          <p:spPr>
            <a:xfrm>
              <a:off x="2645170" y="3116263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群組 93" descr="PLACEHOLDER"/>
          <p:cNvGrpSpPr/>
          <p:nvPr>
            <p:custDataLst>
              <p:tags r:id="rId14"/>
            </p:custDataLst>
          </p:nvPr>
        </p:nvGrpSpPr>
        <p:grpSpPr>
          <a:xfrm>
            <a:off x="3238561" y="2539488"/>
            <a:ext cx="1457061" cy="1852360"/>
            <a:chOff x="3238561" y="2539488"/>
            <a:chExt cx="1457061" cy="1852360"/>
          </a:xfrm>
        </p:grpSpPr>
        <p:sp>
          <p:nvSpPr>
            <p:cNvPr id="83" name="矩形 82" descr="PLACEHOLDER"/>
            <p:cNvSpPr/>
            <p:nvPr/>
          </p:nvSpPr>
          <p:spPr>
            <a:xfrm>
              <a:off x="3305910" y="3179299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/>
            <p:cNvSpPr/>
            <p:nvPr/>
          </p:nvSpPr>
          <p:spPr>
            <a:xfrm>
              <a:off x="3238561" y="31119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 descr="PLACEHOLDER"/>
            <p:cNvSpPr/>
            <p:nvPr/>
          </p:nvSpPr>
          <p:spPr>
            <a:xfrm>
              <a:off x="4560925" y="31119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 descr="PLACEHOLDER"/>
            <p:cNvSpPr/>
            <p:nvPr/>
          </p:nvSpPr>
          <p:spPr>
            <a:xfrm>
              <a:off x="3238561" y="42571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 descr="PLACEHOLDER"/>
            <p:cNvSpPr/>
            <p:nvPr/>
          </p:nvSpPr>
          <p:spPr>
            <a:xfrm>
              <a:off x="4560925" y="42571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 descr="PLACEHOLDER"/>
            <p:cNvSpPr/>
            <p:nvPr/>
          </p:nvSpPr>
          <p:spPr>
            <a:xfrm>
              <a:off x="3899743" y="31119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 descr="PLACEHOLDER"/>
            <p:cNvSpPr/>
            <p:nvPr/>
          </p:nvSpPr>
          <p:spPr>
            <a:xfrm>
              <a:off x="3899743" y="42571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/>
            <p:cNvSpPr/>
            <p:nvPr/>
          </p:nvSpPr>
          <p:spPr>
            <a:xfrm>
              <a:off x="3238561" y="36845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 descr="PLACEHOLDER"/>
            <p:cNvSpPr/>
            <p:nvPr/>
          </p:nvSpPr>
          <p:spPr>
            <a:xfrm>
              <a:off x="4560925" y="368455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 descr="PLACEHOLDER"/>
            <p:cNvCxnSpPr/>
            <p:nvPr/>
          </p:nvCxnSpPr>
          <p:spPr>
            <a:xfrm flipV="1">
              <a:off x="3967092" y="2775208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形箭號 92" descr="PLACEHOLDER"/>
            <p:cNvSpPr/>
            <p:nvPr/>
          </p:nvSpPr>
          <p:spPr>
            <a:xfrm>
              <a:off x="3798721" y="2539488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群組 105" descr="PLACEHOLDER"/>
          <p:cNvGrpSpPr/>
          <p:nvPr>
            <p:custDataLst>
              <p:tags r:id="rId15"/>
            </p:custDataLst>
          </p:nvPr>
        </p:nvGrpSpPr>
        <p:grpSpPr>
          <a:xfrm>
            <a:off x="3238561" y="1203057"/>
            <a:ext cx="1457061" cy="1852361"/>
            <a:chOff x="3238561" y="1203057"/>
            <a:chExt cx="1457061" cy="1852361"/>
          </a:xfrm>
        </p:grpSpPr>
        <p:sp>
          <p:nvSpPr>
            <p:cNvPr id="95" name="矩形 94" descr="PLACEHOLDER"/>
            <p:cNvSpPr/>
            <p:nvPr/>
          </p:nvSpPr>
          <p:spPr>
            <a:xfrm>
              <a:off x="3305910" y="1842868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 descr="PLACEHOLDER"/>
            <p:cNvSpPr/>
            <p:nvPr/>
          </p:nvSpPr>
          <p:spPr>
            <a:xfrm>
              <a:off x="3238561" y="1775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 descr="PLACEHOLDER"/>
            <p:cNvSpPr/>
            <p:nvPr/>
          </p:nvSpPr>
          <p:spPr>
            <a:xfrm>
              <a:off x="4560925" y="1775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/>
            <p:cNvSpPr/>
            <p:nvPr/>
          </p:nvSpPr>
          <p:spPr>
            <a:xfrm>
              <a:off x="3238561" y="292072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/>
            <p:cNvSpPr/>
            <p:nvPr/>
          </p:nvSpPr>
          <p:spPr>
            <a:xfrm>
              <a:off x="4560925" y="292072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/>
            <p:cNvSpPr/>
            <p:nvPr/>
          </p:nvSpPr>
          <p:spPr>
            <a:xfrm>
              <a:off x="3899743" y="17755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 descr="PLACEHOLDER"/>
            <p:cNvSpPr/>
            <p:nvPr/>
          </p:nvSpPr>
          <p:spPr>
            <a:xfrm>
              <a:off x="3899743" y="2920721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 descr="PLACEHOLDER"/>
            <p:cNvSpPr/>
            <p:nvPr/>
          </p:nvSpPr>
          <p:spPr>
            <a:xfrm>
              <a:off x="3238561" y="23481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 descr="PLACEHOLDER"/>
            <p:cNvSpPr/>
            <p:nvPr/>
          </p:nvSpPr>
          <p:spPr>
            <a:xfrm>
              <a:off x="4560925" y="234812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" name="直線接點 103" descr="PLACEHOLDER"/>
            <p:cNvCxnSpPr/>
            <p:nvPr/>
          </p:nvCxnSpPr>
          <p:spPr>
            <a:xfrm flipV="1">
              <a:off x="3967092" y="1438777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圓形箭號 104" descr="PLACEHOLDER"/>
            <p:cNvSpPr/>
            <p:nvPr/>
          </p:nvSpPr>
          <p:spPr>
            <a:xfrm>
              <a:off x="3798721" y="1203057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圓角矩形 10">
            <a:extLst>
              <a:ext uri="{FF2B5EF4-FFF2-40B4-BE49-F238E27FC236}">
                <a16:creationId xmlns:a16="http://schemas.microsoft.com/office/drawing/2014/main" id="{0C4654AB-1907-42F0-97A3-19ADFBADF84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46613" y="6295982"/>
            <a:ext cx="183531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圈選所有六邊形</a:t>
            </a:r>
          </a:p>
        </p:txBody>
      </p:sp>
      <p:sp>
        <p:nvSpPr>
          <p:cNvPr id="2" name="文字方塊 1"/>
          <p:cNvSpPr txBox="1"/>
          <p:nvPr>
            <p:custDataLst>
              <p:tags r:id="rId17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138</a:t>
            </a:r>
            <a:endParaRPr lang="zh-CN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2C19C9-F537-4800-9AD1-B0C239C209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4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3" name="六邊形 2"/>
          <p:cNvSpPr/>
          <p:nvPr>
            <p:custDataLst>
              <p:tags r:id="rId2"/>
            </p:custDataLst>
          </p:nvPr>
        </p:nvSpPr>
        <p:spPr>
          <a:xfrm>
            <a:off x="2096087" y="24759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最下</a:t>
            </a:r>
          </a:p>
        </p:txBody>
      </p:sp>
      <p:sp>
        <p:nvSpPr>
          <p:cNvPr id="4" name="六邊形 3"/>
          <p:cNvSpPr/>
          <p:nvPr>
            <p:custDataLst>
              <p:tags r:id="rId3"/>
            </p:custDataLst>
          </p:nvPr>
        </p:nvSpPr>
        <p:spPr>
          <a:xfrm>
            <a:off x="2096087" y="1330712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六邊形 5"/>
          <p:cNvSpPr/>
          <p:nvPr>
            <p:custDataLst>
              <p:tags r:id="rId4"/>
            </p:custDataLst>
          </p:nvPr>
        </p:nvSpPr>
        <p:spPr>
          <a:xfrm>
            <a:off x="1104320" y="19033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六邊形 6"/>
          <p:cNvSpPr/>
          <p:nvPr>
            <p:custDataLst>
              <p:tags r:id="rId5"/>
            </p:custDataLst>
          </p:nvPr>
        </p:nvSpPr>
        <p:spPr>
          <a:xfrm>
            <a:off x="1104320" y="3048514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六邊形 7"/>
          <p:cNvSpPr/>
          <p:nvPr>
            <p:custDataLst>
              <p:tags r:id="rId6"/>
            </p:custDataLst>
          </p:nvPr>
        </p:nvSpPr>
        <p:spPr>
          <a:xfrm>
            <a:off x="2096087" y="3621114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六邊形 8"/>
          <p:cNvSpPr/>
          <p:nvPr>
            <p:custDataLst>
              <p:tags r:id="rId7"/>
            </p:custDataLst>
          </p:nvPr>
        </p:nvSpPr>
        <p:spPr>
          <a:xfrm>
            <a:off x="3087855" y="3048514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六邊形 9"/>
          <p:cNvSpPr/>
          <p:nvPr>
            <p:custDataLst>
              <p:tags r:id="rId8"/>
            </p:custDataLst>
          </p:nvPr>
        </p:nvSpPr>
        <p:spPr>
          <a:xfrm>
            <a:off x="3087855" y="1903313"/>
            <a:ext cx="1322364" cy="1145201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>
            <p:custDataLst>
              <p:tags r:id="rId9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3" name="群組 22" descr="PLACEHOLDER"/>
          <p:cNvGrpSpPr/>
          <p:nvPr>
            <p:custDataLst>
              <p:tags r:id="rId10"/>
            </p:custDataLst>
          </p:nvPr>
        </p:nvGrpSpPr>
        <p:grpSpPr>
          <a:xfrm>
            <a:off x="2028739" y="1836102"/>
            <a:ext cx="1457060" cy="1852360"/>
            <a:chOff x="2028739" y="1836102"/>
            <a:chExt cx="1457060" cy="1852360"/>
          </a:xfrm>
        </p:grpSpPr>
        <p:sp>
          <p:nvSpPr>
            <p:cNvPr id="12" name="矩形 11" descr="PLACEHOLDER"/>
            <p:cNvSpPr/>
            <p:nvPr/>
          </p:nvSpPr>
          <p:spPr>
            <a:xfrm>
              <a:off x="2096087" y="2475913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 descr="PLACEHOLDER"/>
            <p:cNvSpPr/>
            <p:nvPr/>
          </p:nvSpPr>
          <p:spPr>
            <a:xfrm>
              <a:off x="2028739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 descr="PLACEHOLDER"/>
            <p:cNvSpPr/>
            <p:nvPr/>
          </p:nvSpPr>
          <p:spPr>
            <a:xfrm>
              <a:off x="3351102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 descr="PLACEHOLDER"/>
            <p:cNvSpPr/>
            <p:nvPr/>
          </p:nvSpPr>
          <p:spPr>
            <a:xfrm>
              <a:off x="2028739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 descr="PLACEHOLDER"/>
            <p:cNvSpPr/>
            <p:nvPr/>
          </p:nvSpPr>
          <p:spPr>
            <a:xfrm>
              <a:off x="3351102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2689921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2689921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028739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3351102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 descr="PLACEHOLDER"/>
            <p:cNvCxnSpPr/>
            <p:nvPr/>
          </p:nvCxnSpPr>
          <p:spPr>
            <a:xfrm flipV="1">
              <a:off x="2757269" y="20718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圓形箭號 21" descr="PLACEHOLDER"/>
            <p:cNvSpPr/>
            <p:nvPr/>
          </p:nvSpPr>
          <p:spPr>
            <a:xfrm>
              <a:off x="2588898" y="1836102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 descr="PLACEHOLDER"/>
          <p:cNvGrpSpPr/>
          <p:nvPr>
            <p:custDataLst>
              <p:tags r:id="rId11"/>
            </p:custDataLst>
          </p:nvPr>
        </p:nvGrpSpPr>
        <p:grpSpPr>
          <a:xfrm>
            <a:off x="2028739" y="690901"/>
            <a:ext cx="1457060" cy="1852361"/>
            <a:chOff x="2028739" y="690901"/>
            <a:chExt cx="1457060" cy="1852361"/>
          </a:xfrm>
        </p:grpSpPr>
        <p:sp>
          <p:nvSpPr>
            <p:cNvPr id="24" name="矩形 23" descr="PLACEHOLDER"/>
            <p:cNvSpPr/>
            <p:nvPr/>
          </p:nvSpPr>
          <p:spPr>
            <a:xfrm>
              <a:off x="2096087" y="1330712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 descr="PLACEHOLDER"/>
            <p:cNvSpPr/>
            <p:nvPr/>
          </p:nvSpPr>
          <p:spPr>
            <a:xfrm>
              <a:off x="2028739" y="12633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 descr="PLACEHOLDER"/>
            <p:cNvSpPr/>
            <p:nvPr/>
          </p:nvSpPr>
          <p:spPr>
            <a:xfrm>
              <a:off x="3351102" y="12633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 descr="PLACEHOLDER"/>
            <p:cNvSpPr/>
            <p:nvPr/>
          </p:nvSpPr>
          <p:spPr>
            <a:xfrm>
              <a:off x="2028739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 descr="PLACEHOLDER"/>
            <p:cNvSpPr/>
            <p:nvPr/>
          </p:nvSpPr>
          <p:spPr>
            <a:xfrm>
              <a:off x="3351102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2689921" y="12633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2689921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2028739" y="18359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3351102" y="183596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 descr="PLACEHOLDER"/>
            <p:cNvCxnSpPr/>
            <p:nvPr/>
          </p:nvCxnSpPr>
          <p:spPr>
            <a:xfrm flipV="1">
              <a:off x="2757269" y="926621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圓形箭號 33" descr="PLACEHOLDER"/>
            <p:cNvSpPr/>
            <p:nvPr/>
          </p:nvSpPr>
          <p:spPr>
            <a:xfrm>
              <a:off x="2588898" y="690901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群組 46" descr="PLACEHOLDER"/>
          <p:cNvGrpSpPr/>
          <p:nvPr>
            <p:custDataLst>
              <p:tags r:id="rId12"/>
            </p:custDataLst>
          </p:nvPr>
        </p:nvGrpSpPr>
        <p:grpSpPr>
          <a:xfrm>
            <a:off x="1036971" y="1263502"/>
            <a:ext cx="1457062" cy="1852361"/>
            <a:chOff x="1036971" y="1263502"/>
            <a:chExt cx="1457062" cy="1852361"/>
          </a:xfrm>
        </p:grpSpPr>
        <p:sp>
          <p:nvSpPr>
            <p:cNvPr id="36" name="矩形 35" descr="PLACEHOLDER"/>
            <p:cNvSpPr/>
            <p:nvPr/>
          </p:nvSpPr>
          <p:spPr>
            <a:xfrm>
              <a:off x="1104320" y="1903313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1036971" y="1835965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2359336" y="18359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1036971" y="2981166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2359336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1698154" y="18359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1698154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1036971" y="2408565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2359336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 descr="PLACEHOLDER"/>
            <p:cNvCxnSpPr/>
            <p:nvPr/>
          </p:nvCxnSpPr>
          <p:spPr>
            <a:xfrm flipV="1">
              <a:off x="1765502" y="14992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形箭號 45" descr="PLACEHOLDER"/>
            <p:cNvSpPr/>
            <p:nvPr/>
          </p:nvSpPr>
          <p:spPr>
            <a:xfrm>
              <a:off x="1597131" y="1263502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 descr="PLACEHOLDER"/>
          <p:cNvGrpSpPr/>
          <p:nvPr>
            <p:custDataLst>
              <p:tags r:id="rId13"/>
            </p:custDataLst>
          </p:nvPr>
        </p:nvGrpSpPr>
        <p:grpSpPr>
          <a:xfrm>
            <a:off x="1036971" y="2408703"/>
            <a:ext cx="1457062" cy="1852360"/>
            <a:chOff x="1036971" y="2408703"/>
            <a:chExt cx="1457062" cy="1852360"/>
          </a:xfrm>
        </p:grpSpPr>
        <p:sp>
          <p:nvSpPr>
            <p:cNvPr id="48" name="矩形 47" descr="PLACEHOLDER"/>
            <p:cNvSpPr/>
            <p:nvPr/>
          </p:nvSpPr>
          <p:spPr>
            <a:xfrm>
              <a:off x="1104320" y="3048514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 descr="PLACEHOLDER"/>
            <p:cNvSpPr/>
            <p:nvPr/>
          </p:nvSpPr>
          <p:spPr>
            <a:xfrm>
              <a:off x="1036971" y="2981166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 descr="PLACEHOLDER"/>
            <p:cNvSpPr/>
            <p:nvPr/>
          </p:nvSpPr>
          <p:spPr>
            <a:xfrm>
              <a:off x="2359336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 descr="PLACEHOLDER"/>
            <p:cNvSpPr/>
            <p:nvPr/>
          </p:nvSpPr>
          <p:spPr>
            <a:xfrm>
              <a:off x="1036971" y="4126366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 descr="PLACEHOLDER"/>
            <p:cNvSpPr/>
            <p:nvPr/>
          </p:nvSpPr>
          <p:spPr>
            <a:xfrm>
              <a:off x="2359336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1698154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1698154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1036971" y="3553766"/>
              <a:ext cx="134698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2359336" y="35537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 descr="PLACEHOLDER"/>
            <p:cNvCxnSpPr/>
            <p:nvPr/>
          </p:nvCxnSpPr>
          <p:spPr>
            <a:xfrm flipV="1">
              <a:off x="1765502" y="2644423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圓形箭號 57" descr="PLACEHOLDER"/>
            <p:cNvSpPr/>
            <p:nvPr/>
          </p:nvSpPr>
          <p:spPr>
            <a:xfrm>
              <a:off x="1597131" y="2408703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 descr="PLACEHOLDER"/>
          <p:cNvGrpSpPr/>
          <p:nvPr>
            <p:custDataLst>
              <p:tags r:id="rId14"/>
            </p:custDataLst>
          </p:nvPr>
        </p:nvGrpSpPr>
        <p:grpSpPr>
          <a:xfrm>
            <a:off x="2028739" y="2981303"/>
            <a:ext cx="1457060" cy="1852360"/>
            <a:chOff x="2028739" y="2981303"/>
            <a:chExt cx="1457060" cy="1852360"/>
          </a:xfrm>
        </p:grpSpPr>
        <p:sp>
          <p:nvSpPr>
            <p:cNvPr id="60" name="矩形 59" descr="PLACEHOLDER"/>
            <p:cNvSpPr/>
            <p:nvPr/>
          </p:nvSpPr>
          <p:spPr>
            <a:xfrm>
              <a:off x="2096087" y="3621114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 descr="PLACEHOLDER"/>
            <p:cNvSpPr/>
            <p:nvPr/>
          </p:nvSpPr>
          <p:spPr>
            <a:xfrm>
              <a:off x="2028739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 descr="PLACEHOLDER"/>
            <p:cNvSpPr/>
            <p:nvPr/>
          </p:nvSpPr>
          <p:spPr>
            <a:xfrm>
              <a:off x="3351102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 descr="PLACEHOLDER"/>
            <p:cNvSpPr/>
            <p:nvPr/>
          </p:nvSpPr>
          <p:spPr>
            <a:xfrm>
              <a:off x="2028739" y="46989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 descr="PLACEHOLDER"/>
            <p:cNvSpPr/>
            <p:nvPr/>
          </p:nvSpPr>
          <p:spPr>
            <a:xfrm>
              <a:off x="3351102" y="46989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2689921" y="35537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2689921" y="46989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2028739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3351102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 descr="PLACEHOLDER"/>
            <p:cNvCxnSpPr/>
            <p:nvPr/>
          </p:nvCxnSpPr>
          <p:spPr>
            <a:xfrm flipV="1">
              <a:off x="2757269" y="3217023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圓形箭號 69" descr="PLACEHOLDER"/>
            <p:cNvSpPr/>
            <p:nvPr/>
          </p:nvSpPr>
          <p:spPr>
            <a:xfrm>
              <a:off x="2588898" y="2981303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群組 82" descr="PLACEHOLDER"/>
          <p:cNvGrpSpPr/>
          <p:nvPr>
            <p:custDataLst>
              <p:tags r:id="rId15"/>
            </p:custDataLst>
          </p:nvPr>
        </p:nvGrpSpPr>
        <p:grpSpPr>
          <a:xfrm>
            <a:off x="3020507" y="2408703"/>
            <a:ext cx="1457060" cy="1852360"/>
            <a:chOff x="3020507" y="2408703"/>
            <a:chExt cx="1457060" cy="1852360"/>
          </a:xfrm>
        </p:grpSpPr>
        <p:sp>
          <p:nvSpPr>
            <p:cNvPr id="72" name="矩形 71" descr="PLACEHOLDER"/>
            <p:cNvSpPr/>
            <p:nvPr/>
          </p:nvSpPr>
          <p:spPr>
            <a:xfrm>
              <a:off x="3087855" y="3048514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 descr="PLACEHOLDER"/>
            <p:cNvSpPr/>
            <p:nvPr/>
          </p:nvSpPr>
          <p:spPr>
            <a:xfrm>
              <a:off x="3020507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 descr="PLACEHOLDER"/>
            <p:cNvSpPr/>
            <p:nvPr/>
          </p:nvSpPr>
          <p:spPr>
            <a:xfrm>
              <a:off x="4342870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 descr="PLACEHOLDER"/>
            <p:cNvSpPr/>
            <p:nvPr/>
          </p:nvSpPr>
          <p:spPr>
            <a:xfrm>
              <a:off x="3020507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 descr="PLACEHOLDER"/>
            <p:cNvSpPr/>
            <p:nvPr/>
          </p:nvSpPr>
          <p:spPr>
            <a:xfrm>
              <a:off x="4342870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/>
            <p:cNvSpPr/>
            <p:nvPr/>
          </p:nvSpPr>
          <p:spPr>
            <a:xfrm>
              <a:off x="3681688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/>
            <p:cNvSpPr/>
            <p:nvPr/>
          </p:nvSpPr>
          <p:spPr>
            <a:xfrm>
              <a:off x="3681688" y="41263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 descr="PLACEHOLDER"/>
            <p:cNvSpPr/>
            <p:nvPr/>
          </p:nvSpPr>
          <p:spPr>
            <a:xfrm>
              <a:off x="3020507" y="35537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 descr="PLACEHOLDER"/>
            <p:cNvSpPr/>
            <p:nvPr/>
          </p:nvSpPr>
          <p:spPr>
            <a:xfrm>
              <a:off x="4342870" y="35537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接點 80" descr="PLACEHOLDER"/>
            <p:cNvCxnSpPr/>
            <p:nvPr/>
          </p:nvCxnSpPr>
          <p:spPr>
            <a:xfrm flipV="1">
              <a:off x="3749037" y="2644423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圓形箭號 81" descr="PLACEHOLDER"/>
            <p:cNvSpPr/>
            <p:nvPr/>
          </p:nvSpPr>
          <p:spPr>
            <a:xfrm>
              <a:off x="3580666" y="2408703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群組 94" descr="PLACEHOLDER"/>
          <p:cNvGrpSpPr/>
          <p:nvPr>
            <p:custDataLst>
              <p:tags r:id="rId16"/>
            </p:custDataLst>
          </p:nvPr>
        </p:nvGrpSpPr>
        <p:grpSpPr>
          <a:xfrm>
            <a:off x="3020507" y="1263502"/>
            <a:ext cx="1457060" cy="1852361"/>
            <a:chOff x="3020507" y="1263502"/>
            <a:chExt cx="1457060" cy="1852361"/>
          </a:xfrm>
        </p:grpSpPr>
        <p:sp>
          <p:nvSpPr>
            <p:cNvPr id="84" name="矩形 83" descr="PLACEHOLDER"/>
            <p:cNvSpPr/>
            <p:nvPr/>
          </p:nvSpPr>
          <p:spPr>
            <a:xfrm>
              <a:off x="3087855" y="1903313"/>
              <a:ext cx="1322364" cy="114520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 descr="PLACEHOLDER"/>
            <p:cNvSpPr/>
            <p:nvPr/>
          </p:nvSpPr>
          <p:spPr>
            <a:xfrm>
              <a:off x="3020507" y="18359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橢圓 85" descr="PLACEHOLDER"/>
            <p:cNvSpPr/>
            <p:nvPr/>
          </p:nvSpPr>
          <p:spPr>
            <a:xfrm>
              <a:off x="4342870" y="18359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橢圓 86" descr="PLACEHOLDER"/>
            <p:cNvSpPr/>
            <p:nvPr/>
          </p:nvSpPr>
          <p:spPr>
            <a:xfrm>
              <a:off x="3020507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 descr="PLACEHOLDER"/>
            <p:cNvSpPr/>
            <p:nvPr/>
          </p:nvSpPr>
          <p:spPr>
            <a:xfrm>
              <a:off x="4342870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 descr="PLACEHOLDER"/>
            <p:cNvSpPr/>
            <p:nvPr/>
          </p:nvSpPr>
          <p:spPr>
            <a:xfrm>
              <a:off x="3681688" y="18359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 descr="PLACEHOLDER"/>
            <p:cNvSpPr/>
            <p:nvPr/>
          </p:nvSpPr>
          <p:spPr>
            <a:xfrm>
              <a:off x="3681688" y="29811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 descr="PLACEHOLDER"/>
            <p:cNvSpPr/>
            <p:nvPr/>
          </p:nvSpPr>
          <p:spPr>
            <a:xfrm>
              <a:off x="3020507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 descr="PLACEHOLDER"/>
            <p:cNvSpPr/>
            <p:nvPr/>
          </p:nvSpPr>
          <p:spPr>
            <a:xfrm>
              <a:off x="4342870" y="24085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 descr="PLACEHOLDER"/>
            <p:cNvCxnSpPr/>
            <p:nvPr/>
          </p:nvCxnSpPr>
          <p:spPr>
            <a:xfrm flipV="1">
              <a:off x="3749037" y="14992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圓形箭號 93" descr="PLACEHOLDER"/>
            <p:cNvSpPr/>
            <p:nvPr/>
          </p:nvSpPr>
          <p:spPr>
            <a:xfrm>
              <a:off x="3580666" y="1263502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字方塊 1"/>
          <p:cNvSpPr txBox="1"/>
          <p:nvPr>
            <p:custDataLst>
              <p:tags r:id="rId17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139</a:t>
            </a:r>
            <a:endParaRPr lang="zh-CN" altLang="en-US" sz="12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3B21334-1A53-4F0B-AE19-460984FD6C7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34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1104320" y="1330712"/>
            <a:ext cx="3305899" cy="3435603"/>
            <a:chOff x="1104320" y="1330712"/>
            <a:chExt cx="3305899" cy="3435603"/>
          </a:xfrm>
        </p:grpSpPr>
        <p:sp>
          <p:nvSpPr>
            <p:cNvPr id="3" name="六邊形 2"/>
            <p:cNvSpPr/>
            <p:nvPr>
              <p:custDataLst>
                <p:tags r:id="rId6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六邊形 3"/>
            <p:cNvSpPr/>
            <p:nvPr>
              <p:custDataLst>
                <p:tags r:id="rId7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六邊形 5"/>
            <p:cNvSpPr/>
            <p:nvPr>
              <p:custDataLst>
                <p:tags r:id="rId8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六邊形 6"/>
            <p:cNvSpPr/>
            <p:nvPr>
              <p:custDataLst>
                <p:tags r:id="rId9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六邊形 7"/>
            <p:cNvSpPr/>
            <p:nvPr>
              <p:custDataLst>
                <p:tags r:id="rId10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六邊形 8"/>
            <p:cNvSpPr/>
            <p:nvPr>
              <p:custDataLst>
                <p:tags r:id="rId11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六邊形 9"/>
            <p:cNvSpPr/>
            <p:nvPr>
              <p:custDataLst>
                <p:tags r:id="rId12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3430498" y="6295982"/>
            <a:ext cx="265143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滑鼠右鍵群組（</a:t>
            </a:r>
            <a:r>
              <a:rPr lang="en-US" altLang="zh-TW" b="1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Ctrl+G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）</a:t>
            </a:r>
          </a:p>
        </p:txBody>
      </p:sp>
      <p:grpSp>
        <p:nvGrpSpPr>
          <p:cNvPr id="47" name="群組 46" descr="PLACEHOLDER"/>
          <p:cNvGrpSpPr/>
          <p:nvPr>
            <p:custDataLst>
              <p:tags r:id="rId3"/>
            </p:custDataLst>
          </p:nvPr>
        </p:nvGrpSpPr>
        <p:grpSpPr>
          <a:xfrm>
            <a:off x="902274" y="556204"/>
            <a:ext cx="3709990" cy="4412156"/>
            <a:chOff x="902274" y="556204"/>
            <a:chExt cx="3709990" cy="4412156"/>
          </a:xfrm>
        </p:grpSpPr>
        <p:sp>
          <p:nvSpPr>
            <p:cNvPr id="36" name="矩形 35" descr="PLACEHOLDER"/>
            <p:cNvSpPr/>
            <p:nvPr/>
          </p:nvSpPr>
          <p:spPr>
            <a:xfrm>
              <a:off x="969623" y="1196015"/>
              <a:ext cx="3575293" cy="370499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 descr="PLACEHOLDER"/>
            <p:cNvSpPr/>
            <p:nvPr/>
          </p:nvSpPr>
          <p:spPr>
            <a:xfrm>
              <a:off x="902274" y="11286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 descr="PLACEHOLDER"/>
            <p:cNvSpPr/>
            <p:nvPr/>
          </p:nvSpPr>
          <p:spPr>
            <a:xfrm>
              <a:off x="4477567" y="11286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 descr="PLACEHOLDER"/>
            <p:cNvSpPr/>
            <p:nvPr/>
          </p:nvSpPr>
          <p:spPr>
            <a:xfrm>
              <a:off x="902274" y="48336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 descr="PLACEHOLDER"/>
            <p:cNvSpPr/>
            <p:nvPr/>
          </p:nvSpPr>
          <p:spPr>
            <a:xfrm>
              <a:off x="4477567" y="48336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2689921" y="1128666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2689921" y="483366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902274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4477567" y="29811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 descr="PLACEHOLDER"/>
            <p:cNvCxnSpPr/>
            <p:nvPr/>
          </p:nvCxnSpPr>
          <p:spPr>
            <a:xfrm flipV="1">
              <a:off x="2757269" y="791924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形箭號 45" descr="PLACEHOLDER"/>
            <p:cNvSpPr/>
            <p:nvPr/>
          </p:nvSpPr>
          <p:spPr>
            <a:xfrm>
              <a:off x="2588898" y="556204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0BBE7D5A-C97B-488C-8336-FFBC0EA3F6E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485789" y="2981165"/>
            <a:ext cx="2514618" cy="3114698"/>
          </a:xfrm>
          <a:custGeom>
            <a:avLst/>
            <a:gdLst>
              <a:gd name="connsiteX0" fmla="*/ 0 w 2514618"/>
              <a:gd name="connsiteY0" fmla="*/ 0 h 3114698"/>
              <a:gd name="connsiteX1" fmla="*/ 1471524 w 2514618"/>
              <a:gd name="connsiteY1" fmla="*/ 0 h 3114698"/>
              <a:gd name="connsiteX2" fmla="*/ 1471524 w 2514618"/>
              <a:gd name="connsiteY2" fmla="*/ 998488 h 3114698"/>
              <a:gd name="connsiteX3" fmla="*/ 2514618 w 2514618"/>
              <a:gd name="connsiteY3" fmla="*/ 998488 h 3114698"/>
              <a:gd name="connsiteX4" fmla="*/ 2514618 w 2514618"/>
              <a:gd name="connsiteY4" fmla="*/ 3114698 h 3114698"/>
              <a:gd name="connsiteX5" fmla="*/ 2509817 w 2514618"/>
              <a:gd name="connsiteY5" fmla="*/ 3114698 h 3114698"/>
              <a:gd name="connsiteX6" fmla="*/ 2509817 w 2514618"/>
              <a:gd name="connsiteY6" fmla="*/ 1738482 h 3114698"/>
              <a:gd name="connsiteX7" fmla="*/ 1466723 w 2514618"/>
              <a:gd name="connsiteY7" fmla="*/ 1738482 h 3114698"/>
              <a:gd name="connsiteX8" fmla="*/ 1466723 w 2514618"/>
              <a:gd name="connsiteY8" fmla="*/ 3114698 h 3114698"/>
              <a:gd name="connsiteX9" fmla="*/ 0 w 2514618"/>
              <a:gd name="connsiteY9" fmla="*/ 3114698 h 311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4618" h="3114698">
                <a:moveTo>
                  <a:pt x="0" y="0"/>
                </a:moveTo>
                <a:lnTo>
                  <a:pt x="1471524" y="0"/>
                </a:lnTo>
                <a:lnTo>
                  <a:pt x="1471524" y="998488"/>
                </a:lnTo>
                <a:lnTo>
                  <a:pt x="2514618" y="998488"/>
                </a:lnTo>
                <a:lnTo>
                  <a:pt x="2514618" y="3114698"/>
                </a:lnTo>
                <a:lnTo>
                  <a:pt x="2509817" y="3114698"/>
                </a:lnTo>
                <a:lnTo>
                  <a:pt x="2509817" y="1738482"/>
                </a:lnTo>
                <a:lnTo>
                  <a:pt x="1466723" y="1738482"/>
                </a:lnTo>
                <a:lnTo>
                  <a:pt x="1466723" y="3114698"/>
                </a:lnTo>
                <a:lnTo>
                  <a:pt x="0" y="3114698"/>
                </a:lnTo>
                <a:close/>
              </a:path>
            </a:pathLst>
          </a:custGeom>
        </p:spPr>
      </p:pic>
      <p:sp>
        <p:nvSpPr>
          <p:cNvPr id="12" name="文字方塊 11"/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140</a:t>
            </a:r>
            <a:endParaRPr lang="zh-CN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36CC3C-782F-4841-8A7D-A08825551F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421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2060923" y="2681212"/>
            <a:ext cx="1779557" cy="1849377"/>
            <a:chOff x="1104320" y="1330712"/>
            <a:chExt cx="3305899" cy="3435603"/>
          </a:xfrm>
        </p:grpSpPr>
        <p:sp>
          <p:nvSpPr>
            <p:cNvPr id="3" name="六邊形 2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六邊形 3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六邊形 5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六邊形 6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六邊形 7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六邊形 8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六邊形 9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2" name="圓角矩形 10">
            <a:extLst>
              <a:ext uri="{FF2B5EF4-FFF2-40B4-BE49-F238E27FC236}">
                <a16:creationId xmlns:a16="http://schemas.microsoft.com/office/drawing/2014/main" id="{B7E1347E-F535-498C-AE07-EFF9B355F3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73264" y="6295982"/>
            <a:ext cx="380866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等比例縮小（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141</a:t>
            </a:r>
            <a:endParaRPr lang="zh-CN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123416-0D29-4B95-9A03-08896EE493D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88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108" name="群組 107"/>
          <p:cNvGrpSpPr/>
          <p:nvPr/>
        </p:nvGrpSpPr>
        <p:grpSpPr>
          <a:xfrm>
            <a:off x="936920" y="1377954"/>
            <a:ext cx="1779557" cy="1849377"/>
            <a:chOff x="1104320" y="1330712"/>
            <a:chExt cx="3305899" cy="3435603"/>
          </a:xfrm>
        </p:grpSpPr>
        <p:sp>
          <p:nvSpPr>
            <p:cNvPr id="109" name="六邊形 108"/>
            <p:cNvSpPr/>
            <p:nvPr>
              <p:custDataLst>
                <p:tags r:id="rId47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六邊形 109"/>
            <p:cNvSpPr/>
            <p:nvPr>
              <p:custDataLst>
                <p:tags r:id="rId48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六邊形 110"/>
            <p:cNvSpPr/>
            <p:nvPr>
              <p:custDataLst>
                <p:tags r:id="rId49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六邊形 111"/>
            <p:cNvSpPr/>
            <p:nvPr>
              <p:custDataLst>
                <p:tags r:id="rId50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六邊形 112"/>
            <p:cNvSpPr/>
            <p:nvPr>
              <p:custDataLst>
                <p:tags r:id="rId51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六邊形 113"/>
            <p:cNvSpPr/>
            <p:nvPr>
              <p:custDataLst>
                <p:tags r:id="rId52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5" name="六邊形 114"/>
            <p:cNvSpPr/>
            <p:nvPr>
              <p:custDataLst>
                <p:tags r:id="rId53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2665128" y="1055658"/>
            <a:ext cx="1779557" cy="1849377"/>
            <a:chOff x="1104320" y="1330712"/>
            <a:chExt cx="3305899" cy="3435603"/>
          </a:xfrm>
        </p:grpSpPr>
        <p:sp>
          <p:nvSpPr>
            <p:cNvPr id="157" name="六邊形 156"/>
            <p:cNvSpPr/>
            <p:nvPr>
              <p:custDataLst>
                <p:tags r:id="rId40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六邊形 157"/>
            <p:cNvSpPr/>
            <p:nvPr>
              <p:custDataLst>
                <p:tags r:id="rId41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9" name="六邊形 158"/>
            <p:cNvSpPr/>
            <p:nvPr>
              <p:custDataLst>
                <p:tags r:id="rId42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六邊形 159"/>
            <p:cNvSpPr/>
            <p:nvPr>
              <p:custDataLst>
                <p:tags r:id="rId43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六邊形 160"/>
            <p:cNvSpPr/>
            <p:nvPr>
              <p:custDataLst>
                <p:tags r:id="rId44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2" name="六邊形 161"/>
            <p:cNvSpPr/>
            <p:nvPr>
              <p:custDataLst>
                <p:tags r:id="rId45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六邊形 162"/>
            <p:cNvSpPr/>
            <p:nvPr>
              <p:custDataLst>
                <p:tags r:id="rId46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3760995" y="2358915"/>
            <a:ext cx="1779557" cy="1849377"/>
            <a:chOff x="1104320" y="1330712"/>
            <a:chExt cx="3305899" cy="3435603"/>
          </a:xfrm>
        </p:grpSpPr>
        <p:sp>
          <p:nvSpPr>
            <p:cNvPr id="165" name="六邊形 164"/>
            <p:cNvSpPr/>
            <p:nvPr>
              <p:custDataLst>
                <p:tags r:id="rId33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六邊形 165"/>
            <p:cNvSpPr/>
            <p:nvPr>
              <p:custDataLst>
                <p:tags r:id="rId34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六邊形 166"/>
            <p:cNvSpPr/>
            <p:nvPr>
              <p:custDataLst>
                <p:tags r:id="rId35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六邊形 167"/>
            <p:cNvSpPr/>
            <p:nvPr>
              <p:custDataLst>
                <p:tags r:id="rId36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9" name="六邊形 168"/>
            <p:cNvSpPr/>
            <p:nvPr>
              <p:custDataLst>
                <p:tags r:id="rId37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0" name="六邊形 169"/>
            <p:cNvSpPr/>
            <p:nvPr>
              <p:custDataLst>
                <p:tags r:id="rId38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六邊形 170"/>
            <p:cNvSpPr/>
            <p:nvPr>
              <p:custDataLst>
                <p:tags r:id="rId39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3213061" y="3956335"/>
            <a:ext cx="1779557" cy="1849377"/>
            <a:chOff x="1104320" y="1330712"/>
            <a:chExt cx="3305899" cy="3435603"/>
          </a:xfrm>
        </p:grpSpPr>
        <p:sp>
          <p:nvSpPr>
            <p:cNvPr id="173" name="六邊形 172"/>
            <p:cNvSpPr/>
            <p:nvPr>
              <p:custDataLst>
                <p:tags r:id="rId26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六邊形 173"/>
            <p:cNvSpPr/>
            <p:nvPr>
              <p:custDataLst>
                <p:tags r:id="rId27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六邊形 174"/>
            <p:cNvSpPr/>
            <p:nvPr>
              <p:custDataLst>
                <p:tags r:id="rId28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六邊形 175"/>
            <p:cNvSpPr/>
            <p:nvPr>
              <p:custDataLst>
                <p:tags r:id="rId29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7" name="六邊形 176"/>
            <p:cNvSpPr/>
            <p:nvPr>
              <p:custDataLst>
                <p:tags r:id="rId30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8" name="六邊形 177"/>
            <p:cNvSpPr/>
            <p:nvPr>
              <p:custDataLst>
                <p:tags r:id="rId31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六邊形 178"/>
            <p:cNvSpPr/>
            <p:nvPr>
              <p:custDataLst>
                <p:tags r:id="rId32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1527057" y="4334902"/>
            <a:ext cx="1779557" cy="1849377"/>
            <a:chOff x="1104320" y="1330712"/>
            <a:chExt cx="3305899" cy="3435603"/>
          </a:xfrm>
        </p:grpSpPr>
        <p:sp>
          <p:nvSpPr>
            <p:cNvPr id="181" name="六邊形 180"/>
            <p:cNvSpPr/>
            <p:nvPr>
              <p:custDataLst>
                <p:tags r:id="rId19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六邊形 181"/>
            <p:cNvSpPr/>
            <p:nvPr>
              <p:custDataLst>
                <p:tags r:id="rId20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六邊形 182"/>
            <p:cNvSpPr/>
            <p:nvPr>
              <p:custDataLst>
                <p:tags r:id="rId21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六邊形 183"/>
            <p:cNvSpPr/>
            <p:nvPr>
              <p:custDataLst>
                <p:tags r:id="rId22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5" name="六邊形 184"/>
            <p:cNvSpPr/>
            <p:nvPr>
              <p:custDataLst>
                <p:tags r:id="rId23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六邊形 185"/>
            <p:cNvSpPr/>
            <p:nvPr>
              <p:custDataLst>
                <p:tags r:id="rId24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7" name="六邊形 186"/>
            <p:cNvSpPr/>
            <p:nvPr>
              <p:custDataLst>
                <p:tags r:id="rId25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388987" y="3003510"/>
            <a:ext cx="1779557" cy="1849377"/>
            <a:chOff x="1104320" y="1330712"/>
            <a:chExt cx="3305899" cy="3435603"/>
          </a:xfrm>
        </p:grpSpPr>
        <p:sp>
          <p:nvSpPr>
            <p:cNvPr id="189" name="六邊形 188"/>
            <p:cNvSpPr/>
            <p:nvPr>
              <p:custDataLst>
                <p:tags r:id="rId12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六邊形 189"/>
            <p:cNvSpPr/>
            <p:nvPr>
              <p:custDataLst>
                <p:tags r:id="rId13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六邊形 190"/>
            <p:cNvSpPr/>
            <p:nvPr>
              <p:custDataLst>
                <p:tags r:id="rId14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2" name="六邊形 191"/>
            <p:cNvSpPr/>
            <p:nvPr>
              <p:custDataLst>
                <p:tags r:id="rId15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3" name="六邊形 192"/>
            <p:cNvSpPr/>
            <p:nvPr>
              <p:custDataLst>
                <p:tags r:id="rId16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4" name="六邊形 193"/>
            <p:cNvSpPr/>
            <p:nvPr>
              <p:custDataLst>
                <p:tags r:id="rId17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5" name="六邊形 194"/>
            <p:cNvSpPr/>
            <p:nvPr>
              <p:custDataLst>
                <p:tags r:id="rId18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2060923" y="2681212"/>
            <a:ext cx="1779557" cy="1849377"/>
            <a:chOff x="1104320" y="1330712"/>
            <a:chExt cx="3305899" cy="3435603"/>
          </a:xfrm>
        </p:grpSpPr>
        <p:sp>
          <p:nvSpPr>
            <p:cNvPr id="212" name="六邊形 211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六邊形 212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4" name="六邊形 213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5" name="六邊形 214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6" name="六邊形 215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7" name="六邊形 216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8" name="六邊形 217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9" name="圓角矩形 10">
            <a:extLst>
              <a:ext uri="{FF2B5EF4-FFF2-40B4-BE49-F238E27FC236}">
                <a16:creationId xmlns:a16="http://schemas.microsoft.com/office/drawing/2014/main" id="{6441D4AC-8403-4B58-883C-4B658E8876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54850" y="6295982"/>
            <a:ext cx="502708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複製周圍六邊形群組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×6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90C40B-E37A-4A1D-9A2D-4B1FA719A80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95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108" name="群組 107"/>
          <p:cNvGrpSpPr/>
          <p:nvPr/>
        </p:nvGrpSpPr>
        <p:grpSpPr>
          <a:xfrm>
            <a:off x="936920" y="1377954"/>
            <a:ext cx="1779557" cy="1849377"/>
            <a:chOff x="1104320" y="1330712"/>
            <a:chExt cx="3305899" cy="3435603"/>
          </a:xfrm>
        </p:grpSpPr>
        <p:sp>
          <p:nvSpPr>
            <p:cNvPr id="109" name="六邊形 108"/>
            <p:cNvSpPr/>
            <p:nvPr>
              <p:custDataLst>
                <p:tags r:id="rId47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六邊形 109"/>
            <p:cNvSpPr/>
            <p:nvPr>
              <p:custDataLst>
                <p:tags r:id="rId48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六邊形 110"/>
            <p:cNvSpPr/>
            <p:nvPr>
              <p:custDataLst>
                <p:tags r:id="rId49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六邊形 111"/>
            <p:cNvSpPr/>
            <p:nvPr>
              <p:custDataLst>
                <p:tags r:id="rId50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六邊形 112"/>
            <p:cNvSpPr/>
            <p:nvPr>
              <p:custDataLst>
                <p:tags r:id="rId51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六邊形 113"/>
            <p:cNvSpPr/>
            <p:nvPr>
              <p:custDataLst>
                <p:tags r:id="rId52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5" name="六邊形 114"/>
            <p:cNvSpPr/>
            <p:nvPr>
              <p:custDataLst>
                <p:tags r:id="rId53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2665128" y="1055658"/>
            <a:ext cx="1779557" cy="1849377"/>
            <a:chOff x="1104320" y="1330712"/>
            <a:chExt cx="3305899" cy="3435603"/>
          </a:xfrm>
        </p:grpSpPr>
        <p:sp>
          <p:nvSpPr>
            <p:cNvPr id="157" name="六邊形 156"/>
            <p:cNvSpPr/>
            <p:nvPr>
              <p:custDataLst>
                <p:tags r:id="rId40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六邊形 157"/>
            <p:cNvSpPr/>
            <p:nvPr>
              <p:custDataLst>
                <p:tags r:id="rId41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9" name="六邊形 158"/>
            <p:cNvSpPr/>
            <p:nvPr>
              <p:custDataLst>
                <p:tags r:id="rId42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六邊形 159"/>
            <p:cNvSpPr/>
            <p:nvPr>
              <p:custDataLst>
                <p:tags r:id="rId43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六邊形 160"/>
            <p:cNvSpPr/>
            <p:nvPr>
              <p:custDataLst>
                <p:tags r:id="rId44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2" name="六邊形 161"/>
            <p:cNvSpPr/>
            <p:nvPr>
              <p:custDataLst>
                <p:tags r:id="rId45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六邊形 162"/>
            <p:cNvSpPr/>
            <p:nvPr>
              <p:custDataLst>
                <p:tags r:id="rId46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3760995" y="2358915"/>
            <a:ext cx="1779557" cy="1849377"/>
            <a:chOff x="1104320" y="1330712"/>
            <a:chExt cx="3305899" cy="3435603"/>
          </a:xfrm>
        </p:grpSpPr>
        <p:sp>
          <p:nvSpPr>
            <p:cNvPr id="165" name="六邊形 164"/>
            <p:cNvSpPr/>
            <p:nvPr>
              <p:custDataLst>
                <p:tags r:id="rId33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六邊形 165"/>
            <p:cNvSpPr/>
            <p:nvPr>
              <p:custDataLst>
                <p:tags r:id="rId34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六邊形 166"/>
            <p:cNvSpPr/>
            <p:nvPr>
              <p:custDataLst>
                <p:tags r:id="rId35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六邊形 167"/>
            <p:cNvSpPr/>
            <p:nvPr>
              <p:custDataLst>
                <p:tags r:id="rId36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9" name="六邊形 168"/>
            <p:cNvSpPr/>
            <p:nvPr>
              <p:custDataLst>
                <p:tags r:id="rId37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0" name="六邊形 169"/>
            <p:cNvSpPr/>
            <p:nvPr>
              <p:custDataLst>
                <p:tags r:id="rId38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六邊形 170"/>
            <p:cNvSpPr/>
            <p:nvPr>
              <p:custDataLst>
                <p:tags r:id="rId39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3213061" y="3956335"/>
            <a:ext cx="1779557" cy="1849377"/>
            <a:chOff x="1104320" y="1330712"/>
            <a:chExt cx="3305899" cy="3435603"/>
          </a:xfrm>
        </p:grpSpPr>
        <p:sp>
          <p:nvSpPr>
            <p:cNvPr id="173" name="六邊形 172"/>
            <p:cNvSpPr/>
            <p:nvPr>
              <p:custDataLst>
                <p:tags r:id="rId26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六邊形 173"/>
            <p:cNvSpPr/>
            <p:nvPr>
              <p:custDataLst>
                <p:tags r:id="rId27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六邊形 174"/>
            <p:cNvSpPr/>
            <p:nvPr>
              <p:custDataLst>
                <p:tags r:id="rId28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六邊形 175"/>
            <p:cNvSpPr/>
            <p:nvPr>
              <p:custDataLst>
                <p:tags r:id="rId29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7" name="六邊形 176"/>
            <p:cNvSpPr/>
            <p:nvPr>
              <p:custDataLst>
                <p:tags r:id="rId30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8" name="六邊形 177"/>
            <p:cNvSpPr/>
            <p:nvPr>
              <p:custDataLst>
                <p:tags r:id="rId31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六邊形 178"/>
            <p:cNvSpPr/>
            <p:nvPr>
              <p:custDataLst>
                <p:tags r:id="rId32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1527057" y="4334902"/>
            <a:ext cx="1779557" cy="1849377"/>
            <a:chOff x="1104320" y="1330712"/>
            <a:chExt cx="3305899" cy="3435603"/>
          </a:xfrm>
        </p:grpSpPr>
        <p:sp>
          <p:nvSpPr>
            <p:cNvPr id="181" name="六邊形 180"/>
            <p:cNvSpPr/>
            <p:nvPr>
              <p:custDataLst>
                <p:tags r:id="rId19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六邊形 181"/>
            <p:cNvSpPr/>
            <p:nvPr>
              <p:custDataLst>
                <p:tags r:id="rId20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六邊形 182"/>
            <p:cNvSpPr/>
            <p:nvPr>
              <p:custDataLst>
                <p:tags r:id="rId21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六邊形 183"/>
            <p:cNvSpPr/>
            <p:nvPr>
              <p:custDataLst>
                <p:tags r:id="rId22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5" name="六邊形 184"/>
            <p:cNvSpPr/>
            <p:nvPr>
              <p:custDataLst>
                <p:tags r:id="rId23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六邊形 185"/>
            <p:cNvSpPr/>
            <p:nvPr>
              <p:custDataLst>
                <p:tags r:id="rId24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7" name="六邊形 186"/>
            <p:cNvSpPr/>
            <p:nvPr>
              <p:custDataLst>
                <p:tags r:id="rId25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388987" y="3003510"/>
            <a:ext cx="1779557" cy="1849377"/>
            <a:chOff x="1104320" y="1330712"/>
            <a:chExt cx="3305899" cy="3435603"/>
          </a:xfrm>
        </p:grpSpPr>
        <p:sp>
          <p:nvSpPr>
            <p:cNvPr id="189" name="六邊形 188"/>
            <p:cNvSpPr/>
            <p:nvPr>
              <p:custDataLst>
                <p:tags r:id="rId12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六邊形 189"/>
            <p:cNvSpPr/>
            <p:nvPr>
              <p:custDataLst>
                <p:tags r:id="rId13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六邊形 190"/>
            <p:cNvSpPr/>
            <p:nvPr>
              <p:custDataLst>
                <p:tags r:id="rId14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2" name="六邊形 191"/>
            <p:cNvSpPr/>
            <p:nvPr>
              <p:custDataLst>
                <p:tags r:id="rId15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3" name="六邊形 192"/>
            <p:cNvSpPr/>
            <p:nvPr>
              <p:custDataLst>
                <p:tags r:id="rId16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4" name="六邊形 193"/>
            <p:cNvSpPr/>
            <p:nvPr>
              <p:custDataLst>
                <p:tags r:id="rId17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5" name="六邊形 194"/>
            <p:cNvSpPr/>
            <p:nvPr>
              <p:custDataLst>
                <p:tags r:id="rId18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2060923" y="2681212"/>
            <a:ext cx="1779557" cy="1849377"/>
            <a:chOff x="1104320" y="1330712"/>
            <a:chExt cx="3305899" cy="34356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六邊形 203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最下</a:t>
              </a:r>
            </a:p>
          </p:txBody>
        </p:sp>
        <p:sp>
          <p:nvSpPr>
            <p:cNvPr id="205" name="六邊形 204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6" name="六邊形 205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7" name="六邊形 206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8" name="六邊形 207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9" name="六邊形 208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0" name="六邊形 209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4" name="圓角矩形 143"/>
          <p:cNvSpPr/>
          <p:nvPr>
            <p:custDataLst>
              <p:tags r:id="rId2"/>
            </p:custDataLst>
          </p:nvPr>
        </p:nvSpPr>
        <p:spPr>
          <a:xfrm>
            <a:off x="4001502" y="6142749"/>
            <a:ext cx="2080430" cy="715089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常用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移到最下層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（可自行著色）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143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73EED0-14AD-4C84-838A-B0EA07A629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25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108" name="群組 107"/>
          <p:cNvGrpSpPr/>
          <p:nvPr/>
        </p:nvGrpSpPr>
        <p:grpSpPr>
          <a:xfrm>
            <a:off x="936920" y="1377954"/>
            <a:ext cx="1779557" cy="1849377"/>
            <a:chOff x="1104320" y="1330712"/>
            <a:chExt cx="3305899" cy="3435603"/>
          </a:xfrm>
        </p:grpSpPr>
        <p:sp>
          <p:nvSpPr>
            <p:cNvPr id="109" name="六邊形 108"/>
            <p:cNvSpPr/>
            <p:nvPr>
              <p:custDataLst>
                <p:tags r:id="rId54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六邊形 109"/>
            <p:cNvSpPr/>
            <p:nvPr>
              <p:custDataLst>
                <p:tags r:id="rId55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六邊形 110"/>
            <p:cNvSpPr/>
            <p:nvPr>
              <p:custDataLst>
                <p:tags r:id="rId56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六邊形 111"/>
            <p:cNvSpPr/>
            <p:nvPr>
              <p:custDataLst>
                <p:tags r:id="rId57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六邊形 112"/>
            <p:cNvSpPr/>
            <p:nvPr>
              <p:custDataLst>
                <p:tags r:id="rId58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六邊形 113"/>
            <p:cNvSpPr/>
            <p:nvPr>
              <p:custDataLst>
                <p:tags r:id="rId59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5" name="六邊形 114"/>
            <p:cNvSpPr/>
            <p:nvPr>
              <p:custDataLst>
                <p:tags r:id="rId60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2665128" y="1055658"/>
            <a:ext cx="1779557" cy="1849377"/>
            <a:chOff x="1104320" y="1330712"/>
            <a:chExt cx="3305899" cy="3435603"/>
          </a:xfrm>
        </p:grpSpPr>
        <p:sp>
          <p:nvSpPr>
            <p:cNvPr id="157" name="六邊形 156"/>
            <p:cNvSpPr/>
            <p:nvPr>
              <p:custDataLst>
                <p:tags r:id="rId47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六邊形 157"/>
            <p:cNvSpPr/>
            <p:nvPr>
              <p:custDataLst>
                <p:tags r:id="rId48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9" name="六邊形 158"/>
            <p:cNvSpPr/>
            <p:nvPr>
              <p:custDataLst>
                <p:tags r:id="rId49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六邊形 159"/>
            <p:cNvSpPr/>
            <p:nvPr>
              <p:custDataLst>
                <p:tags r:id="rId50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六邊形 160"/>
            <p:cNvSpPr/>
            <p:nvPr>
              <p:custDataLst>
                <p:tags r:id="rId51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2" name="六邊形 161"/>
            <p:cNvSpPr/>
            <p:nvPr>
              <p:custDataLst>
                <p:tags r:id="rId52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六邊形 162"/>
            <p:cNvSpPr/>
            <p:nvPr>
              <p:custDataLst>
                <p:tags r:id="rId53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3760995" y="2358915"/>
            <a:ext cx="1779557" cy="1849377"/>
            <a:chOff x="1104320" y="1330712"/>
            <a:chExt cx="3305899" cy="3435603"/>
          </a:xfrm>
        </p:grpSpPr>
        <p:sp>
          <p:nvSpPr>
            <p:cNvPr id="165" name="六邊形 164"/>
            <p:cNvSpPr/>
            <p:nvPr>
              <p:custDataLst>
                <p:tags r:id="rId40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六邊形 165"/>
            <p:cNvSpPr/>
            <p:nvPr>
              <p:custDataLst>
                <p:tags r:id="rId41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六邊形 166"/>
            <p:cNvSpPr/>
            <p:nvPr>
              <p:custDataLst>
                <p:tags r:id="rId42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六邊形 167"/>
            <p:cNvSpPr/>
            <p:nvPr>
              <p:custDataLst>
                <p:tags r:id="rId43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9" name="六邊形 168"/>
            <p:cNvSpPr/>
            <p:nvPr>
              <p:custDataLst>
                <p:tags r:id="rId44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0" name="六邊形 169"/>
            <p:cNvSpPr/>
            <p:nvPr>
              <p:custDataLst>
                <p:tags r:id="rId45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六邊形 170"/>
            <p:cNvSpPr/>
            <p:nvPr>
              <p:custDataLst>
                <p:tags r:id="rId46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3213061" y="3956335"/>
            <a:ext cx="1779557" cy="1849377"/>
            <a:chOff x="1104320" y="1330712"/>
            <a:chExt cx="3305899" cy="3435603"/>
          </a:xfrm>
        </p:grpSpPr>
        <p:sp>
          <p:nvSpPr>
            <p:cNvPr id="173" name="六邊形 172"/>
            <p:cNvSpPr/>
            <p:nvPr>
              <p:custDataLst>
                <p:tags r:id="rId33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六邊形 173"/>
            <p:cNvSpPr/>
            <p:nvPr>
              <p:custDataLst>
                <p:tags r:id="rId34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六邊形 174"/>
            <p:cNvSpPr/>
            <p:nvPr>
              <p:custDataLst>
                <p:tags r:id="rId35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六邊形 175"/>
            <p:cNvSpPr/>
            <p:nvPr>
              <p:custDataLst>
                <p:tags r:id="rId36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7" name="六邊形 176"/>
            <p:cNvSpPr/>
            <p:nvPr>
              <p:custDataLst>
                <p:tags r:id="rId37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8" name="六邊形 177"/>
            <p:cNvSpPr/>
            <p:nvPr>
              <p:custDataLst>
                <p:tags r:id="rId38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六邊形 178"/>
            <p:cNvSpPr/>
            <p:nvPr>
              <p:custDataLst>
                <p:tags r:id="rId39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1527057" y="4334902"/>
            <a:ext cx="1779557" cy="1849377"/>
            <a:chOff x="1104320" y="1330712"/>
            <a:chExt cx="3305899" cy="3435603"/>
          </a:xfrm>
        </p:grpSpPr>
        <p:sp>
          <p:nvSpPr>
            <p:cNvPr id="181" name="六邊形 180"/>
            <p:cNvSpPr/>
            <p:nvPr>
              <p:custDataLst>
                <p:tags r:id="rId26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六邊形 181"/>
            <p:cNvSpPr/>
            <p:nvPr>
              <p:custDataLst>
                <p:tags r:id="rId27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六邊形 182"/>
            <p:cNvSpPr/>
            <p:nvPr>
              <p:custDataLst>
                <p:tags r:id="rId28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六邊形 183"/>
            <p:cNvSpPr/>
            <p:nvPr>
              <p:custDataLst>
                <p:tags r:id="rId29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5" name="六邊形 184"/>
            <p:cNvSpPr/>
            <p:nvPr>
              <p:custDataLst>
                <p:tags r:id="rId30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六邊形 185"/>
            <p:cNvSpPr/>
            <p:nvPr>
              <p:custDataLst>
                <p:tags r:id="rId31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7" name="六邊形 186"/>
            <p:cNvSpPr/>
            <p:nvPr>
              <p:custDataLst>
                <p:tags r:id="rId32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388987" y="3003510"/>
            <a:ext cx="1779557" cy="1849377"/>
            <a:chOff x="1104320" y="1330712"/>
            <a:chExt cx="3305899" cy="3435603"/>
          </a:xfrm>
        </p:grpSpPr>
        <p:sp>
          <p:nvSpPr>
            <p:cNvPr id="189" name="六邊形 188"/>
            <p:cNvSpPr/>
            <p:nvPr>
              <p:custDataLst>
                <p:tags r:id="rId19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六邊形 189"/>
            <p:cNvSpPr/>
            <p:nvPr>
              <p:custDataLst>
                <p:tags r:id="rId20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六邊形 190"/>
            <p:cNvSpPr/>
            <p:nvPr>
              <p:custDataLst>
                <p:tags r:id="rId21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2" name="六邊形 191"/>
            <p:cNvSpPr/>
            <p:nvPr>
              <p:custDataLst>
                <p:tags r:id="rId22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3" name="六邊形 192"/>
            <p:cNvSpPr/>
            <p:nvPr>
              <p:custDataLst>
                <p:tags r:id="rId23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4" name="六邊形 193"/>
            <p:cNvSpPr/>
            <p:nvPr>
              <p:custDataLst>
                <p:tags r:id="rId24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5" name="六邊形 194"/>
            <p:cNvSpPr/>
            <p:nvPr>
              <p:custDataLst>
                <p:tags r:id="rId25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203" name="群組 202"/>
          <p:cNvGrpSpPr/>
          <p:nvPr/>
        </p:nvGrpSpPr>
        <p:grpSpPr>
          <a:xfrm>
            <a:off x="2060923" y="2681212"/>
            <a:ext cx="1779557" cy="1849377"/>
            <a:chOff x="1104320" y="1330712"/>
            <a:chExt cx="3305899" cy="34356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六邊形 203"/>
            <p:cNvSpPr/>
            <p:nvPr>
              <p:custDataLst>
                <p:tags r:id="rId12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最下</a:t>
              </a:r>
            </a:p>
          </p:txBody>
        </p:sp>
        <p:sp>
          <p:nvSpPr>
            <p:cNvPr id="205" name="六邊形 204"/>
            <p:cNvSpPr/>
            <p:nvPr>
              <p:custDataLst>
                <p:tags r:id="rId13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6" name="六邊形 205"/>
            <p:cNvSpPr/>
            <p:nvPr>
              <p:custDataLst>
                <p:tags r:id="rId14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7" name="六邊形 206"/>
            <p:cNvSpPr/>
            <p:nvPr>
              <p:custDataLst>
                <p:tags r:id="rId15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8" name="六邊形 207"/>
            <p:cNvSpPr/>
            <p:nvPr>
              <p:custDataLst>
                <p:tags r:id="rId16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09" name="六邊形 208"/>
            <p:cNvSpPr/>
            <p:nvPr>
              <p:custDataLst>
                <p:tags r:id="rId17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10" name="六邊形 209"/>
            <p:cNvSpPr/>
            <p:nvPr>
              <p:custDataLst>
                <p:tags r:id="rId18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 descr="PLACEHOLDER"/>
          <p:cNvGrpSpPr/>
          <p:nvPr>
            <p:custDataLst>
              <p:tags r:id="rId3"/>
            </p:custDataLst>
          </p:nvPr>
        </p:nvGrpSpPr>
        <p:grpSpPr>
          <a:xfrm>
            <a:off x="734875" y="603446"/>
            <a:ext cx="2183648" cy="2825930"/>
            <a:chOff x="734875" y="603446"/>
            <a:chExt cx="2183648" cy="2825930"/>
          </a:xfrm>
        </p:grpSpPr>
        <p:sp>
          <p:nvSpPr>
            <p:cNvPr id="3" name="矩形 2" descr="PLACEHOLDER"/>
            <p:cNvSpPr/>
            <p:nvPr/>
          </p:nvSpPr>
          <p:spPr>
            <a:xfrm>
              <a:off x="802223" y="1243257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 descr="PLACEHOLDER"/>
            <p:cNvSpPr/>
            <p:nvPr/>
          </p:nvSpPr>
          <p:spPr>
            <a:xfrm>
              <a:off x="734875" y="117590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 descr="PLACEHOLDER"/>
            <p:cNvSpPr/>
            <p:nvPr/>
          </p:nvSpPr>
          <p:spPr>
            <a:xfrm>
              <a:off x="2783826" y="117590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 descr="PLACEHOLDER"/>
            <p:cNvSpPr/>
            <p:nvPr/>
          </p:nvSpPr>
          <p:spPr>
            <a:xfrm>
              <a:off x="734875" y="329467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 descr="PLACEHOLDER"/>
            <p:cNvSpPr/>
            <p:nvPr/>
          </p:nvSpPr>
          <p:spPr>
            <a:xfrm>
              <a:off x="2783826" y="329467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 descr="PLACEHOLDER"/>
            <p:cNvSpPr/>
            <p:nvPr/>
          </p:nvSpPr>
          <p:spPr>
            <a:xfrm>
              <a:off x="1759350" y="117590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 descr="PLACEHOLDER"/>
            <p:cNvSpPr/>
            <p:nvPr/>
          </p:nvSpPr>
          <p:spPr>
            <a:xfrm>
              <a:off x="1759350" y="329467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 descr="PLACEHOLDER"/>
            <p:cNvSpPr/>
            <p:nvPr/>
          </p:nvSpPr>
          <p:spPr>
            <a:xfrm>
              <a:off x="734875" y="223529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 descr="PLACEHOLDER"/>
            <p:cNvSpPr/>
            <p:nvPr/>
          </p:nvSpPr>
          <p:spPr>
            <a:xfrm>
              <a:off x="2783826" y="223529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 descr="PLACEHOLDER"/>
            <p:cNvCxnSpPr/>
            <p:nvPr/>
          </p:nvCxnSpPr>
          <p:spPr>
            <a:xfrm flipV="1">
              <a:off x="1826699" y="839166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形箭號 13" descr="PLACEHOLDER"/>
            <p:cNvSpPr/>
            <p:nvPr/>
          </p:nvSpPr>
          <p:spPr>
            <a:xfrm>
              <a:off x="1658327" y="603446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 descr="PLACEHOLDER"/>
          <p:cNvGrpSpPr/>
          <p:nvPr>
            <p:custDataLst>
              <p:tags r:id="rId4"/>
            </p:custDataLst>
          </p:nvPr>
        </p:nvGrpSpPr>
        <p:grpSpPr>
          <a:xfrm>
            <a:off x="2463083" y="281150"/>
            <a:ext cx="2183647" cy="2825931"/>
            <a:chOff x="2463083" y="281150"/>
            <a:chExt cx="2183647" cy="2825931"/>
          </a:xfrm>
        </p:grpSpPr>
        <p:sp>
          <p:nvSpPr>
            <p:cNvPr id="16" name="矩形 15" descr="PLACEHOLDER"/>
            <p:cNvSpPr/>
            <p:nvPr/>
          </p:nvSpPr>
          <p:spPr>
            <a:xfrm>
              <a:off x="2530431" y="920961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 descr="PLACEHOLDER"/>
            <p:cNvSpPr/>
            <p:nvPr/>
          </p:nvSpPr>
          <p:spPr>
            <a:xfrm>
              <a:off x="2463083" y="85361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 descr="PLACEHOLDER"/>
            <p:cNvSpPr/>
            <p:nvPr/>
          </p:nvSpPr>
          <p:spPr>
            <a:xfrm>
              <a:off x="4512034" y="853613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 descr="PLACEHOLDER"/>
            <p:cNvSpPr/>
            <p:nvPr/>
          </p:nvSpPr>
          <p:spPr>
            <a:xfrm>
              <a:off x="2463083" y="297238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 descr="PLACEHOLDER"/>
            <p:cNvSpPr/>
            <p:nvPr/>
          </p:nvSpPr>
          <p:spPr>
            <a:xfrm>
              <a:off x="4512034" y="2972384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 descr="PLACEHOLDER"/>
            <p:cNvSpPr/>
            <p:nvPr/>
          </p:nvSpPr>
          <p:spPr>
            <a:xfrm>
              <a:off x="3487558" y="853613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 descr="PLACEHOLDER"/>
            <p:cNvSpPr/>
            <p:nvPr/>
          </p:nvSpPr>
          <p:spPr>
            <a:xfrm>
              <a:off x="3487558" y="2972384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 descr="PLACEHOLDER"/>
            <p:cNvSpPr/>
            <p:nvPr/>
          </p:nvSpPr>
          <p:spPr>
            <a:xfrm>
              <a:off x="2463083" y="1912998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 descr="PLACEHOLDER"/>
            <p:cNvSpPr/>
            <p:nvPr/>
          </p:nvSpPr>
          <p:spPr>
            <a:xfrm>
              <a:off x="4512034" y="1912998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 descr="PLACEHOLDER"/>
            <p:cNvCxnSpPr/>
            <p:nvPr/>
          </p:nvCxnSpPr>
          <p:spPr>
            <a:xfrm flipV="1">
              <a:off x="3554907" y="516870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形箭號 25" descr="PLACEHOLDER"/>
            <p:cNvSpPr/>
            <p:nvPr/>
          </p:nvSpPr>
          <p:spPr>
            <a:xfrm>
              <a:off x="3386536" y="281150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群組 38" descr="PLACEHOLDER"/>
          <p:cNvGrpSpPr/>
          <p:nvPr>
            <p:custDataLst>
              <p:tags r:id="rId5"/>
            </p:custDataLst>
          </p:nvPr>
        </p:nvGrpSpPr>
        <p:grpSpPr>
          <a:xfrm>
            <a:off x="3558949" y="1584407"/>
            <a:ext cx="2183648" cy="2825930"/>
            <a:chOff x="3558949" y="1584407"/>
            <a:chExt cx="2183648" cy="2825930"/>
          </a:xfrm>
        </p:grpSpPr>
        <p:sp>
          <p:nvSpPr>
            <p:cNvPr id="28" name="矩形 27" descr="PLACEHOLDER"/>
            <p:cNvSpPr/>
            <p:nvPr/>
          </p:nvSpPr>
          <p:spPr>
            <a:xfrm>
              <a:off x="3626298" y="2224218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 descr="PLACEHOLDER"/>
            <p:cNvSpPr/>
            <p:nvPr/>
          </p:nvSpPr>
          <p:spPr>
            <a:xfrm>
              <a:off x="3558949" y="2156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 descr="PLACEHOLDER"/>
            <p:cNvSpPr/>
            <p:nvPr/>
          </p:nvSpPr>
          <p:spPr>
            <a:xfrm>
              <a:off x="5607900" y="2156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descr="PLACEHOLDER"/>
            <p:cNvSpPr/>
            <p:nvPr/>
          </p:nvSpPr>
          <p:spPr>
            <a:xfrm>
              <a:off x="3558949" y="42756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 descr="PLACEHOLDER"/>
            <p:cNvSpPr/>
            <p:nvPr/>
          </p:nvSpPr>
          <p:spPr>
            <a:xfrm>
              <a:off x="5607900" y="42756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 descr="PLACEHOLDER"/>
            <p:cNvSpPr/>
            <p:nvPr/>
          </p:nvSpPr>
          <p:spPr>
            <a:xfrm>
              <a:off x="4583425" y="215687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 descr="PLACEHOLDER"/>
            <p:cNvSpPr/>
            <p:nvPr/>
          </p:nvSpPr>
          <p:spPr>
            <a:xfrm>
              <a:off x="4583425" y="427564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 descr="PLACEHOLDER"/>
            <p:cNvSpPr/>
            <p:nvPr/>
          </p:nvSpPr>
          <p:spPr>
            <a:xfrm>
              <a:off x="3558949" y="321625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 descr="PLACEHOLDER"/>
            <p:cNvSpPr/>
            <p:nvPr/>
          </p:nvSpPr>
          <p:spPr>
            <a:xfrm>
              <a:off x="5607900" y="321625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 descr="PLACEHOLDER"/>
            <p:cNvCxnSpPr/>
            <p:nvPr/>
          </p:nvCxnSpPr>
          <p:spPr>
            <a:xfrm flipV="1">
              <a:off x="4650773" y="1820127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圓形箭號 37" descr="PLACEHOLDER"/>
            <p:cNvSpPr/>
            <p:nvPr/>
          </p:nvSpPr>
          <p:spPr>
            <a:xfrm>
              <a:off x="4482402" y="1584407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 descr="PLACEHOLDER"/>
          <p:cNvGrpSpPr/>
          <p:nvPr>
            <p:custDataLst>
              <p:tags r:id="rId6"/>
            </p:custDataLst>
          </p:nvPr>
        </p:nvGrpSpPr>
        <p:grpSpPr>
          <a:xfrm>
            <a:off x="3011016" y="3181827"/>
            <a:ext cx="2183647" cy="2825930"/>
            <a:chOff x="3011016" y="3181827"/>
            <a:chExt cx="2183647" cy="2825930"/>
          </a:xfrm>
        </p:grpSpPr>
        <p:sp>
          <p:nvSpPr>
            <p:cNvPr id="40" name="矩形 39" descr="PLACEHOLDER"/>
            <p:cNvSpPr/>
            <p:nvPr/>
          </p:nvSpPr>
          <p:spPr>
            <a:xfrm>
              <a:off x="3078364" y="3821638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 descr="PLACEHOLDER"/>
            <p:cNvSpPr/>
            <p:nvPr/>
          </p:nvSpPr>
          <p:spPr>
            <a:xfrm>
              <a:off x="3011016" y="37542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 descr="PLACEHOLDER"/>
            <p:cNvSpPr/>
            <p:nvPr/>
          </p:nvSpPr>
          <p:spPr>
            <a:xfrm>
              <a:off x="5059966" y="37542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 descr="PLACEHOLDER"/>
            <p:cNvSpPr/>
            <p:nvPr/>
          </p:nvSpPr>
          <p:spPr>
            <a:xfrm>
              <a:off x="3011016" y="587306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 descr="PLACEHOLDER"/>
            <p:cNvSpPr/>
            <p:nvPr/>
          </p:nvSpPr>
          <p:spPr>
            <a:xfrm>
              <a:off x="5059966" y="587306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 descr="PLACEHOLDER"/>
            <p:cNvSpPr/>
            <p:nvPr/>
          </p:nvSpPr>
          <p:spPr>
            <a:xfrm>
              <a:off x="4035491" y="375428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 descr="PLACEHOLDER"/>
            <p:cNvSpPr/>
            <p:nvPr/>
          </p:nvSpPr>
          <p:spPr>
            <a:xfrm>
              <a:off x="4035491" y="587306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 descr="PLACEHOLDER"/>
            <p:cNvSpPr/>
            <p:nvPr/>
          </p:nvSpPr>
          <p:spPr>
            <a:xfrm>
              <a:off x="3011016" y="4813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 descr="PLACEHOLDER"/>
            <p:cNvSpPr/>
            <p:nvPr/>
          </p:nvSpPr>
          <p:spPr>
            <a:xfrm>
              <a:off x="5059966" y="481367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 descr="PLACEHOLDER"/>
            <p:cNvCxnSpPr/>
            <p:nvPr/>
          </p:nvCxnSpPr>
          <p:spPr>
            <a:xfrm flipV="1">
              <a:off x="4102839" y="3417547"/>
              <a:ext cx="0" cy="336742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形箭號 49" descr="PLACEHOLDER"/>
            <p:cNvSpPr/>
            <p:nvPr/>
          </p:nvSpPr>
          <p:spPr>
            <a:xfrm>
              <a:off x="3934468" y="3181827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 descr="PLACEHOLDER"/>
          <p:cNvGrpSpPr/>
          <p:nvPr>
            <p:custDataLst>
              <p:tags r:id="rId7"/>
            </p:custDataLst>
          </p:nvPr>
        </p:nvGrpSpPr>
        <p:grpSpPr>
          <a:xfrm>
            <a:off x="1325011" y="3560395"/>
            <a:ext cx="2183648" cy="2825929"/>
            <a:chOff x="1325011" y="3560395"/>
            <a:chExt cx="2183648" cy="2825929"/>
          </a:xfrm>
        </p:grpSpPr>
        <p:sp>
          <p:nvSpPr>
            <p:cNvPr id="52" name="矩形 51" descr="PLACEHOLDER"/>
            <p:cNvSpPr/>
            <p:nvPr/>
          </p:nvSpPr>
          <p:spPr>
            <a:xfrm>
              <a:off x="1392360" y="4200205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 descr="PLACEHOLDER"/>
            <p:cNvSpPr/>
            <p:nvPr/>
          </p:nvSpPr>
          <p:spPr>
            <a:xfrm>
              <a:off x="1325011" y="4132857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 descr="PLACEHOLDER"/>
            <p:cNvSpPr/>
            <p:nvPr/>
          </p:nvSpPr>
          <p:spPr>
            <a:xfrm>
              <a:off x="3373962" y="4132857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 descr="PLACEHOLDER"/>
            <p:cNvSpPr/>
            <p:nvPr/>
          </p:nvSpPr>
          <p:spPr>
            <a:xfrm>
              <a:off x="1325011" y="62516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 descr="PLACEHOLDER"/>
            <p:cNvSpPr/>
            <p:nvPr/>
          </p:nvSpPr>
          <p:spPr>
            <a:xfrm>
              <a:off x="3373962" y="62516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 descr="PLACEHOLDER"/>
            <p:cNvSpPr/>
            <p:nvPr/>
          </p:nvSpPr>
          <p:spPr>
            <a:xfrm>
              <a:off x="2349487" y="4132857"/>
              <a:ext cx="134697" cy="13469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 descr="PLACEHOLDER"/>
            <p:cNvSpPr/>
            <p:nvPr/>
          </p:nvSpPr>
          <p:spPr>
            <a:xfrm>
              <a:off x="2349487" y="625162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 descr="PLACEHOLDER"/>
            <p:cNvSpPr/>
            <p:nvPr/>
          </p:nvSpPr>
          <p:spPr>
            <a:xfrm>
              <a:off x="1325011" y="51922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 descr="PLACEHOLDER"/>
            <p:cNvSpPr/>
            <p:nvPr/>
          </p:nvSpPr>
          <p:spPr>
            <a:xfrm>
              <a:off x="3373962" y="519224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 descr="PLACEHOLDER"/>
            <p:cNvCxnSpPr/>
            <p:nvPr/>
          </p:nvCxnSpPr>
          <p:spPr>
            <a:xfrm flipV="1">
              <a:off x="2416835" y="3796114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圓形箭號 61" descr="PLACEHOLDER"/>
            <p:cNvSpPr/>
            <p:nvPr/>
          </p:nvSpPr>
          <p:spPr>
            <a:xfrm>
              <a:off x="2248464" y="3560395"/>
              <a:ext cx="336743" cy="336742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群組 74" descr="PLACEHOLDER"/>
          <p:cNvGrpSpPr/>
          <p:nvPr>
            <p:custDataLst>
              <p:tags r:id="rId8"/>
            </p:custDataLst>
          </p:nvPr>
        </p:nvGrpSpPr>
        <p:grpSpPr>
          <a:xfrm>
            <a:off x="186942" y="2229002"/>
            <a:ext cx="2183648" cy="2825930"/>
            <a:chOff x="186942" y="2229002"/>
            <a:chExt cx="2183648" cy="2825930"/>
          </a:xfrm>
        </p:grpSpPr>
        <p:sp>
          <p:nvSpPr>
            <p:cNvPr id="64" name="矩形 63" descr="PLACEHOLDER"/>
            <p:cNvSpPr/>
            <p:nvPr/>
          </p:nvSpPr>
          <p:spPr>
            <a:xfrm>
              <a:off x="254290" y="2868813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 descr="PLACEHOLDER"/>
            <p:cNvSpPr/>
            <p:nvPr/>
          </p:nvSpPr>
          <p:spPr>
            <a:xfrm>
              <a:off x="186942" y="28014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 descr="PLACEHOLDER"/>
            <p:cNvSpPr/>
            <p:nvPr/>
          </p:nvSpPr>
          <p:spPr>
            <a:xfrm>
              <a:off x="2235893" y="28014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 descr="PLACEHOLDER"/>
            <p:cNvSpPr/>
            <p:nvPr/>
          </p:nvSpPr>
          <p:spPr>
            <a:xfrm>
              <a:off x="186942" y="49202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 descr="PLACEHOLDER"/>
            <p:cNvSpPr/>
            <p:nvPr/>
          </p:nvSpPr>
          <p:spPr>
            <a:xfrm>
              <a:off x="2235893" y="49202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 descr="PLACEHOLDER"/>
            <p:cNvSpPr/>
            <p:nvPr/>
          </p:nvSpPr>
          <p:spPr>
            <a:xfrm>
              <a:off x="1211417" y="280146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 descr="PLACEHOLDER"/>
            <p:cNvSpPr/>
            <p:nvPr/>
          </p:nvSpPr>
          <p:spPr>
            <a:xfrm>
              <a:off x="1211417" y="492023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 descr="PLACEHOLDER"/>
            <p:cNvSpPr/>
            <p:nvPr/>
          </p:nvSpPr>
          <p:spPr>
            <a:xfrm>
              <a:off x="186942" y="386085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 descr="PLACEHOLDER"/>
            <p:cNvSpPr/>
            <p:nvPr/>
          </p:nvSpPr>
          <p:spPr>
            <a:xfrm>
              <a:off x="2235893" y="3860850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 descr="PLACEHOLDER"/>
            <p:cNvCxnSpPr/>
            <p:nvPr/>
          </p:nvCxnSpPr>
          <p:spPr>
            <a:xfrm flipV="1">
              <a:off x="1278766" y="2464722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形箭號 73" descr="PLACEHOLDER"/>
            <p:cNvSpPr/>
            <p:nvPr/>
          </p:nvSpPr>
          <p:spPr>
            <a:xfrm>
              <a:off x="1110394" y="2229002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群組 86" descr="PLACEHOLDER"/>
          <p:cNvGrpSpPr/>
          <p:nvPr>
            <p:custDataLst>
              <p:tags r:id="rId9"/>
            </p:custDataLst>
          </p:nvPr>
        </p:nvGrpSpPr>
        <p:grpSpPr>
          <a:xfrm>
            <a:off x="1858878" y="1906704"/>
            <a:ext cx="2183647" cy="2825930"/>
            <a:chOff x="1858878" y="1906704"/>
            <a:chExt cx="2183647" cy="2825930"/>
          </a:xfrm>
        </p:grpSpPr>
        <p:sp>
          <p:nvSpPr>
            <p:cNvPr id="76" name="矩形 75" descr="PLACEHOLDER"/>
            <p:cNvSpPr/>
            <p:nvPr/>
          </p:nvSpPr>
          <p:spPr>
            <a:xfrm>
              <a:off x="1926226" y="2546515"/>
              <a:ext cx="2048951" cy="2118771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 descr="PLACEHOLDER"/>
            <p:cNvSpPr/>
            <p:nvPr/>
          </p:nvSpPr>
          <p:spPr>
            <a:xfrm>
              <a:off x="1858878" y="2479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 descr="PLACEHOLDER"/>
            <p:cNvSpPr/>
            <p:nvPr/>
          </p:nvSpPr>
          <p:spPr>
            <a:xfrm>
              <a:off x="3907829" y="247916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 descr="PLACEHOLDER"/>
            <p:cNvSpPr/>
            <p:nvPr/>
          </p:nvSpPr>
          <p:spPr>
            <a:xfrm>
              <a:off x="1858878" y="459793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 descr="PLACEHOLDER"/>
            <p:cNvSpPr/>
            <p:nvPr/>
          </p:nvSpPr>
          <p:spPr>
            <a:xfrm>
              <a:off x="3907829" y="4597937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 descr="PLACEHOLDER"/>
            <p:cNvSpPr/>
            <p:nvPr/>
          </p:nvSpPr>
          <p:spPr>
            <a:xfrm>
              <a:off x="2883353" y="247916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 descr="PLACEHOLDER"/>
            <p:cNvSpPr/>
            <p:nvPr/>
          </p:nvSpPr>
          <p:spPr>
            <a:xfrm>
              <a:off x="2883353" y="4597937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 descr="PLACEHOLDER"/>
            <p:cNvSpPr/>
            <p:nvPr/>
          </p:nvSpPr>
          <p:spPr>
            <a:xfrm>
              <a:off x="1858878" y="35385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 descr="PLACEHOLDER"/>
            <p:cNvSpPr/>
            <p:nvPr/>
          </p:nvSpPr>
          <p:spPr>
            <a:xfrm>
              <a:off x="3907829" y="3538552"/>
              <a:ext cx="134696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5" name="直線接點 84" descr="PLACEHOLDER"/>
            <p:cNvCxnSpPr/>
            <p:nvPr/>
          </p:nvCxnSpPr>
          <p:spPr>
            <a:xfrm flipV="1">
              <a:off x="2950702" y="2142424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圓形箭號 85" descr="PLACEHOLDER"/>
            <p:cNvSpPr/>
            <p:nvPr/>
          </p:nvSpPr>
          <p:spPr>
            <a:xfrm>
              <a:off x="2782331" y="1906704"/>
              <a:ext cx="336742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文字方塊 87"/>
          <p:cNvSpPr txBox="1"/>
          <p:nvPr>
            <p:custDataLst>
              <p:tags r:id="rId10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144</a:t>
            </a:r>
            <a:endParaRPr lang="zh-CN" altLang="en-US" sz="12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74A33BE-9458-40E3-8261-AD2B859F533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98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快取功能設定</a:t>
            </a:r>
          </a:p>
        </p:txBody>
      </p:sp>
      <p:pic>
        <p:nvPicPr>
          <p:cNvPr id="33" name="圖片 3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6"/>
          <a:srcRect t="12340" r="25316" b="18095"/>
          <a:stretch/>
        </p:blipFill>
        <p:spPr>
          <a:xfrm>
            <a:off x="5759035" y="957076"/>
            <a:ext cx="3896553" cy="1918559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80057" y="300015"/>
            <a:ext cx="1153660" cy="593144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905006" y="1371599"/>
            <a:ext cx="5418471" cy="4568035"/>
            <a:chOff x="169026" y="932175"/>
            <a:chExt cx="5418471" cy="5185880"/>
          </a:xfrm>
        </p:grpSpPr>
        <p:sp>
          <p:nvSpPr>
            <p:cNvPr id="10" name="圓角矩形 9"/>
            <p:cNvSpPr/>
            <p:nvPr>
              <p:custDataLst>
                <p:tags r:id="rId5"/>
              </p:custDataLst>
            </p:nvPr>
          </p:nvSpPr>
          <p:spPr>
            <a:xfrm>
              <a:off x="169026" y="455190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陣列</a:t>
              </a:r>
            </a:p>
          </p:txBody>
        </p:sp>
        <p:sp>
          <p:nvSpPr>
            <p:cNvPr id="11" name="圓角矩形 10"/>
            <p:cNvSpPr/>
            <p:nvPr>
              <p:custDataLst>
                <p:tags r:id="rId6"/>
              </p:custDataLst>
            </p:nvPr>
          </p:nvSpPr>
          <p:spPr>
            <a:xfrm>
              <a:off x="169026" y="506900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組織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多邊形</a:t>
              </a:r>
              <a:endParaRPr lang="en-US" altLang="zh-TW" sz="2000" dirty="0">
                <a:solidFill>
                  <a:schemeClr val="bg2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圓角矩形 11"/>
            <p:cNvSpPr/>
            <p:nvPr>
              <p:custDataLst>
                <p:tags r:id="rId7"/>
              </p:custDataLst>
            </p:nvPr>
          </p:nvSpPr>
          <p:spPr>
            <a:xfrm>
              <a:off x="169026" y="558610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 anchorCtr="0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複製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定線複製</a:t>
              </a:r>
            </a:p>
          </p:txBody>
        </p:sp>
        <p:sp>
          <p:nvSpPr>
            <p:cNvPr id="13" name="圓角矩形 12"/>
            <p:cNvSpPr/>
            <p:nvPr>
              <p:custDataLst>
                <p:tags r:id="rId8"/>
              </p:custDataLst>
            </p:nvPr>
          </p:nvSpPr>
          <p:spPr>
            <a:xfrm>
              <a:off x="169026" y="1966383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全分解</a:t>
              </a:r>
            </a:p>
          </p:txBody>
        </p:sp>
        <p:sp>
          <p:nvSpPr>
            <p:cNvPr id="14" name="圓角矩形 13"/>
            <p:cNvSpPr/>
            <p:nvPr>
              <p:custDataLst>
                <p:tags r:id="rId9"/>
              </p:custDataLst>
            </p:nvPr>
          </p:nvSpPr>
          <p:spPr>
            <a:xfrm>
              <a:off x="169026" y="144927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選取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7.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自動分組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依別名</a:t>
              </a:r>
            </a:p>
          </p:txBody>
        </p:sp>
        <p:sp>
          <p:nvSpPr>
            <p:cNvPr id="17" name="圓角矩形 16"/>
            <p:cNvSpPr/>
            <p:nvPr>
              <p:custDataLst>
                <p:tags r:id="rId10"/>
              </p:custDataLst>
            </p:nvPr>
          </p:nvSpPr>
          <p:spPr>
            <a:xfrm>
              <a:off x="169026" y="3000591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聚集</a:t>
              </a:r>
            </a:p>
          </p:txBody>
        </p:sp>
        <p:sp>
          <p:nvSpPr>
            <p:cNvPr id="15" name="圓角矩形 14"/>
            <p:cNvSpPr/>
            <p:nvPr>
              <p:custDataLst>
                <p:tags r:id="rId11"/>
              </p:custDataLst>
            </p:nvPr>
          </p:nvSpPr>
          <p:spPr>
            <a:xfrm>
              <a:off x="169026" y="351769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對齊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2.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串聯</a:t>
              </a:r>
            </a:p>
          </p:txBody>
        </p:sp>
        <p:sp>
          <p:nvSpPr>
            <p:cNvPr id="16" name="圓角矩形 15"/>
            <p:cNvSpPr/>
            <p:nvPr>
              <p:custDataLst>
                <p:tags r:id="rId12"/>
              </p:custDataLst>
            </p:nvPr>
          </p:nvSpPr>
          <p:spPr>
            <a:xfrm>
              <a:off x="169026" y="2483487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翻轉  </a:t>
              </a:r>
              <a:r>
                <a:rPr lang="en-US" altLang="zh-TW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反轉方向</a:t>
              </a:r>
            </a:p>
          </p:txBody>
        </p:sp>
        <p:sp>
          <p:nvSpPr>
            <p:cNvPr id="18" name="圓角矩形 17"/>
            <p:cNvSpPr/>
            <p:nvPr>
              <p:custDataLst>
                <p:tags r:id="rId13"/>
              </p:custDataLst>
            </p:nvPr>
          </p:nvSpPr>
          <p:spPr>
            <a:xfrm>
              <a:off x="169026" y="4034799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6000" bIns="36000" rtlCol="0" anchor="ctr"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繪圖 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鏡射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dirty="0">
                  <a:solidFill>
                    <a:schemeClr val="bg2">
                      <a:lumMod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點鏡射</a:t>
              </a:r>
              <a:endParaRPr lang="en-US" altLang="zh-TW" sz="20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>
              <p:custDataLst>
                <p:tags r:id="rId14"/>
              </p:custDataLst>
            </p:nvPr>
          </p:nvSpPr>
          <p:spPr>
            <a:xfrm>
              <a:off x="169026" y="932175"/>
              <a:ext cx="5418471" cy="53194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36000" rIns="9144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 6.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邊線顯示  </a:t>
              </a:r>
              <a:r>
                <a:rPr lang="en-US" altLang="zh-TW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  1.</a:t>
              </a:r>
              <a:r>
                <a:rPr lang="zh-TW" altLang="en-US" sz="2000" dirty="0">
                  <a:solidFill>
                    <a:schemeClr val="bg2">
                      <a:lumMod val="1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邊線選項</a:t>
              </a:r>
            </a:p>
          </p:txBody>
        </p:sp>
      </p:grp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419D08-8AE6-46FE-A13F-8972A8639AA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0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60" name="群組 59"/>
          <p:cNvGrpSpPr/>
          <p:nvPr/>
        </p:nvGrpSpPr>
        <p:grpSpPr>
          <a:xfrm>
            <a:off x="2060923" y="2681212"/>
            <a:ext cx="1779557" cy="1849377"/>
            <a:chOff x="1104320" y="1330712"/>
            <a:chExt cx="3305899" cy="34356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1" name="六邊形 60"/>
            <p:cNvSpPr/>
            <p:nvPr>
              <p:custDataLst>
                <p:tags r:id="rId47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最下</a:t>
              </a:r>
            </a:p>
          </p:txBody>
        </p:sp>
        <p:sp>
          <p:nvSpPr>
            <p:cNvPr id="62" name="六邊形 61"/>
            <p:cNvSpPr/>
            <p:nvPr>
              <p:custDataLst>
                <p:tags r:id="rId48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六邊形 62"/>
            <p:cNvSpPr/>
            <p:nvPr>
              <p:custDataLst>
                <p:tags r:id="rId49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六邊形 63"/>
            <p:cNvSpPr/>
            <p:nvPr>
              <p:custDataLst>
                <p:tags r:id="rId50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六邊形 64"/>
            <p:cNvSpPr/>
            <p:nvPr>
              <p:custDataLst>
                <p:tags r:id="rId51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6" name="六邊形 65"/>
            <p:cNvSpPr/>
            <p:nvPr>
              <p:custDataLst>
                <p:tags r:id="rId52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六邊形 66"/>
            <p:cNvSpPr/>
            <p:nvPr>
              <p:custDataLst>
                <p:tags r:id="rId53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993191" y="1448293"/>
            <a:ext cx="1779557" cy="1849377"/>
            <a:chOff x="1104320" y="1330712"/>
            <a:chExt cx="3305899" cy="3435603"/>
          </a:xfrm>
        </p:grpSpPr>
        <p:sp>
          <p:nvSpPr>
            <p:cNvPr id="109" name="六邊形 108"/>
            <p:cNvSpPr/>
            <p:nvPr>
              <p:custDataLst>
                <p:tags r:id="rId40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六邊形 109"/>
            <p:cNvSpPr/>
            <p:nvPr>
              <p:custDataLst>
                <p:tags r:id="rId41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1" name="六邊形 110"/>
            <p:cNvSpPr/>
            <p:nvPr>
              <p:custDataLst>
                <p:tags r:id="rId42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2" name="六邊形 111"/>
            <p:cNvSpPr/>
            <p:nvPr>
              <p:custDataLst>
                <p:tags r:id="rId43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3" name="六邊形 112"/>
            <p:cNvSpPr/>
            <p:nvPr>
              <p:custDataLst>
                <p:tags r:id="rId44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六邊形 113"/>
            <p:cNvSpPr/>
            <p:nvPr>
              <p:custDataLst>
                <p:tags r:id="rId45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5" name="六邊形 114"/>
            <p:cNvSpPr/>
            <p:nvPr>
              <p:custDataLst>
                <p:tags r:id="rId46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2594789" y="1140064"/>
            <a:ext cx="1779557" cy="1849377"/>
            <a:chOff x="1104320" y="1330712"/>
            <a:chExt cx="3305899" cy="3435603"/>
          </a:xfrm>
        </p:grpSpPr>
        <p:sp>
          <p:nvSpPr>
            <p:cNvPr id="157" name="六邊形 156"/>
            <p:cNvSpPr/>
            <p:nvPr>
              <p:custDataLst>
                <p:tags r:id="rId33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六邊形 157"/>
            <p:cNvSpPr/>
            <p:nvPr>
              <p:custDataLst>
                <p:tags r:id="rId34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59" name="六邊形 158"/>
            <p:cNvSpPr/>
            <p:nvPr>
              <p:custDataLst>
                <p:tags r:id="rId35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0" name="六邊形 159"/>
            <p:cNvSpPr/>
            <p:nvPr>
              <p:custDataLst>
                <p:tags r:id="rId36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1" name="六邊形 160"/>
            <p:cNvSpPr/>
            <p:nvPr>
              <p:custDataLst>
                <p:tags r:id="rId37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2" name="六邊形 161"/>
            <p:cNvSpPr/>
            <p:nvPr>
              <p:custDataLst>
                <p:tags r:id="rId38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3" name="六邊形 162"/>
            <p:cNvSpPr/>
            <p:nvPr>
              <p:custDataLst>
                <p:tags r:id="rId39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4" name="群組 163"/>
          <p:cNvGrpSpPr/>
          <p:nvPr/>
        </p:nvGrpSpPr>
        <p:grpSpPr>
          <a:xfrm>
            <a:off x="3662521" y="2372983"/>
            <a:ext cx="1779557" cy="1849377"/>
            <a:chOff x="1104320" y="1330712"/>
            <a:chExt cx="3305899" cy="3435603"/>
          </a:xfrm>
        </p:grpSpPr>
        <p:sp>
          <p:nvSpPr>
            <p:cNvPr id="165" name="六邊形 164"/>
            <p:cNvSpPr/>
            <p:nvPr>
              <p:custDataLst>
                <p:tags r:id="rId26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六邊形 165"/>
            <p:cNvSpPr/>
            <p:nvPr>
              <p:custDataLst>
                <p:tags r:id="rId27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7" name="六邊形 166"/>
            <p:cNvSpPr/>
            <p:nvPr>
              <p:custDataLst>
                <p:tags r:id="rId28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8" name="六邊形 167"/>
            <p:cNvSpPr/>
            <p:nvPr>
              <p:custDataLst>
                <p:tags r:id="rId29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69" name="六邊形 168"/>
            <p:cNvSpPr/>
            <p:nvPr>
              <p:custDataLst>
                <p:tags r:id="rId30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0" name="六邊形 169"/>
            <p:cNvSpPr/>
            <p:nvPr>
              <p:custDataLst>
                <p:tags r:id="rId31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1" name="六邊形 170"/>
            <p:cNvSpPr/>
            <p:nvPr>
              <p:custDataLst>
                <p:tags r:id="rId32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2" name="群組 171"/>
          <p:cNvGrpSpPr/>
          <p:nvPr/>
        </p:nvGrpSpPr>
        <p:grpSpPr>
          <a:xfrm>
            <a:off x="3128655" y="3914131"/>
            <a:ext cx="1779557" cy="1849377"/>
            <a:chOff x="1104320" y="1330712"/>
            <a:chExt cx="3305899" cy="3435603"/>
          </a:xfrm>
        </p:grpSpPr>
        <p:sp>
          <p:nvSpPr>
            <p:cNvPr id="173" name="六邊形 172"/>
            <p:cNvSpPr/>
            <p:nvPr>
              <p:custDataLst>
                <p:tags r:id="rId19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六邊形 173"/>
            <p:cNvSpPr/>
            <p:nvPr>
              <p:custDataLst>
                <p:tags r:id="rId20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5" name="六邊形 174"/>
            <p:cNvSpPr/>
            <p:nvPr>
              <p:custDataLst>
                <p:tags r:id="rId21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6" name="六邊形 175"/>
            <p:cNvSpPr/>
            <p:nvPr>
              <p:custDataLst>
                <p:tags r:id="rId22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7" name="六邊形 176"/>
            <p:cNvSpPr/>
            <p:nvPr>
              <p:custDataLst>
                <p:tags r:id="rId23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8" name="六邊形 177"/>
            <p:cNvSpPr/>
            <p:nvPr>
              <p:custDataLst>
                <p:tags r:id="rId24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79" name="六邊形 178"/>
            <p:cNvSpPr/>
            <p:nvPr>
              <p:custDataLst>
                <p:tags r:id="rId25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0" name="群組 179"/>
          <p:cNvGrpSpPr/>
          <p:nvPr/>
        </p:nvGrpSpPr>
        <p:grpSpPr>
          <a:xfrm>
            <a:off x="1527057" y="4222360"/>
            <a:ext cx="1779557" cy="1849377"/>
            <a:chOff x="1104320" y="1330712"/>
            <a:chExt cx="3305899" cy="3435603"/>
          </a:xfrm>
        </p:grpSpPr>
        <p:sp>
          <p:nvSpPr>
            <p:cNvPr id="181" name="六邊形 180"/>
            <p:cNvSpPr/>
            <p:nvPr>
              <p:custDataLst>
                <p:tags r:id="rId12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六邊形 181"/>
            <p:cNvSpPr/>
            <p:nvPr>
              <p:custDataLst>
                <p:tags r:id="rId13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六邊形 182"/>
            <p:cNvSpPr/>
            <p:nvPr>
              <p:custDataLst>
                <p:tags r:id="rId14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六邊形 183"/>
            <p:cNvSpPr/>
            <p:nvPr>
              <p:custDataLst>
                <p:tags r:id="rId15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5" name="六邊形 184"/>
            <p:cNvSpPr/>
            <p:nvPr>
              <p:custDataLst>
                <p:tags r:id="rId16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6" name="六邊形 185"/>
            <p:cNvSpPr/>
            <p:nvPr>
              <p:custDataLst>
                <p:tags r:id="rId17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87" name="六邊形 186"/>
            <p:cNvSpPr/>
            <p:nvPr>
              <p:custDataLst>
                <p:tags r:id="rId18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459325" y="2989442"/>
            <a:ext cx="1779557" cy="1849377"/>
            <a:chOff x="1104320" y="1330712"/>
            <a:chExt cx="3305899" cy="3435603"/>
          </a:xfrm>
        </p:grpSpPr>
        <p:sp>
          <p:nvSpPr>
            <p:cNvPr id="189" name="六邊形 188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0" name="六邊形 189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1" name="六邊形 190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2" name="六邊形 191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3" name="六邊形 192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4" name="六邊形 193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95" name="六邊形 194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sp>
        <p:nvSpPr>
          <p:cNvPr id="3" name="文字方塊 2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145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2D7CD7-49E5-46AB-8223-07C48B93524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147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1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96" name="群組 95"/>
          <p:cNvGrpSpPr/>
          <p:nvPr/>
        </p:nvGrpSpPr>
        <p:grpSpPr>
          <a:xfrm>
            <a:off x="459325" y="1140064"/>
            <a:ext cx="4982753" cy="4931673"/>
            <a:chOff x="459325" y="1140064"/>
            <a:chExt cx="4982753" cy="4931673"/>
          </a:xfrm>
        </p:grpSpPr>
        <p:grpSp>
          <p:nvGrpSpPr>
            <p:cNvPr id="60" name="群組 59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1" name="六邊形 60"/>
              <p:cNvSpPr/>
              <p:nvPr>
                <p:custDataLst>
                  <p:tags r:id="rId4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六邊形 61"/>
              <p:cNvSpPr/>
              <p:nvPr>
                <p:custDataLst>
                  <p:tags r:id="rId4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六邊形 62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六邊形 63"/>
              <p:cNvSpPr/>
              <p:nvPr>
                <p:custDataLst>
                  <p:tags r:id="rId5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六邊形 64"/>
              <p:cNvSpPr/>
              <p:nvPr>
                <p:custDataLst>
                  <p:tags r:id="rId5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六邊形 65"/>
              <p:cNvSpPr/>
              <p:nvPr>
                <p:custDataLst>
                  <p:tags r:id="rId5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六邊形 66"/>
              <p:cNvSpPr/>
              <p:nvPr>
                <p:custDataLst>
                  <p:tags r:id="rId5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群組 107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109" name="六邊形 108"/>
              <p:cNvSpPr/>
              <p:nvPr>
                <p:custDataLst>
                  <p:tags r:id="rId4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六邊形 109"/>
              <p:cNvSpPr/>
              <p:nvPr>
                <p:custDataLst>
                  <p:tags r:id="rId4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六邊形 110"/>
              <p:cNvSpPr/>
              <p:nvPr>
                <p:custDataLst>
                  <p:tags r:id="rId4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六邊形 111"/>
              <p:cNvSpPr/>
              <p:nvPr>
                <p:custDataLst>
                  <p:tags r:id="rId4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六邊形 112"/>
              <p:cNvSpPr/>
              <p:nvPr>
                <p:custDataLst>
                  <p:tags r:id="rId4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六邊形 113"/>
              <p:cNvSpPr/>
              <p:nvPr>
                <p:custDataLst>
                  <p:tags r:id="rId4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六邊形 114"/>
              <p:cNvSpPr/>
              <p:nvPr>
                <p:custDataLst>
                  <p:tags r:id="rId4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157" name="六邊形 156"/>
              <p:cNvSpPr/>
              <p:nvPr>
                <p:custDataLst>
                  <p:tags r:id="rId3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六邊形 15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9" name="六邊形 158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六邊形 159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1" name="六邊形 160"/>
              <p:cNvSpPr/>
              <p:nvPr>
                <p:custDataLst>
                  <p:tags r:id="rId3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2" name="六邊形 16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六邊形 16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165" name="六邊形 16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六邊形 165"/>
              <p:cNvSpPr/>
              <p:nvPr>
                <p:custDataLst>
                  <p:tags r:id="rId2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六邊形 166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六邊形 167"/>
              <p:cNvSpPr/>
              <p:nvPr>
                <p:custDataLst>
                  <p:tags r:id="rId3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六邊形 168"/>
              <p:cNvSpPr/>
              <p:nvPr>
                <p:custDataLst>
                  <p:tags r:id="rId3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六邊形 169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六邊形 170"/>
              <p:cNvSpPr/>
              <p:nvPr>
                <p:custDataLst>
                  <p:tags r:id="rId3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2" name="群組 171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173" name="六邊形 172"/>
              <p:cNvSpPr/>
              <p:nvPr>
                <p:custDataLst>
                  <p:tags r:id="rId2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六邊形 173"/>
              <p:cNvSpPr/>
              <p:nvPr>
                <p:custDataLst>
                  <p:tags r:id="rId2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六邊形 174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6" name="六邊形 175"/>
              <p:cNvSpPr/>
              <p:nvPr>
                <p:custDataLst>
                  <p:tags r:id="rId2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7" name="六邊形 176"/>
              <p:cNvSpPr/>
              <p:nvPr>
                <p:custDataLst>
                  <p:tags r:id="rId2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8" name="六邊形 177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六邊形 178"/>
              <p:cNvSpPr/>
              <p:nvPr>
                <p:custDataLst>
                  <p:tags r:id="rId2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0" name="群組 179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181" name="六邊形 180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六邊形 181"/>
              <p:cNvSpPr/>
              <p:nvPr>
                <p:custDataLst>
                  <p:tags r:id="rId1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六邊形 18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4" name="六邊形 183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5" name="六邊形 184"/>
              <p:cNvSpPr/>
              <p:nvPr>
                <p:custDataLst>
                  <p:tags r:id="rId1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六邊形 185"/>
              <p:cNvSpPr/>
              <p:nvPr>
                <p:custDataLst>
                  <p:tags r:id="rId1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六邊形 186"/>
              <p:cNvSpPr/>
              <p:nvPr>
                <p:custDataLst>
                  <p:tags r:id="rId1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189" name="六邊形 18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六邊形 189"/>
              <p:cNvSpPr/>
              <p:nvPr>
                <p:custDataLst>
                  <p:tags r:id="rId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六邊形 190"/>
              <p:cNvSpPr/>
              <p:nvPr>
                <p:custDataLst>
                  <p:tags r:id="rId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六邊形 191"/>
              <p:cNvSpPr/>
              <p:nvPr>
                <p:custDataLst>
                  <p:tags r:id="rId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六邊形 192"/>
              <p:cNvSpPr/>
              <p:nvPr>
                <p:custDataLst>
                  <p:tags r:id="rId1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六邊形 19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六邊形 194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5398097" y="6295982"/>
            <a:ext cx="683835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群組</a:t>
            </a:r>
          </a:p>
        </p:txBody>
      </p:sp>
      <p:grpSp>
        <p:nvGrpSpPr>
          <p:cNvPr id="116" name="群組 115" descr="PLACEHOLDER"/>
          <p:cNvGrpSpPr/>
          <p:nvPr>
            <p:custDataLst>
              <p:tags r:id="rId3"/>
            </p:custDataLst>
          </p:nvPr>
        </p:nvGrpSpPr>
        <p:grpSpPr>
          <a:xfrm>
            <a:off x="257280" y="365556"/>
            <a:ext cx="5386843" cy="5908226"/>
            <a:chOff x="257280" y="365556"/>
            <a:chExt cx="5386843" cy="5908226"/>
          </a:xfrm>
        </p:grpSpPr>
        <p:sp>
          <p:nvSpPr>
            <p:cNvPr id="97" name="矩形 96" descr="PLACEHOLDER"/>
            <p:cNvSpPr/>
            <p:nvPr/>
          </p:nvSpPr>
          <p:spPr>
            <a:xfrm>
              <a:off x="324628" y="1005367"/>
              <a:ext cx="5252147" cy="5201067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 descr="PLACEHOLDER"/>
            <p:cNvSpPr/>
            <p:nvPr/>
          </p:nvSpPr>
          <p:spPr>
            <a:xfrm>
              <a:off x="257280" y="93801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 descr="PLACEHOLDER"/>
            <p:cNvSpPr/>
            <p:nvPr/>
          </p:nvSpPr>
          <p:spPr>
            <a:xfrm>
              <a:off x="5509426" y="93801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 descr="PLACEHOLDER"/>
            <p:cNvSpPr/>
            <p:nvPr/>
          </p:nvSpPr>
          <p:spPr>
            <a:xfrm>
              <a:off x="257280" y="613908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 descr="PLACEHOLDER"/>
            <p:cNvSpPr/>
            <p:nvPr/>
          </p:nvSpPr>
          <p:spPr>
            <a:xfrm>
              <a:off x="5509426" y="613908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 descr="PLACEHOLDER"/>
            <p:cNvSpPr/>
            <p:nvPr/>
          </p:nvSpPr>
          <p:spPr>
            <a:xfrm>
              <a:off x="2883353" y="938019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 descr="PLACEHOLDER"/>
            <p:cNvSpPr/>
            <p:nvPr/>
          </p:nvSpPr>
          <p:spPr>
            <a:xfrm>
              <a:off x="2883353" y="6139085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 descr="PLACEHOLDER"/>
            <p:cNvSpPr/>
            <p:nvPr/>
          </p:nvSpPr>
          <p:spPr>
            <a:xfrm>
              <a:off x="257280" y="35385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 descr="PLACEHOLDER"/>
            <p:cNvSpPr/>
            <p:nvPr/>
          </p:nvSpPr>
          <p:spPr>
            <a:xfrm>
              <a:off x="5509426" y="3538552"/>
              <a:ext cx="134697" cy="13469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6" name="直線接點 105" descr="PLACEHOLDER"/>
            <p:cNvCxnSpPr/>
            <p:nvPr/>
          </p:nvCxnSpPr>
          <p:spPr>
            <a:xfrm flipV="1">
              <a:off x="2950701" y="601276"/>
              <a:ext cx="0" cy="336743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圓形箭號 106" descr="PLACEHOLDER"/>
            <p:cNvSpPr/>
            <p:nvPr/>
          </p:nvSpPr>
          <p:spPr>
            <a:xfrm>
              <a:off x="2782330" y="365556"/>
              <a:ext cx="336743" cy="336743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字方塊 2"/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146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2CB47D-BFE7-4FDD-A64F-336B735B199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148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61" name="群組 60"/>
          <p:cNvGrpSpPr/>
          <p:nvPr/>
        </p:nvGrpSpPr>
        <p:grpSpPr>
          <a:xfrm>
            <a:off x="1894231" y="2645309"/>
            <a:ext cx="2031927" cy="2011097"/>
            <a:chOff x="459325" y="1140064"/>
            <a:chExt cx="4982753" cy="4931673"/>
          </a:xfrm>
        </p:grpSpPr>
        <p:grpSp>
          <p:nvGrpSpPr>
            <p:cNvPr id="62" name="群組 61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11" name="六邊形 110"/>
              <p:cNvSpPr/>
              <p:nvPr>
                <p:custDataLst>
                  <p:tags r:id="rId4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六邊形 111"/>
              <p:cNvSpPr/>
              <p:nvPr>
                <p:custDataLst>
                  <p:tags r:id="rId4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六邊形 112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六邊形 113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六邊形 114"/>
              <p:cNvSpPr/>
              <p:nvPr>
                <p:custDataLst>
                  <p:tags r:id="rId5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六邊形 115"/>
              <p:cNvSpPr/>
              <p:nvPr>
                <p:custDataLst>
                  <p:tags r:id="rId5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六邊形 116"/>
              <p:cNvSpPr/>
              <p:nvPr>
                <p:custDataLst>
                  <p:tags r:id="rId5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104" name="六邊形 103"/>
              <p:cNvSpPr/>
              <p:nvPr>
                <p:custDataLst>
                  <p:tags r:id="rId4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六邊形 104"/>
              <p:cNvSpPr/>
              <p:nvPr>
                <p:custDataLst>
                  <p:tags r:id="rId4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六邊形 105"/>
              <p:cNvSpPr/>
              <p:nvPr>
                <p:custDataLst>
                  <p:tags r:id="rId4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六邊形 106"/>
              <p:cNvSpPr/>
              <p:nvPr>
                <p:custDataLst>
                  <p:tags r:id="rId4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六邊形 107"/>
              <p:cNvSpPr/>
              <p:nvPr>
                <p:custDataLst>
                  <p:tags r:id="rId4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六邊形 108"/>
              <p:cNvSpPr/>
              <p:nvPr>
                <p:custDataLst>
                  <p:tags r:id="rId4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六邊形 109"/>
              <p:cNvSpPr/>
              <p:nvPr>
                <p:custDataLst>
                  <p:tags r:id="rId4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97" name="六邊形 96"/>
              <p:cNvSpPr/>
              <p:nvPr>
                <p:custDataLst>
                  <p:tags r:id="rId3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六邊形 9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六邊形 98"/>
              <p:cNvSpPr/>
              <p:nvPr>
                <p:custDataLst>
                  <p:tags r:id="rId3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六邊形 99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六邊形 100"/>
              <p:cNvSpPr/>
              <p:nvPr>
                <p:custDataLst>
                  <p:tags r:id="rId3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六邊形 101"/>
              <p:cNvSpPr/>
              <p:nvPr>
                <p:custDataLst>
                  <p:tags r:id="rId3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六邊形 102"/>
              <p:cNvSpPr/>
              <p:nvPr>
                <p:custDataLst>
                  <p:tags r:id="rId3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90" name="六邊形 89"/>
              <p:cNvSpPr/>
              <p:nvPr>
                <p:custDataLst>
                  <p:tags r:id="rId2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六邊形 90"/>
              <p:cNvSpPr/>
              <p:nvPr>
                <p:custDataLst>
                  <p:tags r:id="rId2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六邊形 91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六邊形 92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六邊形 93"/>
              <p:cNvSpPr/>
              <p:nvPr>
                <p:custDataLst>
                  <p:tags r:id="rId3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六邊形 94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六邊形 95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83" name="六邊形 82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六邊形 83"/>
              <p:cNvSpPr/>
              <p:nvPr>
                <p:custDataLst>
                  <p:tags r:id="rId2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六邊形 84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六邊形 85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六邊形 86"/>
              <p:cNvSpPr/>
              <p:nvPr>
                <p:custDataLst>
                  <p:tags r:id="rId2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六邊形 87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六邊形 88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76" name="六邊形 7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六邊形 76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六邊形 7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六邊形 78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六邊形 79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六邊形 80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六邊形 81"/>
              <p:cNvSpPr/>
              <p:nvPr>
                <p:custDataLst>
                  <p:tags r:id="rId1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69" name="六邊形 68"/>
              <p:cNvSpPr/>
              <p:nvPr>
                <p:custDataLst>
                  <p:tags r:id="rId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六邊形 69"/>
              <p:cNvSpPr/>
              <p:nvPr>
                <p:custDataLst>
                  <p:tags r:id="rId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六邊形 70"/>
              <p:cNvSpPr/>
              <p:nvPr>
                <p:custDataLst>
                  <p:tags r:id="rId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六邊形 71"/>
              <p:cNvSpPr/>
              <p:nvPr>
                <p:custDataLst>
                  <p:tags r:id="rId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六邊形 72"/>
              <p:cNvSpPr/>
              <p:nvPr>
                <p:custDataLst>
                  <p:tags r:id="rId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六邊形 73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六邊形 74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0" name="圓角矩形 10">
            <a:extLst>
              <a:ext uri="{FF2B5EF4-FFF2-40B4-BE49-F238E27FC236}">
                <a16:creationId xmlns:a16="http://schemas.microsoft.com/office/drawing/2014/main" id="{36CBB49F-F636-4603-A409-B61E75658A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60904" y="6295982"/>
            <a:ext cx="4221028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等比例縮小（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shift+</a:t>
            </a:r>
            <a:r>
              <a:rPr lang="en-US" altLang="zh-TW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Ctrl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147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4D79A7-C849-48A7-9855-E42BB28920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149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07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1880163" y="857463"/>
            <a:ext cx="2031927" cy="2011097"/>
            <a:chOff x="459325" y="1140064"/>
            <a:chExt cx="4982753" cy="4931673"/>
          </a:xfrm>
        </p:grpSpPr>
        <p:grpSp>
          <p:nvGrpSpPr>
            <p:cNvPr id="69" name="群組 68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6" name="六邊形 125"/>
              <p:cNvSpPr/>
              <p:nvPr>
                <p:custDataLst>
                  <p:tags r:id="rId34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六邊形 126"/>
              <p:cNvSpPr/>
              <p:nvPr>
                <p:custDataLst>
                  <p:tags r:id="rId34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六邊形 127"/>
              <p:cNvSpPr/>
              <p:nvPr>
                <p:custDataLst>
                  <p:tags r:id="rId34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六邊形 128"/>
              <p:cNvSpPr/>
              <p:nvPr>
                <p:custDataLst>
                  <p:tags r:id="rId34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六邊形 129"/>
              <p:cNvSpPr/>
              <p:nvPr>
                <p:custDataLst>
                  <p:tags r:id="rId34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1" name="六邊形 130"/>
              <p:cNvSpPr/>
              <p:nvPr>
                <p:custDataLst>
                  <p:tags r:id="rId34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六邊形 131"/>
              <p:cNvSpPr/>
              <p:nvPr>
                <p:custDataLst>
                  <p:tags r:id="rId34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119" name="六邊形 118"/>
              <p:cNvSpPr/>
              <p:nvPr>
                <p:custDataLst>
                  <p:tags r:id="rId33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六邊形 119"/>
              <p:cNvSpPr/>
              <p:nvPr>
                <p:custDataLst>
                  <p:tags r:id="rId33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六邊形 120"/>
              <p:cNvSpPr/>
              <p:nvPr>
                <p:custDataLst>
                  <p:tags r:id="rId33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六邊形 121"/>
              <p:cNvSpPr/>
              <p:nvPr>
                <p:custDataLst>
                  <p:tags r:id="rId33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六邊形 122"/>
              <p:cNvSpPr/>
              <p:nvPr>
                <p:custDataLst>
                  <p:tags r:id="rId33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六邊形 123"/>
              <p:cNvSpPr/>
              <p:nvPr>
                <p:custDataLst>
                  <p:tags r:id="rId33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六邊形 124"/>
              <p:cNvSpPr/>
              <p:nvPr>
                <p:custDataLst>
                  <p:tags r:id="rId34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104" name="六邊形 103"/>
              <p:cNvSpPr/>
              <p:nvPr>
                <p:custDataLst>
                  <p:tags r:id="rId32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六邊形 104"/>
              <p:cNvSpPr/>
              <p:nvPr>
                <p:custDataLst>
                  <p:tags r:id="rId32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六邊形 105"/>
              <p:cNvSpPr/>
              <p:nvPr>
                <p:custDataLst>
                  <p:tags r:id="rId32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六邊形 106"/>
              <p:cNvSpPr/>
              <p:nvPr>
                <p:custDataLst>
                  <p:tags r:id="rId33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六邊形 115"/>
              <p:cNvSpPr/>
              <p:nvPr>
                <p:custDataLst>
                  <p:tags r:id="rId33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7" name="六邊形 116"/>
              <p:cNvSpPr/>
              <p:nvPr>
                <p:custDataLst>
                  <p:tags r:id="rId33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8" name="六邊形 117"/>
              <p:cNvSpPr/>
              <p:nvPr>
                <p:custDataLst>
                  <p:tags r:id="rId33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97" name="六邊形 96"/>
              <p:cNvSpPr/>
              <p:nvPr>
                <p:custDataLst>
                  <p:tags r:id="rId32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六邊形 97"/>
              <p:cNvSpPr/>
              <p:nvPr>
                <p:custDataLst>
                  <p:tags r:id="rId32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六邊形 98"/>
              <p:cNvSpPr/>
              <p:nvPr>
                <p:custDataLst>
                  <p:tags r:id="rId32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六邊形 99"/>
              <p:cNvSpPr/>
              <p:nvPr>
                <p:custDataLst>
                  <p:tags r:id="rId32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六邊形 100"/>
              <p:cNvSpPr/>
              <p:nvPr>
                <p:custDataLst>
                  <p:tags r:id="rId32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六邊形 101"/>
              <p:cNvSpPr/>
              <p:nvPr>
                <p:custDataLst>
                  <p:tags r:id="rId32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六邊形 102"/>
              <p:cNvSpPr/>
              <p:nvPr>
                <p:custDataLst>
                  <p:tags r:id="rId32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3" name="群組 72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90" name="六邊形 89"/>
              <p:cNvSpPr/>
              <p:nvPr>
                <p:custDataLst>
                  <p:tags r:id="rId31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六邊形 90"/>
              <p:cNvSpPr/>
              <p:nvPr>
                <p:custDataLst>
                  <p:tags r:id="rId31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六邊形 91"/>
              <p:cNvSpPr/>
              <p:nvPr>
                <p:custDataLst>
                  <p:tags r:id="rId31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六邊形 92"/>
              <p:cNvSpPr/>
              <p:nvPr>
                <p:custDataLst>
                  <p:tags r:id="rId31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六邊形 93"/>
              <p:cNvSpPr/>
              <p:nvPr>
                <p:custDataLst>
                  <p:tags r:id="rId31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六邊形 94"/>
              <p:cNvSpPr/>
              <p:nvPr>
                <p:custDataLst>
                  <p:tags r:id="rId31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六邊形 95"/>
              <p:cNvSpPr/>
              <p:nvPr>
                <p:custDataLst>
                  <p:tags r:id="rId31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4" name="群組 73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83" name="六邊形 82"/>
              <p:cNvSpPr/>
              <p:nvPr>
                <p:custDataLst>
                  <p:tags r:id="rId30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六邊形 83"/>
              <p:cNvSpPr/>
              <p:nvPr>
                <p:custDataLst>
                  <p:tags r:id="rId30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六邊形 84"/>
              <p:cNvSpPr/>
              <p:nvPr>
                <p:custDataLst>
                  <p:tags r:id="rId30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六邊形 85"/>
              <p:cNvSpPr/>
              <p:nvPr>
                <p:custDataLst>
                  <p:tags r:id="rId30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六邊形 86"/>
              <p:cNvSpPr/>
              <p:nvPr>
                <p:custDataLst>
                  <p:tags r:id="rId31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六邊形 87"/>
              <p:cNvSpPr/>
              <p:nvPr>
                <p:custDataLst>
                  <p:tags r:id="rId31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六邊形 88"/>
              <p:cNvSpPr/>
              <p:nvPr>
                <p:custDataLst>
                  <p:tags r:id="rId31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76" name="六邊形 75"/>
              <p:cNvSpPr/>
              <p:nvPr>
                <p:custDataLst>
                  <p:tags r:id="rId29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六邊形 76"/>
              <p:cNvSpPr/>
              <p:nvPr>
                <p:custDataLst>
                  <p:tags r:id="rId30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六邊形 77"/>
              <p:cNvSpPr/>
              <p:nvPr>
                <p:custDataLst>
                  <p:tags r:id="rId30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9" name="六邊形 78"/>
              <p:cNvSpPr/>
              <p:nvPr>
                <p:custDataLst>
                  <p:tags r:id="rId30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六邊形 79"/>
              <p:cNvSpPr/>
              <p:nvPr>
                <p:custDataLst>
                  <p:tags r:id="rId30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六邊形 80"/>
              <p:cNvSpPr/>
              <p:nvPr>
                <p:custDataLst>
                  <p:tags r:id="rId30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2" name="六邊形 81"/>
              <p:cNvSpPr/>
              <p:nvPr>
                <p:custDataLst>
                  <p:tags r:id="rId30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3" name="群組 132"/>
          <p:cNvGrpSpPr/>
          <p:nvPr/>
        </p:nvGrpSpPr>
        <p:grpSpPr>
          <a:xfrm>
            <a:off x="314016" y="1723249"/>
            <a:ext cx="2031927" cy="2011097"/>
            <a:chOff x="459325" y="1140064"/>
            <a:chExt cx="4982753" cy="4931673"/>
          </a:xfrm>
        </p:grpSpPr>
        <p:grpSp>
          <p:nvGrpSpPr>
            <p:cNvPr id="134" name="群組 133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23" name="六邊形 222"/>
              <p:cNvSpPr/>
              <p:nvPr>
                <p:custDataLst>
                  <p:tags r:id="rId29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六邊形 223"/>
              <p:cNvSpPr/>
              <p:nvPr>
                <p:custDataLst>
                  <p:tags r:id="rId29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六邊形 224"/>
              <p:cNvSpPr/>
              <p:nvPr>
                <p:custDataLst>
                  <p:tags r:id="rId29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六邊形 225"/>
              <p:cNvSpPr/>
              <p:nvPr>
                <p:custDataLst>
                  <p:tags r:id="rId29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六邊形 226"/>
              <p:cNvSpPr/>
              <p:nvPr>
                <p:custDataLst>
                  <p:tags r:id="rId29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六邊形 227"/>
              <p:cNvSpPr/>
              <p:nvPr>
                <p:custDataLst>
                  <p:tags r:id="rId29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六邊形 228"/>
              <p:cNvSpPr/>
              <p:nvPr>
                <p:custDataLst>
                  <p:tags r:id="rId29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群組 134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216" name="六邊形 215"/>
              <p:cNvSpPr/>
              <p:nvPr>
                <p:custDataLst>
                  <p:tags r:id="rId28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六邊形 216"/>
              <p:cNvSpPr/>
              <p:nvPr>
                <p:custDataLst>
                  <p:tags r:id="rId28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8" name="六邊形 217"/>
              <p:cNvSpPr/>
              <p:nvPr>
                <p:custDataLst>
                  <p:tags r:id="rId28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六邊形 218"/>
              <p:cNvSpPr/>
              <p:nvPr>
                <p:custDataLst>
                  <p:tags r:id="rId28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0" name="六邊形 219"/>
              <p:cNvSpPr/>
              <p:nvPr>
                <p:custDataLst>
                  <p:tags r:id="rId28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六邊形 220"/>
              <p:cNvSpPr/>
              <p:nvPr>
                <p:custDataLst>
                  <p:tags r:id="rId29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2" name="六邊形 221"/>
              <p:cNvSpPr/>
              <p:nvPr>
                <p:custDataLst>
                  <p:tags r:id="rId29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6" name="群組 135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209" name="六邊形 208"/>
              <p:cNvSpPr/>
              <p:nvPr>
                <p:custDataLst>
                  <p:tags r:id="rId27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六邊形 209"/>
              <p:cNvSpPr/>
              <p:nvPr>
                <p:custDataLst>
                  <p:tags r:id="rId27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六邊形 210"/>
              <p:cNvSpPr/>
              <p:nvPr>
                <p:custDataLst>
                  <p:tags r:id="rId28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2" name="六邊形 211"/>
              <p:cNvSpPr/>
              <p:nvPr>
                <p:custDataLst>
                  <p:tags r:id="rId28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六邊形 212"/>
              <p:cNvSpPr/>
              <p:nvPr>
                <p:custDataLst>
                  <p:tags r:id="rId28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六邊形 213"/>
              <p:cNvSpPr/>
              <p:nvPr>
                <p:custDataLst>
                  <p:tags r:id="rId28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六邊形 214"/>
              <p:cNvSpPr/>
              <p:nvPr>
                <p:custDataLst>
                  <p:tags r:id="rId28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202" name="六邊形 201"/>
              <p:cNvSpPr/>
              <p:nvPr>
                <p:custDataLst>
                  <p:tags r:id="rId27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六邊形 202"/>
              <p:cNvSpPr/>
              <p:nvPr>
                <p:custDataLst>
                  <p:tags r:id="rId27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六邊形 203"/>
              <p:cNvSpPr/>
              <p:nvPr>
                <p:custDataLst>
                  <p:tags r:id="rId27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5" name="六邊形 204"/>
              <p:cNvSpPr/>
              <p:nvPr>
                <p:custDataLst>
                  <p:tags r:id="rId27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6" name="六邊形 205"/>
              <p:cNvSpPr/>
              <p:nvPr>
                <p:custDataLst>
                  <p:tags r:id="rId27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7" name="六邊形 206"/>
              <p:cNvSpPr/>
              <p:nvPr>
                <p:custDataLst>
                  <p:tags r:id="rId27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8" name="六邊形 207"/>
              <p:cNvSpPr/>
              <p:nvPr>
                <p:custDataLst>
                  <p:tags r:id="rId27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155" name="六邊形 154"/>
              <p:cNvSpPr/>
              <p:nvPr>
                <p:custDataLst>
                  <p:tags r:id="rId26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六邊形 195"/>
              <p:cNvSpPr/>
              <p:nvPr>
                <p:custDataLst>
                  <p:tags r:id="rId26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六邊形 196"/>
              <p:cNvSpPr/>
              <p:nvPr>
                <p:custDataLst>
                  <p:tags r:id="rId26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六邊形 197"/>
              <p:cNvSpPr/>
              <p:nvPr>
                <p:custDataLst>
                  <p:tags r:id="rId26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六邊形 198"/>
              <p:cNvSpPr/>
              <p:nvPr>
                <p:custDataLst>
                  <p:tags r:id="rId26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六邊形 199"/>
              <p:cNvSpPr/>
              <p:nvPr>
                <p:custDataLst>
                  <p:tags r:id="rId26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六邊形 200"/>
              <p:cNvSpPr/>
              <p:nvPr>
                <p:custDataLst>
                  <p:tags r:id="rId27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148" name="六邊形 147"/>
              <p:cNvSpPr/>
              <p:nvPr>
                <p:custDataLst>
                  <p:tags r:id="rId25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六邊形 148"/>
              <p:cNvSpPr/>
              <p:nvPr>
                <p:custDataLst>
                  <p:tags r:id="rId25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六邊形 149"/>
              <p:cNvSpPr/>
              <p:nvPr>
                <p:custDataLst>
                  <p:tags r:id="rId25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六邊形 150"/>
              <p:cNvSpPr/>
              <p:nvPr>
                <p:custDataLst>
                  <p:tags r:id="rId26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六邊形 151"/>
              <p:cNvSpPr/>
              <p:nvPr>
                <p:custDataLst>
                  <p:tags r:id="rId26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六邊形 152"/>
              <p:cNvSpPr/>
              <p:nvPr>
                <p:custDataLst>
                  <p:tags r:id="rId26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六邊形 153"/>
              <p:cNvSpPr/>
              <p:nvPr>
                <p:custDataLst>
                  <p:tags r:id="rId26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141" name="六邊形 140"/>
              <p:cNvSpPr/>
              <p:nvPr>
                <p:custDataLst>
                  <p:tags r:id="rId25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六邊形 141"/>
              <p:cNvSpPr/>
              <p:nvPr>
                <p:custDataLst>
                  <p:tags r:id="rId25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六邊形 142"/>
              <p:cNvSpPr/>
              <p:nvPr>
                <p:custDataLst>
                  <p:tags r:id="rId25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六邊形 143"/>
              <p:cNvSpPr/>
              <p:nvPr>
                <p:custDataLst>
                  <p:tags r:id="rId25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六邊形 144"/>
              <p:cNvSpPr/>
              <p:nvPr>
                <p:custDataLst>
                  <p:tags r:id="rId25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六邊形 145"/>
              <p:cNvSpPr/>
              <p:nvPr>
                <p:custDataLst>
                  <p:tags r:id="rId25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六邊形 146"/>
              <p:cNvSpPr/>
              <p:nvPr>
                <p:custDataLst>
                  <p:tags r:id="rId25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0" name="群組 229"/>
          <p:cNvGrpSpPr/>
          <p:nvPr/>
        </p:nvGrpSpPr>
        <p:grpSpPr>
          <a:xfrm>
            <a:off x="328083" y="3553299"/>
            <a:ext cx="2031927" cy="2011097"/>
            <a:chOff x="459325" y="1140064"/>
            <a:chExt cx="4982753" cy="4931673"/>
          </a:xfrm>
        </p:grpSpPr>
        <p:grpSp>
          <p:nvGrpSpPr>
            <p:cNvPr id="231" name="群組 230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80" name="六邊形 279"/>
              <p:cNvSpPr/>
              <p:nvPr>
                <p:custDataLst>
                  <p:tags r:id="rId24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六邊形 280"/>
              <p:cNvSpPr/>
              <p:nvPr>
                <p:custDataLst>
                  <p:tags r:id="rId24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六邊形 281"/>
              <p:cNvSpPr/>
              <p:nvPr>
                <p:custDataLst>
                  <p:tags r:id="rId24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六邊形 282"/>
              <p:cNvSpPr/>
              <p:nvPr>
                <p:custDataLst>
                  <p:tags r:id="rId24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六邊形 283"/>
              <p:cNvSpPr/>
              <p:nvPr>
                <p:custDataLst>
                  <p:tags r:id="rId24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六邊形 284"/>
              <p:cNvSpPr/>
              <p:nvPr>
                <p:custDataLst>
                  <p:tags r:id="rId24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六邊形 285"/>
              <p:cNvSpPr/>
              <p:nvPr>
                <p:custDataLst>
                  <p:tags r:id="rId24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2" name="群組 231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273" name="六邊形 272"/>
              <p:cNvSpPr/>
              <p:nvPr>
                <p:custDataLst>
                  <p:tags r:id="rId23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六邊形 273"/>
              <p:cNvSpPr/>
              <p:nvPr>
                <p:custDataLst>
                  <p:tags r:id="rId23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5" name="六邊形 274"/>
              <p:cNvSpPr/>
              <p:nvPr>
                <p:custDataLst>
                  <p:tags r:id="rId23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六邊形 275"/>
              <p:cNvSpPr/>
              <p:nvPr>
                <p:custDataLst>
                  <p:tags r:id="rId23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7" name="六邊形 276"/>
              <p:cNvSpPr/>
              <p:nvPr>
                <p:custDataLst>
                  <p:tags r:id="rId24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六邊形 277"/>
              <p:cNvSpPr/>
              <p:nvPr>
                <p:custDataLst>
                  <p:tags r:id="rId24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9" name="六邊形 278"/>
              <p:cNvSpPr/>
              <p:nvPr>
                <p:custDataLst>
                  <p:tags r:id="rId24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3" name="群組 232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266" name="六邊形 265"/>
              <p:cNvSpPr/>
              <p:nvPr>
                <p:custDataLst>
                  <p:tags r:id="rId22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六邊形 266"/>
              <p:cNvSpPr/>
              <p:nvPr>
                <p:custDataLst>
                  <p:tags r:id="rId23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六邊形 267"/>
              <p:cNvSpPr/>
              <p:nvPr>
                <p:custDataLst>
                  <p:tags r:id="rId23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六邊形 268"/>
              <p:cNvSpPr/>
              <p:nvPr>
                <p:custDataLst>
                  <p:tags r:id="rId23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六邊形 269"/>
              <p:cNvSpPr/>
              <p:nvPr>
                <p:custDataLst>
                  <p:tags r:id="rId23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六邊形 270"/>
              <p:cNvSpPr/>
              <p:nvPr>
                <p:custDataLst>
                  <p:tags r:id="rId23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六邊形 271"/>
              <p:cNvSpPr/>
              <p:nvPr>
                <p:custDataLst>
                  <p:tags r:id="rId23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4" name="群組 233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259" name="六邊形 258"/>
              <p:cNvSpPr/>
              <p:nvPr>
                <p:custDataLst>
                  <p:tags r:id="rId22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六邊形 259"/>
              <p:cNvSpPr/>
              <p:nvPr>
                <p:custDataLst>
                  <p:tags r:id="rId22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六邊形 260"/>
              <p:cNvSpPr/>
              <p:nvPr>
                <p:custDataLst>
                  <p:tags r:id="rId22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六邊形 261"/>
              <p:cNvSpPr/>
              <p:nvPr>
                <p:custDataLst>
                  <p:tags r:id="rId22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六邊形 262"/>
              <p:cNvSpPr/>
              <p:nvPr>
                <p:custDataLst>
                  <p:tags r:id="rId22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六邊形 263"/>
              <p:cNvSpPr/>
              <p:nvPr>
                <p:custDataLst>
                  <p:tags r:id="rId22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六邊形 264"/>
              <p:cNvSpPr/>
              <p:nvPr>
                <p:custDataLst>
                  <p:tags r:id="rId22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5" name="群組 234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252" name="六邊形 251"/>
              <p:cNvSpPr/>
              <p:nvPr>
                <p:custDataLst>
                  <p:tags r:id="rId21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六邊形 252"/>
              <p:cNvSpPr/>
              <p:nvPr>
                <p:custDataLst>
                  <p:tags r:id="rId21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六邊形 253"/>
              <p:cNvSpPr/>
              <p:nvPr>
                <p:custDataLst>
                  <p:tags r:id="rId21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六邊形 254"/>
              <p:cNvSpPr/>
              <p:nvPr>
                <p:custDataLst>
                  <p:tags r:id="rId21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六邊形 255"/>
              <p:cNvSpPr/>
              <p:nvPr>
                <p:custDataLst>
                  <p:tags r:id="rId21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7" name="六邊形 256"/>
              <p:cNvSpPr/>
              <p:nvPr>
                <p:custDataLst>
                  <p:tags r:id="rId22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8" name="六邊形 257"/>
              <p:cNvSpPr/>
              <p:nvPr>
                <p:custDataLst>
                  <p:tags r:id="rId22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6" name="群組 235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245" name="六邊形 244"/>
              <p:cNvSpPr/>
              <p:nvPr>
                <p:custDataLst>
                  <p:tags r:id="rId20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六邊形 245"/>
              <p:cNvSpPr/>
              <p:nvPr>
                <p:custDataLst>
                  <p:tags r:id="rId20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六邊形 246"/>
              <p:cNvSpPr/>
              <p:nvPr>
                <p:custDataLst>
                  <p:tags r:id="rId21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六邊形 247"/>
              <p:cNvSpPr/>
              <p:nvPr>
                <p:custDataLst>
                  <p:tags r:id="rId21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六邊形 248"/>
              <p:cNvSpPr/>
              <p:nvPr>
                <p:custDataLst>
                  <p:tags r:id="rId21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六邊形 249"/>
              <p:cNvSpPr/>
              <p:nvPr>
                <p:custDataLst>
                  <p:tags r:id="rId21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1" name="六邊形 250"/>
              <p:cNvSpPr/>
              <p:nvPr>
                <p:custDataLst>
                  <p:tags r:id="rId21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37" name="群組 236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238" name="六邊形 237"/>
              <p:cNvSpPr/>
              <p:nvPr>
                <p:custDataLst>
                  <p:tags r:id="rId20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六邊形 238"/>
              <p:cNvSpPr/>
              <p:nvPr>
                <p:custDataLst>
                  <p:tags r:id="rId20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0" name="六邊形 239"/>
              <p:cNvSpPr/>
              <p:nvPr>
                <p:custDataLst>
                  <p:tags r:id="rId20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六邊形 240"/>
              <p:cNvSpPr/>
              <p:nvPr>
                <p:custDataLst>
                  <p:tags r:id="rId20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2" name="六邊形 241"/>
              <p:cNvSpPr/>
              <p:nvPr>
                <p:custDataLst>
                  <p:tags r:id="rId20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六邊形 242"/>
              <p:cNvSpPr/>
              <p:nvPr>
                <p:custDataLst>
                  <p:tags r:id="rId20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44" name="六邊形 243"/>
              <p:cNvSpPr/>
              <p:nvPr>
                <p:custDataLst>
                  <p:tags r:id="rId20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7" name="群組 286"/>
          <p:cNvGrpSpPr/>
          <p:nvPr/>
        </p:nvGrpSpPr>
        <p:grpSpPr>
          <a:xfrm>
            <a:off x="1894232" y="4433156"/>
            <a:ext cx="2031927" cy="2011097"/>
            <a:chOff x="459325" y="1140064"/>
            <a:chExt cx="4982753" cy="4931673"/>
          </a:xfrm>
        </p:grpSpPr>
        <p:grpSp>
          <p:nvGrpSpPr>
            <p:cNvPr id="288" name="群組 287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7" name="六邊形 336"/>
              <p:cNvSpPr/>
              <p:nvPr>
                <p:custDataLst>
                  <p:tags r:id="rId19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六邊形 337"/>
              <p:cNvSpPr/>
              <p:nvPr>
                <p:custDataLst>
                  <p:tags r:id="rId19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9" name="六邊形 338"/>
              <p:cNvSpPr/>
              <p:nvPr>
                <p:custDataLst>
                  <p:tags r:id="rId19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0" name="六邊形 339"/>
              <p:cNvSpPr/>
              <p:nvPr>
                <p:custDataLst>
                  <p:tags r:id="rId19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1" name="六邊形 340"/>
              <p:cNvSpPr/>
              <p:nvPr>
                <p:custDataLst>
                  <p:tags r:id="rId19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2" name="六邊形 341"/>
              <p:cNvSpPr/>
              <p:nvPr>
                <p:custDataLst>
                  <p:tags r:id="rId19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3" name="六邊形 342"/>
              <p:cNvSpPr/>
              <p:nvPr>
                <p:custDataLst>
                  <p:tags r:id="rId20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330" name="六邊形 329"/>
              <p:cNvSpPr/>
              <p:nvPr>
                <p:custDataLst>
                  <p:tags r:id="rId18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六邊形 330"/>
              <p:cNvSpPr/>
              <p:nvPr>
                <p:custDataLst>
                  <p:tags r:id="rId18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六邊形 331"/>
              <p:cNvSpPr/>
              <p:nvPr>
                <p:custDataLst>
                  <p:tags r:id="rId18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六邊形 332"/>
              <p:cNvSpPr/>
              <p:nvPr>
                <p:custDataLst>
                  <p:tags r:id="rId19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4" name="六邊形 333"/>
              <p:cNvSpPr/>
              <p:nvPr>
                <p:custDataLst>
                  <p:tags r:id="rId19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六邊形 334"/>
              <p:cNvSpPr/>
              <p:nvPr>
                <p:custDataLst>
                  <p:tags r:id="rId19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6" name="六邊形 335"/>
              <p:cNvSpPr/>
              <p:nvPr>
                <p:custDataLst>
                  <p:tags r:id="rId19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0" name="群組 289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323" name="六邊形 322"/>
              <p:cNvSpPr/>
              <p:nvPr>
                <p:custDataLst>
                  <p:tags r:id="rId18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六邊形 323"/>
              <p:cNvSpPr/>
              <p:nvPr>
                <p:custDataLst>
                  <p:tags r:id="rId18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5" name="六邊形 324"/>
              <p:cNvSpPr/>
              <p:nvPr>
                <p:custDataLst>
                  <p:tags r:id="rId18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6" name="六邊形 325"/>
              <p:cNvSpPr/>
              <p:nvPr>
                <p:custDataLst>
                  <p:tags r:id="rId18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7" name="六邊形 326"/>
              <p:cNvSpPr/>
              <p:nvPr>
                <p:custDataLst>
                  <p:tags r:id="rId18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六邊形 327"/>
              <p:cNvSpPr/>
              <p:nvPr>
                <p:custDataLst>
                  <p:tags r:id="rId18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9" name="六邊形 328"/>
              <p:cNvSpPr/>
              <p:nvPr>
                <p:custDataLst>
                  <p:tags r:id="rId18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1" name="群組 290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316" name="六邊形 315"/>
              <p:cNvSpPr/>
              <p:nvPr>
                <p:custDataLst>
                  <p:tags r:id="rId17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六邊形 316"/>
              <p:cNvSpPr/>
              <p:nvPr>
                <p:custDataLst>
                  <p:tags r:id="rId17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六邊形 317"/>
              <p:cNvSpPr/>
              <p:nvPr>
                <p:custDataLst>
                  <p:tags r:id="rId17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9" name="六邊形 318"/>
              <p:cNvSpPr/>
              <p:nvPr>
                <p:custDataLst>
                  <p:tags r:id="rId17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六邊形 319"/>
              <p:cNvSpPr/>
              <p:nvPr>
                <p:custDataLst>
                  <p:tags r:id="rId17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六邊形 320"/>
              <p:cNvSpPr/>
              <p:nvPr>
                <p:custDataLst>
                  <p:tags r:id="rId17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六邊形 321"/>
              <p:cNvSpPr/>
              <p:nvPr>
                <p:custDataLst>
                  <p:tags r:id="rId17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2" name="群組 291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309" name="六邊形 308"/>
              <p:cNvSpPr/>
              <p:nvPr>
                <p:custDataLst>
                  <p:tags r:id="rId16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六邊形 309"/>
              <p:cNvSpPr/>
              <p:nvPr>
                <p:custDataLst>
                  <p:tags r:id="rId16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六邊形 310"/>
              <p:cNvSpPr/>
              <p:nvPr>
                <p:custDataLst>
                  <p:tags r:id="rId16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六邊形 311"/>
              <p:cNvSpPr/>
              <p:nvPr>
                <p:custDataLst>
                  <p:tags r:id="rId16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3" name="六邊形 312"/>
              <p:cNvSpPr/>
              <p:nvPr>
                <p:custDataLst>
                  <p:tags r:id="rId17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4" name="六邊形 313"/>
              <p:cNvSpPr/>
              <p:nvPr>
                <p:custDataLst>
                  <p:tags r:id="rId17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六邊形 314"/>
              <p:cNvSpPr/>
              <p:nvPr>
                <p:custDataLst>
                  <p:tags r:id="rId17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3" name="群組 292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302" name="六邊形 301"/>
              <p:cNvSpPr/>
              <p:nvPr>
                <p:custDataLst>
                  <p:tags r:id="rId15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六邊形 302"/>
              <p:cNvSpPr/>
              <p:nvPr>
                <p:custDataLst>
                  <p:tags r:id="rId16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六邊形 303"/>
              <p:cNvSpPr/>
              <p:nvPr>
                <p:custDataLst>
                  <p:tags r:id="rId16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5" name="六邊形 304"/>
              <p:cNvSpPr/>
              <p:nvPr>
                <p:custDataLst>
                  <p:tags r:id="rId16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6" name="六邊形 305"/>
              <p:cNvSpPr/>
              <p:nvPr>
                <p:custDataLst>
                  <p:tags r:id="rId16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" name="六邊形 306"/>
              <p:cNvSpPr/>
              <p:nvPr>
                <p:custDataLst>
                  <p:tags r:id="rId16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六邊形 307"/>
              <p:cNvSpPr/>
              <p:nvPr>
                <p:custDataLst>
                  <p:tags r:id="rId16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295" name="六邊形 294"/>
              <p:cNvSpPr/>
              <p:nvPr>
                <p:custDataLst>
                  <p:tags r:id="rId15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六邊形 295"/>
              <p:cNvSpPr/>
              <p:nvPr>
                <p:custDataLst>
                  <p:tags r:id="rId15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7" name="六邊形 296"/>
              <p:cNvSpPr/>
              <p:nvPr>
                <p:custDataLst>
                  <p:tags r:id="rId15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8" name="六邊形 297"/>
              <p:cNvSpPr/>
              <p:nvPr>
                <p:custDataLst>
                  <p:tags r:id="rId15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9" name="六邊形 298"/>
              <p:cNvSpPr/>
              <p:nvPr>
                <p:custDataLst>
                  <p:tags r:id="rId15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六邊形 299"/>
              <p:cNvSpPr/>
              <p:nvPr>
                <p:custDataLst>
                  <p:tags r:id="rId15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1" name="六邊形 300"/>
              <p:cNvSpPr/>
              <p:nvPr>
                <p:custDataLst>
                  <p:tags r:id="rId15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44" name="群組 343"/>
          <p:cNvGrpSpPr/>
          <p:nvPr/>
        </p:nvGrpSpPr>
        <p:grpSpPr>
          <a:xfrm>
            <a:off x="3460378" y="3553301"/>
            <a:ext cx="2031927" cy="2011097"/>
            <a:chOff x="459325" y="1140064"/>
            <a:chExt cx="4982753" cy="4931673"/>
          </a:xfrm>
        </p:grpSpPr>
        <p:grpSp>
          <p:nvGrpSpPr>
            <p:cNvPr id="345" name="群組 344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94" name="六邊形 393"/>
              <p:cNvSpPr/>
              <p:nvPr>
                <p:custDataLst>
                  <p:tags r:id="rId14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六邊形 394"/>
              <p:cNvSpPr/>
              <p:nvPr>
                <p:custDataLst>
                  <p:tags r:id="rId14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6" name="六邊形 395"/>
              <p:cNvSpPr/>
              <p:nvPr>
                <p:custDataLst>
                  <p:tags r:id="rId14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7" name="六邊形 396"/>
              <p:cNvSpPr/>
              <p:nvPr>
                <p:custDataLst>
                  <p:tags r:id="rId14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8" name="六邊形 397"/>
              <p:cNvSpPr/>
              <p:nvPr>
                <p:custDataLst>
                  <p:tags r:id="rId14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9" name="六邊形 398"/>
              <p:cNvSpPr/>
              <p:nvPr>
                <p:custDataLst>
                  <p:tags r:id="rId15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0" name="六邊形 399"/>
              <p:cNvSpPr/>
              <p:nvPr>
                <p:custDataLst>
                  <p:tags r:id="rId15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6" name="群組 345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387" name="六邊形 386"/>
              <p:cNvSpPr/>
              <p:nvPr>
                <p:custDataLst>
                  <p:tags r:id="rId13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六邊形 387"/>
              <p:cNvSpPr/>
              <p:nvPr>
                <p:custDataLst>
                  <p:tags r:id="rId13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六邊形 388"/>
              <p:cNvSpPr/>
              <p:nvPr>
                <p:custDataLst>
                  <p:tags r:id="rId14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0" name="六邊形 389"/>
              <p:cNvSpPr/>
              <p:nvPr>
                <p:custDataLst>
                  <p:tags r:id="rId14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1" name="六邊形 390"/>
              <p:cNvSpPr/>
              <p:nvPr>
                <p:custDataLst>
                  <p:tags r:id="rId14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2" name="六邊形 391"/>
              <p:cNvSpPr/>
              <p:nvPr>
                <p:custDataLst>
                  <p:tags r:id="rId14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3" name="六邊形 392"/>
              <p:cNvSpPr/>
              <p:nvPr>
                <p:custDataLst>
                  <p:tags r:id="rId14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7" name="群組 346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380" name="六邊形 379"/>
              <p:cNvSpPr/>
              <p:nvPr>
                <p:custDataLst>
                  <p:tags r:id="rId13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六邊形 380"/>
              <p:cNvSpPr/>
              <p:nvPr>
                <p:custDataLst>
                  <p:tags r:id="rId13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2" name="六邊形 381"/>
              <p:cNvSpPr/>
              <p:nvPr>
                <p:custDataLst>
                  <p:tags r:id="rId13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3" name="六邊形 382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4" name="六邊形 383"/>
              <p:cNvSpPr/>
              <p:nvPr>
                <p:custDataLst>
                  <p:tags r:id="rId13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5" name="六邊形 384"/>
              <p:cNvSpPr/>
              <p:nvPr>
                <p:custDataLst>
                  <p:tags r:id="rId13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86" name="六邊形 385"/>
              <p:cNvSpPr/>
              <p:nvPr>
                <p:custDataLst>
                  <p:tags r:id="rId13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8" name="群組 347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373" name="六邊形 372"/>
              <p:cNvSpPr/>
              <p:nvPr>
                <p:custDataLst>
                  <p:tags r:id="rId12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六邊形 373"/>
              <p:cNvSpPr/>
              <p:nvPr>
                <p:custDataLst>
                  <p:tags r:id="rId12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5" name="六邊形 374"/>
              <p:cNvSpPr/>
              <p:nvPr>
                <p:custDataLst>
                  <p:tags r:id="rId12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6" name="六邊形 375"/>
              <p:cNvSpPr/>
              <p:nvPr>
                <p:custDataLst>
                  <p:tags r:id="rId12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7" name="六邊形 376"/>
              <p:cNvSpPr/>
              <p:nvPr>
                <p:custDataLst>
                  <p:tags r:id="rId12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8" name="六邊形 377"/>
              <p:cNvSpPr/>
              <p:nvPr>
                <p:custDataLst>
                  <p:tags r:id="rId12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9" name="六邊形 378"/>
              <p:cNvSpPr/>
              <p:nvPr>
                <p:custDataLst>
                  <p:tags r:id="rId13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49" name="群組 348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366" name="六邊形 365"/>
              <p:cNvSpPr/>
              <p:nvPr>
                <p:custDataLst>
                  <p:tags r:id="rId11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六邊形 366"/>
              <p:cNvSpPr/>
              <p:nvPr>
                <p:custDataLst>
                  <p:tags r:id="rId11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六邊形 367"/>
              <p:cNvSpPr/>
              <p:nvPr>
                <p:custDataLst>
                  <p:tags r:id="rId11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六邊形 368"/>
              <p:cNvSpPr/>
              <p:nvPr>
                <p:custDataLst>
                  <p:tags r:id="rId12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六邊形 369"/>
              <p:cNvSpPr/>
              <p:nvPr>
                <p:custDataLst>
                  <p:tags r:id="rId12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六邊形 370"/>
              <p:cNvSpPr/>
              <p:nvPr>
                <p:custDataLst>
                  <p:tags r:id="rId12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2" name="六邊形 371"/>
              <p:cNvSpPr/>
              <p:nvPr>
                <p:custDataLst>
                  <p:tags r:id="rId12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0" name="群組 349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359" name="六邊形 358"/>
              <p:cNvSpPr/>
              <p:nvPr>
                <p:custDataLst>
                  <p:tags r:id="rId11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六邊形 359"/>
              <p:cNvSpPr/>
              <p:nvPr>
                <p:custDataLst>
                  <p:tags r:id="rId11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1" name="六邊形 360"/>
              <p:cNvSpPr/>
              <p:nvPr>
                <p:custDataLst>
                  <p:tags r:id="rId11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2" name="六邊形 361"/>
              <p:cNvSpPr/>
              <p:nvPr>
                <p:custDataLst>
                  <p:tags r:id="rId11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3" name="六邊形 362"/>
              <p:cNvSpPr/>
              <p:nvPr>
                <p:custDataLst>
                  <p:tags r:id="rId11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六邊形 363"/>
              <p:cNvSpPr/>
              <p:nvPr>
                <p:custDataLst>
                  <p:tags r:id="rId11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六邊形 364"/>
              <p:cNvSpPr/>
              <p:nvPr>
                <p:custDataLst>
                  <p:tags r:id="rId11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1" name="群組 350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352" name="六邊形 351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六邊形 352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4" name="六邊形 353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5" name="六邊形 354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6" name="六邊形 355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六邊形 356"/>
              <p:cNvSpPr/>
              <p:nvPr>
                <p:custDataLst>
                  <p:tags r:id="rId10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六邊形 357"/>
              <p:cNvSpPr/>
              <p:nvPr>
                <p:custDataLst>
                  <p:tags r:id="rId10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01" name="群組 400"/>
          <p:cNvGrpSpPr/>
          <p:nvPr/>
        </p:nvGrpSpPr>
        <p:grpSpPr>
          <a:xfrm>
            <a:off x="3474446" y="1751387"/>
            <a:ext cx="2031927" cy="2011097"/>
            <a:chOff x="459325" y="1140064"/>
            <a:chExt cx="4982753" cy="4931673"/>
          </a:xfrm>
        </p:grpSpPr>
        <p:grpSp>
          <p:nvGrpSpPr>
            <p:cNvPr id="402" name="群組 401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51" name="六邊形 450"/>
              <p:cNvSpPr/>
              <p:nvPr>
                <p:custDataLst>
                  <p:tags r:id="rId9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六邊形 451"/>
              <p:cNvSpPr/>
              <p:nvPr>
                <p:custDataLst>
                  <p:tags r:id="rId9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3" name="六邊形 452"/>
              <p:cNvSpPr/>
              <p:nvPr>
                <p:custDataLst>
                  <p:tags r:id="rId9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六邊形 453"/>
              <p:cNvSpPr/>
              <p:nvPr>
                <p:custDataLst>
                  <p:tags r:id="rId9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5" name="六邊形 454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6" name="六邊形 455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7" name="六邊形 456"/>
              <p:cNvSpPr/>
              <p:nvPr>
                <p:custDataLst>
                  <p:tags r:id="rId10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3" name="群組 402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</p:grpSpPr>
          <p:sp>
            <p:nvSpPr>
              <p:cNvPr id="444" name="六邊形 443"/>
              <p:cNvSpPr/>
              <p:nvPr>
                <p:custDataLst>
                  <p:tags r:id="rId8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六邊形 444"/>
              <p:cNvSpPr/>
              <p:nvPr>
                <p:custDataLst>
                  <p:tags r:id="rId9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6" name="六邊形 445"/>
              <p:cNvSpPr/>
              <p:nvPr>
                <p:custDataLst>
                  <p:tags r:id="rId9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7" name="六邊形 446"/>
              <p:cNvSpPr/>
              <p:nvPr>
                <p:custDataLst>
                  <p:tags r:id="rId9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8" name="六邊形 447"/>
              <p:cNvSpPr/>
              <p:nvPr>
                <p:custDataLst>
                  <p:tags r:id="rId9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9" name="六邊形 448"/>
              <p:cNvSpPr/>
              <p:nvPr>
                <p:custDataLst>
                  <p:tags r:id="rId9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0" name="六邊形 449"/>
              <p:cNvSpPr/>
              <p:nvPr>
                <p:custDataLst>
                  <p:tags r:id="rId9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4" name="群組 403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</p:grpSpPr>
          <p:sp>
            <p:nvSpPr>
              <p:cNvPr id="437" name="六邊形 436"/>
              <p:cNvSpPr/>
              <p:nvPr>
                <p:custDataLst>
                  <p:tags r:id="rId8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六邊形 437"/>
              <p:cNvSpPr/>
              <p:nvPr>
                <p:custDataLst>
                  <p:tags r:id="rId8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9" name="六邊形 438"/>
              <p:cNvSpPr/>
              <p:nvPr>
                <p:custDataLst>
                  <p:tags r:id="rId8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0" name="六邊形 439"/>
              <p:cNvSpPr/>
              <p:nvPr>
                <p:custDataLst>
                  <p:tags r:id="rId8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1" name="六邊形 440"/>
              <p:cNvSpPr/>
              <p:nvPr>
                <p:custDataLst>
                  <p:tags r:id="rId8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2" name="六邊形 441"/>
              <p:cNvSpPr/>
              <p:nvPr>
                <p:custDataLst>
                  <p:tags r:id="rId8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43" name="六邊形 442"/>
              <p:cNvSpPr/>
              <p:nvPr>
                <p:custDataLst>
                  <p:tags r:id="rId8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5" name="群組 404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</p:grpSpPr>
          <p:sp>
            <p:nvSpPr>
              <p:cNvPr id="430" name="六邊形 429"/>
              <p:cNvSpPr/>
              <p:nvPr>
                <p:custDataLst>
                  <p:tags r:id="rId7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六邊形 430"/>
              <p:cNvSpPr/>
              <p:nvPr>
                <p:custDataLst>
                  <p:tags r:id="rId7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2" name="六邊形 431"/>
              <p:cNvSpPr/>
              <p:nvPr>
                <p:custDataLst>
                  <p:tags r:id="rId7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3" name="六邊形 432"/>
              <p:cNvSpPr/>
              <p:nvPr>
                <p:custDataLst>
                  <p:tags r:id="rId7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4" name="六邊形 433"/>
              <p:cNvSpPr/>
              <p:nvPr>
                <p:custDataLst>
                  <p:tags r:id="rId7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5" name="六邊形 434"/>
              <p:cNvSpPr/>
              <p:nvPr>
                <p:custDataLst>
                  <p:tags r:id="rId8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6" name="六邊形 435"/>
              <p:cNvSpPr/>
              <p:nvPr>
                <p:custDataLst>
                  <p:tags r:id="rId8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6" name="群組 405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</p:grpSpPr>
          <p:sp>
            <p:nvSpPr>
              <p:cNvPr id="423" name="六邊形 422"/>
              <p:cNvSpPr/>
              <p:nvPr>
                <p:custDataLst>
                  <p:tags r:id="rId6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六邊形 423"/>
              <p:cNvSpPr/>
              <p:nvPr>
                <p:custDataLst>
                  <p:tags r:id="rId6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5" name="六邊形 424"/>
              <p:cNvSpPr/>
              <p:nvPr>
                <p:custDataLst>
                  <p:tags r:id="rId7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6" name="六邊形 425"/>
              <p:cNvSpPr/>
              <p:nvPr>
                <p:custDataLst>
                  <p:tags r:id="rId7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7" name="六邊形 426"/>
              <p:cNvSpPr/>
              <p:nvPr>
                <p:custDataLst>
                  <p:tags r:id="rId7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8" name="六邊形 427"/>
              <p:cNvSpPr/>
              <p:nvPr>
                <p:custDataLst>
                  <p:tags r:id="rId7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9" name="六邊形 428"/>
              <p:cNvSpPr/>
              <p:nvPr>
                <p:custDataLst>
                  <p:tags r:id="rId7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7" name="群組 406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</p:grpSpPr>
          <p:sp>
            <p:nvSpPr>
              <p:cNvPr id="416" name="六邊形 415"/>
              <p:cNvSpPr/>
              <p:nvPr>
                <p:custDataLst>
                  <p:tags r:id="rId6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六邊形 416"/>
              <p:cNvSpPr/>
              <p:nvPr>
                <p:custDataLst>
                  <p:tags r:id="rId6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8" name="六邊形 417"/>
              <p:cNvSpPr/>
              <p:nvPr>
                <p:custDataLst>
                  <p:tags r:id="rId6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9" name="六邊形 418"/>
              <p:cNvSpPr/>
              <p:nvPr>
                <p:custDataLst>
                  <p:tags r:id="rId6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0" name="六邊形 419"/>
              <p:cNvSpPr/>
              <p:nvPr>
                <p:custDataLst>
                  <p:tags r:id="rId6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1" name="六邊形 420"/>
              <p:cNvSpPr/>
              <p:nvPr>
                <p:custDataLst>
                  <p:tags r:id="rId6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2" name="六邊形 421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08" name="群組 407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</p:grpSpPr>
          <p:sp>
            <p:nvSpPr>
              <p:cNvPr id="409" name="六邊形 408"/>
              <p:cNvSpPr/>
              <p:nvPr>
                <p:custDataLst>
                  <p:tags r:id="rId5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六邊形 409"/>
              <p:cNvSpPr/>
              <p:nvPr>
                <p:custDataLst>
                  <p:tags r:id="rId5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1" name="六邊形 410"/>
              <p:cNvSpPr/>
              <p:nvPr>
                <p:custDataLst>
                  <p:tags r:id="rId5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2" name="六邊形 411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3" name="六邊形 412"/>
              <p:cNvSpPr/>
              <p:nvPr>
                <p:custDataLst>
                  <p:tags r:id="rId5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4" name="六邊形 413"/>
              <p:cNvSpPr/>
              <p:nvPr>
                <p:custDataLst>
                  <p:tags r:id="rId5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5" name="六邊形 414"/>
              <p:cNvSpPr/>
              <p:nvPr>
                <p:custDataLst>
                  <p:tags r:id="rId6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72" name="群組 571"/>
          <p:cNvGrpSpPr/>
          <p:nvPr/>
        </p:nvGrpSpPr>
        <p:grpSpPr>
          <a:xfrm>
            <a:off x="1894231" y="2645309"/>
            <a:ext cx="2031927" cy="2011097"/>
            <a:chOff x="459325" y="1140064"/>
            <a:chExt cx="4982753" cy="4931673"/>
          </a:xfrm>
          <a:solidFill>
            <a:srgbClr val="F4B183"/>
          </a:solidFill>
        </p:grpSpPr>
        <p:grpSp>
          <p:nvGrpSpPr>
            <p:cNvPr id="573" name="群組 572"/>
            <p:cNvGrpSpPr/>
            <p:nvPr/>
          </p:nvGrpSpPr>
          <p:grpSpPr>
            <a:xfrm>
              <a:off x="2060923" y="2681212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622" name="六邊形 621"/>
              <p:cNvSpPr/>
              <p:nvPr>
                <p:custDataLst>
                  <p:tags r:id="rId4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六邊形 622"/>
              <p:cNvSpPr/>
              <p:nvPr>
                <p:custDataLst>
                  <p:tags r:id="rId4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4" name="六邊形 623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5" name="六邊形 624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6" name="六邊形 625"/>
              <p:cNvSpPr/>
              <p:nvPr>
                <p:custDataLst>
                  <p:tags r:id="rId5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7" name="六邊形 626"/>
              <p:cNvSpPr/>
              <p:nvPr>
                <p:custDataLst>
                  <p:tags r:id="rId5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8" name="六邊形 627"/>
              <p:cNvSpPr/>
              <p:nvPr>
                <p:custDataLst>
                  <p:tags r:id="rId5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4" name="群組 573"/>
            <p:cNvGrpSpPr/>
            <p:nvPr/>
          </p:nvGrpSpPr>
          <p:grpSpPr>
            <a:xfrm>
              <a:off x="993191" y="1448293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615" name="六邊形 614"/>
              <p:cNvSpPr/>
              <p:nvPr>
                <p:custDataLst>
                  <p:tags r:id="rId4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6" name="六邊形 615"/>
              <p:cNvSpPr/>
              <p:nvPr>
                <p:custDataLst>
                  <p:tags r:id="rId4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7" name="六邊形 616"/>
              <p:cNvSpPr/>
              <p:nvPr>
                <p:custDataLst>
                  <p:tags r:id="rId4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8" name="六邊形 617"/>
              <p:cNvSpPr/>
              <p:nvPr>
                <p:custDataLst>
                  <p:tags r:id="rId4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9" name="六邊形 618"/>
              <p:cNvSpPr/>
              <p:nvPr>
                <p:custDataLst>
                  <p:tags r:id="rId4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0" name="六邊形 619"/>
              <p:cNvSpPr/>
              <p:nvPr>
                <p:custDataLst>
                  <p:tags r:id="rId4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1" name="六邊形 620"/>
              <p:cNvSpPr/>
              <p:nvPr>
                <p:custDataLst>
                  <p:tags r:id="rId4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5" name="群組 574"/>
            <p:cNvGrpSpPr/>
            <p:nvPr/>
          </p:nvGrpSpPr>
          <p:grpSpPr>
            <a:xfrm>
              <a:off x="2594789" y="1140064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608" name="六邊形 607"/>
              <p:cNvSpPr/>
              <p:nvPr>
                <p:custDataLst>
                  <p:tags r:id="rId3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六邊形 608"/>
              <p:cNvSpPr/>
              <p:nvPr>
                <p:custDataLst>
                  <p:tags r:id="rId3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0" name="六邊形 609"/>
              <p:cNvSpPr/>
              <p:nvPr>
                <p:custDataLst>
                  <p:tags r:id="rId3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1" name="六邊形 610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2" name="六邊形 611"/>
              <p:cNvSpPr/>
              <p:nvPr>
                <p:custDataLst>
                  <p:tags r:id="rId3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3" name="六邊形 612"/>
              <p:cNvSpPr/>
              <p:nvPr>
                <p:custDataLst>
                  <p:tags r:id="rId3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4" name="六邊形 613"/>
              <p:cNvSpPr/>
              <p:nvPr>
                <p:custDataLst>
                  <p:tags r:id="rId3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6" name="群組 575"/>
            <p:cNvGrpSpPr/>
            <p:nvPr/>
          </p:nvGrpSpPr>
          <p:grpSpPr>
            <a:xfrm>
              <a:off x="3662521" y="2372983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601" name="六邊形 600"/>
              <p:cNvSpPr/>
              <p:nvPr>
                <p:custDataLst>
                  <p:tags r:id="rId2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六邊形 601"/>
              <p:cNvSpPr/>
              <p:nvPr>
                <p:custDataLst>
                  <p:tags r:id="rId2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3" name="六邊形 602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4" name="六邊形 603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5" name="六邊形 604"/>
              <p:cNvSpPr/>
              <p:nvPr>
                <p:custDataLst>
                  <p:tags r:id="rId3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6" name="六邊形 605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7" name="六邊形 606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7" name="群組 576"/>
            <p:cNvGrpSpPr/>
            <p:nvPr/>
          </p:nvGrpSpPr>
          <p:grpSpPr>
            <a:xfrm>
              <a:off x="3128655" y="3914131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594" name="六邊形 593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六邊形 594"/>
              <p:cNvSpPr/>
              <p:nvPr>
                <p:custDataLst>
                  <p:tags r:id="rId2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6" name="六邊形 595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7" name="六邊形 596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8" name="六邊形 597"/>
              <p:cNvSpPr/>
              <p:nvPr>
                <p:custDataLst>
                  <p:tags r:id="rId2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9" name="六邊形 598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0" name="六邊形 599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8" name="群組 577"/>
            <p:cNvGrpSpPr/>
            <p:nvPr/>
          </p:nvGrpSpPr>
          <p:grpSpPr>
            <a:xfrm>
              <a:off x="1527057" y="4222360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587" name="六邊形 586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六邊形 587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9" name="六邊形 588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0" name="六邊形 58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1" name="六邊形 59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2" name="六邊形 591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3" name="六邊形 592"/>
              <p:cNvSpPr/>
              <p:nvPr>
                <p:custDataLst>
                  <p:tags r:id="rId1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79" name="群組 578"/>
            <p:cNvGrpSpPr/>
            <p:nvPr/>
          </p:nvGrpSpPr>
          <p:grpSpPr>
            <a:xfrm>
              <a:off x="459325" y="2989442"/>
              <a:ext cx="1779557" cy="1849377"/>
              <a:chOff x="1104320" y="1330712"/>
              <a:chExt cx="3305899" cy="3435603"/>
            </a:xfrm>
            <a:grpFill/>
          </p:grpSpPr>
          <p:sp>
            <p:nvSpPr>
              <p:cNvPr id="580" name="六邊形 579"/>
              <p:cNvSpPr/>
              <p:nvPr>
                <p:custDataLst>
                  <p:tags r:id="rId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1" name="六邊形 580"/>
              <p:cNvSpPr/>
              <p:nvPr>
                <p:custDataLst>
                  <p:tags r:id="rId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2" name="六邊形 581"/>
              <p:cNvSpPr/>
              <p:nvPr>
                <p:custDataLst>
                  <p:tags r:id="rId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3" name="六邊形 582"/>
              <p:cNvSpPr/>
              <p:nvPr>
                <p:custDataLst>
                  <p:tags r:id="rId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4" name="六邊形 583"/>
              <p:cNvSpPr/>
              <p:nvPr>
                <p:custDataLst>
                  <p:tags r:id="rId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5" name="六邊形 584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86" name="六邊形 585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58" name="圓角矩形 10">
            <a:extLst>
              <a:ext uri="{FF2B5EF4-FFF2-40B4-BE49-F238E27FC236}">
                <a16:creationId xmlns:a16="http://schemas.microsoft.com/office/drawing/2014/main" id="{BDA0E632-3571-47F0-951E-550DBD3827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54850" y="6295982"/>
            <a:ext cx="5027082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複製周圍六邊形群組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×6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 Ctrl 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ea typeface="微軟正黑體" panose="020B0604030504040204" pitchFamily="34" charset="-120"/>
              </a:rPr>
              <a:t>滑鼠左鍵拖曳）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148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78180B-1E5E-4C3E-A4FF-F1D92D42C65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150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648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2" name="圓角矩形 1"/>
          <p:cNvSpPr/>
          <p:nvPr>
            <p:custDataLst>
              <p:tags r:id="rId2"/>
            </p:custDataLst>
          </p:nvPr>
        </p:nvSpPr>
        <p:spPr>
          <a:xfrm>
            <a:off x="4262953" y="6295982"/>
            <a:ext cx="1818979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對齊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1.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聚集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370286" y="885598"/>
            <a:ext cx="5079816" cy="5530519"/>
            <a:chOff x="370286" y="885598"/>
            <a:chExt cx="5079816" cy="5530519"/>
          </a:xfrm>
        </p:grpSpPr>
        <p:grpSp>
          <p:nvGrpSpPr>
            <p:cNvPr id="458" name="群組 457"/>
            <p:cNvGrpSpPr/>
            <p:nvPr/>
          </p:nvGrpSpPr>
          <p:grpSpPr>
            <a:xfrm>
              <a:off x="1894231" y="2645309"/>
              <a:ext cx="2031927" cy="2011097"/>
              <a:chOff x="459325" y="1140064"/>
              <a:chExt cx="4982753" cy="4931673"/>
            </a:xfrm>
            <a:solidFill>
              <a:srgbClr val="F4B183"/>
            </a:solidFill>
          </p:grpSpPr>
          <p:grpSp>
            <p:nvGrpSpPr>
              <p:cNvPr id="459" name="群組 458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508" name="六邊形 507"/>
                <p:cNvSpPr/>
                <p:nvPr>
                  <p:custDataLst>
                    <p:tags r:id="rId342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9" name="六邊形 508"/>
                <p:cNvSpPr/>
                <p:nvPr>
                  <p:custDataLst>
                    <p:tags r:id="rId343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0" name="六邊形 509"/>
                <p:cNvSpPr/>
                <p:nvPr>
                  <p:custDataLst>
                    <p:tags r:id="rId344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1" name="六邊形 510"/>
                <p:cNvSpPr/>
                <p:nvPr>
                  <p:custDataLst>
                    <p:tags r:id="rId345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2" name="六邊形 511"/>
                <p:cNvSpPr/>
                <p:nvPr>
                  <p:custDataLst>
                    <p:tags r:id="rId346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3" name="六邊形 512"/>
                <p:cNvSpPr/>
                <p:nvPr>
                  <p:custDataLst>
                    <p:tags r:id="rId347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4" name="六邊形 513"/>
                <p:cNvSpPr/>
                <p:nvPr>
                  <p:custDataLst>
                    <p:tags r:id="rId348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0" name="群組 459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501" name="六邊形 500"/>
                <p:cNvSpPr/>
                <p:nvPr>
                  <p:custDataLst>
                    <p:tags r:id="rId335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2" name="六邊形 501"/>
                <p:cNvSpPr/>
                <p:nvPr>
                  <p:custDataLst>
                    <p:tags r:id="rId336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3" name="六邊形 502"/>
                <p:cNvSpPr/>
                <p:nvPr>
                  <p:custDataLst>
                    <p:tags r:id="rId337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4" name="六邊形 503"/>
                <p:cNvSpPr/>
                <p:nvPr>
                  <p:custDataLst>
                    <p:tags r:id="rId338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5" name="六邊形 504"/>
                <p:cNvSpPr/>
                <p:nvPr>
                  <p:custDataLst>
                    <p:tags r:id="rId339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6" name="六邊形 505"/>
                <p:cNvSpPr/>
                <p:nvPr>
                  <p:custDataLst>
                    <p:tags r:id="rId340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7" name="六邊形 506"/>
                <p:cNvSpPr/>
                <p:nvPr>
                  <p:custDataLst>
                    <p:tags r:id="rId341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1" name="群組 460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494" name="六邊形 493"/>
                <p:cNvSpPr/>
                <p:nvPr>
                  <p:custDataLst>
                    <p:tags r:id="rId328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5" name="六邊形 494"/>
                <p:cNvSpPr/>
                <p:nvPr>
                  <p:custDataLst>
                    <p:tags r:id="rId329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6" name="六邊形 495"/>
                <p:cNvSpPr/>
                <p:nvPr>
                  <p:custDataLst>
                    <p:tags r:id="rId330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7" name="六邊形 496"/>
                <p:cNvSpPr/>
                <p:nvPr>
                  <p:custDataLst>
                    <p:tags r:id="rId331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8" name="六邊形 497"/>
                <p:cNvSpPr/>
                <p:nvPr>
                  <p:custDataLst>
                    <p:tags r:id="rId332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9" name="六邊形 498"/>
                <p:cNvSpPr/>
                <p:nvPr>
                  <p:custDataLst>
                    <p:tags r:id="rId333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00" name="六邊形 499"/>
                <p:cNvSpPr/>
                <p:nvPr>
                  <p:custDataLst>
                    <p:tags r:id="rId334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2" name="群組 461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487" name="六邊形 486"/>
                <p:cNvSpPr/>
                <p:nvPr>
                  <p:custDataLst>
                    <p:tags r:id="rId321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8" name="六邊形 487"/>
                <p:cNvSpPr/>
                <p:nvPr>
                  <p:custDataLst>
                    <p:tags r:id="rId322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9" name="六邊形 488"/>
                <p:cNvSpPr/>
                <p:nvPr>
                  <p:custDataLst>
                    <p:tags r:id="rId323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0" name="六邊形 489"/>
                <p:cNvSpPr/>
                <p:nvPr>
                  <p:custDataLst>
                    <p:tags r:id="rId324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1" name="六邊形 490"/>
                <p:cNvSpPr/>
                <p:nvPr>
                  <p:custDataLst>
                    <p:tags r:id="rId325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2" name="六邊形 491"/>
                <p:cNvSpPr/>
                <p:nvPr>
                  <p:custDataLst>
                    <p:tags r:id="rId326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3" name="六邊形 492"/>
                <p:cNvSpPr/>
                <p:nvPr>
                  <p:custDataLst>
                    <p:tags r:id="rId327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3" name="群組 462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480" name="六邊形 479"/>
                <p:cNvSpPr/>
                <p:nvPr>
                  <p:custDataLst>
                    <p:tags r:id="rId314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六邊形 480"/>
                <p:cNvSpPr/>
                <p:nvPr>
                  <p:custDataLst>
                    <p:tags r:id="rId315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2" name="六邊形 481"/>
                <p:cNvSpPr/>
                <p:nvPr>
                  <p:custDataLst>
                    <p:tags r:id="rId316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" name="六邊形 482"/>
                <p:cNvSpPr/>
                <p:nvPr>
                  <p:custDataLst>
                    <p:tags r:id="rId317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4" name="六邊形 483"/>
                <p:cNvSpPr/>
                <p:nvPr>
                  <p:custDataLst>
                    <p:tags r:id="rId318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5" name="六邊形 484"/>
                <p:cNvSpPr/>
                <p:nvPr>
                  <p:custDataLst>
                    <p:tags r:id="rId319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6" name="六邊形 485"/>
                <p:cNvSpPr/>
                <p:nvPr>
                  <p:custDataLst>
                    <p:tags r:id="rId320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4" name="群組 463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473" name="六邊形 472"/>
                <p:cNvSpPr/>
                <p:nvPr>
                  <p:custDataLst>
                    <p:tags r:id="rId307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六邊形 473"/>
                <p:cNvSpPr/>
                <p:nvPr>
                  <p:custDataLst>
                    <p:tags r:id="rId308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5" name="六邊形 474"/>
                <p:cNvSpPr/>
                <p:nvPr>
                  <p:custDataLst>
                    <p:tags r:id="rId309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6" name="六邊形 475"/>
                <p:cNvSpPr/>
                <p:nvPr>
                  <p:custDataLst>
                    <p:tags r:id="rId310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7" name="六邊形 476"/>
                <p:cNvSpPr/>
                <p:nvPr>
                  <p:custDataLst>
                    <p:tags r:id="rId311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8" name="六邊形 477"/>
                <p:cNvSpPr/>
                <p:nvPr>
                  <p:custDataLst>
                    <p:tags r:id="rId312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9" name="六邊形 478"/>
                <p:cNvSpPr/>
                <p:nvPr>
                  <p:custDataLst>
                    <p:tags r:id="rId313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5" name="群組 464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  <a:grpFill/>
            </p:grpSpPr>
            <p:sp>
              <p:nvSpPr>
                <p:cNvPr id="466" name="六邊形 465"/>
                <p:cNvSpPr/>
                <p:nvPr>
                  <p:custDataLst>
                    <p:tags r:id="rId300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7" name="六邊形 466"/>
                <p:cNvSpPr/>
                <p:nvPr>
                  <p:custDataLst>
                    <p:tags r:id="rId301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8" name="六邊形 467"/>
                <p:cNvSpPr/>
                <p:nvPr>
                  <p:custDataLst>
                    <p:tags r:id="rId302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9" name="六邊形 468"/>
                <p:cNvSpPr/>
                <p:nvPr>
                  <p:custDataLst>
                    <p:tags r:id="rId303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0" name="六邊形 469"/>
                <p:cNvSpPr/>
                <p:nvPr>
                  <p:custDataLst>
                    <p:tags r:id="rId304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1" name="六邊形 470"/>
                <p:cNvSpPr/>
                <p:nvPr>
                  <p:custDataLst>
                    <p:tags r:id="rId305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2" name="六邊形 471"/>
                <p:cNvSpPr/>
                <p:nvPr>
                  <p:custDataLst>
                    <p:tags r:id="rId306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68" name="群組 67"/>
            <p:cNvGrpSpPr/>
            <p:nvPr/>
          </p:nvGrpSpPr>
          <p:grpSpPr>
            <a:xfrm>
              <a:off x="1894230" y="885598"/>
              <a:ext cx="2031927" cy="2011097"/>
              <a:chOff x="459325" y="1140064"/>
              <a:chExt cx="4982753" cy="4931673"/>
            </a:xfrm>
          </p:grpSpPr>
          <p:grpSp>
            <p:nvGrpSpPr>
              <p:cNvPr id="69" name="群組 68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6" name="六邊形 125"/>
                <p:cNvSpPr/>
                <p:nvPr>
                  <p:custDataLst>
                    <p:tags r:id="rId293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六邊形 126"/>
                <p:cNvSpPr/>
                <p:nvPr>
                  <p:custDataLst>
                    <p:tags r:id="rId294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8" name="六邊形 127"/>
                <p:cNvSpPr/>
                <p:nvPr>
                  <p:custDataLst>
                    <p:tags r:id="rId295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9" name="六邊形 128"/>
                <p:cNvSpPr/>
                <p:nvPr>
                  <p:custDataLst>
                    <p:tags r:id="rId296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0" name="六邊形 129"/>
                <p:cNvSpPr/>
                <p:nvPr>
                  <p:custDataLst>
                    <p:tags r:id="rId297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1" name="六邊形 130"/>
                <p:cNvSpPr/>
                <p:nvPr>
                  <p:custDataLst>
                    <p:tags r:id="rId298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2" name="六邊形 131"/>
                <p:cNvSpPr/>
                <p:nvPr>
                  <p:custDataLst>
                    <p:tags r:id="rId299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0" name="群組 69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119" name="六邊形 118"/>
                <p:cNvSpPr/>
                <p:nvPr>
                  <p:custDataLst>
                    <p:tags r:id="rId286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六邊形 119"/>
                <p:cNvSpPr/>
                <p:nvPr>
                  <p:custDataLst>
                    <p:tags r:id="rId287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1" name="六邊形 120"/>
                <p:cNvSpPr/>
                <p:nvPr>
                  <p:custDataLst>
                    <p:tags r:id="rId288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2" name="六邊形 121"/>
                <p:cNvSpPr/>
                <p:nvPr>
                  <p:custDataLst>
                    <p:tags r:id="rId289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3" name="六邊形 122"/>
                <p:cNvSpPr/>
                <p:nvPr>
                  <p:custDataLst>
                    <p:tags r:id="rId290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4" name="六邊形 123"/>
                <p:cNvSpPr/>
                <p:nvPr>
                  <p:custDataLst>
                    <p:tags r:id="rId291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5" name="六邊形 124"/>
                <p:cNvSpPr/>
                <p:nvPr>
                  <p:custDataLst>
                    <p:tags r:id="rId292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1" name="群組 70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104" name="六邊形 103"/>
                <p:cNvSpPr/>
                <p:nvPr>
                  <p:custDataLst>
                    <p:tags r:id="rId279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六邊形 104"/>
                <p:cNvSpPr/>
                <p:nvPr>
                  <p:custDataLst>
                    <p:tags r:id="rId280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6" name="六邊形 105"/>
                <p:cNvSpPr/>
                <p:nvPr>
                  <p:custDataLst>
                    <p:tags r:id="rId281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六邊形 106"/>
                <p:cNvSpPr/>
                <p:nvPr>
                  <p:custDataLst>
                    <p:tags r:id="rId282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6" name="六邊形 115"/>
                <p:cNvSpPr/>
                <p:nvPr>
                  <p:custDataLst>
                    <p:tags r:id="rId283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六邊形 116"/>
                <p:cNvSpPr/>
                <p:nvPr>
                  <p:custDataLst>
                    <p:tags r:id="rId284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六邊形 117"/>
                <p:cNvSpPr/>
                <p:nvPr>
                  <p:custDataLst>
                    <p:tags r:id="rId285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2" name="群組 71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97" name="六邊形 96"/>
                <p:cNvSpPr/>
                <p:nvPr>
                  <p:custDataLst>
                    <p:tags r:id="rId272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六邊形 97"/>
                <p:cNvSpPr/>
                <p:nvPr>
                  <p:custDataLst>
                    <p:tags r:id="rId273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六邊形 98"/>
                <p:cNvSpPr/>
                <p:nvPr>
                  <p:custDataLst>
                    <p:tags r:id="rId274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六邊形 99"/>
                <p:cNvSpPr/>
                <p:nvPr>
                  <p:custDataLst>
                    <p:tags r:id="rId275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六邊形 100"/>
                <p:cNvSpPr/>
                <p:nvPr>
                  <p:custDataLst>
                    <p:tags r:id="rId276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六邊形 101"/>
                <p:cNvSpPr/>
                <p:nvPr>
                  <p:custDataLst>
                    <p:tags r:id="rId277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六邊形 102"/>
                <p:cNvSpPr/>
                <p:nvPr>
                  <p:custDataLst>
                    <p:tags r:id="rId278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3" name="群組 72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90" name="六邊形 89"/>
                <p:cNvSpPr/>
                <p:nvPr>
                  <p:custDataLst>
                    <p:tags r:id="rId265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六邊形 90"/>
                <p:cNvSpPr/>
                <p:nvPr>
                  <p:custDataLst>
                    <p:tags r:id="rId266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2" name="六邊形 91"/>
                <p:cNvSpPr/>
                <p:nvPr>
                  <p:custDataLst>
                    <p:tags r:id="rId267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3" name="六邊形 92"/>
                <p:cNvSpPr/>
                <p:nvPr>
                  <p:custDataLst>
                    <p:tags r:id="rId268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六邊形 93"/>
                <p:cNvSpPr/>
                <p:nvPr>
                  <p:custDataLst>
                    <p:tags r:id="rId269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六邊形 94"/>
                <p:cNvSpPr/>
                <p:nvPr>
                  <p:custDataLst>
                    <p:tags r:id="rId270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六邊形 95"/>
                <p:cNvSpPr/>
                <p:nvPr>
                  <p:custDataLst>
                    <p:tags r:id="rId271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4" name="群組 73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83" name="六邊形 82"/>
                <p:cNvSpPr/>
                <p:nvPr>
                  <p:custDataLst>
                    <p:tags r:id="rId258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六邊形 83"/>
                <p:cNvSpPr/>
                <p:nvPr>
                  <p:custDataLst>
                    <p:tags r:id="rId259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六邊形 84"/>
                <p:cNvSpPr/>
                <p:nvPr>
                  <p:custDataLst>
                    <p:tags r:id="rId260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6" name="六邊形 85"/>
                <p:cNvSpPr/>
                <p:nvPr>
                  <p:custDataLst>
                    <p:tags r:id="rId261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7" name="六邊形 86"/>
                <p:cNvSpPr/>
                <p:nvPr>
                  <p:custDataLst>
                    <p:tags r:id="rId262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六邊形 87"/>
                <p:cNvSpPr/>
                <p:nvPr>
                  <p:custDataLst>
                    <p:tags r:id="rId263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9" name="六邊形 88"/>
                <p:cNvSpPr/>
                <p:nvPr>
                  <p:custDataLst>
                    <p:tags r:id="rId264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75" name="群組 74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76" name="六邊形 75"/>
                <p:cNvSpPr/>
                <p:nvPr>
                  <p:custDataLst>
                    <p:tags r:id="rId251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六邊形 76"/>
                <p:cNvSpPr/>
                <p:nvPr>
                  <p:custDataLst>
                    <p:tags r:id="rId252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六邊形 77"/>
                <p:cNvSpPr/>
                <p:nvPr>
                  <p:custDataLst>
                    <p:tags r:id="rId253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六邊形 78"/>
                <p:cNvSpPr/>
                <p:nvPr>
                  <p:custDataLst>
                    <p:tags r:id="rId254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六邊形 79"/>
                <p:cNvSpPr/>
                <p:nvPr>
                  <p:custDataLst>
                    <p:tags r:id="rId255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1" name="六邊形 80"/>
                <p:cNvSpPr/>
                <p:nvPr>
                  <p:custDataLst>
                    <p:tags r:id="rId256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2" name="六邊形 81"/>
                <p:cNvSpPr/>
                <p:nvPr>
                  <p:custDataLst>
                    <p:tags r:id="rId257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33" name="群組 132"/>
            <p:cNvGrpSpPr/>
            <p:nvPr/>
          </p:nvGrpSpPr>
          <p:grpSpPr>
            <a:xfrm>
              <a:off x="370286" y="1765452"/>
              <a:ext cx="2031927" cy="2011097"/>
              <a:chOff x="459325" y="1140064"/>
              <a:chExt cx="4982753" cy="4931673"/>
            </a:xfrm>
          </p:grpSpPr>
          <p:grpSp>
            <p:nvGrpSpPr>
              <p:cNvPr id="134" name="群組 133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23" name="六邊形 222"/>
                <p:cNvSpPr/>
                <p:nvPr>
                  <p:custDataLst>
                    <p:tags r:id="rId244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六邊形 223"/>
                <p:cNvSpPr/>
                <p:nvPr>
                  <p:custDataLst>
                    <p:tags r:id="rId245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5" name="六邊形 224"/>
                <p:cNvSpPr/>
                <p:nvPr>
                  <p:custDataLst>
                    <p:tags r:id="rId246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6" name="六邊形 225"/>
                <p:cNvSpPr/>
                <p:nvPr>
                  <p:custDataLst>
                    <p:tags r:id="rId247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7" name="六邊形 226"/>
                <p:cNvSpPr/>
                <p:nvPr>
                  <p:custDataLst>
                    <p:tags r:id="rId248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8" name="六邊形 227"/>
                <p:cNvSpPr/>
                <p:nvPr>
                  <p:custDataLst>
                    <p:tags r:id="rId249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9" name="六邊形 228"/>
                <p:cNvSpPr/>
                <p:nvPr>
                  <p:custDataLst>
                    <p:tags r:id="rId250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5" name="群組 134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16" name="六邊形 215"/>
                <p:cNvSpPr/>
                <p:nvPr>
                  <p:custDataLst>
                    <p:tags r:id="rId237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六邊形 216"/>
                <p:cNvSpPr/>
                <p:nvPr>
                  <p:custDataLst>
                    <p:tags r:id="rId238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8" name="六邊形 217"/>
                <p:cNvSpPr/>
                <p:nvPr>
                  <p:custDataLst>
                    <p:tags r:id="rId239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9" name="六邊形 218"/>
                <p:cNvSpPr/>
                <p:nvPr>
                  <p:custDataLst>
                    <p:tags r:id="rId240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0" name="六邊形 219"/>
                <p:cNvSpPr/>
                <p:nvPr>
                  <p:custDataLst>
                    <p:tags r:id="rId241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1" name="六邊形 220"/>
                <p:cNvSpPr/>
                <p:nvPr>
                  <p:custDataLst>
                    <p:tags r:id="rId242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2" name="六邊形 221"/>
                <p:cNvSpPr/>
                <p:nvPr>
                  <p:custDataLst>
                    <p:tags r:id="rId243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6" name="群組 135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09" name="六邊形 208"/>
                <p:cNvSpPr/>
                <p:nvPr>
                  <p:custDataLst>
                    <p:tags r:id="rId230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六邊形 209"/>
                <p:cNvSpPr/>
                <p:nvPr>
                  <p:custDataLst>
                    <p:tags r:id="rId231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1" name="六邊形 210"/>
                <p:cNvSpPr/>
                <p:nvPr>
                  <p:custDataLst>
                    <p:tags r:id="rId232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2" name="六邊形 211"/>
                <p:cNvSpPr/>
                <p:nvPr>
                  <p:custDataLst>
                    <p:tags r:id="rId233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3" name="六邊形 212"/>
                <p:cNvSpPr/>
                <p:nvPr>
                  <p:custDataLst>
                    <p:tags r:id="rId234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4" name="六邊形 213"/>
                <p:cNvSpPr/>
                <p:nvPr>
                  <p:custDataLst>
                    <p:tags r:id="rId235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5" name="六邊形 214"/>
                <p:cNvSpPr/>
                <p:nvPr>
                  <p:custDataLst>
                    <p:tags r:id="rId236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7" name="群組 136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02" name="六邊形 201"/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六邊形 202"/>
                <p:cNvSpPr/>
                <p:nvPr>
                  <p:custDataLst>
                    <p:tags r:id="rId224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4" name="六邊形 203"/>
                <p:cNvSpPr/>
                <p:nvPr>
                  <p:custDataLst>
                    <p:tags r:id="rId225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5" name="六邊形 204"/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6" name="六邊形 205"/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六邊形 206"/>
                <p:cNvSpPr/>
                <p:nvPr>
                  <p:custDataLst>
                    <p:tags r:id="rId228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8" name="六邊形 207"/>
                <p:cNvSpPr/>
                <p:nvPr>
                  <p:custDataLst>
                    <p:tags r:id="rId229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8" name="群組 137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155" name="六邊形 154"/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六邊形 195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7" name="六邊形 196"/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8" name="六邊形 197"/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9" name="六邊形 198"/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0" name="六邊形 199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1" name="六邊形 200"/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39" name="群組 138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148" name="六邊形 147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六邊形 148"/>
                <p:cNvSpPr/>
                <p:nvPr>
                  <p:custDataLst>
                    <p:tags r:id="rId210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0" name="六邊形 149"/>
                <p:cNvSpPr/>
                <p:nvPr>
                  <p:custDataLst>
                    <p:tags r:id="rId211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1" name="六邊形 150"/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2" name="六邊形 151"/>
                <p:cNvSpPr/>
                <p:nvPr>
                  <p:custDataLst>
                    <p:tags r:id="rId213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3" name="六邊形 152"/>
                <p:cNvSpPr/>
                <p:nvPr>
                  <p:custDataLst>
                    <p:tags r:id="rId214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4" name="六邊形 153"/>
                <p:cNvSpPr/>
                <p:nvPr>
                  <p:custDataLst>
                    <p:tags r:id="rId215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40" name="群組 139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141" name="六邊形 140"/>
                <p:cNvSpPr/>
                <p:nvPr>
                  <p:custDataLst>
                    <p:tags r:id="rId202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六邊形 141"/>
                <p:cNvSpPr/>
                <p:nvPr>
                  <p:custDataLst>
                    <p:tags r:id="rId203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3" name="六邊形 142"/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4" name="六邊形 143"/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5" name="六邊形 144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6" name="六邊形 145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7" name="六邊形 146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0" name="群組 229"/>
            <p:cNvGrpSpPr/>
            <p:nvPr/>
          </p:nvGrpSpPr>
          <p:grpSpPr>
            <a:xfrm>
              <a:off x="370286" y="3525163"/>
              <a:ext cx="2031927" cy="2011097"/>
              <a:chOff x="459325" y="1140064"/>
              <a:chExt cx="4982753" cy="4931673"/>
            </a:xfrm>
          </p:grpSpPr>
          <p:grpSp>
            <p:nvGrpSpPr>
              <p:cNvPr id="231" name="群組 230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80" name="六邊形 279"/>
                <p:cNvSpPr/>
                <p:nvPr>
                  <p:custDataLst>
                    <p:tags r:id="rId195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六邊形 280"/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2" name="六邊形 281"/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3" name="六邊形 282"/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4" name="六邊形 283"/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5" name="六邊形 284"/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6" name="六邊形 285"/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2" name="群組 231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73" name="六邊形 272"/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六邊形 273"/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5" name="六邊形 274"/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6" name="六邊形 275"/>
                <p:cNvSpPr/>
                <p:nvPr>
                  <p:custDataLst>
                    <p:tags r:id="rId191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7" name="六邊形 276"/>
                <p:cNvSpPr/>
                <p:nvPr>
                  <p:custDataLst>
                    <p:tags r:id="rId192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8" name="六邊形 277"/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9" name="六邊形 278"/>
                <p:cNvSpPr/>
                <p:nvPr>
                  <p:custDataLst>
                    <p:tags r:id="rId194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3" name="群組 232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66" name="六邊形 265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六邊形 266"/>
                <p:cNvSpPr/>
                <p:nvPr>
                  <p:custDataLst>
                    <p:tags r:id="rId182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8" name="六邊形 267"/>
                <p:cNvSpPr/>
                <p:nvPr>
                  <p:custDataLst>
                    <p:tags r:id="rId183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9" name="六邊形 268"/>
                <p:cNvSpPr/>
                <p:nvPr>
                  <p:custDataLst>
                    <p:tags r:id="rId184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0" name="六邊形 269"/>
                <p:cNvSpPr/>
                <p:nvPr>
                  <p:custDataLst>
                    <p:tags r:id="rId185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1" name="六邊形 270"/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2" name="六邊形 271"/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4" name="群組 233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59" name="六邊形 258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六邊形 259"/>
                <p:cNvSpPr/>
                <p:nvPr>
                  <p:custDataLst>
                    <p:tags r:id="rId175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1" name="六邊形 260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2" name="六邊形 261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3" name="六邊形 262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4" name="六邊形 263"/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5" name="六邊形 264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52" name="六邊形 251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六邊形 252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4" name="六邊形 253"/>
                <p:cNvSpPr/>
                <p:nvPr>
                  <p:custDataLst>
                    <p:tags r:id="rId169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六邊形 254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6" name="六邊形 255"/>
                <p:cNvSpPr/>
                <p:nvPr>
                  <p:custDataLst>
                    <p:tags r:id="rId171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7" name="六邊形 256"/>
                <p:cNvSpPr/>
                <p:nvPr>
                  <p:custDataLst>
                    <p:tags r:id="rId172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8" name="六邊形 257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6" name="群組 235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45" name="六邊形 244"/>
                <p:cNvSpPr/>
                <p:nvPr>
                  <p:custDataLst>
                    <p:tags r:id="rId160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六邊形 245"/>
                <p:cNvSpPr/>
                <p:nvPr>
                  <p:custDataLst>
                    <p:tags r:id="rId161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7" name="六邊形 246"/>
                <p:cNvSpPr/>
                <p:nvPr>
                  <p:custDataLst>
                    <p:tags r:id="rId162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8" name="六邊形 247"/>
                <p:cNvSpPr/>
                <p:nvPr>
                  <p:custDataLst>
                    <p:tags r:id="rId163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9" name="六邊形 248"/>
                <p:cNvSpPr/>
                <p:nvPr>
                  <p:custDataLst>
                    <p:tags r:id="rId164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0" name="六邊形 249"/>
                <p:cNvSpPr/>
                <p:nvPr>
                  <p:custDataLst>
                    <p:tags r:id="rId165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1" name="六邊形 250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37" name="群組 236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38" name="六邊形 237"/>
                <p:cNvSpPr/>
                <p:nvPr>
                  <p:custDataLst>
                    <p:tags r:id="rId153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六邊形 238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0" name="六邊形 239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1" name="六邊形 240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2" name="六邊形 241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3" name="六邊形 242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4" name="六邊形 243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87" name="群組 286"/>
            <p:cNvGrpSpPr/>
            <p:nvPr/>
          </p:nvGrpSpPr>
          <p:grpSpPr>
            <a:xfrm>
              <a:off x="1894232" y="4405020"/>
              <a:ext cx="2031927" cy="2011097"/>
              <a:chOff x="459325" y="1140064"/>
              <a:chExt cx="4982753" cy="4931673"/>
            </a:xfrm>
          </p:grpSpPr>
          <p:grpSp>
            <p:nvGrpSpPr>
              <p:cNvPr id="288" name="群組 287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37" name="六邊形 336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六邊形 337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9" name="六邊形 338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0" name="六邊形 339"/>
                <p:cNvSpPr/>
                <p:nvPr>
                  <p:custDataLst>
                    <p:tags r:id="rId149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1" name="六邊形 340"/>
                <p:cNvSpPr/>
                <p:nvPr>
                  <p:custDataLst>
                    <p:tags r:id="rId150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2" name="六邊形 341"/>
                <p:cNvSpPr/>
                <p:nvPr>
                  <p:custDataLst>
                    <p:tags r:id="rId151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3" name="六邊形 342"/>
                <p:cNvSpPr/>
                <p:nvPr>
                  <p:custDataLst>
                    <p:tags r:id="rId152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89" name="群組 288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30" name="六邊形 329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六邊形 330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2" name="六邊形 331"/>
                <p:cNvSpPr/>
                <p:nvPr>
                  <p:custDataLst>
                    <p:tags r:id="rId141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3" name="六邊形 332"/>
                <p:cNvSpPr/>
                <p:nvPr>
                  <p:custDataLst>
                    <p:tags r:id="rId142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4" name="六邊形 333"/>
                <p:cNvSpPr/>
                <p:nvPr>
                  <p:custDataLst>
                    <p:tags r:id="rId143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5" name="六邊形 334"/>
                <p:cNvSpPr/>
                <p:nvPr>
                  <p:custDataLst>
                    <p:tags r:id="rId144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6" name="六邊形 335"/>
                <p:cNvSpPr/>
                <p:nvPr>
                  <p:custDataLst>
                    <p:tags r:id="rId145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0" name="群組 289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23" name="六邊形 322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六邊形 323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六邊形 324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6" name="六邊形 32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7" name="六邊形 326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8" name="六邊形 327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9" name="六邊形 328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1" name="群組 290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16" name="六邊形 315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六邊形 316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8" name="六邊形 317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9" name="六邊形 318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0" name="六邊形 319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1" name="六邊形 320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2" name="六邊形 321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2" name="群組 291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09" name="六邊形 308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0" name="六邊形 309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1" name="六邊形 310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2" name="六邊形 311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3" name="六邊形 312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4" name="六邊形 313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5" name="六邊形 314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3" name="群組 292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02" name="六邊形 301"/>
                <p:cNvSpPr/>
                <p:nvPr>
                  <p:custDataLst>
                    <p:tags r:id="rId111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六邊形 302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4" name="六邊形 303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5" name="六邊形 304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6" name="六邊形 305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7" name="六邊形 306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8" name="六邊形 307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294" name="群組 293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295" name="六邊形 294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六邊形 295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7" name="六邊形 296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8" name="六邊形 297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99" name="六邊形 298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0" name="六邊形 299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1" name="六邊形 30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44" name="群組 343"/>
            <p:cNvGrpSpPr/>
            <p:nvPr/>
          </p:nvGrpSpPr>
          <p:grpSpPr>
            <a:xfrm>
              <a:off x="3418175" y="3525166"/>
              <a:ext cx="2031927" cy="2011097"/>
              <a:chOff x="459325" y="1140064"/>
              <a:chExt cx="4982753" cy="4931673"/>
            </a:xfrm>
          </p:grpSpPr>
          <p:grpSp>
            <p:nvGrpSpPr>
              <p:cNvPr id="345" name="群組 344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394" name="六邊形 393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5" name="六邊形 394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6" name="六邊形 395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7" name="六邊形 396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8" name="六邊形 397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9" name="六邊形 398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0" name="六邊形 399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6" name="群組 345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87" name="六邊形 386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8" name="六邊形 387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9" name="六邊形 388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0" name="六邊形 389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1" name="六邊形 390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2" name="六邊形 391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3" name="六邊形 392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7" name="群組 346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80" name="六邊形 379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1" name="六邊形 380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2" name="六邊形 381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3" name="六邊形 382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4" name="六邊形 383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5" name="六邊形 384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6" name="六邊形 385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8" name="群組 347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73" name="六邊形 372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4" name="六邊形 373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5" name="六邊形 374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6" name="六邊形 375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7" name="六邊形 376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8" name="六邊形 377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9" name="六邊形 378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49" name="群組 348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66" name="六邊形 365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7" name="六邊形 366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8" name="六邊形 367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9" name="六邊形 368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0" name="六邊形 369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1" name="六邊形 370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2" name="六邊形 371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0" name="群組 349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59" name="六邊形 358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六邊形 359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1" name="六邊形 360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2" name="六邊形 36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3" name="六邊形 362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4" name="六邊形 363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5" name="六邊形 364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1" name="群組 350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352" name="六邊形 351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六邊形 352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4" name="六邊形 353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5" name="六邊形 354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6" name="六邊形 355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7" name="六邊形 356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8" name="六邊形 357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401" name="群組 400"/>
            <p:cNvGrpSpPr/>
            <p:nvPr/>
          </p:nvGrpSpPr>
          <p:grpSpPr>
            <a:xfrm>
              <a:off x="3418175" y="1765455"/>
              <a:ext cx="2031927" cy="2011097"/>
              <a:chOff x="459325" y="1140064"/>
              <a:chExt cx="4982753" cy="4931673"/>
            </a:xfrm>
          </p:grpSpPr>
          <p:grpSp>
            <p:nvGrpSpPr>
              <p:cNvPr id="402" name="群組 401"/>
              <p:cNvGrpSpPr/>
              <p:nvPr/>
            </p:nvGrpSpPr>
            <p:grpSpPr>
              <a:xfrm>
                <a:off x="2060923" y="2681212"/>
                <a:ext cx="1779557" cy="1849377"/>
                <a:chOff x="1104320" y="1330712"/>
                <a:chExt cx="3305899" cy="343560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451" name="六邊形 450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六邊形 451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3" name="六邊形 45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4" name="六邊形 453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5" name="六邊形 454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6" name="六邊形 455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7" name="六邊形 456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3" name="群組 402"/>
              <p:cNvGrpSpPr/>
              <p:nvPr/>
            </p:nvGrpSpPr>
            <p:grpSpPr>
              <a:xfrm>
                <a:off x="993191" y="144829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44" name="六邊形 443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六邊形 444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6" name="六邊形 445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7" name="六邊形 446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8" name="六邊形 447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9" name="六邊形 448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0" name="六邊形 449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4" name="群組 403"/>
              <p:cNvGrpSpPr/>
              <p:nvPr/>
            </p:nvGrpSpPr>
            <p:grpSpPr>
              <a:xfrm>
                <a:off x="2594789" y="1140064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37" name="六邊形 436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8" name="六邊形 43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9" name="六邊形 438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0" name="六邊形 439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1" name="六邊形 440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2" name="六邊形 441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3" name="六邊形 442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5" name="群組 404"/>
              <p:cNvGrpSpPr/>
              <p:nvPr/>
            </p:nvGrpSpPr>
            <p:grpSpPr>
              <a:xfrm>
                <a:off x="3662521" y="2372983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30" name="六邊形 429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1" name="六邊形 430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2" name="六邊形 431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3" name="六邊形 432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4" name="六邊形 433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5" name="六邊形 43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6" name="六邊形 435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6" name="群組 405"/>
              <p:cNvGrpSpPr/>
              <p:nvPr/>
            </p:nvGrpSpPr>
            <p:grpSpPr>
              <a:xfrm>
                <a:off x="3128655" y="3914131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23" name="六邊形 422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4" name="六邊形 423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5" name="六邊形 424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6" name="六邊形 425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7" name="六邊形 426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8" name="六邊形 427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9" name="六邊形 42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7" name="群組 406"/>
              <p:cNvGrpSpPr/>
              <p:nvPr/>
            </p:nvGrpSpPr>
            <p:grpSpPr>
              <a:xfrm>
                <a:off x="1527057" y="4222360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16" name="六邊形 41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7" name="六邊形 416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8" name="六邊形 417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9" name="六邊形 418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0" name="六邊形 419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1" name="六邊形 420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2" name="六邊形 421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08" name="群組 407"/>
              <p:cNvGrpSpPr/>
              <p:nvPr/>
            </p:nvGrpSpPr>
            <p:grpSpPr>
              <a:xfrm>
                <a:off x="459325" y="2989442"/>
                <a:ext cx="1779557" cy="1849377"/>
                <a:chOff x="1104320" y="1330712"/>
                <a:chExt cx="3305899" cy="3435603"/>
              </a:xfrm>
            </p:grpSpPr>
            <p:sp>
              <p:nvSpPr>
                <p:cNvPr id="409" name="六邊形 408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096087" y="24759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六邊形 409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096087" y="1330712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1" name="六邊形 410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104320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2" name="六邊形 41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104320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3" name="六邊形 41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096087" y="36211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4" name="六邊形 413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087855" y="3048514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5" name="六邊形 41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087855" y="1903313"/>
                  <a:ext cx="1322364" cy="1145201"/>
                </a:xfrm>
                <a:prstGeom prst="hexagon">
                  <a:avLst>
                    <a:gd name="adj" fmla="val 28868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515" name="六邊形 514">
            <a:extLst>
              <a:ext uri="{FF2B5EF4-FFF2-40B4-BE49-F238E27FC236}">
                <a16:creationId xmlns:a16="http://schemas.microsoft.com/office/drawing/2014/main" id="{BAC8BF44-3AAE-4FF9-AC99-76BAD793B7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47348" y="3476736"/>
            <a:ext cx="711825" cy="616459"/>
          </a:xfrm>
          <a:prstGeom prst="hexagon">
            <a:avLst>
              <a:gd name="adj" fmla="val 28868"/>
              <a:gd name="vf" fmla="val 11547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最下</a:t>
            </a:r>
          </a:p>
        </p:txBody>
      </p:sp>
      <p:sp>
        <p:nvSpPr>
          <p:cNvPr id="4" name="文字方塊 3"/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149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948342-6428-4666-99FF-5AC4DEB5E9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1745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小彙整 </a:t>
            </a:r>
            <a:r>
              <a:rPr lang="en-US" altLang="zh-TW" dirty="0"/>
              <a:t>-</a:t>
            </a:r>
            <a:r>
              <a:rPr lang="zh-TW" altLang="en-US" dirty="0"/>
              <a:t>正鑲嵌 </a:t>
            </a:r>
            <a:r>
              <a:rPr lang="en-US" altLang="zh-TW" dirty="0"/>
              <a:t>– </a:t>
            </a:r>
            <a:r>
              <a:rPr lang="zh-TW" altLang="en-US" dirty="0"/>
              <a:t>銜接法 </a:t>
            </a:r>
          </a:p>
        </p:txBody>
      </p: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150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39803E-8240-45BF-9B77-37ACC86D79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866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自我挑戰</a:t>
            </a:r>
            <a:r>
              <a:rPr lang="en-US" altLang="zh-TW" dirty="0"/>
              <a:t>II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151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51AF55-6550-49BE-8E7E-7B7BD0EC7EB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82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其他半正鑲嵌作品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4920D2D-1B9F-4DA7-B16A-FDC2D2126232}"/>
              </a:ext>
            </a:extLst>
          </p:cNvPr>
          <p:cNvGrpSpPr/>
          <p:nvPr/>
        </p:nvGrpSpPr>
        <p:grpSpPr>
          <a:xfrm>
            <a:off x="9043248" y="1135135"/>
            <a:ext cx="2521229" cy="1932133"/>
            <a:chOff x="1160201" y="1135135"/>
            <a:chExt cx="4601503" cy="352634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D16361B-32F6-4687-B55D-64FBC8B9752D}"/>
                </a:ext>
              </a:extLst>
            </p:cNvPr>
            <p:cNvGrpSpPr/>
            <p:nvPr/>
          </p:nvGrpSpPr>
          <p:grpSpPr>
            <a:xfrm>
              <a:off x="2310579" y="1135136"/>
              <a:ext cx="1917291" cy="3526340"/>
              <a:chOff x="658760" y="1125304"/>
              <a:chExt cx="1917291" cy="3526340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4A4411BE-BE14-4ABB-AF1B-9C696BECBBE6}"/>
                  </a:ext>
                </a:extLst>
              </p:cNvPr>
              <p:cNvGrpSpPr/>
              <p:nvPr/>
            </p:nvGrpSpPr>
            <p:grpSpPr>
              <a:xfrm>
                <a:off x="658760" y="1125304"/>
                <a:ext cx="1533835" cy="2095253"/>
                <a:chOff x="658760" y="1125304"/>
                <a:chExt cx="1533835" cy="2095253"/>
              </a:xfrm>
            </p:grpSpPr>
            <p:sp>
              <p:nvSpPr>
                <p:cNvPr id="44" name="手繪多邊形 90" descr="R4">
                  <a:extLst>
                    <a:ext uri="{FF2B5EF4-FFF2-40B4-BE49-F238E27FC236}">
                      <a16:creationId xmlns:a16="http://schemas.microsoft.com/office/drawing/2014/main" id="{1606C580-0F92-4D0B-BA4A-CBFA469B5FCE}"/>
                    </a:ext>
                  </a:extLst>
                </p:cNvPr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658760" y="1789472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DFFB6"/>
                </a:solidFill>
                <a:ln>
                  <a:solidFill>
                    <a:srgbClr val="FDFF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手繪多邊形 91" descr="R4">
                  <a:extLst>
                    <a:ext uri="{FF2B5EF4-FFF2-40B4-BE49-F238E27FC236}">
                      <a16:creationId xmlns:a16="http://schemas.microsoft.com/office/drawing/2014/main" id="{3426DE91-AFA8-4507-81BF-0031F1C8C7B2}"/>
                    </a:ext>
                  </a:extLst>
                </p:cNvPr>
                <p:cNvSpPr/>
                <p:nvPr>
                  <p:custDataLst>
                    <p:tags r:id="rId110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手繪多邊形 92" descr="R3">
                  <a:extLst>
                    <a:ext uri="{FF2B5EF4-FFF2-40B4-BE49-F238E27FC236}">
                      <a16:creationId xmlns:a16="http://schemas.microsoft.com/office/drawing/2014/main" id="{8DA02215-540B-43EF-857F-459867965286}"/>
                    </a:ext>
                  </a:extLst>
                </p:cNvPr>
                <p:cNvSpPr/>
                <p:nvPr>
                  <p:custDataLst>
                    <p:tags r:id="rId111"/>
                  </p:custDataLst>
                </p:nvPr>
              </p:nvSpPr>
              <p:spPr>
                <a:xfrm rot="10800001">
                  <a:off x="658760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手繪多邊形 93" descr="R3">
                  <a:extLst>
                    <a:ext uri="{FF2B5EF4-FFF2-40B4-BE49-F238E27FC236}">
                      <a16:creationId xmlns:a16="http://schemas.microsoft.com/office/drawing/2014/main" id="{21046C84-B856-4FD2-9046-8616B4B8838A}"/>
                    </a:ext>
                  </a:extLst>
                </p:cNvPr>
                <p:cNvSpPr/>
                <p:nvPr>
                  <p:custDataLst>
                    <p:tags r:id="rId112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手繪多邊形 94" descr="R3">
                  <a:extLst>
                    <a:ext uri="{FF2B5EF4-FFF2-40B4-BE49-F238E27FC236}">
                      <a16:creationId xmlns:a16="http://schemas.microsoft.com/office/drawing/2014/main" id="{3FBC8F67-0A9F-470E-893C-72E1AF4989B1}"/>
                    </a:ext>
                  </a:extLst>
                </p:cNvPr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手繪多邊形 95" descr="R3">
                  <a:extLst>
                    <a:ext uri="{FF2B5EF4-FFF2-40B4-BE49-F238E27FC236}">
                      <a16:creationId xmlns:a16="http://schemas.microsoft.com/office/drawing/2014/main" id="{A7895EB9-6C76-482F-87ED-D0B15EB156FE}"/>
                    </a:ext>
                  </a:extLst>
                </p:cNvPr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658761" y="1125304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223DAA04-2C98-4CEE-A37A-45A9E21412CB}"/>
                  </a:ext>
                </a:extLst>
              </p:cNvPr>
              <p:cNvGrpSpPr/>
              <p:nvPr/>
            </p:nvGrpSpPr>
            <p:grpSpPr>
              <a:xfrm>
                <a:off x="1042216" y="2556391"/>
                <a:ext cx="1533835" cy="2095253"/>
                <a:chOff x="658760" y="1125304"/>
                <a:chExt cx="1533835" cy="2095253"/>
              </a:xfrm>
            </p:grpSpPr>
            <p:sp>
              <p:nvSpPr>
                <p:cNvPr id="38" name="手繪多邊形 84" descr="R4">
                  <a:extLst>
                    <a:ext uri="{FF2B5EF4-FFF2-40B4-BE49-F238E27FC236}">
                      <a16:creationId xmlns:a16="http://schemas.microsoft.com/office/drawing/2014/main" id="{E23B8070-C61A-4829-B391-992EA1B2D2B0}"/>
                    </a:ext>
                  </a:extLst>
                </p:cNvPr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658760" y="1789472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DFFB6"/>
                </a:solidFill>
                <a:ln>
                  <a:solidFill>
                    <a:srgbClr val="FDFF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手繪多邊形 85" descr="R4">
                  <a:extLst>
                    <a:ext uri="{FF2B5EF4-FFF2-40B4-BE49-F238E27FC236}">
                      <a16:creationId xmlns:a16="http://schemas.microsoft.com/office/drawing/2014/main" id="{3C6A78A0-7D20-4E57-841F-1B662910E1AE}"/>
                    </a:ext>
                  </a:extLst>
                </p:cNvPr>
                <p:cNvSpPr/>
                <p:nvPr>
                  <p:custDataLst>
                    <p:tags r:id="rId104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手繪多邊形 86" descr="R3">
                  <a:extLst>
                    <a:ext uri="{FF2B5EF4-FFF2-40B4-BE49-F238E27FC236}">
                      <a16:creationId xmlns:a16="http://schemas.microsoft.com/office/drawing/2014/main" id="{F91F2D06-C097-4467-869C-44B588C6FE2F}"/>
                    </a:ext>
                  </a:extLst>
                </p:cNvPr>
                <p:cNvSpPr/>
                <p:nvPr>
                  <p:custDataLst>
                    <p:tags r:id="rId105"/>
                  </p:custDataLst>
                </p:nvPr>
              </p:nvSpPr>
              <p:spPr>
                <a:xfrm rot="10800001">
                  <a:off x="658760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手繪多邊形 87" descr="R3">
                  <a:extLst>
                    <a:ext uri="{FF2B5EF4-FFF2-40B4-BE49-F238E27FC236}">
                      <a16:creationId xmlns:a16="http://schemas.microsoft.com/office/drawing/2014/main" id="{1049D2EA-F079-41EF-A1E8-2707C1B54031}"/>
                    </a:ext>
                  </a:extLst>
                </p:cNvPr>
                <p:cNvSpPr/>
                <p:nvPr>
                  <p:custDataLst>
                    <p:tags r:id="rId106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手繪多邊形 88" descr="R3">
                  <a:extLst>
                    <a:ext uri="{FF2B5EF4-FFF2-40B4-BE49-F238E27FC236}">
                      <a16:creationId xmlns:a16="http://schemas.microsoft.com/office/drawing/2014/main" id="{54536227-CBF1-473C-8854-BD6D2133468B}"/>
                    </a:ext>
                  </a:extLst>
                </p:cNvPr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手繪多邊形 89" descr="R3">
                  <a:extLst>
                    <a:ext uri="{FF2B5EF4-FFF2-40B4-BE49-F238E27FC236}">
                      <a16:creationId xmlns:a16="http://schemas.microsoft.com/office/drawing/2014/main" id="{A9DE6E29-1F5A-4B82-BCBD-B7061706441A}"/>
                    </a:ext>
                  </a:extLst>
                </p:cNvPr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658761" y="1125304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9C56623-27AA-4190-B39F-157941D3771E}"/>
                </a:ext>
              </a:extLst>
            </p:cNvPr>
            <p:cNvGrpSpPr/>
            <p:nvPr/>
          </p:nvGrpSpPr>
          <p:grpSpPr>
            <a:xfrm>
              <a:off x="1160201" y="1135135"/>
              <a:ext cx="1533835" cy="3526339"/>
              <a:chOff x="1042216" y="1125305"/>
              <a:chExt cx="1533835" cy="3526339"/>
            </a:xfrm>
          </p:grpSpPr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D7FF5FBC-A555-4909-8F3D-7BBC1864FFB0}"/>
                  </a:ext>
                </a:extLst>
              </p:cNvPr>
              <p:cNvGrpSpPr/>
              <p:nvPr/>
            </p:nvGrpSpPr>
            <p:grpSpPr>
              <a:xfrm>
                <a:off x="1425677" y="1125305"/>
                <a:ext cx="766918" cy="2095252"/>
                <a:chOff x="1425677" y="1125305"/>
                <a:chExt cx="766918" cy="2095252"/>
              </a:xfrm>
            </p:grpSpPr>
            <p:sp>
              <p:nvSpPr>
                <p:cNvPr id="31" name="手繪多邊形 69" descr="R4">
                  <a:extLst>
                    <a:ext uri="{FF2B5EF4-FFF2-40B4-BE49-F238E27FC236}">
                      <a16:creationId xmlns:a16="http://schemas.microsoft.com/office/drawing/2014/main" id="{3542BB45-7451-4228-8B38-22CF463ABB39}"/>
                    </a:ext>
                  </a:extLst>
                </p:cNvPr>
                <p:cNvSpPr/>
                <p:nvPr>
                  <p:custDataLst>
                    <p:tags r:id="rId100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手繪多邊形 71" descr="R3">
                  <a:extLst>
                    <a:ext uri="{FF2B5EF4-FFF2-40B4-BE49-F238E27FC236}">
                      <a16:creationId xmlns:a16="http://schemas.microsoft.com/office/drawing/2014/main" id="{34D720DB-68FF-45F1-AAE6-CC5CCA25B0E4}"/>
                    </a:ext>
                  </a:extLst>
                </p:cNvPr>
                <p:cNvSpPr/>
                <p:nvPr>
                  <p:custDataLst>
                    <p:tags r:id="rId101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手繪多邊形 72" descr="R3">
                  <a:extLst>
                    <a:ext uri="{FF2B5EF4-FFF2-40B4-BE49-F238E27FC236}">
                      <a16:creationId xmlns:a16="http://schemas.microsoft.com/office/drawing/2014/main" id="{AB0247D1-C12A-41B9-A838-6D88D77353D8}"/>
                    </a:ext>
                  </a:extLst>
                </p:cNvPr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4DA9D0A9-5AD6-491B-8181-564F01C0084E}"/>
                  </a:ext>
                </a:extLst>
              </p:cNvPr>
              <p:cNvGrpSpPr/>
              <p:nvPr/>
            </p:nvGrpSpPr>
            <p:grpSpPr>
              <a:xfrm>
                <a:off x="1042216" y="2556391"/>
                <a:ext cx="1533835" cy="2095253"/>
                <a:chOff x="658760" y="1125304"/>
                <a:chExt cx="1533835" cy="2095253"/>
              </a:xfrm>
            </p:grpSpPr>
            <p:sp>
              <p:nvSpPr>
                <p:cNvPr id="24" name="手繪多邊形 75" descr="R4">
                  <a:extLst>
                    <a:ext uri="{FF2B5EF4-FFF2-40B4-BE49-F238E27FC236}">
                      <a16:creationId xmlns:a16="http://schemas.microsoft.com/office/drawing/2014/main" id="{261F4DED-696F-4F60-9167-A15CD9712F01}"/>
                    </a:ext>
                  </a:extLst>
                </p:cNvPr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658760" y="1789472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DFFB6"/>
                </a:solidFill>
                <a:ln>
                  <a:solidFill>
                    <a:srgbClr val="FDFF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手繪多邊形 76" descr="R4">
                  <a:extLst>
                    <a:ext uri="{FF2B5EF4-FFF2-40B4-BE49-F238E27FC236}">
                      <a16:creationId xmlns:a16="http://schemas.microsoft.com/office/drawing/2014/main" id="{B5C33904-C940-4AF4-9A82-2484577F3D59}"/>
                    </a:ext>
                  </a:extLst>
                </p:cNvPr>
                <p:cNvSpPr/>
                <p:nvPr>
                  <p:custDataLst>
                    <p:tags r:id="rId95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手繪多邊形 77" descr="R3">
                  <a:extLst>
                    <a:ext uri="{FF2B5EF4-FFF2-40B4-BE49-F238E27FC236}">
                      <a16:creationId xmlns:a16="http://schemas.microsoft.com/office/drawing/2014/main" id="{761BB218-DAA8-4026-A624-79A4B9D96459}"/>
                    </a:ext>
                  </a:extLst>
                </p:cNvPr>
                <p:cNvSpPr/>
                <p:nvPr>
                  <p:custDataLst>
                    <p:tags r:id="rId96"/>
                  </p:custDataLst>
                </p:nvPr>
              </p:nvSpPr>
              <p:spPr>
                <a:xfrm rot="10800001">
                  <a:off x="658760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手繪多邊形 78" descr="R3">
                  <a:extLst>
                    <a:ext uri="{FF2B5EF4-FFF2-40B4-BE49-F238E27FC236}">
                      <a16:creationId xmlns:a16="http://schemas.microsoft.com/office/drawing/2014/main" id="{02C36C0D-5147-4090-A7B5-0CCE28D5CFCB}"/>
                    </a:ext>
                  </a:extLst>
                </p:cNvPr>
                <p:cNvSpPr/>
                <p:nvPr>
                  <p:custDataLst>
                    <p:tags r:id="rId97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手繪多邊形 79" descr="R3">
                  <a:extLst>
                    <a:ext uri="{FF2B5EF4-FFF2-40B4-BE49-F238E27FC236}">
                      <a16:creationId xmlns:a16="http://schemas.microsoft.com/office/drawing/2014/main" id="{E31D3592-85A9-42A1-99FE-3EABE01F5159}"/>
                    </a:ext>
                  </a:extLst>
                </p:cNvPr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" name="手繪多邊形 80" descr="R3">
                  <a:extLst>
                    <a:ext uri="{FF2B5EF4-FFF2-40B4-BE49-F238E27FC236}">
                      <a16:creationId xmlns:a16="http://schemas.microsoft.com/office/drawing/2014/main" id="{B2C75853-8480-4A7A-A029-B5B77D1F833A}"/>
                    </a:ext>
                  </a:extLst>
                </p:cNvPr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658761" y="1125304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1EC471E-BCF5-4EF4-9B39-A48B9A391BBA}"/>
                </a:ext>
              </a:extLst>
            </p:cNvPr>
            <p:cNvGrpSpPr/>
            <p:nvPr/>
          </p:nvGrpSpPr>
          <p:grpSpPr>
            <a:xfrm>
              <a:off x="3844413" y="1135137"/>
              <a:ext cx="1917291" cy="3526340"/>
              <a:chOff x="658760" y="1125304"/>
              <a:chExt cx="1917291" cy="3526340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05F3699B-1D05-4AC7-88FE-031BFC7E31CF}"/>
                  </a:ext>
                </a:extLst>
              </p:cNvPr>
              <p:cNvGrpSpPr/>
              <p:nvPr/>
            </p:nvGrpSpPr>
            <p:grpSpPr>
              <a:xfrm>
                <a:off x="658760" y="1125304"/>
                <a:ext cx="1533835" cy="2095253"/>
                <a:chOff x="658760" y="1125304"/>
                <a:chExt cx="1533835" cy="2095253"/>
              </a:xfrm>
            </p:grpSpPr>
            <p:sp>
              <p:nvSpPr>
                <p:cNvPr id="16" name="手繪多邊形 105" descr="R4">
                  <a:extLst>
                    <a:ext uri="{FF2B5EF4-FFF2-40B4-BE49-F238E27FC236}">
                      <a16:creationId xmlns:a16="http://schemas.microsoft.com/office/drawing/2014/main" id="{41BAF8EA-EE76-4CDE-AACF-C0AEE37B6FAD}"/>
                    </a:ext>
                  </a:extLst>
                </p:cNvPr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658760" y="1789472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DFFB6"/>
                </a:solidFill>
                <a:ln>
                  <a:solidFill>
                    <a:srgbClr val="FDFF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手繪多邊形 106" descr="R4">
                  <a:extLst>
                    <a:ext uri="{FF2B5EF4-FFF2-40B4-BE49-F238E27FC236}">
                      <a16:creationId xmlns:a16="http://schemas.microsoft.com/office/drawing/2014/main" id="{7B097088-20E0-4924-A31A-E623B6EFFD3D}"/>
                    </a:ext>
                  </a:extLst>
                </p:cNvPr>
                <p:cNvSpPr/>
                <p:nvPr>
                  <p:custDataLst>
                    <p:tags r:id="rId89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手繪多邊形 107" descr="R3">
                  <a:extLst>
                    <a:ext uri="{FF2B5EF4-FFF2-40B4-BE49-F238E27FC236}">
                      <a16:creationId xmlns:a16="http://schemas.microsoft.com/office/drawing/2014/main" id="{9B4A01B4-2A21-4E7E-A592-80B380754BF4}"/>
                    </a:ext>
                  </a:extLst>
                </p:cNvPr>
                <p:cNvSpPr/>
                <p:nvPr>
                  <p:custDataLst>
                    <p:tags r:id="rId90"/>
                  </p:custDataLst>
                </p:nvPr>
              </p:nvSpPr>
              <p:spPr>
                <a:xfrm rot="10800001">
                  <a:off x="658760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手繪多邊形 108" descr="R3">
                  <a:extLst>
                    <a:ext uri="{FF2B5EF4-FFF2-40B4-BE49-F238E27FC236}">
                      <a16:creationId xmlns:a16="http://schemas.microsoft.com/office/drawing/2014/main" id="{39F67A3A-58D8-4630-A62D-0B5B05ED6EDC}"/>
                    </a:ext>
                  </a:extLst>
                </p:cNvPr>
                <p:cNvSpPr/>
                <p:nvPr>
                  <p:custDataLst>
                    <p:tags r:id="rId91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手繪多邊形 109" descr="R3">
                  <a:extLst>
                    <a:ext uri="{FF2B5EF4-FFF2-40B4-BE49-F238E27FC236}">
                      <a16:creationId xmlns:a16="http://schemas.microsoft.com/office/drawing/2014/main" id="{2E1F60A2-DB8D-4845-B15F-9842D95C89EC}"/>
                    </a:ext>
                  </a:extLst>
                </p:cNvPr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手繪多邊形 110" descr="R3">
                  <a:extLst>
                    <a:ext uri="{FF2B5EF4-FFF2-40B4-BE49-F238E27FC236}">
                      <a16:creationId xmlns:a16="http://schemas.microsoft.com/office/drawing/2014/main" id="{132DF6C3-C921-4FBD-BAF7-EEDF8CB5CECA}"/>
                    </a:ext>
                  </a:extLst>
                </p:cNvPr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658761" y="1125304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6980C3A8-627D-4C2A-98B9-12F18A0FBB80}"/>
                  </a:ext>
                </a:extLst>
              </p:cNvPr>
              <p:cNvGrpSpPr/>
              <p:nvPr/>
            </p:nvGrpSpPr>
            <p:grpSpPr>
              <a:xfrm>
                <a:off x="1042216" y="2556391"/>
                <a:ext cx="1533835" cy="2095253"/>
                <a:chOff x="658760" y="1125304"/>
                <a:chExt cx="1533835" cy="2095253"/>
              </a:xfrm>
            </p:grpSpPr>
            <p:sp>
              <p:nvSpPr>
                <p:cNvPr id="10" name="手繪多邊形 99" descr="R4">
                  <a:extLst>
                    <a:ext uri="{FF2B5EF4-FFF2-40B4-BE49-F238E27FC236}">
                      <a16:creationId xmlns:a16="http://schemas.microsoft.com/office/drawing/2014/main" id="{1AEC9758-DEE3-4FF5-9E7A-0012A54DE99C}"/>
                    </a:ext>
                  </a:extLst>
                </p:cNvPr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658760" y="1789472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DFFB6"/>
                </a:solidFill>
                <a:ln>
                  <a:solidFill>
                    <a:srgbClr val="FDFF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手繪多邊形 100" descr="R4">
                  <a:extLst>
                    <a:ext uri="{FF2B5EF4-FFF2-40B4-BE49-F238E27FC236}">
                      <a16:creationId xmlns:a16="http://schemas.microsoft.com/office/drawing/2014/main" id="{1D67A7D3-30D8-454A-8A4C-BBB082A6244A}"/>
                    </a:ext>
                  </a:extLst>
                </p:cNvPr>
                <p:cNvSpPr/>
                <p:nvPr>
                  <p:custDataLst>
                    <p:tags r:id="rId83"/>
                  </p:custDataLst>
                </p:nvPr>
              </p:nvSpPr>
              <p:spPr>
                <a:xfrm rot="5400005">
                  <a:off x="1425677" y="1789473"/>
                  <a:ext cx="766917" cy="766916"/>
                </a:xfrm>
                <a:custGeom>
                  <a:avLst/>
                  <a:gdLst>
                    <a:gd name="connsiteX0" fmla="*/ 1145369 w 1145369"/>
                    <a:gd name="connsiteY0" fmla="*/ 0 h 1145368"/>
                    <a:gd name="connsiteX1" fmla="*/ 1 w 1145369"/>
                    <a:gd name="connsiteY1" fmla="*/ 0 h 1145368"/>
                    <a:gd name="connsiteX2" fmla="*/ 0 w 1145369"/>
                    <a:gd name="connsiteY2" fmla="*/ 1145368 h 1145368"/>
                    <a:gd name="connsiteX3" fmla="*/ 1145368 w 1145369"/>
                    <a:gd name="connsiteY3" fmla="*/ 1145368 h 1145368"/>
                    <a:gd name="connsiteX4" fmla="*/ 1145369 w 1145369"/>
                    <a:gd name="connsiteY4" fmla="*/ 0 h 1145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5369" h="1145368">
                      <a:moveTo>
                        <a:pt x="1145369" y="0"/>
                      </a:moveTo>
                      <a:lnTo>
                        <a:pt x="1" y="0"/>
                      </a:lnTo>
                      <a:lnTo>
                        <a:pt x="0" y="1145368"/>
                      </a:lnTo>
                      <a:lnTo>
                        <a:pt x="1145368" y="1145368"/>
                      </a:lnTo>
                      <a:lnTo>
                        <a:pt x="1145369" y="0"/>
                      </a:lnTo>
                      <a:close/>
                    </a:path>
                  </a:pathLst>
                </a:custGeom>
                <a:solidFill>
                  <a:srgbClr val="FFADAD"/>
                </a:solidFill>
                <a:ln>
                  <a:solidFill>
                    <a:srgbClr val="FF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手繪多邊形 101" descr="R3">
                  <a:extLst>
                    <a:ext uri="{FF2B5EF4-FFF2-40B4-BE49-F238E27FC236}">
                      <a16:creationId xmlns:a16="http://schemas.microsoft.com/office/drawing/2014/main" id="{BC7A0658-3D2E-4262-9A91-6DD6D99460DC}"/>
                    </a:ext>
                  </a:extLst>
                </p:cNvPr>
                <p:cNvSpPr/>
                <p:nvPr>
                  <p:custDataLst>
                    <p:tags r:id="rId84"/>
                  </p:custDataLst>
                </p:nvPr>
              </p:nvSpPr>
              <p:spPr>
                <a:xfrm rot="10800001">
                  <a:off x="658760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手繪多邊形 102" descr="R3">
                  <a:extLst>
                    <a:ext uri="{FF2B5EF4-FFF2-40B4-BE49-F238E27FC236}">
                      <a16:creationId xmlns:a16="http://schemas.microsoft.com/office/drawing/2014/main" id="{BB8E996C-C792-42FF-9AD2-03B5BF2ABADC}"/>
                    </a:ext>
                  </a:extLst>
                </p:cNvPr>
                <p:cNvSpPr/>
                <p:nvPr>
                  <p:custDataLst>
                    <p:tags r:id="rId85"/>
                  </p:custDataLst>
                </p:nvPr>
              </p:nvSpPr>
              <p:spPr>
                <a:xfrm rot="10800000">
                  <a:off x="1425677" y="2556388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EEEE0"/>
                </a:solidFill>
                <a:ln>
                  <a:solidFill>
                    <a:srgbClr val="AEEE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" name="手繪多邊形 103" descr="R3">
                  <a:extLst>
                    <a:ext uri="{FF2B5EF4-FFF2-40B4-BE49-F238E27FC236}">
                      <a16:creationId xmlns:a16="http://schemas.microsoft.com/office/drawing/2014/main" id="{750A1EBC-2064-464A-AB7B-19C435D9CBC8}"/>
                    </a:ext>
                  </a:extLst>
                </p:cNvPr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1425679" y="1125305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手繪多邊形 104" descr="R3">
                  <a:extLst>
                    <a:ext uri="{FF2B5EF4-FFF2-40B4-BE49-F238E27FC236}">
                      <a16:creationId xmlns:a16="http://schemas.microsoft.com/office/drawing/2014/main" id="{568A8107-C225-4D5A-9E68-17BB54B6FB7F}"/>
                    </a:ext>
                  </a:extLst>
                </p:cNvPr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658761" y="1125304"/>
                  <a:ext cx="766916" cy="664169"/>
                </a:xfrm>
                <a:custGeom>
                  <a:avLst/>
                  <a:gdLst>
                    <a:gd name="connsiteX0" fmla="*/ 701392 w 1402783"/>
                    <a:gd name="connsiteY0" fmla="*/ 0 h 1214847"/>
                    <a:gd name="connsiteX1" fmla="*/ 0 w 1402783"/>
                    <a:gd name="connsiteY1" fmla="*/ 1214846 h 1214847"/>
                    <a:gd name="connsiteX2" fmla="*/ 1402783 w 1402783"/>
                    <a:gd name="connsiteY2" fmla="*/ 1214847 h 1214847"/>
                    <a:gd name="connsiteX3" fmla="*/ 701392 w 1402783"/>
                    <a:gd name="connsiteY3" fmla="*/ 0 h 1214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2783" h="1214847">
                      <a:moveTo>
                        <a:pt x="701392" y="0"/>
                      </a:moveTo>
                      <a:lnTo>
                        <a:pt x="0" y="1214846"/>
                      </a:lnTo>
                      <a:lnTo>
                        <a:pt x="1402783" y="1214847"/>
                      </a:lnTo>
                      <a:lnTo>
                        <a:pt x="701392" y="0"/>
                      </a:lnTo>
                      <a:close/>
                    </a:path>
                  </a:pathLst>
                </a:custGeom>
                <a:solidFill>
                  <a:srgbClr val="A2B9EB"/>
                </a:solidFill>
                <a:ln>
                  <a:solidFill>
                    <a:srgbClr val="A2B9E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FA499B5-0161-4377-B9EE-064F89B3B96C}"/>
              </a:ext>
            </a:extLst>
          </p:cNvPr>
          <p:cNvSpPr/>
          <p:nvPr/>
        </p:nvSpPr>
        <p:spPr>
          <a:xfrm>
            <a:off x="9789018" y="3105835"/>
            <a:ext cx="1863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SzPts val="8900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苗栗高商</a:t>
            </a:r>
            <a:b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蔣小娃老師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02083D3-71C1-4223-A748-2B928D5E4739}"/>
              </a:ext>
            </a:extLst>
          </p:cNvPr>
          <p:cNvSpPr/>
          <p:nvPr/>
        </p:nvSpPr>
        <p:spPr>
          <a:xfrm>
            <a:off x="8886025" y="3131603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(3.3.3.4.4)</a:t>
            </a:r>
            <a:endParaRPr lang="zh-TW" altLang="en-US" dirty="0"/>
          </a:p>
        </p:txBody>
      </p:sp>
      <p:grpSp>
        <p:nvGrpSpPr>
          <p:cNvPr id="231" name="群組 230">
            <a:extLst>
              <a:ext uri="{FF2B5EF4-FFF2-40B4-BE49-F238E27FC236}">
                <a16:creationId xmlns:a16="http://schemas.microsoft.com/office/drawing/2014/main" id="{C90074F8-BF41-40A2-92C7-CEAF97E6FE37}"/>
              </a:ext>
            </a:extLst>
          </p:cNvPr>
          <p:cNvGrpSpPr/>
          <p:nvPr/>
        </p:nvGrpSpPr>
        <p:grpSpPr>
          <a:xfrm>
            <a:off x="5700689" y="1236199"/>
            <a:ext cx="2667948" cy="1732994"/>
            <a:chOff x="5351420" y="1236199"/>
            <a:chExt cx="2667948" cy="1732994"/>
          </a:xfrm>
        </p:grpSpPr>
        <p:sp>
          <p:nvSpPr>
            <p:cNvPr id="215" name="手繪多邊形: 圖案 214" descr="R8">
              <a:extLst>
                <a:ext uri="{FF2B5EF4-FFF2-40B4-BE49-F238E27FC236}">
                  <a16:creationId xmlns:a16="http://schemas.microsoft.com/office/drawing/2014/main" id="{2D382E57-51D4-46F3-A39F-ABEE1C30A68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585160" y="1469939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6" name="手繪多邊形: 圖案 215" descr="R8">
              <a:extLst>
                <a:ext uri="{FF2B5EF4-FFF2-40B4-BE49-F238E27FC236}">
                  <a16:creationId xmlns:a16="http://schemas.microsoft.com/office/drawing/2014/main" id="{693A8CEF-C030-44DE-B324-D7C3440A8B6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2">
              <a:off x="5351421" y="170367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7" name="手繪多邊形: 圖案 216" descr="R8">
              <a:extLst>
                <a:ext uri="{FF2B5EF4-FFF2-40B4-BE49-F238E27FC236}">
                  <a16:creationId xmlns:a16="http://schemas.microsoft.com/office/drawing/2014/main" id="{A60BA5B6-CFC4-421C-8946-2D2EC9780D9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0800002">
              <a:off x="5585160" y="1937417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8" name="手繪多邊形: 圖案 217" descr="R8">
              <a:extLst>
                <a:ext uri="{FF2B5EF4-FFF2-40B4-BE49-F238E27FC236}">
                  <a16:creationId xmlns:a16="http://schemas.microsoft.com/office/drawing/2014/main" id="{40BC359B-64F5-41C1-BEFC-9B2580BF5CE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5400007">
              <a:off x="5818899" y="170367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1" name="手繪多邊形: 圖案 210" descr="R4">
              <a:extLst>
                <a:ext uri="{FF2B5EF4-FFF2-40B4-BE49-F238E27FC236}">
                  <a16:creationId xmlns:a16="http://schemas.microsoft.com/office/drawing/2014/main" id="{FA8F67B1-0136-442F-BA49-1C4C30911CB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81978" y="180049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2" name="手繪多邊形: 圖案 211" descr="R4">
              <a:extLst>
                <a:ext uri="{FF2B5EF4-FFF2-40B4-BE49-F238E27FC236}">
                  <a16:creationId xmlns:a16="http://schemas.microsoft.com/office/drawing/2014/main" id="{B21D1B7E-30CE-45A9-95F0-9C5AFBB139D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448239" y="156675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4" name="手繪多邊形: 圖案 213" descr="R4">
              <a:extLst>
                <a:ext uri="{FF2B5EF4-FFF2-40B4-BE49-F238E27FC236}">
                  <a16:creationId xmlns:a16="http://schemas.microsoft.com/office/drawing/2014/main" id="{BCE21AB5-DA2F-4D3A-928B-3307764E9AC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1">
              <a:off x="5448239" y="2034235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5" name="手繪多邊形: 圖案 204" descr="R8">
              <a:extLst>
                <a:ext uri="{FF2B5EF4-FFF2-40B4-BE49-F238E27FC236}">
                  <a16:creationId xmlns:a16="http://schemas.microsoft.com/office/drawing/2014/main" id="{10AE1C27-55FE-4C7E-B67B-606976F7146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20116" y="1469939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6" name="手繪多邊形: 圖案 205" descr="R8">
              <a:extLst>
                <a:ext uri="{FF2B5EF4-FFF2-40B4-BE49-F238E27FC236}">
                  <a16:creationId xmlns:a16="http://schemas.microsoft.com/office/drawing/2014/main" id="{F8EEDD2B-1378-486B-82E4-EE3EA2C4E86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6200002">
              <a:off x="6286377" y="170367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07" name="手繪多邊形: 圖案 206" descr="R8">
              <a:extLst>
                <a:ext uri="{FF2B5EF4-FFF2-40B4-BE49-F238E27FC236}">
                  <a16:creationId xmlns:a16="http://schemas.microsoft.com/office/drawing/2014/main" id="{7D3BDC23-D1C5-4589-B551-2038DBB0B0C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0800002">
              <a:off x="6520116" y="1937417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8" name="手繪多邊形: 圖案 207" descr="R8">
              <a:extLst>
                <a:ext uri="{FF2B5EF4-FFF2-40B4-BE49-F238E27FC236}">
                  <a16:creationId xmlns:a16="http://schemas.microsoft.com/office/drawing/2014/main" id="{0954B656-81AD-499D-B397-866B5872172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5400007">
              <a:off x="6753855" y="170367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1" name="手繪多邊形: 圖案 200" descr="R4">
              <a:extLst>
                <a:ext uri="{FF2B5EF4-FFF2-40B4-BE49-F238E27FC236}">
                  <a16:creationId xmlns:a16="http://schemas.microsoft.com/office/drawing/2014/main" id="{209F8EF0-4DD1-4F66-BA25-D464D51083D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616934" y="180049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2" name="手繪多邊形: 圖案 201" descr="R4">
              <a:extLst>
                <a:ext uri="{FF2B5EF4-FFF2-40B4-BE49-F238E27FC236}">
                  <a16:creationId xmlns:a16="http://schemas.microsoft.com/office/drawing/2014/main" id="{D59BCEC2-5BBA-457B-A0DA-773F5DD9AE2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383195" y="156675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3" name="手繪多邊形: 圖案 202" descr="R4">
              <a:extLst>
                <a:ext uri="{FF2B5EF4-FFF2-40B4-BE49-F238E27FC236}">
                  <a16:creationId xmlns:a16="http://schemas.microsoft.com/office/drawing/2014/main" id="{472754C5-F5AE-4834-AC76-82905C959A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rot="16200002">
              <a:off x="6149456" y="180049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04" name="手繪多邊形: 圖案 203" descr="R4">
              <a:extLst>
                <a:ext uri="{FF2B5EF4-FFF2-40B4-BE49-F238E27FC236}">
                  <a16:creationId xmlns:a16="http://schemas.microsoft.com/office/drawing/2014/main" id="{72A28B03-10AD-4F73-A56E-EF6AD5E7259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0800001">
              <a:off x="6383195" y="2034235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5" name="手繪多邊形: 圖案 194" descr="R8">
              <a:extLst>
                <a:ext uri="{FF2B5EF4-FFF2-40B4-BE49-F238E27FC236}">
                  <a16:creationId xmlns:a16="http://schemas.microsoft.com/office/drawing/2014/main" id="{92F8D7DD-D009-4D6B-970A-DF538999311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7455071" y="1469940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6" name="手繪多邊形: 圖案 195" descr="R8">
              <a:extLst>
                <a:ext uri="{FF2B5EF4-FFF2-40B4-BE49-F238E27FC236}">
                  <a16:creationId xmlns:a16="http://schemas.microsoft.com/office/drawing/2014/main" id="{1370DB84-6420-478B-B606-368137F36C3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2">
              <a:off x="7221332" y="1703679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7" name="手繪多邊形: 圖案 196" descr="R8">
              <a:extLst>
                <a:ext uri="{FF2B5EF4-FFF2-40B4-BE49-F238E27FC236}">
                  <a16:creationId xmlns:a16="http://schemas.microsoft.com/office/drawing/2014/main" id="{02C75BBA-D296-432D-AB2F-90AB42B6697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 rot="10800002">
              <a:off x="7455071" y="193741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8" name="手繪多邊形: 圖案 197" descr="R8">
              <a:extLst>
                <a:ext uri="{FF2B5EF4-FFF2-40B4-BE49-F238E27FC236}">
                  <a16:creationId xmlns:a16="http://schemas.microsoft.com/office/drawing/2014/main" id="{9E000F42-D937-4F8D-80CE-DECF396DB9C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 rot="5400007">
              <a:off x="7688810" y="1703679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1" name="手繪多邊形: 圖案 190" descr="R4">
              <a:extLst>
                <a:ext uri="{FF2B5EF4-FFF2-40B4-BE49-F238E27FC236}">
                  <a16:creationId xmlns:a16="http://schemas.microsoft.com/office/drawing/2014/main" id="{C6586572-532D-4444-BD1B-E6E35F41248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551889" y="180049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2" name="手繪多邊形: 圖案 191" descr="R4">
              <a:extLst>
                <a:ext uri="{FF2B5EF4-FFF2-40B4-BE49-F238E27FC236}">
                  <a16:creationId xmlns:a16="http://schemas.microsoft.com/office/drawing/2014/main" id="{35E4C88E-833C-447E-97A9-DA240A37962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318150" y="1566758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3" name="手繪多邊形: 圖案 192" descr="R4">
              <a:extLst>
                <a:ext uri="{FF2B5EF4-FFF2-40B4-BE49-F238E27FC236}">
                  <a16:creationId xmlns:a16="http://schemas.microsoft.com/office/drawing/2014/main" id="{5D9B485D-6FF1-4370-96BE-BD5BAACFF10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6200002">
              <a:off x="7084411" y="180049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94" name="手繪多邊形: 圖案 193" descr="R4">
              <a:extLst>
                <a:ext uri="{FF2B5EF4-FFF2-40B4-BE49-F238E27FC236}">
                  <a16:creationId xmlns:a16="http://schemas.microsoft.com/office/drawing/2014/main" id="{CC3428CC-C447-462E-A987-0B0B4C00D44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rot="10800001">
              <a:off x="7318150" y="203423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76" name="手繪多邊形: 圖案 175" descr="R8">
              <a:extLst>
                <a:ext uri="{FF2B5EF4-FFF2-40B4-BE49-F238E27FC236}">
                  <a16:creationId xmlns:a16="http://schemas.microsoft.com/office/drawing/2014/main" id="{0DBEE9CB-D48D-4CCD-ACB1-74F902C6DF6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 rot="5400007">
              <a:off x="5351422" y="1236199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6" name="手繪多邊形: 圖案 165" descr="R8">
              <a:extLst>
                <a:ext uri="{FF2B5EF4-FFF2-40B4-BE49-F238E27FC236}">
                  <a16:creationId xmlns:a16="http://schemas.microsoft.com/office/drawing/2014/main" id="{3E3FCDFC-F3C7-40DB-AA97-AEFA97B206F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 rot="16200002">
              <a:off x="5818899" y="1236200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7" name="手繪多邊形: 圖案 166" descr="R8">
              <a:extLst>
                <a:ext uri="{FF2B5EF4-FFF2-40B4-BE49-F238E27FC236}">
                  <a16:creationId xmlns:a16="http://schemas.microsoft.com/office/drawing/2014/main" id="{F3838A00-AD1E-4DC8-A58F-1E1F568919FE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rot="10800002">
              <a:off x="6052638" y="1469939"/>
              <a:ext cx="330557" cy="330556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8" name="手繪多邊形: 圖案 167" descr="R8">
              <a:extLst>
                <a:ext uri="{FF2B5EF4-FFF2-40B4-BE49-F238E27FC236}">
                  <a16:creationId xmlns:a16="http://schemas.microsoft.com/office/drawing/2014/main" id="{FA5A3FCE-A33D-4772-92C1-2602E3F0FBD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 rot="5400007">
              <a:off x="6286377" y="1236200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3" name="手繪多邊形: 圖案 162" descr="R4">
              <a:extLst>
                <a:ext uri="{FF2B5EF4-FFF2-40B4-BE49-F238E27FC236}">
                  <a16:creationId xmlns:a16="http://schemas.microsoft.com/office/drawing/2014/main" id="{BBB19DA7-B67A-4832-AE49-54F9672E90B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149456" y="1333018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4" name="手繪多邊形: 圖案 163" descr="R4">
              <a:extLst>
                <a:ext uri="{FF2B5EF4-FFF2-40B4-BE49-F238E27FC236}">
                  <a16:creationId xmlns:a16="http://schemas.microsoft.com/office/drawing/2014/main" id="{EEFD57EF-3C64-4D59-B66B-821963BAAAA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 rot="16200002">
              <a:off x="5681978" y="133301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5" name="手繪多邊形: 圖案 164" descr="R4">
              <a:extLst>
                <a:ext uri="{FF2B5EF4-FFF2-40B4-BE49-F238E27FC236}">
                  <a16:creationId xmlns:a16="http://schemas.microsoft.com/office/drawing/2014/main" id="{579C53AC-FCD0-4380-96C3-2C6FDC9FC32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10800001">
              <a:off x="5915717" y="156675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8" name="手繪多邊形: 圖案 157" descr="R8">
              <a:extLst>
                <a:ext uri="{FF2B5EF4-FFF2-40B4-BE49-F238E27FC236}">
                  <a16:creationId xmlns:a16="http://schemas.microsoft.com/office/drawing/2014/main" id="{09D127C6-6EA4-465B-B235-EED52A2AD3C7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16200002">
              <a:off x="6753855" y="1236200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9" name="手繪多邊形: 圖案 158" descr="R8">
              <a:extLst>
                <a:ext uri="{FF2B5EF4-FFF2-40B4-BE49-F238E27FC236}">
                  <a16:creationId xmlns:a16="http://schemas.microsoft.com/office/drawing/2014/main" id="{EF96746A-AC20-4107-B3D5-39D20929312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10800002">
              <a:off x="6987594" y="1469939"/>
              <a:ext cx="330557" cy="330556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60" name="手繪多邊形: 圖案 159" descr="R8">
              <a:extLst>
                <a:ext uri="{FF2B5EF4-FFF2-40B4-BE49-F238E27FC236}">
                  <a16:creationId xmlns:a16="http://schemas.microsoft.com/office/drawing/2014/main" id="{FCB6A112-5CB5-4277-99DF-768EB765F9E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7">
              <a:off x="7221333" y="1236200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5" name="手繪多邊形: 圖案 154" descr="R4">
              <a:extLst>
                <a:ext uri="{FF2B5EF4-FFF2-40B4-BE49-F238E27FC236}">
                  <a16:creationId xmlns:a16="http://schemas.microsoft.com/office/drawing/2014/main" id="{4FC33009-2E7C-4A8D-90AC-A819C96E978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084412" y="1333018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6" name="手繪多邊形: 圖案 155" descr="R4">
              <a:extLst>
                <a:ext uri="{FF2B5EF4-FFF2-40B4-BE49-F238E27FC236}">
                  <a16:creationId xmlns:a16="http://schemas.microsoft.com/office/drawing/2014/main" id="{0CE2E609-DB84-47A0-B4CD-A8CA17D6C2BA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16200002">
              <a:off x="6616934" y="1333017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7" name="手繪多邊形: 圖案 156" descr="R4">
              <a:extLst>
                <a:ext uri="{FF2B5EF4-FFF2-40B4-BE49-F238E27FC236}">
                  <a16:creationId xmlns:a16="http://schemas.microsoft.com/office/drawing/2014/main" id="{A87A5159-AB6E-4AA2-8442-4BDF61E1126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 rot="10800001">
              <a:off x="6850673" y="156675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49" name="手繪多邊形: 圖案 148" descr="R8">
              <a:extLst>
                <a:ext uri="{FF2B5EF4-FFF2-40B4-BE49-F238E27FC236}">
                  <a16:creationId xmlns:a16="http://schemas.microsoft.com/office/drawing/2014/main" id="{449866F4-6BDE-4F71-B0FB-602F9618BA5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16200002">
              <a:off x="7688811" y="1236202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1" name="手繪多邊形: 圖案 150" descr="R4">
              <a:extLst>
                <a:ext uri="{FF2B5EF4-FFF2-40B4-BE49-F238E27FC236}">
                  <a16:creationId xmlns:a16="http://schemas.microsoft.com/office/drawing/2014/main" id="{65A986DC-7B1D-4937-AF5E-AFA298FF981A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16200002">
              <a:off x="7551890" y="1333019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52" name="手繪多邊形: 圖案 151" descr="R4">
              <a:extLst>
                <a:ext uri="{FF2B5EF4-FFF2-40B4-BE49-F238E27FC236}">
                  <a16:creationId xmlns:a16="http://schemas.microsoft.com/office/drawing/2014/main" id="{65B7CE4E-53DB-4C66-A499-A22A0AC16621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 rot="10800001">
              <a:off x="7785629" y="1566758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1" name="手繪多邊形: 圖案 130" descr="R8">
              <a:extLst>
                <a:ext uri="{FF2B5EF4-FFF2-40B4-BE49-F238E27FC236}">
                  <a16:creationId xmlns:a16="http://schemas.microsoft.com/office/drawing/2014/main" id="{3DD39BA9-E5B5-456E-BDA2-D3AB156A8E45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5585160" y="2404896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2" name="手繪多邊形: 圖案 131" descr="R8">
              <a:extLst>
                <a:ext uri="{FF2B5EF4-FFF2-40B4-BE49-F238E27FC236}">
                  <a16:creationId xmlns:a16="http://schemas.microsoft.com/office/drawing/2014/main" id="{BD3C6815-F3BA-43FD-B549-2DDAE80C117F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 rot="16200002">
              <a:off x="5351421" y="2638635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3" name="手繪多邊形: 圖案 132" descr="R8">
              <a:extLst>
                <a:ext uri="{FF2B5EF4-FFF2-40B4-BE49-F238E27FC236}">
                  <a16:creationId xmlns:a16="http://schemas.microsoft.com/office/drawing/2014/main" id="{07452ACF-FE5A-4ABD-BAFC-461CF9333560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 rot="5400007">
              <a:off x="5818899" y="2638635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手繪多邊形: 圖案 127" descr="R4">
              <a:extLst>
                <a:ext uri="{FF2B5EF4-FFF2-40B4-BE49-F238E27FC236}">
                  <a16:creationId xmlns:a16="http://schemas.microsoft.com/office/drawing/2014/main" id="{A35854E9-C3A5-4F97-A071-1A0343168E77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681978" y="2735453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9" name="手繪多邊形: 圖案 128" descr="R4">
              <a:extLst>
                <a:ext uri="{FF2B5EF4-FFF2-40B4-BE49-F238E27FC236}">
                  <a16:creationId xmlns:a16="http://schemas.microsoft.com/office/drawing/2014/main" id="{455C62E8-5484-4BD8-A58F-F1D68B65D0C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5448239" y="2501714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3" name="手繪多邊形: 圖案 122" descr="R8">
              <a:extLst>
                <a:ext uri="{FF2B5EF4-FFF2-40B4-BE49-F238E27FC236}">
                  <a16:creationId xmlns:a16="http://schemas.microsoft.com/office/drawing/2014/main" id="{DD41B1AE-714E-4DE8-ABD1-2A5C2F004507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520116" y="2404896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手繪多邊形: 圖案 123" descr="R8">
              <a:extLst>
                <a:ext uri="{FF2B5EF4-FFF2-40B4-BE49-F238E27FC236}">
                  <a16:creationId xmlns:a16="http://schemas.microsoft.com/office/drawing/2014/main" id="{8166A70B-B8D6-4687-A311-B76684841383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 rot="16200002">
              <a:off x="6286377" y="2638635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手繪多邊形: 圖案 124" descr="R8">
              <a:extLst>
                <a:ext uri="{FF2B5EF4-FFF2-40B4-BE49-F238E27FC236}">
                  <a16:creationId xmlns:a16="http://schemas.microsoft.com/office/drawing/2014/main" id="{D5F75016-75C9-4357-98B2-5D589611AA03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 rot="5400007">
              <a:off x="6753855" y="2638635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手繪多邊形: 圖案 119" descr="R4">
              <a:extLst>
                <a:ext uri="{FF2B5EF4-FFF2-40B4-BE49-F238E27FC236}">
                  <a16:creationId xmlns:a16="http://schemas.microsoft.com/office/drawing/2014/main" id="{E1763863-8D20-48B3-8549-B7F4B592D601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6616934" y="2735453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1" name="手繪多邊形: 圖案 120" descr="R4">
              <a:extLst>
                <a:ext uri="{FF2B5EF4-FFF2-40B4-BE49-F238E27FC236}">
                  <a16:creationId xmlns:a16="http://schemas.microsoft.com/office/drawing/2014/main" id="{D6096D56-4885-46A4-8D28-C082F7CA4F32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6383195" y="2501714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2" name="手繪多邊形: 圖案 121" descr="R4">
              <a:extLst>
                <a:ext uri="{FF2B5EF4-FFF2-40B4-BE49-F238E27FC236}">
                  <a16:creationId xmlns:a16="http://schemas.microsoft.com/office/drawing/2014/main" id="{B99B6ED8-C780-4278-81F0-4317D1E9AB34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 rot="16200002">
              <a:off x="6149456" y="2735452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5" name="手繪多邊形: 圖案 114" descr="R8">
              <a:extLst>
                <a:ext uri="{FF2B5EF4-FFF2-40B4-BE49-F238E27FC236}">
                  <a16:creationId xmlns:a16="http://schemas.microsoft.com/office/drawing/2014/main" id="{D22CD062-3582-4865-ACE1-A8052C9C7E25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7455071" y="2404897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6" name="手繪多邊形: 圖案 115" descr="R8">
              <a:extLst>
                <a:ext uri="{FF2B5EF4-FFF2-40B4-BE49-F238E27FC236}">
                  <a16:creationId xmlns:a16="http://schemas.microsoft.com/office/drawing/2014/main" id="{FE35ED4F-716A-4A89-952D-8FE6DF1F26CA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 rot="16200002">
              <a:off x="7221332" y="2638636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手繪多邊形: 圖案 116" descr="R8">
              <a:extLst>
                <a:ext uri="{FF2B5EF4-FFF2-40B4-BE49-F238E27FC236}">
                  <a16:creationId xmlns:a16="http://schemas.microsoft.com/office/drawing/2014/main" id="{BCAD88CE-0659-4703-BFEC-5763A34F8EB0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 rot="5400007">
              <a:off x="7688810" y="2638636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2" name="手繪多邊形: 圖案 111" descr="R4">
              <a:extLst>
                <a:ext uri="{FF2B5EF4-FFF2-40B4-BE49-F238E27FC236}">
                  <a16:creationId xmlns:a16="http://schemas.microsoft.com/office/drawing/2014/main" id="{45360C11-40A7-4E07-875D-4C40E22BFE1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7551889" y="2735454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手繪多邊形: 圖案 112" descr="R4">
              <a:extLst>
                <a:ext uri="{FF2B5EF4-FFF2-40B4-BE49-F238E27FC236}">
                  <a16:creationId xmlns:a16="http://schemas.microsoft.com/office/drawing/2014/main" id="{691F3634-1365-45FC-8E2A-E0507573FF16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7318150" y="2501715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手繪多邊形: 圖案 113" descr="R4">
              <a:extLst>
                <a:ext uri="{FF2B5EF4-FFF2-40B4-BE49-F238E27FC236}">
                  <a16:creationId xmlns:a16="http://schemas.microsoft.com/office/drawing/2014/main" id="{E6EFB4D5-F716-4CB0-B46F-690B86A7FEC1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 rot="16200002">
              <a:off x="7084411" y="2735453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5" name="手繪多邊形: 圖案 94" descr="R8">
              <a:extLst>
                <a:ext uri="{FF2B5EF4-FFF2-40B4-BE49-F238E27FC236}">
                  <a16:creationId xmlns:a16="http://schemas.microsoft.com/office/drawing/2014/main" id="{D491A540-0449-4308-958E-57678807075B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 rot="5400007">
              <a:off x="5351422" y="2171156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手繪多邊形: 圖案 81" descr="R8">
              <a:extLst>
                <a:ext uri="{FF2B5EF4-FFF2-40B4-BE49-F238E27FC236}">
                  <a16:creationId xmlns:a16="http://schemas.microsoft.com/office/drawing/2014/main" id="{74E42E3F-2085-456B-9F7B-2E29EACAC09D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6052638" y="193741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3" name="手繪多邊形: 圖案 82" descr="R8">
              <a:extLst>
                <a:ext uri="{FF2B5EF4-FFF2-40B4-BE49-F238E27FC236}">
                  <a16:creationId xmlns:a16="http://schemas.microsoft.com/office/drawing/2014/main" id="{A3114BA5-78E9-4589-A7E9-632688DFDDEE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 rot="16200002">
              <a:off x="5818899" y="2171157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手繪多邊形: 圖案 83" descr="R8">
              <a:extLst>
                <a:ext uri="{FF2B5EF4-FFF2-40B4-BE49-F238E27FC236}">
                  <a16:creationId xmlns:a16="http://schemas.microsoft.com/office/drawing/2014/main" id="{7AB524B7-28A9-4E16-A387-99B79EE31635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 rot="10800002">
              <a:off x="6052638" y="2404896"/>
              <a:ext cx="330557" cy="330556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5" name="手繪多邊形: 圖案 84" descr="R8">
              <a:extLst>
                <a:ext uri="{FF2B5EF4-FFF2-40B4-BE49-F238E27FC236}">
                  <a16:creationId xmlns:a16="http://schemas.microsoft.com/office/drawing/2014/main" id="{176FD734-F19D-4871-915D-B20F67D5170B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 rot="5400007">
              <a:off x="6286377" y="2171157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手繪多邊形: 圖案 77" descr="R4">
              <a:extLst>
                <a:ext uri="{FF2B5EF4-FFF2-40B4-BE49-F238E27FC236}">
                  <a16:creationId xmlns:a16="http://schemas.microsoft.com/office/drawing/2014/main" id="{F6D4A90D-9322-4A0E-9044-793E8DCD719A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6149456" y="2267975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手繪多邊形: 圖案 78" descr="R4">
              <a:extLst>
                <a:ext uri="{FF2B5EF4-FFF2-40B4-BE49-F238E27FC236}">
                  <a16:creationId xmlns:a16="http://schemas.microsoft.com/office/drawing/2014/main" id="{A22A079D-6537-4857-A087-6A35C95DB7E0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5915717" y="203423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手繪多邊形: 圖案 79" descr="R4">
              <a:extLst>
                <a:ext uri="{FF2B5EF4-FFF2-40B4-BE49-F238E27FC236}">
                  <a16:creationId xmlns:a16="http://schemas.microsoft.com/office/drawing/2014/main" id="{22971098-7F9F-446A-9010-CAF8A41D5E63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 rot="16200002">
              <a:off x="5681978" y="2267974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手繪多邊形: 圖案 80" descr="R4">
              <a:extLst>
                <a:ext uri="{FF2B5EF4-FFF2-40B4-BE49-F238E27FC236}">
                  <a16:creationId xmlns:a16="http://schemas.microsoft.com/office/drawing/2014/main" id="{1A1321F0-7EA6-4536-829A-94CAC218B84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 rot="10800001">
              <a:off x="5915717" y="2501713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2" name="手繪多邊形: 圖案 71" descr="R8">
              <a:extLst>
                <a:ext uri="{FF2B5EF4-FFF2-40B4-BE49-F238E27FC236}">
                  <a16:creationId xmlns:a16="http://schemas.microsoft.com/office/drawing/2014/main" id="{80645291-A9DD-40AB-B17F-2650CA5B8F14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6987594" y="1937418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3" name="手繪多邊形: 圖案 72" descr="R8">
              <a:extLst>
                <a:ext uri="{FF2B5EF4-FFF2-40B4-BE49-F238E27FC236}">
                  <a16:creationId xmlns:a16="http://schemas.microsoft.com/office/drawing/2014/main" id="{17E16F0C-5A61-4BE1-A903-03FC4493C6AD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 rot="16200002">
              <a:off x="6753855" y="2171157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4" name="手繪多邊形: 圖案 73" descr="R8">
              <a:extLst>
                <a:ext uri="{FF2B5EF4-FFF2-40B4-BE49-F238E27FC236}">
                  <a16:creationId xmlns:a16="http://schemas.microsoft.com/office/drawing/2014/main" id="{A75C4067-FF5F-4604-A88C-CCD213200AD0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 rot="10800002">
              <a:off x="6987594" y="2404896"/>
              <a:ext cx="330557" cy="330556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chemeClr val="accent2">
                <a:lumMod val="75000"/>
                <a:alpha val="6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5" name="手繪多邊形: 圖案 74" descr="R8">
              <a:extLst>
                <a:ext uri="{FF2B5EF4-FFF2-40B4-BE49-F238E27FC236}">
                  <a16:creationId xmlns:a16="http://schemas.microsoft.com/office/drawing/2014/main" id="{F9234067-D5F1-45C3-8E87-D17AE2AE3C37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 rot="5400007">
              <a:off x="7221333" y="2171157"/>
              <a:ext cx="330557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手繪多邊形: 圖案 67" descr="R4">
              <a:extLst>
                <a:ext uri="{FF2B5EF4-FFF2-40B4-BE49-F238E27FC236}">
                  <a16:creationId xmlns:a16="http://schemas.microsoft.com/office/drawing/2014/main" id="{ED44BDEF-0337-4936-9568-38D186823B01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7084412" y="2267975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9" name="手繪多邊形: 圖案 68" descr="R4">
              <a:extLst>
                <a:ext uri="{FF2B5EF4-FFF2-40B4-BE49-F238E27FC236}">
                  <a16:creationId xmlns:a16="http://schemas.microsoft.com/office/drawing/2014/main" id="{0B4C5AD2-4269-4A44-880C-FAF0C4BA2CC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6850673" y="2034236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手繪多邊形: 圖案 69" descr="R4">
              <a:extLst>
                <a:ext uri="{FF2B5EF4-FFF2-40B4-BE49-F238E27FC236}">
                  <a16:creationId xmlns:a16="http://schemas.microsoft.com/office/drawing/2014/main" id="{8ADBB3F8-2600-4271-9BCE-C769DED85F53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16200002">
              <a:off x="6616934" y="2267974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手繪多邊形: 圖案 70" descr="R4">
              <a:extLst>
                <a:ext uri="{FF2B5EF4-FFF2-40B4-BE49-F238E27FC236}">
                  <a16:creationId xmlns:a16="http://schemas.microsoft.com/office/drawing/2014/main" id="{B403048C-E193-47FD-A886-88EE2D6E5531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 rot="10800001">
              <a:off x="6850673" y="2501713"/>
              <a:ext cx="136921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1" name="手繪多邊形: 圖案 60" descr="R8">
              <a:extLst>
                <a:ext uri="{FF2B5EF4-FFF2-40B4-BE49-F238E27FC236}">
                  <a16:creationId xmlns:a16="http://schemas.microsoft.com/office/drawing/2014/main" id="{05FFD5CF-92DC-4C70-8E86-78B101E5748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 rot="16200002">
              <a:off x="7688812" y="2171158"/>
              <a:ext cx="330556" cy="330557"/>
            </a:xfrm>
            <a:custGeom>
              <a:avLst/>
              <a:gdLst>
                <a:gd name="connsiteX0" fmla="*/ 1784415 w 1784415"/>
                <a:gd name="connsiteY0" fmla="*/ 522643 h 1784415"/>
                <a:gd name="connsiteX1" fmla="*/ 1261772 w 1784415"/>
                <a:gd name="connsiteY1" fmla="*/ 0 h 1784415"/>
                <a:gd name="connsiteX2" fmla="*/ 522643 w 1784415"/>
                <a:gd name="connsiteY2" fmla="*/ 0 h 1784415"/>
                <a:gd name="connsiteX3" fmla="*/ 0 w 1784415"/>
                <a:gd name="connsiteY3" fmla="*/ 522643 h 1784415"/>
                <a:gd name="connsiteX4" fmla="*/ 0 w 1784415"/>
                <a:gd name="connsiteY4" fmla="*/ 1261772 h 1784415"/>
                <a:gd name="connsiteX5" fmla="*/ 522643 w 1784415"/>
                <a:gd name="connsiteY5" fmla="*/ 1784415 h 1784415"/>
                <a:gd name="connsiteX6" fmla="*/ 1261772 w 1784415"/>
                <a:gd name="connsiteY6" fmla="*/ 1784415 h 1784415"/>
                <a:gd name="connsiteX7" fmla="*/ 1784415 w 1784415"/>
                <a:gd name="connsiteY7" fmla="*/ 1261772 h 1784415"/>
                <a:gd name="connsiteX8" fmla="*/ 1784415 w 1784415"/>
                <a:gd name="connsiteY8" fmla="*/ 522643 h 178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4415" h="1784415">
                  <a:moveTo>
                    <a:pt x="1784415" y="522643"/>
                  </a:moveTo>
                  <a:lnTo>
                    <a:pt x="1261772" y="0"/>
                  </a:lnTo>
                  <a:lnTo>
                    <a:pt x="522643" y="0"/>
                  </a:lnTo>
                  <a:lnTo>
                    <a:pt x="0" y="522643"/>
                  </a:lnTo>
                  <a:lnTo>
                    <a:pt x="0" y="1261772"/>
                  </a:lnTo>
                  <a:lnTo>
                    <a:pt x="522643" y="1784415"/>
                  </a:lnTo>
                  <a:lnTo>
                    <a:pt x="1261772" y="1784415"/>
                  </a:lnTo>
                  <a:lnTo>
                    <a:pt x="1784415" y="1261772"/>
                  </a:lnTo>
                  <a:lnTo>
                    <a:pt x="1784415" y="522643"/>
                  </a:lnTo>
                  <a:close/>
                </a:path>
              </a:pathLst>
            </a:custGeom>
            <a:solidFill>
              <a:srgbClr val="0070C0">
                <a:alpha val="60000"/>
              </a:srgb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3" name="手繪多邊形: 圖案 62" descr="R4">
              <a:extLst>
                <a:ext uri="{FF2B5EF4-FFF2-40B4-BE49-F238E27FC236}">
                  <a16:creationId xmlns:a16="http://schemas.microsoft.com/office/drawing/2014/main" id="{589954F3-ADA1-40AA-B144-649670B3845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7785629" y="2034237"/>
              <a:ext cx="136922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4" name="手繪多邊形: 圖案 63" descr="R4">
              <a:extLst>
                <a:ext uri="{FF2B5EF4-FFF2-40B4-BE49-F238E27FC236}">
                  <a16:creationId xmlns:a16="http://schemas.microsoft.com/office/drawing/2014/main" id="{F90A19B7-45BE-4005-BD4C-372C251059A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6200002">
              <a:off x="7551890" y="2267975"/>
              <a:ext cx="136921" cy="136922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65" name="手繪多邊形: 圖案 64" descr="R4">
              <a:extLst>
                <a:ext uri="{FF2B5EF4-FFF2-40B4-BE49-F238E27FC236}">
                  <a16:creationId xmlns:a16="http://schemas.microsoft.com/office/drawing/2014/main" id="{85A5A05A-C8F3-4999-B0F8-52D21C1D61C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 rot="10800001">
              <a:off x="7785629" y="2501714"/>
              <a:ext cx="136922" cy="136921"/>
            </a:xfrm>
            <a:custGeom>
              <a:avLst/>
              <a:gdLst>
                <a:gd name="connsiteX0" fmla="*/ 1365733 w 1365733"/>
                <a:gd name="connsiteY0" fmla="*/ 0 h 1365733"/>
                <a:gd name="connsiteX1" fmla="*/ 0 w 1365733"/>
                <a:gd name="connsiteY1" fmla="*/ 0 h 1365733"/>
                <a:gd name="connsiteX2" fmla="*/ 0 w 1365733"/>
                <a:gd name="connsiteY2" fmla="*/ 1365732 h 1365733"/>
                <a:gd name="connsiteX3" fmla="*/ 1365732 w 1365733"/>
                <a:gd name="connsiteY3" fmla="*/ 1365733 h 1365733"/>
                <a:gd name="connsiteX4" fmla="*/ 1365733 w 1365733"/>
                <a:gd name="connsiteY4" fmla="*/ 0 h 136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733" h="1365733">
                  <a:moveTo>
                    <a:pt x="1365733" y="0"/>
                  </a:moveTo>
                  <a:lnTo>
                    <a:pt x="0" y="0"/>
                  </a:lnTo>
                  <a:lnTo>
                    <a:pt x="0" y="1365732"/>
                  </a:lnTo>
                  <a:lnTo>
                    <a:pt x="1365732" y="1365733"/>
                  </a:lnTo>
                  <a:lnTo>
                    <a:pt x="1365733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590AFAB7-ED40-4013-AB3A-A0E0066E62D4}"/>
              </a:ext>
            </a:extLst>
          </p:cNvPr>
          <p:cNvSpPr txBox="1"/>
          <p:nvPr/>
        </p:nvSpPr>
        <p:spPr>
          <a:xfrm>
            <a:off x="5637420" y="3114855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路竹高中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李蕙如　老師</a:t>
            </a:r>
          </a:p>
        </p:txBody>
      </p:sp>
      <p:sp>
        <p:nvSpPr>
          <p:cNvPr id="605" name="文字方塊 604">
            <a:extLst>
              <a:ext uri="{FF2B5EF4-FFF2-40B4-BE49-F238E27FC236}">
                <a16:creationId xmlns:a16="http://schemas.microsoft.com/office/drawing/2014/main" id="{A648AEC5-06CA-46F1-B081-21C4535A2FC0}"/>
              </a:ext>
            </a:extLst>
          </p:cNvPr>
          <p:cNvSpPr txBox="1"/>
          <p:nvPr/>
        </p:nvSpPr>
        <p:spPr>
          <a:xfrm>
            <a:off x="8796728" y="5856337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中壢高商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吳淑惠　老師</a:t>
            </a: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F8AEAE52-7902-43EC-AEAF-24B0EFE12A44}"/>
              </a:ext>
            </a:extLst>
          </p:cNvPr>
          <p:cNvSpPr/>
          <p:nvPr/>
        </p:nvSpPr>
        <p:spPr>
          <a:xfrm>
            <a:off x="8732312" y="5889171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(3.4.3.4.3)</a:t>
            </a:r>
            <a:endParaRPr lang="zh-TW" altLang="en-US" dirty="0"/>
          </a:p>
        </p:txBody>
      </p:sp>
      <p:sp>
        <p:nvSpPr>
          <p:cNvPr id="739" name="文字方塊 738">
            <a:extLst>
              <a:ext uri="{FF2B5EF4-FFF2-40B4-BE49-F238E27FC236}">
                <a16:creationId xmlns:a16="http://schemas.microsoft.com/office/drawing/2014/main" id="{3ACCB479-1FE5-4E4B-92BB-D7AF2A0E7BA1}"/>
              </a:ext>
            </a:extLst>
          </p:cNvPr>
          <p:cNvSpPr txBox="1"/>
          <p:nvPr/>
        </p:nvSpPr>
        <p:spPr>
          <a:xfrm>
            <a:off x="5577817" y="5856337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屏東女中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陳哲成　老師</a:t>
            </a: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B7EE585B-CACE-46DE-912E-ADC72029BB6B}"/>
              </a:ext>
            </a:extLst>
          </p:cNvPr>
          <p:cNvSpPr/>
          <p:nvPr/>
        </p:nvSpPr>
        <p:spPr>
          <a:xfrm>
            <a:off x="5782665" y="586530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(4.6.12)</a:t>
            </a:r>
            <a:endParaRPr lang="zh-TW" altLang="en-US" dirty="0"/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7AD97C7E-DD88-4DBB-8676-5435699D4EC4}"/>
              </a:ext>
            </a:extLst>
          </p:cNvPr>
          <p:cNvSpPr/>
          <p:nvPr/>
        </p:nvSpPr>
        <p:spPr>
          <a:xfrm>
            <a:off x="5633715" y="31252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(4.8.8)</a:t>
            </a:r>
            <a:endParaRPr lang="zh-TW" altLang="en-US" dirty="0"/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4EE5C49C-ACF7-49FC-8704-9B4FD7C1C359}"/>
              </a:ext>
            </a:extLst>
          </p:cNvPr>
          <p:cNvSpPr/>
          <p:nvPr/>
        </p:nvSpPr>
        <p:spPr>
          <a:xfrm>
            <a:off x="2793520" y="312524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(3.12.12)</a:t>
            </a:r>
            <a:endParaRPr lang="zh-TW" altLang="en-US" dirty="0"/>
          </a:p>
        </p:txBody>
      </p:sp>
      <p:sp>
        <p:nvSpPr>
          <p:cNvPr id="837" name="文字方塊 836">
            <a:extLst>
              <a:ext uri="{FF2B5EF4-FFF2-40B4-BE49-F238E27FC236}">
                <a16:creationId xmlns:a16="http://schemas.microsoft.com/office/drawing/2014/main" id="{D7893890-B078-4702-9F64-FE6628724884}"/>
              </a:ext>
            </a:extLst>
          </p:cNvPr>
          <p:cNvSpPr txBox="1"/>
          <p:nvPr/>
        </p:nvSpPr>
        <p:spPr>
          <a:xfrm>
            <a:off x="2772106" y="3114855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仁德文賢國中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王儷娟　老師</a:t>
            </a:r>
          </a:p>
        </p:txBody>
      </p:sp>
      <p:pic>
        <p:nvPicPr>
          <p:cNvPr id="838" name="圖片 837">
            <a:extLst>
              <a:ext uri="{FF2B5EF4-FFF2-40B4-BE49-F238E27FC236}">
                <a16:creationId xmlns:a16="http://schemas.microsoft.com/office/drawing/2014/main" id="{4240D71B-9B47-4D34-9C09-D4F8FA85C7DA}"/>
              </a:ext>
            </a:extLst>
          </p:cNvPr>
          <p:cNvPicPr>
            <a:picLocks/>
          </p:cNvPicPr>
          <p:nvPr/>
        </p:nvPicPr>
        <p:blipFill>
          <a:blip r:embed="rId116"/>
          <a:srcRect l="6770" t="6715" r="7386" b="19307"/>
          <a:stretch>
            <a:fillRect/>
          </a:stretch>
        </p:blipFill>
        <p:spPr>
          <a:xfrm>
            <a:off x="3160768" y="3740472"/>
            <a:ext cx="2109551" cy="2192316"/>
          </a:xfrm>
          <a:custGeom>
            <a:avLst/>
            <a:gdLst>
              <a:gd name="connsiteX0" fmla="*/ 3532614 w 3532616"/>
              <a:gd name="connsiteY0" fmla="*/ 0 h 3671212"/>
              <a:gd name="connsiteX1" fmla="*/ 3532616 w 3532616"/>
              <a:gd name="connsiteY1" fmla="*/ 3671206 h 3671212"/>
              <a:gd name="connsiteX2" fmla="*/ 2 w 3532616"/>
              <a:gd name="connsiteY2" fmla="*/ 3671212 h 3671212"/>
              <a:gd name="connsiteX3" fmla="*/ 0 w 3532616"/>
              <a:gd name="connsiteY3" fmla="*/ 6 h 3671212"/>
              <a:gd name="connsiteX4" fmla="*/ 3532614 w 3532616"/>
              <a:gd name="connsiteY4" fmla="*/ 0 h 367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2616" h="3671212">
                <a:moveTo>
                  <a:pt x="3532614" y="0"/>
                </a:moveTo>
                <a:lnTo>
                  <a:pt x="3532616" y="3671206"/>
                </a:lnTo>
                <a:lnTo>
                  <a:pt x="2" y="3671212"/>
                </a:lnTo>
                <a:lnTo>
                  <a:pt x="0" y="6"/>
                </a:lnTo>
                <a:lnTo>
                  <a:pt x="3532614" y="0"/>
                </a:lnTo>
                <a:close/>
              </a:path>
            </a:pathLst>
          </a:custGeom>
        </p:spPr>
      </p:pic>
      <p:sp>
        <p:nvSpPr>
          <p:cNvPr id="839" name="矩形 838">
            <a:extLst>
              <a:ext uri="{FF2B5EF4-FFF2-40B4-BE49-F238E27FC236}">
                <a16:creationId xmlns:a16="http://schemas.microsoft.com/office/drawing/2014/main" id="{8E7F914E-2CDF-42BC-A29E-74CDFCF8130D}"/>
              </a:ext>
            </a:extLst>
          </p:cNvPr>
          <p:cNvSpPr/>
          <p:nvPr/>
        </p:nvSpPr>
        <p:spPr>
          <a:xfrm>
            <a:off x="2991961" y="595312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(4.6.12)</a:t>
            </a:r>
            <a:endParaRPr lang="zh-TW" altLang="en-US" dirty="0"/>
          </a:p>
        </p:txBody>
      </p:sp>
      <p:sp>
        <p:nvSpPr>
          <p:cNvPr id="840" name="文字方塊 839">
            <a:extLst>
              <a:ext uri="{FF2B5EF4-FFF2-40B4-BE49-F238E27FC236}">
                <a16:creationId xmlns:a16="http://schemas.microsoft.com/office/drawing/2014/main" id="{EB2AD5FD-B894-490B-810E-5D4404BE98A2}"/>
              </a:ext>
            </a:extLst>
          </p:cNvPr>
          <p:cNvSpPr txBox="1"/>
          <p:nvPr/>
        </p:nvSpPr>
        <p:spPr>
          <a:xfrm>
            <a:off x="2616142" y="6000343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居仁國中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游曉琦　老師</a:t>
            </a:r>
          </a:p>
        </p:txBody>
      </p:sp>
      <p:pic>
        <p:nvPicPr>
          <p:cNvPr id="841" name="圖片 840">
            <a:extLst>
              <a:ext uri="{FF2B5EF4-FFF2-40B4-BE49-F238E27FC236}">
                <a16:creationId xmlns:a16="http://schemas.microsoft.com/office/drawing/2014/main" id="{A15F6A51-8073-46A0-8949-8B1822CE0470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8553391" y="3904830"/>
            <a:ext cx="3494878" cy="1856654"/>
          </a:xfrm>
          <a:prstGeom prst="rect">
            <a:avLst/>
          </a:prstGeom>
        </p:spPr>
      </p:pic>
      <p:pic>
        <p:nvPicPr>
          <p:cNvPr id="366" name="圖片 365">
            <a:extLst>
              <a:ext uri="{FF2B5EF4-FFF2-40B4-BE49-F238E27FC236}">
                <a16:creationId xmlns:a16="http://schemas.microsoft.com/office/drawing/2014/main" id="{412F4E87-CBA8-47D4-B9D3-A941BB374B55}"/>
              </a:ext>
            </a:extLst>
          </p:cNvPr>
          <p:cNvPicPr>
            <a:picLocks noChangeAspect="1"/>
          </p:cNvPicPr>
          <p:nvPr/>
        </p:nvPicPr>
        <p:blipFill rotWithShape="1"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6" t="14146" r="18793" b="19113"/>
          <a:stretch/>
        </p:blipFill>
        <p:spPr>
          <a:xfrm>
            <a:off x="409427" y="1040184"/>
            <a:ext cx="2252519" cy="2096475"/>
          </a:xfrm>
          <a:prstGeom prst="rect">
            <a:avLst/>
          </a:prstGeom>
        </p:spPr>
      </p:pic>
      <p:sp>
        <p:nvSpPr>
          <p:cNvPr id="367" name="文字方塊 366">
            <a:extLst>
              <a:ext uri="{FF2B5EF4-FFF2-40B4-BE49-F238E27FC236}">
                <a16:creationId xmlns:a16="http://schemas.microsoft.com/office/drawing/2014/main" id="{227C1EB3-A36B-4C61-8C9A-FE12A7A682D2}"/>
              </a:ext>
            </a:extLst>
          </p:cNvPr>
          <p:cNvSpPr txBox="1"/>
          <p:nvPr/>
        </p:nvSpPr>
        <p:spPr>
          <a:xfrm>
            <a:off x="0" y="3258499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鳳山高中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連崇馨　老師</a:t>
            </a: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30A1D131-2C7B-4B52-9F6A-240CFD9F4A17}"/>
              </a:ext>
            </a:extLst>
          </p:cNvPr>
          <p:cNvSpPr/>
          <p:nvPr/>
        </p:nvSpPr>
        <p:spPr>
          <a:xfrm>
            <a:off x="358252" y="322220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(3.3.3.3.6)</a:t>
            </a:r>
            <a:endParaRPr lang="zh-TW" altLang="en-US" dirty="0"/>
          </a:p>
        </p:txBody>
      </p:sp>
      <p:pic>
        <p:nvPicPr>
          <p:cNvPr id="370" name="圖片 369">
            <a:extLst>
              <a:ext uri="{FF2B5EF4-FFF2-40B4-BE49-F238E27FC236}">
                <a16:creationId xmlns:a16="http://schemas.microsoft.com/office/drawing/2014/main" id="{961C69AC-67F1-4661-BE97-C5562FBD207D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3015930" y="1067418"/>
            <a:ext cx="2280102" cy="2024047"/>
          </a:xfrm>
          <a:prstGeom prst="rect">
            <a:avLst/>
          </a:prstGeom>
        </p:spPr>
      </p:pic>
      <p:pic>
        <p:nvPicPr>
          <p:cNvPr id="372" name="圖片 371">
            <a:extLst>
              <a:ext uri="{FF2B5EF4-FFF2-40B4-BE49-F238E27FC236}">
                <a16:creationId xmlns:a16="http://schemas.microsoft.com/office/drawing/2014/main" id="{CB657BD3-D2FD-49B6-8959-ED83B9C61D03}"/>
              </a:ext>
            </a:extLst>
          </p:cNvPr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5847238" y="3771356"/>
            <a:ext cx="2511770" cy="2024047"/>
          </a:xfrm>
          <a:prstGeom prst="rect">
            <a:avLst/>
          </a:prstGeom>
        </p:spPr>
      </p:pic>
      <p:pic>
        <p:nvPicPr>
          <p:cNvPr id="373" name="圖片 372">
            <a:extLst>
              <a:ext uri="{FF2B5EF4-FFF2-40B4-BE49-F238E27FC236}">
                <a16:creationId xmlns:a16="http://schemas.microsoft.com/office/drawing/2014/main" id="{E925B8BA-4469-4819-AC04-10BC9AA52DED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398826" y="3865529"/>
            <a:ext cx="2272178" cy="2111206"/>
          </a:xfrm>
          <a:prstGeom prst="rect">
            <a:avLst/>
          </a:prstGeom>
        </p:spPr>
      </p:pic>
      <p:sp>
        <p:nvSpPr>
          <p:cNvPr id="374" name="文字方塊 373">
            <a:extLst>
              <a:ext uri="{FF2B5EF4-FFF2-40B4-BE49-F238E27FC236}">
                <a16:creationId xmlns:a16="http://schemas.microsoft.com/office/drawing/2014/main" id="{3B0C2265-DEA7-44A0-8AF9-D119BB87294A}"/>
              </a:ext>
            </a:extLst>
          </p:cNvPr>
          <p:cNvSpPr txBox="1"/>
          <p:nvPr/>
        </p:nvSpPr>
        <p:spPr>
          <a:xfrm>
            <a:off x="0" y="6013029"/>
            <a:ext cx="276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楠梓國中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顏敏姿　老師</a:t>
            </a: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F6D6CE0-FED6-49F2-8056-57CFC88A2AAA}"/>
              </a:ext>
            </a:extLst>
          </p:cNvPr>
          <p:cNvSpPr/>
          <p:nvPr/>
        </p:nvSpPr>
        <p:spPr>
          <a:xfrm>
            <a:off x="358252" y="597673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/>
                <a:ea typeface="Microsoft JhengHei"/>
                <a:cs typeface="Microsoft JhengHei"/>
                <a:sym typeface="Microsoft JhengHei"/>
              </a:rPr>
              <a:t>(3.6.3.6)</a:t>
            </a:r>
            <a:endParaRPr lang="zh-TW" altLang="en-US" dirty="0"/>
          </a:p>
        </p:txBody>
      </p:sp>
      <p:sp>
        <p:nvSpPr>
          <p:cNvPr id="30" name="文字方塊 29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152</a:t>
            </a:r>
            <a:endParaRPr lang="zh-CN" altLang="en-US" sz="1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4F6FAE-6B54-4D50-A58E-15808A7051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00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總彙整：</a:t>
            </a:r>
          </a:p>
        </p:txBody>
      </p:sp>
      <p:sp>
        <p:nvSpPr>
          <p:cNvPr id="2" name="文字方塊 1"/>
          <p:cNvSpPr txBox="1"/>
          <p:nvPr>
            <p:custDataLst>
              <p:tags r:id="rId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153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26B70D-44BA-4DE5-8F07-3241EEF670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82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鑲嵌簡介資料來源：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TW" altLang="en-US" dirty="0"/>
              <a:t>維琪百科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https://mcescher.com/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TW" altLang="en-US" dirty="0"/>
              <a:t>非想非非想數學網：</a:t>
            </a:r>
            <a:br>
              <a:rPr lang="en-US" altLang="zh-TW" dirty="0"/>
            </a:br>
            <a:r>
              <a:rPr lang="en-US" altLang="zh-TW" dirty="0">
                <a:hlinkClick r:id="rId6"/>
              </a:rPr>
              <a:t>http://pisa.math.ntnu.edu.tw/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TW" b="1" dirty="0"/>
              <a:t>Tessellation</a:t>
            </a:r>
            <a:r>
              <a:rPr lang="en-US" altLang="zh-CN" b="1" dirty="0"/>
              <a:t> – </a:t>
            </a:r>
            <a:r>
              <a:rPr lang="en-US" altLang="zh-CN" dirty="0"/>
              <a:t>Wikipedia, the free encyclopedia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https://en.wikipedia.org/wiki/Tessellation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/>
              <a:t>Tessellation – </a:t>
            </a:r>
            <a:r>
              <a:rPr lang="en-US" altLang="zh-TW" b="1" dirty="0"/>
              <a:t>Math is Fun</a:t>
            </a:r>
            <a:br>
              <a:rPr lang="en-US" altLang="zh-CN" b="1" dirty="0"/>
            </a:br>
            <a:r>
              <a:rPr lang="en-US" altLang="zh-TW" dirty="0">
                <a:hlinkClick r:id="rId8"/>
              </a:rPr>
              <a:t>https://www.mathsisfun.com/geometry/tessellation.html</a:t>
            </a:r>
            <a:endParaRPr lang="en-US" altLang="zh-TW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zh-TW" altLang="en-US" dirty="0"/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154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B3B43D-8804-4F68-9E56-77F444A164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156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87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ED88A9-102C-4E9C-A0BB-BD29920F1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51" y="189570"/>
            <a:ext cx="11901049" cy="6110868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11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DCD36-1957-4099-A9FD-5582043604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11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1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hlinkClick r:id="rId13" action="ppaction://hlinksldjump"/>
          </p:cNvPr>
          <p:cNvSpPr/>
          <p:nvPr/>
        </p:nvSpPr>
        <p:spPr>
          <a:xfrm>
            <a:off x="4340802" y="1196911"/>
            <a:ext cx="3430110" cy="231999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正鑲嵌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pic>
        <p:nvPicPr>
          <p:cNvPr id="26" name="圖片 25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990435" y="1818273"/>
            <a:ext cx="2130846" cy="815658"/>
          </a:xfrm>
          <a:prstGeom prst="rect">
            <a:avLst/>
          </a:prstGeom>
          <a:ln>
            <a:noFill/>
          </a:ln>
        </p:spPr>
      </p:pic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7929008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結構複製法</a:t>
            </a:r>
          </a:p>
        </p:txBody>
      </p:sp>
      <p:sp>
        <p:nvSpPr>
          <p:cNvPr id="14" name="矩形 13">
            <a:hlinkClick r:id="rId15" action="ppaction://hlinksldjump"/>
          </p:cNvPr>
          <p:cNvSpPr/>
          <p:nvPr/>
        </p:nvSpPr>
        <p:spPr>
          <a:xfrm>
            <a:off x="752596" y="1196910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鑲嵌簡介</a:t>
            </a:r>
            <a:endParaRPr lang="en-US" altLang="zh-TW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6" name="矩形 95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70737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銜接法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hlinkClick r:id="" action="ppaction://noaction"/>
          </p:cNvPr>
          <p:cNvSpPr/>
          <p:nvPr/>
        </p:nvSpPr>
        <p:spPr>
          <a:xfrm>
            <a:off x="431990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翻滾法</a:t>
            </a:r>
          </a:p>
        </p:txBody>
      </p:sp>
      <p:sp>
        <p:nvSpPr>
          <p:cNvPr id="98" name="矩形 97">
            <a:hlinkClick r:id="rId16" action="ppaction://hlinksldjump"/>
          </p:cNvPr>
          <p:cNvSpPr/>
          <p:nvPr/>
        </p:nvSpPr>
        <p:spPr>
          <a:xfrm>
            <a:off x="7932435" y="3666739"/>
            <a:ext cx="3430110" cy="231999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總彙整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6" name="圖片 155"/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8909612" y="1467458"/>
            <a:ext cx="1468901" cy="1564255"/>
          </a:xfrm>
          <a:prstGeom prst="rect">
            <a:avLst/>
          </a:prstGeom>
        </p:spPr>
      </p:pic>
      <p:pic>
        <p:nvPicPr>
          <p:cNvPr id="250" name="圖片 249"/>
          <p:cNvPicPr>
            <a:picLocks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astelsSmoot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7358" y="4004356"/>
            <a:ext cx="1420264" cy="1400481"/>
          </a:xfrm>
          <a:prstGeom prst="rect">
            <a:avLst/>
          </a:prstGeom>
        </p:spPr>
      </p:pic>
      <p:pic>
        <p:nvPicPr>
          <p:cNvPr id="261" name="圖片 260"/>
          <p:cNvPicPr>
            <a:picLocks/>
          </p:cNvPicPr>
          <p:nvPr/>
        </p:nvPicPr>
        <p:blipFill>
          <a:blip r:embed="rId2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62107" y="1946238"/>
            <a:ext cx="1062082" cy="1131027"/>
          </a:xfrm>
          <a:prstGeom prst="rect">
            <a:avLst/>
          </a:prstGeom>
        </p:spPr>
      </p:pic>
      <p:grpSp>
        <p:nvGrpSpPr>
          <p:cNvPr id="262" name="群組 261"/>
          <p:cNvGrpSpPr/>
          <p:nvPr/>
        </p:nvGrpSpPr>
        <p:grpSpPr>
          <a:xfrm>
            <a:off x="1511112" y="1683794"/>
            <a:ext cx="758977" cy="788755"/>
            <a:chOff x="1104320" y="1330712"/>
            <a:chExt cx="3305899" cy="343560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3" name="六邊形 262"/>
            <p:cNvSpPr/>
            <p:nvPr>
              <p:custDataLst>
                <p:tags r:id="rId5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4" name="六邊形 263"/>
            <p:cNvSpPr/>
            <p:nvPr>
              <p:custDataLst>
                <p:tags r:id="rId6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5" name="六邊形 264"/>
            <p:cNvSpPr/>
            <p:nvPr>
              <p:custDataLst>
                <p:tags r:id="rId7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6" name="六邊形 265"/>
            <p:cNvSpPr/>
            <p:nvPr>
              <p:custDataLst>
                <p:tags r:id="rId8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7" name="六邊形 266"/>
            <p:cNvSpPr/>
            <p:nvPr>
              <p:custDataLst>
                <p:tags r:id="rId9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8" name="六邊形 267"/>
            <p:cNvSpPr/>
            <p:nvPr>
              <p:custDataLst>
                <p:tags r:id="rId10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269" name="六邊形 268"/>
            <p:cNvSpPr/>
            <p:nvPr>
              <p:custDataLst>
                <p:tags r:id="rId11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1464555" y="4079853"/>
            <a:ext cx="1915750" cy="1345664"/>
            <a:chOff x="9579950" y="1459304"/>
            <a:chExt cx="1872354" cy="1315182"/>
          </a:xfrm>
        </p:grpSpPr>
        <p:grpSp>
          <p:nvGrpSpPr>
            <p:cNvPr id="12" name="群組 11"/>
            <p:cNvGrpSpPr/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186" name="圖片 185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87" name="圖片 186"/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189" name="圖片 188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190" name="圖片 189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  <p:grpSp>
          <p:nvGrpSpPr>
            <p:cNvPr id="270" name="群組 269"/>
            <p:cNvGrpSpPr>
              <a:grpSpLocks/>
            </p:cNvGrpSpPr>
            <p:nvPr/>
          </p:nvGrpSpPr>
          <p:grpSpPr>
            <a:xfrm>
              <a:off x="9579950" y="1459304"/>
              <a:ext cx="1872354" cy="1315182"/>
              <a:chOff x="9546495" y="1193258"/>
              <a:chExt cx="2139983" cy="1503170"/>
            </a:xfrm>
          </p:grpSpPr>
          <p:pic>
            <p:nvPicPr>
              <p:cNvPr id="271" name="圖片 270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46495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2" name="圖片 271"/>
              <p:cNvPicPr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68108" y="2035834"/>
                <a:ext cx="1767787" cy="660594"/>
              </a:xfrm>
              <a:prstGeom prst="rect">
                <a:avLst/>
              </a:prstGeom>
            </p:spPr>
          </p:pic>
          <p:pic>
            <p:nvPicPr>
              <p:cNvPr id="273" name="圖片 27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71324" y="1193258"/>
                <a:ext cx="690325" cy="718141"/>
              </a:xfrm>
              <a:prstGeom prst="rect">
                <a:avLst/>
              </a:prstGeom>
            </p:spPr>
          </p:pic>
          <p:pic>
            <p:nvPicPr>
              <p:cNvPr id="274" name="圖片 273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96153" y="1193258"/>
                <a:ext cx="690325" cy="718141"/>
              </a:xfrm>
              <a:prstGeom prst="rect">
                <a:avLst/>
              </a:prstGeom>
            </p:spPr>
          </p:pic>
        </p:grpSp>
      </p:grpSp>
      <p:pic>
        <p:nvPicPr>
          <p:cNvPr id="40" name="圖片 39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4771840" y="3989295"/>
            <a:ext cx="2526241" cy="698360"/>
          </a:xfrm>
          <a:prstGeom prst="rect">
            <a:avLst/>
          </a:prstGeom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 rot="10800000">
            <a:off x="4771840" y="4727157"/>
            <a:ext cx="2526241" cy="698360"/>
          </a:xfrm>
          <a:prstGeom prst="rect">
            <a:avLst/>
          </a:prstGeom>
        </p:spPr>
      </p:pic>
      <p:sp>
        <p:nvSpPr>
          <p:cNvPr id="4" name="文字方塊 3"/>
          <p:cNvSpPr txBox="1"/>
          <p:nvPr>
            <p:custDataLst>
              <p:tags r:id="rId3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78B414-1029-493E-AB17-C6FF2D8A9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723240" y="6542901"/>
            <a:ext cx="34176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398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自我挑戰</a:t>
            </a:r>
            <a:r>
              <a:rPr lang="en-US" altLang="zh-TW" dirty="0"/>
              <a:t>I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文字方塊 3"/>
          <p:cNvSpPr txBox="1"/>
          <p:nvPr>
            <p:custDataLst>
              <p:tags r:id="rId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130</a:t>
            </a:r>
            <a:endParaRPr lang="zh-CN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811C01-B031-4FD1-A494-1DF8EA5630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132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7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正鑲嵌</a:t>
            </a:r>
            <a:br>
              <a:rPr lang="en-US" altLang="zh-TW" dirty="0"/>
            </a:br>
            <a:r>
              <a:rPr lang="zh-TW" altLang="en-US" dirty="0"/>
              <a:t>銜接法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正六邊形</a:t>
            </a:r>
          </a:p>
        </p:txBody>
      </p:sp>
      <p:sp>
        <p:nvSpPr>
          <p:cNvPr id="6" name="六邊形 5"/>
          <p:cNvSpPr/>
          <p:nvPr>
            <p:custDataLst>
              <p:tags r:id="rId2"/>
            </p:custDataLst>
          </p:nvPr>
        </p:nvSpPr>
        <p:spPr>
          <a:xfrm>
            <a:off x="6045728" y="1540136"/>
            <a:ext cx="1764411" cy="1528024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6080035" y="3452382"/>
            <a:ext cx="1703377" cy="1770208"/>
            <a:chOff x="1104320" y="1330712"/>
            <a:chExt cx="3305899" cy="3435603"/>
          </a:xfrm>
        </p:grpSpPr>
        <p:sp>
          <p:nvSpPr>
            <p:cNvPr id="8" name="六邊形 7"/>
            <p:cNvSpPr/>
            <p:nvPr>
              <p:custDataLst>
                <p:tags r:id="rId61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六邊形 8"/>
            <p:cNvSpPr/>
            <p:nvPr>
              <p:custDataLst>
                <p:tags r:id="rId62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六邊形 9"/>
            <p:cNvSpPr/>
            <p:nvPr>
              <p:custDataLst>
                <p:tags r:id="rId63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六邊形 10"/>
            <p:cNvSpPr/>
            <p:nvPr>
              <p:custDataLst>
                <p:tags r:id="rId64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六邊形 11"/>
            <p:cNvSpPr/>
            <p:nvPr>
              <p:custDataLst>
                <p:tags r:id="rId65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六邊形 12"/>
            <p:cNvSpPr/>
            <p:nvPr>
              <p:custDataLst>
                <p:tags r:id="rId66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六邊形 13"/>
            <p:cNvSpPr/>
            <p:nvPr>
              <p:custDataLst>
                <p:tags r:id="rId67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8492211" y="3296914"/>
            <a:ext cx="2067994" cy="2046793"/>
            <a:chOff x="8481060" y="3397275"/>
            <a:chExt cx="2324832" cy="2300998"/>
          </a:xfrm>
        </p:grpSpPr>
        <p:grpSp>
          <p:nvGrpSpPr>
            <p:cNvPr id="16" name="群組 15"/>
            <p:cNvGrpSpPr/>
            <p:nvPr/>
          </p:nvGrpSpPr>
          <p:grpSpPr>
            <a:xfrm>
              <a:off x="9228327" y="4116337"/>
              <a:ext cx="830298" cy="862874"/>
              <a:chOff x="1104320" y="1330712"/>
              <a:chExt cx="3305899" cy="343560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" name="六邊形 64"/>
              <p:cNvSpPr/>
              <p:nvPr>
                <p:custDataLst>
                  <p:tags r:id="rId54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六邊形 65"/>
              <p:cNvSpPr/>
              <p:nvPr>
                <p:custDataLst>
                  <p:tags r:id="rId55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六邊形 66"/>
              <p:cNvSpPr/>
              <p:nvPr>
                <p:custDataLst>
                  <p:tags r:id="rId56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六邊形 67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六邊形 68"/>
              <p:cNvSpPr/>
              <p:nvPr>
                <p:custDataLst>
                  <p:tags r:id="rId58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六邊形 69"/>
              <p:cNvSpPr/>
              <p:nvPr>
                <p:custDataLst>
                  <p:tags r:id="rId59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六邊形 70"/>
              <p:cNvSpPr/>
              <p:nvPr>
                <p:custDataLst>
                  <p:tags r:id="rId60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8730149" y="3541087"/>
              <a:ext cx="830298" cy="862874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58" name="六邊形 57"/>
              <p:cNvSpPr/>
              <p:nvPr>
                <p:custDataLst>
                  <p:tags r:id="rId4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六邊形 58"/>
              <p:cNvSpPr/>
              <p:nvPr>
                <p:custDataLst>
                  <p:tags r:id="rId4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六邊形 59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六邊形 60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六邊形 61"/>
              <p:cNvSpPr/>
              <p:nvPr>
                <p:custDataLst>
                  <p:tags r:id="rId5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六邊形 62"/>
              <p:cNvSpPr/>
              <p:nvPr>
                <p:custDataLst>
                  <p:tags r:id="rId5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六邊形 63"/>
              <p:cNvSpPr/>
              <p:nvPr>
                <p:custDataLst>
                  <p:tags r:id="rId5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9477416" y="3397275"/>
              <a:ext cx="830298" cy="862874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" name="六邊形 50"/>
              <p:cNvSpPr/>
              <p:nvPr>
                <p:custDataLst>
                  <p:tags r:id="rId4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六邊形 51"/>
              <p:cNvSpPr/>
              <p:nvPr>
                <p:custDataLst>
                  <p:tags r:id="rId4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六邊形 52"/>
              <p:cNvSpPr/>
              <p:nvPr>
                <p:custDataLst>
                  <p:tags r:id="rId4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六邊形 53"/>
              <p:cNvSpPr/>
              <p:nvPr>
                <p:custDataLst>
                  <p:tags r:id="rId4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六邊形 54"/>
              <p:cNvSpPr/>
              <p:nvPr>
                <p:custDataLst>
                  <p:tags r:id="rId4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六邊形 55"/>
              <p:cNvSpPr/>
              <p:nvPr>
                <p:custDataLst>
                  <p:tags r:id="rId4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六邊形 56"/>
              <p:cNvSpPr/>
              <p:nvPr>
                <p:custDataLst>
                  <p:tags r:id="rId4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9975594" y="3972525"/>
              <a:ext cx="830298" cy="862874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44" name="六邊形 43"/>
              <p:cNvSpPr/>
              <p:nvPr>
                <p:custDataLst>
                  <p:tags r:id="rId3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六邊形 44"/>
              <p:cNvSpPr/>
              <p:nvPr>
                <p:custDataLst>
                  <p:tags r:id="rId3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六邊形 45"/>
              <p:cNvSpPr/>
              <p:nvPr>
                <p:custDataLst>
                  <p:tags r:id="rId3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六邊形 46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六邊形 47"/>
              <p:cNvSpPr/>
              <p:nvPr>
                <p:custDataLst>
                  <p:tags r:id="rId3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六邊形 48"/>
              <p:cNvSpPr/>
              <p:nvPr>
                <p:custDataLst>
                  <p:tags r:id="rId3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六邊形 49"/>
              <p:cNvSpPr/>
              <p:nvPr>
                <p:custDataLst>
                  <p:tags r:id="rId3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9726505" y="4691587"/>
              <a:ext cx="830298" cy="862874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7" name="六邊形 36"/>
              <p:cNvSpPr/>
              <p:nvPr>
                <p:custDataLst>
                  <p:tags r:id="rId2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六邊形 37"/>
              <p:cNvSpPr/>
              <p:nvPr>
                <p:custDataLst>
                  <p:tags r:id="rId2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六邊形 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六邊形 39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六邊形 40"/>
              <p:cNvSpPr/>
              <p:nvPr>
                <p:custDataLst>
                  <p:tags r:id="rId3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六邊形 41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六邊形 42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8979238" y="4835399"/>
              <a:ext cx="830298" cy="862874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30" name="六邊形 29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六邊形 30"/>
              <p:cNvSpPr/>
              <p:nvPr>
                <p:custDataLst>
                  <p:tags r:id="rId2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六邊形 31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六邊形 32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六邊形 33"/>
              <p:cNvSpPr/>
              <p:nvPr>
                <p:custDataLst>
                  <p:tags r:id="rId2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六邊形 34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六邊形 35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8481060" y="4260150"/>
              <a:ext cx="830298" cy="862874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3" name="六邊形 22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六邊形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六邊形 24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六邊形 25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六邊形 26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六邊形 27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六邊形 28"/>
              <p:cNvSpPr/>
              <p:nvPr>
                <p:custDataLst>
                  <p:tags r:id="rId1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" name="群組 1"/>
          <p:cNvGrpSpPr/>
          <p:nvPr/>
        </p:nvGrpSpPr>
        <p:grpSpPr>
          <a:xfrm>
            <a:off x="8510149" y="1390528"/>
            <a:ext cx="1783898" cy="1827239"/>
            <a:chOff x="4886001" y="3167294"/>
            <a:chExt cx="3004395" cy="3077389"/>
          </a:xfrm>
        </p:grpSpPr>
        <p:sp>
          <p:nvSpPr>
            <p:cNvPr id="72" name="六邊形 71"/>
            <p:cNvSpPr/>
            <p:nvPr>
              <p:custDataLst>
                <p:tags r:id="rId5"/>
              </p:custDataLst>
            </p:nvPr>
          </p:nvSpPr>
          <p:spPr>
            <a:xfrm>
              <a:off x="5822704" y="4215509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六邊形 72"/>
            <p:cNvSpPr/>
            <p:nvPr>
              <p:custDataLst>
                <p:tags r:id="rId6"/>
              </p:custDataLst>
            </p:nvPr>
          </p:nvSpPr>
          <p:spPr>
            <a:xfrm>
              <a:off x="5822704" y="316729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>
              <p:custDataLst>
                <p:tags r:id="rId7"/>
              </p:custDataLst>
            </p:nvPr>
          </p:nvSpPr>
          <p:spPr>
            <a:xfrm>
              <a:off x="5822704" y="527487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>
              <p:custDataLst>
                <p:tags r:id="rId8"/>
              </p:custDataLst>
            </p:nvPr>
          </p:nvSpPr>
          <p:spPr>
            <a:xfrm>
              <a:off x="4886001" y="3680250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>
              <p:custDataLst>
                <p:tags r:id="rId9"/>
              </p:custDataLst>
            </p:nvPr>
          </p:nvSpPr>
          <p:spPr>
            <a:xfrm>
              <a:off x="4919455" y="4750767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>
              <p:custDataLst>
                <p:tags r:id="rId10"/>
              </p:custDataLst>
            </p:nvPr>
          </p:nvSpPr>
          <p:spPr>
            <a:xfrm>
              <a:off x="6737103" y="3691401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>
              <p:custDataLst>
                <p:tags r:id="rId11"/>
              </p:custDataLst>
            </p:nvPr>
          </p:nvSpPr>
          <p:spPr>
            <a:xfrm>
              <a:off x="6770557" y="472846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131</a:t>
            </a:r>
            <a:endParaRPr lang="zh-CN" altLang="en-US" sz="12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C7087DF-2146-479B-AEEB-8EF4BB2BC64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133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繪圖流程</a:t>
            </a:r>
          </a:p>
        </p:txBody>
      </p:sp>
      <p:sp>
        <p:nvSpPr>
          <p:cNvPr id="6" name="六邊形 5"/>
          <p:cNvSpPr/>
          <p:nvPr>
            <p:custDataLst>
              <p:tags r:id="rId2"/>
            </p:custDataLst>
          </p:nvPr>
        </p:nvSpPr>
        <p:spPr>
          <a:xfrm>
            <a:off x="2010031" y="1650449"/>
            <a:ext cx="1764411" cy="1528024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8478591" y="1529357"/>
            <a:ext cx="1703377" cy="1770208"/>
            <a:chOff x="1104320" y="1330712"/>
            <a:chExt cx="3305899" cy="3435603"/>
          </a:xfrm>
        </p:grpSpPr>
        <p:sp>
          <p:nvSpPr>
            <p:cNvPr id="8" name="六邊形 7"/>
            <p:cNvSpPr/>
            <p:nvPr>
              <p:custDataLst>
                <p:tags r:id="rId110"/>
              </p:custDataLst>
            </p:nvPr>
          </p:nvSpPr>
          <p:spPr>
            <a:xfrm>
              <a:off x="2096087" y="24759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六邊形 8"/>
            <p:cNvSpPr/>
            <p:nvPr>
              <p:custDataLst>
                <p:tags r:id="rId111"/>
              </p:custDataLst>
            </p:nvPr>
          </p:nvSpPr>
          <p:spPr>
            <a:xfrm>
              <a:off x="2096087" y="1330712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六邊形 9"/>
            <p:cNvSpPr/>
            <p:nvPr>
              <p:custDataLst>
                <p:tags r:id="rId112"/>
              </p:custDataLst>
            </p:nvPr>
          </p:nvSpPr>
          <p:spPr>
            <a:xfrm>
              <a:off x="1104320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六邊形 10"/>
            <p:cNvSpPr/>
            <p:nvPr>
              <p:custDataLst>
                <p:tags r:id="rId113"/>
              </p:custDataLst>
            </p:nvPr>
          </p:nvSpPr>
          <p:spPr>
            <a:xfrm>
              <a:off x="1104320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2" name="六邊形 11"/>
            <p:cNvSpPr/>
            <p:nvPr>
              <p:custDataLst>
                <p:tags r:id="rId114"/>
              </p:custDataLst>
            </p:nvPr>
          </p:nvSpPr>
          <p:spPr>
            <a:xfrm>
              <a:off x="2096087" y="36211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六邊形 12"/>
            <p:cNvSpPr/>
            <p:nvPr>
              <p:custDataLst>
                <p:tags r:id="rId115"/>
              </p:custDataLst>
            </p:nvPr>
          </p:nvSpPr>
          <p:spPr>
            <a:xfrm>
              <a:off x="3087855" y="3048514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六邊形 13"/>
            <p:cNvSpPr/>
            <p:nvPr>
              <p:custDataLst>
                <p:tags r:id="rId116"/>
              </p:custDataLst>
            </p:nvPr>
          </p:nvSpPr>
          <p:spPr>
            <a:xfrm>
              <a:off x="3087855" y="1903313"/>
              <a:ext cx="1322364" cy="1145201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8" name="群組 137"/>
          <p:cNvGrpSpPr/>
          <p:nvPr/>
        </p:nvGrpSpPr>
        <p:grpSpPr>
          <a:xfrm>
            <a:off x="3431409" y="3533904"/>
            <a:ext cx="2224386" cy="2197283"/>
            <a:chOff x="2860708" y="3533904"/>
            <a:chExt cx="2224386" cy="2197283"/>
          </a:xfrm>
        </p:grpSpPr>
        <p:grpSp>
          <p:nvGrpSpPr>
            <p:cNvPr id="16" name="群組 15"/>
            <p:cNvGrpSpPr/>
            <p:nvPr/>
          </p:nvGrpSpPr>
          <p:grpSpPr>
            <a:xfrm>
              <a:off x="3603616" y="4248771"/>
              <a:ext cx="738570" cy="767547"/>
              <a:chOff x="1104320" y="1330712"/>
              <a:chExt cx="3305899" cy="343560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5" name="六邊形 64"/>
              <p:cNvSpPr/>
              <p:nvPr>
                <p:custDataLst>
                  <p:tags r:id="rId10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六邊形 65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六邊形 66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六邊形 67"/>
              <p:cNvSpPr/>
              <p:nvPr>
                <p:custDataLst>
                  <p:tags r:id="rId10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六邊形 68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六邊形 69"/>
              <p:cNvSpPr/>
              <p:nvPr>
                <p:custDataLst>
                  <p:tags r:id="rId10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六邊形 70"/>
              <p:cNvSpPr/>
              <p:nvPr>
                <p:custDataLst>
                  <p:tags r:id="rId10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3108345" y="3676878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58" name="六邊形 57"/>
              <p:cNvSpPr/>
              <p:nvPr>
                <p:custDataLst>
                  <p:tags r:id="rId9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六邊形 58"/>
              <p:cNvSpPr/>
              <p:nvPr>
                <p:custDataLst>
                  <p:tags r:id="rId9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六邊形 59"/>
              <p:cNvSpPr/>
              <p:nvPr>
                <p:custDataLst>
                  <p:tags r:id="rId9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六邊形 60"/>
              <p:cNvSpPr/>
              <p:nvPr>
                <p:custDataLst>
                  <p:tags r:id="rId9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六邊形 61"/>
              <p:cNvSpPr/>
              <p:nvPr>
                <p:custDataLst>
                  <p:tags r:id="rId10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六邊形 62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六邊形 63"/>
              <p:cNvSpPr/>
              <p:nvPr>
                <p:custDataLst>
                  <p:tags r:id="rId10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3851253" y="3533904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" name="六邊形 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六邊形 51"/>
              <p:cNvSpPr/>
              <p:nvPr>
                <p:custDataLst>
                  <p:tags r:id="rId9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六邊形 52"/>
              <p:cNvSpPr/>
              <p:nvPr>
                <p:custDataLst>
                  <p:tags r:id="rId9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六邊形 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六邊形 54"/>
              <p:cNvSpPr/>
              <p:nvPr>
                <p:custDataLst>
                  <p:tags r:id="rId9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六邊形 55"/>
              <p:cNvSpPr/>
              <p:nvPr>
                <p:custDataLst>
                  <p:tags r:id="rId9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六邊形 56"/>
              <p:cNvSpPr/>
              <p:nvPr>
                <p:custDataLst>
                  <p:tags r:id="rId9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4346524" y="4105799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44" name="六邊形 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六邊形 44"/>
              <p:cNvSpPr/>
              <p:nvPr>
                <p:custDataLst>
                  <p:tags r:id="rId8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六邊形 45"/>
              <p:cNvSpPr/>
              <p:nvPr>
                <p:custDataLst>
                  <p:tags r:id="rId8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六邊形 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六邊形 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六邊形 48"/>
              <p:cNvSpPr/>
              <p:nvPr>
                <p:custDataLst>
                  <p:tags r:id="rId8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六邊形 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4098888" y="4820667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7" name="六邊形 36"/>
              <p:cNvSpPr/>
              <p:nvPr>
                <p:custDataLst>
                  <p:tags r:id="rId7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六邊形 37"/>
              <p:cNvSpPr/>
              <p:nvPr>
                <p:custDataLst>
                  <p:tags r:id="rId7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六邊形 38"/>
              <p:cNvSpPr/>
              <p:nvPr>
                <p:custDataLst>
                  <p:tags r:id="rId7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六邊形 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六邊形 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六邊形 41"/>
              <p:cNvSpPr/>
              <p:nvPr>
                <p:custDataLst>
                  <p:tags r:id="rId8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六邊形 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355980" y="4963640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30" name="六邊形 29"/>
              <p:cNvSpPr/>
              <p:nvPr>
                <p:custDataLst>
                  <p:tags r:id="rId68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六邊形 30"/>
              <p:cNvSpPr/>
              <p:nvPr>
                <p:custDataLst>
                  <p:tags r:id="rId69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六邊形 31"/>
              <p:cNvSpPr/>
              <p:nvPr>
                <p:custDataLst>
                  <p:tags r:id="rId70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六邊形 32"/>
              <p:cNvSpPr/>
              <p:nvPr>
                <p:custDataLst>
                  <p:tags r:id="rId71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六邊形 33"/>
              <p:cNvSpPr/>
              <p:nvPr>
                <p:custDataLst>
                  <p:tags r:id="rId72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六邊形 34"/>
              <p:cNvSpPr/>
              <p:nvPr>
                <p:custDataLst>
                  <p:tags r:id="rId73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六邊形 35"/>
              <p:cNvSpPr/>
              <p:nvPr>
                <p:custDataLst>
                  <p:tags r:id="rId74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2860708" y="4391747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3" name="六邊形 22"/>
              <p:cNvSpPr/>
              <p:nvPr>
                <p:custDataLst>
                  <p:tags r:id="rId61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六邊形 23"/>
              <p:cNvSpPr/>
              <p:nvPr>
                <p:custDataLst>
                  <p:tags r:id="rId62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六邊形 24"/>
              <p:cNvSpPr/>
              <p:nvPr>
                <p:custDataLst>
                  <p:tags r:id="rId63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六邊形 25"/>
              <p:cNvSpPr/>
              <p:nvPr>
                <p:custDataLst>
                  <p:tags r:id="rId64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六邊形 26"/>
              <p:cNvSpPr/>
              <p:nvPr>
                <p:custDataLst>
                  <p:tags r:id="rId65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六邊形 27"/>
              <p:cNvSpPr/>
              <p:nvPr>
                <p:custDataLst>
                  <p:tags r:id="rId66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六邊形 28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2" name="群組 71"/>
          <p:cNvGrpSpPr/>
          <p:nvPr/>
        </p:nvGrpSpPr>
        <p:grpSpPr>
          <a:xfrm>
            <a:off x="5312763" y="1500842"/>
            <a:ext cx="1783898" cy="1827239"/>
            <a:chOff x="4886001" y="3167294"/>
            <a:chExt cx="3004395" cy="3077389"/>
          </a:xfrm>
        </p:grpSpPr>
        <p:sp>
          <p:nvSpPr>
            <p:cNvPr id="73" name="六邊形 72"/>
            <p:cNvSpPr/>
            <p:nvPr>
              <p:custDataLst>
                <p:tags r:id="rId54"/>
              </p:custDataLst>
            </p:nvPr>
          </p:nvSpPr>
          <p:spPr>
            <a:xfrm>
              <a:off x="5822704" y="4215509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六邊形 73"/>
            <p:cNvSpPr/>
            <p:nvPr>
              <p:custDataLst>
                <p:tags r:id="rId55"/>
              </p:custDataLst>
            </p:nvPr>
          </p:nvSpPr>
          <p:spPr>
            <a:xfrm>
              <a:off x="5822704" y="316729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六邊形 74"/>
            <p:cNvSpPr/>
            <p:nvPr>
              <p:custDataLst>
                <p:tags r:id="rId56"/>
              </p:custDataLst>
            </p:nvPr>
          </p:nvSpPr>
          <p:spPr>
            <a:xfrm>
              <a:off x="5822704" y="527487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六邊形 75"/>
            <p:cNvSpPr/>
            <p:nvPr>
              <p:custDataLst>
                <p:tags r:id="rId57"/>
              </p:custDataLst>
            </p:nvPr>
          </p:nvSpPr>
          <p:spPr>
            <a:xfrm>
              <a:off x="4886001" y="3680250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六邊形 76"/>
            <p:cNvSpPr/>
            <p:nvPr>
              <p:custDataLst>
                <p:tags r:id="rId58"/>
              </p:custDataLst>
            </p:nvPr>
          </p:nvSpPr>
          <p:spPr>
            <a:xfrm>
              <a:off x="4919455" y="4750767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六邊形 77"/>
            <p:cNvSpPr/>
            <p:nvPr>
              <p:custDataLst>
                <p:tags r:id="rId59"/>
              </p:custDataLst>
            </p:nvPr>
          </p:nvSpPr>
          <p:spPr>
            <a:xfrm>
              <a:off x="6737103" y="3691401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六邊形 78"/>
            <p:cNvSpPr/>
            <p:nvPr>
              <p:custDataLst>
                <p:tags r:id="rId60"/>
              </p:custDataLst>
            </p:nvPr>
          </p:nvSpPr>
          <p:spPr>
            <a:xfrm>
              <a:off x="6770557" y="4728464"/>
              <a:ext cx="1119839" cy="969809"/>
            </a:xfrm>
            <a:prstGeom prst="hexagon">
              <a:avLst>
                <a:gd name="adj" fmla="val 28868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6753630" y="3609149"/>
            <a:ext cx="2067994" cy="2046793"/>
            <a:chOff x="6105850" y="3609149"/>
            <a:chExt cx="2067994" cy="2046793"/>
          </a:xfrm>
        </p:grpSpPr>
        <p:grpSp>
          <p:nvGrpSpPr>
            <p:cNvPr id="81" name="群組 80"/>
            <p:cNvGrpSpPr/>
            <p:nvPr/>
          </p:nvGrpSpPr>
          <p:grpSpPr>
            <a:xfrm>
              <a:off x="6770562" y="4248771"/>
              <a:ext cx="738570" cy="767547"/>
              <a:chOff x="1104320" y="1330712"/>
              <a:chExt cx="3305899" cy="3435603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0" name="六邊形 129"/>
              <p:cNvSpPr/>
              <p:nvPr>
                <p:custDataLst>
                  <p:tags r:id="rId47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六邊形 130"/>
              <p:cNvSpPr/>
              <p:nvPr>
                <p:custDataLst>
                  <p:tags r:id="rId48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2" name="六邊形 131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六邊形 132"/>
              <p:cNvSpPr/>
              <p:nvPr>
                <p:custDataLst>
                  <p:tags r:id="rId50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4" name="六邊形 133"/>
              <p:cNvSpPr/>
              <p:nvPr>
                <p:custDataLst>
                  <p:tags r:id="rId51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六邊形 134"/>
              <p:cNvSpPr/>
              <p:nvPr>
                <p:custDataLst>
                  <p:tags r:id="rId52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6" name="六邊形 135"/>
              <p:cNvSpPr/>
              <p:nvPr>
                <p:custDataLst>
                  <p:tags r:id="rId53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6327421" y="3737072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123" name="六邊形 12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六邊形 123"/>
              <p:cNvSpPr/>
              <p:nvPr>
                <p:custDataLst>
                  <p:tags r:id="rId41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六邊形 124"/>
              <p:cNvSpPr/>
              <p:nvPr>
                <p:custDataLst>
                  <p:tags r:id="rId42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六邊形 125"/>
              <p:cNvSpPr/>
              <p:nvPr>
                <p:custDataLst>
                  <p:tags r:id="rId43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六邊形 126"/>
              <p:cNvSpPr/>
              <p:nvPr>
                <p:custDataLst>
                  <p:tags r:id="rId44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六邊形 127"/>
              <p:cNvSpPr/>
              <p:nvPr>
                <p:custDataLst>
                  <p:tags r:id="rId45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六邊形 128"/>
              <p:cNvSpPr/>
              <p:nvPr>
                <p:custDataLst>
                  <p:tags r:id="rId46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3" name="群組 82"/>
            <p:cNvGrpSpPr/>
            <p:nvPr/>
          </p:nvGrpSpPr>
          <p:grpSpPr>
            <a:xfrm>
              <a:off x="6992133" y="3609149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6" name="六邊形 11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六邊形 116"/>
              <p:cNvSpPr/>
              <p:nvPr>
                <p:custDataLst>
                  <p:tags r:id="rId34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8" name="六邊形 117"/>
              <p:cNvSpPr/>
              <p:nvPr>
                <p:custDataLst>
                  <p:tags r:id="rId35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六邊形 118"/>
              <p:cNvSpPr/>
              <p:nvPr>
                <p:custDataLst>
                  <p:tags r:id="rId36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六邊形 119"/>
              <p:cNvSpPr/>
              <p:nvPr>
                <p:custDataLst>
                  <p:tags r:id="rId37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六邊形 120"/>
              <p:cNvSpPr/>
              <p:nvPr>
                <p:custDataLst>
                  <p:tags r:id="rId38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六邊形 12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群組 83"/>
            <p:cNvGrpSpPr/>
            <p:nvPr/>
          </p:nvGrpSpPr>
          <p:grpSpPr>
            <a:xfrm>
              <a:off x="7435274" y="4120847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109" name="六邊形 108"/>
              <p:cNvSpPr/>
              <p:nvPr>
                <p:custDataLst>
                  <p:tags r:id="rId26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六邊形 109"/>
              <p:cNvSpPr/>
              <p:nvPr>
                <p:custDataLst>
                  <p:tags r:id="rId27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1" name="六邊形 110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六邊形 11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六邊形 112"/>
              <p:cNvSpPr/>
              <p:nvPr>
                <p:custDataLst>
                  <p:tags r:id="rId30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六邊形 113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六邊形 114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7213705" y="4760470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2" name="六邊形 101"/>
              <p:cNvSpPr/>
              <p:nvPr>
                <p:custDataLst>
                  <p:tags r:id="rId19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六邊形 102"/>
              <p:cNvSpPr/>
              <p:nvPr>
                <p:custDataLst>
                  <p:tags r:id="rId20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六邊形 103"/>
              <p:cNvSpPr/>
              <p:nvPr>
                <p:custDataLst>
                  <p:tags r:id="rId21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六邊形 104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六邊形 105"/>
              <p:cNvSpPr/>
              <p:nvPr>
                <p:custDataLst>
                  <p:tags r:id="rId23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六邊形 106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六邊形 107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6548991" y="4888395"/>
              <a:ext cx="738570" cy="767547"/>
              <a:chOff x="1104320" y="1330712"/>
              <a:chExt cx="3305899" cy="3435603"/>
            </a:xfrm>
            <a:solidFill>
              <a:srgbClr val="FFC000"/>
            </a:solidFill>
          </p:grpSpPr>
          <p:sp>
            <p:nvSpPr>
              <p:cNvPr id="95" name="六邊形 94"/>
              <p:cNvSpPr/>
              <p:nvPr>
                <p:custDataLst>
                  <p:tags r:id="rId12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六邊形 9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六邊形 9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六邊形 97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六邊形 98"/>
              <p:cNvSpPr/>
              <p:nvPr>
                <p:custDataLst>
                  <p:tags r:id="rId16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六邊形 99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六邊形 100"/>
              <p:cNvSpPr/>
              <p:nvPr>
                <p:custDataLst>
                  <p:tags r:id="rId18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群組 86"/>
            <p:cNvGrpSpPr/>
            <p:nvPr/>
          </p:nvGrpSpPr>
          <p:grpSpPr>
            <a:xfrm>
              <a:off x="6105850" y="4376696"/>
              <a:ext cx="738570" cy="767547"/>
              <a:chOff x="1104320" y="1330712"/>
              <a:chExt cx="3305899" cy="3435603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8" name="六邊形 87"/>
              <p:cNvSpPr/>
              <p:nvPr>
                <p:custDataLst>
                  <p:tags r:id="rId5"/>
                </p:custDataLst>
              </p:nvPr>
            </p:nvSpPr>
            <p:spPr>
              <a:xfrm>
                <a:off x="2096087" y="24759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六邊形 88"/>
              <p:cNvSpPr/>
              <p:nvPr>
                <p:custDataLst>
                  <p:tags r:id="rId6"/>
                </p:custDataLst>
              </p:nvPr>
            </p:nvSpPr>
            <p:spPr>
              <a:xfrm>
                <a:off x="2096087" y="1330712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六邊形 89"/>
              <p:cNvSpPr/>
              <p:nvPr>
                <p:custDataLst>
                  <p:tags r:id="rId7"/>
                </p:custDataLst>
              </p:nvPr>
            </p:nvSpPr>
            <p:spPr>
              <a:xfrm>
                <a:off x="1104320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六邊形 90"/>
              <p:cNvSpPr/>
              <p:nvPr>
                <p:custDataLst>
                  <p:tags r:id="rId8"/>
                </p:custDataLst>
              </p:nvPr>
            </p:nvSpPr>
            <p:spPr>
              <a:xfrm>
                <a:off x="1104320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六邊形 91"/>
              <p:cNvSpPr/>
              <p:nvPr>
                <p:custDataLst>
                  <p:tags r:id="rId9"/>
                </p:custDataLst>
              </p:nvPr>
            </p:nvSpPr>
            <p:spPr>
              <a:xfrm>
                <a:off x="2096087" y="36211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六邊形 92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87855" y="3048514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六邊形 9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87855" y="1903313"/>
                <a:ext cx="1322364" cy="1145201"/>
              </a:xfrm>
              <a:prstGeom prst="hexagon">
                <a:avLst>
                  <a:gd name="adj" fmla="val 28868"/>
                  <a:gd name="vf" fmla="val 11547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" name="文字方塊 1"/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132</a:t>
            </a:r>
            <a:endParaRPr lang="zh-CN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866CDD-9649-4660-AA62-63E5D438B2E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134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21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2" name="橢圓 1"/>
          <p:cNvSpPr/>
          <p:nvPr/>
        </p:nvSpPr>
        <p:spPr>
          <a:xfrm>
            <a:off x="1237956" y="1209820"/>
            <a:ext cx="1983545" cy="19835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AE7A4C-3C8E-47FA-ADA7-A09BFAAD0652}"/>
              </a:ext>
            </a:extLst>
          </p:cNvPr>
          <p:cNvSpPr txBox="1"/>
          <p:nvPr/>
        </p:nvSpPr>
        <p:spPr>
          <a:xfrm>
            <a:off x="3785752" y="6149405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圖案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橢圓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（按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shift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形成圓形）</a:t>
            </a:r>
          </a:p>
        </p:txBody>
      </p:sp>
      <p:sp>
        <p:nvSpPr>
          <p:cNvPr id="3" name="文字方塊 2"/>
          <p:cNvSpPr txBox="1"/>
          <p:nvPr>
            <p:custDataLst>
              <p:tags r:id="rId2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133</a:t>
            </a:r>
            <a:endParaRPr lang="zh-CN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BFEFFA-4D2C-4AA8-8673-6CD7572365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135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58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正鑲嵌 </a:t>
            </a:r>
            <a:r>
              <a:rPr lang="en-US" altLang="zh-TW" dirty="0"/>
              <a:t>- </a:t>
            </a:r>
            <a:r>
              <a:rPr lang="zh-TW" altLang="en-US" dirty="0"/>
              <a:t>銜接法 </a:t>
            </a:r>
            <a:r>
              <a:rPr lang="en-US" altLang="zh-TW" dirty="0"/>
              <a:t>- </a:t>
            </a:r>
            <a:r>
              <a:rPr lang="zh-TW" altLang="en-US" dirty="0"/>
              <a:t>正六邊形</a:t>
            </a:r>
          </a:p>
        </p:txBody>
      </p:sp>
      <p:sp>
        <p:nvSpPr>
          <p:cNvPr id="3" name="六邊形 2"/>
          <p:cNvSpPr/>
          <p:nvPr>
            <p:custDataLst>
              <p:tags r:id="rId2"/>
            </p:custDataLst>
          </p:nvPr>
        </p:nvSpPr>
        <p:spPr>
          <a:xfrm>
            <a:off x="1237956" y="1209820"/>
            <a:ext cx="1983545" cy="1717800"/>
          </a:xfrm>
          <a:prstGeom prst="hexagon">
            <a:avLst>
              <a:gd name="adj" fmla="val 28868"/>
              <a:gd name="vf" fmla="val 11547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>
            <p:custDataLst>
              <p:tags r:id="rId3"/>
            </p:custDataLst>
          </p:nvPr>
        </p:nvSpPr>
        <p:spPr>
          <a:xfrm>
            <a:off x="4027656" y="6295982"/>
            <a:ext cx="205427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7.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組織   </a:t>
            </a:r>
            <a:r>
              <a:rPr lang="en-US" altLang="zh-TW" dirty="0">
                <a:solidFill>
                  <a:srgbClr val="000000"/>
                </a:solidFill>
                <a:ea typeface="微軟正黑體" panose="020B0604030504040204" pitchFamily="34" charset="-120"/>
              </a:rPr>
              <a:t>&gt; 6.</a:t>
            </a:r>
            <a:r>
              <a:rPr lang="zh-TW" altLang="en-US" dirty="0">
                <a:solidFill>
                  <a:srgbClr val="000000"/>
                </a:solidFill>
                <a:ea typeface="微軟正黑體" panose="020B0604030504040204" pitchFamily="34" charset="-120"/>
              </a:rPr>
              <a:t>多邊形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001" y="3781390"/>
            <a:ext cx="2842891" cy="221851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E593C1DD-67AD-4332-9955-F90CB5101161}"/>
              </a:ext>
            </a:extLst>
          </p:cNvPr>
          <p:cNvSpPr/>
          <p:nvPr/>
        </p:nvSpPr>
        <p:spPr>
          <a:xfrm>
            <a:off x="1759189" y="3970285"/>
            <a:ext cx="736120" cy="4715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>
            <p:custDataLst>
              <p:tags r:id="rId4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dirty="0"/>
              <a:t>134</a:t>
            </a:r>
            <a:endParaRPr lang="zh-CN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AC8173-F7E5-4CDF-B295-DD3625212D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44692" y="6542901"/>
            <a:ext cx="42030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 dirty="0"/>
              <a:t>136</a:t>
            </a:r>
            <a:endParaRPr lang="zh-TW" alt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863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QUADR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  <p:tag name="SELECTED" val="N"/>
  <p:tag name="SHAPE" val="TRIANGL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PY_LEFT" val="493.9234"/>
  <p:tag name="COPY_TOP" val="56.1950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3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8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5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64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88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03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6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HEXAGON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728</Words>
  <Application>Microsoft Office PowerPoint</Application>
  <PresentationFormat>寬螢幕</PresentationFormat>
  <Paragraphs>149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等线</vt:lpstr>
      <vt:lpstr>Microsoft JhengHei</vt:lpstr>
      <vt:lpstr>Microsoft JhengHei</vt:lpstr>
      <vt:lpstr>新細明體</vt:lpstr>
      <vt:lpstr>Arial</vt:lpstr>
      <vt:lpstr>Calibri</vt:lpstr>
      <vt:lpstr>Segoe UI Semilight</vt:lpstr>
      <vt:lpstr>Times New Roman</vt:lpstr>
      <vt:lpstr>Office 佈景主題</vt:lpstr>
      <vt:lpstr>AMA-2Colum</vt:lpstr>
      <vt:lpstr>鑲嵌 Tiling and Tessellation</vt:lpstr>
      <vt:lpstr>快取功能設定</vt:lpstr>
      <vt:lpstr>PowerPoint 簡報</vt:lpstr>
      <vt:lpstr>綱要</vt:lpstr>
      <vt:lpstr> 自我挑戰I </vt:lpstr>
      <vt:lpstr>正鑲嵌 銜接法</vt:lpstr>
      <vt:lpstr>繪圖流程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正鑲嵌 - 銜接法 - 正六邊形</vt:lpstr>
      <vt:lpstr>小彙整 -正鑲嵌 – 銜接法 </vt:lpstr>
      <vt:lpstr> 自我挑戰II </vt:lpstr>
      <vt:lpstr>其他半正鑲嵌作品</vt:lpstr>
      <vt:lpstr>總彙整：</vt:lpstr>
      <vt:lpstr>鑲嵌簡介資料來源：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USER</cp:lastModifiedBy>
  <cp:revision>330</cp:revision>
  <dcterms:created xsi:type="dcterms:W3CDTF">2021-06-05T11:46:47Z</dcterms:created>
  <dcterms:modified xsi:type="dcterms:W3CDTF">2023-11-19T23:38:10Z</dcterms:modified>
</cp:coreProperties>
</file>