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1" autoAdjust="0"/>
    <p:restoredTop sz="94660"/>
  </p:normalViewPr>
  <p:slideViewPr>
    <p:cSldViewPr snapToGrid="0">
      <p:cViewPr varScale="1">
        <p:scale>
          <a:sx n="59" d="100"/>
          <a:sy n="59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03110-A4D9-4EE1-BAF2-A87983BE13EA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F5852-E17D-4CD8-A058-C314F7EE71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08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CA4B2-4832-95E1-7DC9-C5EB6DEF6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B8AB8E-BB54-B0CA-0E43-C54D00D6C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BBDA28-59E9-194B-116B-6FE13877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9292-F73E-450B-A4BA-5B4583E45DAA}" type="datetime1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2DE1E73-59CD-D561-14C8-BA21183F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3D3D514-F62E-DEF0-0C28-B92C1253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219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C1594-F921-233F-130B-F9F0AD09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01F9EC-0C97-8AFC-829A-323E4EAB4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07972A-99E5-B533-7EEC-E6372DE8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3159-F51E-4E4B-8EB7-9E5D7C257AAA}" type="datetime1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C6570-59A9-D68C-E00A-433018C8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A8E578-4D75-E2C4-6011-3853671E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32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3FDFFE-9F32-B43C-A4A0-041C2784C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436BA0-F094-B366-C092-3B6D123F5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AAF816-09C8-301C-3266-DE2BA140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686A2-40D7-4ED1-9BF2-374FBC1BACE8}" type="datetime1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A63FDA-B56A-DF8D-76C7-4077A413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930347-4685-8199-33D5-29592EA1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45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A0277A-5015-8E0F-2A5A-68FE2C7B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FD2B56-97FA-101A-6366-2307951BA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D30C5A-8F10-9DEE-276B-32A33CD0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3712-B8AA-402F-9591-27721A27243C}" type="datetime1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29A38-2AE8-3F9C-35EA-4AEAB281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776779-3AE3-4A3A-7CF6-C8123D1F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22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F499D-CD1A-D38F-4FC3-54BD1BAF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2E4B7D-1ACD-ED8B-8C00-F859E09C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EED5A2-36A6-77B6-4909-CF5CEC0E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67195-6DE6-42C2-9A0D-5A0013A90484}" type="datetime1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E4062C-3BDB-284F-9340-1B04ADB0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B575DE-6170-0A3E-DD83-1CAC1ED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6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6A285-C007-AE79-188E-5E646E95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AD0263-9023-92F9-5502-24176A5CB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62D56-820A-6796-99AE-354FA6F0D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4D5E2-A70F-CF34-55C2-DC89C2C0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46B6-0430-4375-AFFB-319755EEAB05}" type="datetime1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D4C358-35D4-E256-7E1D-B4F31508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9E8151-37E8-FD7F-5CD0-281C6907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53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117C9-D3C3-9063-3794-281BB33D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F388D3-2ADC-9E8B-5EC6-EB75AD1A9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522F38-2C33-50B6-01CC-5BCED6AA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D506D3-8895-04EE-96E7-8C35926FB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523F5F-A4BD-0BB9-900B-269742DF2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3BB1BD-73A8-1FFB-10CF-D2D84C7B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20C0-7856-48E5-928E-F73E4EB18D84}" type="datetime1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0D76FE-1B74-A8E0-1488-3CF6EA35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7E86253-F36D-C6C2-35B3-B2DB0877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43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0D326-3A07-2C3D-5431-F878EB0A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F458BC-06CD-793A-9311-06FAAB25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F7D1-CB50-45D4-AAAA-661C7AC906C3}" type="datetime1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61B069-2937-E9F2-CF8E-894EAB23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B1CE35-E35C-EAB8-6EC9-154299F0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1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5296640-2C30-C7FC-7169-B05AD1C5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0C67-2423-4BD2-8B1B-65C9F5CFFCB7}" type="datetime1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E0AE99-5FFD-3C0B-B36A-B85A4A61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9C8786-D420-B3DE-C3D6-AF2C4E0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7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35D02-1680-BED3-5381-C98D5B4E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9CFF9-4FE6-47DC-38E0-3D35DC70B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F3B494-EAAF-54E3-BF61-9B4AE01D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5FC426-F862-234F-A486-5893C323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77F15-DC00-481C-A8E5-E6B83C8BEAAE}" type="datetime1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F50360-19F8-4710-4464-1647B11A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222DAE-4D21-8D87-2ADC-68FC26FD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07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CD391-42FC-D383-2633-938950C8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640EFE-B6F4-4D01-417D-A35352A1B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265FAD-762C-D286-0B1C-EA1ADD5E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8A852C-C5B0-08DE-4F5B-779F2ED8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4C6F-2217-46F4-B55F-0A146A0B1B06}" type="datetime1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94B5C3-273B-C0BE-F547-B8ED301F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D0EB96-61AF-4916-B8E4-DB17BF00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38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B9F90BB-FC91-F4A4-1068-FD9AE079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C11E3D-868E-0455-2C99-BB6CEF7F4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9F4F22-555E-E176-5D59-037CC1747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0A1F-2E0A-4E87-AFB1-5993162DB6BC}" type="datetime1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9F86B7-A44F-7118-8ED0-AF0CFA450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CCDE74-0698-FC90-B0BE-98C3452F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9676-5869-474D-A16A-C188696C64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77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dobe 黑体 Std R" panose="020B0400000000000000" pitchFamily="34" charset="-128"/>
          <a:ea typeface="Adobe 黑体 Std R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dobe 黑体 Std R" panose="020B0400000000000000" pitchFamily="34" charset="-128"/>
          <a:ea typeface="Adobe 黑体 Std R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dobe 黑体 Std R" panose="020B0400000000000000" pitchFamily="34" charset="-128"/>
          <a:ea typeface="Adobe 黑体 Std R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dobe 黑体 Std R" panose="020B0400000000000000" pitchFamily="34" charset="-128"/>
          <a:ea typeface="Adobe 黑体 Std R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黑体 Std R" panose="020B0400000000000000" pitchFamily="34" charset="-128"/>
          <a:ea typeface="Adobe 黑体 Std R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黑体 Std R" panose="020B0400000000000000" pitchFamily="34" charset="-128"/>
          <a:ea typeface="Adobe 黑体 Std R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CF165-7877-9C03-5A1E-8DA724A96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Factorio</a:t>
            </a:r>
            <a:r>
              <a:rPr lang="zh-TW" altLang="en-US" dirty="0"/>
              <a:t>的基地佈局列舉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7D74CF-6178-EEE0-DF7D-6A7BDDBA0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EE5B71-39D5-8918-4C25-B9997CB0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1</a:t>
            </a:fld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110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0CC5E-8548-9BF3-B137-375A8ABD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各佈局優劣分析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647DF-9CDA-7965-2D9D-B0C91BFE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EB7ACA-7CDC-2D7C-8BC7-379BF0F2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10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964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31221-D355-4591-EDB0-63D2D38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054F8-AFC3-971D-9DDF-00A21E8A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F94123-9B4E-A338-2521-1022152C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11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26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9D5DB-0A47-2817-3751-8D8CAE97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2D72C4-B40E-AC39-3C6E-DFF208F1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DD063D-7FFC-D52A-FA4A-48E2AB0A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12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817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7328E-29A9-3299-8B4F-805B4D59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90B17-D02A-9E16-AAC4-F34EBD1C2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63176-3CB4-FD10-8E17-072E6D6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13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93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49E4C-62A5-FA8D-0B2F-4AD0D994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 err="1"/>
              <a:t>Factorio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543B3A-2AF9-1836-C866-3537C837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一個工廠設計遊戲</a:t>
            </a:r>
            <a:endParaRPr lang="en-US" altLang="zh-TW" dirty="0"/>
          </a:p>
          <a:p>
            <a:r>
              <a:rPr lang="zh-TW" altLang="en-US" dirty="0"/>
              <a:t>把材料利用輸送帶與鐵路運送到組裝機</a:t>
            </a:r>
            <a:endParaRPr lang="en-US" altLang="zh-TW" dirty="0"/>
          </a:p>
          <a:p>
            <a:r>
              <a:rPr lang="zh-TW" altLang="en-US" dirty="0"/>
              <a:t>以「齒輪」為例：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3D151-4832-8C74-5D4A-EDC7EB17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1CC0970-34E2-54B8-A081-4FB22CDEE17E}"/>
              </a:ext>
            </a:extLst>
          </p:cNvPr>
          <p:cNvGrpSpPr/>
          <p:nvPr/>
        </p:nvGrpSpPr>
        <p:grpSpPr>
          <a:xfrm>
            <a:off x="944880" y="4277360"/>
            <a:ext cx="2133600" cy="1727200"/>
            <a:chOff x="944880" y="4277360"/>
            <a:chExt cx="2133600" cy="17272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B193551-2DFB-3E38-7039-90EE0909EFE7}"/>
                </a:ext>
              </a:extLst>
            </p:cNvPr>
            <p:cNvSpPr/>
            <p:nvPr/>
          </p:nvSpPr>
          <p:spPr>
            <a:xfrm>
              <a:off x="944880" y="4277360"/>
              <a:ext cx="2133600" cy="172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7857DB9-DC7C-7D92-1E76-4E638C554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63" t="37396" r="13139" b="56146"/>
            <a:stretch/>
          </p:blipFill>
          <p:spPr>
            <a:xfrm>
              <a:off x="1222588" y="4836390"/>
              <a:ext cx="555414" cy="554671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16C6340-00B0-6677-9397-04BB702AC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64" t="18438" r="6847" b="74895"/>
            <a:stretch/>
          </p:blipFill>
          <p:spPr>
            <a:xfrm>
              <a:off x="1980143" y="4826846"/>
              <a:ext cx="478466" cy="53255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3700843-B76F-8B5B-6F93-4FB9E24CF011}"/>
                </a:ext>
              </a:extLst>
            </p:cNvPr>
            <p:cNvSpPr txBox="1"/>
            <p:nvPr/>
          </p:nvSpPr>
          <p:spPr>
            <a:xfrm>
              <a:off x="2550160" y="4917440"/>
              <a:ext cx="48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X4</a:t>
              </a:r>
              <a:endParaRPr lang="zh-TW" alt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484B1C1-DB22-E5C7-8AC9-430BF6833922}"/>
              </a:ext>
            </a:extLst>
          </p:cNvPr>
          <p:cNvSpPr txBox="1"/>
          <p:nvPr/>
        </p:nvSpPr>
        <p:spPr>
          <a:xfrm>
            <a:off x="3243072" y="4521200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120/m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30C233C-FE62-F682-32B9-AB6E0B67C240}"/>
              </a:ext>
            </a:extLst>
          </p:cNvPr>
          <p:cNvGrpSpPr/>
          <p:nvPr/>
        </p:nvGrpSpPr>
        <p:grpSpPr>
          <a:xfrm>
            <a:off x="4433824" y="4277360"/>
            <a:ext cx="2133600" cy="1727200"/>
            <a:chOff x="944880" y="4277360"/>
            <a:chExt cx="2133600" cy="17272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D9408CF-E503-1BBF-AA5B-720DC3EC49F8}"/>
                </a:ext>
              </a:extLst>
            </p:cNvPr>
            <p:cNvSpPr/>
            <p:nvPr/>
          </p:nvSpPr>
          <p:spPr>
            <a:xfrm>
              <a:off x="944880" y="4277360"/>
              <a:ext cx="2133600" cy="172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901DCDD8-42D9-F754-AB41-DD363E4B0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24" t="37041" r="6578" b="56501"/>
            <a:stretch/>
          </p:blipFill>
          <p:spPr>
            <a:xfrm>
              <a:off x="1009228" y="4836390"/>
              <a:ext cx="555414" cy="554671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044B80F4-BF00-FCF3-9270-0FD7E546C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845" t="18565" r="13766" b="74768"/>
            <a:stretch/>
          </p:blipFill>
          <p:spPr>
            <a:xfrm>
              <a:off x="1766783" y="4826846"/>
              <a:ext cx="478466" cy="532553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1F796E8-CB64-BC91-4BAF-E238AA9C23F9}"/>
                </a:ext>
              </a:extLst>
            </p:cNvPr>
            <p:cNvSpPr txBox="1"/>
            <p:nvPr/>
          </p:nvSpPr>
          <p:spPr>
            <a:xfrm>
              <a:off x="2336800" y="4917440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X3.2</a:t>
              </a:r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E411AE-8F4C-1BC3-BE4F-A39A72EF80FE}"/>
              </a:ext>
            </a:extLst>
          </p:cNvPr>
          <p:cNvGrpSpPr/>
          <p:nvPr/>
        </p:nvGrpSpPr>
        <p:grpSpPr>
          <a:xfrm>
            <a:off x="7922768" y="4277360"/>
            <a:ext cx="2133600" cy="1727200"/>
            <a:chOff x="944880" y="4277360"/>
            <a:chExt cx="2133600" cy="17272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A50907D-D3B2-3ACE-AA95-7244B15E4DF6}"/>
                </a:ext>
              </a:extLst>
            </p:cNvPr>
            <p:cNvSpPr/>
            <p:nvPr/>
          </p:nvSpPr>
          <p:spPr>
            <a:xfrm>
              <a:off x="944880" y="4277360"/>
              <a:ext cx="2133600" cy="172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84B63926-F8E8-58B0-03BE-65E4D9336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49" t="37514" r="20048" b="56471"/>
            <a:stretch/>
          </p:blipFill>
          <p:spPr>
            <a:xfrm>
              <a:off x="1009228" y="4836391"/>
              <a:ext cx="547792" cy="516660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A7B9C623-40B8-E57A-E1CE-7C9697DE1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52" t="-1" r="40159" b="93334"/>
            <a:stretch/>
          </p:blipFill>
          <p:spPr>
            <a:xfrm>
              <a:off x="1766783" y="4826846"/>
              <a:ext cx="478466" cy="532553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5CBDAC-AD29-1CA3-3C27-30853ABA4A08}"/>
                </a:ext>
              </a:extLst>
            </p:cNvPr>
            <p:cNvSpPr txBox="1"/>
            <p:nvPr/>
          </p:nvSpPr>
          <p:spPr>
            <a:xfrm>
              <a:off x="2336800" y="4917440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X1</a:t>
              </a:r>
              <a:endParaRPr lang="zh-TW" altLang="en-US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53E03AF-A3BC-CE1B-9EF8-FB4F55EE6D90}"/>
              </a:ext>
            </a:extLst>
          </p:cNvPr>
          <p:cNvSpPr txBox="1"/>
          <p:nvPr/>
        </p:nvSpPr>
        <p:spPr>
          <a:xfrm>
            <a:off x="6732016" y="4521200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120/m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A970798-35CA-DD02-405E-E2B8D4A84766}"/>
              </a:ext>
            </a:extLst>
          </p:cNvPr>
          <p:cNvSpPr txBox="1"/>
          <p:nvPr/>
        </p:nvSpPr>
        <p:spPr>
          <a:xfrm>
            <a:off x="10220960" y="4521200"/>
            <a:ext cx="102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60/m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DF001CF-A469-4017-CE18-748B8FCEB837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3078480" y="5140960"/>
            <a:ext cx="13553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C6A4D30-FECF-4623-1944-645E940C8CE6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6567424" y="5140960"/>
            <a:ext cx="13553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D63ABEB-874D-BEC1-660E-5407FFCE361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0056368" y="5140960"/>
            <a:ext cx="1145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5623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B6555-ADF1-409D-6FBF-1F76FABC1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F04B1-57DE-7A24-9386-1C9BC4FF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 err="1"/>
              <a:t>Factorio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070E2-5C40-48DC-59F2-9A7170E4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90A24B-C7B1-04E9-C30A-D08D8844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3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65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7B2B6-CB0A-427B-8150-A8CA2E9E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為什麼佈局很重要？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921D24-F02A-F255-11A1-DC3C6F208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2666A0-7015-422B-1C1E-AB46B442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4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27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C3405-CB66-8721-BE5A-A85593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現狀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08E20-1D8E-4566-2185-ED0575BA2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E13B44-890C-03A1-4E44-163A62A5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5</a:t>
            </a:fld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580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E4EAE-9501-62EA-1991-3E2DE82C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佈局大綱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E8CB1-4FFE-A662-CFB3-49CA2E6E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310AC9-0578-3263-C61C-F76D0836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6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09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C3E60-780B-B1E0-C643-9B2ECCA4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佈局</a:t>
            </a:r>
            <a:r>
              <a:rPr lang="en-US" altLang="zh-TW" dirty="0"/>
              <a:t>-main bus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144370-0FB6-ED4C-BF51-3904A2A5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10DB29-9266-FDF3-62AA-494C723C2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7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81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940220-AD31-6B23-B53C-2E2E6155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佈局</a:t>
            </a:r>
            <a:r>
              <a:rPr lang="en-US" altLang="zh-TW" dirty="0"/>
              <a:t>-city blocks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04973F-137A-E6A0-2CB4-ABC00554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F8549D-2852-B4A3-3203-016ABF8B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8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54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ECFDF-7977-C146-EFF7-F586CAD5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佈局</a:t>
            </a:r>
            <a:r>
              <a:rPr lang="en-US" altLang="zh-TW" dirty="0"/>
              <a:t>-grid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1DDD18-D933-861D-BF92-8B762B0B6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BEB8F8-F67F-B89F-2945-EAAC0FAA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9676-5869-474D-A16A-C188696C6475}" type="slidenum">
              <a:rPr lang="zh-TW" altLang="en-US" smtClean="0"/>
              <a:t>9</a:t>
            </a:fld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2725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86</Words>
  <Application>Microsoft Office PowerPoint</Application>
  <PresentationFormat>寬螢幕</PresentationFormat>
  <Paragraphs>35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Adobe 黑体 Std R</vt:lpstr>
      <vt:lpstr>Arial</vt:lpstr>
      <vt:lpstr>Calibri</vt:lpstr>
      <vt:lpstr>Office 佈景主題</vt:lpstr>
      <vt:lpstr>Factorio的基地佈局列舉</vt:lpstr>
      <vt:lpstr>什麼是Factorio？</vt:lpstr>
      <vt:lpstr>什麼是Factorio？</vt:lpstr>
      <vt:lpstr>為什麼佈局很重要？</vt:lpstr>
      <vt:lpstr>現狀</vt:lpstr>
      <vt:lpstr>佈局大綱</vt:lpstr>
      <vt:lpstr>佈局-main bus</vt:lpstr>
      <vt:lpstr>佈局-city blocks</vt:lpstr>
      <vt:lpstr>佈局-grid</vt:lpstr>
      <vt:lpstr>各佈局優劣分析</vt:lpstr>
      <vt:lpstr>如何應用</vt:lpstr>
      <vt:lpstr>結論</vt:lpstr>
      <vt:lpstr>引用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典謀 吳</dc:creator>
  <cp:lastModifiedBy>典謀 吳</cp:lastModifiedBy>
  <cp:revision>3</cp:revision>
  <dcterms:created xsi:type="dcterms:W3CDTF">2024-10-15T03:38:01Z</dcterms:created>
  <dcterms:modified xsi:type="dcterms:W3CDTF">2024-10-22T03:36:35Z</dcterms:modified>
</cp:coreProperties>
</file>