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168" autoAdjust="0"/>
  </p:normalViewPr>
  <p:slideViewPr>
    <p:cSldViewPr>
      <p:cViewPr varScale="1">
        <p:scale>
          <a:sx n="111" d="100"/>
          <a:sy n="111" d="100"/>
        </p:scale>
        <p:origin x="151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2754" y="60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AA91477-E26B-4A61-B44F-B1488B4E2CE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30AE859-77FB-425D-97A2-266001D3E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2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9F5279F-D44F-4ACC-9A21-A1D51C5D593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A9AFABB-3DFF-4893-926D-0DEE2878F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AFABB-3DFF-4893-926D-0DEE2878F6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1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gradFill flip="none" rotWithShape="1">
          <a:gsLst>
            <a:gs pos="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 17"/>
          <p:cNvSpPr/>
          <p:nvPr userDrawn="1"/>
        </p:nvSpPr>
        <p:spPr>
          <a:xfrm>
            <a:off x="6922287" y="5020625"/>
            <a:ext cx="1706880" cy="1680210"/>
          </a:xfrm>
          <a:prstGeom prst="ellipse">
            <a:avLst/>
          </a:prstGeom>
          <a:gradFill>
            <a:gsLst>
              <a:gs pos="0">
                <a:srgbClr val="FFFF00">
                  <a:alpha val="50000"/>
                </a:srgbClr>
              </a:gs>
              <a:gs pos="70000">
                <a:schemeClr val="tx2">
                  <a:lumMod val="20000"/>
                  <a:lumOff val="8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508000" cap="sq" cmpd="dbl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橢圓 16"/>
          <p:cNvSpPr/>
          <p:nvPr userDrawn="1"/>
        </p:nvSpPr>
        <p:spPr>
          <a:xfrm>
            <a:off x="2213608" y="1708386"/>
            <a:ext cx="853440" cy="840105"/>
          </a:xfrm>
          <a:prstGeom prst="ellipse">
            <a:avLst/>
          </a:prstGeom>
          <a:gradFill>
            <a:gsLst>
              <a:gs pos="0">
                <a:srgbClr val="FFFF00">
                  <a:alpha val="5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508000" cap="sq" cmpd="dbl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等腰三角形 3"/>
          <p:cNvSpPr/>
          <p:nvPr userDrawn="1"/>
        </p:nvSpPr>
        <p:spPr>
          <a:xfrm rot="9060000">
            <a:off x="1479293" y="687483"/>
            <a:ext cx="187905" cy="2712959"/>
          </a:xfrm>
          <a:prstGeom prst="triangle">
            <a:avLst/>
          </a:prstGeom>
          <a:gradFill flip="none" rotWithShape="1">
            <a:gsLst>
              <a:gs pos="417">
                <a:srgbClr val="FFFF00">
                  <a:alpha val="0"/>
                </a:srgbClr>
              </a:gs>
              <a:gs pos="90000">
                <a:srgbClr val="FFFF00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等腰三角形 12"/>
          <p:cNvSpPr/>
          <p:nvPr userDrawn="1"/>
        </p:nvSpPr>
        <p:spPr>
          <a:xfrm rot="6060000">
            <a:off x="2154630" y="-241043"/>
            <a:ext cx="187905" cy="2712959"/>
          </a:xfrm>
          <a:prstGeom prst="triangle">
            <a:avLst/>
          </a:prstGeom>
          <a:gradFill flip="none" rotWithShape="1">
            <a:gsLst>
              <a:gs pos="417">
                <a:srgbClr val="FFFF00">
                  <a:alpha val="0"/>
                </a:srgbClr>
              </a:gs>
              <a:gs pos="90000">
                <a:srgbClr val="FFFF00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6553729"/>
            <a:ext cx="3158237" cy="307777"/>
          </a:xfrm>
          <a:prstGeom prst="rect">
            <a:avLst/>
          </a:prstGeom>
          <a:gradFill flip="none" rotWithShape="1">
            <a:gsLst>
              <a:gs pos="10000">
                <a:srgbClr val="FFFF00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TW" sz="1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anose="03010101010201010101" pitchFamily="66" charset="0"/>
              </a:rPr>
              <a:t>Solar Thermal Analysis and Radiation Lab</a:t>
            </a:r>
            <a:endParaRPr lang="en-US" altLang="zh-TW" sz="1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10" name="橢圓 9"/>
          <p:cNvSpPr/>
          <p:nvPr userDrawn="1"/>
        </p:nvSpPr>
        <p:spPr>
          <a:xfrm>
            <a:off x="-304800" y="-342900"/>
            <a:ext cx="2438400" cy="2400300"/>
          </a:xfrm>
          <a:prstGeom prst="ellipse">
            <a:avLst/>
          </a:prstGeom>
          <a:gradFill>
            <a:gsLst>
              <a:gs pos="0">
                <a:srgbClr val="FFFF00"/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508000" cap="sq" cmpd="dbl">
            <a:gradFill flip="none" rotWithShape="1">
              <a:gsLst>
                <a:gs pos="0">
                  <a:srgbClr val="FFFF00">
                    <a:alpha val="0"/>
                  </a:srgbClr>
                </a:gs>
                <a:gs pos="55000">
                  <a:schemeClr val="bg1">
                    <a:alpha val="0"/>
                  </a:schemeClr>
                </a:gs>
                <a:gs pos="45000">
                  <a:schemeClr val="bg1">
                    <a:alpha val="0"/>
                  </a:schemeClr>
                </a:gs>
                <a:gs pos="66000">
                  <a:srgbClr val="FFFF00">
                    <a:alpha val="15000"/>
                  </a:srgbClr>
                </a:gs>
                <a:gs pos="50000">
                  <a:srgbClr val="FFFF00">
                    <a:alpha val="20000"/>
                  </a:srgbClr>
                </a:gs>
                <a:gs pos="6100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等腰三角形 25"/>
          <p:cNvSpPr/>
          <p:nvPr userDrawn="1"/>
        </p:nvSpPr>
        <p:spPr>
          <a:xfrm rot="12600000">
            <a:off x="139423" y="676969"/>
            <a:ext cx="187905" cy="2712959"/>
          </a:xfrm>
          <a:prstGeom prst="triangle">
            <a:avLst/>
          </a:prstGeom>
          <a:gradFill flip="none" rotWithShape="1">
            <a:gsLst>
              <a:gs pos="417">
                <a:srgbClr val="FFFF00">
                  <a:alpha val="0"/>
                </a:srgbClr>
              </a:gs>
              <a:gs pos="90000">
                <a:srgbClr val="FFFF00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等腰三角形 26"/>
          <p:cNvSpPr/>
          <p:nvPr userDrawn="1"/>
        </p:nvSpPr>
        <p:spPr>
          <a:xfrm rot="2700000">
            <a:off x="1779384" y="-1464343"/>
            <a:ext cx="187905" cy="2712959"/>
          </a:xfrm>
          <a:prstGeom prst="triangle">
            <a:avLst/>
          </a:prstGeom>
          <a:gradFill flip="none" rotWithShape="1">
            <a:gsLst>
              <a:gs pos="417">
                <a:srgbClr val="FFFF00">
                  <a:alpha val="0"/>
                </a:srgbClr>
              </a:gs>
              <a:gs pos="90000">
                <a:srgbClr val="FFFF00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3200" b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243840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pic>
        <p:nvPicPr>
          <p:cNvPr id="5" name="動態校徽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7239" t="30403" r="16936" b="31083"/>
          <a:stretch/>
        </p:blipFill>
        <p:spPr>
          <a:xfrm>
            <a:off x="5809121" y="102671"/>
            <a:ext cx="3160998" cy="10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1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0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3" b="18835"/>
          <a:stretch/>
        </p:blipFill>
        <p:spPr>
          <a:xfrm>
            <a:off x="6337407" y="-11240"/>
            <a:ext cx="2890521" cy="60960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728502" y="6553729"/>
            <a:ext cx="415498" cy="307777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90000">
                <a:srgbClr val="FFFF00"/>
              </a:gs>
            </a:gsLst>
            <a:lin ang="0" scaled="0"/>
            <a:tileRect/>
          </a:gra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lang="en-US" sz="1400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anose="03010101010201010101" pitchFamily="66" charset="0"/>
                <a:cs typeface="+mn-cs"/>
              </a:defRPr>
            </a:lvl1pPr>
          </a:lstStyle>
          <a:p>
            <a:pPr algn="ctr"/>
            <a:fld id="{A8F3E96A-3AF3-43D0-9A6C-5ED2B324D35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3" name="橢圓 12"/>
          <p:cNvSpPr/>
          <p:nvPr userDrawn="1"/>
        </p:nvSpPr>
        <p:spPr>
          <a:xfrm>
            <a:off x="6922287" y="5020625"/>
            <a:ext cx="1706880" cy="1680210"/>
          </a:xfrm>
          <a:prstGeom prst="ellipse">
            <a:avLst/>
          </a:prstGeom>
          <a:gradFill>
            <a:gsLst>
              <a:gs pos="0">
                <a:srgbClr val="FFFF00">
                  <a:alpha val="50000"/>
                </a:srgbClr>
              </a:gs>
              <a:gs pos="70000">
                <a:schemeClr val="tx2">
                  <a:lumMod val="20000"/>
                  <a:lumOff val="8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508000" cap="sq" cmpd="dbl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 userDrawn="1"/>
        </p:nvSpPr>
        <p:spPr>
          <a:xfrm>
            <a:off x="2213608" y="1708386"/>
            <a:ext cx="853440" cy="840105"/>
          </a:xfrm>
          <a:prstGeom prst="ellipse">
            <a:avLst/>
          </a:prstGeom>
          <a:gradFill>
            <a:gsLst>
              <a:gs pos="0">
                <a:srgbClr val="FFFF00">
                  <a:alpha val="5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508000" cap="sq" cmpd="dbl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等腰三角形 15"/>
          <p:cNvSpPr/>
          <p:nvPr userDrawn="1"/>
        </p:nvSpPr>
        <p:spPr>
          <a:xfrm rot="9060000">
            <a:off x="1479293" y="687483"/>
            <a:ext cx="187905" cy="2712959"/>
          </a:xfrm>
          <a:prstGeom prst="triangle">
            <a:avLst/>
          </a:prstGeom>
          <a:gradFill flip="none" rotWithShape="1">
            <a:gsLst>
              <a:gs pos="417">
                <a:srgbClr val="FFFF00">
                  <a:alpha val="0"/>
                </a:srgbClr>
              </a:gs>
              <a:gs pos="90000">
                <a:srgbClr val="FFFF00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等腰三角形 16"/>
          <p:cNvSpPr/>
          <p:nvPr userDrawn="1"/>
        </p:nvSpPr>
        <p:spPr>
          <a:xfrm rot="6060000">
            <a:off x="2154630" y="-241043"/>
            <a:ext cx="187905" cy="2712959"/>
          </a:xfrm>
          <a:prstGeom prst="triangle">
            <a:avLst/>
          </a:prstGeom>
          <a:gradFill flip="none" rotWithShape="1">
            <a:gsLst>
              <a:gs pos="417">
                <a:srgbClr val="FFFF00">
                  <a:alpha val="0"/>
                </a:srgbClr>
              </a:gs>
              <a:gs pos="90000">
                <a:srgbClr val="FFFF00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橢圓 18"/>
          <p:cNvSpPr/>
          <p:nvPr userDrawn="1"/>
        </p:nvSpPr>
        <p:spPr>
          <a:xfrm>
            <a:off x="-304800" y="-342900"/>
            <a:ext cx="2438400" cy="2400300"/>
          </a:xfrm>
          <a:prstGeom prst="ellipse">
            <a:avLst/>
          </a:prstGeom>
          <a:gradFill>
            <a:gsLst>
              <a:gs pos="0">
                <a:srgbClr val="FFFF00"/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508000" cap="sq" cmpd="dbl">
            <a:gradFill flip="none" rotWithShape="1">
              <a:gsLst>
                <a:gs pos="0">
                  <a:srgbClr val="FFFF00">
                    <a:alpha val="0"/>
                  </a:srgbClr>
                </a:gs>
                <a:gs pos="55000">
                  <a:schemeClr val="bg1">
                    <a:alpha val="0"/>
                  </a:schemeClr>
                </a:gs>
                <a:gs pos="45000">
                  <a:schemeClr val="bg1">
                    <a:alpha val="0"/>
                  </a:schemeClr>
                </a:gs>
                <a:gs pos="66000">
                  <a:srgbClr val="FFFF00">
                    <a:alpha val="15000"/>
                  </a:srgbClr>
                </a:gs>
                <a:gs pos="50000">
                  <a:srgbClr val="FFFF00">
                    <a:alpha val="20000"/>
                  </a:srgbClr>
                </a:gs>
                <a:gs pos="6100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等腰三角形 20"/>
          <p:cNvSpPr/>
          <p:nvPr userDrawn="1"/>
        </p:nvSpPr>
        <p:spPr>
          <a:xfrm rot="12600000">
            <a:off x="139423" y="676969"/>
            <a:ext cx="187905" cy="2712959"/>
          </a:xfrm>
          <a:prstGeom prst="triangle">
            <a:avLst/>
          </a:prstGeom>
          <a:gradFill flip="none" rotWithShape="1">
            <a:gsLst>
              <a:gs pos="417">
                <a:srgbClr val="FFFF00">
                  <a:alpha val="0"/>
                </a:srgbClr>
              </a:gs>
              <a:gs pos="90000">
                <a:srgbClr val="FFFF00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等腰三角形 21"/>
          <p:cNvSpPr/>
          <p:nvPr userDrawn="1"/>
        </p:nvSpPr>
        <p:spPr>
          <a:xfrm rot="2700000">
            <a:off x="1779384" y="-1464343"/>
            <a:ext cx="187905" cy="2712959"/>
          </a:xfrm>
          <a:prstGeom prst="triangle">
            <a:avLst/>
          </a:prstGeom>
          <a:gradFill flip="none" rotWithShape="1">
            <a:gsLst>
              <a:gs pos="417">
                <a:srgbClr val="FFFF00">
                  <a:alpha val="0"/>
                </a:srgbClr>
              </a:gs>
              <a:gs pos="90000">
                <a:srgbClr val="FFFF00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 userDrawn="1"/>
        </p:nvSpPr>
        <p:spPr>
          <a:xfrm>
            <a:off x="0" y="6553729"/>
            <a:ext cx="3158237" cy="307777"/>
          </a:xfrm>
          <a:prstGeom prst="rect">
            <a:avLst/>
          </a:prstGeom>
          <a:gradFill flip="none" rotWithShape="1">
            <a:gsLst>
              <a:gs pos="10000">
                <a:srgbClr val="FFFF00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TW" sz="1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anose="03010101010201010101" pitchFamily="66" charset="0"/>
              </a:rPr>
              <a:t>Solar Thermal Analysis and Radiation Lab</a:t>
            </a:r>
            <a:endParaRPr lang="en-US" altLang="zh-TW" sz="1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27321" y="285750"/>
            <a:ext cx="8059480" cy="1143000"/>
          </a:xfrm>
          <a:ln>
            <a:noFill/>
            <a:prstDash val="dash"/>
          </a:ln>
        </p:spPr>
        <p:txBody>
          <a:bodyPr>
            <a:noAutofit/>
          </a:bodyPr>
          <a:lstStyle>
            <a:lvl1pPr algn="l">
              <a:defRPr sz="3200" b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按一下以編輯標題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85264"/>
            <a:ext cx="8229600" cy="4525963"/>
          </a:xfrm>
        </p:spPr>
        <p:txBody>
          <a:bodyPr>
            <a:noAutofit/>
          </a:bodyPr>
          <a:lstStyle>
            <a:lvl1pPr marL="342900" indent="-342900">
              <a:buFont typeface="Arial" panose="020B0604020202020204" pitchFamily="34" charset="0"/>
              <a:buChar char="☼"/>
              <a:defRPr sz="240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742950" indent="-285750">
              <a:buSzPct val="80000"/>
              <a:buFont typeface="Arial" panose="020B0604020202020204" pitchFamily="34" charset="0"/>
              <a:buChar char="Ѻ"/>
              <a:defRPr sz="200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46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67CE28-D572-4FB5-9723-E5A4FC112FF2}" type="datetime1">
              <a:rPr lang="zh-TW" altLang="en-US" smtClean="0"/>
              <a:t>2023/10/16</a:t>
            </a:fld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F3E96A-3AF3-43D0-9A6C-5ED2B324D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5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8F3E96A-3AF3-43D0-9A6C-5ED2B324D352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實務練習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練習繪製下列圖樣</a:t>
            </a:r>
            <a:endParaRPr lang="en-US" altLang="zh-TW" dirty="0"/>
          </a:p>
          <a:p>
            <a:r>
              <a:rPr lang="zh-TW" altLang="en-US" dirty="0"/>
              <a:t>同時</a:t>
            </a:r>
            <a:r>
              <a:rPr lang="zh-TW" altLang="en-US" dirty="0" smtClean="0"/>
              <a:t>請構思個人簡報</a:t>
            </a:r>
            <a:r>
              <a:rPr lang="zh-TW" altLang="en-US" dirty="0"/>
              <a:t>的題目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不得與學科相關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與組員討論，題目以不重複為原則，簡報時間為</a:t>
            </a:r>
            <a:r>
              <a:rPr lang="en-US" altLang="zh-TW" dirty="0" smtClean="0"/>
              <a:t>10</a:t>
            </a:r>
            <a:r>
              <a:rPr lang="zh-TW" altLang="en-US" dirty="0"/>
              <a:t>分鐘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若有需要可直接開始繪製</a:t>
            </a:r>
            <a:r>
              <a:rPr lang="zh-TW" altLang="en-US" dirty="0"/>
              <a:t>需要之圖</a:t>
            </a:r>
            <a:r>
              <a:rPr lang="zh-TW" altLang="en-US" dirty="0" smtClean="0"/>
              <a:t>檔</a:t>
            </a:r>
            <a:endParaRPr lang="en-US" altLang="zh-TW" dirty="0"/>
          </a:p>
        </p:txBody>
      </p:sp>
      <p:grpSp>
        <p:nvGrpSpPr>
          <p:cNvPr id="20" name="Group 116"/>
          <p:cNvGrpSpPr/>
          <p:nvPr/>
        </p:nvGrpSpPr>
        <p:grpSpPr>
          <a:xfrm>
            <a:off x="141516" y="3619357"/>
            <a:ext cx="3286125" cy="2616992"/>
            <a:chOff x="28575" y="3459958"/>
            <a:chExt cx="3286125" cy="2616992"/>
          </a:xfrm>
        </p:grpSpPr>
        <p:sp>
          <p:nvSpPr>
            <p:cNvPr id="21" name="Rectangle 115"/>
            <p:cNvSpPr/>
            <p:nvPr/>
          </p:nvSpPr>
          <p:spPr>
            <a:xfrm>
              <a:off x="28575" y="5930995"/>
              <a:ext cx="2200275" cy="1364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bliqueTopRight"/>
              <a:lightRig rig="threePt" dir="t"/>
            </a:scene3d>
            <a:sp3d extrusionH="190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14"/>
            <p:cNvGrpSpPr/>
            <p:nvPr/>
          </p:nvGrpSpPr>
          <p:grpSpPr>
            <a:xfrm>
              <a:off x="651510" y="3459958"/>
              <a:ext cx="2244090" cy="1769267"/>
              <a:chOff x="651510" y="3324225"/>
              <a:chExt cx="2244090" cy="1769267"/>
            </a:xfrm>
          </p:grpSpPr>
          <p:sp>
            <p:nvSpPr>
              <p:cNvPr id="24" name="Oval 113"/>
              <p:cNvSpPr/>
              <p:nvPr/>
            </p:nvSpPr>
            <p:spPr>
              <a:xfrm>
                <a:off x="1177290" y="4724400"/>
                <a:ext cx="1192530" cy="3690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perspectiveRelaxed"/>
                <a:lightRig rig="threePt" dir="t"/>
              </a:scene3d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矩形 60"/>
              <p:cNvSpPr/>
              <p:nvPr/>
            </p:nvSpPr>
            <p:spPr>
              <a:xfrm>
                <a:off x="651510" y="3324225"/>
                <a:ext cx="2244090" cy="1602109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94000">
                    <a:schemeClr val="tx2">
                      <a:lumMod val="60000"/>
                      <a:lumOff val="40000"/>
                    </a:schemeClr>
                  </a:gs>
                  <a:gs pos="95000">
                    <a:schemeClr val="tx1">
                      <a:lumMod val="85000"/>
                      <a:lumOff val="15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  <a:scene3d>
                <a:camera prst="obliqueTopRight"/>
                <a:lightRig rig="balanced" dir="t">
                  <a:rot lat="0" lon="0" rev="1200000"/>
                </a:lightRig>
              </a:scene3d>
              <a:sp3d extrusionH="6350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矩形 60"/>
            <p:cNvSpPr/>
            <p:nvPr/>
          </p:nvSpPr>
          <p:spPr>
            <a:xfrm>
              <a:off x="2400300" y="4217195"/>
              <a:ext cx="914400" cy="18597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bliqueTopRight"/>
              <a:lightRig rig="balanced" dir="t">
                <a:rot lat="0" lon="0" rev="1200000"/>
              </a:lightRig>
            </a:scene3d>
            <a:sp3d extrusionH="381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345404" y="4728638"/>
            <a:ext cx="1730763" cy="731520"/>
            <a:chOff x="6575038" y="5328053"/>
            <a:chExt cx="1730763" cy="731520"/>
          </a:xfrm>
        </p:grpSpPr>
        <p:sp>
          <p:nvSpPr>
            <p:cNvPr id="27" name="矩形 60"/>
            <p:cNvSpPr/>
            <p:nvPr/>
          </p:nvSpPr>
          <p:spPr>
            <a:xfrm>
              <a:off x="6575038" y="5328053"/>
              <a:ext cx="1730763" cy="7315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bliqueTopRight"/>
              <a:lightRig rig="balanced" dir="t">
                <a:rot lat="0" lon="0" rev="1200000"/>
              </a:lightRig>
            </a:scene3d>
            <a:sp3d extrusionH="546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60"/>
            <p:cNvSpPr/>
            <p:nvPr/>
          </p:nvSpPr>
          <p:spPr>
            <a:xfrm>
              <a:off x="6677699" y="5414401"/>
              <a:ext cx="842892" cy="244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Right"/>
              <a:lightRig rig="balanced" dir="t">
                <a:rot lat="0" lon="0" rev="12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109"/>
            <p:cNvSpPr txBox="1"/>
            <p:nvPr/>
          </p:nvSpPr>
          <p:spPr>
            <a:xfrm>
              <a:off x="6743103" y="5351773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  <a:r>
                <a:rPr lang="en-US" dirty="0" smtClean="0">
                  <a:solidFill>
                    <a:srgbClr val="FF0000"/>
                  </a:solidFill>
                </a:rPr>
                <a:t>0.000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Oval 80"/>
            <p:cNvSpPr/>
            <p:nvPr/>
          </p:nvSpPr>
          <p:spPr>
            <a:xfrm>
              <a:off x="7554552" y="5709640"/>
              <a:ext cx="137160" cy="1371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bliqueTopRight"/>
              <a:lightRig rig="threePt" dir="t"/>
            </a:scene3d>
            <a:sp3d extrusionH="127000">
              <a:bevelT w="508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82"/>
            <p:cNvSpPr/>
            <p:nvPr/>
          </p:nvSpPr>
          <p:spPr>
            <a:xfrm>
              <a:off x="7554552" y="5880007"/>
              <a:ext cx="137160" cy="1371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bliqueTopRight"/>
              <a:lightRig rig="threePt" dir="t"/>
            </a:scene3d>
            <a:sp3d extrusionH="127000">
              <a:bevelT w="508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80"/>
            <p:cNvSpPr/>
            <p:nvPr/>
          </p:nvSpPr>
          <p:spPr>
            <a:xfrm>
              <a:off x="7790826" y="5709640"/>
              <a:ext cx="137160" cy="1371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bliqueTopRight"/>
              <a:lightRig rig="threePt" dir="t"/>
            </a:scene3d>
            <a:sp3d extrusionH="127000">
              <a:bevelT w="508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82"/>
            <p:cNvSpPr/>
            <p:nvPr/>
          </p:nvSpPr>
          <p:spPr>
            <a:xfrm>
              <a:off x="7790826" y="5880007"/>
              <a:ext cx="137160" cy="1371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bliqueTopRight"/>
              <a:lightRig rig="threePt" dir="t"/>
            </a:scene3d>
            <a:sp3d extrusionH="127000">
              <a:bevelT w="508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80"/>
            <p:cNvSpPr/>
            <p:nvPr/>
          </p:nvSpPr>
          <p:spPr>
            <a:xfrm>
              <a:off x="8027100" y="5709640"/>
              <a:ext cx="137160" cy="1371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bliqueTopRight"/>
              <a:lightRig rig="threePt" dir="t"/>
            </a:scene3d>
            <a:sp3d extrusionH="127000">
              <a:bevelT w="508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82"/>
            <p:cNvSpPr/>
            <p:nvPr/>
          </p:nvSpPr>
          <p:spPr>
            <a:xfrm>
              <a:off x="8027100" y="5880007"/>
              <a:ext cx="137160" cy="1371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bliqueTopRight"/>
              <a:lightRig rig="threePt" dir="t"/>
            </a:scene3d>
            <a:sp3d extrusionH="127000">
              <a:bevelT w="508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矩形 60"/>
            <p:cNvSpPr/>
            <p:nvPr/>
          </p:nvSpPr>
          <p:spPr>
            <a:xfrm>
              <a:off x="6663351" y="5840741"/>
              <a:ext cx="244456" cy="155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bliqueTopRight"/>
              <a:lightRig rig="balanced" dir="t">
                <a:rot lat="0" lon="0" rev="1200000"/>
              </a:lightRig>
            </a:scene3d>
            <a:sp3d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矩形 60"/>
            <p:cNvSpPr/>
            <p:nvPr/>
          </p:nvSpPr>
          <p:spPr>
            <a:xfrm>
              <a:off x="7151339" y="5739776"/>
              <a:ext cx="137160" cy="914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bliqueTopRight"/>
              <a:lightRig rig="balanced" dir="t">
                <a:rot lat="0" lon="0" rev="1200000"/>
              </a:lightRig>
            </a:scene3d>
            <a:sp3d extrusionH="1079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矩形 60"/>
            <p:cNvSpPr/>
            <p:nvPr/>
          </p:nvSpPr>
          <p:spPr>
            <a:xfrm>
              <a:off x="7151339" y="5892176"/>
              <a:ext cx="137160" cy="914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bliqueTopRight"/>
              <a:lightRig rig="balanced" dir="t">
                <a:rot lat="0" lon="0" rev="1200000"/>
              </a:lightRig>
            </a:scene3d>
            <a:sp3d extrusionH="1079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矩形 60"/>
            <p:cNvSpPr/>
            <p:nvPr/>
          </p:nvSpPr>
          <p:spPr>
            <a:xfrm>
              <a:off x="7346297" y="5739776"/>
              <a:ext cx="137160" cy="914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bliqueTopRight"/>
              <a:lightRig rig="balanced" dir="t">
                <a:rot lat="0" lon="0" rev="1200000"/>
              </a:lightRig>
            </a:scene3d>
            <a:sp3d extrusionH="1079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矩形 60"/>
            <p:cNvSpPr/>
            <p:nvPr/>
          </p:nvSpPr>
          <p:spPr>
            <a:xfrm>
              <a:off x="7346297" y="5892176"/>
              <a:ext cx="137160" cy="914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bliqueTopRight"/>
              <a:lightRig rig="balanced" dir="t">
                <a:rot lat="0" lon="0" rev="1200000"/>
              </a:lightRig>
            </a:scene3d>
            <a:sp3d extrusionH="1079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106"/>
            <p:cNvSpPr/>
            <p:nvPr/>
          </p:nvSpPr>
          <p:spPr>
            <a:xfrm>
              <a:off x="7744929" y="5424805"/>
              <a:ext cx="274320" cy="2743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bliqueTopRight"/>
              <a:lightRig rig="threePt" dir="t"/>
            </a:scene3d>
            <a:sp3d extrusionH="127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10"/>
          <p:cNvSpPr/>
          <p:nvPr/>
        </p:nvSpPr>
        <p:spPr>
          <a:xfrm rot="5400000">
            <a:off x="8077585" y="3561301"/>
            <a:ext cx="914400" cy="914400"/>
          </a:xfrm>
          <a:prstGeom prst="ellipse">
            <a:avLst/>
          </a:prstGeom>
          <a:gradFill flip="none" rotWithShape="1">
            <a:gsLst>
              <a:gs pos="0">
                <a:srgbClr val="6600CC"/>
              </a:gs>
              <a:gs pos="35000">
                <a:srgbClr val="FFC000"/>
              </a:gs>
              <a:gs pos="28000">
                <a:srgbClr val="FFFF00"/>
              </a:gs>
              <a:gs pos="21000">
                <a:srgbClr val="00B050"/>
              </a:gs>
              <a:gs pos="14000">
                <a:srgbClr val="0000FF"/>
              </a:gs>
              <a:gs pos="7000">
                <a:srgbClr val="3333CC"/>
              </a:gs>
              <a:gs pos="45000">
                <a:srgbClr val="FF0000"/>
              </a:gs>
              <a:gs pos="46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2Top"/>
            <a:lightRig rig="threePt" dir="t"/>
          </a:scene3d>
          <a:sp3d extrusionH="1016000">
            <a:bevelT w="190500" h="50800" prst="slope"/>
            <a:bevelB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群組 6"/>
          <p:cNvGrpSpPr/>
          <p:nvPr/>
        </p:nvGrpSpPr>
        <p:grpSpPr>
          <a:xfrm>
            <a:off x="4085639" y="5528400"/>
            <a:ext cx="2544854" cy="720000"/>
            <a:chOff x="1446403" y="4144778"/>
            <a:chExt cx="2544854" cy="720000"/>
          </a:xfrm>
        </p:grpSpPr>
        <p:sp>
          <p:nvSpPr>
            <p:cNvPr id="8" name="Oval 10"/>
            <p:cNvSpPr/>
            <p:nvPr/>
          </p:nvSpPr>
          <p:spPr>
            <a:xfrm rot="5400000">
              <a:off x="1446403" y="4144778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  <a:sp3d extrusionH="38100">
              <a:contourClr>
                <a:schemeClr val="tx2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10"/>
            <p:cNvSpPr/>
            <p:nvPr/>
          </p:nvSpPr>
          <p:spPr>
            <a:xfrm rot="5400000">
              <a:off x="2301748" y="4324778"/>
              <a:ext cx="360000" cy="36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  <a:sp3d extrusionH="635000">
              <a:bevelT/>
              <a:contourClr>
                <a:schemeClr val="tx2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10"/>
            <p:cNvSpPr/>
            <p:nvPr/>
          </p:nvSpPr>
          <p:spPr>
            <a:xfrm rot="5400000">
              <a:off x="3048508" y="4324778"/>
              <a:ext cx="360000" cy="36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  <a:sp3d extrusionH="812800">
              <a:contourClr>
                <a:schemeClr val="tx2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2875063" y="4144778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8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  <a:sp3d extrusionH="1016000">
              <a:bevelT/>
              <a:bevelB/>
              <a:contourClr>
                <a:schemeClr val="tx2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0"/>
            <p:cNvSpPr/>
            <p:nvPr/>
          </p:nvSpPr>
          <p:spPr>
            <a:xfrm rot="5400000">
              <a:off x="3329473" y="4414778"/>
              <a:ext cx="180000" cy="18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  <a:sp3d extrusionH="203200">
              <a:contourClr>
                <a:schemeClr val="tx2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0"/>
            <p:cNvSpPr/>
            <p:nvPr/>
          </p:nvSpPr>
          <p:spPr>
            <a:xfrm rot="5400000">
              <a:off x="3244588" y="4324778"/>
              <a:ext cx="360000" cy="36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8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  <a:sp3d extrusionH="127000">
              <a:bevelT/>
              <a:contourClr>
                <a:schemeClr val="tx2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Oval 10"/>
            <p:cNvSpPr/>
            <p:nvPr/>
          </p:nvSpPr>
          <p:spPr>
            <a:xfrm rot="5400000">
              <a:off x="3453096" y="4414778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  <a:sp3d extrusionH="50800">
              <a:bevelT/>
              <a:contourClr>
                <a:schemeClr val="tx2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0"/>
            <p:cNvSpPr/>
            <p:nvPr/>
          </p:nvSpPr>
          <p:spPr>
            <a:xfrm rot="5400000">
              <a:off x="3955257" y="4486778"/>
              <a:ext cx="36000" cy="36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  <a:sp3d extrusionH="381000">
              <a:bevelT/>
              <a:contourClr>
                <a:schemeClr val="tx2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7" name="橢圓 133"/>
          <p:cNvSpPr/>
          <p:nvPr/>
        </p:nvSpPr>
        <p:spPr>
          <a:xfrm>
            <a:off x="7304561" y="4358949"/>
            <a:ext cx="1371600" cy="1371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isometricTopUp"/>
            <a:lightRig rig="balanced" dir="t">
              <a:rot lat="0" lon="0" rev="6000000"/>
            </a:lightRig>
          </a:scene3d>
          <a:sp3d prstMaterial="plastic">
            <a:bevelT w="635000" h="635000"/>
            <a:bevelB w="635000" h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10205</TotalTime>
  <Words>49</Words>
  <Application>Microsoft Office PowerPoint</Application>
  <PresentationFormat>如螢幕大小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Arial</vt:lpstr>
      <vt:lpstr>Calibri</vt:lpstr>
      <vt:lpstr>Monotype Corsiva</vt:lpstr>
      <vt:lpstr>Office 佈景主題</vt:lpstr>
      <vt:lpstr>實務練習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</dc:creator>
  <cp:lastModifiedBy>USER</cp:lastModifiedBy>
  <cp:revision>327</cp:revision>
  <dcterms:created xsi:type="dcterms:W3CDTF">2019-05-01T06:18:18Z</dcterms:created>
  <dcterms:modified xsi:type="dcterms:W3CDTF">2023-10-15T21:51:42Z</dcterms:modified>
</cp:coreProperties>
</file>