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1" autoAdjust="0"/>
    <p:restoredTop sz="94660"/>
  </p:normalViewPr>
  <p:slideViewPr>
    <p:cSldViewPr snapToGrid="0">
      <p:cViewPr varScale="1">
        <p:scale>
          <a:sx n="58" d="100"/>
          <a:sy n="58" d="100"/>
        </p:scale>
        <p:origin x="28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089BC4-CE89-7E74-AB2C-E41E8CE68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57F38A-DAED-0A86-F816-52956F8F88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8B5EE3-1A63-F113-9532-0352C39AC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9D36-BDAD-4C64-B0F8-1BCF721395D4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F39D64-C308-6F97-EB46-90BAAE35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6C3F65-2226-4615-33FF-902EA883A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DF2CF-686C-484D-B617-E1D3AC2AC5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530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D0EBA1-BF4B-329A-B0E8-7A4F15E78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1E8DA22-9D4F-E36A-01EC-102893C6B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395E66-C2ED-186E-1062-AB15CB991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9D36-BDAD-4C64-B0F8-1BCF721395D4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D22E4E-6FF9-4695-8385-54A2CB9DA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8D98B5-7E47-8444-E435-613440AD2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DF2CF-686C-484D-B617-E1D3AC2AC5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558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3ACBC7D-E47D-139D-9B92-9BA0772C91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C4F1725-2B67-72F7-F941-E2BA1662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7711C3-4363-1BFE-6911-2911BDE26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9D36-BDAD-4C64-B0F8-1BCF721395D4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CD7565-DAB9-2AE3-15EA-0472A9302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73C949-0CB2-04F9-67B8-5E67B4A8B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DF2CF-686C-484D-B617-E1D3AC2AC5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174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B48937-51C1-1CF8-834A-7DEAA1476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75E479-18E7-DEB7-9480-04F34681C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D31CAC-32CE-6D6A-9301-60876F0F7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9D36-BDAD-4C64-B0F8-1BCF721395D4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FB54F6-DA09-FCAD-9507-CCFF224C9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FA06C3-6878-BD68-EE95-E82690B61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DF2CF-686C-484D-B617-E1D3AC2AC5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301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2955FE-C19B-2FBA-43DF-C3292DA1E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F900A2A-902B-DAE1-8859-0DB3DFCA9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C14644-6C3B-EFA5-C529-2EB4FBDCD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9D36-BDAD-4C64-B0F8-1BCF721395D4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B26901-2571-9C39-FD6A-B90482B69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AA98D9-0259-4D5A-2D6A-9D381E057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DF2CF-686C-484D-B617-E1D3AC2AC5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880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3B9FE4-F4AB-845D-4B91-71895AFA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A0C210-77CB-3E05-C4FF-B7101D6504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19F72C5-C585-8B63-31ED-321BDE0C3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6647AB3-907C-A252-61C9-10298C15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9D36-BDAD-4C64-B0F8-1BCF721395D4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1D91EEB-13A9-CEBF-7503-3CE528B66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4038FFA-8622-2776-9AF1-D2179723B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DF2CF-686C-484D-B617-E1D3AC2AC5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6675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9F77B9-77D5-13FA-2163-26B8D00F4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9416139-4EA7-EC1C-F17F-3661C7F2B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E92FA76-D723-3F3D-2ABF-061F9EC8C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A82B19D-6DFA-BE45-A539-90BED6B34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1D6E17C-F4F9-87A6-71C2-1AA7A7EE3A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AF1F48F-6E3C-6F8C-9958-F7F1E53A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9D36-BDAD-4C64-B0F8-1BCF721395D4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F020B79-9ED2-FFCD-CBCA-DC75DB37D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5C2EC2C-9F6D-1542-B652-5E89AF3B0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DF2CF-686C-484D-B617-E1D3AC2AC5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380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EE118B-600A-07A7-A665-8E2FEEC11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093A2CC-B80C-D427-FD82-13A6B8048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9D36-BDAD-4C64-B0F8-1BCF721395D4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7D31747-25CC-0BDB-B82D-BBF708400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7189CCE-DD47-01F7-994A-53B942CC5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DF2CF-686C-484D-B617-E1D3AC2AC5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30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20197C1-A8C1-777C-7EBA-29D192708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9D36-BDAD-4C64-B0F8-1BCF721395D4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FABCDC0-773A-8826-FA10-4EDDD9308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94CA7A-D645-89D4-60DE-918D82184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DF2CF-686C-484D-B617-E1D3AC2AC5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535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D182B4-2419-B4A8-E897-141874D1D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81A457-54A3-7A5C-4DA1-0339BA61E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0ACE781-BBC7-3D1D-4BB3-CF7B066C1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524E7E7-C71D-2D46-A37A-3A9F275EB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9D36-BDAD-4C64-B0F8-1BCF721395D4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741EBCF-6318-557F-B44C-85EBF388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E2CD794-A5B1-F20B-FACA-DE5854193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DF2CF-686C-484D-B617-E1D3AC2AC5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7374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DCAFF2-6761-E54C-AE59-45A110700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8B2EA93-869B-BB5E-E55B-F55228AE58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553C9F6-B2C0-67BE-EBAF-7C985D074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EE6CEBE-CEAA-3FD3-0C96-11F087F50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9D36-BDAD-4C64-B0F8-1BCF721395D4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54F47D4-437E-CB68-8FB7-9567744A7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0AAFE1F-16FE-0CEC-9228-AF3635BDD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DF2CF-686C-484D-B617-E1D3AC2AC5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91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F04054E-5A57-6610-FDD1-00ED2E1DD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1E10BAA-EA41-4E58-95DC-F25FF2837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AF600C-2E3B-81B0-6BFC-0F32A32FAA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E9D36-BDAD-4C64-B0F8-1BCF721395D4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536590-5167-B3CD-3BFD-454E8A0633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EA8EB8-D649-1988-0AB3-260DBD127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DF2CF-686C-484D-B617-E1D3AC2AC5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43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84C2CBD-8233-0CDB-7529-DEAC032427A6}"/>
              </a:ext>
            </a:extLst>
          </p:cNvPr>
          <p:cNvSpPr/>
          <p:nvPr/>
        </p:nvSpPr>
        <p:spPr>
          <a:xfrm>
            <a:off x="1257300" y="0"/>
            <a:ext cx="10167192" cy="7315200"/>
          </a:xfrm>
          <a:custGeom>
            <a:avLst/>
            <a:gdLst>
              <a:gd name="connsiteX0" fmla="*/ 0 w 9715500"/>
              <a:gd name="connsiteY0" fmla="*/ 0 h 7315200"/>
              <a:gd name="connsiteX1" fmla="*/ 9715500 w 9715500"/>
              <a:gd name="connsiteY1" fmla="*/ 0 h 7315200"/>
              <a:gd name="connsiteX2" fmla="*/ 9715500 w 9715500"/>
              <a:gd name="connsiteY2" fmla="*/ 7315200 h 7315200"/>
              <a:gd name="connsiteX3" fmla="*/ 0 w 9715500"/>
              <a:gd name="connsiteY3" fmla="*/ 7315200 h 7315200"/>
              <a:gd name="connsiteX4" fmla="*/ 0 w 9715500"/>
              <a:gd name="connsiteY4" fmla="*/ 0 h 7315200"/>
              <a:gd name="connsiteX0" fmla="*/ 0 w 9715500"/>
              <a:gd name="connsiteY0" fmla="*/ 0 h 7315200"/>
              <a:gd name="connsiteX1" fmla="*/ 9715500 w 9715500"/>
              <a:gd name="connsiteY1" fmla="*/ 0 h 7315200"/>
              <a:gd name="connsiteX2" fmla="*/ 9671433 w 9715500"/>
              <a:gd name="connsiteY2" fmla="*/ 2148289 h 7315200"/>
              <a:gd name="connsiteX3" fmla="*/ 9715500 w 9715500"/>
              <a:gd name="connsiteY3" fmla="*/ 7315200 h 7315200"/>
              <a:gd name="connsiteX4" fmla="*/ 0 w 9715500"/>
              <a:gd name="connsiteY4" fmla="*/ 7315200 h 7315200"/>
              <a:gd name="connsiteX5" fmla="*/ 0 w 9715500"/>
              <a:gd name="connsiteY5" fmla="*/ 0 h 7315200"/>
              <a:gd name="connsiteX0" fmla="*/ 0 w 9715500"/>
              <a:gd name="connsiteY0" fmla="*/ 0 h 7315200"/>
              <a:gd name="connsiteX1" fmla="*/ 9715500 w 9715500"/>
              <a:gd name="connsiteY1" fmla="*/ 0 h 7315200"/>
              <a:gd name="connsiteX2" fmla="*/ 9671433 w 9715500"/>
              <a:gd name="connsiteY2" fmla="*/ 2148289 h 7315200"/>
              <a:gd name="connsiteX3" fmla="*/ 9704483 w 9715500"/>
              <a:gd name="connsiteY3" fmla="*/ 5111827 h 7315200"/>
              <a:gd name="connsiteX4" fmla="*/ 9715500 w 9715500"/>
              <a:gd name="connsiteY4" fmla="*/ 7315200 h 7315200"/>
              <a:gd name="connsiteX5" fmla="*/ 0 w 9715500"/>
              <a:gd name="connsiteY5" fmla="*/ 7315200 h 7315200"/>
              <a:gd name="connsiteX6" fmla="*/ 0 w 9715500"/>
              <a:gd name="connsiteY6" fmla="*/ 0 h 7315200"/>
              <a:gd name="connsiteX0" fmla="*/ 0 w 9715500"/>
              <a:gd name="connsiteY0" fmla="*/ 0 h 7315200"/>
              <a:gd name="connsiteX1" fmla="*/ 9715500 w 9715500"/>
              <a:gd name="connsiteY1" fmla="*/ 0 h 7315200"/>
              <a:gd name="connsiteX2" fmla="*/ 9671433 w 9715500"/>
              <a:gd name="connsiteY2" fmla="*/ 2148289 h 7315200"/>
              <a:gd name="connsiteX3" fmla="*/ 9660416 w 9715500"/>
              <a:gd name="connsiteY3" fmla="*/ 2566930 h 7315200"/>
              <a:gd name="connsiteX4" fmla="*/ 9704483 w 9715500"/>
              <a:gd name="connsiteY4" fmla="*/ 5111827 h 7315200"/>
              <a:gd name="connsiteX5" fmla="*/ 9715500 w 9715500"/>
              <a:gd name="connsiteY5" fmla="*/ 7315200 h 7315200"/>
              <a:gd name="connsiteX6" fmla="*/ 0 w 9715500"/>
              <a:gd name="connsiteY6" fmla="*/ 7315200 h 7315200"/>
              <a:gd name="connsiteX7" fmla="*/ 0 w 9715500"/>
              <a:gd name="connsiteY7" fmla="*/ 0 h 7315200"/>
              <a:gd name="connsiteX0" fmla="*/ 0 w 9715500"/>
              <a:gd name="connsiteY0" fmla="*/ 0 h 7315200"/>
              <a:gd name="connsiteX1" fmla="*/ 9715500 w 9715500"/>
              <a:gd name="connsiteY1" fmla="*/ 0 h 7315200"/>
              <a:gd name="connsiteX2" fmla="*/ 9671433 w 9715500"/>
              <a:gd name="connsiteY2" fmla="*/ 2148289 h 7315200"/>
              <a:gd name="connsiteX3" fmla="*/ 9660416 w 9715500"/>
              <a:gd name="connsiteY3" fmla="*/ 2566930 h 7315200"/>
              <a:gd name="connsiteX4" fmla="*/ 9715500 w 9715500"/>
              <a:gd name="connsiteY4" fmla="*/ 4693186 h 7315200"/>
              <a:gd name="connsiteX5" fmla="*/ 9704483 w 9715500"/>
              <a:gd name="connsiteY5" fmla="*/ 5111827 h 7315200"/>
              <a:gd name="connsiteX6" fmla="*/ 9715500 w 9715500"/>
              <a:gd name="connsiteY6" fmla="*/ 7315200 h 7315200"/>
              <a:gd name="connsiteX7" fmla="*/ 0 w 9715500"/>
              <a:gd name="connsiteY7" fmla="*/ 7315200 h 7315200"/>
              <a:gd name="connsiteX8" fmla="*/ 0 w 9715500"/>
              <a:gd name="connsiteY8" fmla="*/ 0 h 7315200"/>
              <a:gd name="connsiteX0" fmla="*/ 0 w 10167192"/>
              <a:gd name="connsiteY0" fmla="*/ 0 h 7315200"/>
              <a:gd name="connsiteX1" fmla="*/ 9715500 w 10167192"/>
              <a:gd name="connsiteY1" fmla="*/ 0 h 7315200"/>
              <a:gd name="connsiteX2" fmla="*/ 9671433 w 10167192"/>
              <a:gd name="connsiteY2" fmla="*/ 2148289 h 7315200"/>
              <a:gd name="connsiteX3" fmla="*/ 10167192 w 10167192"/>
              <a:gd name="connsiteY3" fmla="*/ 2588964 h 7315200"/>
              <a:gd name="connsiteX4" fmla="*/ 9715500 w 10167192"/>
              <a:gd name="connsiteY4" fmla="*/ 4693186 h 7315200"/>
              <a:gd name="connsiteX5" fmla="*/ 9704483 w 10167192"/>
              <a:gd name="connsiteY5" fmla="*/ 5111827 h 7315200"/>
              <a:gd name="connsiteX6" fmla="*/ 9715500 w 10167192"/>
              <a:gd name="connsiteY6" fmla="*/ 7315200 h 7315200"/>
              <a:gd name="connsiteX7" fmla="*/ 0 w 10167192"/>
              <a:gd name="connsiteY7" fmla="*/ 7315200 h 7315200"/>
              <a:gd name="connsiteX8" fmla="*/ 0 w 10167192"/>
              <a:gd name="connsiteY8" fmla="*/ 0 h 7315200"/>
              <a:gd name="connsiteX0" fmla="*/ 0 w 10167192"/>
              <a:gd name="connsiteY0" fmla="*/ 0 h 7315200"/>
              <a:gd name="connsiteX1" fmla="*/ 9715500 w 10167192"/>
              <a:gd name="connsiteY1" fmla="*/ 0 h 7315200"/>
              <a:gd name="connsiteX2" fmla="*/ 9671433 w 10167192"/>
              <a:gd name="connsiteY2" fmla="*/ 2148289 h 7315200"/>
              <a:gd name="connsiteX3" fmla="*/ 10167192 w 10167192"/>
              <a:gd name="connsiteY3" fmla="*/ 2588964 h 7315200"/>
              <a:gd name="connsiteX4" fmla="*/ 10167191 w 10167192"/>
              <a:gd name="connsiteY4" fmla="*/ 4737254 h 7315200"/>
              <a:gd name="connsiteX5" fmla="*/ 9704483 w 10167192"/>
              <a:gd name="connsiteY5" fmla="*/ 5111827 h 7315200"/>
              <a:gd name="connsiteX6" fmla="*/ 9715500 w 10167192"/>
              <a:gd name="connsiteY6" fmla="*/ 7315200 h 7315200"/>
              <a:gd name="connsiteX7" fmla="*/ 0 w 10167192"/>
              <a:gd name="connsiteY7" fmla="*/ 7315200 h 7315200"/>
              <a:gd name="connsiteX8" fmla="*/ 0 w 10167192"/>
              <a:gd name="connsiteY8" fmla="*/ 0 h 73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67192" h="7315200">
                <a:moveTo>
                  <a:pt x="0" y="0"/>
                </a:moveTo>
                <a:lnTo>
                  <a:pt x="9715500" y="0"/>
                </a:lnTo>
                <a:lnTo>
                  <a:pt x="9671433" y="2148289"/>
                </a:lnTo>
                <a:lnTo>
                  <a:pt x="10167192" y="2588964"/>
                </a:lnTo>
                <a:cubicBezTo>
                  <a:pt x="10167192" y="3305061"/>
                  <a:pt x="10167191" y="4021157"/>
                  <a:pt x="10167191" y="4737254"/>
                </a:cubicBezTo>
                <a:lnTo>
                  <a:pt x="9704483" y="5111827"/>
                </a:lnTo>
                <a:cubicBezTo>
                  <a:pt x="9708155" y="5846285"/>
                  <a:pt x="9711828" y="6580742"/>
                  <a:pt x="9715500" y="7315200"/>
                </a:cubicBez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scene3d>
            <a:camera prst="isometricOffAxis2Top"/>
            <a:lightRig rig="threePt" dir="t">
              <a:rot lat="0" lon="0" rev="0"/>
            </a:lightRig>
          </a:scene3d>
          <a:sp3d extrusionH="2540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1617763-23FA-9999-A432-82A63C1683DA}"/>
              </a:ext>
            </a:extLst>
          </p:cNvPr>
          <p:cNvSpPr/>
          <p:nvPr/>
        </p:nvSpPr>
        <p:spPr>
          <a:xfrm>
            <a:off x="2423711" y="1388123"/>
            <a:ext cx="1035586" cy="991519"/>
          </a:xfrm>
          <a:prstGeom prst="rect">
            <a:avLst/>
          </a:prstGeom>
          <a:solidFill>
            <a:schemeClr val="bg1">
              <a:lumMod val="65000"/>
            </a:schemeClr>
          </a:solidFill>
          <a:scene3d>
            <a:camera prst="isometricOffAxis2Top"/>
            <a:lightRig rig="threePt" dir="t"/>
          </a:scene3d>
          <a:sp3d extrusionH="6350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86E19838-AA19-C22F-167F-6D07602A7B5A}"/>
              </a:ext>
            </a:extLst>
          </p:cNvPr>
          <p:cNvSpPr/>
          <p:nvPr/>
        </p:nvSpPr>
        <p:spPr>
          <a:xfrm>
            <a:off x="1134737" y="3150825"/>
            <a:ext cx="727114" cy="727114"/>
          </a:xfrm>
          <a:prstGeom prst="ellipse">
            <a:avLst/>
          </a:prstGeom>
          <a:solidFill>
            <a:schemeClr val="tx1"/>
          </a:solidFill>
          <a:scene3d>
            <a:camera prst="isometricOffAxis2Right"/>
            <a:lightRig rig="threePt" dir="t"/>
          </a:scene3d>
          <a:sp3d extrusionH="1066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607580CA-68D1-F31E-4FEF-DEC3CE3E7991}"/>
              </a:ext>
            </a:extLst>
          </p:cNvPr>
          <p:cNvSpPr/>
          <p:nvPr/>
        </p:nvSpPr>
        <p:spPr>
          <a:xfrm>
            <a:off x="7943164" y="3338110"/>
            <a:ext cx="1421174" cy="7050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accent1">
                    <a:lumMod val="50000"/>
                  </a:schemeClr>
                </a:solidFill>
              </a:rPr>
              <a:t>UNO</a:t>
            </a:r>
            <a:endParaRPr lang="zh-TW" alt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6A1E76-D6D8-D8DB-A008-C5097C712AF7}"/>
              </a:ext>
            </a:extLst>
          </p:cNvPr>
          <p:cNvSpPr/>
          <p:nvPr/>
        </p:nvSpPr>
        <p:spPr>
          <a:xfrm>
            <a:off x="3238959" y="3084724"/>
            <a:ext cx="7127913" cy="143218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2C21EB7-800C-D7EE-D4E8-3A6EBF948E95}"/>
              </a:ext>
            </a:extLst>
          </p:cNvPr>
          <p:cNvSpPr/>
          <p:nvPr/>
        </p:nvSpPr>
        <p:spPr>
          <a:xfrm>
            <a:off x="3646583" y="2456762"/>
            <a:ext cx="1553379" cy="484742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Digital (PWM~)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F426544-BF85-9B87-7545-CF9CAF24D022}"/>
              </a:ext>
            </a:extLst>
          </p:cNvPr>
          <p:cNvSpPr/>
          <p:nvPr/>
        </p:nvSpPr>
        <p:spPr>
          <a:xfrm>
            <a:off x="3492348" y="2269475"/>
            <a:ext cx="8086380" cy="385590"/>
          </a:xfrm>
          <a:prstGeom prst="rect">
            <a:avLst/>
          </a:prstGeom>
          <a:solidFill>
            <a:schemeClr val="tx1"/>
          </a:solidFill>
          <a:ln>
            <a:noFill/>
          </a:ln>
          <a:scene3d>
            <a:camera prst="isometricOffAxis2Top"/>
            <a:lightRig rig="threePt" dir="t"/>
          </a:scene3d>
          <a:sp3d extrusionH="533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489E7404-ED0D-3525-3CDE-8FD09DB571A6}"/>
              </a:ext>
            </a:extLst>
          </p:cNvPr>
          <p:cNvSpPr/>
          <p:nvPr/>
        </p:nvSpPr>
        <p:spPr>
          <a:xfrm>
            <a:off x="9727895" y="3514380"/>
            <a:ext cx="594909" cy="1355075"/>
          </a:xfrm>
          <a:prstGeom prst="rect">
            <a:avLst/>
          </a:prstGeom>
          <a:solidFill>
            <a:schemeClr val="tx1"/>
          </a:solidFill>
          <a:ln>
            <a:noFill/>
          </a:ln>
          <a:scene3d>
            <a:camera prst="isometricOffAxis2Top"/>
            <a:lightRig rig="threePt" dir="t"/>
          </a:scene3d>
          <a:sp3d extrusionH="158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ADA331C-FB91-7618-CA6A-B245FC680C76}"/>
              </a:ext>
            </a:extLst>
          </p:cNvPr>
          <p:cNvSpPr/>
          <p:nvPr/>
        </p:nvSpPr>
        <p:spPr>
          <a:xfrm>
            <a:off x="10036368" y="3525396"/>
            <a:ext cx="110168" cy="103283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isometricOffAxis2Top"/>
            <a:lightRig rig="threePt" dir="t"/>
          </a:scene3d>
          <a:sp3d extrusionH="5016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14A6DC83-4D26-DF99-74F6-941B1F7F8F74}"/>
              </a:ext>
            </a:extLst>
          </p:cNvPr>
          <p:cNvSpPr/>
          <p:nvPr/>
        </p:nvSpPr>
        <p:spPr>
          <a:xfrm>
            <a:off x="9871116" y="3624549"/>
            <a:ext cx="110168" cy="103283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isometricOffAxis2Top"/>
            <a:lightRig rig="threePt" dir="t"/>
          </a:scene3d>
          <a:sp3d extrusionH="5016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CB65751D-5C58-301F-3AA6-1DED342A45FD}"/>
              </a:ext>
            </a:extLst>
          </p:cNvPr>
          <p:cNvSpPr/>
          <p:nvPr/>
        </p:nvSpPr>
        <p:spPr>
          <a:xfrm>
            <a:off x="9694846" y="3778784"/>
            <a:ext cx="110168" cy="103283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isometricOffAxis2Top"/>
            <a:lightRig rig="threePt" dir="t"/>
          </a:scene3d>
          <a:sp3d extrusionH="5016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A83CA161-5791-8FA5-86AE-1D650F03EF98}"/>
              </a:ext>
            </a:extLst>
          </p:cNvPr>
          <p:cNvSpPr/>
          <p:nvPr/>
        </p:nvSpPr>
        <p:spPr>
          <a:xfrm>
            <a:off x="10256705" y="3558447"/>
            <a:ext cx="110168" cy="103283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isometricOffAxis2Top"/>
            <a:lightRig rig="threePt" dir="t"/>
          </a:scene3d>
          <a:sp3d extrusionH="5016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9932BB06-3A48-6E89-B853-8A3226D5E154}"/>
              </a:ext>
            </a:extLst>
          </p:cNvPr>
          <p:cNvSpPr/>
          <p:nvPr/>
        </p:nvSpPr>
        <p:spPr>
          <a:xfrm>
            <a:off x="10091453" y="3657600"/>
            <a:ext cx="110168" cy="103283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isometricOffAxis2Top"/>
            <a:lightRig rig="threePt" dir="t"/>
          </a:scene3d>
          <a:sp3d extrusionH="5016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8F989FB1-7B98-F691-BF8E-5848A5072BCD}"/>
              </a:ext>
            </a:extLst>
          </p:cNvPr>
          <p:cNvSpPr/>
          <p:nvPr/>
        </p:nvSpPr>
        <p:spPr>
          <a:xfrm>
            <a:off x="9915183" y="3811835"/>
            <a:ext cx="110168" cy="103283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isometricOffAxis2Top"/>
            <a:lightRig rig="threePt" dir="t"/>
          </a:scene3d>
          <a:sp3d extrusionH="5016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橢圓 91">
            <a:extLst>
              <a:ext uri="{FF2B5EF4-FFF2-40B4-BE49-F238E27FC236}">
                <a16:creationId xmlns:a16="http://schemas.microsoft.com/office/drawing/2014/main" id="{3A4327C5-A3CD-651A-CEAF-C46D9836026C}"/>
              </a:ext>
            </a:extLst>
          </p:cNvPr>
          <p:cNvSpPr/>
          <p:nvPr/>
        </p:nvSpPr>
        <p:spPr>
          <a:xfrm>
            <a:off x="2060153" y="2126254"/>
            <a:ext cx="517793" cy="517793"/>
          </a:xfrm>
          <a:prstGeom prst="ellipse">
            <a:avLst/>
          </a:prstGeom>
          <a:solidFill>
            <a:schemeClr val="bg2"/>
          </a:solidFill>
          <a:scene3d>
            <a:camera prst="isometricOffAxis2Top"/>
            <a:lightRig rig="threePt" dir="t"/>
          </a:scene3d>
          <a:sp3d extrusionH="698500">
            <a:bevelT w="127000" h="1016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橢圓 92">
            <a:extLst>
              <a:ext uri="{FF2B5EF4-FFF2-40B4-BE49-F238E27FC236}">
                <a16:creationId xmlns:a16="http://schemas.microsoft.com/office/drawing/2014/main" id="{8779F855-379A-AE3B-F664-2C42528421B7}"/>
              </a:ext>
            </a:extLst>
          </p:cNvPr>
          <p:cNvSpPr/>
          <p:nvPr/>
        </p:nvSpPr>
        <p:spPr>
          <a:xfrm>
            <a:off x="1707613" y="2423710"/>
            <a:ext cx="517793" cy="517793"/>
          </a:xfrm>
          <a:prstGeom prst="ellipse">
            <a:avLst/>
          </a:prstGeom>
          <a:solidFill>
            <a:schemeClr val="bg2"/>
          </a:solidFill>
          <a:scene3d>
            <a:camera prst="isometricOffAxis2Top"/>
            <a:lightRig rig="threePt" dir="t"/>
          </a:scene3d>
          <a:sp3d extrusionH="698500">
            <a:bevelT w="127000" h="1016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2B35B37-850A-9588-9137-4FD837008155}"/>
              </a:ext>
            </a:extLst>
          </p:cNvPr>
          <p:cNvSpPr/>
          <p:nvPr/>
        </p:nvSpPr>
        <p:spPr>
          <a:xfrm>
            <a:off x="2291510" y="2875403"/>
            <a:ext cx="7227064" cy="134405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scene3d>
            <a:camera prst="isometricOffAxis2Top"/>
            <a:lightRig rig="threePt" dir="t"/>
          </a:scene3d>
          <a:sp3d extrusionH="533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ED2327E-0D5E-F9D9-F56E-DE241BFF8EE0}"/>
              </a:ext>
            </a:extLst>
          </p:cNvPr>
          <p:cNvSpPr/>
          <p:nvPr/>
        </p:nvSpPr>
        <p:spPr>
          <a:xfrm>
            <a:off x="2467779" y="3371162"/>
            <a:ext cx="176269" cy="165253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isometricOffAxis2Top"/>
            <a:lightRig rig="threePt" dir="t"/>
          </a:scene3d>
          <a:sp3d extrusionH="273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6495C0A-B6EE-06E3-6F1D-21C9B44AE136}"/>
              </a:ext>
            </a:extLst>
          </p:cNvPr>
          <p:cNvSpPr/>
          <p:nvPr/>
        </p:nvSpPr>
        <p:spPr>
          <a:xfrm>
            <a:off x="2845107" y="3435198"/>
            <a:ext cx="176269" cy="165253"/>
          </a:xfrm>
          <a:prstGeom prst="rect">
            <a:avLst/>
          </a:prstGeom>
          <a:solidFill>
            <a:srgbClr val="F2F2F2"/>
          </a:solidFill>
          <a:ln w="12700" cap="flat" cmpd="sng" algn="ctr">
            <a:solidFill>
              <a:srgbClr val="172C51"/>
            </a:solidFill>
            <a:prstDash val="solid"/>
            <a:miter lim="800000"/>
            <a:headEnd type="none" w="med" len="med"/>
            <a:tailEnd type="none" w="med" len="med"/>
          </a:ln>
          <a:scene3d>
            <a:camera prst="isometricOffAxis2Top"/>
            <a:lightRig rig="threePt" dir="t"/>
          </a:scene3d>
          <a:sp3d extrusionH="273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516A951-F9B3-5793-D2DA-2D625013ADFA}"/>
              </a:ext>
            </a:extLst>
          </p:cNvPr>
          <p:cNvSpPr/>
          <p:nvPr/>
        </p:nvSpPr>
        <p:spPr>
          <a:xfrm>
            <a:off x="3222434" y="3499233"/>
            <a:ext cx="176269" cy="165253"/>
          </a:xfrm>
          <a:prstGeom prst="rect">
            <a:avLst/>
          </a:prstGeom>
          <a:solidFill>
            <a:srgbClr val="F2F2F2"/>
          </a:solidFill>
          <a:ln w="12700" cap="flat" cmpd="sng" algn="ctr">
            <a:solidFill>
              <a:srgbClr val="172C51"/>
            </a:solidFill>
            <a:prstDash val="solid"/>
            <a:miter lim="800000"/>
            <a:headEnd type="none" w="med" len="med"/>
            <a:tailEnd type="none" w="med" len="med"/>
          </a:ln>
          <a:scene3d>
            <a:camera prst="isometricOffAxis2Top"/>
            <a:lightRig rig="threePt" dir="t"/>
          </a:scene3d>
          <a:sp3d extrusionH="273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09A7119-FB2C-A21F-1A3C-E00FC1C08D94}"/>
              </a:ext>
            </a:extLst>
          </p:cNvPr>
          <p:cNvSpPr/>
          <p:nvPr/>
        </p:nvSpPr>
        <p:spPr>
          <a:xfrm>
            <a:off x="3599762" y="3563269"/>
            <a:ext cx="176269" cy="165253"/>
          </a:xfrm>
          <a:prstGeom prst="rect">
            <a:avLst/>
          </a:prstGeom>
          <a:solidFill>
            <a:srgbClr val="F2F2F2"/>
          </a:solidFill>
          <a:ln w="12700" cap="flat" cmpd="sng" algn="ctr">
            <a:solidFill>
              <a:srgbClr val="172C51"/>
            </a:solidFill>
            <a:prstDash val="solid"/>
            <a:miter lim="800000"/>
            <a:headEnd type="none" w="med" len="med"/>
            <a:tailEnd type="none" w="med" len="med"/>
          </a:ln>
          <a:scene3d>
            <a:camera prst="isometricOffAxis2Top"/>
            <a:lightRig rig="threePt" dir="t"/>
          </a:scene3d>
          <a:sp3d extrusionH="273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511EFD92-FCA2-81A6-CF75-DC762F9FBEF4}"/>
              </a:ext>
            </a:extLst>
          </p:cNvPr>
          <p:cNvSpPr/>
          <p:nvPr/>
        </p:nvSpPr>
        <p:spPr>
          <a:xfrm>
            <a:off x="3977090" y="3627304"/>
            <a:ext cx="176269" cy="165253"/>
          </a:xfrm>
          <a:prstGeom prst="rect">
            <a:avLst/>
          </a:prstGeom>
          <a:solidFill>
            <a:srgbClr val="F2F2F2"/>
          </a:solidFill>
          <a:ln w="12700" cap="flat" cmpd="sng" algn="ctr">
            <a:solidFill>
              <a:srgbClr val="172C51"/>
            </a:solidFill>
            <a:prstDash val="solid"/>
            <a:miter lim="800000"/>
            <a:headEnd type="none" w="med" len="med"/>
            <a:tailEnd type="none" w="med" len="med"/>
          </a:ln>
          <a:scene3d>
            <a:camera prst="isometricOffAxis2Top"/>
            <a:lightRig rig="threePt" dir="t"/>
          </a:scene3d>
          <a:sp3d extrusionH="273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DFF90A2-DEBE-0E99-97A9-5B29A21111DA}"/>
              </a:ext>
            </a:extLst>
          </p:cNvPr>
          <p:cNvSpPr/>
          <p:nvPr/>
        </p:nvSpPr>
        <p:spPr>
          <a:xfrm>
            <a:off x="4354418" y="3691340"/>
            <a:ext cx="176269" cy="165253"/>
          </a:xfrm>
          <a:prstGeom prst="rect">
            <a:avLst/>
          </a:prstGeom>
          <a:solidFill>
            <a:srgbClr val="F2F2F2"/>
          </a:solidFill>
          <a:ln w="12700" cap="flat" cmpd="sng" algn="ctr">
            <a:solidFill>
              <a:srgbClr val="172C51"/>
            </a:solidFill>
            <a:prstDash val="solid"/>
            <a:miter lim="800000"/>
            <a:headEnd type="none" w="med" len="med"/>
            <a:tailEnd type="none" w="med" len="med"/>
          </a:ln>
          <a:scene3d>
            <a:camera prst="isometricOffAxis2Top"/>
            <a:lightRig rig="threePt" dir="t"/>
          </a:scene3d>
          <a:sp3d extrusionH="273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23F4B55-E498-91F2-EBC1-E3233668E6F3}"/>
              </a:ext>
            </a:extLst>
          </p:cNvPr>
          <p:cNvSpPr/>
          <p:nvPr/>
        </p:nvSpPr>
        <p:spPr>
          <a:xfrm>
            <a:off x="4731745" y="3755375"/>
            <a:ext cx="176269" cy="165253"/>
          </a:xfrm>
          <a:prstGeom prst="rect">
            <a:avLst/>
          </a:prstGeom>
          <a:solidFill>
            <a:srgbClr val="F2F2F2"/>
          </a:solidFill>
          <a:ln w="12700" cap="flat" cmpd="sng" algn="ctr">
            <a:solidFill>
              <a:srgbClr val="172C51"/>
            </a:solidFill>
            <a:prstDash val="solid"/>
            <a:miter lim="800000"/>
            <a:headEnd type="none" w="med" len="med"/>
            <a:tailEnd type="none" w="med" len="med"/>
          </a:ln>
          <a:scene3d>
            <a:camera prst="isometricOffAxis2Top"/>
            <a:lightRig rig="threePt" dir="t"/>
          </a:scene3d>
          <a:sp3d extrusionH="273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C6E9D10-2D1A-E4F1-995D-2ADA132CD940}"/>
              </a:ext>
            </a:extLst>
          </p:cNvPr>
          <p:cNvSpPr/>
          <p:nvPr/>
        </p:nvSpPr>
        <p:spPr>
          <a:xfrm>
            <a:off x="5109073" y="3819411"/>
            <a:ext cx="176269" cy="165253"/>
          </a:xfrm>
          <a:prstGeom prst="rect">
            <a:avLst/>
          </a:prstGeom>
          <a:solidFill>
            <a:srgbClr val="F2F2F2"/>
          </a:solidFill>
          <a:ln w="12700" cap="flat" cmpd="sng" algn="ctr">
            <a:solidFill>
              <a:srgbClr val="172C51"/>
            </a:solidFill>
            <a:prstDash val="solid"/>
            <a:miter lim="800000"/>
            <a:headEnd type="none" w="med" len="med"/>
            <a:tailEnd type="none" w="med" len="med"/>
          </a:ln>
          <a:scene3d>
            <a:camera prst="isometricOffAxis2Top"/>
            <a:lightRig rig="threePt" dir="t"/>
          </a:scene3d>
          <a:sp3d extrusionH="273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67D09C9D-383C-6546-1277-771C2AB6121E}"/>
              </a:ext>
            </a:extLst>
          </p:cNvPr>
          <p:cNvSpPr/>
          <p:nvPr/>
        </p:nvSpPr>
        <p:spPr>
          <a:xfrm>
            <a:off x="5486401" y="3883447"/>
            <a:ext cx="176269" cy="165253"/>
          </a:xfrm>
          <a:prstGeom prst="rect">
            <a:avLst/>
          </a:prstGeom>
          <a:solidFill>
            <a:srgbClr val="F2F2F2"/>
          </a:solidFill>
          <a:ln w="12700" cap="flat" cmpd="sng" algn="ctr">
            <a:solidFill>
              <a:srgbClr val="172C51"/>
            </a:solidFill>
            <a:prstDash val="solid"/>
            <a:miter lim="800000"/>
            <a:headEnd type="none" w="med" len="med"/>
            <a:tailEnd type="none" w="med" len="med"/>
          </a:ln>
          <a:scene3d>
            <a:camera prst="isometricOffAxis2Top"/>
            <a:lightRig rig="threePt" dir="t"/>
          </a:scene3d>
          <a:sp3d extrusionH="273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AE01401-DFE6-1369-8007-99B65B5293AA}"/>
              </a:ext>
            </a:extLst>
          </p:cNvPr>
          <p:cNvSpPr/>
          <p:nvPr/>
        </p:nvSpPr>
        <p:spPr>
          <a:xfrm>
            <a:off x="5863728" y="3947482"/>
            <a:ext cx="176269" cy="165253"/>
          </a:xfrm>
          <a:prstGeom prst="rect">
            <a:avLst/>
          </a:prstGeom>
          <a:solidFill>
            <a:srgbClr val="F2F2F2"/>
          </a:solidFill>
          <a:ln w="12700" cap="flat" cmpd="sng" algn="ctr">
            <a:solidFill>
              <a:srgbClr val="172C51"/>
            </a:solidFill>
            <a:prstDash val="solid"/>
            <a:miter lim="800000"/>
            <a:headEnd type="none" w="med" len="med"/>
            <a:tailEnd type="none" w="med" len="med"/>
          </a:ln>
          <a:scene3d>
            <a:camera prst="isometricOffAxis2Top"/>
            <a:lightRig rig="threePt" dir="t"/>
          </a:scene3d>
          <a:sp3d extrusionH="273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C8057DAE-071B-1FA6-6594-2731887E0528}"/>
              </a:ext>
            </a:extLst>
          </p:cNvPr>
          <p:cNvSpPr/>
          <p:nvPr/>
        </p:nvSpPr>
        <p:spPr>
          <a:xfrm>
            <a:off x="6241056" y="4011518"/>
            <a:ext cx="176269" cy="165253"/>
          </a:xfrm>
          <a:prstGeom prst="rect">
            <a:avLst/>
          </a:prstGeom>
          <a:solidFill>
            <a:srgbClr val="F2F2F2"/>
          </a:solidFill>
          <a:ln w="12700" cap="flat" cmpd="sng" algn="ctr">
            <a:solidFill>
              <a:srgbClr val="172C51"/>
            </a:solidFill>
            <a:prstDash val="solid"/>
            <a:miter lim="800000"/>
            <a:headEnd type="none" w="med" len="med"/>
            <a:tailEnd type="none" w="med" len="med"/>
          </a:ln>
          <a:scene3d>
            <a:camera prst="isometricOffAxis2Top"/>
            <a:lightRig rig="threePt" dir="t"/>
          </a:scene3d>
          <a:sp3d extrusionH="273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2747C759-3A41-ACAF-5064-52D571A12B04}"/>
              </a:ext>
            </a:extLst>
          </p:cNvPr>
          <p:cNvSpPr/>
          <p:nvPr/>
        </p:nvSpPr>
        <p:spPr>
          <a:xfrm>
            <a:off x="6618384" y="4075553"/>
            <a:ext cx="176269" cy="165253"/>
          </a:xfrm>
          <a:prstGeom prst="rect">
            <a:avLst/>
          </a:prstGeom>
          <a:solidFill>
            <a:srgbClr val="F2F2F2"/>
          </a:solidFill>
          <a:ln w="12700" cap="flat" cmpd="sng" algn="ctr">
            <a:solidFill>
              <a:srgbClr val="172C51"/>
            </a:solidFill>
            <a:prstDash val="solid"/>
            <a:miter lim="800000"/>
            <a:headEnd type="none" w="med" len="med"/>
            <a:tailEnd type="none" w="med" len="med"/>
          </a:ln>
          <a:scene3d>
            <a:camera prst="isometricOffAxis2Top"/>
            <a:lightRig rig="threePt" dir="t"/>
          </a:scene3d>
          <a:sp3d extrusionH="273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C555991F-8F41-0EC5-775B-A0FB477F0A63}"/>
              </a:ext>
            </a:extLst>
          </p:cNvPr>
          <p:cNvSpPr/>
          <p:nvPr/>
        </p:nvSpPr>
        <p:spPr>
          <a:xfrm>
            <a:off x="6995711" y="4139589"/>
            <a:ext cx="176269" cy="165253"/>
          </a:xfrm>
          <a:prstGeom prst="rect">
            <a:avLst/>
          </a:prstGeom>
          <a:solidFill>
            <a:srgbClr val="F2F2F2"/>
          </a:solidFill>
          <a:ln w="12700" cap="flat" cmpd="sng" algn="ctr">
            <a:solidFill>
              <a:srgbClr val="172C51"/>
            </a:solidFill>
            <a:prstDash val="solid"/>
            <a:miter lim="800000"/>
            <a:headEnd type="none" w="med" len="med"/>
            <a:tailEnd type="none" w="med" len="med"/>
          </a:ln>
          <a:scene3d>
            <a:camera prst="isometricOffAxis2Top"/>
            <a:lightRig rig="threePt" dir="t"/>
          </a:scene3d>
          <a:sp3d extrusionH="273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70E64B8F-B7F1-48BF-8E11-50EBD080F2D4}"/>
              </a:ext>
            </a:extLst>
          </p:cNvPr>
          <p:cNvSpPr/>
          <p:nvPr/>
        </p:nvSpPr>
        <p:spPr>
          <a:xfrm>
            <a:off x="7373039" y="4203624"/>
            <a:ext cx="176269" cy="165253"/>
          </a:xfrm>
          <a:prstGeom prst="rect">
            <a:avLst/>
          </a:prstGeom>
          <a:solidFill>
            <a:srgbClr val="F2F2F2"/>
          </a:solidFill>
          <a:ln w="12700" cap="flat" cmpd="sng" algn="ctr">
            <a:solidFill>
              <a:srgbClr val="172C51"/>
            </a:solidFill>
            <a:prstDash val="solid"/>
            <a:miter lim="800000"/>
            <a:headEnd type="none" w="med" len="med"/>
            <a:tailEnd type="none" w="med" len="med"/>
          </a:ln>
          <a:scene3d>
            <a:camera prst="isometricOffAxis2Top"/>
            <a:lightRig rig="threePt" dir="t"/>
          </a:scene3d>
          <a:sp3d extrusionH="273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AED7837-64DA-96C2-F1AA-90ADB85A096D}"/>
              </a:ext>
            </a:extLst>
          </p:cNvPr>
          <p:cNvSpPr/>
          <p:nvPr/>
        </p:nvSpPr>
        <p:spPr>
          <a:xfrm>
            <a:off x="7750366" y="4267660"/>
            <a:ext cx="176269" cy="165253"/>
          </a:xfrm>
          <a:prstGeom prst="rect">
            <a:avLst/>
          </a:prstGeom>
          <a:solidFill>
            <a:srgbClr val="F2F2F2"/>
          </a:solidFill>
          <a:ln w="12700" cap="flat" cmpd="sng" algn="ctr">
            <a:solidFill>
              <a:srgbClr val="172C51"/>
            </a:solidFill>
            <a:prstDash val="solid"/>
            <a:miter lim="800000"/>
            <a:headEnd type="none" w="med" len="med"/>
            <a:tailEnd type="none" w="med" len="med"/>
          </a:ln>
          <a:scene3d>
            <a:camera prst="isometricOffAxis2Top"/>
            <a:lightRig rig="threePt" dir="t"/>
          </a:scene3d>
          <a:sp3d extrusionH="273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37547903-6BE2-E0E7-D50D-0E47021A2153}"/>
              </a:ext>
            </a:extLst>
          </p:cNvPr>
          <p:cNvSpPr/>
          <p:nvPr/>
        </p:nvSpPr>
        <p:spPr>
          <a:xfrm>
            <a:off x="8127695" y="4331695"/>
            <a:ext cx="176269" cy="165253"/>
          </a:xfrm>
          <a:prstGeom prst="rect">
            <a:avLst/>
          </a:prstGeom>
          <a:solidFill>
            <a:srgbClr val="F2F2F2"/>
          </a:solidFill>
          <a:ln w="12700" cap="flat" cmpd="sng" algn="ctr">
            <a:solidFill>
              <a:srgbClr val="172C51"/>
            </a:solidFill>
            <a:prstDash val="solid"/>
            <a:miter lim="800000"/>
            <a:headEnd type="none" w="med" len="med"/>
            <a:tailEnd type="none" w="med" len="med"/>
          </a:ln>
          <a:scene3d>
            <a:camera prst="isometricOffAxis2Top"/>
            <a:lightRig rig="threePt" dir="t"/>
          </a:scene3d>
          <a:sp3d extrusionH="273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96C7DA7-0B21-21E7-C149-BFF474DD5F0A}"/>
              </a:ext>
            </a:extLst>
          </p:cNvPr>
          <p:cNvSpPr/>
          <p:nvPr/>
        </p:nvSpPr>
        <p:spPr>
          <a:xfrm>
            <a:off x="1652530" y="3966074"/>
            <a:ext cx="7072829" cy="308472"/>
          </a:xfrm>
          <a:prstGeom prst="rect">
            <a:avLst/>
          </a:prstGeom>
          <a:solidFill>
            <a:schemeClr val="tx1"/>
          </a:solidFill>
          <a:ln>
            <a:noFill/>
          </a:ln>
          <a:scene3d>
            <a:camera prst="isometricOffAxis2Top"/>
            <a:lightRig rig="threePt" dir="t"/>
          </a:scene3d>
          <a:sp3d extrusionH="533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87341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寬螢幕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典謀 吳</dc:creator>
  <cp:lastModifiedBy>典謀 吳</cp:lastModifiedBy>
  <cp:revision>1</cp:revision>
  <dcterms:created xsi:type="dcterms:W3CDTF">2024-10-07T20:02:30Z</dcterms:created>
  <dcterms:modified xsi:type="dcterms:W3CDTF">2024-10-07T20:02:54Z</dcterms:modified>
</cp:coreProperties>
</file>