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1"/>
  </p:notesMasterIdLst>
  <p:sldIdLst>
    <p:sldId id="558" r:id="rId2"/>
    <p:sldId id="377" r:id="rId3"/>
    <p:sldId id="275" r:id="rId4"/>
    <p:sldId id="351" r:id="rId5"/>
    <p:sldId id="346" r:id="rId6"/>
    <p:sldId id="348" r:id="rId7"/>
    <p:sldId id="347" r:id="rId8"/>
    <p:sldId id="350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547" r:id="rId27"/>
    <p:sldId id="548" r:id="rId28"/>
    <p:sldId id="549" r:id="rId29"/>
    <p:sldId id="482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4ED"/>
    <a:srgbClr val="3333FF"/>
    <a:srgbClr val="1F4E7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2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EAF4-F559-45DE-BD11-9C03C7FFAA88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6466-18A6-42A1-980D-3536CF874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67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8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7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95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7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9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5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8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9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4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5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6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5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6" Type="http://schemas.openxmlformats.org/officeDocument/2006/relationships/slide" Target="slide3.xml"/><Relationship Id="rId5" Type="http://schemas.openxmlformats.org/officeDocument/2006/relationships/slide" Target="slide21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數學與藝術</a:t>
            </a:r>
            <a:br>
              <a:rPr lang="en-US" altLang="zh-TW" dirty="0"/>
            </a:br>
            <a:r>
              <a:rPr lang="en-US" altLang="zh-TW" dirty="0"/>
              <a:t>1-</a:t>
            </a:r>
            <a:r>
              <a:rPr lang="zh-TW" altLang="en-US" dirty="0"/>
              <a:t>基礎篇</a:t>
            </a:r>
            <a:br>
              <a:rPr lang="en-US" altLang="zh-TW" dirty="0"/>
            </a:br>
            <a:r>
              <a:rPr lang="zh-TW" altLang="en-US" dirty="0"/>
              <a:t>圖案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AMA</a:t>
            </a:r>
            <a:r>
              <a:rPr lang="zh-TW" altLang="en-US" sz="2800" dirty="0"/>
              <a:t>認知與教學工作坊</a:t>
            </a:r>
            <a:br>
              <a:rPr lang="en-US" altLang="zh-TW" sz="2800" dirty="0"/>
            </a:br>
            <a:r>
              <a:rPr lang="zh-TW" altLang="en-US" sz="2800" dirty="0"/>
              <a:t>陽明交通大學</a:t>
            </a:r>
          </a:p>
          <a:p>
            <a:pPr marL="0" indent="0">
              <a:buNone/>
            </a:pPr>
            <a:r>
              <a:rPr lang="en-US" altLang="zh-TW" sz="2800" dirty="0"/>
              <a:t>2023/10/25</a:t>
            </a:r>
            <a:endParaRPr lang="zh-TW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64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CA06D3C-9A78-4818-9368-2FCE32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</a:t>
            </a:r>
            <a:r>
              <a:rPr lang="zh-TW" altLang="en-US" dirty="0"/>
              <a:t>形內變化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074A0D-8584-45D8-A228-08650797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F6FDF3-6590-4BB7-83E0-C2911D185DE1}"/>
              </a:ext>
            </a:extLst>
          </p:cNvPr>
          <p:cNvSpPr/>
          <p:nvPr/>
        </p:nvSpPr>
        <p:spPr>
          <a:xfrm>
            <a:off x="1371600" y="2240280"/>
            <a:ext cx="2754630" cy="171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6A8570-05E9-40F5-A469-52D3FD7D19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0375" y="4552271"/>
            <a:ext cx="1555830" cy="17082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815617-2A69-4F9B-BF1E-B15127DFCEEB}"/>
              </a:ext>
            </a:extLst>
          </p:cNvPr>
          <p:cNvSpPr/>
          <p:nvPr/>
        </p:nvSpPr>
        <p:spPr>
          <a:xfrm>
            <a:off x="3326130" y="5932170"/>
            <a:ext cx="250317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點選物件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滑鼠右鍵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CFFCA4-9D0A-470E-A16A-325DFC2CE5EE}"/>
              </a:ext>
            </a:extLst>
          </p:cNvPr>
          <p:cNvSpPr/>
          <p:nvPr/>
        </p:nvSpPr>
        <p:spPr>
          <a:xfrm>
            <a:off x="3623310" y="1040130"/>
            <a:ext cx="137160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編輯頂點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EC4EAAF-1412-44A0-9B05-DE2A83D91B40}"/>
              </a:ext>
            </a:extLst>
          </p:cNvPr>
          <p:cNvGrpSpPr/>
          <p:nvPr/>
        </p:nvGrpSpPr>
        <p:grpSpPr>
          <a:xfrm>
            <a:off x="1333500" y="2202180"/>
            <a:ext cx="2830830" cy="1790700"/>
            <a:chOff x="1333500" y="2202180"/>
            <a:chExt cx="2830830" cy="17907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2B01CC6-A954-485C-8B95-A3AF78F6642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333500" y="2202180"/>
              <a:ext cx="76200" cy="76200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23EFBA-0DC6-41C1-AF18-A6602DD90C3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333500" y="3059430"/>
              <a:ext cx="76200" cy="76200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7687ED-25E1-473E-97B8-FE534BBEBD1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33500" y="3916680"/>
              <a:ext cx="76200" cy="76200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D2296B-3D06-4810-8B3F-78DFDF89096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710815" y="3916680"/>
              <a:ext cx="76200" cy="76200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BF86316-A816-4AF9-943E-FACE607B2E0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088130" y="3916680"/>
              <a:ext cx="76200" cy="76200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D60946C-83D7-497C-891A-ECA4B0623FC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088130" y="3059430"/>
              <a:ext cx="76200" cy="76200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D803A7A-85C3-4AF7-81BA-3129D709016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088130" y="2202180"/>
              <a:ext cx="76200" cy="76200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93C3DBA-D1D6-440E-9C7D-37AE065502B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710815" y="2202180"/>
              <a:ext cx="76200" cy="76200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心形 19">
            <a:extLst>
              <a:ext uri="{FF2B5EF4-FFF2-40B4-BE49-F238E27FC236}">
                <a16:creationId xmlns:a16="http://schemas.microsoft.com/office/drawing/2014/main" id="{1242A71D-AE61-4BC7-AB0C-9F1F4D5EA2B9}"/>
              </a:ext>
            </a:extLst>
          </p:cNvPr>
          <p:cNvSpPr/>
          <p:nvPr/>
        </p:nvSpPr>
        <p:spPr>
          <a:xfrm>
            <a:off x="3690648" y="4318610"/>
            <a:ext cx="1564398" cy="1476262"/>
          </a:xfrm>
          <a:prstGeom prst="hear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AD62FE0-B3D7-4D19-B395-C70D85880D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428225" y="4643054"/>
            <a:ext cx="89244" cy="892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0B98BFB-5DF5-48D4-B37F-FB847B3286A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28225" y="5750250"/>
            <a:ext cx="89244" cy="892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B8A7C4-99E0-7FE0-BAC9-BD99650E6E8C}"/>
              </a:ext>
            </a:extLst>
          </p:cNvPr>
          <p:cNvSpPr/>
          <p:nvPr/>
        </p:nvSpPr>
        <p:spPr>
          <a:xfrm>
            <a:off x="7258050" y="2160270"/>
            <a:ext cx="2647950" cy="1794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心形 17">
            <a:extLst>
              <a:ext uri="{FF2B5EF4-FFF2-40B4-BE49-F238E27FC236}">
                <a16:creationId xmlns:a16="http://schemas.microsoft.com/office/drawing/2014/main" id="{A5C21B02-D618-AEAD-4A9E-144FD495B9EF}"/>
              </a:ext>
            </a:extLst>
          </p:cNvPr>
          <p:cNvSpPr/>
          <p:nvPr/>
        </p:nvSpPr>
        <p:spPr>
          <a:xfrm>
            <a:off x="10184581" y="4318610"/>
            <a:ext cx="1564398" cy="1476262"/>
          </a:xfrm>
          <a:prstGeom prst="hear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13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CA06D3C-9A78-4818-9368-2FCE32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</a:t>
            </a:r>
            <a:r>
              <a:rPr lang="zh-TW" altLang="en-US" dirty="0"/>
              <a:t>形內變化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074A0D-8584-45D8-A228-08650797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F6FDF3-6590-4BB7-83E0-C2911D185DE1}"/>
              </a:ext>
            </a:extLst>
          </p:cNvPr>
          <p:cNvSpPr/>
          <p:nvPr/>
        </p:nvSpPr>
        <p:spPr>
          <a:xfrm>
            <a:off x="1371600" y="2240280"/>
            <a:ext cx="2754630" cy="171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6A8570-05E9-40F5-A469-52D3FD7D19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0375" y="4552271"/>
            <a:ext cx="1555830" cy="17082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815617-2A69-4F9B-BF1E-B15127DFCEEB}"/>
              </a:ext>
            </a:extLst>
          </p:cNvPr>
          <p:cNvSpPr/>
          <p:nvPr/>
        </p:nvSpPr>
        <p:spPr>
          <a:xfrm>
            <a:off x="3326130" y="5932170"/>
            <a:ext cx="250317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點選物件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滑鼠右鍵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CFFCA4-9D0A-470E-A16A-325DFC2CE5EE}"/>
              </a:ext>
            </a:extLst>
          </p:cNvPr>
          <p:cNvSpPr/>
          <p:nvPr/>
        </p:nvSpPr>
        <p:spPr>
          <a:xfrm>
            <a:off x="3623310" y="1040130"/>
            <a:ext cx="137160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編輯頂點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EC4EAAF-1412-44A0-9B05-DE2A83D91B40}"/>
              </a:ext>
            </a:extLst>
          </p:cNvPr>
          <p:cNvGrpSpPr/>
          <p:nvPr/>
        </p:nvGrpSpPr>
        <p:grpSpPr>
          <a:xfrm>
            <a:off x="1333500" y="2202180"/>
            <a:ext cx="2830830" cy="1790700"/>
            <a:chOff x="1333500" y="2202180"/>
            <a:chExt cx="2830830" cy="17907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2B01CC6-A954-485C-8B95-A3AF78F6642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333500" y="2202180"/>
              <a:ext cx="76200" cy="76200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23EFBA-0DC6-41C1-AF18-A6602DD90C3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33500" y="3059430"/>
              <a:ext cx="76200" cy="76200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7687ED-25E1-473E-97B8-FE534BBEBD1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333500" y="3916680"/>
              <a:ext cx="76200" cy="76200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D2296B-3D06-4810-8B3F-78DFDF89096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710815" y="3916680"/>
              <a:ext cx="76200" cy="76200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BF86316-A816-4AF9-943E-FACE607B2E0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088130" y="3916680"/>
              <a:ext cx="76200" cy="76200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D60946C-83D7-497C-891A-ECA4B0623FC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088130" y="3059430"/>
              <a:ext cx="76200" cy="76200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D803A7A-85C3-4AF7-81BA-3129D709016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088130" y="2202180"/>
              <a:ext cx="76200" cy="76200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93C3DBA-D1D6-440E-9C7D-37AE065502B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710815" y="2202180"/>
              <a:ext cx="76200" cy="76200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DC9DD04F-5472-418B-B0A8-5C865D1B8DCB}"/>
              </a:ext>
            </a:extLst>
          </p:cNvPr>
          <p:cNvSpPr/>
          <p:nvPr/>
        </p:nvSpPr>
        <p:spPr>
          <a:xfrm>
            <a:off x="560070" y="1303020"/>
            <a:ext cx="137160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可以動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D4A4DF-4219-4B30-A067-8D8AA95F997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08660" y="1463040"/>
            <a:ext cx="76200" cy="762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心形 21">
            <a:extLst>
              <a:ext uri="{FF2B5EF4-FFF2-40B4-BE49-F238E27FC236}">
                <a16:creationId xmlns:a16="http://schemas.microsoft.com/office/drawing/2014/main" id="{F58B817F-91EF-4437-94B5-84C9DA0A2B20}"/>
              </a:ext>
            </a:extLst>
          </p:cNvPr>
          <p:cNvSpPr/>
          <p:nvPr/>
        </p:nvSpPr>
        <p:spPr>
          <a:xfrm>
            <a:off x="3690648" y="4318610"/>
            <a:ext cx="1564398" cy="1476262"/>
          </a:xfrm>
          <a:prstGeom prst="hear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AC66F98-D63A-4633-9097-F95298F9AC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28225" y="4643054"/>
            <a:ext cx="89244" cy="892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71269F-706A-45D9-AA44-AE70DAF74B1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428225" y="5750250"/>
            <a:ext cx="89244" cy="892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A2E973-D028-C2E7-95E9-667061D2A453}"/>
              </a:ext>
            </a:extLst>
          </p:cNvPr>
          <p:cNvSpPr/>
          <p:nvPr/>
        </p:nvSpPr>
        <p:spPr>
          <a:xfrm>
            <a:off x="7258050" y="2160270"/>
            <a:ext cx="2647950" cy="1794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心形 19">
            <a:extLst>
              <a:ext uri="{FF2B5EF4-FFF2-40B4-BE49-F238E27FC236}">
                <a16:creationId xmlns:a16="http://schemas.microsoft.com/office/drawing/2014/main" id="{1E331444-AEBF-3536-605C-945803E2A283}"/>
              </a:ext>
            </a:extLst>
          </p:cNvPr>
          <p:cNvSpPr/>
          <p:nvPr/>
        </p:nvSpPr>
        <p:spPr>
          <a:xfrm>
            <a:off x="10184581" y="4318610"/>
            <a:ext cx="1564398" cy="1476262"/>
          </a:xfrm>
          <a:prstGeom prst="hear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18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CA06D3C-9A78-4818-9368-2FCE32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</a:t>
            </a:r>
            <a:r>
              <a:rPr lang="zh-TW" altLang="en-US" dirty="0"/>
              <a:t>形內變化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074A0D-8584-45D8-A228-08650797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F6FDF3-6590-4BB7-83E0-C2911D185DE1}"/>
              </a:ext>
            </a:extLst>
          </p:cNvPr>
          <p:cNvSpPr/>
          <p:nvPr/>
        </p:nvSpPr>
        <p:spPr>
          <a:xfrm>
            <a:off x="1371600" y="1977390"/>
            <a:ext cx="2754630" cy="1977390"/>
          </a:xfrm>
          <a:custGeom>
            <a:avLst/>
            <a:gdLst>
              <a:gd name="connsiteX0" fmla="*/ 0 w 2754630"/>
              <a:gd name="connsiteY0" fmla="*/ 0 h 1714500"/>
              <a:gd name="connsiteX1" fmla="*/ 2754630 w 2754630"/>
              <a:gd name="connsiteY1" fmla="*/ 0 h 1714500"/>
              <a:gd name="connsiteX2" fmla="*/ 2754630 w 2754630"/>
              <a:gd name="connsiteY2" fmla="*/ 1714500 h 1714500"/>
              <a:gd name="connsiteX3" fmla="*/ 0 w 2754630"/>
              <a:gd name="connsiteY3" fmla="*/ 1714500 h 1714500"/>
              <a:gd name="connsiteX4" fmla="*/ 0 w 2754630"/>
              <a:gd name="connsiteY4" fmla="*/ 0 h 1714500"/>
              <a:gd name="connsiteX0" fmla="*/ 514350 w 2754630"/>
              <a:gd name="connsiteY0" fmla="*/ 0 h 1977390"/>
              <a:gd name="connsiteX1" fmla="*/ 2754630 w 2754630"/>
              <a:gd name="connsiteY1" fmla="*/ 262890 h 1977390"/>
              <a:gd name="connsiteX2" fmla="*/ 2754630 w 2754630"/>
              <a:gd name="connsiteY2" fmla="*/ 1977390 h 1977390"/>
              <a:gd name="connsiteX3" fmla="*/ 0 w 2754630"/>
              <a:gd name="connsiteY3" fmla="*/ 1977390 h 1977390"/>
              <a:gd name="connsiteX4" fmla="*/ 514350 w 2754630"/>
              <a:gd name="connsiteY4" fmla="*/ 0 h 197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630" h="1977390">
                <a:moveTo>
                  <a:pt x="514350" y="0"/>
                </a:moveTo>
                <a:lnTo>
                  <a:pt x="2754630" y="262890"/>
                </a:lnTo>
                <a:lnTo>
                  <a:pt x="2754630" y="1977390"/>
                </a:lnTo>
                <a:lnTo>
                  <a:pt x="0" y="1977390"/>
                </a:lnTo>
                <a:lnTo>
                  <a:pt x="51435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6A8570-05E9-40F5-A469-52D3FD7D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75" y="4552271"/>
            <a:ext cx="1555830" cy="17082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815617-2A69-4F9B-BF1E-B15127DFCEEB}"/>
              </a:ext>
            </a:extLst>
          </p:cNvPr>
          <p:cNvSpPr/>
          <p:nvPr/>
        </p:nvSpPr>
        <p:spPr>
          <a:xfrm>
            <a:off x="3326130" y="5932170"/>
            <a:ext cx="250317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點選物件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滑鼠右鍵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CFFCA4-9D0A-470E-A16A-325DFC2CE5EE}"/>
              </a:ext>
            </a:extLst>
          </p:cNvPr>
          <p:cNvSpPr/>
          <p:nvPr/>
        </p:nvSpPr>
        <p:spPr>
          <a:xfrm>
            <a:off x="3623310" y="1040130"/>
            <a:ext cx="137160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編輯頂點</a:t>
            </a:r>
          </a:p>
        </p:txBody>
      </p:sp>
      <p:sp>
        <p:nvSpPr>
          <p:cNvPr id="2" name="心形 1">
            <a:extLst>
              <a:ext uri="{FF2B5EF4-FFF2-40B4-BE49-F238E27FC236}">
                <a16:creationId xmlns:a16="http://schemas.microsoft.com/office/drawing/2014/main" id="{DAE1E0A8-5B27-446B-A674-752FB81B8FFA}"/>
              </a:ext>
            </a:extLst>
          </p:cNvPr>
          <p:cNvSpPr/>
          <p:nvPr/>
        </p:nvSpPr>
        <p:spPr>
          <a:xfrm>
            <a:off x="3744805" y="4336898"/>
            <a:ext cx="1585585" cy="1457974"/>
          </a:xfrm>
          <a:custGeom>
            <a:avLst/>
            <a:gdLst>
              <a:gd name="connsiteX0" fmla="*/ 782199 w 1564398"/>
              <a:gd name="connsiteY0" fmla="*/ 369066 h 1476262"/>
              <a:gd name="connsiteX1" fmla="*/ 782199 w 1564398"/>
              <a:gd name="connsiteY1" fmla="*/ 1476262 h 1476262"/>
              <a:gd name="connsiteX2" fmla="*/ 782199 w 1564398"/>
              <a:gd name="connsiteY2" fmla="*/ 369066 h 1476262"/>
              <a:gd name="connsiteX0" fmla="*/ 937362 w 1585585"/>
              <a:gd name="connsiteY0" fmla="*/ 350778 h 1457974"/>
              <a:gd name="connsiteX1" fmla="*/ 728042 w 1585585"/>
              <a:gd name="connsiteY1" fmla="*/ 1457974 h 1457974"/>
              <a:gd name="connsiteX2" fmla="*/ 937362 w 1585585"/>
              <a:gd name="connsiteY2" fmla="*/ 350778 h 145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585" h="1457974">
                <a:moveTo>
                  <a:pt x="937362" y="350778"/>
                </a:moveTo>
                <a:cubicBezTo>
                  <a:pt x="1263278" y="-510375"/>
                  <a:pt x="2325032" y="350778"/>
                  <a:pt x="728042" y="1457974"/>
                </a:cubicBezTo>
                <a:cubicBezTo>
                  <a:pt x="-868948" y="350778"/>
                  <a:pt x="611446" y="-510375"/>
                  <a:pt x="937362" y="35077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E2029D-B6DE-5144-ACFA-48C6B450BB9D}"/>
              </a:ext>
            </a:extLst>
          </p:cNvPr>
          <p:cNvSpPr/>
          <p:nvPr/>
        </p:nvSpPr>
        <p:spPr>
          <a:xfrm>
            <a:off x="7258050" y="1906270"/>
            <a:ext cx="2825750" cy="2048510"/>
          </a:xfrm>
          <a:custGeom>
            <a:avLst/>
            <a:gdLst>
              <a:gd name="connsiteX0" fmla="*/ 0 w 2647950"/>
              <a:gd name="connsiteY0" fmla="*/ 0 h 1794510"/>
              <a:gd name="connsiteX1" fmla="*/ 2647950 w 2647950"/>
              <a:gd name="connsiteY1" fmla="*/ 0 h 1794510"/>
              <a:gd name="connsiteX2" fmla="*/ 2647950 w 2647950"/>
              <a:gd name="connsiteY2" fmla="*/ 1794510 h 1794510"/>
              <a:gd name="connsiteX3" fmla="*/ 0 w 2647950"/>
              <a:gd name="connsiteY3" fmla="*/ 1794510 h 1794510"/>
              <a:gd name="connsiteX4" fmla="*/ 0 w 2647950"/>
              <a:gd name="connsiteY4" fmla="*/ 0 h 1794510"/>
              <a:gd name="connsiteX0" fmla="*/ 440266 w 2647950"/>
              <a:gd name="connsiteY0" fmla="*/ 0 h 2048510"/>
              <a:gd name="connsiteX1" fmla="*/ 2647950 w 2647950"/>
              <a:gd name="connsiteY1" fmla="*/ 254000 h 2048510"/>
              <a:gd name="connsiteX2" fmla="*/ 2647950 w 2647950"/>
              <a:gd name="connsiteY2" fmla="*/ 2048510 h 2048510"/>
              <a:gd name="connsiteX3" fmla="*/ 0 w 2647950"/>
              <a:gd name="connsiteY3" fmla="*/ 2048510 h 2048510"/>
              <a:gd name="connsiteX4" fmla="*/ 440266 w 2647950"/>
              <a:gd name="connsiteY4" fmla="*/ 0 h 2048510"/>
              <a:gd name="connsiteX0" fmla="*/ 440266 w 2681817"/>
              <a:gd name="connsiteY0" fmla="*/ 0 h 2048510"/>
              <a:gd name="connsiteX1" fmla="*/ 2681817 w 2681817"/>
              <a:gd name="connsiteY1" fmla="*/ 465667 h 2048510"/>
              <a:gd name="connsiteX2" fmla="*/ 2647950 w 2681817"/>
              <a:gd name="connsiteY2" fmla="*/ 2048510 h 2048510"/>
              <a:gd name="connsiteX3" fmla="*/ 0 w 2681817"/>
              <a:gd name="connsiteY3" fmla="*/ 2048510 h 2048510"/>
              <a:gd name="connsiteX4" fmla="*/ 440266 w 2681817"/>
              <a:gd name="connsiteY4" fmla="*/ 0 h 204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1817" h="2048510">
                <a:moveTo>
                  <a:pt x="440266" y="0"/>
                </a:moveTo>
                <a:lnTo>
                  <a:pt x="2681817" y="465667"/>
                </a:lnTo>
                <a:lnTo>
                  <a:pt x="2647950" y="2048510"/>
                </a:lnTo>
                <a:lnTo>
                  <a:pt x="0" y="2048510"/>
                </a:lnTo>
                <a:lnTo>
                  <a:pt x="440266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心形 9">
            <a:extLst>
              <a:ext uri="{FF2B5EF4-FFF2-40B4-BE49-F238E27FC236}">
                <a16:creationId xmlns:a16="http://schemas.microsoft.com/office/drawing/2014/main" id="{D5137739-2FB8-77A2-8F77-F801CF4AFCA2}"/>
              </a:ext>
            </a:extLst>
          </p:cNvPr>
          <p:cNvSpPr/>
          <p:nvPr/>
        </p:nvSpPr>
        <p:spPr>
          <a:xfrm>
            <a:off x="10291659" y="4343690"/>
            <a:ext cx="1616215" cy="1451182"/>
          </a:xfrm>
          <a:custGeom>
            <a:avLst/>
            <a:gdLst>
              <a:gd name="connsiteX0" fmla="*/ 782199 w 1564398"/>
              <a:gd name="connsiteY0" fmla="*/ 369066 h 1476262"/>
              <a:gd name="connsiteX1" fmla="*/ 782199 w 1564398"/>
              <a:gd name="connsiteY1" fmla="*/ 1476262 h 1476262"/>
              <a:gd name="connsiteX2" fmla="*/ 782199 w 1564398"/>
              <a:gd name="connsiteY2" fmla="*/ 369066 h 1476262"/>
              <a:gd name="connsiteX0" fmla="*/ 1098454 w 1616215"/>
              <a:gd name="connsiteY0" fmla="*/ 352453 h 1451182"/>
              <a:gd name="connsiteX1" fmla="*/ 675121 w 1616215"/>
              <a:gd name="connsiteY1" fmla="*/ 1451182 h 1451182"/>
              <a:gd name="connsiteX2" fmla="*/ 1098454 w 1616215"/>
              <a:gd name="connsiteY2" fmla="*/ 352453 h 145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6215" h="1451182">
                <a:moveTo>
                  <a:pt x="1098454" y="352453"/>
                </a:moveTo>
                <a:cubicBezTo>
                  <a:pt x="1424370" y="-508700"/>
                  <a:pt x="2272111" y="343986"/>
                  <a:pt x="675121" y="1451182"/>
                </a:cubicBezTo>
                <a:cubicBezTo>
                  <a:pt x="-921869" y="343986"/>
                  <a:pt x="772538" y="-508700"/>
                  <a:pt x="1098454" y="3524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5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8F6FDF3-6590-4BB7-83E0-C2911D185DE1}"/>
              </a:ext>
            </a:extLst>
          </p:cNvPr>
          <p:cNvSpPr/>
          <p:nvPr/>
        </p:nvSpPr>
        <p:spPr>
          <a:xfrm>
            <a:off x="1383030" y="1977390"/>
            <a:ext cx="2754630" cy="1977390"/>
          </a:xfrm>
          <a:custGeom>
            <a:avLst/>
            <a:gdLst>
              <a:gd name="connsiteX0" fmla="*/ 0 w 2754630"/>
              <a:gd name="connsiteY0" fmla="*/ 0 h 1714500"/>
              <a:gd name="connsiteX1" fmla="*/ 2754630 w 2754630"/>
              <a:gd name="connsiteY1" fmla="*/ 0 h 1714500"/>
              <a:gd name="connsiteX2" fmla="*/ 2754630 w 2754630"/>
              <a:gd name="connsiteY2" fmla="*/ 1714500 h 1714500"/>
              <a:gd name="connsiteX3" fmla="*/ 0 w 2754630"/>
              <a:gd name="connsiteY3" fmla="*/ 1714500 h 1714500"/>
              <a:gd name="connsiteX4" fmla="*/ 0 w 2754630"/>
              <a:gd name="connsiteY4" fmla="*/ 0 h 1714500"/>
              <a:gd name="connsiteX0" fmla="*/ 514350 w 2754630"/>
              <a:gd name="connsiteY0" fmla="*/ 0 h 1977390"/>
              <a:gd name="connsiteX1" fmla="*/ 2754630 w 2754630"/>
              <a:gd name="connsiteY1" fmla="*/ 262890 h 1977390"/>
              <a:gd name="connsiteX2" fmla="*/ 2754630 w 2754630"/>
              <a:gd name="connsiteY2" fmla="*/ 1977390 h 1977390"/>
              <a:gd name="connsiteX3" fmla="*/ 0 w 2754630"/>
              <a:gd name="connsiteY3" fmla="*/ 1977390 h 1977390"/>
              <a:gd name="connsiteX4" fmla="*/ 514350 w 2754630"/>
              <a:gd name="connsiteY4" fmla="*/ 0 h 197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630" h="1977390">
                <a:moveTo>
                  <a:pt x="514350" y="0"/>
                </a:moveTo>
                <a:lnTo>
                  <a:pt x="2754630" y="262890"/>
                </a:lnTo>
                <a:lnTo>
                  <a:pt x="2754630" y="1977390"/>
                </a:lnTo>
                <a:lnTo>
                  <a:pt x="0" y="1977390"/>
                </a:lnTo>
                <a:lnTo>
                  <a:pt x="51435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CA06D3C-9A78-4818-9368-2FCE32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</a:t>
            </a:r>
            <a:r>
              <a:rPr lang="zh-TW" altLang="en-US" dirty="0"/>
              <a:t>形內變化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074A0D-8584-45D8-A228-08650797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13</a:t>
            </a:fld>
            <a:endParaRPr lang="zh-TW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6A8570-05E9-40F5-A469-52D3FD7D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75" y="4552271"/>
            <a:ext cx="1555830" cy="17082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815617-2A69-4F9B-BF1E-B15127DFCEEB}"/>
              </a:ext>
            </a:extLst>
          </p:cNvPr>
          <p:cNvSpPr/>
          <p:nvPr/>
        </p:nvSpPr>
        <p:spPr>
          <a:xfrm>
            <a:off x="3326130" y="5932170"/>
            <a:ext cx="250317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點選物件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滑鼠右鍵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CFFCA4-9D0A-470E-A16A-325DFC2CE5EE}"/>
              </a:ext>
            </a:extLst>
          </p:cNvPr>
          <p:cNvSpPr/>
          <p:nvPr/>
        </p:nvSpPr>
        <p:spPr>
          <a:xfrm>
            <a:off x="3623310" y="1040130"/>
            <a:ext cx="137160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編輯頂點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8DC3B7-7801-402E-8C97-C6643A3F8C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4ED"/>
              </a:clrFrom>
              <a:clrTo>
                <a:srgbClr val="FDF4E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7988" y="1652232"/>
            <a:ext cx="3956768" cy="2645448"/>
          </a:xfrm>
          <a:prstGeom prst="rect">
            <a:avLst/>
          </a:prstGeom>
          <a:solidFill>
            <a:srgbClr val="FDF4ED"/>
          </a:solidFill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2CCDEFA-6E88-4E97-93CC-A260DE0B6522}"/>
              </a:ext>
            </a:extLst>
          </p:cNvPr>
          <p:cNvCxnSpPr/>
          <p:nvPr/>
        </p:nvCxnSpPr>
        <p:spPr>
          <a:xfrm>
            <a:off x="1028700" y="1931670"/>
            <a:ext cx="51435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82F2B9E-5244-4B6E-AD0D-7D30B78ADC2A}"/>
              </a:ext>
            </a:extLst>
          </p:cNvPr>
          <p:cNvCxnSpPr/>
          <p:nvPr/>
        </p:nvCxnSpPr>
        <p:spPr>
          <a:xfrm>
            <a:off x="2148840" y="1325880"/>
            <a:ext cx="51435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36E2930-D7B7-4117-AABA-808A740E2F29}"/>
              </a:ext>
            </a:extLst>
          </p:cNvPr>
          <p:cNvSpPr/>
          <p:nvPr/>
        </p:nvSpPr>
        <p:spPr>
          <a:xfrm>
            <a:off x="560070" y="1303020"/>
            <a:ext cx="137160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可以動</a:t>
            </a:r>
          </a:p>
        </p:txBody>
      </p:sp>
      <p:sp>
        <p:nvSpPr>
          <p:cNvPr id="17" name="心形 1">
            <a:extLst>
              <a:ext uri="{FF2B5EF4-FFF2-40B4-BE49-F238E27FC236}">
                <a16:creationId xmlns:a16="http://schemas.microsoft.com/office/drawing/2014/main" id="{209A4170-F375-4663-A19C-3C275ACA8A82}"/>
              </a:ext>
            </a:extLst>
          </p:cNvPr>
          <p:cNvSpPr/>
          <p:nvPr/>
        </p:nvSpPr>
        <p:spPr>
          <a:xfrm>
            <a:off x="3744805" y="4336898"/>
            <a:ext cx="1585585" cy="1457974"/>
          </a:xfrm>
          <a:custGeom>
            <a:avLst/>
            <a:gdLst>
              <a:gd name="connsiteX0" fmla="*/ 782199 w 1564398"/>
              <a:gd name="connsiteY0" fmla="*/ 369066 h 1476262"/>
              <a:gd name="connsiteX1" fmla="*/ 782199 w 1564398"/>
              <a:gd name="connsiteY1" fmla="*/ 1476262 h 1476262"/>
              <a:gd name="connsiteX2" fmla="*/ 782199 w 1564398"/>
              <a:gd name="connsiteY2" fmla="*/ 369066 h 1476262"/>
              <a:gd name="connsiteX0" fmla="*/ 937362 w 1585585"/>
              <a:gd name="connsiteY0" fmla="*/ 350778 h 1457974"/>
              <a:gd name="connsiteX1" fmla="*/ 728042 w 1585585"/>
              <a:gd name="connsiteY1" fmla="*/ 1457974 h 1457974"/>
              <a:gd name="connsiteX2" fmla="*/ 937362 w 1585585"/>
              <a:gd name="connsiteY2" fmla="*/ 350778 h 145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585" h="1457974">
                <a:moveTo>
                  <a:pt x="937362" y="350778"/>
                </a:moveTo>
                <a:cubicBezTo>
                  <a:pt x="1263278" y="-510375"/>
                  <a:pt x="2325032" y="350778"/>
                  <a:pt x="728042" y="1457974"/>
                </a:cubicBezTo>
                <a:cubicBezTo>
                  <a:pt x="-868948" y="350778"/>
                  <a:pt x="611446" y="-510375"/>
                  <a:pt x="937362" y="35077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6DF53DA-8BFF-4BA6-B438-A0A3A50F5D2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2124" y="3723630"/>
            <a:ext cx="2192422" cy="2379713"/>
          </a:xfrm>
          <a:prstGeom prst="rect">
            <a:avLst/>
          </a:prstGeom>
        </p:spPr>
      </p:pic>
      <p:sp>
        <p:nvSpPr>
          <p:cNvPr id="10" name="矩形 5">
            <a:extLst>
              <a:ext uri="{FF2B5EF4-FFF2-40B4-BE49-F238E27FC236}">
                <a16:creationId xmlns:a16="http://schemas.microsoft.com/office/drawing/2014/main" id="{FF056768-92E7-FF9D-C502-C515271BA0B4}"/>
              </a:ext>
            </a:extLst>
          </p:cNvPr>
          <p:cNvSpPr/>
          <p:nvPr/>
        </p:nvSpPr>
        <p:spPr>
          <a:xfrm>
            <a:off x="7167342" y="1575128"/>
            <a:ext cx="2916458" cy="2379651"/>
          </a:xfrm>
          <a:custGeom>
            <a:avLst/>
            <a:gdLst>
              <a:gd name="connsiteX0" fmla="*/ 0 w 2647950"/>
              <a:gd name="connsiteY0" fmla="*/ 0 h 1794510"/>
              <a:gd name="connsiteX1" fmla="*/ 2647950 w 2647950"/>
              <a:gd name="connsiteY1" fmla="*/ 0 h 1794510"/>
              <a:gd name="connsiteX2" fmla="*/ 2647950 w 2647950"/>
              <a:gd name="connsiteY2" fmla="*/ 1794510 h 1794510"/>
              <a:gd name="connsiteX3" fmla="*/ 0 w 2647950"/>
              <a:gd name="connsiteY3" fmla="*/ 1794510 h 1794510"/>
              <a:gd name="connsiteX4" fmla="*/ 0 w 2647950"/>
              <a:gd name="connsiteY4" fmla="*/ 0 h 1794510"/>
              <a:gd name="connsiteX0" fmla="*/ 440266 w 2647950"/>
              <a:gd name="connsiteY0" fmla="*/ 0 h 2048510"/>
              <a:gd name="connsiteX1" fmla="*/ 2647950 w 2647950"/>
              <a:gd name="connsiteY1" fmla="*/ 254000 h 2048510"/>
              <a:gd name="connsiteX2" fmla="*/ 2647950 w 2647950"/>
              <a:gd name="connsiteY2" fmla="*/ 2048510 h 2048510"/>
              <a:gd name="connsiteX3" fmla="*/ 0 w 2647950"/>
              <a:gd name="connsiteY3" fmla="*/ 2048510 h 2048510"/>
              <a:gd name="connsiteX4" fmla="*/ 440266 w 2647950"/>
              <a:gd name="connsiteY4" fmla="*/ 0 h 2048510"/>
              <a:gd name="connsiteX0" fmla="*/ 440266 w 2681817"/>
              <a:gd name="connsiteY0" fmla="*/ 0 h 2048510"/>
              <a:gd name="connsiteX1" fmla="*/ 2681817 w 2681817"/>
              <a:gd name="connsiteY1" fmla="*/ 465667 h 2048510"/>
              <a:gd name="connsiteX2" fmla="*/ 2647950 w 2681817"/>
              <a:gd name="connsiteY2" fmla="*/ 2048510 h 2048510"/>
              <a:gd name="connsiteX3" fmla="*/ 0 w 2681817"/>
              <a:gd name="connsiteY3" fmla="*/ 2048510 h 2048510"/>
              <a:gd name="connsiteX4" fmla="*/ 440266 w 2681817"/>
              <a:gd name="connsiteY4" fmla="*/ 0 h 2048510"/>
              <a:gd name="connsiteX0" fmla="*/ 440266 w 2681817"/>
              <a:gd name="connsiteY0" fmla="*/ 349375 h 2397885"/>
              <a:gd name="connsiteX1" fmla="*/ 2681817 w 2681817"/>
              <a:gd name="connsiteY1" fmla="*/ 815042 h 2397885"/>
              <a:gd name="connsiteX2" fmla="*/ 2647950 w 2681817"/>
              <a:gd name="connsiteY2" fmla="*/ 2397885 h 2397885"/>
              <a:gd name="connsiteX3" fmla="*/ 0 w 2681817"/>
              <a:gd name="connsiteY3" fmla="*/ 2397885 h 2397885"/>
              <a:gd name="connsiteX4" fmla="*/ 440266 w 2681817"/>
              <a:gd name="connsiteY4" fmla="*/ 349375 h 2397885"/>
              <a:gd name="connsiteX0" fmla="*/ 526354 w 2767905"/>
              <a:gd name="connsiteY0" fmla="*/ 349375 h 2397885"/>
              <a:gd name="connsiteX1" fmla="*/ 2767905 w 2767905"/>
              <a:gd name="connsiteY1" fmla="*/ 815042 h 2397885"/>
              <a:gd name="connsiteX2" fmla="*/ 2734038 w 2767905"/>
              <a:gd name="connsiteY2" fmla="*/ 2397885 h 2397885"/>
              <a:gd name="connsiteX3" fmla="*/ 86088 w 2767905"/>
              <a:gd name="connsiteY3" fmla="*/ 2397885 h 2397885"/>
              <a:gd name="connsiteX4" fmla="*/ 526354 w 2767905"/>
              <a:gd name="connsiteY4" fmla="*/ 349375 h 2397885"/>
              <a:gd name="connsiteX0" fmla="*/ 526354 w 2767905"/>
              <a:gd name="connsiteY0" fmla="*/ 331141 h 2379651"/>
              <a:gd name="connsiteX1" fmla="*/ 2767905 w 2767905"/>
              <a:gd name="connsiteY1" fmla="*/ 796808 h 2379651"/>
              <a:gd name="connsiteX2" fmla="*/ 2734038 w 2767905"/>
              <a:gd name="connsiteY2" fmla="*/ 2379651 h 2379651"/>
              <a:gd name="connsiteX3" fmla="*/ 86088 w 2767905"/>
              <a:gd name="connsiteY3" fmla="*/ 2379651 h 2379651"/>
              <a:gd name="connsiteX4" fmla="*/ 526354 w 2767905"/>
              <a:gd name="connsiteY4" fmla="*/ 331141 h 237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7905" h="2379651">
                <a:moveTo>
                  <a:pt x="526354" y="331141"/>
                </a:moveTo>
                <a:cubicBezTo>
                  <a:pt x="1611025" y="-571970"/>
                  <a:pt x="2020721" y="641586"/>
                  <a:pt x="2767905" y="796808"/>
                </a:cubicBezTo>
                <a:lnTo>
                  <a:pt x="2734038" y="2379651"/>
                </a:lnTo>
                <a:lnTo>
                  <a:pt x="86088" y="2379651"/>
                </a:lnTo>
                <a:cubicBezTo>
                  <a:pt x="232843" y="1696814"/>
                  <a:pt x="-423941" y="1276444"/>
                  <a:pt x="526354" y="33114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心形 9">
            <a:extLst>
              <a:ext uri="{FF2B5EF4-FFF2-40B4-BE49-F238E27FC236}">
                <a16:creationId xmlns:a16="http://schemas.microsoft.com/office/drawing/2014/main" id="{53460397-9C44-9191-38B9-06D3BA43ABCB}"/>
              </a:ext>
            </a:extLst>
          </p:cNvPr>
          <p:cNvSpPr/>
          <p:nvPr/>
        </p:nvSpPr>
        <p:spPr>
          <a:xfrm>
            <a:off x="8536825" y="4552766"/>
            <a:ext cx="1123226" cy="1132595"/>
          </a:xfrm>
          <a:custGeom>
            <a:avLst/>
            <a:gdLst>
              <a:gd name="connsiteX0" fmla="*/ 782199 w 1564398"/>
              <a:gd name="connsiteY0" fmla="*/ 369066 h 1476262"/>
              <a:gd name="connsiteX1" fmla="*/ 782199 w 1564398"/>
              <a:gd name="connsiteY1" fmla="*/ 1476262 h 1476262"/>
              <a:gd name="connsiteX2" fmla="*/ 782199 w 1564398"/>
              <a:gd name="connsiteY2" fmla="*/ 369066 h 1476262"/>
              <a:gd name="connsiteX0" fmla="*/ 1098454 w 1616215"/>
              <a:gd name="connsiteY0" fmla="*/ 352453 h 1451182"/>
              <a:gd name="connsiteX1" fmla="*/ 675121 w 1616215"/>
              <a:gd name="connsiteY1" fmla="*/ 1451182 h 1451182"/>
              <a:gd name="connsiteX2" fmla="*/ 1098454 w 1616215"/>
              <a:gd name="connsiteY2" fmla="*/ 352453 h 1451182"/>
              <a:gd name="connsiteX0" fmla="*/ 707475 w 1578932"/>
              <a:gd name="connsiteY0" fmla="*/ 1437490 h 1437490"/>
              <a:gd name="connsiteX1" fmla="*/ 826009 w 1578932"/>
              <a:gd name="connsiteY1" fmla="*/ 436485 h 1437490"/>
              <a:gd name="connsiteX2" fmla="*/ 707475 w 1578932"/>
              <a:gd name="connsiteY2" fmla="*/ 1437490 h 1437490"/>
              <a:gd name="connsiteX0" fmla="*/ 782049 w 1575820"/>
              <a:gd name="connsiteY0" fmla="*/ 345832 h 1478427"/>
              <a:gd name="connsiteX1" fmla="*/ 790517 w 1575820"/>
              <a:gd name="connsiteY1" fmla="*/ 1478427 h 1478427"/>
              <a:gd name="connsiteX2" fmla="*/ 782049 w 1575820"/>
              <a:gd name="connsiteY2" fmla="*/ 345832 h 1478427"/>
              <a:gd name="connsiteX0" fmla="*/ 1022445 w 1816216"/>
              <a:gd name="connsiteY0" fmla="*/ 345832 h 1478427"/>
              <a:gd name="connsiteX1" fmla="*/ 1030913 w 1816216"/>
              <a:gd name="connsiteY1" fmla="*/ 1478427 h 1478427"/>
              <a:gd name="connsiteX2" fmla="*/ 1022445 w 1816216"/>
              <a:gd name="connsiteY2" fmla="*/ 345832 h 1478427"/>
              <a:gd name="connsiteX0" fmla="*/ 1022445 w 2006561"/>
              <a:gd name="connsiteY0" fmla="*/ 1917 h 1134512"/>
              <a:gd name="connsiteX1" fmla="*/ 1030913 w 2006561"/>
              <a:gd name="connsiteY1" fmla="*/ 1134512 h 1134512"/>
              <a:gd name="connsiteX2" fmla="*/ 1022445 w 2006561"/>
              <a:gd name="connsiteY2" fmla="*/ 1917 h 1134512"/>
              <a:gd name="connsiteX0" fmla="*/ 1168188 w 2152304"/>
              <a:gd name="connsiteY0" fmla="*/ 494 h 1133089"/>
              <a:gd name="connsiteX1" fmla="*/ 1176656 w 2152304"/>
              <a:gd name="connsiteY1" fmla="*/ 1133089 h 1133089"/>
              <a:gd name="connsiteX2" fmla="*/ 1168188 w 2152304"/>
              <a:gd name="connsiteY2" fmla="*/ 494 h 1133089"/>
              <a:gd name="connsiteX0" fmla="*/ 1168188 w 1880934"/>
              <a:gd name="connsiteY0" fmla="*/ 146 h 1132741"/>
              <a:gd name="connsiteX1" fmla="*/ 1176656 w 1880934"/>
              <a:gd name="connsiteY1" fmla="*/ 1132741 h 1132741"/>
              <a:gd name="connsiteX2" fmla="*/ 1168188 w 1880934"/>
              <a:gd name="connsiteY2" fmla="*/ 146 h 1132741"/>
              <a:gd name="connsiteX0" fmla="*/ 682901 w 1395647"/>
              <a:gd name="connsiteY0" fmla="*/ 144 h 1132739"/>
              <a:gd name="connsiteX1" fmla="*/ 691369 w 1395647"/>
              <a:gd name="connsiteY1" fmla="*/ 1132739 h 1132739"/>
              <a:gd name="connsiteX2" fmla="*/ 682901 w 1395647"/>
              <a:gd name="connsiteY2" fmla="*/ 144 h 1132739"/>
              <a:gd name="connsiteX0" fmla="*/ 562860 w 1275606"/>
              <a:gd name="connsiteY0" fmla="*/ 25 h 1132620"/>
              <a:gd name="connsiteX1" fmla="*/ 571328 w 1275606"/>
              <a:gd name="connsiteY1" fmla="*/ 1132620 h 1132620"/>
              <a:gd name="connsiteX2" fmla="*/ 562860 w 1275606"/>
              <a:gd name="connsiteY2" fmla="*/ 25 h 1132620"/>
              <a:gd name="connsiteX0" fmla="*/ 562860 w 1150594"/>
              <a:gd name="connsiteY0" fmla="*/ 0 h 1132595"/>
              <a:gd name="connsiteX1" fmla="*/ 571328 w 1150594"/>
              <a:gd name="connsiteY1" fmla="*/ 1132595 h 1132595"/>
              <a:gd name="connsiteX2" fmla="*/ 562860 w 1150594"/>
              <a:gd name="connsiteY2" fmla="*/ 0 h 1132595"/>
              <a:gd name="connsiteX0" fmla="*/ 562860 w 1123226"/>
              <a:gd name="connsiteY0" fmla="*/ 0 h 1132595"/>
              <a:gd name="connsiteX1" fmla="*/ 571328 w 1123226"/>
              <a:gd name="connsiteY1" fmla="*/ 1132595 h 1132595"/>
              <a:gd name="connsiteX2" fmla="*/ 562860 w 1123226"/>
              <a:gd name="connsiteY2" fmla="*/ 0 h 11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226" h="1132595">
                <a:moveTo>
                  <a:pt x="562860" y="0"/>
                </a:moveTo>
                <a:cubicBezTo>
                  <a:pt x="1193577" y="2448"/>
                  <a:pt x="1414785" y="1092199"/>
                  <a:pt x="571328" y="1132595"/>
                </a:cubicBezTo>
                <a:cubicBezTo>
                  <a:pt x="-111262" y="1075265"/>
                  <a:pt x="-262589" y="61713"/>
                  <a:pt x="56286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392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8F6FDF3-6590-4BB7-83E0-C2911D185DE1}"/>
              </a:ext>
            </a:extLst>
          </p:cNvPr>
          <p:cNvSpPr/>
          <p:nvPr/>
        </p:nvSpPr>
        <p:spPr>
          <a:xfrm>
            <a:off x="1383030" y="1747336"/>
            <a:ext cx="2754630" cy="2207443"/>
          </a:xfrm>
          <a:custGeom>
            <a:avLst/>
            <a:gdLst>
              <a:gd name="connsiteX0" fmla="*/ 0 w 2754630"/>
              <a:gd name="connsiteY0" fmla="*/ 0 h 1714500"/>
              <a:gd name="connsiteX1" fmla="*/ 2754630 w 2754630"/>
              <a:gd name="connsiteY1" fmla="*/ 0 h 1714500"/>
              <a:gd name="connsiteX2" fmla="*/ 2754630 w 2754630"/>
              <a:gd name="connsiteY2" fmla="*/ 1714500 h 1714500"/>
              <a:gd name="connsiteX3" fmla="*/ 0 w 2754630"/>
              <a:gd name="connsiteY3" fmla="*/ 1714500 h 1714500"/>
              <a:gd name="connsiteX4" fmla="*/ 0 w 2754630"/>
              <a:gd name="connsiteY4" fmla="*/ 0 h 1714500"/>
              <a:gd name="connsiteX0" fmla="*/ 514350 w 2754630"/>
              <a:gd name="connsiteY0" fmla="*/ 0 h 1977390"/>
              <a:gd name="connsiteX1" fmla="*/ 2754630 w 2754630"/>
              <a:gd name="connsiteY1" fmla="*/ 262890 h 1977390"/>
              <a:gd name="connsiteX2" fmla="*/ 2754630 w 2754630"/>
              <a:gd name="connsiteY2" fmla="*/ 1977390 h 1977390"/>
              <a:gd name="connsiteX3" fmla="*/ 0 w 2754630"/>
              <a:gd name="connsiteY3" fmla="*/ 1977390 h 1977390"/>
              <a:gd name="connsiteX4" fmla="*/ 514350 w 2754630"/>
              <a:gd name="connsiteY4" fmla="*/ 0 h 1977390"/>
              <a:gd name="connsiteX0" fmla="*/ 514350 w 2754630"/>
              <a:gd name="connsiteY0" fmla="*/ 230053 h 2207443"/>
              <a:gd name="connsiteX1" fmla="*/ 2754630 w 2754630"/>
              <a:gd name="connsiteY1" fmla="*/ 492943 h 2207443"/>
              <a:gd name="connsiteX2" fmla="*/ 2754630 w 2754630"/>
              <a:gd name="connsiteY2" fmla="*/ 2207443 h 2207443"/>
              <a:gd name="connsiteX3" fmla="*/ 0 w 2754630"/>
              <a:gd name="connsiteY3" fmla="*/ 2207443 h 2207443"/>
              <a:gd name="connsiteX4" fmla="*/ 514350 w 2754630"/>
              <a:gd name="connsiteY4" fmla="*/ 230053 h 2207443"/>
              <a:gd name="connsiteX0" fmla="*/ 514350 w 2754630"/>
              <a:gd name="connsiteY0" fmla="*/ 230053 h 2207443"/>
              <a:gd name="connsiteX1" fmla="*/ 2754630 w 2754630"/>
              <a:gd name="connsiteY1" fmla="*/ 492943 h 2207443"/>
              <a:gd name="connsiteX2" fmla="*/ 2754630 w 2754630"/>
              <a:gd name="connsiteY2" fmla="*/ 2207443 h 2207443"/>
              <a:gd name="connsiteX3" fmla="*/ 0 w 2754630"/>
              <a:gd name="connsiteY3" fmla="*/ 2207443 h 2207443"/>
              <a:gd name="connsiteX4" fmla="*/ 514350 w 2754630"/>
              <a:gd name="connsiteY4" fmla="*/ 230053 h 2207443"/>
              <a:gd name="connsiteX0" fmla="*/ 514350 w 2754630"/>
              <a:gd name="connsiteY0" fmla="*/ 230053 h 2207443"/>
              <a:gd name="connsiteX1" fmla="*/ 2754630 w 2754630"/>
              <a:gd name="connsiteY1" fmla="*/ 492943 h 2207443"/>
              <a:gd name="connsiteX2" fmla="*/ 2754630 w 2754630"/>
              <a:gd name="connsiteY2" fmla="*/ 2207443 h 2207443"/>
              <a:gd name="connsiteX3" fmla="*/ 0 w 2754630"/>
              <a:gd name="connsiteY3" fmla="*/ 2207443 h 2207443"/>
              <a:gd name="connsiteX4" fmla="*/ 514350 w 2754630"/>
              <a:gd name="connsiteY4" fmla="*/ 230053 h 220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630" h="2207443">
                <a:moveTo>
                  <a:pt x="514350" y="230053"/>
                </a:moveTo>
                <a:cubicBezTo>
                  <a:pt x="1123950" y="-379547"/>
                  <a:pt x="2007870" y="405313"/>
                  <a:pt x="2754630" y="492943"/>
                </a:cubicBezTo>
                <a:lnTo>
                  <a:pt x="2754630" y="2207443"/>
                </a:lnTo>
                <a:lnTo>
                  <a:pt x="0" y="2207443"/>
                </a:lnTo>
                <a:cubicBezTo>
                  <a:pt x="171450" y="1548313"/>
                  <a:pt x="160020" y="592003"/>
                  <a:pt x="514350" y="2300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CA06D3C-9A78-4818-9368-2FCE32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</a:t>
            </a:r>
            <a:r>
              <a:rPr lang="zh-TW" altLang="en-US" dirty="0"/>
              <a:t>形內變化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074A0D-8584-45D8-A228-08650797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14</a:t>
            </a:fld>
            <a:endParaRPr lang="zh-TW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6A8570-05E9-40F5-A469-52D3FD7D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75" y="4552271"/>
            <a:ext cx="1555830" cy="17082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815617-2A69-4F9B-BF1E-B15127DFCEEB}"/>
              </a:ext>
            </a:extLst>
          </p:cNvPr>
          <p:cNvSpPr/>
          <p:nvPr/>
        </p:nvSpPr>
        <p:spPr>
          <a:xfrm>
            <a:off x="3326130" y="5932170"/>
            <a:ext cx="250317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點選物件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滑鼠右鍵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CFFCA4-9D0A-470E-A16A-325DFC2CE5EE}"/>
              </a:ext>
            </a:extLst>
          </p:cNvPr>
          <p:cNvSpPr/>
          <p:nvPr/>
        </p:nvSpPr>
        <p:spPr>
          <a:xfrm>
            <a:off x="3623310" y="1040130"/>
            <a:ext cx="1371600" cy="48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編輯頂點</a:t>
            </a:r>
          </a:p>
        </p:txBody>
      </p:sp>
      <p:sp>
        <p:nvSpPr>
          <p:cNvPr id="12" name="心形 1">
            <a:extLst>
              <a:ext uri="{FF2B5EF4-FFF2-40B4-BE49-F238E27FC236}">
                <a16:creationId xmlns:a16="http://schemas.microsoft.com/office/drawing/2014/main" id="{C7B0EB6F-D76E-4B19-9419-8749BE75A085}"/>
              </a:ext>
            </a:extLst>
          </p:cNvPr>
          <p:cNvSpPr/>
          <p:nvPr/>
        </p:nvSpPr>
        <p:spPr>
          <a:xfrm>
            <a:off x="3744805" y="4336898"/>
            <a:ext cx="1572795" cy="1457974"/>
          </a:xfrm>
          <a:custGeom>
            <a:avLst/>
            <a:gdLst>
              <a:gd name="connsiteX0" fmla="*/ 782199 w 1564398"/>
              <a:gd name="connsiteY0" fmla="*/ 369066 h 1476262"/>
              <a:gd name="connsiteX1" fmla="*/ 782199 w 1564398"/>
              <a:gd name="connsiteY1" fmla="*/ 1476262 h 1476262"/>
              <a:gd name="connsiteX2" fmla="*/ 782199 w 1564398"/>
              <a:gd name="connsiteY2" fmla="*/ 369066 h 1476262"/>
              <a:gd name="connsiteX0" fmla="*/ 937362 w 1585585"/>
              <a:gd name="connsiteY0" fmla="*/ 350778 h 1457974"/>
              <a:gd name="connsiteX1" fmla="*/ 728042 w 1585585"/>
              <a:gd name="connsiteY1" fmla="*/ 1457974 h 1457974"/>
              <a:gd name="connsiteX2" fmla="*/ 937362 w 1585585"/>
              <a:gd name="connsiteY2" fmla="*/ 350778 h 1457974"/>
              <a:gd name="connsiteX0" fmla="*/ 937362 w 1572795"/>
              <a:gd name="connsiteY0" fmla="*/ 350778 h 1457974"/>
              <a:gd name="connsiteX1" fmla="*/ 728042 w 1572795"/>
              <a:gd name="connsiteY1" fmla="*/ 1457974 h 1457974"/>
              <a:gd name="connsiteX2" fmla="*/ 937362 w 1572795"/>
              <a:gd name="connsiteY2" fmla="*/ 350778 h 145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2795" h="1457974">
                <a:moveTo>
                  <a:pt x="937362" y="350778"/>
                </a:moveTo>
                <a:cubicBezTo>
                  <a:pt x="1219211" y="-3599"/>
                  <a:pt x="2325032" y="350778"/>
                  <a:pt x="728042" y="1457974"/>
                </a:cubicBezTo>
                <a:cubicBezTo>
                  <a:pt x="-868948" y="350778"/>
                  <a:pt x="611446" y="-510375"/>
                  <a:pt x="937362" y="35077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5">
            <a:extLst>
              <a:ext uri="{FF2B5EF4-FFF2-40B4-BE49-F238E27FC236}">
                <a16:creationId xmlns:a16="http://schemas.microsoft.com/office/drawing/2014/main" id="{45B4DDCB-B9B8-C00E-0358-11632B06F5AB}"/>
              </a:ext>
            </a:extLst>
          </p:cNvPr>
          <p:cNvSpPr/>
          <p:nvPr/>
        </p:nvSpPr>
        <p:spPr>
          <a:xfrm>
            <a:off x="7167342" y="1575128"/>
            <a:ext cx="2916458" cy="2379651"/>
          </a:xfrm>
          <a:custGeom>
            <a:avLst/>
            <a:gdLst>
              <a:gd name="connsiteX0" fmla="*/ 0 w 2647950"/>
              <a:gd name="connsiteY0" fmla="*/ 0 h 1794510"/>
              <a:gd name="connsiteX1" fmla="*/ 2647950 w 2647950"/>
              <a:gd name="connsiteY1" fmla="*/ 0 h 1794510"/>
              <a:gd name="connsiteX2" fmla="*/ 2647950 w 2647950"/>
              <a:gd name="connsiteY2" fmla="*/ 1794510 h 1794510"/>
              <a:gd name="connsiteX3" fmla="*/ 0 w 2647950"/>
              <a:gd name="connsiteY3" fmla="*/ 1794510 h 1794510"/>
              <a:gd name="connsiteX4" fmla="*/ 0 w 2647950"/>
              <a:gd name="connsiteY4" fmla="*/ 0 h 1794510"/>
              <a:gd name="connsiteX0" fmla="*/ 440266 w 2647950"/>
              <a:gd name="connsiteY0" fmla="*/ 0 h 2048510"/>
              <a:gd name="connsiteX1" fmla="*/ 2647950 w 2647950"/>
              <a:gd name="connsiteY1" fmla="*/ 254000 h 2048510"/>
              <a:gd name="connsiteX2" fmla="*/ 2647950 w 2647950"/>
              <a:gd name="connsiteY2" fmla="*/ 2048510 h 2048510"/>
              <a:gd name="connsiteX3" fmla="*/ 0 w 2647950"/>
              <a:gd name="connsiteY3" fmla="*/ 2048510 h 2048510"/>
              <a:gd name="connsiteX4" fmla="*/ 440266 w 2647950"/>
              <a:gd name="connsiteY4" fmla="*/ 0 h 2048510"/>
              <a:gd name="connsiteX0" fmla="*/ 440266 w 2681817"/>
              <a:gd name="connsiteY0" fmla="*/ 0 h 2048510"/>
              <a:gd name="connsiteX1" fmla="*/ 2681817 w 2681817"/>
              <a:gd name="connsiteY1" fmla="*/ 465667 h 2048510"/>
              <a:gd name="connsiteX2" fmla="*/ 2647950 w 2681817"/>
              <a:gd name="connsiteY2" fmla="*/ 2048510 h 2048510"/>
              <a:gd name="connsiteX3" fmla="*/ 0 w 2681817"/>
              <a:gd name="connsiteY3" fmla="*/ 2048510 h 2048510"/>
              <a:gd name="connsiteX4" fmla="*/ 440266 w 2681817"/>
              <a:gd name="connsiteY4" fmla="*/ 0 h 2048510"/>
              <a:gd name="connsiteX0" fmla="*/ 440266 w 2681817"/>
              <a:gd name="connsiteY0" fmla="*/ 349375 h 2397885"/>
              <a:gd name="connsiteX1" fmla="*/ 2681817 w 2681817"/>
              <a:gd name="connsiteY1" fmla="*/ 815042 h 2397885"/>
              <a:gd name="connsiteX2" fmla="*/ 2647950 w 2681817"/>
              <a:gd name="connsiteY2" fmla="*/ 2397885 h 2397885"/>
              <a:gd name="connsiteX3" fmla="*/ 0 w 2681817"/>
              <a:gd name="connsiteY3" fmla="*/ 2397885 h 2397885"/>
              <a:gd name="connsiteX4" fmla="*/ 440266 w 2681817"/>
              <a:gd name="connsiteY4" fmla="*/ 349375 h 2397885"/>
              <a:gd name="connsiteX0" fmla="*/ 526354 w 2767905"/>
              <a:gd name="connsiteY0" fmla="*/ 349375 h 2397885"/>
              <a:gd name="connsiteX1" fmla="*/ 2767905 w 2767905"/>
              <a:gd name="connsiteY1" fmla="*/ 815042 h 2397885"/>
              <a:gd name="connsiteX2" fmla="*/ 2734038 w 2767905"/>
              <a:gd name="connsiteY2" fmla="*/ 2397885 h 2397885"/>
              <a:gd name="connsiteX3" fmla="*/ 86088 w 2767905"/>
              <a:gd name="connsiteY3" fmla="*/ 2397885 h 2397885"/>
              <a:gd name="connsiteX4" fmla="*/ 526354 w 2767905"/>
              <a:gd name="connsiteY4" fmla="*/ 349375 h 2397885"/>
              <a:gd name="connsiteX0" fmla="*/ 526354 w 2767905"/>
              <a:gd name="connsiteY0" fmla="*/ 331141 h 2379651"/>
              <a:gd name="connsiteX1" fmla="*/ 2767905 w 2767905"/>
              <a:gd name="connsiteY1" fmla="*/ 796808 h 2379651"/>
              <a:gd name="connsiteX2" fmla="*/ 2734038 w 2767905"/>
              <a:gd name="connsiteY2" fmla="*/ 2379651 h 2379651"/>
              <a:gd name="connsiteX3" fmla="*/ 86088 w 2767905"/>
              <a:gd name="connsiteY3" fmla="*/ 2379651 h 2379651"/>
              <a:gd name="connsiteX4" fmla="*/ 526354 w 2767905"/>
              <a:gd name="connsiteY4" fmla="*/ 331141 h 237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7905" h="2379651">
                <a:moveTo>
                  <a:pt x="526354" y="331141"/>
                </a:moveTo>
                <a:cubicBezTo>
                  <a:pt x="1611025" y="-571970"/>
                  <a:pt x="2020721" y="641586"/>
                  <a:pt x="2767905" y="796808"/>
                </a:cubicBezTo>
                <a:lnTo>
                  <a:pt x="2734038" y="2379651"/>
                </a:lnTo>
                <a:lnTo>
                  <a:pt x="86088" y="2379651"/>
                </a:lnTo>
                <a:cubicBezTo>
                  <a:pt x="232843" y="1696814"/>
                  <a:pt x="-423941" y="1276444"/>
                  <a:pt x="526354" y="33114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心形 9">
            <a:extLst>
              <a:ext uri="{FF2B5EF4-FFF2-40B4-BE49-F238E27FC236}">
                <a16:creationId xmlns:a16="http://schemas.microsoft.com/office/drawing/2014/main" id="{648C3C08-0A7D-458B-E483-F1D132D68E2C}"/>
              </a:ext>
            </a:extLst>
          </p:cNvPr>
          <p:cNvSpPr/>
          <p:nvPr/>
        </p:nvSpPr>
        <p:spPr>
          <a:xfrm>
            <a:off x="8536825" y="4552766"/>
            <a:ext cx="1123226" cy="1132595"/>
          </a:xfrm>
          <a:custGeom>
            <a:avLst/>
            <a:gdLst>
              <a:gd name="connsiteX0" fmla="*/ 782199 w 1564398"/>
              <a:gd name="connsiteY0" fmla="*/ 369066 h 1476262"/>
              <a:gd name="connsiteX1" fmla="*/ 782199 w 1564398"/>
              <a:gd name="connsiteY1" fmla="*/ 1476262 h 1476262"/>
              <a:gd name="connsiteX2" fmla="*/ 782199 w 1564398"/>
              <a:gd name="connsiteY2" fmla="*/ 369066 h 1476262"/>
              <a:gd name="connsiteX0" fmla="*/ 1098454 w 1616215"/>
              <a:gd name="connsiteY0" fmla="*/ 352453 h 1451182"/>
              <a:gd name="connsiteX1" fmla="*/ 675121 w 1616215"/>
              <a:gd name="connsiteY1" fmla="*/ 1451182 h 1451182"/>
              <a:gd name="connsiteX2" fmla="*/ 1098454 w 1616215"/>
              <a:gd name="connsiteY2" fmla="*/ 352453 h 1451182"/>
              <a:gd name="connsiteX0" fmla="*/ 707475 w 1578932"/>
              <a:gd name="connsiteY0" fmla="*/ 1437490 h 1437490"/>
              <a:gd name="connsiteX1" fmla="*/ 826009 w 1578932"/>
              <a:gd name="connsiteY1" fmla="*/ 436485 h 1437490"/>
              <a:gd name="connsiteX2" fmla="*/ 707475 w 1578932"/>
              <a:gd name="connsiteY2" fmla="*/ 1437490 h 1437490"/>
              <a:gd name="connsiteX0" fmla="*/ 782049 w 1575820"/>
              <a:gd name="connsiteY0" fmla="*/ 345832 h 1478427"/>
              <a:gd name="connsiteX1" fmla="*/ 790517 w 1575820"/>
              <a:gd name="connsiteY1" fmla="*/ 1478427 h 1478427"/>
              <a:gd name="connsiteX2" fmla="*/ 782049 w 1575820"/>
              <a:gd name="connsiteY2" fmla="*/ 345832 h 1478427"/>
              <a:gd name="connsiteX0" fmla="*/ 1022445 w 1816216"/>
              <a:gd name="connsiteY0" fmla="*/ 345832 h 1478427"/>
              <a:gd name="connsiteX1" fmla="*/ 1030913 w 1816216"/>
              <a:gd name="connsiteY1" fmla="*/ 1478427 h 1478427"/>
              <a:gd name="connsiteX2" fmla="*/ 1022445 w 1816216"/>
              <a:gd name="connsiteY2" fmla="*/ 345832 h 1478427"/>
              <a:gd name="connsiteX0" fmla="*/ 1022445 w 2006561"/>
              <a:gd name="connsiteY0" fmla="*/ 1917 h 1134512"/>
              <a:gd name="connsiteX1" fmla="*/ 1030913 w 2006561"/>
              <a:gd name="connsiteY1" fmla="*/ 1134512 h 1134512"/>
              <a:gd name="connsiteX2" fmla="*/ 1022445 w 2006561"/>
              <a:gd name="connsiteY2" fmla="*/ 1917 h 1134512"/>
              <a:gd name="connsiteX0" fmla="*/ 1168188 w 2152304"/>
              <a:gd name="connsiteY0" fmla="*/ 494 h 1133089"/>
              <a:gd name="connsiteX1" fmla="*/ 1176656 w 2152304"/>
              <a:gd name="connsiteY1" fmla="*/ 1133089 h 1133089"/>
              <a:gd name="connsiteX2" fmla="*/ 1168188 w 2152304"/>
              <a:gd name="connsiteY2" fmla="*/ 494 h 1133089"/>
              <a:gd name="connsiteX0" fmla="*/ 1168188 w 1880934"/>
              <a:gd name="connsiteY0" fmla="*/ 146 h 1132741"/>
              <a:gd name="connsiteX1" fmla="*/ 1176656 w 1880934"/>
              <a:gd name="connsiteY1" fmla="*/ 1132741 h 1132741"/>
              <a:gd name="connsiteX2" fmla="*/ 1168188 w 1880934"/>
              <a:gd name="connsiteY2" fmla="*/ 146 h 1132741"/>
              <a:gd name="connsiteX0" fmla="*/ 682901 w 1395647"/>
              <a:gd name="connsiteY0" fmla="*/ 144 h 1132739"/>
              <a:gd name="connsiteX1" fmla="*/ 691369 w 1395647"/>
              <a:gd name="connsiteY1" fmla="*/ 1132739 h 1132739"/>
              <a:gd name="connsiteX2" fmla="*/ 682901 w 1395647"/>
              <a:gd name="connsiteY2" fmla="*/ 144 h 1132739"/>
              <a:gd name="connsiteX0" fmla="*/ 562860 w 1275606"/>
              <a:gd name="connsiteY0" fmla="*/ 25 h 1132620"/>
              <a:gd name="connsiteX1" fmla="*/ 571328 w 1275606"/>
              <a:gd name="connsiteY1" fmla="*/ 1132620 h 1132620"/>
              <a:gd name="connsiteX2" fmla="*/ 562860 w 1275606"/>
              <a:gd name="connsiteY2" fmla="*/ 25 h 1132620"/>
              <a:gd name="connsiteX0" fmla="*/ 562860 w 1150594"/>
              <a:gd name="connsiteY0" fmla="*/ 0 h 1132595"/>
              <a:gd name="connsiteX1" fmla="*/ 571328 w 1150594"/>
              <a:gd name="connsiteY1" fmla="*/ 1132595 h 1132595"/>
              <a:gd name="connsiteX2" fmla="*/ 562860 w 1150594"/>
              <a:gd name="connsiteY2" fmla="*/ 0 h 1132595"/>
              <a:gd name="connsiteX0" fmla="*/ 562860 w 1123226"/>
              <a:gd name="connsiteY0" fmla="*/ 0 h 1132595"/>
              <a:gd name="connsiteX1" fmla="*/ 571328 w 1123226"/>
              <a:gd name="connsiteY1" fmla="*/ 1132595 h 1132595"/>
              <a:gd name="connsiteX2" fmla="*/ 562860 w 1123226"/>
              <a:gd name="connsiteY2" fmla="*/ 0 h 11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226" h="1132595">
                <a:moveTo>
                  <a:pt x="562860" y="0"/>
                </a:moveTo>
                <a:cubicBezTo>
                  <a:pt x="1193577" y="2448"/>
                  <a:pt x="1414785" y="1092199"/>
                  <a:pt x="571328" y="1132595"/>
                </a:cubicBezTo>
                <a:cubicBezTo>
                  <a:pt x="-111262" y="1075265"/>
                  <a:pt x="-262589" y="61713"/>
                  <a:pt x="56286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176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17F08FA-33F2-4676-8D1D-F650F4FCC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55EDE53-52AB-4F6C-A34F-F1CD5C82E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310C137-D474-46A0-9903-3B30E710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2" name="笑脸 1">
            <a:extLst>
              <a:ext uri="{FF2B5EF4-FFF2-40B4-BE49-F238E27FC236}">
                <a16:creationId xmlns:a16="http://schemas.microsoft.com/office/drawing/2014/main" id="{B78E94B4-B281-4B4B-A831-C95441E0FCF8}"/>
              </a:ext>
            </a:extLst>
          </p:cNvPr>
          <p:cNvSpPr/>
          <p:nvPr/>
        </p:nvSpPr>
        <p:spPr>
          <a:xfrm>
            <a:off x="6800850" y="1525902"/>
            <a:ext cx="3074670" cy="3377568"/>
          </a:xfrm>
          <a:custGeom>
            <a:avLst/>
            <a:gdLst>
              <a:gd name="connsiteX0" fmla="*/ 0 w 3074670"/>
              <a:gd name="connsiteY0" fmla="*/ 1605915 h 3211830"/>
              <a:gd name="connsiteX1" fmla="*/ 1537335 w 3074670"/>
              <a:gd name="connsiteY1" fmla="*/ 0 h 3211830"/>
              <a:gd name="connsiteX2" fmla="*/ 3074670 w 3074670"/>
              <a:gd name="connsiteY2" fmla="*/ 1605915 h 3211830"/>
              <a:gd name="connsiteX3" fmla="*/ 1537335 w 3074670"/>
              <a:gd name="connsiteY3" fmla="*/ 3211830 h 3211830"/>
              <a:gd name="connsiteX4" fmla="*/ 0 w 3074670"/>
              <a:gd name="connsiteY4" fmla="*/ 1605915 h 3211830"/>
              <a:gd name="connsiteX0" fmla="*/ 884679 w 3074670"/>
              <a:gd name="connsiteY0" fmla="*/ 1125627 h 3211830"/>
              <a:gd name="connsiteX1" fmla="*/ 1044818 w 3074670"/>
              <a:gd name="connsiteY1" fmla="*/ 958344 h 3211830"/>
              <a:gd name="connsiteX2" fmla="*/ 1204957 w 3074670"/>
              <a:gd name="connsiteY2" fmla="*/ 1125627 h 3211830"/>
              <a:gd name="connsiteX3" fmla="*/ 1044818 w 3074670"/>
              <a:gd name="connsiteY3" fmla="*/ 1292910 h 3211830"/>
              <a:gd name="connsiteX4" fmla="*/ 884679 w 3074670"/>
              <a:gd name="connsiteY4" fmla="*/ 1125627 h 3211830"/>
              <a:gd name="connsiteX5" fmla="*/ 1869713 w 3074670"/>
              <a:gd name="connsiteY5" fmla="*/ 1125627 h 3211830"/>
              <a:gd name="connsiteX6" fmla="*/ 2029852 w 3074670"/>
              <a:gd name="connsiteY6" fmla="*/ 958344 h 3211830"/>
              <a:gd name="connsiteX7" fmla="*/ 2189991 w 3074670"/>
              <a:gd name="connsiteY7" fmla="*/ 1125627 h 3211830"/>
              <a:gd name="connsiteX8" fmla="*/ 2029852 w 3074670"/>
              <a:gd name="connsiteY8" fmla="*/ 1292910 h 3211830"/>
              <a:gd name="connsiteX9" fmla="*/ 1869713 w 3074670"/>
              <a:gd name="connsiteY9" fmla="*/ 1125627 h 3211830"/>
              <a:gd name="connsiteX0" fmla="*/ 704089 w 3074670"/>
              <a:gd name="connsiteY0" fmla="*/ 2605158 h 3211830"/>
              <a:gd name="connsiteX1" fmla="*/ 2368635 w 3074670"/>
              <a:gd name="connsiteY1" fmla="*/ 2605158 h 3211830"/>
              <a:gd name="connsiteX0" fmla="*/ 0 w 3074670"/>
              <a:gd name="connsiteY0" fmla="*/ 1605915 h 3211830"/>
              <a:gd name="connsiteX1" fmla="*/ 1537335 w 3074670"/>
              <a:gd name="connsiteY1" fmla="*/ 0 h 3211830"/>
              <a:gd name="connsiteX2" fmla="*/ 3074670 w 3074670"/>
              <a:gd name="connsiteY2" fmla="*/ 1605915 h 3211830"/>
              <a:gd name="connsiteX3" fmla="*/ 1537335 w 3074670"/>
              <a:gd name="connsiteY3" fmla="*/ 3211830 h 3211830"/>
              <a:gd name="connsiteX4" fmla="*/ 0 w 3074670"/>
              <a:gd name="connsiteY4" fmla="*/ 1605915 h 3211830"/>
              <a:gd name="connsiteX0" fmla="*/ 0 w 3074670"/>
              <a:gd name="connsiteY0" fmla="*/ 1605915 h 3211830"/>
              <a:gd name="connsiteX1" fmla="*/ 1537335 w 3074670"/>
              <a:gd name="connsiteY1" fmla="*/ 0 h 3211830"/>
              <a:gd name="connsiteX2" fmla="*/ 3074670 w 3074670"/>
              <a:gd name="connsiteY2" fmla="*/ 1605915 h 3211830"/>
              <a:gd name="connsiteX3" fmla="*/ 1537335 w 3074670"/>
              <a:gd name="connsiteY3" fmla="*/ 3211830 h 3211830"/>
              <a:gd name="connsiteX4" fmla="*/ 0 w 3074670"/>
              <a:gd name="connsiteY4" fmla="*/ 1605915 h 3211830"/>
              <a:gd name="connsiteX0" fmla="*/ 884679 w 3074670"/>
              <a:gd name="connsiteY0" fmla="*/ 1125627 h 3211830"/>
              <a:gd name="connsiteX1" fmla="*/ 1044818 w 3074670"/>
              <a:gd name="connsiteY1" fmla="*/ 958344 h 3211830"/>
              <a:gd name="connsiteX2" fmla="*/ 1204957 w 3074670"/>
              <a:gd name="connsiteY2" fmla="*/ 1125627 h 3211830"/>
              <a:gd name="connsiteX3" fmla="*/ 1044818 w 3074670"/>
              <a:gd name="connsiteY3" fmla="*/ 1292910 h 3211830"/>
              <a:gd name="connsiteX4" fmla="*/ 884679 w 3074670"/>
              <a:gd name="connsiteY4" fmla="*/ 1125627 h 3211830"/>
              <a:gd name="connsiteX5" fmla="*/ 1869713 w 3074670"/>
              <a:gd name="connsiteY5" fmla="*/ 1125627 h 3211830"/>
              <a:gd name="connsiteX6" fmla="*/ 2029852 w 3074670"/>
              <a:gd name="connsiteY6" fmla="*/ 958344 h 3211830"/>
              <a:gd name="connsiteX7" fmla="*/ 2189991 w 3074670"/>
              <a:gd name="connsiteY7" fmla="*/ 1125627 h 3211830"/>
              <a:gd name="connsiteX8" fmla="*/ 2029852 w 3074670"/>
              <a:gd name="connsiteY8" fmla="*/ 1292910 h 3211830"/>
              <a:gd name="connsiteX9" fmla="*/ 1869713 w 3074670"/>
              <a:gd name="connsiteY9" fmla="*/ 1125627 h 3211830"/>
              <a:gd name="connsiteX0" fmla="*/ 704089 w 3074670"/>
              <a:gd name="connsiteY0" fmla="*/ 2605158 h 3211830"/>
              <a:gd name="connsiteX1" fmla="*/ 2140035 w 3074670"/>
              <a:gd name="connsiteY1" fmla="*/ 2239398 h 3211830"/>
              <a:gd name="connsiteX0" fmla="*/ 0 w 3074670"/>
              <a:gd name="connsiteY0" fmla="*/ 1605915 h 3211830"/>
              <a:gd name="connsiteX1" fmla="*/ 1537335 w 3074670"/>
              <a:gd name="connsiteY1" fmla="*/ 0 h 3211830"/>
              <a:gd name="connsiteX2" fmla="*/ 3074670 w 3074670"/>
              <a:gd name="connsiteY2" fmla="*/ 1605915 h 3211830"/>
              <a:gd name="connsiteX3" fmla="*/ 1537335 w 3074670"/>
              <a:gd name="connsiteY3" fmla="*/ 3211830 h 3211830"/>
              <a:gd name="connsiteX4" fmla="*/ 0 w 3074670"/>
              <a:gd name="connsiteY4" fmla="*/ 1605915 h 3211830"/>
              <a:gd name="connsiteX0" fmla="*/ 0 w 3074670"/>
              <a:gd name="connsiteY0" fmla="*/ 1605915 h 3211830"/>
              <a:gd name="connsiteX1" fmla="*/ 1537335 w 3074670"/>
              <a:gd name="connsiteY1" fmla="*/ 0 h 3211830"/>
              <a:gd name="connsiteX2" fmla="*/ 3074670 w 3074670"/>
              <a:gd name="connsiteY2" fmla="*/ 1605915 h 3211830"/>
              <a:gd name="connsiteX3" fmla="*/ 1537335 w 3074670"/>
              <a:gd name="connsiteY3" fmla="*/ 3211830 h 3211830"/>
              <a:gd name="connsiteX4" fmla="*/ 0 w 3074670"/>
              <a:gd name="connsiteY4" fmla="*/ 1605915 h 3211830"/>
              <a:gd name="connsiteX0" fmla="*/ 884679 w 3074670"/>
              <a:gd name="connsiteY0" fmla="*/ 1125627 h 3211830"/>
              <a:gd name="connsiteX1" fmla="*/ 1044818 w 3074670"/>
              <a:gd name="connsiteY1" fmla="*/ 958344 h 3211830"/>
              <a:gd name="connsiteX2" fmla="*/ 1204957 w 3074670"/>
              <a:gd name="connsiteY2" fmla="*/ 1125627 h 3211830"/>
              <a:gd name="connsiteX3" fmla="*/ 1044818 w 3074670"/>
              <a:gd name="connsiteY3" fmla="*/ 1292910 h 3211830"/>
              <a:gd name="connsiteX4" fmla="*/ 884679 w 3074670"/>
              <a:gd name="connsiteY4" fmla="*/ 1125627 h 3211830"/>
              <a:gd name="connsiteX5" fmla="*/ 1869713 w 3074670"/>
              <a:gd name="connsiteY5" fmla="*/ 1125627 h 3211830"/>
              <a:gd name="connsiteX6" fmla="*/ 2029852 w 3074670"/>
              <a:gd name="connsiteY6" fmla="*/ 958344 h 3211830"/>
              <a:gd name="connsiteX7" fmla="*/ 2189991 w 3074670"/>
              <a:gd name="connsiteY7" fmla="*/ 1125627 h 3211830"/>
              <a:gd name="connsiteX8" fmla="*/ 2029852 w 3074670"/>
              <a:gd name="connsiteY8" fmla="*/ 1292910 h 3211830"/>
              <a:gd name="connsiteX9" fmla="*/ 1869713 w 3074670"/>
              <a:gd name="connsiteY9" fmla="*/ 1125627 h 3211830"/>
              <a:gd name="connsiteX0" fmla="*/ 704089 w 3074670"/>
              <a:gd name="connsiteY0" fmla="*/ 2605158 h 3211830"/>
              <a:gd name="connsiteX1" fmla="*/ 2140035 w 3074670"/>
              <a:gd name="connsiteY1" fmla="*/ 2239398 h 3211830"/>
              <a:gd name="connsiteX0" fmla="*/ 0 w 3074670"/>
              <a:gd name="connsiteY0" fmla="*/ 1605915 h 3211830"/>
              <a:gd name="connsiteX1" fmla="*/ 1537335 w 3074670"/>
              <a:gd name="connsiteY1" fmla="*/ 0 h 3211830"/>
              <a:gd name="connsiteX2" fmla="*/ 3074670 w 3074670"/>
              <a:gd name="connsiteY2" fmla="*/ 1605915 h 3211830"/>
              <a:gd name="connsiteX3" fmla="*/ 1537335 w 3074670"/>
              <a:gd name="connsiteY3" fmla="*/ 3211830 h 3211830"/>
              <a:gd name="connsiteX4" fmla="*/ 0 w 3074670"/>
              <a:gd name="connsiteY4" fmla="*/ 1605915 h 3211830"/>
              <a:gd name="connsiteX0" fmla="*/ 0 w 3074670"/>
              <a:gd name="connsiteY0" fmla="*/ 1605915 h 3211830"/>
              <a:gd name="connsiteX1" fmla="*/ 1537335 w 3074670"/>
              <a:gd name="connsiteY1" fmla="*/ 0 h 3211830"/>
              <a:gd name="connsiteX2" fmla="*/ 3074670 w 3074670"/>
              <a:gd name="connsiteY2" fmla="*/ 1605915 h 3211830"/>
              <a:gd name="connsiteX3" fmla="*/ 1537335 w 3074670"/>
              <a:gd name="connsiteY3" fmla="*/ 3211830 h 3211830"/>
              <a:gd name="connsiteX4" fmla="*/ 0 w 3074670"/>
              <a:gd name="connsiteY4" fmla="*/ 1605915 h 3211830"/>
              <a:gd name="connsiteX0" fmla="*/ 884679 w 3074670"/>
              <a:gd name="connsiteY0" fmla="*/ 1125627 h 3211830"/>
              <a:gd name="connsiteX1" fmla="*/ 1044818 w 3074670"/>
              <a:gd name="connsiteY1" fmla="*/ 958344 h 3211830"/>
              <a:gd name="connsiteX2" fmla="*/ 1204957 w 3074670"/>
              <a:gd name="connsiteY2" fmla="*/ 1125627 h 3211830"/>
              <a:gd name="connsiteX3" fmla="*/ 1044818 w 3074670"/>
              <a:gd name="connsiteY3" fmla="*/ 1292910 h 3211830"/>
              <a:gd name="connsiteX4" fmla="*/ 884679 w 3074670"/>
              <a:gd name="connsiteY4" fmla="*/ 1125627 h 3211830"/>
              <a:gd name="connsiteX5" fmla="*/ 1869713 w 3074670"/>
              <a:gd name="connsiteY5" fmla="*/ 1125627 h 3211830"/>
              <a:gd name="connsiteX6" fmla="*/ 2109862 w 3074670"/>
              <a:gd name="connsiteY6" fmla="*/ 752604 h 3211830"/>
              <a:gd name="connsiteX7" fmla="*/ 2189991 w 3074670"/>
              <a:gd name="connsiteY7" fmla="*/ 1125627 h 3211830"/>
              <a:gd name="connsiteX8" fmla="*/ 2029852 w 3074670"/>
              <a:gd name="connsiteY8" fmla="*/ 1292910 h 3211830"/>
              <a:gd name="connsiteX9" fmla="*/ 1869713 w 3074670"/>
              <a:gd name="connsiteY9" fmla="*/ 1125627 h 3211830"/>
              <a:gd name="connsiteX0" fmla="*/ 704089 w 3074670"/>
              <a:gd name="connsiteY0" fmla="*/ 2605158 h 3211830"/>
              <a:gd name="connsiteX1" fmla="*/ 2140035 w 3074670"/>
              <a:gd name="connsiteY1" fmla="*/ 2239398 h 3211830"/>
              <a:gd name="connsiteX0" fmla="*/ 0 w 3074670"/>
              <a:gd name="connsiteY0" fmla="*/ 1605915 h 3211830"/>
              <a:gd name="connsiteX1" fmla="*/ 1537335 w 3074670"/>
              <a:gd name="connsiteY1" fmla="*/ 0 h 3211830"/>
              <a:gd name="connsiteX2" fmla="*/ 3074670 w 3074670"/>
              <a:gd name="connsiteY2" fmla="*/ 1605915 h 3211830"/>
              <a:gd name="connsiteX3" fmla="*/ 1537335 w 3074670"/>
              <a:gd name="connsiteY3" fmla="*/ 3211830 h 3211830"/>
              <a:gd name="connsiteX4" fmla="*/ 0 w 3074670"/>
              <a:gd name="connsiteY4" fmla="*/ 1605915 h 3211830"/>
              <a:gd name="connsiteX0" fmla="*/ 0 w 3074670"/>
              <a:gd name="connsiteY0" fmla="*/ 1605915 h 3211830"/>
              <a:gd name="connsiteX1" fmla="*/ 1537335 w 3074670"/>
              <a:gd name="connsiteY1" fmla="*/ 0 h 3211830"/>
              <a:gd name="connsiteX2" fmla="*/ 3074670 w 3074670"/>
              <a:gd name="connsiteY2" fmla="*/ 1605915 h 3211830"/>
              <a:gd name="connsiteX3" fmla="*/ 1537335 w 3074670"/>
              <a:gd name="connsiteY3" fmla="*/ 3211830 h 3211830"/>
              <a:gd name="connsiteX4" fmla="*/ 0 w 3074670"/>
              <a:gd name="connsiteY4" fmla="*/ 1605915 h 3211830"/>
              <a:gd name="connsiteX0" fmla="*/ 884679 w 3074670"/>
              <a:gd name="connsiteY0" fmla="*/ 1125627 h 3211830"/>
              <a:gd name="connsiteX1" fmla="*/ 1044818 w 3074670"/>
              <a:gd name="connsiteY1" fmla="*/ 958344 h 3211830"/>
              <a:gd name="connsiteX2" fmla="*/ 1204957 w 3074670"/>
              <a:gd name="connsiteY2" fmla="*/ 1125627 h 3211830"/>
              <a:gd name="connsiteX3" fmla="*/ 1044818 w 3074670"/>
              <a:gd name="connsiteY3" fmla="*/ 1292910 h 3211830"/>
              <a:gd name="connsiteX4" fmla="*/ 884679 w 3074670"/>
              <a:gd name="connsiteY4" fmla="*/ 1125627 h 3211830"/>
              <a:gd name="connsiteX5" fmla="*/ 1869713 w 3074670"/>
              <a:gd name="connsiteY5" fmla="*/ 1125627 h 3211830"/>
              <a:gd name="connsiteX6" fmla="*/ 2109862 w 3074670"/>
              <a:gd name="connsiteY6" fmla="*/ 752604 h 3211830"/>
              <a:gd name="connsiteX7" fmla="*/ 2350011 w 3074670"/>
              <a:gd name="connsiteY7" fmla="*/ 1125627 h 3211830"/>
              <a:gd name="connsiteX8" fmla="*/ 2029852 w 3074670"/>
              <a:gd name="connsiteY8" fmla="*/ 1292910 h 3211830"/>
              <a:gd name="connsiteX9" fmla="*/ 1869713 w 3074670"/>
              <a:gd name="connsiteY9" fmla="*/ 1125627 h 3211830"/>
              <a:gd name="connsiteX0" fmla="*/ 704089 w 3074670"/>
              <a:gd name="connsiteY0" fmla="*/ 2605158 h 3211830"/>
              <a:gd name="connsiteX1" fmla="*/ 2140035 w 3074670"/>
              <a:gd name="connsiteY1" fmla="*/ 2239398 h 3211830"/>
              <a:gd name="connsiteX0" fmla="*/ 0 w 3074670"/>
              <a:gd name="connsiteY0" fmla="*/ 1605915 h 3211830"/>
              <a:gd name="connsiteX1" fmla="*/ 1537335 w 3074670"/>
              <a:gd name="connsiteY1" fmla="*/ 0 h 3211830"/>
              <a:gd name="connsiteX2" fmla="*/ 3074670 w 3074670"/>
              <a:gd name="connsiteY2" fmla="*/ 1605915 h 3211830"/>
              <a:gd name="connsiteX3" fmla="*/ 1537335 w 3074670"/>
              <a:gd name="connsiteY3" fmla="*/ 3211830 h 3211830"/>
              <a:gd name="connsiteX4" fmla="*/ 0 w 3074670"/>
              <a:gd name="connsiteY4" fmla="*/ 1605915 h 3211830"/>
              <a:gd name="connsiteX0" fmla="*/ 0 w 3074670"/>
              <a:gd name="connsiteY0" fmla="*/ 1771653 h 3377568"/>
              <a:gd name="connsiteX1" fmla="*/ 1537335 w 3074670"/>
              <a:gd name="connsiteY1" fmla="*/ 165738 h 3377568"/>
              <a:gd name="connsiteX2" fmla="*/ 3074670 w 3074670"/>
              <a:gd name="connsiteY2" fmla="*/ 1771653 h 3377568"/>
              <a:gd name="connsiteX3" fmla="*/ 1537335 w 3074670"/>
              <a:gd name="connsiteY3" fmla="*/ 3377568 h 3377568"/>
              <a:gd name="connsiteX4" fmla="*/ 0 w 3074670"/>
              <a:gd name="connsiteY4" fmla="*/ 1771653 h 3377568"/>
              <a:gd name="connsiteX0" fmla="*/ 884679 w 3074670"/>
              <a:gd name="connsiteY0" fmla="*/ 1291365 h 3377568"/>
              <a:gd name="connsiteX1" fmla="*/ 1044818 w 3074670"/>
              <a:gd name="connsiteY1" fmla="*/ 1124082 h 3377568"/>
              <a:gd name="connsiteX2" fmla="*/ 1204957 w 3074670"/>
              <a:gd name="connsiteY2" fmla="*/ 1291365 h 3377568"/>
              <a:gd name="connsiteX3" fmla="*/ 1044818 w 3074670"/>
              <a:gd name="connsiteY3" fmla="*/ 1458648 h 3377568"/>
              <a:gd name="connsiteX4" fmla="*/ 884679 w 3074670"/>
              <a:gd name="connsiteY4" fmla="*/ 1291365 h 3377568"/>
              <a:gd name="connsiteX5" fmla="*/ 1869713 w 3074670"/>
              <a:gd name="connsiteY5" fmla="*/ 1291365 h 3377568"/>
              <a:gd name="connsiteX6" fmla="*/ 2109862 w 3074670"/>
              <a:gd name="connsiteY6" fmla="*/ 918342 h 3377568"/>
              <a:gd name="connsiteX7" fmla="*/ 2350011 w 3074670"/>
              <a:gd name="connsiteY7" fmla="*/ 1291365 h 3377568"/>
              <a:gd name="connsiteX8" fmla="*/ 2029852 w 3074670"/>
              <a:gd name="connsiteY8" fmla="*/ 1458648 h 3377568"/>
              <a:gd name="connsiteX9" fmla="*/ 1869713 w 3074670"/>
              <a:gd name="connsiteY9" fmla="*/ 1291365 h 3377568"/>
              <a:gd name="connsiteX0" fmla="*/ 704089 w 3074670"/>
              <a:gd name="connsiteY0" fmla="*/ 2770896 h 3377568"/>
              <a:gd name="connsiteX1" fmla="*/ 2140035 w 3074670"/>
              <a:gd name="connsiteY1" fmla="*/ 2405136 h 3377568"/>
              <a:gd name="connsiteX0" fmla="*/ 0 w 3074670"/>
              <a:gd name="connsiteY0" fmla="*/ 1771653 h 3377568"/>
              <a:gd name="connsiteX1" fmla="*/ 1537335 w 3074670"/>
              <a:gd name="connsiteY1" fmla="*/ 165738 h 3377568"/>
              <a:gd name="connsiteX2" fmla="*/ 3074670 w 3074670"/>
              <a:gd name="connsiteY2" fmla="*/ 1771653 h 3377568"/>
              <a:gd name="connsiteX3" fmla="*/ 1537335 w 3074670"/>
              <a:gd name="connsiteY3" fmla="*/ 3377568 h 3377568"/>
              <a:gd name="connsiteX4" fmla="*/ 0 w 3074670"/>
              <a:gd name="connsiteY4" fmla="*/ 1771653 h 337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670" h="3377568" stroke="0" extrusionOk="0">
                <a:moveTo>
                  <a:pt x="0" y="1771653"/>
                </a:moveTo>
                <a:cubicBezTo>
                  <a:pt x="0" y="884731"/>
                  <a:pt x="1065478" y="805818"/>
                  <a:pt x="1537335" y="165738"/>
                </a:cubicBezTo>
                <a:cubicBezTo>
                  <a:pt x="2009192" y="-474342"/>
                  <a:pt x="3074670" y="884731"/>
                  <a:pt x="3074670" y="1771653"/>
                </a:cubicBezTo>
                <a:cubicBezTo>
                  <a:pt x="3074670" y="2658575"/>
                  <a:pt x="2386382" y="3377568"/>
                  <a:pt x="1537335" y="3377568"/>
                </a:cubicBezTo>
                <a:cubicBezTo>
                  <a:pt x="688288" y="3377568"/>
                  <a:pt x="0" y="2658575"/>
                  <a:pt x="0" y="1771653"/>
                </a:cubicBezTo>
                <a:close/>
              </a:path>
              <a:path w="3074670" h="3377568" fill="darkenLess" extrusionOk="0">
                <a:moveTo>
                  <a:pt x="884679" y="1291365"/>
                </a:moveTo>
                <a:cubicBezTo>
                  <a:pt x="884679" y="1198977"/>
                  <a:pt x="956376" y="1124082"/>
                  <a:pt x="1044818" y="1124082"/>
                </a:cubicBezTo>
                <a:cubicBezTo>
                  <a:pt x="1133260" y="1124082"/>
                  <a:pt x="1204957" y="1198977"/>
                  <a:pt x="1204957" y="1291365"/>
                </a:cubicBezTo>
                <a:cubicBezTo>
                  <a:pt x="1204957" y="1383753"/>
                  <a:pt x="1133260" y="1458648"/>
                  <a:pt x="1044818" y="1458648"/>
                </a:cubicBezTo>
                <a:cubicBezTo>
                  <a:pt x="956376" y="1458648"/>
                  <a:pt x="884679" y="1383753"/>
                  <a:pt x="884679" y="1291365"/>
                </a:cubicBezTo>
                <a:moveTo>
                  <a:pt x="1869713" y="1291365"/>
                </a:moveTo>
                <a:cubicBezTo>
                  <a:pt x="1869713" y="1198977"/>
                  <a:pt x="2029812" y="918342"/>
                  <a:pt x="2109862" y="918342"/>
                </a:cubicBezTo>
                <a:cubicBezTo>
                  <a:pt x="2189912" y="918342"/>
                  <a:pt x="2363346" y="1201314"/>
                  <a:pt x="2350011" y="1291365"/>
                </a:cubicBezTo>
                <a:cubicBezTo>
                  <a:pt x="2336676" y="1381416"/>
                  <a:pt x="2118294" y="1458648"/>
                  <a:pt x="2029852" y="1458648"/>
                </a:cubicBezTo>
                <a:cubicBezTo>
                  <a:pt x="1941410" y="1458648"/>
                  <a:pt x="1869713" y="1383753"/>
                  <a:pt x="1869713" y="1291365"/>
                </a:cubicBezTo>
              </a:path>
              <a:path w="3074670" h="3377568" fill="none" extrusionOk="0">
                <a:moveTo>
                  <a:pt x="704089" y="2770896"/>
                </a:moveTo>
                <a:cubicBezTo>
                  <a:pt x="1259586" y="2372372"/>
                  <a:pt x="1860155" y="1686572"/>
                  <a:pt x="2140035" y="2405136"/>
                </a:cubicBezTo>
              </a:path>
              <a:path w="3074670" h="3377568" fill="none">
                <a:moveTo>
                  <a:pt x="0" y="1771653"/>
                </a:moveTo>
                <a:cubicBezTo>
                  <a:pt x="0" y="884731"/>
                  <a:pt x="688288" y="165738"/>
                  <a:pt x="1537335" y="165738"/>
                </a:cubicBezTo>
                <a:cubicBezTo>
                  <a:pt x="2386382" y="165738"/>
                  <a:pt x="3074670" y="884731"/>
                  <a:pt x="3074670" y="1771653"/>
                </a:cubicBezTo>
                <a:cubicBezTo>
                  <a:pt x="3074670" y="2658575"/>
                  <a:pt x="2386382" y="3377568"/>
                  <a:pt x="1537335" y="3377568"/>
                </a:cubicBezTo>
                <a:cubicBezTo>
                  <a:pt x="688288" y="3377568"/>
                  <a:pt x="0" y="2658575"/>
                  <a:pt x="0" y="17716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948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 </a:t>
            </a:r>
            <a:r>
              <a:rPr lang="zh-TW" altLang="en-US" dirty="0"/>
              <a:t>自由變形</a:t>
            </a:r>
          </a:p>
        </p:txBody>
      </p:sp>
      <p:sp>
        <p:nvSpPr>
          <p:cNvPr id="4" name="手繪多邊形 3"/>
          <p:cNvSpPr/>
          <p:nvPr/>
        </p:nvSpPr>
        <p:spPr>
          <a:xfrm>
            <a:off x="1003591" y="1588958"/>
            <a:ext cx="3672591" cy="3342806"/>
          </a:xfrm>
          <a:custGeom>
            <a:avLst/>
            <a:gdLst>
              <a:gd name="connsiteX0" fmla="*/ 1798820 w 3672591"/>
              <a:gd name="connsiteY0" fmla="*/ 3237875 h 3342806"/>
              <a:gd name="connsiteX1" fmla="*/ 0 w 3672591"/>
              <a:gd name="connsiteY1" fmla="*/ 0 h 3342806"/>
              <a:gd name="connsiteX2" fmla="*/ 3672591 w 3672591"/>
              <a:gd name="connsiteY2" fmla="*/ 3342806 h 3342806"/>
              <a:gd name="connsiteX3" fmla="*/ 1798820 w 3672591"/>
              <a:gd name="connsiteY3" fmla="*/ 3237875 h 334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2591" h="3342806">
                <a:moveTo>
                  <a:pt x="1798820" y="3237875"/>
                </a:moveTo>
                <a:lnTo>
                  <a:pt x="0" y="0"/>
                </a:lnTo>
                <a:lnTo>
                  <a:pt x="3672591" y="3342806"/>
                </a:lnTo>
                <a:lnTo>
                  <a:pt x="1798820" y="32378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388131D9-EA17-BF63-E0AF-61E091287B63}"/>
              </a:ext>
            </a:extLst>
          </p:cNvPr>
          <p:cNvSpPr/>
          <p:nvPr/>
        </p:nvSpPr>
        <p:spPr>
          <a:xfrm>
            <a:off x="7649342" y="1490827"/>
            <a:ext cx="3539067" cy="3539067"/>
          </a:xfrm>
          <a:custGeom>
            <a:avLst/>
            <a:gdLst>
              <a:gd name="connsiteX0" fmla="*/ 1583267 w 3539067"/>
              <a:gd name="connsiteY0" fmla="*/ 3539067 h 3539067"/>
              <a:gd name="connsiteX1" fmla="*/ 3539067 w 3539067"/>
              <a:gd name="connsiteY1" fmla="*/ 3539067 h 3539067"/>
              <a:gd name="connsiteX2" fmla="*/ 0 w 3539067"/>
              <a:gd name="connsiteY2" fmla="*/ 0 h 3539067"/>
              <a:gd name="connsiteX3" fmla="*/ 1583267 w 3539067"/>
              <a:gd name="connsiteY3" fmla="*/ 3539067 h 353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9067" h="3539067">
                <a:moveTo>
                  <a:pt x="1583267" y="3539067"/>
                </a:moveTo>
                <a:lnTo>
                  <a:pt x="3539067" y="3539067"/>
                </a:lnTo>
                <a:lnTo>
                  <a:pt x="0" y="0"/>
                </a:lnTo>
                <a:lnTo>
                  <a:pt x="1583267" y="353906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308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 </a:t>
            </a:r>
            <a:r>
              <a:rPr lang="zh-TW" altLang="en-US" dirty="0"/>
              <a:t>自由變形</a:t>
            </a:r>
          </a:p>
        </p:txBody>
      </p:sp>
      <p:sp>
        <p:nvSpPr>
          <p:cNvPr id="4" name="手繪多邊形 3"/>
          <p:cNvSpPr/>
          <p:nvPr/>
        </p:nvSpPr>
        <p:spPr>
          <a:xfrm>
            <a:off x="1030796" y="1565184"/>
            <a:ext cx="3691106" cy="3366579"/>
          </a:xfrm>
          <a:custGeom>
            <a:avLst/>
            <a:gdLst>
              <a:gd name="connsiteX0" fmla="*/ 1798820 w 3672591"/>
              <a:gd name="connsiteY0" fmla="*/ 3237875 h 3342806"/>
              <a:gd name="connsiteX1" fmla="*/ 0 w 3672591"/>
              <a:gd name="connsiteY1" fmla="*/ 0 h 3342806"/>
              <a:gd name="connsiteX2" fmla="*/ 3672591 w 3672591"/>
              <a:gd name="connsiteY2" fmla="*/ 3342806 h 3342806"/>
              <a:gd name="connsiteX3" fmla="*/ 1798820 w 3672591"/>
              <a:gd name="connsiteY3" fmla="*/ 3237875 h 3342806"/>
              <a:gd name="connsiteX0" fmla="*/ 1798820 w 3672591"/>
              <a:gd name="connsiteY0" fmla="*/ 3261648 h 3366579"/>
              <a:gd name="connsiteX1" fmla="*/ 0 w 3672591"/>
              <a:gd name="connsiteY1" fmla="*/ 23773 h 3366579"/>
              <a:gd name="connsiteX2" fmla="*/ 3672591 w 3672591"/>
              <a:gd name="connsiteY2" fmla="*/ 3366579 h 3366579"/>
              <a:gd name="connsiteX3" fmla="*/ 1798820 w 3672591"/>
              <a:gd name="connsiteY3" fmla="*/ 3261648 h 3366579"/>
              <a:gd name="connsiteX0" fmla="*/ 1817335 w 3691106"/>
              <a:gd name="connsiteY0" fmla="*/ 3261648 h 3366579"/>
              <a:gd name="connsiteX1" fmla="*/ 18515 w 3691106"/>
              <a:gd name="connsiteY1" fmla="*/ 23773 h 3366579"/>
              <a:gd name="connsiteX2" fmla="*/ 3691106 w 3691106"/>
              <a:gd name="connsiteY2" fmla="*/ 3366579 h 3366579"/>
              <a:gd name="connsiteX3" fmla="*/ 1817335 w 3691106"/>
              <a:gd name="connsiteY3" fmla="*/ 3261648 h 336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1106" h="3366579">
                <a:moveTo>
                  <a:pt x="1817335" y="3261648"/>
                </a:moveTo>
                <a:cubicBezTo>
                  <a:pt x="1217728" y="2182356"/>
                  <a:pt x="-176356" y="563419"/>
                  <a:pt x="18515" y="23773"/>
                </a:cubicBezTo>
                <a:cubicBezTo>
                  <a:pt x="1047840" y="-271034"/>
                  <a:pt x="2466909" y="2252310"/>
                  <a:pt x="3691106" y="3366579"/>
                </a:cubicBezTo>
                <a:lnTo>
                  <a:pt x="1817335" y="326164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47312D11-4D1E-0693-E285-A92D78B0C90C}"/>
              </a:ext>
            </a:extLst>
          </p:cNvPr>
          <p:cNvSpPr/>
          <p:nvPr/>
        </p:nvSpPr>
        <p:spPr>
          <a:xfrm>
            <a:off x="7593333" y="1490827"/>
            <a:ext cx="3595076" cy="3539067"/>
          </a:xfrm>
          <a:custGeom>
            <a:avLst/>
            <a:gdLst>
              <a:gd name="connsiteX0" fmla="*/ 1583267 w 3539067"/>
              <a:gd name="connsiteY0" fmla="*/ 3539067 h 3539067"/>
              <a:gd name="connsiteX1" fmla="*/ 3539067 w 3539067"/>
              <a:gd name="connsiteY1" fmla="*/ 3539067 h 3539067"/>
              <a:gd name="connsiteX2" fmla="*/ 0 w 3539067"/>
              <a:gd name="connsiteY2" fmla="*/ 0 h 3539067"/>
              <a:gd name="connsiteX3" fmla="*/ 1583267 w 3539067"/>
              <a:gd name="connsiteY3" fmla="*/ 3539067 h 3539067"/>
              <a:gd name="connsiteX0" fmla="*/ 1639276 w 3595076"/>
              <a:gd name="connsiteY0" fmla="*/ 3539067 h 3539067"/>
              <a:gd name="connsiteX1" fmla="*/ 3595076 w 3595076"/>
              <a:gd name="connsiteY1" fmla="*/ 3539067 h 3539067"/>
              <a:gd name="connsiteX2" fmla="*/ 56009 w 3595076"/>
              <a:gd name="connsiteY2" fmla="*/ 0 h 3539067"/>
              <a:gd name="connsiteX3" fmla="*/ 1639276 w 3595076"/>
              <a:gd name="connsiteY3" fmla="*/ 3539067 h 3539067"/>
              <a:gd name="connsiteX0" fmla="*/ 1639276 w 3595076"/>
              <a:gd name="connsiteY0" fmla="*/ 3539067 h 3539067"/>
              <a:gd name="connsiteX1" fmla="*/ 3595076 w 3595076"/>
              <a:gd name="connsiteY1" fmla="*/ 3539067 h 3539067"/>
              <a:gd name="connsiteX2" fmla="*/ 56009 w 3595076"/>
              <a:gd name="connsiteY2" fmla="*/ 0 h 3539067"/>
              <a:gd name="connsiteX3" fmla="*/ 1639276 w 3595076"/>
              <a:gd name="connsiteY3" fmla="*/ 3539067 h 353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5076" h="3539067">
                <a:moveTo>
                  <a:pt x="1639276" y="3539067"/>
                </a:moveTo>
                <a:lnTo>
                  <a:pt x="3595076" y="3539067"/>
                </a:lnTo>
                <a:cubicBezTo>
                  <a:pt x="2415387" y="2359378"/>
                  <a:pt x="1294964" y="79023"/>
                  <a:pt x="56009" y="0"/>
                </a:cubicBezTo>
                <a:cubicBezTo>
                  <a:pt x="-296768" y="764822"/>
                  <a:pt x="1111520" y="2359378"/>
                  <a:pt x="1639276" y="353906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691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 </a:t>
            </a:r>
            <a:r>
              <a:rPr lang="zh-TW" altLang="en-US" dirty="0"/>
              <a:t>自由變形</a:t>
            </a:r>
          </a:p>
        </p:txBody>
      </p:sp>
      <p:sp>
        <p:nvSpPr>
          <p:cNvPr id="13" name="圓角矩形 12"/>
          <p:cNvSpPr/>
          <p:nvPr>
            <p:custDataLst>
              <p:tags r:id="rId2"/>
            </p:custDataLst>
          </p:nvPr>
        </p:nvSpPr>
        <p:spPr>
          <a:xfrm>
            <a:off x="3810346" y="6322377"/>
            <a:ext cx="228565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a.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輔助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指令路徑</a:t>
            </a:r>
          </a:p>
        </p:txBody>
      </p:sp>
      <p:sp>
        <p:nvSpPr>
          <p:cNvPr id="4" name="手繪多邊形 3"/>
          <p:cNvSpPr/>
          <p:nvPr/>
        </p:nvSpPr>
        <p:spPr>
          <a:xfrm>
            <a:off x="1030796" y="1565310"/>
            <a:ext cx="3691106" cy="3366454"/>
          </a:xfrm>
          <a:custGeom>
            <a:avLst/>
            <a:gdLst>
              <a:gd name="connsiteX0" fmla="*/ 1798820 w 3672591"/>
              <a:gd name="connsiteY0" fmla="*/ 3237875 h 3342806"/>
              <a:gd name="connsiteX1" fmla="*/ 0 w 3672591"/>
              <a:gd name="connsiteY1" fmla="*/ 0 h 3342806"/>
              <a:gd name="connsiteX2" fmla="*/ 3672591 w 3672591"/>
              <a:gd name="connsiteY2" fmla="*/ 3342806 h 3342806"/>
              <a:gd name="connsiteX3" fmla="*/ 1798820 w 3672591"/>
              <a:gd name="connsiteY3" fmla="*/ 3237875 h 3342806"/>
              <a:gd name="connsiteX0" fmla="*/ 1798820 w 3672591"/>
              <a:gd name="connsiteY0" fmla="*/ 3261648 h 3366579"/>
              <a:gd name="connsiteX1" fmla="*/ 0 w 3672591"/>
              <a:gd name="connsiteY1" fmla="*/ 23773 h 3366579"/>
              <a:gd name="connsiteX2" fmla="*/ 3672591 w 3672591"/>
              <a:gd name="connsiteY2" fmla="*/ 3366579 h 3366579"/>
              <a:gd name="connsiteX3" fmla="*/ 1798820 w 3672591"/>
              <a:gd name="connsiteY3" fmla="*/ 3261648 h 3366579"/>
              <a:gd name="connsiteX0" fmla="*/ 1817335 w 3691106"/>
              <a:gd name="connsiteY0" fmla="*/ 3261648 h 3366579"/>
              <a:gd name="connsiteX1" fmla="*/ 18515 w 3691106"/>
              <a:gd name="connsiteY1" fmla="*/ 23773 h 3366579"/>
              <a:gd name="connsiteX2" fmla="*/ 3691106 w 3691106"/>
              <a:gd name="connsiteY2" fmla="*/ 3366579 h 3366579"/>
              <a:gd name="connsiteX3" fmla="*/ 1817335 w 3691106"/>
              <a:gd name="connsiteY3" fmla="*/ 3261648 h 3366579"/>
              <a:gd name="connsiteX0" fmla="*/ 1817335 w 3691106"/>
              <a:gd name="connsiteY0" fmla="*/ 3261523 h 3366454"/>
              <a:gd name="connsiteX1" fmla="*/ 18515 w 3691106"/>
              <a:gd name="connsiteY1" fmla="*/ 23648 h 3366454"/>
              <a:gd name="connsiteX2" fmla="*/ 3691106 w 3691106"/>
              <a:gd name="connsiteY2" fmla="*/ 3366454 h 3366454"/>
              <a:gd name="connsiteX3" fmla="*/ 1817335 w 3691106"/>
              <a:gd name="connsiteY3" fmla="*/ 3261523 h 3366454"/>
              <a:gd name="connsiteX0" fmla="*/ 1817335 w 3691106"/>
              <a:gd name="connsiteY0" fmla="*/ 3261523 h 3366454"/>
              <a:gd name="connsiteX1" fmla="*/ 18515 w 3691106"/>
              <a:gd name="connsiteY1" fmla="*/ 23648 h 3366454"/>
              <a:gd name="connsiteX2" fmla="*/ 3691106 w 3691106"/>
              <a:gd name="connsiteY2" fmla="*/ 3366454 h 3366454"/>
              <a:gd name="connsiteX3" fmla="*/ 1817335 w 3691106"/>
              <a:gd name="connsiteY3" fmla="*/ 3261523 h 336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1106" h="3366454">
                <a:moveTo>
                  <a:pt x="1817335" y="3261523"/>
                </a:moveTo>
                <a:cubicBezTo>
                  <a:pt x="1217728" y="2182231"/>
                  <a:pt x="-176356" y="563294"/>
                  <a:pt x="18515" y="23648"/>
                </a:cubicBezTo>
                <a:cubicBezTo>
                  <a:pt x="1047840" y="-271159"/>
                  <a:pt x="1222725" y="2267175"/>
                  <a:pt x="3691106" y="3366454"/>
                </a:cubicBezTo>
                <a:cubicBezTo>
                  <a:pt x="3006555" y="3061654"/>
                  <a:pt x="2441925" y="3296500"/>
                  <a:pt x="1817335" y="326152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83864CC-10D8-8134-D530-3F961E619369}"/>
              </a:ext>
            </a:extLst>
          </p:cNvPr>
          <p:cNvSpPr/>
          <p:nvPr/>
        </p:nvSpPr>
        <p:spPr>
          <a:xfrm>
            <a:off x="7635262" y="1398976"/>
            <a:ext cx="3553147" cy="3630918"/>
          </a:xfrm>
          <a:custGeom>
            <a:avLst/>
            <a:gdLst>
              <a:gd name="connsiteX0" fmla="*/ 1583267 w 3539067"/>
              <a:gd name="connsiteY0" fmla="*/ 3539067 h 3539067"/>
              <a:gd name="connsiteX1" fmla="*/ 3539067 w 3539067"/>
              <a:gd name="connsiteY1" fmla="*/ 3539067 h 3539067"/>
              <a:gd name="connsiteX2" fmla="*/ 0 w 3539067"/>
              <a:gd name="connsiteY2" fmla="*/ 0 h 3539067"/>
              <a:gd name="connsiteX3" fmla="*/ 1583267 w 3539067"/>
              <a:gd name="connsiteY3" fmla="*/ 3539067 h 3539067"/>
              <a:gd name="connsiteX0" fmla="*/ 1639276 w 3595076"/>
              <a:gd name="connsiteY0" fmla="*/ 3539067 h 3539067"/>
              <a:gd name="connsiteX1" fmla="*/ 3595076 w 3595076"/>
              <a:gd name="connsiteY1" fmla="*/ 3539067 h 3539067"/>
              <a:gd name="connsiteX2" fmla="*/ 56009 w 3595076"/>
              <a:gd name="connsiteY2" fmla="*/ 0 h 3539067"/>
              <a:gd name="connsiteX3" fmla="*/ 1639276 w 3595076"/>
              <a:gd name="connsiteY3" fmla="*/ 3539067 h 3539067"/>
              <a:gd name="connsiteX0" fmla="*/ 1639276 w 3595076"/>
              <a:gd name="connsiteY0" fmla="*/ 3539067 h 3539067"/>
              <a:gd name="connsiteX1" fmla="*/ 3595076 w 3595076"/>
              <a:gd name="connsiteY1" fmla="*/ 3539067 h 3539067"/>
              <a:gd name="connsiteX2" fmla="*/ 56009 w 3595076"/>
              <a:gd name="connsiteY2" fmla="*/ 0 h 3539067"/>
              <a:gd name="connsiteX3" fmla="*/ 1639276 w 3595076"/>
              <a:gd name="connsiteY3" fmla="*/ 3539067 h 3539067"/>
              <a:gd name="connsiteX0" fmla="*/ 1597347 w 3553147"/>
              <a:gd name="connsiteY0" fmla="*/ 3539067 h 3539067"/>
              <a:gd name="connsiteX1" fmla="*/ 3553147 w 3553147"/>
              <a:gd name="connsiteY1" fmla="*/ 3539067 h 3539067"/>
              <a:gd name="connsiteX2" fmla="*/ 14080 w 3553147"/>
              <a:gd name="connsiteY2" fmla="*/ 0 h 3539067"/>
              <a:gd name="connsiteX3" fmla="*/ 1597347 w 3553147"/>
              <a:gd name="connsiteY3" fmla="*/ 3539067 h 3539067"/>
              <a:gd name="connsiteX0" fmla="*/ 1597347 w 3553147"/>
              <a:gd name="connsiteY0" fmla="*/ 3643982 h 3643982"/>
              <a:gd name="connsiteX1" fmla="*/ 3553147 w 3553147"/>
              <a:gd name="connsiteY1" fmla="*/ 3643982 h 3643982"/>
              <a:gd name="connsiteX2" fmla="*/ 14080 w 3553147"/>
              <a:gd name="connsiteY2" fmla="*/ 104915 h 3643982"/>
              <a:gd name="connsiteX3" fmla="*/ 1597347 w 3553147"/>
              <a:gd name="connsiteY3" fmla="*/ 3643982 h 3643982"/>
              <a:gd name="connsiteX0" fmla="*/ 1597347 w 3553147"/>
              <a:gd name="connsiteY0" fmla="*/ 3630918 h 3630918"/>
              <a:gd name="connsiteX1" fmla="*/ 3553147 w 3553147"/>
              <a:gd name="connsiteY1" fmla="*/ 3630918 h 3630918"/>
              <a:gd name="connsiteX2" fmla="*/ 14080 w 3553147"/>
              <a:gd name="connsiteY2" fmla="*/ 91851 h 3630918"/>
              <a:gd name="connsiteX3" fmla="*/ 1597347 w 3553147"/>
              <a:gd name="connsiteY3" fmla="*/ 3630918 h 3630918"/>
              <a:gd name="connsiteX0" fmla="*/ 1597347 w 3553147"/>
              <a:gd name="connsiteY0" fmla="*/ 3630918 h 3630918"/>
              <a:gd name="connsiteX1" fmla="*/ 3553147 w 3553147"/>
              <a:gd name="connsiteY1" fmla="*/ 3630918 h 3630918"/>
              <a:gd name="connsiteX2" fmla="*/ 14080 w 3553147"/>
              <a:gd name="connsiteY2" fmla="*/ 91851 h 3630918"/>
              <a:gd name="connsiteX3" fmla="*/ 1597347 w 3553147"/>
              <a:gd name="connsiteY3" fmla="*/ 3630918 h 363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3147" h="3630918">
                <a:moveTo>
                  <a:pt x="1597347" y="3630918"/>
                </a:moveTo>
                <a:cubicBezTo>
                  <a:pt x="2249280" y="3630918"/>
                  <a:pt x="2748814" y="3419251"/>
                  <a:pt x="3553147" y="3630918"/>
                </a:cubicBezTo>
                <a:cubicBezTo>
                  <a:pt x="1755391" y="2984629"/>
                  <a:pt x="118502" y="-616526"/>
                  <a:pt x="14080" y="91851"/>
                </a:cubicBezTo>
                <a:cubicBezTo>
                  <a:pt x="-143963" y="687340"/>
                  <a:pt x="1069591" y="2451229"/>
                  <a:pt x="1597347" y="363091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865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 </a:t>
            </a:r>
            <a:r>
              <a:rPr lang="zh-TW" altLang="en-US" dirty="0"/>
              <a:t>自由變形</a:t>
            </a:r>
          </a:p>
        </p:txBody>
      </p:sp>
      <p:sp>
        <p:nvSpPr>
          <p:cNvPr id="4" name="手繪多邊形 3"/>
          <p:cNvSpPr/>
          <p:nvPr/>
        </p:nvSpPr>
        <p:spPr>
          <a:xfrm>
            <a:off x="1039997" y="1565310"/>
            <a:ext cx="3681905" cy="3366454"/>
          </a:xfrm>
          <a:custGeom>
            <a:avLst/>
            <a:gdLst>
              <a:gd name="connsiteX0" fmla="*/ 1798820 w 3672591"/>
              <a:gd name="connsiteY0" fmla="*/ 3237875 h 3342806"/>
              <a:gd name="connsiteX1" fmla="*/ 0 w 3672591"/>
              <a:gd name="connsiteY1" fmla="*/ 0 h 3342806"/>
              <a:gd name="connsiteX2" fmla="*/ 3672591 w 3672591"/>
              <a:gd name="connsiteY2" fmla="*/ 3342806 h 3342806"/>
              <a:gd name="connsiteX3" fmla="*/ 1798820 w 3672591"/>
              <a:gd name="connsiteY3" fmla="*/ 3237875 h 3342806"/>
              <a:gd name="connsiteX0" fmla="*/ 1798820 w 3672591"/>
              <a:gd name="connsiteY0" fmla="*/ 3261648 h 3366579"/>
              <a:gd name="connsiteX1" fmla="*/ 0 w 3672591"/>
              <a:gd name="connsiteY1" fmla="*/ 23773 h 3366579"/>
              <a:gd name="connsiteX2" fmla="*/ 3672591 w 3672591"/>
              <a:gd name="connsiteY2" fmla="*/ 3366579 h 3366579"/>
              <a:gd name="connsiteX3" fmla="*/ 1798820 w 3672591"/>
              <a:gd name="connsiteY3" fmla="*/ 3261648 h 3366579"/>
              <a:gd name="connsiteX0" fmla="*/ 1817335 w 3691106"/>
              <a:gd name="connsiteY0" fmla="*/ 3261648 h 3366579"/>
              <a:gd name="connsiteX1" fmla="*/ 18515 w 3691106"/>
              <a:gd name="connsiteY1" fmla="*/ 23773 h 3366579"/>
              <a:gd name="connsiteX2" fmla="*/ 3691106 w 3691106"/>
              <a:gd name="connsiteY2" fmla="*/ 3366579 h 3366579"/>
              <a:gd name="connsiteX3" fmla="*/ 1817335 w 3691106"/>
              <a:gd name="connsiteY3" fmla="*/ 3261648 h 3366579"/>
              <a:gd name="connsiteX0" fmla="*/ 1817335 w 3691106"/>
              <a:gd name="connsiteY0" fmla="*/ 3261523 h 3366454"/>
              <a:gd name="connsiteX1" fmla="*/ 18515 w 3691106"/>
              <a:gd name="connsiteY1" fmla="*/ 23648 h 3366454"/>
              <a:gd name="connsiteX2" fmla="*/ 3691106 w 3691106"/>
              <a:gd name="connsiteY2" fmla="*/ 3366454 h 3366454"/>
              <a:gd name="connsiteX3" fmla="*/ 1817335 w 3691106"/>
              <a:gd name="connsiteY3" fmla="*/ 3261523 h 3366454"/>
              <a:gd name="connsiteX0" fmla="*/ 1817335 w 3691106"/>
              <a:gd name="connsiteY0" fmla="*/ 3261523 h 3366454"/>
              <a:gd name="connsiteX1" fmla="*/ 18515 w 3691106"/>
              <a:gd name="connsiteY1" fmla="*/ 23648 h 3366454"/>
              <a:gd name="connsiteX2" fmla="*/ 3691106 w 3691106"/>
              <a:gd name="connsiteY2" fmla="*/ 3366454 h 3366454"/>
              <a:gd name="connsiteX3" fmla="*/ 1817335 w 3691106"/>
              <a:gd name="connsiteY3" fmla="*/ 3261523 h 3366454"/>
              <a:gd name="connsiteX0" fmla="*/ 1808134 w 3681905"/>
              <a:gd name="connsiteY0" fmla="*/ 3261523 h 3366454"/>
              <a:gd name="connsiteX1" fmla="*/ 9314 w 3681905"/>
              <a:gd name="connsiteY1" fmla="*/ 23648 h 3366454"/>
              <a:gd name="connsiteX2" fmla="*/ 3681905 w 3681905"/>
              <a:gd name="connsiteY2" fmla="*/ 3366454 h 3366454"/>
              <a:gd name="connsiteX3" fmla="*/ 1808134 w 3681905"/>
              <a:gd name="connsiteY3" fmla="*/ 3261523 h 3366454"/>
              <a:gd name="connsiteX0" fmla="*/ 1808134 w 3681905"/>
              <a:gd name="connsiteY0" fmla="*/ 3261523 h 3366454"/>
              <a:gd name="connsiteX1" fmla="*/ 9314 w 3681905"/>
              <a:gd name="connsiteY1" fmla="*/ 23648 h 3366454"/>
              <a:gd name="connsiteX2" fmla="*/ 3681905 w 3681905"/>
              <a:gd name="connsiteY2" fmla="*/ 3366454 h 3366454"/>
              <a:gd name="connsiteX3" fmla="*/ 1808134 w 3681905"/>
              <a:gd name="connsiteY3" fmla="*/ 3261523 h 336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905" h="3366454">
                <a:moveTo>
                  <a:pt x="1808134" y="3261523"/>
                </a:moveTo>
                <a:cubicBezTo>
                  <a:pt x="2752514" y="2601956"/>
                  <a:pt x="-185557" y="563294"/>
                  <a:pt x="9314" y="23648"/>
                </a:cubicBezTo>
                <a:cubicBezTo>
                  <a:pt x="1038639" y="-271159"/>
                  <a:pt x="1213524" y="2267175"/>
                  <a:pt x="3681905" y="3366454"/>
                </a:cubicBezTo>
                <a:cubicBezTo>
                  <a:pt x="2997354" y="3061654"/>
                  <a:pt x="2567636" y="3011687"/>
                  <a:pt x="1808134" y="326152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ACA30008-7B93-04A2-DE28-3EE45BA282B5}"/>
              </a:ext>
            </a:extLst>
          </p:cNvPr>
          <p:cNvSpPr/>
          <p:nvPr/>
        </p:nvSpPr>
        <p:spPr>
          <a:xfrm>
            <a:off x="7643354" y="1459250"/>
            <a:ext cx="3545056" cy="3570644"/>
          </a:xfrm>
          <a:custGeom>
            <a:avLst/>
            <a:gdLst>
              <a:gd name="connsiteX0" fmla="*/ 1583267 w 3539067"/>
              <a:gd name="connsiteY0" fmla="*/ 3539067 h 3539067"/>
              <a:gd name="connsiteX1" fmla="*/ 3539067 w 3539067"/>
              <a:gd name="connsiteY1" fmla="*/ 3539067 h 3539067"/>
              <a:gd name="connsiteX2" fmla="*/ 0 w 3539067"/>
              <a:gd name="connsiteY2" fmla="*/ 0 h 3539067"/>
              <a:gd name="connsiteX3" fmla="*/ 1583267 w 3539067"/>
              <a:gd name="connsiteY3" fmla="*/ 3539067 h 3539067"/>
              <a:gd name="connsiteX0" fmla="*/ 1639276 w 3595076"/>
              <a:gd name="connsiteY0" fmla="*/ 3539067 h 3539067"/>
              <a:gd name="connsiteX1" fmla="*/ 3595076 w 3595076"/>
              <a:gd name="connsiteY1" fmla="*/ 3539067 h 3539067"/>
              <a:gd name="connsiteX2" fmla="*/ 56009 w 3595076"/>
              <a:gd name="connsiteY2" fmla="*/ 0 h 3539067"/>
              <a:gd name="connsiteX3" fmla="*/ 1639276 w 3595076"/>
              <a:gd name="connsiteY3" fmla="*/ 3539067 h 3539067"/>
              <a:gd name="connsiteX0" fmla="*/ 1639276 w 3595076"/>
              <a:gd name="connsiteY0" fmla="*/ 3539067 h 3539067"/>
              <a:gd name="connsiteX1" fmla="*/ 3595076 w 3595076"/>
              <a:gd name="connsiteY1" fmla="*/ 3539067 h 3539067"/>
              <a:gd name="connsiteX2" fmla="*/ 56009 w 3595076"/>
              <a:gd name="connsiteY2" fmla="*/ 0 h 3539067"/>
              <a:gd name="connsiteX3" fmla="*/ 1639276 w 3595076"/>
              <a:gd name="connsiteY3" fmla="*/ 3539067 h 3539067"/>
              <a:gd name="connsiteX0" fmla="*/ 1597347 w 3553147"/>
              <a:gd name="connsiteY0" fmla="*/ 3539067 h 3539067"/>
              <a:gd name="connsiteX1" fmla="*/ 3553147 w 3553147"/>
              <a:gd name="connsiteY1" fmla="*/ 3539067 h 3539067"/>
              <a:gd name="connsiteX2" fmla="*/ 14080 w 3553147"/>
              <a:gd name="connsiteY2" fmla="*/ 0 h 3539067"/>
              <a:gd name="connsiteX3" fmla="*/ 1597347 w 3553147"/>
              <a:gd name="connsiteY3" fmla="*/ 3539067 h 3539067"/>
              <a:gd name="connsiteX0" fmla="*/ 1597347 w 3553147"/>
              <a:gd name="connsiteY0" fmla="*/ 3643982 h 3643982"/>
              <a:gd name="connsiteX1" fmla="*/ 3553147 w 3553147"/>
              <a:gd name="connsiteY1" fmla="*/ 3643982 h 3643982"/>
              <a:gd name="connsiteX2" fmla="*/ 14080 w 3553147"/>
              <a:gd name="connsiteY2" fmla="*/ 104915 h 3643982"/>
              <a:gd name="connsiteX3" fmla="*/ 1597347 w 3553147"/>
              <a:gd name="connsiteY3" fmla="*/ 3643982 h 3643982"/>
              <a:gd name="connsiteX0" fmla="*/ 1597347 w 3553147"/>
              <a:gd name="connsiteY0" fmla="*/ 3630918 h 3630918"/>
              <a:gd name="connsiteX1" fmla="*/ 3553147 w 3553147"/>
              <a:gd name="connsiteY1" fmla="*/ 3630918 h 3630918"/>
              <a:gd name="connsiteX2" fmla="*/ 14080 w 3553147"/>
              <a:gd name="connsiteY2" fmla="*/ 91851 h 3630918"/>
              <a:gd name="connsiteX3" fmla="*/ 1597347 w 3553147"/>
              <a:gd name="connsiteY3" fmla="*/ 3630918 h 3630918"/>
              <a:gd name="connsiteX0" fmla="*/ 1597347 w 3553147"/>
              <a:gd name="connsiteY0" fmla="*/ 3630918 h 3630918"/>
              <a:gd name="connsiteX1" fmla="*/ 3553147 w 3553147"/>
              <a:gd name="connsiteY1" fmla="*/ 3630918 h 3630918"/>
              <a:gd name="connsiteX2" fmla="*/ 14080 w 3553147"/>
              <a:gd name="connsiteY2" fmla="*/ 91851 h 3630918"/>
              <a:gd name="connsiteX3" fmla="*/ 1597347 w 3553147"/>
              <a:gd name="connsiteY3" fmla="*/ 3630918 h 3630918"/>
              <a:gd name="connsiteX0" fmla="*/ 1597347 w 3553147"/>
              <a:gd name="connsiteY0" fmla="*/ 3630918 h 3630918"/>
              <a:gd name="connsiteX1" fmla="*/ 3553147 w 3553147"/>
              <a:gd name="connsiteY1" fmla="*/ 3630918 h 3630918"/>
              <a:gd name="connsiteX2" fmla="*/ 14080 w 3553147"/>
              <a:gd name="connsiteY2" fmla="*/ 91851 h 3630918"/>
              <a:gd name="connsiteX3" fmla="*/ 1597347 w 3553147"/>
              <a:gd name="connsiteY3" fmla="*/ 3630918 h 3630918"/>
              <a:gd name="connsiteX0" fmla="*/ 1589256 w 3545056"/>
              <a:gd name="connsiteY0" fmla="*/ 3630918 h 3630918"/>
              <a:gd name="connsiteX1" fmla="*/ 3545056 w 3545056"/>
              <a:gd name="connsiteY1" fmla="*/ 3630918 h 3630918"/>
              <a:gd name="connsiteX2" fmla="*/ 5989 w 3545056"/>
              <a:gd name="connsiteY2" fmla="*/ 91851 h 3630918"/>
              <a:gd name="connsiteX3" fmla="*/ 1589256 w 3545056"/>
              <a:gd name="connsiteY3" fmla="*/ 3630918 h 3630918"/>
              <a:gd name="connsiteX0" fmla="*/ 1589256 w 3545056"/>
              <a:gd name="connsiteY0" fmla="*/ 3570644 h 3570644"/>
              <a:gd name="connsiteX1" fmla="*/ 3545056 w 3545056"/>
              <a:gd name="connsiteY1" fmla="*/ 3570644 h 3570644"/>
              <a:gd name="connsiteX2" fmla="*/ 5989 w 3545056"/>
              <a:gd name="connsiteY2" fmla="*/ 31577 h 3570644"/>
              <a:gd name="connsiteX3" fmla="*/ 1589256 w 3545056"/>
              <a:gd name="connsiteY3" fmla="*/ 3570644 h 357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5056" h="3570644">
                <a:moveTo>
                  <a:pt x="1589256" y="3570644"/>
                </a:moveTo>
                <a:cubicBezTo>
                  <a:pt x="2283523" y="3325110"/>
                  <a:pt x="2740723" y="3358977"/>
                  <a:pt x="3545056" y="3570644"/>
                </a:cubicBezTo>
                <a:cubicBezTo>
                  <a:pt x="1747300" y="2924355"/>
                  <a:pt x="1160278" y="-355067"/>
                  <a:pt x="5989" y="31577"/>
                </a:cubicBezTo>
                <a:cubicBezTo>
                  <a:pt x="-152054" y="627066"/>
                  <a:pt x="2881833" y="3085221"/>
                  <a:pt x="1589256" y="357064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55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綱要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</a:t>
            </a:fld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644579" y="1154242"/>
            <a:ext cx="10867868" cy="4616971"/>
            <a:chOff x="644579" y="1154242"/>
            <a:chExt cx="10867868" cy="4616971"/>
          </a:xfrm>
        </p:grpSpPr>
        <p:sp>
          <p:nvSpPr>
            <p:cNvPr id="5" name="矩形 4">
              <a:hlinkClick r:id="rId3" action="ppaction://hlinksldjump"/>
            </p:cNvPr>
            <p:cNvSpPr/>
            <p:nvPr/>
          </p:nvSpPr>
          <p:spPr>
            <a:xfrm>
              <a:off x="644579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版面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工作區</a:t>
              </a:r>
              <a:r>
                <a:rPr lang="en-US" altLang="zh-TW" sz="2800" dirty="0">
                  <a:solidFill>
                    <a:schemeClr val="tx1"/>
                  </a:solidFill>
                </a:rPr>
                <a:t>/</a:t>
              </a:r>
              <a:r>
                <a:rPr lang="zh-TW" altLang="en-US" sz="2800" dirty="0">
                  <a:solidFill>
                    <a:schemeClr val="tx1"/>
                  </a:solidFill>
                </a:rPr>
                <a:t>工具例</a:t>
              </a:r>
            </a:p>
          </p:txBody>
        </p:sp>
        <p:sp>
          <p:nvSpPr>
            <p:cNvPr id="6" name="矩形 5">
              <a:hlinkClick r:id="rId4" action="ppaction://hlinksldjump"/>
            </p:cNvPr>
            <p:cNvSpPr/>
            <p:nvPr/>
          </p:nvSpPr>
          <p:spPr>
            <a:xfrm>
              <a:off x="3426696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工具列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快取工具列</a:t>
              </a:r>
              <a:endParaRPr lang="en-US" altLang="zh-TW" sz="28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最近執行</a:t>
              </a:r>
              <a:endParaRPr lang="en-US" altLang="zh-TW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hlinkClick r:id="rId5" action="ppaction://hlinksldjump"/>
            </p:cNvPr>
            <p:cNvSpPr/>
            <p:nvPr/>
          </p:nvSpPr>
          <p:spPr>
            <a:xfrm>
              <a:off x="6208814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快速鍵</a:t>
              </a:r>
            </a:p>
          </p:txBody>
        </p:sp>
        <p:sp>
          <p:nvSpPr>
            <p:cNvPr id="8" name="矩形 7">
              <a:hlinkClick r:id="rId6" action="ppaction://hlinksldjump"/>
            </p:cNvPr>
            <p:cNvSpPr/>
            <p:nvPr/>
          </p:nvSpPr>
          <p:spPr>
            <a:xfrm>
              <a:off x="644579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圖案</a:t>
              </a:r>
            </a:p>
          </p:txBody>
        </p:sp>
        <p:sp>
          <p:nvSpPr>
            <p:cNvPr id="9" name="矩形 8">
              <a:hlinkClick r:id="" action="ppaction://noaction"/>
            </p:cNvPr>
            <p:cNvSpPr/>
            <p:nvPr/>
          </p:nvSpPr>
          <p:spPr>
            <a:xfrm>
              <a:off x="3426696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選取</a:t>
              </a:r>
            </a:p>
          </p:txBody>
        </p:sp>
        <p:sp>
          <p:nvSpPr>
            <p:cNvPr id="10" name="矩形 9">
              <a:hlinkClick r:id="" action="ppaction://noaction"/>
            </p:cNvPr>
            <p:cNvSpPr/>
            <p:nvPr/>
          </p:nvSpPr>
          <p:spPr>
            <a:xfrm>
              <a:off x="6208814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對齊</a:t>
              </a:r>
            </a:p>
          </p:txBody>
        </p:sp>
        <p:sp>
          <p:nvSpPr>
            <p:cNvPr id="13" name="矩形 12">
              <a:hlinkClick r:id="rId7" action="ppaction://hlinksldjump"/>
            </p:cNvPr>
            <p:cNvSpPr/>
            <p:nvPr/>
          </p:nvSpPr>
          <p:spPr>
            <a:xfrm>
              <a:off x="8990930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雙欄</a:t>
              </a:r>
            </a:p>
          </p:txBody>
        </p:sp>
        <p:sp>
          <p:nvSpPr>
            <p:cNvPr id="14" name="矩形 13">
              <a:hlinkClick r:id="" action="ppaction://noaction"/>
            </p:cNvPr>
            <p:cNvSpPr/>
            <p:nvPr/>
          </p:nvSpPr>
          <p:spPr>
            <a:xfrm>
              <a:off x="8990930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陣列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339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 </a:t>
            </a:r>
            <a:r>
              <a:rPr lang="zh-TW" altLang="en-US" dirty="0"/>
              <a:t>自由變形</a:t>
            </a:r>
          </a:p>
        </p:txBody>
      </p:sp>
      <p:sp>
        <p:nvSpPr>
          <p:cNvPr id="4" name="手繪多邊形 3"/>
          <p:cNvSpPr/>
          <p:nvPr/>
        </p:nvSpPr>
        <p:spPr>
          <a:xfrm>
            <a:off x="1030323" y="1565310"/>
            <a:ext cx="3691579" cy="3366454"/>
          </a:xfrm>
          <a:custGeom>
            <a:avLst/>
            <a:gdLst>
              <a:gd name="connsiteX0" fmla="*/ 1798820 w 3672591"/>
              <a:gd name="connsiteY0" fmla="*/ 3237875 h 3342806"/>
              <a:gd name="connsiteX1" fmla="*/ 0 w 3672591"/>
              <a:gd name="connsiteY1" fmla="*/ 0 h 3342806"/>
              <a:gd name="connsiteX2" fmla="*/ 3672591 w 3672591"/>
              <a:gd name="connsiteY2" fmla="*/ 3342806 h 3342806"/>
              <a:gd name="connsiteX3" fmla="*/ 1798820 w 3672591"/>
              <a:gd name="connsiteY3" fmla="*/ 3237875 h 3342806"/>
              <a:gd name="connsiteX0" fmla="*/ 1798820 w 3672591"/>
              <a:gd name="connsiteY0" fmla="*/ 3261648 h 3366579"/>
              <a:gd name="connsiteX1" fmla="*/ 0 w 3672591"/>
              <a:gd name="connsiteY1" fmla="*/ 23773 h 3366579"/>
              <a:gd name="connsiteX2" fmla="*/ 3672591 w 3672591"/>
              <a:gd name="connsiteY2" fmla="*/ 3366579 h 3366579"/>
              <a:gd name="connsiteX3" fmla="*/ 1798820 w 3672591"/>
              <a:gd name="connsiteY3" fmla="*/ 3261648 h 3366579"/>
              <a:gd name="connsiteX0" fmla="*/ 1817335 w 3691106"/>
              <a:gd name="connsiteY0" fmla="*/ 3261648 h 3366579"/>
              <a:gd name="connsiteX1" fmla="*/ 18515 w 3691106"/>
              <a:gd name="connsiteY1" fmla="*/ 23773 h 3366579"/>
              <a:gd name="connsiteX2" fmla="*/ 3691106 w 3691106"/>
              <a:gd name="connsiteY2" fmla="*/ 3366579 h 3366579"/>
              <a:gd name="connsiteX3" fmla="*/ 1817335 w 3691106"/>
              <a:gd name="connsiteY3" fmla="*/ 3261648 h 3366579"/>
              <a:gd name="connsiteX0" fmla="*/ 1817335 w 3691106"/>
              <a:gd name="connsiteY0" fmla="*/ 3261523 h 3366454"/>
              <a:gd name="connsiteX1" fmla="*/ 18515 w 3691106"/>
              <a:gd name="connsiteY1" fmla="*/ 23648 h 3366454"/>
              <a:gd name="connsiteX2" fmla="*/ 3691106 w 3691106"/>
              <a:gd name="connsiteY2" fmla="*/ 3366454 h 3366454"/>
              <a:gd name="connsiteX3" fmla="*/ 1817335 w 3691106"/>
              <a:gd name="connsiteY3" fmla="*/ 3261523 h 3366454"/>
              <a:gd name="connsiteX0" fmla="*/ 1817335 w 3691106"/>
              <a:gd name="connsiteY0" fmla="*/ 3261523 h 3366454"/>
              <a:gd name="connsiteX1" fmla="*/ 18515 w 3691106"/>
              <a:gd name="connsiteY1" fmla="*/ 23648 h 3366454"/>
              <a:gd name="connsiteX2" fmla="*/ 3691106 w 3691106"/>
              <a:gd name="connsiteY2" fmla="*/ 3366454 h 3366454"/>
              <a:gd name="connsiteX3" fmla="*/ 1817335 w 3691106"/>
              <a:gd name="connsiteY3" fmla="*/ 3261523 h 3366454"/>
              <a:gd name="connsiteX0" fmla="*/ 1808134 w 3681905"/>
              <a:gd name="connsiteY0" fmla="*/ 3261523 h 3366454"/>
              <a:gd name="connsiteX1" fmla="*/ 9314 w 3681905"/>
              <a:gd name="connsiteY1" fmla="*/ 23648 h 3366454"/>
              <a:gd name="connsiteX2" fmla="*/ 3681905 w 3681905"/>
              <a:gd name="connsiteY2" fmla="*/ 3366454 h 3366454"/>
              <a:gd name="connsiteX3" fmla="*/ 1808134 w 3681905"/>
              <a:gd name="connsiteY3" fmla="*/ 3261523 h 3366454"/>
              <a:gd name="connsiteX0" fmla="*/ 1808134 w 3681905"/>
              <a:gd name="connsiteY0" fmla="*/ 3261523 h 3366454"/>
              <a:gd name="connsiteX1" fmla="*/ 9314 w 3681905"/>
              <a:gd name="connsiteY1" fmla="*/ 23648 h 3366454"/>
              <a:gd name="connsiteX2" fmla="*/ 3681905 w 3681905"/>
              <a:gd name="connsiteY2" fmla="*/ 3366454 h 3366454"/>
              <a:gd name="connsiteX3" fmla="*/ 1808134 w 3681905"/>
              <a:gd name="connsiteY3" fmla="*/ 3261523 h 3366454"/>
              <a:gd name="connsiteX0" fmla="*/ 1817808 w 3691579"/>
              <a:gd name="connsiteY0" fmla="*/ 3261523 h 3366454"/>
              <a:gd name="connsiteX1" fmla="*/ 18988 w 3691579"/>
              <a:gd name="connsiteY1" fmla="*/ 23648 h 3366454"/>
              <a:gd name="connsiteX2" fmla="*/ 3691579 w 3691579"/>
              <a:gd name="connsiteY2" fmla="*/ 3366454 h 3366454"/>
              <a:gd name="connsiteX3" fmla="*/ 1817808 w 3691579"/>
              <a:gd name="connsiteY3" fmla="*/ 3261523 h 336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1579" h="3366454">
                <a:moveTo>
                  <a:pt x="1817808" y="3261523"/>
                </a:moveTo>
                <a:cubicBezTo>
                  <a:pt x="2762188" y="2601956"/>
                  <a:pt x="-265824" y="1072960"/>
                  <a:pt x="18988" y="23648"/>
                </a:cubicBezTo>
                <a:cubicBezTo>
                  <a:pt x="1048313" y="-271159"/>
                  <a:pt x="1223198" y="2267175"/>
                  <a:pt x="3691579" y="3366454"/>
                </a:cubicBezTo>
                <a:cubicBezTo>
                  <a:pt x="3007028" y="3061654"/>
                  <a:pt x="2577310" y="3011687"/>
                  <a:pt x="1817808" y="326152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92FC991D-5B35-54EB-2DB7-1BEA0F67F1D7}"/>
              </a:ext>
            </a:extLst>
          </p:cNvPr>
          <p:cNvSpPr/>
          <p:nvPr/>
        </p:nvSpPr>
        <p:spPr>
          <a:xfrm>
            <a:off x="7637094" y="1459250"/>
            <a:ext cx="3551316" cy="3570644"/>
          </a:xfrm>
          <a:custGeom>
            <a:avLst/>
            <a:gdLst>
              <a:gd name="connsiteX0" fmla="*/ 1583267 w 3539067"/>
              <a:gd name="connsiteY0" fmla="*/ 3539067 h 3539067"/>
              <a:gd name="connsiteX1" fmla="*/ 3539067 w 3539067"/>
              <a:gd name="connsiteY1" fmla="*/ 3539067 h 3539067"/>
              <a:gd name="connsiteX2" fmla="*/ 0 w 3539067"/>
              <a:gd name="connsiteY2" fmla="*/ 0 h 3539067"/>
              <a:gd name="connsiteX3" fmla="*/ 1583267 w 3539067"/>
              <a:gd name="connsiteY3" fmla="*/ 3539067 h 3539067"/>
              <a:gd name="connsiteX0" fmla="*/ 1639276 w 3595076"/>
              <a:gd name="connsiteY0" fmla="*/ 3539067 h 3539067"/>
              <a:gd name="connsiteX1" fmla="*/ 3595076 w 3595076"/>
              <a:gd name="connsiteY1" fmla="*/ 3539067 h 3539067"/>
              <a:gd name="connsiteX2" fmla="*/ 56009 w 3595076"/>
              <a:gd name="connsiteY2" fmla="*/ 0 h 3539067"/>
              <a:gd name="connsiteX3" fmla="*/ 1639276 w 3595076"/>
              <a:gd name="connsiteY3" fmla="*/ 3539067 h 3539067"/>
              <a:gd name="connsiteX0" fmla="*/ 1639276 w 3595076"/>
              <a:gd name="connsiteY0" fmla="*/ 3539067 h 3539067"/>
              <a:gd name="connsiteX1" fmla="*/ 3595076 w 3595076"/>
              <a:gd name="connsiteY1" fmla="*/ 3539067 h 3539067"/>
              <a:gd name="connsiteX2" fmla="*/ 56009 w 3595076"/>
              <a:gd name="connsiteY2" fmla="*/ 0 h 3539067"/>
              <a:gd name="connsiteX3" fmla="*/ 1639276 w 3595076"/>
              <a:gd name="connsiteY3" fmla="*/ 3539067 h 3539067"/>
              <a:gd name="connsiteX0" fmla="*/ 1597347 w 3553147"/>
              <a:gd name="connsiteY0" fmla="*/ 3539067 h 3539067"/>
              <a:gd name="connsiteX1" fmla="*/ 3553147 w 3553147"/>
              <a:gd name="connsiteY1" fmla="*/ 3539067 h 3539067"/>
              <a:gd name="connsiteX2" fmla="*/ 14080 w 3553147"/>
              <a:gd name="connsiteY2" fmla="*/ 0 h 3539067"/>
              <a:gd name="connsiteX3" fmla="*/ 1597347 w 3553147"/>
              <a:gd name="connsiteY3" fmla="*/ 3539067 h 3539067"/>
              <a:gd name="connsiteX0" fmla="*/ 1597347 w 3553147"/>
              <a:gd name="connsiteY0" fmla="*/ 3643982 h 3643982"/>
              <a:gd name="connsiteX1" fmla="*/ 3553147 w 3553147"/>
              <a:gd name="connsiteY1" fmla="*/ 3643982 h 3643982"/>
              <a:gd name="connsiteX2" fmla="*/ 14080 w 3553147"/>
              <a:gd name="connsiteY2" fmla="*/ 104915 h 3643982"/>
              <a:gd name="connsiteX3" fmla="*/ 1597347 w 3553147"/>
              <a:gd name="connsiteY3" fmla="*/ 3643982 h 3643982"/>
              <a:gd name="connsiteX0" fmla="*/ 1597347 w 3553147"/>
              <a:gd name="connsiteY0" fmla="*/ 3630918 h 3630918"/>
              <a:gd name="connsiteX1" fmla="*/ 3553147 w 3553147"/>
              <a:gd name="connsiteY1" fmla="*/ 3630918 h 3630918"/>
              <a:gd name="connsiteX2" fmla="*/ 14080 w 3553147"/>
              <a:gd name="connsiteY2" fmla="*/ 91851 h 3630918"/>
              <a:gd name="connsiteX3" fmla="*/ 1597347 w 3553147"/>
              <a:gd name="connsiteY3" fmla="*/ 3630918 h 3630918"/>
              <a:gd name="connsiteX0" fmla="*/ 1597347 w 3553147"/>
              <a:gd name="connsiteY0" fmla="*/ 3630918 h 3630918"/>
              <a:gd name="connsiteX1" fmla="*/ 3553147 w 3553147"/>
              <a:gd name="connsiteY1" fmla="*/ 3630918 h 3630918"/>
              <a:gd name="connsiteX2" fmla="*/ 14080 w 3553147"/>
              <a:gd name="connsiteY2" fmla="*/ 91851 h 3630918"/>
              <a:gd name="connsiteX3" fmla="*/ 1597347 w 3553147"/>
              <a:gd name="connsiteY3" fmla="*/ 3630918 h 3630918"/>
              <a:gd name="connsiteX0" fmla="*/ 1597347 w 3553147"/>
              <a:gd name="connsiteY0" fmla="*/ 3630918 h 3630918"/>
              <a:gd name="connsiteX1" fmla="*/ 3553147 w 3553147"/>
              <a:gd name="connsiteY1" fmla="*/ 3630918 h 3630918"/>
              <a:gd name="connsiteX2" fmla="*/ 14080 w 3553147"/>
              <a:gd name="connsiteY2" fmla="*/ 91851 h 3630918"/>
              <a:gd name="connsiteX3" fmla="*/ 1597347 w 3553147"/>
              <a:gd name="connsiteY3" fmla="*/ 3630918 h 3630918"/>
              <a:gd name="connsiteX0" fmla="*/ 1589256 w 3545056"/>
              <a:gd name="connsiteY0" fmla="*/ 3630918 h 3630918"/>
              <a:gd name="connsiteX1" fmla="*/ 3545056 w 3545056"/>
              <a:gd name="connsiteY1" fmla="*/ 3630918 h 3630918"/>
              <a:gd name="connsiteX2" fmla="*/ 5989 w 3545056"/>
              <a:gd name="connsiteY2" fmla="*/ 91851 h 3630918"/>
              <a:gd name="connsiteX3" fmla="*/ 1589256 w 3545056"/>
              <a:gd name="connsiteY3" fmla="*/ 3630918 h 3630918"/>
              <a:gd name="connsiteX0" fmla="*/ 1589256 w 3545056"/>
              <a:gd name="connsiteY0" fmla="*/ 3570644 h 3570644"/>
              <a:gd name="connsiteX1" fmla="*/ 3545056 w 3545056"/>
              <a:gd name="connsiteY1" fmla="*/ 3570644 h 3570644"/>
              <a:gd name="connsiteX2" fmla="*/ 5989 w 3545056"/>
              <a:gd name="connsiteY2" fmla="*/ 31577 h 3570644"/>
              <a:gd name="connsiteX3" fmla="*/ 1589256 w 3545056"/>
              <a:gd name="connsiteY3" fmla="*/ 3570644 h 3570644"/>
              <a:gd name="connsiteX0" fmla="*/ 1595926 w 3551726"/>
              <a:gd name="connsiteY0" fmla="*/ 3570644 h 3570644"/>
              <a:gd name="connsiteX1" fmla="*/ 3551726 w 3551726"/>
              <a:gd name="connsiteY1" fmla="*/ 3570644 h 3570644"/>
              <a:gd name="connsiteX2" fmla="*/ 12659 w 3551726"/>
              <a:gd name="connsiteY2" fmla="*/ 31577 h 3570644"/>
              <a:gd name="connsiteX3" fmla="*/ 1595926 w 3551726"/>
              <a:gd name="connsiteY3" fmla="*/ 3570644 h 3570644"/>
              <a:gd name="connsiteX0" fmla="*/ 1595926 w 3551726"/>
              <a:gd name="connsiteY0" fmla="*/ 3570644 h 3570644"/>
              <a:gd name="connsiteX1" fmla="*/ 3551726 w 3551726"/>
              <a:gd name="connsiteY1" fmla="*/ 3570644 h 3570644"/>
              <a:gd name="connsiteX2" fmla="*/ 12659 w 3551726"/>
              <a:gd name="connsiteY2" fmla="*/ 31577 h 3570644"/>
              <a:gd name="connsiteX3" fmla="*/ 1595926 w 3551726"/>
              <a:gd name="connsiteY3" fmla="*/ 3570644 h 3570644"/>
              <a:gd name="connsiteX0" fmla="*/ 1595516 w 3551316"/>
              <a:gd name="connsiteY0" fmla="*/ 3570644 h 3570644"/>
              <a:gd name="connsiteX1" fmla="*/ 3551316 w 3551316"/>
              <a:gd name="connsiteY1" fmla="*/ 3570644 h 3570644"/>
              <a:gd name="connsiteX2" fmla="*/ 12249 w 3551316"/>
              <a:gd name="connsiteY2" fmla="*/ 31577 h 3570644"/>
              <a:gd name="connsiteX3" fmla="*/ 1595516 w 3551316"/>
              <a:gd name="connsiteY3" fmla="*/ 3570644 h 357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1316" h="3570644">
                <a:moveTo>
                  <a:pt x="1595516" y="3570644"/>
                </a:moveTo>
                <a:cubicBezTo>
                  <a:pt x="2873983" y="3138844"/>
                  <a:pt x="2746983" y="3358977"/>
                  <a:pt x="3551316" y="3570644"/>
                </a:cubicBezTo>
                <a:cubicBezTo>
                  <a:pt x="1753560" y="2924355"/>
                  <a:pt x="1166538" y="-355067"/>
                  <a:pt x="12249" y="31577"/>
                </a:cubicBezTo>
                <a:cubicBezTo>
                  <a:pt x="-221994" y="1380599"/>
                  <a:pt x="2998159" y="2365554"/>
                  <a:pt x="1595516" y="357064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589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 </a:t>
            </a:r>
            <a:r>
              <a:rPr lang="zh-TW" altLang="en-US" dirty="0"/>
              <a:t>自由變形</a:t>
            </a:r>
          </a:p>
        </p:txBody>
      </p:sp>
      <p:sp>
        <p:nvSpPr>
          <p:cNvPr id="4" name="手繪多邊形 3"/>
          <p:cNvSpPr/>
          <p:nvPr/>
        </p:nvSpPr>
        <p:spPr>
          <a:xfrm>
            <a:off x="1030323" y="1565310"/>
            <a:ext cx="3691579" cy="3366454"/>
          </a:xfrm>
          <a:custGeom>
            <a:avLst/>
            <a:gdLst>
              <a:gd name="connsiteX0" fmla="*/ 1798820 w 3672591"/>
              <a:gd name="connsiteY0" fmla="*/ 3237875 h 3342806"/>
              <a:gd name="connsiteX1" fmla="*/ 0 w 3672591"/>
              <a:gd name="connsiteY1" fmla="*/ 0 h 3342806"/>
              <a:gd name="connsiteX2" fmla="*/ 3672591 w 3672591"/>
              <a:gd name="connsiteY2" fmla="*/ 3342806 h 3342806"/>
              <a:gd name="connsiteX3" fmla="*/ 1798820 w 3672591"/>
              <a:gd name="connsiteY3" fmla="*/ 3237875 h 3342806"/>
              <a:gd name="connsiteX0" fmla="*/ 1798820 w 3672591"/>
              <a:gd name="connsiteY0" fmla="*/ 3261648 h 3366579"/>
              <a:gd name="connsiteX1" fmla="*/ 0 w 3672591"/>
              <a:gd name="connsiteY1" fmla="*/ 23773 h 3366579"/>
              <a:gd name="connsiteX2" fmla="*/ 3672591 w 3672591"/>
              <a:gd name="connsiteY2" fmla="*/ 3366579 h 3366579"/>
              <a:gd name="connsiteX3" fmla="*/ 1798820 w 3672591"/>
              <a:gd name="connsiteY3" fmla="*/ 3261648 h 3366579"/>
              <a:gd name="connsiteX0" fmla="*/ 1817335 w 3691106"/>
              <a:gd name="connsiteY0" fmla="*/ 3261648 h 3366579"/>
              <a:gd name="connsiteX1" fmla="*/ 18515 w 3691106"/>
              <a:gd name="connsiteY1" fmla="*/ 23773 h 3366579"/>
              <a:gd name="connsiteX2" fmla="*/ 3691106 w 3691106"/>
              <a:gd name="connsiteY2" fmla="*/ 3366579 h 3366579"/>
              <a:gd name="connsiteX3" fmla="*/ 1817335 w 3691106"/>
              <a:gd name="connsiteY3" fmla="*/ 3261648 h 3366579"/>
              <a:gd name="connsiteX0" fmla="*/ 1817335 w 3691106"/>
              <a:gd name="connsiteY0" fmla="*/ 3261523 h 3366454"/>
              <a:gd name="connsiteX1" fmla="*/ 18515 w 3691106"/>
              <a:gd name="connsiteY1" fmla="*/ 23648 h 3366454"/>
              <a:gd name="connsiteX2" fmla="*/ 3691106 w 3691106"/>
              <a:gd name="connsiteY2" fmla="*/ 3366454 h 3366454"/>
              <a:gd name="connsiteX3" fmla="*/ 1817335 w 3691106"/>
              <a:gd name="connsiteY3" fmla="*/ 3261523 h 3366454"/>
              <a:gd name="connsiteX0" fmla="*/ 1817335 w 3691106"/>
              <a:gd name="connsiteY0" fmla="*/ 3261523 h 3366454"/>
              <a:gd name="connsiteX1" fmla="*/ 18515 w 3691106"/>
              <a:gd name="connsiteY1" fmla="*/ 23648 h 3366454"/>
              <a:gd name="connsiteX2" fmla="*/ 3691106 w 3691106"/>
              <a:gd name="connsiteY2" fmla="*/ 3366454 h 3366454"/>
              <a:gd name="connsiteX3" fmla="*/ 1817335 w 3691106"/>
              <a:gd name="connsiteY3" fmla="*/ 3261523 h 3366454"/>
              <a:gd name="connsiteX0" fmla="*/ 1808134 w 3681905"/>
              <a:gd name="connsiteY0" fmla="*/ 3261523 h 3366454"/>
              <a:gd name="connsiteX1" fmla="*/ 9314 w 3681905"/>
              <a:gd name="connsiteY1" fmla="*/ 23648 h 3366454"/>
              <a:gd name="connsiteX2" fmla="*/ 3681905 w 3681905"/>
              <a:gd name="connsiteY2" fmla="*/ 3366454 h 3366454"/>
              <a:gd name="connsiteX3" fmla="*/ 1808134 w 3681905"/>
              <a:gd name="connsiteY3" fmla="*/ 3261523 h 3366454"/>
              <a:gd name="connsiteX0" fmla="*/ 1808134 w 3681905"/>
              <a:gd name="connsiteY0" fmla="*/ 3261523 h 3366454"/>
              <a:gd name="connsiteX1" fmla="*/ 9314 w 3681905"/>
              <a:gd name="connsiteY1" fmla="*/ 23648 h 3366454"/>
              <a:gd name="connsiteX2" fmla="*/ 3681905 w 3681905"/>
              <a:gd name="connsiteY2" fmla="*/ 3366454 h 3366454"/>
              <a:gd name="connsiteX3" fmla="*/ 1808134 w 3681905"/>
              <a:gd name="connsiteY3" fmla="*/ 3261523 h 3366454"/>
              <a:gd name="connsiteX0" fmla="*/ 1817808 w 3691579"/>
              <a:gd name="connsiteY0" fmla="*/ 3261523 h 3366454"/>
              <a:gd name="connsiteX1" fmla="*/ 18988 w 3691579"/>
              <a:gd name="connsiteY1" fmla="*/ 23648 h 3366454"/>
              <a:gd name="connsiteX2" fmla="*/ 3691579 w 3691579"/>
              <a:gd name="connsiteY2" fmla="*/ 3366454 h 3366454"/>
              <a:gd name="connsiteX3" fmla="*/ 1817808 w 3691579"/>
              <a:gd name="connsiteY3" fmla="*/ 3261523 h 336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1579" h="3366454">
                <a:moveTo>
                  <a:pt x="1817808" y="3261523"/>
                </a:moveTo>
                <a:cubicBezTo>
                  <a:pt x="2762188" y="2601956"/>
                  <a:pt x="-265824" y="1072960"/>
                  <a:pt x="18988" y="23648"/>
                </a:cubicBezTo>
                <a:cubicBezTo>
                  <a:pt x="1048313" y="-271159"/>
                  <a:pt x="1223198" y="2267175"/>
                  <a:pt x="3691579" y="3366454"/>
                </a:cubicBezTo>
                <a:cubicBezTo>
                  <a:pt x="3007028" y="3061654"/>
                  <a:pt x="2577310" y="3011687"/>
                  <a:pt x="1817808" y="326152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839449" y="2068643"/>
            <a:ext cx="539646" cy="241023"/>
          </a:xfrm>
          <a:custGeom>
            <a:avLst/>
            <a:gdLst>
              <a:gd name="connsiteX0" fmla="*/ 0 w 539646"/>
              <a:gd name="connsiteY0" fmla="*/ 74950 h 241023"/>
              <a:gd name="connsiteX1" fmla="*/ 314794 w 539646"/>
              <a:gd name="connsiteY1" fmla="*/ 239842 h 241023"/>
              <a:gd name="connsiteX2" fmla="*/ 539646 w 539646"/>
              <a:gd name="connsiteY2" fmla="*/ 0 h 241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646" h="241023">
                <a:moveTo>
                  <a:pt x="0" y="74950"/>
                </a:moveTo>
                <a:cubicBezTo>
                  <a:pt x="112426" y="163642"/>
                  <a:pt x="224853" y="252334"/>
                  <a:pt x="314794" y="239842"/>
                </a:cubicBezTo>
                <a:cubicBezTo>
                  <a:pt x="404735" y="227350"/>
                  <a:pt x="472190" y="113675"/>
                  <a:pt x="5396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139252" y="1783829"/>
            <a:ext cx="299804" cy="1349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781862" y="1648918"/>
            <a:ext cx="119922" cy="1199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5E18DEC-AD33-47C3-A1B3-FCC84685F883}"/>
              </a:ext>
            </a:extLst>
          </p:cNvPr>
          <p:cNvSpPr/>
          <p:nvPr/>
        </p:nvSpPr>
        <p:spPr>
          <a:xfrm>
            <a:off x="3120390" y="1805940"/>
            <a:ext cx="37719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DF29D01-C641-415B-94EB-53DEC4B4F038}"/>
              </a:ext>
            </a:extLst>
          </p:cNvPr>
          <p:cNvSpPr/>
          <p:nvPr/>
        </p:nvSpPr>
        <p:spPr>
          <a:xfrm>
            <a:off x="3268980" y="1851660"/>
            <a:ext cx="114300" cy="114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5C62EFA-8E6F-4E8D-8D5B-CD7466A1E3FF}"/>
              </a:ext>
            </a:extLst>
          </p:cNvPr>
          <p:cNvSpPr/>
          <p:nvPr/>
        </p:nvSpPr>
        <p:spPr>
          <a:xfrm>
            <a:off x="4126230" y="3086100"/>
            <a:ext cx="525780" cy="206909"/>
          </a:xfrm>
          <a:custGeom>
            <a:avLst/>
            <a:gdLst>
              <a:gd name="connsiteX0" fmla="*/ 0 w 525780"/>
              <a:gd name="connsiteY0" fmla="*/ 68580 h 206909"/>
              <a:gd name="connsiteX1" fmla="*/ 354330 w 525780"/>
              <a:gd name="connsiteY1" fmla="*/ 205740 h 206909"/>
              <a:gd name="connsiteX2" fmla="*/ 525780 w 525780"/>
              <a:gd name="connsiteY2" fmla="*/ 0 h 20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80" h="206909">
                <a:moveTo>
                  <a:pt x="0" y="68580"/>
                </a:moveTo>
                <a:cubicBezTo>
                  <a:pt x="133350" y="142875"/>
                  <a:pt x="266700" y="217170"/>
                  <a:pt x="354330" y="205740"/>
                </a:cubicBezTo>
                <a:cubicBezTo>
                  <a:pt x="441960" y="194310"/>
                  <a:pt x="508635" y="20955"/>
                  <a:pt x="52578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AB3BA31E-0789-77F2-529E-4E30B0058DD6}"/>
              </a:ext>
            </a:extLst>
          </p:cNvPr>
          <p:cNvSpPr/>
          <p:nvPr/>
        </p:nvSpPr>
        <p:spPr>
          <a:xfrm>
            <a:off x="7637094" y="1459250"/>
            <a:ext cx="3551316" cy="3570644"/>
          </a:xfrm>
          <a:custGeom>
            <a:avLst/>
            <a:gdLst>
              <a:gd name="connsiteX0" fmla="*/ 1583267 w 3539067"/>
              <a:gd name="connsiteY0" fmla="*/ 3539067 h 3539067"/>
              <a:gd name="connsiteX1" fmla="*/ 3539067 w 3539067"/>
              <a:gd name="connsiteY1" fmla="*/ 3539067 h 3539067"/>
              <a:gd name="connsiteX2" fmla="*/ 0 w 3539067"/>
              <a:gd name="connsiteY2" fmla="*/ 0 h 3539067"/>
              <a:gd name="connsiteX3" fmla="*/ 1583267 w 3539067"/>
              <a:gd name="connsiteY3" fmla="*/ 3539067 h 3539067"/>
              <a:gd name="connsiteX0" fmla="*/ 1639276 w 3595076"/>
              <a:gd name="connsiteY0" fmla="*/ 3539067 h 3539067"/>
              <a:gd name="connsiteX1" fmla="*/ 3595076 w 3595076"/>
              <a:gd name="connsiteY1" fmla="*/ 3539067 h 3539067"/>
              <a:gd name="connsiteX2" fmla="*/ 56009 w 3595076"/>
              <a:gd name="connsiteY2" fmla="*/ 0 h 3539067"/>
              <a:gd name="connsiteX3" fmla="*/ 1639276 w 3595076"/>
              <a:gd name="connsiteY3" fmla="*/ 3539067 h 3539067"/>
              <a:gd name="connsiteX0" fmla="*/ 1639276 w 3595076"/>
              <a:gd name="connsiteY0" fmla="*/ 3539067 h 3539067"/>
              <a:gd name="connsiteX1" fmla="*/ 3595076 w 3595076"/>
              <a:gd name="connsiteY1" fmla="*/ 3539067 h 3539067"/>
              <a:gd name="connsiteX2" fmla="*/ 56009 w 3595076"/>
              <a:gd name="connsiteY2" fmla="*/ 0 h 3539067"/>
              <a:gd name="connsiteX3" fmla="*/ 1639276 w 3595076"/>
              <a:gd name="connsiteY3" fmla="*/ 3539067 h 3539067"/>
              <a:gd name="connsiteX0" fmla="*/ 1597347 w 3553147"/>
              <a:gd name="connsiteY0" fmla="*/ 3539067 h 3539067"/>
              <a:gd name="connsiteX1" fmla="*/ 3553147 w 3553147"/>
              <a:gd name="connsiteY1" fmla="*/ 3539067 h 3539067"/>
              <a:gd name="connsiteX2" fmla="*/ 14080 w 3553147"/>
              <a:gd name="connsiteY2" fmla="*/ 0 h 3539067"/>
              <a:gd name="connsiteX3" fmla="*/ 1597347 w 3553147"/>
              <a:gd name="connsiteY3" fmla="*/ 3539067 h 3539067"/>
              <a:gd name="connsiteX0" fmla="*/ 1597347 w 3553147"/>
              <a:gd name="connsiteY0" fmla="*/ 3643982 h 3643982"/>
              <a:gd name="connsiteX1" fmla="*/ 3553147 w 3553147"/>
              <a:gd name="connsiteY1" fmla="*/ 3643982 h 3643982"/>
              <a:gd name="connsiteX2" fmla="*/ 14080 w 3553147"/>
              <a:gd name="connsiteY2" fmla="*/ 104915 h 3643982"/>
              <a:gd name="connsiteX3" fmla="*/ 1597347 w 3553147"/>
              <a:gd name="connsiteY3" fmla="*/ 3643982 h 3643982"/>
              <a:gd name="connsiteX0" fmla="*/ 1597347 w 3553147"/>
              <a:gd name="connsiteY0" fmla="*/ 3630918 h 3630918"/>
              <a:gd name="connsiteX1" fmla="*/ 3553147 w 3553147"/>
              <a:gd name="connsiteY1" fmla="*/ 3630918 h 3630918"/>
              <a:gd name="connsiteX2" fmla="*/ 14080 w 3553147"/>
              <a:gd name="connsiteY2" fmla="*/ 91851 h 3630918"/>
              <a:gd name="connsiteX3" fmla="*/ 1597347 w 3553147"/>
              <a:gd name="connsiteY3" fmla="*/ 3630918 h 3630918"/>
              <a:gd name="connsiteX0" fmla="*/ 1597347 w 3553147"/>
              <a:gd name="connsiteY0" fmla="*/ 3630918 h 3630918"/>
              <a:gd name="connsiteX1" fmla="*/ 3553147 w 3553147"/>
              <a:gd name="connsiteY1" fmla="*/ 3630918 h 3630918"/>
              <a:gd name="connsiteX2" fmla="*/ 14080 w 3553147"/>
              <a:gd name="connsiteY2" fmla="*/ 91851 h 3630918"/>
              <a:gd name="connsiteX3" fmla="*/ 1597347 w 3553147"/>
              <a:gd name="connsiteY3" fmla="*/ 3630918 h 3630918"/>
              <a:gd name="connsiteX0" fmla="*/ 1597347 w 3553147"/>
              <a:gd name="connsiteY0" fmla="*/ 3630918 h 3630918"/>
              <a:gd name="connsiteX1" fmla="*/ 3553147 w 3553147"/>
              <a:gd name="connsiteY1" fmla="*/ 3630918 h 3630918"/>
              <a:gd name="connsiteX2" fmla="*/ 14080 w 3553147"/>
              <a:gd name="connsiteY2" fmla="*/ 91851 h 3630918"/>
              <a:gd name="connsiteX3" fmla="*/ 1597347 w 3553147"/>
              <a:gd name="connsiteY3" fmla="*/ 3630918 h 3630918"/>
              <a:gd name="connsiteX0" fmla="*/ 1589256 w 3545056"/>
              <a:gd name="connsiteY0" fmla="*/ 3630918 h 3630918"/>
              <a:gd name="connsiteX1" fmla="*/ 3545056 w 3545056"/>
              <a:gd name="connsiteY1" fmla="*/ 3630918 h 3630918"/>
              <a:gd name="connsiteX2" fmla="*/ 5989 w 3545056"/>
              <a:gd name="connsiteY2" fmla="*/ 91851 h 3630918"/>
              <a:gd name="connsiteX3" fmla="*/ 1589256 w 3545056"/>
              <a:gd name="connsiteY3" fmla="*/ 3630918 h 3630918"/>
              <a:gd name="connsiteX0" fmla="*/ 1589256 w 3545056"/>
              <a:gd name="connsiteY0" fmla="*/ 3570644 h 3570644"/>
              <a:gd name="connsiteX1" fmla="*/ 3545056 w 3545056"/>
              <a:gd name="connsiteY1" fmla="*/ 3570644 h 3570644"/>
              <a:gd name="connsiteX2" fmla="*/ 5989 w 3545056"/>
              <a:gd name="connsiteY2" fmla="*/ 31577 h 3570644"/>
              <a:gd name="connsiteX3" fmla="*/ 1589256 w 3545056"/>
              <a:gd name="connsiteY3" fmla="*/ 3570644 h 3570644"/>
              <a:gd name="connsiteX0" fmla="*/ 1595926 w 3551726"/>
              <a:gd name="connsiteY0" fmla="*/ 3570644 h 3570644"/>
              <a:gd name="connsiteX1" fmla="*/ 3551726 w 3551726"/>
              <a:gd name="connsiteY1" fmla="*/ 3570644 h 3570644"/>
              <a:gd name="connsiteX2" fmla="*/ 12659 w 3551726"/>
              <a:gd name="connsiteY2" fmla="*/ 31577 h 3570644"/>
              <a:gd name="connsiteX3" fmla="*/ 1595926 w 3551726"/>
              <a:gd name="connsiteY3" fmla="*/ 3570644 h 3570644"/>
              <a:gd name="connsiteX0" fmla="*/ 1595926 w 3551726"/>
              <a:gd name="connsiteY0" fmla="*/ 3570644 h 3570644"/>
              <a:gd name="connsiteX1" fmla="*/ 3551726 w 3551726"/>
              <a:gd name="connsiteY1" fmla="*/ 3570644 h 3570644"/>
              <a:gd name="connsiteX2" fmla="*/ 12659 w 3551726"/>
              <a:gd name="connsiteY2" fmla="*/ 31577 h 3570644"/>
              <a:gd name="connsiteX3" fmla="*/ 1595926 w 3551726"/>
              <a:gd name="connsiteY3" fmla="*/ 3570644 h 3570644"/>
              <a:gd name="connsiteX0" fmla="*/ 1595516 w 3551316"/>
              <a:gd name="connsiteY0" fmla="*/ 3570644 h 3570644"/>
              <a:gd name="connsiteX1" fmla="*/ 3551316 w 3551316"/>
              <a:gd name="connsiteY1" fmla="*/ 3570644 h 3570644"/>
              <a:gd name="connsiteX2" fmla="*/ 12249 w 3551316"/>
              <a:gd name="connsiteY2" fmla="*/ 31577 h 3570644"/>
              <a:gd name="connsiteX3" fmla="*/ 1595516 w 3551316"/>
              <a:gd name="connsiteY3" fmla="*/ 3570644 h 357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1316" h="3570644">
                <a:moveTo>
                  <a:pt x="1595516" y="3570644"/>
                </a:moveTo>
                <a:cubicBezTo>
                  <a:pt x="2873983" y="3138844"/>
                  <a:pt x="2746983" y="3358977"/>
                  <a:pt x="3551316" y="3570644"/>
                </a:cubicBezTo>
                <a:cubicBezTo>
                  <a:pt x="1753560" y="2924355"/>
                  <a:pt x="1166538" y="-355067"/>
                  <a:pt x="12249" y="31577"/>
                </a:cubicBezTo>
                <a:cubicBezTo>
                  <a:pt x="-221994" y="1380599"/>
                  <a:pt x="2998159" y="2365554"/>
                  <a:pt x="1595516" y="357064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3D55E5C-C0D5-8EEA-CE4A-9BAD0B3DEBD7}"/>
              </a:ext>
            </a:extLst>
          </p:cNvPr>
          <p:cNvGrpSpPr/>
          <p:nvPr/>
        </p:nvGrpSpPr>
        <p:grpSpPr>
          <a:xfrm>
            <a:off x="6968067" y="1918741"/>
            <a:ext cx="249767" cy="152764"/>
            <a:chOff x="6769100" y="1851285"/>
            <a:chExt cx="465667" cy="284814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44A9E7A3-706C-51CC-73F0-33CF22D1731C}"/>
                </a:ext>
              </a:extLst>
            </p:cNvPr>
            <p:cNvSpPr/>
            <p:nvPr/>
          </p:nvSpPr>
          <p:spPr>
            <a:xfrm>
              <a:off x="6769100" y="1851285"/>
              <a:ext cx="465667" cy="2848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5B2C8A4C-5C3F-7EA1-E227-83970EFEDCED}"/>
                </a:ext>
              </a:extLst>
            </p:cNvPr>
            <p:cNvSpPr/>
            <p:nvPr/>
          </p:nvSpPr>
          <p:spPr>
            <a:xfrm>
              <a:off x="6908237" y="1897380"/>
              <a:ext cx="187392" cy="18739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6C877A03-4D0B-E296-CDA7-38DA1EC00E40}"/>
              </a:ext>
            </a:extLst>
          </p:cNvPr>
          <p:cNvSpPr/>
          <p:nvPr/>
        </p:nvSpPr>
        <p:spPr>
          <a:xfrm>
            <a:off x="6719872" y="2355320"/>
            <a:ext cx="423333" cy="316972"/>
          </a:xfrm>
          <a:custGeom>
            <a:avLst/>
            <a:gdLst>
              <a:gd name="connsiteX0" fmla="*/ 0 w 423333"/>
              <a:gd name="connsiteY0" fmla="*/ 143933 h 316972"/>
              <a:gd name="connsiteX1" fmla="*/ 245533 w 423333"/>
              <a:gd name="connsiteY1" fmla="*/ 313267 h 316972"/>
              <a:gd name="connsiteX2" fmla="*/ 423333 w 423333"/>
              <a:gd name="connsiteY2" fmla="*/ 0 h 31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333" h="316972">
                <a:moveTo>
                  <a:pt x="0" y="143933"/>
                </a:moveTo>
                <a:cubicBezTo>
                  <a:pt x="87489" y="240594"/>
                  <a:pt x="174978" y="337256"/>
                  <a:pt x="245533" y="313267"/>
                </a:cubicBezTo>
                <a:cubicBezTo>
                  <a:pt x="316088" y="289278"/>
                  <a:pt x="369710" y="144639"/>
                  <a:pt x="42333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97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 </a:t>
            </a:r>
            <a:r>
              <a:rPr lang="zh-TW" altLang="en-US" dirty="0"/>
              <a:t>自由變形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39449" y="1565310"/>
            <a:ext cx="3882453" cy="3366454"/>
            <a:chOff x="839449" y="1565310"/>
            <a:chExt cx="3882453" cy="3366454"/>
          </a:xfrm>
        </p:grpSpPr>
        <p:sp>
          <p:nvSpPr>
            <p:cNvPr id="4" name="手繪多邊形 3"/>
            <p:cNvSpPr/>
            <p:nvPr/>
          </p:nvSpPr>
          <p:spPr>
            <a:xfrm>
              <a:off x="1030323" y="1565310"/>
              <a:ext cx="3691579" cy="3366454"/>
            </a:xfrm>
            <a:custGeom>
              <a:avLst/>
              <a:gdLst>
                <a:gd name="connsiteX0" fmla="*/ 1798820 w 3672591"/>
                <a:gd name="connsiteY0" fmla="*/ 3237875 h 3342806"/>
                <a:gd name="connsiteX1" fmla="*/ 0 w 3672591"/>
                <a:gd name="connsiteY1" fmla="*/ 0 h 3342806"/>
                <a:gd name="connsiteX2" fmla="*/ 3672591 w 3672591"/>
                <a:gd name="connsiteY2" fmla="*/ 3342806 h 3342806"/>
                <a:gd name="connsiteX3" fmla="*/ 1798820 w 3672591"/>
                <a:gd name="connsiteY3" fmla="*/ 3237875 h 3342806"/>
                <a:gd name="connsiteX0" fmla="*/ 1798820 w 3672591"/>
                <a:gd name="connsiteY0" fmla="*/ 3261648 h 3366579"/>
                <a:gd name="connsiteX1" fmla="*/ 0 w 3672591"/>
                <a:gd name="connsiteY1" fmla="*/ 23773 h 3366579"/>
                <a:gd name="connsiteX2" fmla="*/ 3672591 w 3672591"/>
                <a:gd name="connsiteY2" fmla="*/ 3366579 h 3366579"/>
                <a:gd name="connsiteX3" fmla="*/ 1798820 w 3672591"/>
                <a:gd name="connsiteY3" fmla="*/ 3261648 h 3366579"/>
                <a:gd name="connsiteX0" fmla="*/ 1817335 w 3691106"/>
                <a:gd name="connsiteY0" fmla="*/ 3261648 h 3366579"/>
                <a:gd name="connsiteX1" fmla="*/ 18515 w 3691106"/>
                <a:gd name="connsiteY1" fmla="*/ 23773 h 3366579"/>
                <a:gd name="connsiteX2" fmla="*/ 3691106 w 3691106"/>
                <a:gd name="connsiteY2" fmla="*/ 3366579 h 3366579"/>
                <a:gd name="connsiteX3" fmla="*/ 1817335 w 3691106"/>
                <a:gd name="connsiteY3" fmla="*/ 3261648 h 3366579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17808 w 3691579"/>
                <a:gd name="connsiteY0" fmla="*/ 3261523 h 3366454"/>
                <a:gd name="connsiteX1" fmla="*/ 18988 w 3691579"/>
                <a:gd name="connsiteY1" fmla="*/ 23648 h 3366454"/>
                <a:gd name="connsiteX2" fmla="*/ 3691579 w 3691579"/>
                <a:gd name="connsiteY2" fmla="*/ 3366454 h 3366454"/>
                <a:gd name="connsiteX3" fmla="*/ 1817808 w 3691579"/>
                <a:gd name="connsiteY3" fmla="*/ 3261523 h 336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1579" h="3366454">
                  <a:moveTo>
                    <a:pt x="1817808" y="3261523"/>
                  </a:moveTo>
                  <a:cubicBezTo>
                    <a:pt x="2762188" y="2601956"/>
                    <a:pt x="-265824" y="1072960"/>
                    <a:pt x="18988" y="23648"/>
                  </a:cubicBezTo>
                  <a:cubicBezTo>
                    <a:pt x="1048313" y="-271159"/>
                    <a:pt x="1223198" y="2267175"/>
                    <a:pt x="3691579" y="3366454"/>
                  </a:cubicBezTo>
                  <a:cubicBezTo>
                    <a:pt x="3007028" y="3061654"/>
                    <a:pt x="2577310" y="3011687"/>
                    <a:pt x="1817808" y="32615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手繪多邊形 2"/>
            <p:cNvSpPr/>
            <p:nvPr/>
          </p:nvSpPr>
          <p:spPr>
            <a:xfrm>
              <a:off x="839449" y="2068643"/>
              <a:ext cx="539646" cy="241023"/>
            </a:xfrm>
            <a:custGeom>
              <a:avLst/>
              <a:gdLst>
                <a:gd name="connsiteX0" fmla="*/ 0 w 539646"/>
                <a:gd name="connsiteY0" fmla="*/ 74950 h 241023"/>
                <a:gd name="connsiteX1" fmla="*/ 314794 w 539646"/>
                <a:gd name="connsiteY1" fmla="*/ 239842 h 241023"/>
                <a:gd name="connsiteX2" fmla="*/ 539646 w 539646"/>
                <a:gd name="connsiteY2" fmla="*/ 0 h 24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646" h="241023">
                  <a:moveTo>
                    <a:pt x="0" y="74950"/>
                  </a:moveTo>
                  <a:cubicBezTo>
                    <a:pt x="112426" y="163642"/>
                    <a:pt x="224853" y="252334"/>
                    <a:pt x="314794" y="239842"/>
                  </a:cubicBezTo>
                  <a:cubicBezTo>
                    <a:pt x="404735" y="227350"/>
                    <a:pt x="472190" y="113675"/>
                    <a:pt x="53964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139252" y="1783829"/>
              <a:ext cx="299804" cy="1349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1229193" y="1791324"/>
              <a:ext cx="119922" cy="11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圓角矩形 1"/>
          <p:cNvSpPr/>
          <p:nvPr>
            <p:custDataLst>
              <p:tags r:id="rId2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d.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雙向置中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438E780-4321-7270-54DA-E8485F727F5C}"/>
              </a:ext>
            </a:extLst>
          </p:cNvPr>
          <p:cNvGrpSpPr/>
          <p:nvPr/>
        </p:nvGrpSpPr>
        <p:grpSpPr>
          <a:xfrm>
            <a:off x="7470100" y="1459250"/>
            <a:ext cx="3718310" cy="3570644"/>
            <a:chOff x="7470100" y="1459250"/>
            <a:chExt cx="3718310" cy="3570644"/>
          </a:xfrm>
        </p:grpSpPr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DCE7FCB0-B252-2008-71C1-2B9DF44C36FB}"/>
                </a:ext>
              </a:extLst>
            </p:cNvPr>
            <p:cNvSpPr/>
            <p:nvPr/>
          </p:nvSpPr>
          <p:spPr>
            <a:xfrm>
              <a:off x="7637094" y="1459250"/>
              <a:ext cx="3551316" cy="3570644"/>
            </a:xfrm>
            <a:custGeom>
              <a:avLst/>
              <a:gdLst>
                <a:gd name="connsiteX0" fmla="*/ 1583267 w 3539067"/>
                <a:gd name="connsiteY0" fmla="*/ 3539067 h 3539067"/>
                <a:gd name="connsiteX1" fmla="*/ 3539067 w 3539067"/>
                <a:gd name="connsiteY1" fmla="*/ 3539067 h 3539067"/>
                <a:gd name="connsiteX2" fmla="*/ 0 w 3539067"/>
                <a:gd name="connsiteY2" fmla="*/ 0 h 3539067"/>
                <a:gd name="connsiteX3" fmla="*/ 1583267 w 3539067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597347 w 3553147"/>
                <a:gd name="connsiteY0" fmla="*/ 3539067 h 3539067"/>
                <a:gd name="connsiteX1" fmla="*/ 3553147 w 3553147"/>
                <a:gd name="connsiteY1" fmla="*/ 3539067 h 3539067"/>
                <a:gd name="connsiteX2" fmla="*/ 14080 w 3553147"/>
                <a:gd name="connsiteY2" fmla="*/ 0 h 3539067"/>
                <a:gd name="connsiteX3" fmla="*/ 1597347 w 3553147"/>
                <a:gd name="connsiteY3" fmla="*/ 3539067 h 3539067"/>
                <a:gd name="connsiteX0" fmla="*/ 1597347 w 3553147"/>
                <a:gd name="connsiteY0" fmla="*/ 3643982 h 3643982"/>
                <a:gd name="connsiteX1" fmla="*/ 3553147 w 3553147"/>
                <a:gd name="connsiteY1" fmla="*/ 3643982 h 3643982"/>
                <a:gd name="connsiteX2" fmla="*/ 14080 w 3553147"/>
                <a:gd name="connsiteY2" fmla="*/ 104915 h 3643982"/>
                <a:gd name="connsiteX3" fmla="*/ 1597347 w 3553147"/>
                <a:gd name="connsiteY3" fmla="*/ 3643982 h 3643982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89256 w 3545056"/>
                <a:gd name="connsiteY0" fmla="*/ 3630918 h 3630918"/>
                <a:gd name="connsiteX1" fmla="*/ 3545056 w 3545056"/>
                <a:gd name="connsiteY1" fmla="*/ 3630918 h 3630918"/>
                <a:gd name="connsiteX2" fmla="*/ 5989 w 3545056"/>
                <a:gd name="connsiteY2" fmla="*/ 91851 h 3630918"/>
                <a:gd name="connsiteX3" fmla="*/ 1589256 w 3545056"/>
                <a:gd name="connsiteY3" fmla="*/ 3630918 h 3630918"/>
                <a:gd name="connsiteX0" fmla="*/ 1589256 w 3545056"/>
                <a:gd name="connsiteY0" fmla="*/ 3570644 h 3570644"/>
                <a:gd name="connsiteX1" fmla="*/ 3545056 w 3545056"/>
                <a:gd name="connsiteY1" fmla="*/ 3570644 h 3570644"/>
                <a:gd name="connsiteX2" fmla="*/ 5989 w 3545056"/>
                <a:gd name="connsiteY2" fmla="*/ 31577 h 3570644"/>
                <a:gd name="connsiteX3" fmla="*/ 1589256 w 354505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516 w 3551316"/>
                <a:gd name="connsiteY0" fmla="*/ 3570644 h 3570644"/>
                <a:gd name="connsiteX1" fmla="*/ 3551316 w 3551316"/>
                <a:gd name="connsiteY1" fmla="*/ 3570644 h 3570644"/>
                <a:gd name="connsiteX2" fmla="*/ 12249 w 3551316"/>
                <a:gd name="connsiteY2" fmla="*/ 31577 h 3570644"/>
                <a:gd name="connsiteX3" fmla="*/ 1595516 w 3551316"/>
                <a:gd name="connsiteY3" fmla="*/ 3570644 h 35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1316" h="3570644">
                  <a:moveTo>
                    <a:pt x="1595516" y="3570644"/>
                  </a:moveTo>
                  <a:cubicBezTo>
                    <a:pt x="2873983" y="3138844"/>
                    <a:pt x="2746983" y="3358977"/>
                    <a:pt x="3551316" y="3570644"/>
                  </a:cubicBezTo>
                  <a:cubicBezTo>
                    <a:pt x="1753560" y="2924355"/>
                    <a:pt x="1166538" y="-355067"/>
                    <a:pt x="12249" y="31577"/>
                  </a:cubicBezTo>
                  <a:cubicBezTo>
                    <a:pt x="-221994" y="1380599"/>
                    <a:pt x="2998159" y="2365554"/>
                    <a:pt x="1595516" y="357064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F2EC2BA-0FFE-74C2-28D3-24AA4E98EF41}"/>
                </a:ext>
              </a:extLst>
            </p:cNvPr>
            <p:cNvGrpSpPr/>
            <p:nvPr/>
          </p:nvGrpSpPr>
          <p:grpSpPr>
            <a:xfrm>
              <a:off x="7718295" y="1556115"/>
              <a:ext cx="249767" cy="152764"/>
              <a:chOff x="6769100" y="1851285"/>
              <a:chExt cx="465667" cy="284814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F08F657E-565E-FB83-BE4F-91BFE1C29B4A}"/>
                  </a:ext>
                </a:extLst>
              </p:cNvPr>
              <p:cNvSpPr/>
              <p:nvPr/>
            </p:nvSpPr>
            <p:spPr>
              <a:xfrm>
                <a:off x="6769100" y="1851285"/>
                <a:ext cx="465667" cy="2848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9A1E01D7-9D6F-DC88-1EF7-D167D7255021}"/>
                  </a:ext>
                </a:extLst>
              </p:cNvPr>
              <p:cNvSpPr/>
              <p:nvPr/>
            </p:nvSpPr>
            <p:spPr>
              <a:xfrm>
                <a:off x="6908237" y="1897380"/>
                <a:ext cx="187392" cy="18739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1DFC0067-B6B2-ED5C-06C1-2C399499BBFD}"/>
                </a:ext>
              </a:extLst>
            </p:cNvPr>
            <p:cNvSpPr/>
            <p:nvPr/>
          </p:nvSpPr>
          <p:spPr>
            <a:xfrm>
              <a:off x="7470100" y="1992694"/>
              <a:ext cx="423333" cy="316972"/>
            </a:xfrm>
            <a:custGeom>
              <a:avLst/>
              <a:gdLst>
                <a:gd name="connsiteX0" fmla="*/ 0 w 423333"/>
                <a:gd name="connsiteY0" fmla="*/ 143933 h 316972"/>
                <a:gd name="connsiteX1" fmla="*/ 245533 w 423333"/>
                <a:gd name="connsiteY1" fmla="*/ 313267 h 316972"/>
                <a:gd name="connsiteX2" fmla="*/ 423333 w 423333"/>
                <a:gd name="connsiteY2" fmla="*/ 0 h 31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333" h="316972">
                  <a:moveTo>
                    <a:pt x="0" y="143933"/>
                  </a:moveTo>
                  <a:cubicBezTo>
                    <a:pt x="87489" y="240594"/>
                    <a:pt x="174978" y="337256"/>
                    <a:pt x="245533" y="313267"/>
                  </a:cubicBezTo>
                  <a:cubicBezTo>
                    <a:pt x="316088" y="289278"/>
                    <a:pt x="369710" y="144639"/>
                    <a:pt x="42333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08827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 </a:t>
            </a:r>
            <a:r>
              <a:rPr lang="zh-TW" altLang="en-US" dirty="0"/>
              <a:t>自由變形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689547" y="1831631"/>
            <a:ext cx="2728209" cy="2365615"/>
            <a:chOff x="839449" y="1565310"/>
            <a:chExt cx="3882453" cy="3366454"/>
          </a:xfrm>
        </p:grpSpPr>
        <p:sp>
          <p:nvSpPr>
            <p:cNvPr id="15" name="手繪多邊形 14"/>
            <p:cNvSpPr/>
            <p:nvPr/>
          </p:nvSpPr>
          <p:spPr>
            <a:xfrm>
              <a:off x="1030323" y="1565310"/>
              <a:ext cx="3691579" cy="3366454"/>
            </a:xfrm>
            <a:custGeom>
              <a:avLst/>
              <a:gdLst>
                <a:gd name="connsiteX0" fmla="*/ 1798820 w 3672591"/>
                <a:gd name="connsiteY0" fmla="*/ 3237875 h 3342806"/>
                <a:gd name="connsiteX1" fmla="*/ 0 w 3672591"/>
                <a:gd name="connsiteY1" fmla="*/ 0 h 3342806"/>
                <a:gd name="connsiteX2" fmla="*/ 3672591 w 3672591"/>
                <a:gd name="connsiteY2" fmla="*/ 3342806 h 3342806"/>
                <a:gd name="connsiteX3" fmla="*/ 1798820 w 3672591"/>
                <a:gd name="connsiteY3" fmla="*/ 3237875 h 3342806"/>
                <a:gd name="connsiteX0" fmla="*/ 1798820 w 3672591"/>
                <a:gd name="connsiteY0" fmla="*/ 3261648 h 3366579"/>
                <a:gd name="connsiteX1" fmla="*/ 0 w 3672591"/>
                <a:gd name="connsiteY1" fmla="*/ 23773 h 3366579"/>
                <a:gd name="connsiteX2" fmla="*/ 3672591 w 3672591"/>
                <a:gd name="connsiteY2" fmla="*/ 3366579 h 3366579"/>
                <a:gd name="connsiteX3" fmla="*/ 1798820 w 3672591"/>
                <a:gd name="connsiteY3" fmla="*/ 3261648 h 3366579"/>
                <a:gd name="connsiteX0" fmla="*/ 1817335 w 3691106"/>
                <a:gd name="connsiteY0" fmla="*/ 3261648 h 3366579"/>
                <a:gd name="connsiteX1" fmla="*/ 18515 w 3691106"/>
                <a:gd name="connsiteY1" fmla="*/ 23773 h 3366579"/>
                <a:gd name="connsiteX2" fmla="*/ 3691106 w 3691106"/>
                <a:gd name="connsiteY2" fmla="*/ 3366579 h 3366579"/>
                <a:gd name="connsiteX3" fmla="*/ 1817335 w 3691106"/>
                <a:gd name="connsiteY3" fmla="*/ 3261648 h 3366579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17808 w 3691579"/>
                <a:gd name="connsiteY0" fmla="*/ 3261523 h 3366454"/>
                <a:gd name="connsiteX1" fmla="*/ 18988 w 3691579"/>
                <a:gd name="connsiteY1" fmla="*/ 23648 h 3366454"/>
                <a:gd name="connsiteX2" fmla="*/ 3691579 w 3691579"/>
                <a:gd name="connsiteY2" fmla="*/ 3366454 h 3366454"/>
                <a:gd name="connsiteX3" fmla="*/ 1817808 w 3691579"/>
                <a:gd name="connsiteY3" fmla="*/ 3261523 h 336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1579" h="3366454">
                  <a:moveTo>
                    <a:pt x="1817808" y="3261523"/>
                  </a:moveTo>
                  <a:cubicBezTo>
                    <a:pt x="2762188" y="2601956"/>
                    <a:pt x="-265824" y="1072960"/>
                    <a:pt x="18988" y="23648"/>
                  </a:cubicBezTo>
                  <a:cubicBezTo>
                    <a:pt x="1048313" y="-271159"/>
                    <a:pt x="1223198" y="2267175"/>
                    <a:pt x="3691579" y="3366454"/>
                  </a:cubicBezTo>
                  <a:cubicBezTo>
                    <a:pt x="3007028" y="3061654"/>
                    <a:pt x="2577310" y="3011687"/>
                    <a:pt x="1817808" y="32615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839449" y="2068643"/>
              <a:ext cx="539646" cy="241023"/>
            </a:xfrm>
            <a:custGeom>
              <a:avLst/>
              <a:gdLst>
                <a:gd name="connsiteX0" fmla="*/ 0 w 539646"/>
                <a:gd name="connsiteY0" fmla="*/ 74950 h 241023"/>
                <a:gd name="connsiteX1" fmla="*/ 314794 w 539646"/>
                <a:gd name="connsiteY1" fmla="*/ 239842 h 241023"/>
                <a:gd name="connsiteX2" fmla="*/ 539646 w 539646"/>
                <a:gd name="connsiteY2" fmla="*/ 0 h 24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646" h="241023">
                  <a:moveTo>
                    <a:pt x="0" y="74950"/>
                  </a:moveTo>
                  <a:cubicBezTo>
                    <a:pt x="112426" y="163642"/>
                    <a:pt x="224853" y="252334"/>
                    <a:pt x="314794" y="239842"/>
                  </a:cubicBezTo>
                  <a:cubicBezTo>
                    <a:pt x="404735" y="227350"/>
                    <a:pt x="472190" y="113675"/>
                    <a:pt x="53964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139252" y="1783829"/>
              <a:ext cx="299804" cy="1349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1229193" y="1791324"/>
              <a:ext cx="119922" cy="11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2938072" y="1876602"/>
            <a:ext cx="2728209" cy="2365615"/>
            <a:chOff x="839449" y="1565310"/>
            <a:chExt cx="3882453" cy="3366454"/>
          </a:xfrm>
        </p:grpSpPr>
        <p:sp>
          <p:nvSpPr>
            <p:cNvPr id="20" name="手繪多邊形 19"/>
            <p:cNvSpPr/>
            <p:nvPr/>
          </p:nvSpPr>
          <p:spPr>
            <a:xfrm>
              <a:off x="1030323" y="1565310"/>
              <a:ext cx="3691579" cy="3366454"/>
            </a:xfrm>
            <a:custGeom>
              <a:avLst/>
              <a:gdLst>
                <a:gd name="connsiteX0" fmla="*/ 1798820 w 3672591"/>
                <a:gd name="connsiteY0" fmla="*/ 3237875 h 3342806"/>
                <a:gd name="connsiteX1" fmla="*/ 0 w 3672591"/>
                <a:gd name="connsiteY1" fmla="*/ 0 h 3342806"/>
                <a:gd name="connsiteX2" fmla="*/ 3672591 w 3672591"/>
                <a:gd name="connsiteY2" fmla="*/ 3342806 h 3342806"/>
                <a:gd name="connsiteX3" fmla="*/ 1798820 w 3672591"/>
                <a:gd name="connsiteY3" fmla="*/ 3237875 h 3342806"/>
                <a:gd name="connsiteX0" fmla="*/ 1798820 w 3672591"/>
                <a:gd name="connsiteY0" fmla="*/ 3261648 h 3366579"/>
                <a:gd name="connsiteX1" fmla="*/ 0 w 3672591"/>
                <a:gd name="connsiteY1" fmla="*/ 23773 h 3366579"/>
                <a:gd name="connsiteX2" fmla="*/ 3672591 w 3672591"/>
                <a:gd name="connsiteY2" fmla="*/ 3366579 h 3366579"/>
                <a:gd name="connsiteX3" fmla="*/ 1798820 w 3672591"/>
                <a:gd name="connsiteY3" fmla="*/ 3261648 h 3366579"/>
                <a:gd name="connsiteX0" fmla="*/ 1817335 w 3691106"/>
                <a:gd name="connsiteY0" fmla="*/ 3261648 h 3366579"/>
                <a:gd name="connsiteX1" fmla="*/ 18515 w 3691106"/>
                <a:gd name="connsiteY1" fmla="*/ 23773 h 3366579"/>
                <a:gd name="connsiteX2" fmla="*/ 3691106 w 3691106"/>
                <a:gd name="connsiteY2" fmla="*/ 3366579 h 3366579"/>
                <a:gd name="connsiteX3" fmla="*/ 1817335 w 3691106"/>
                <a:gd name="connsiteY3" fmla="*/ 3261648 h 3366579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17808 w 3691579"/>
                <a:gd name="connsiteY0" fmla="*/ 3261523 h 3366454"/>
                <a:gd name="connsiteX1" fmla="*/ 18988 w 3691579"/>
                <a:gd name="connsiteY1" fmla="*/ 23648 h 3366454"/>
                <a:gd name="connsiteX2" fmla="*/ 3691579 w 3691579"/>
                <a:gd name="connsiteY2" fmla="*/ 3366454 h 3366454"/>
                <a:gd name="connsiteX3" fmla="*/ 1817808 w 3691579"/>
                <a:gd name="connsiteY3" fmla="*/ 3261523 h 336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1579" h="3366454">
                  <a:moveTo>
                    <a:pt x="1817808" y="3261523"/>
                  </a:moveTo>
                  <a:cubicBezTo>
                    <a:pt x="2762188" y="2601956"/>
                    <a:pt x="-265824" y="1072960"/>
                    <a:pt x="18988" y="23648"/>
                  </a:cubicBezTo>
                  <a:cubicBezTo>
                    <a:pt x="1048313" y="-271159"/>
                    <a:pt x="1223198" y="2267175"/>
                    <a:pt x="3691579" y="3366454"/>
                  </a:cubicBezTo>
                  <a:cubicBezTo>
                    <a:pt x="3007028" y="3061654"/>
                    <a:pt x="2577310" y="3011687"/>
                    <a:pt x="1817808" y="32615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839449" y="2068643"/>
              <a:ext cx="539646" cy="241023"/>
            </a:xfrm>
            <a:custGeom>
              <a:avLst/>
              <a:gdLst>
                <a:gd name="connsiteX0" fmla="*/ 0 w 539646"/>
                <a:gd name="connsiteY0" fmla="*/ 74950 h 241023"/>
                <a:gd name="connsiteX1" fmla="*/ 314794 w 539646"/>
                <a:gd name="connsiteY1" fmla="*/ 239842 h 241023"/>
                <a:gd name="connsiteX2" fmla="*/ 539646 w 539646"/>
                <a:gd name="connsiteY2" fmla="*/ 0 h 24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646" h="241023">
                  <a:moveTo>
                    <a:pt x="0" y="74950"/>
                  </a:moveTo>
                  <a:cubicBezTo>
                    <a:pt x="112426" y="163642"/>
                    <a:pt x="224853" y="252334"/>
                    <a:pt x="314794" y="239842"/>
                  </a:cubicBezTo>
                  <a:cubicBezTo>
                    <a:pt x="404735" y="227350"/>
                    <a:pt x="472190" y="113675"/>
                    <a:pt x="53964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1139252" y="1783829"/>
              <a:ext cx="299804" cy="1349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1229193" y="1791324"/>
              <a:ext cx="119922" cy="11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247FEFD7-AACB-E2AD-3526-DE42B0875994}"/>
              </a:ext>
            </a:extLst>
          </p:cNvPr>
          <p:cNvGrpSpPr/>
          <p:nvPr/>
        </p:nvGrpSpPr>
        <p:grpSpPr>
          <a:xfrm>
            <a:off x="6525720" y="1876602"/>
            <a:ext cx="2416615" cy="2320644"/>
            <a:chOff x="7470100" y="1459250"/>
            <a:chExt cx="3718310" cy="3570644"/>
          </a:xfrm>
        </p:grpSpPr>
        <p:sp>
          <p:nvSpPr>
            <p:cNvPr id="3" name="手繪多邊形: 圖案 2">
              <a:extLst>
                <a:ext uri="{FF2B5EF4-FFF2-40B4-BE49-F238E27FC236}">
                  <a16:creationId xmlns:a16="http://schemas.microsoft.com/office/drawing/2014/main" id="{ED75E444-0141-620F-59AA-8570E145A743}"/>
                </a:ext>
              </a:extLst>
            </p:cNvPr>
            <p:cNvSpPr/>
            <p:nvPr/>
          </p:nvSpPr>
          <p:spPr>
            <a:xfrm>
              <a:off x="7637094" y="1459250"/>
              <a:ext cx="3551316" cy="3570644"/>
            </a:xfrm>
            <a:custGeom>
              <a:avLst/>
              <a:gdLst>
                <a:gd name="connsiteX0" fmla="*/ 1583267 w 3539067"/>
                <a:gd name="connsiteY0" fmla="*/ 3539067 h 3539067"/>
                <a:gd name="connsiteX1" fmla="*/ 3539067 w 3539067"/>
                <a:gd name="connsiteY1" fmla="*/ 3539067 h 3539067"/>
                <a:gd name="connsiteX2" fmla="*/ 0 w 3539067"/>
                <a:gd name="connsiteY2" fmla="*/ 0 h 3539067"/>
                <a:gd name="connsiteX3" fmla="*/ 1583267 w 3539067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597347 w 3553147"/>
                <a:gd name="connsiteY0" fmla="*/ 3539067 h 3539067"/>
                <a:gd name="connsiteX1" fmla="*/ 3553147 w 3553147"/>
                <a:gd name="connsiteY1" fmla="*/ 3539067 h 3539067"/>
                <a:gd name="connsiteX2" fmla="*/ 14080 w 3553147"/>
                <a:gd name="connsiteY2" fmla="*/ 0 h 3539067"/>
                <a:gd name="connsiteX3" fmla="*/ 1597347 w 3553147"/>
                <a:gd name="connsiteY3" fmla="*/ 3539067 h 3539067"/>
                <a:gd name="connsiteX0" fmla="*/ 1597347 w 3553147"/>
                <a:gd name="connsiteY0" fmla="*/ 3643982 h 3643982"/>
                <a:gd name="connsiteX1" fmla="*/ 3553147 w 3553147"/>
                <a:gd name="connsiteY1" fmla="*/ 3643982 h 3643982"/>
                <a:gd name="connsiteX2" fmla="*/ 14080 w 3553147"/>
                <a:gd name="connsiteY2" fmla="*/ 104915 h 3643982"/>
                <a:gd name="connsiteX3" fmla="*/ 1597347 w 3553147"/>
                <a:gd name="connsiteY3" fmla="*/ 3643982 h 3643982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89256 w 3545056"/>
                <a:gd name="connsiteY0" fmla="*/ 3630918 h 3630918"/>
                <a:gd name="connsiteX1" fmla="*/ 3545056 w 3545056"/>
                <a:gd name="connsiteY1" fmla="*/ 3630918 h 3630918"/>
                <a:gd name="connsiteX2" fmla="*/ 5989 w 3545056"/>
                <a:gd name="connsiteY2" fmla="*/ 91851 h 3630918"/>
                <a:gd name="connsiteX3" fmla="*/ 1589256 w 3545056"/>
                <a:gd name="connsiteY3" fmla="*/ 3630918 h 3630918"/>
                <a:gd name="connsiteX0" fmla="*/ 1589256 w 3545056"/>
                <a:gd name="connsiteY0" fmla="*/ 3570644 h 3570644"/>
                <a:gd name="connsiteX1" fmla="*/ 3545056 w 3545056"/>
                <a:gd name="connsiteY1" fmla="*/ 3570644 h 3570644"/>
                <a:gd name="connsiteX2" fmla="*/ 5989 w 3545056"/>
                <a:gd name="connsiteY2" fmla="*/ 31577 h 3570644"/>
                <a:gd name="connsiteX3" fmla="*/ 1589256 w 354505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516 w 3551316"/>
                <a:gd name="connsiteY0" fmla="*/ 3570644 h 3570644"/>
                <a:gd name="connsiteX1" fmla="*/ 3551316 w 3551316"/>
                <a:gd name="connsiteY1" fmla="*/ 3570644 h 3570644"/>
                <a:gd name="connsiteX2" fmla="*/ 12249 w 3551316"/>
                <a:gd name="connsiteY2" fmla="*/ 31577 h 3570644"/>
                <a:gd name="connsiteX3" fmla="*/ 1595516 w 3551316"/>
                <a:gd name="connsiteY3" fmla="*/ 3570644 h 35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1316" h="3570644">
                  <a:moveTo>
                    <a:pt x="1595516" y="3570644"/>
                  </a:moveTo>
                  <a:cubicBezTo>
                    <a:pt x="2873983" y="3138844"/>
                    <a:pt x="2746983" y="3358977"/>
                    <a:pt x="3551316" y="3570644"/>
                  </a:cubicBezTo>
                  <a:cubicBezTo>
                    <a:pt x="1753560" y="2924355"/>
                    <a:pt x="1166538" y="-355067"/>
                    <a:pt x="12249" y="31577"/>
                  </a:cubicBezTo>
                  <a:cubicBezTo>
                    <a:pt x="-221994" y="1380599"/>
                    <a:pt x="2998159" y="2365554"/>
                    <a:pt x="1595516" y="357064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D178440B-627B-5645-1BCF-98E5564FAE18}"/>
                </a:ext>
              </a:extLst>
            </p:cNvPr>
            <p:cNvGrpSpPr/>
            <p:nvPr/>
          </p:nvGrpSpPr>
          <p:grpSpPr>
            <a:xfrm>
              <a:off x="7470100" y="1556115"/>
              <a:ext cx="497962" cy="753551"/>
              <a:chOff x="6719872" y="1918741"/>
              <a:chExt cx="497962" cy="753551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3E3C0701-DE42-6676-F65D-A32D9BEE203B}"/>
                  </a:ext>
                </a:extLst>
              </p:cNvPr>
              <p:cNvGrpSpPr/>
              <p:nvPr/>
            </p:nvGrpSpPr>
            <p:grpSpPr>
              <a:xfrm>
                <a:off x="6968067" y="1918741"/>
                <a:ext cx="249767" cy="152764"/>
                <a:chOff x="6769100" y="1851285"/>
                <a:chExt cx="465667" cy="284814"/>
              </a:xfrm>
            </p:grpSpPr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F473544B-9FFB-ACE2-1AA0-92E64C94AB0B}"/>
                    </a:ext>
                  </a:extLst>
                </p:cNvPr>
                <p:cNvSpPr/>
                <p:nvPr/>
              </p:nvSpPr>
              <p:spPr>
                <a:xfrm>
                  <a:off x="6769100" y="1851285"/>
                  <a:ext cx="465667" cy="284814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7B4C9CEA-9A1B-25BB-8FDD-8D47AFC89849}"/>
                    </a:ext>
                  </a:extLst>
                </p:cNvPr>
                <p:cNvSpPr/>
                <p:nvPr/>
              </p:nvSpPr>
              <p:spPr>
                <a:xfrm>
                  <a:off x="6908237" y="1897380"/>
                  <a:ext cx="187392" cy="18739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" name="手繪多邊形: 圖案 6">
                <a:extLst>
                  <a:ext uri="{FF2B5EF4-FFF2-40B4-BE49-F238E27FC236}">
                    <a16:creationId xmlns:a16="http://schemas.microsoft.com/office/drawing/2014/main" id="{356AE165-3134-7099-2A71-855D9160B118}"/>
                  </a:ext>
                </a:extLst>
              </p:cNvPr>
              <p:cNvSpPr/>
              <p:nvPr/>
            </p:nvSpPr>
            <p:spPr>
              <a:xfrm>
                <a:off x="6719872" y="2355320"/>
                <a:ext cx="423333" cy="316972"/>
              </a:xfrm>
              <a:custGeom>
                <a:avLst/>
                <a:gdLst>
                  <a:gd name="connsiteX0" fmla="*/ 0 w 423333"/>
                  <a:gd name="connsiteY0" fmla="*/ 143933 h 316972"/>
                  <a:gd name="connsiteX1" fmla="*/ 245533 w 423333"/>
                  <a:gd name="connsiteY1" fmla="*/ 313267 h 316972"/>
                  <a:gd name="connsiteX2" fmla="*/ 423333 w 423333"/>
                  <a:gd name="connsiteY2" fmla="*/ 0 h 316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333" h="316972">
                    <a:moveTo>
                      <a:pt x="0" y="143933"/>
                    </a:moveTo>
                    <a:cubicBezTo>
                      <a:pt x="87489" y="240594"/>
                      <a:pt x="174978" y="337256"/>
                      <a:pt x="245533" y="313267"/>
                    </a:cubicBezTo>
                    <a:cubicBezTo>
                      <a:pt x="316088" y="289278"/>
                      <a:pt x="369710" y="144639"/>
                      <a:pt x="42333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71F7CF8-6591-4835-E842-A12321DA6EBC}"/>
              </a:ext>
            </a:extLst>
          </p:cNvPr>
          <p:cNvGrpSpPr/>
          <p:nvPr/>
        </p:nvGrpSpPr>
        <p:grpSpPr>
          <a:xfrm>
            <a:off x="8990837" y="1876602"/>
            <a:ext cx="2416615" cy="2320644"/>
            <a:chOff x="7470100" y="1459250"/>
            <a:chExt cx="3718310" cy="3570644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2F73A9C5-45F1-89C3-0ACE-7ECDB0B8DBE9}"/>
                </a:ext>
              </a:extLst>
            </p:cNvPr>
            <p:cNvSpPr/>
            <p:nvPr/>
          </p:nvSpPr>
          <p:spPr>
            <a:xfrm>
              <a:off x="7637094" y="1459250"/>
              <a:ext cx="3551316" cy="3570644"/>
            </a:xfrm>
            <a:custGeom>
              <a:avLst/>
              <a:gdLst>
                <a:gd name="connsiteX0" fmla="*/ 1583267 w 3539067"/>
                <a:gd name="connsiteY0" fmla="*/ 3539067 h 3539067"/>
                <a:gd name="connsiteX1" fmla="*/ 3539067 w 3539067"/>
                <a:gd name="connsiteY1" fmla="*/ 3539067 h 3539067"/>
                <a:gd name="connsiteX2" fmla="*/ 0 w 3539067"/>
                <a:gd name="connsiteY2" fmla="*/ 0 h 3539067"/>
                <a:gd name="connsiteX3" fmla="*/ 1583267 w 3539067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597347 w 3553147"/>
                <a:gd name="connsiteY0" fmla="*/ 3539067 h 3539067"/>
                <a:gd name="connsiteX1" fmla="*/ 3553147 w 3553147"/>
                <a:gd name="connsiteY1" fmla="*/ 3539067 h 3539067"/>
                <a:gd name="connsiteX2" fmla="*/ 14080 w 3553147"/>
                <a:gd name="connsiteY2" fmla="*/ 0 h 3539067"/>
                <a:gd name="connsiteX3" fmla="*/ 1597347 w 3553147"/>
                <a:gd name="connsiteY3" fmla="*/ 3539067 h 3539067"/>
                <a:gd name="connsiteX0" fmla="*/ 1597347 w 3553147"/>
                <a:gd name="connsiteY0" fmla="*/ 3643982 h 3643982"/>
                <a:gd name="connsiteX1" fmla="*/ 3553147 w 3553147"/>
                <a:gd name="connsiteY1" fmla="*/ 3643982 h 3643982"/>
                <a:gd name="connsiteX2" fmla="*/ 14080 w 3553147"/>
                <a:gd name="connsiteY2" fmla="*/ 104915 h 3643982"/>
                <a:gd name="connsiteX3" fmla="*/ 1597347 w 3553147"/>
                <a:gd name="connsiteY3" fmla="*/ 3643982 h 3643982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89256 w 3545056"/>
                <a:gd name="connsiteY0" fmla="*/ 3630918 h 3630918"/>
                <a:gd name="connsiteX1" fmla="*/ 3545056 w 3545056"/>
                <a:gd name="connsiteY1" fmla="*/ 3630918 h 3630918"/>
                <a:gd name="connsiteX2" fmla="*/ 5989 w 3545056"/>
                <a:gd name="connsiteY2" fmla="*/ 91851 h 3630918"/>
                <a:gd name="connsiteX3" fmla="*/ 1589256 w 3545056"/>
                <a:gd name="connsiteY3" fmla="*/ 3630918 h 3630918"/>
                <a:gd name="connsiteX0" fmla="*/ 1589256 w 3545056"/>
                <a:gd name="connsiteY0" fmla="*/ 3570644 h 3570644"/>
                <a:gd name="connsiteX1" fmla="*/ 3545056 w 3545056"/>
                <a:gd name="connsiteY1" fmla="*/ 3570644 h 3570644"/>
                <a:gd name="connsiteX2" fmla="*/ 5989 w 3545056"/>
                <a:gd name="connsiteY2" fmla="*/ 31577 h 3570644"/>
                <a:gd name="connsiteX3" fmla="*/ 1589256 w 354505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516 w 3551316"/>
                <a:gd name="connsiteY0" fmla="*/ 3570644 h 3570644"/>
                <a:gd name="connsiteX1" fmla="*/ 3551316 w 3551316"/>
                <a:gd name="connsiteY1" fmla="*/ 3570644 h 3570644"/>
                <a:gd name="connsiteX2" fmla="*/ 12249 w 3551316"/>
                <a:gd name="connsiteY2" fmla="*/ 31577 h 3570644"/>
                <a:gd name="connsiteX3" fmla="*/ 1595516 w 3551316"/>
                <a:gd name="connsiteY3" fmla="*/ 3570644 h 35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1316" h="3570644">
                  <a:moveTo>
                    <a:pt x="1595516" y="3570644"/>
                  </a:moveTo>
                  <a:cubicBezTo>
                    <a:pt x="2873983" y="3138844"/>
                    <a:pt x="2746983" y="3358977"/>
                    <a:pt x="3551316" y="3570644"/>
                  </a:cubicBezTo>
                  <a:cubicBezTo>
                    <a:pt x="1753560" y="2924355"/>
                    <a:pt x="1166538" y="-355067"/>
                    <a:pt x="12249" y="31577"/>
                  </a:cubicBezTo>
                  <a:cubicBezTo>
                    <a:pt x="-221994" y="1380599"/>
                    <a:pt x="2998159" y="2365554"/>
                    <a:pt x="1595516" y="357064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FD68EAC-66E2-469D-752D-7B1CD84C2CE5}"/>
                </a:ext>
              </a:extLst>
            </p:cNvPr>
            <p:cNvGrpSpPr/>
            <p:nvPr/>
          </p:nvGrpSpPr>
          <p:grpSpPr>
            <a:xfrm>
              <a:off x="7470100" y="1556115"/>
              <a:ext cx="497962" cy="753551"/>
              <a:chOff x="6719872" y="1918741"/>
              <a:chExt cx="497962" cy="753551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143C92D7-6112-FF84-C5B5-860B73A6134C}"/>
                  </a:ext>
                </a:extLst>
              </p:cNvPr>
              <p:cNvGrpSpPr/>
              <p:nvPr/>
            </p:nvGrpSpPr>
            <p:grpSpPr>
              <a:xfrm>
                <a:off x="6968067" y="1918741"/>
                <a:ext cx="249767" cy="152764"/>
                <a:chOff x="6769100" y="1851285"/>
                <a:chExt cx="465667" cy="284814"/>
              </a:xfrm>
            </p:grpSpPr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18366077-4C3B-6672-5DAF-4630306EAEE6}"/>
                    </a:ext>
                  </a:extLst>
                </p:cNvPr>
                <p:cNvSpPr/>
                <p:nvPr/>
              </p:nvSpPr>
              <p:spPr>
                <a:xfrm>
                  <a:off x="6769100" y="1851285"/>
                  <a:ext cx="465667" cy="284814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A198973F-A7FB-766E-EF81-A639ED4C901A}"/>
                    </a:ext>
                  </a:extLst>
                </p:cNvPr>
                <p:cNvSpPr/>
                <p:nvPr/>
              </p:nvSpPr>
              <p:spPr>
                <a:xfrm>
                  <a:off x="6908237" y="1897380"/>
                  <a:ext cx="187392" cy="18739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5707AF6D-1C44-4C19-2191-40A1BEC06C8D}"/>
                  </a:ext>
                </a:extLst>
              </p:cNvPr>
              <p:cNvSpPr/>
              <p:nvPr/>
            </p:nvSpPr>
            <p:spPr>
              <a:xfrm>
                <a:off x="6719872" y="2355320"/>
                <a:ext cx="423333" cy="316972"/>
              </a:xfrm>
              <a:custGeom>
                <a:avLst/>
                <a:gdLst>
                  <a:gd name="connsiteX0" fmla="*/ 0 w 423333"/>
                  <a:gd name="connsiteY0" fmla="*/ 143933 h 316972"/>
                  <a:gd name="connsiteX1" fmla="*/ 245533 w 423333"/>
                  <a:gd name="connsiteY1" fmla="*/ 313267 h 316972"/>
                  <a:gd name="connsiteX2" fmla="*/ 423333 w 423333"/>
                  <a:gd name="connsiteY2" fmla="*/ 0 h 316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333" h="316972">
                    <a:moveTo>
                      <a:pt x="0" y="143933"/>
                    </a:moveTo>
                    <a:cubicBezTo>
                      <a:pt x="87489" y="240594"/>
                      <a:pt x="174978" y="337256"/>
                      <a:pt x="245533" y="313267"/>
                    </a:cubicBezTo>
                    <a:cubicBezTo>
                      <a:pt x="316088" y="289278"/>
                      <a:pt x="369710" y="144639"/>
                      <a:pt x="42333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78076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 </a:t>
            </a:r>
            <a:r>
              <a:rPr lang="zh-TW" altLang="en-US" dirty="0"/>
              <a:t>自由變形</a:t>
            </a:r>
          </a:p>
        </p:txBody>
      </p:sp>
      <p:grpSp>
        <p:nvGrpSpPr>
          <p:cNvPr id="14" name="群組 13"/>
          <p:cNvGrpSpPr/>
          <p:nvPr/>
        </p:nvGrpSpPr>
        <p:grpSpPr>
          <a:xfrm flipH="1">
            <a:off x="284813" y="1831631"/>
            <a:ext cx="2728209" cy="2365615"/>
            <a:chOff x="839449" y="1565310"/>
            <a:chExt cx="3882453" cy="3366454"/>
          </a:xfrm>
        </p:grpSpPr>
        <p:sp>
          <p:nvSpPr>
            <p:cNvPr id="15" name="手繪多邊形 14"/>
            <p:cNvSpPr/>
            <p:nvPr/>
          </p:nvSpPr>
          <p:spPr>
            <a:xfrm>
              <a:off x="1030323" y="1565310"/>
              <a:ext cx="3691579" cy="3366454"/>
            </a:xfrm>
            <a:custGeom>
              <a:avLst/>
              <a:gdLst>
                <a:gd name="connsiteX0" fmla="*/ 1798820 w 3672591"/>
                <a:gd name="connsiteY0" fmla="*/ 3237875 h 3342806"/>
                <a:gd name="connsiteX1" fmla="*/ 0 w 3672591"/>
                <a:gd name="connsiteY1" fmla="*/ 0 h 3342806"/>
                <a:gd name="connsiteX2" fmla="*/ 3672591 w 3672591"/>
                <a:gd name="connsiteY2" fmla="*/ 3342806 h 3342806"/>
                <a:gd name="connsiteX3" fmla="*/ 1798820 w 3672591"/>
                <a:gd name="connsiteY3" fmla="*/ 3237875 h 3342806"/>
                <a:gd name="connsiteX0" fmla="*/ 1798820 w 3672591"/>
                <a:gd name="connsiteY0" fmla="*/ 3261648 h 3366579"/>
                <a:gd name="connsiteX1" fmla="*/ 0 w 3672591"/>
                <a:gd name="connsiteY1" fmla="*/ 23773 h 3366579"/>
                <a:gd name="connsiteX2" fmla="*/ 3672591 w 3672591"/>
                <a:gd name="connsiteY2" fmla="*/ 3366579 h 3366579"/>
                <a:gd name="connsiteX3" fmla="*/ 1798820 w 3672591"/>
                <a:gd name="connsiteY3" fmla="*/ 3261648 h 3366579"/>
                <a:gd name="connsiteX0" fmla="*/ 1817335 w 3691106"/>
                <a:gd name="connsiteY0" fmla="*/ 3261648 h 3366579"/>
                <a:gd name="connsiteX1" fmla="*/ 18515 w 3691106"/>
                <a:gd name="connsiteY1" fmla="*/ 23773 h 3366579"/>
                <a:gd name="connsiteX2" fmla="*/ 3691106 w 3691106"/>
                <a:gd name="connsiteY2" fmla="*/ 3366579 h 3366579"/>
                <a:gd name="connsiteX3" fmla="*/ 1817335 w 3691106"/>
                <a:gd name="connsiteY3" fmla="*/ 3261648 h 3366579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17808 w 3691579"/>
                <a:gd name="connsiteY0" fmla="*/ 3261523 h 3366454"/>
                <a:gd name="connsiteX1" fmla="*/ 18988 w 3691579"/>
                <a:gd name="connsiteY1" fmla="*/ 23648 h 3366454"/>
                <a:gd name="connsiteX2" fmla="*/ 3691579 w 3691579"/>
                <a:gd name="connsiteY2" fmla="*/ 3366454 h 3366454"/>
                <a:gd name="connsiteX3" fmla="*/ 1817808 w 3691579"/>
                <a:gd name="connsiteY3" fmla="*/ 3261523 h 336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1579" h="3366454">
                  <a:moveTo>
                    <a:pt x="1817808" y="3261523"/>
                  </a:moveTo>
                  <a:cubicBezTo>
                    <a:pt x="2762188" y="2601956"/>
                    <a:pt x="-265824" y="1072960"/>
                    <a:pt x="18988" y="23648"/>
                  </a:cubicBezTo>
                  <a:cubicBezTo>
                    <a:pt x="1048313" y="-271159"/>
                    <a:pt x="1223198" y="2267175"/>
                    <a:pt x="3691579" y="3366454"/>
                  </a:cubicBezTo>
                  <a:cubicBezTo>
                    <a:pt x="3007028" y="3061654"/>
                    <a:pt x="2577310" y="3011687"/>
                    <a:pt x="1817808" y="32615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839449" y="2068643"/>
              <a:ext cx="539646" cy="241023"/>
            </a:xfrm>
            <a:custGeom>
              <a:avLst/>
              <a:gdLst>
                <a:gd name="connsiteX0" fmla="*/ 0 w 539646"/>
                <a:gd name="connsiteY0" fmla="*/ 74950 h 241023"/>
                <a:gd name="connsiteX1" fmla="*/ 314794 w 539646"/>
                <a:gd name="connsiteY1" fmla="*/ 239842 h 241023"/>
                <a:gd name="connsiteX2" fmla="*/ 539646 w 539646"/>
                <a:gd name="connsiteY2" fmla="*/ 0 h 24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646" h="241023">
                  <a:moveTo>
                    <a:pt x="0" y="74950"/>
                  </a:moveTo>
                  <a:cubicBezTo>
                    <a:pt x="112426" y="163642"/>
                    <a:pt x="224853" y="252334"/>
                    <a:pt x="314794" y="239842"/>
                  </a:cubicBezTo>
                  <a:cubicBezTo>
                    <a:pt x="404735" y="227350"/>
                    <a:pt x="472190" y="113675"/>
                    <a:pt x="53964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139252" y="1783829"/>
              <a:ext cx="299804" cy="1349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1229193" y="1791324"/>
              <a:ext cx="119922" cy="11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3327816" y="1876602"/>
            <a:ext cx="2728209" cy="2365615"/>
            <a:chOff x="839449" y="1565310"/>
            <a:chExt cx="3882453" cy="3366454"/>
          </a:xfrm>
        </p:grpSpPr>
        <p:sp>
          <p:nvSpPr>
            <p:cNvPr id="20" name="手繪多邊形 19"/>
            <p:cNvSpPr/>
            <p:nvPr/>
          </p:nvSpPr>
          <p:spPr>
            <a:xfrm>
              <a:off x="1030323" y="1565310"/>
              <a:ext cx="3691579" cy="3366454"/>
            </a:xfrm>
            <a:custGeom>
              <a:avLst/>
              <a:gdLst>
                <a:gd name="connsiteX0" fmla="*/ 1798820 w 3672591"/>
                <a:gd name="connsiteY0" fmla="*/ 3237875 h 3342806"/>
                <a:gd name="connsiteX1" fmla="*/ 0 w 3672591"/>
                <a:gd name="connsiteY1" fmla="*/ 0 h 3342806"/>
                <a:gd name="connsiteX2" fmla="*/ 3672591 w 3672591"/>
                <a:gd name="connsiteY2" fmla="*/ 3342806 h 3342806"/>
                <a:gd name="connsiteX3" fmla="*/ 1798820 w 3672591"/>
                <a:gd name="connsiteY3" fmla="*/ 3237875 h 3342806"/>
                <a:gd name="connsiteX0" fmla="*/ 1798820 w 3672591"/>
                <a:gd name="connsiteY0" fmla="*/ 3261648 h 3366579"/>
                <a:gd name="connsiteX1" fmla="*/ 0 w 3672591"/>
                <a:gd name="connsiteY1" fmla="*/ 23773 h 3366579"/>
                <a:gd name="connsiteX2" fmla="*/ 3672591 w 3672591"/>
                <a:gd name="connsiteY2" fmla="*/ 3366579 h 3366579"/>
                <a:gd name="connsiteX3" fmla="*/ 1798820 w 3672591"/>
                <a:gd name="connsiteY3" fmla="*/ 3261648 h 3366579"/>
                <a:gd name="connsiteX0" fmla="*/ 1817335 w 3691106"/>
                <a:gd name="connsiteY0" fmla="*/ 3261648 h 3366579"/>
                <a:gd name="connsiteX1" fmla="*/ 18515 w 3691106"/>
                <a:gd name="connsiteY1" fmla="*/ 23773 h 3366579"/>
                <a:gd name="connsiteX2" fmla="*/ 3691106 w 3691106"/>
                <a:gd name="connsiteY2" fmla="*/ 3366579 h 3366579"/>
                <a:gd name="connsiteX3" fmla="*/ 1817335 w 3691106"/>
                <a:gd name="connsiteY3" fmla="*/ 3261648 h 3366579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17808 w 3691579"/>
                <a:gd name="connsiteY0" fmla="*/ 3261523 h 3366454"/>
                <a:gd name="connsiteX1" fmla="*/ 18988 w 3691579"/>
                <a:gd name="connsiteY1" fmla="*/ 23648 h 3366454"/>
                <a:gd name="connsiteX2" fmla="*/ 3691579 w 3691579"/>
                <a:gd name="connsiteY2" fmla="*/ 3366454 h 3366454"/>
                <a:gd name="connsiteX3" fmla="*/ 1817808 w 3691579"/>
                <a:gd name="connsiteY3" fmla="*/ 3261523 h 336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1579" h="3366454">
                  <a:moveTo>
                    <a:pt x="1817808" y="3261523"/>
                  </a:moveTo>
                  <a:cubicBezTo>
                    <a:pt x="2762188" y="2601956"/>
                    <a:pt x="-265824" y="1072960"/>
                    <a:pt x="18988" y="23648"/>
                  </a:cubicBezTo>
                  <a:cubicBezTo>
                    <a:pt x="1048313" y="-271159"/>
                    <a:pt x="1223198" y="2267175"/>
                    <a:pt x="3691579" y="3366454"/>
                  </a:cubicBezTo>
                  <a:cubicBezTo>
                    <a:pt x="3007028" y="3061654"/>
                    <a:pt x="2577310" y="3011687"/>
                    <a:pt x="1817808" y="32615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839449" y="2068643"/>
              <a:ext cx="539646" cy="241023"/>
            </a:xfrm>
            <a:custGeom>
              <a:avLst/>
              <a:gdLst>
                <a:gd name="connsiteX0" fmla="*/ 0 w 539646"/>
                <a:gd name="connsiteY0" fmla="*/ 74950 h 241023"/>
                <a:gd name="connsiteX1" fmla="*/ 314794 w 539646"/>
                <a:gd name="connsiteY1" fmla="*/ 239842 h 241023"/>
                <a:gd name="connsiteX2" fmla="*/ 539646 w 539646"/>
                <a:gd name="connsiteY2" fmla="*/ 0 h 24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646" h="241023">
                  <a:moveTo>
                    <a:pt x="0" y="74950"/>
                  </a:moveTo>
                  <a:cubicBezTo>
                    <a:pt x="112426" y="163642"/>
                    <a:pt x="224853" y="252334"/>
                    <a:pt x="314794" y="239842"/>
                  </a:cubicBezTo>
                  <a:cubicBezTo>
                    <a:pt x="404735" y="227350"/>
                    <a:pt x="472190" y="113675"/>
                    <a:pt x="53964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1139252" y="1783829"/>
              <a:ext cx="299804" cy="1349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1229193" y="1791324"/>
              <a:ext cx="119922" cy="11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E124F045-62A5-5181-3DAB-8D3D4D74A7D2}"/>
              </a:ext>
            </a:extLst>
          </p:cNvPr>
          <p:cNvGrpSpPr/>
          <p:nvPr/>
        </p:nvGrpSpPr>
        <p:grpSpPr>
          <a:xfrm flipH="1">
            <a:off x="6525720" y="1876602"/>
            <a:ext cx="2416615" cy="2320644"/>
            <a:chOff x="7470100" y="1459250"/>
            <a:chExt cx="3718310" cy="3570644"/>
          </a:xfrm>
        </p:grpSpPr>
        <p:sp>
          <p:nvSpPr>
            <p:cNvPr id="3" name="手繪多邊形: 圖案 2">
              <a:extLst>
                <a:ext uri="{FF2B5EF4-FFF2-40B4-BE49-F238E27FC236}">
                  <a16:creationId xmlns:a16="http://schemas.microsoft.com/office/drawing/2014/main" id="{BB60EB5C-F0F5-AB0B-3EEE-E60105198FD0}"/>
                </a:ext>
              </a:extLst>
            </p:cNvPr>
            <p:cNvSpPr/>
            <p:nvPr/>
          </p:nvSpPr>
          <p:spPr>
            <a:xfrm>
              <a:off x="7637094" y="1459250"/>
              <a:ext cx="3551316" cy="3570644"/>
            </a:xfrm>
            <a:custGeom>
              <a:avLst/>
              <a:gdLst>
                <a:gd name="connsiteX0" fmla="*/ 1583267 w 3539067"/>
                <a:gd name="connsiteY0" fmla="*/ 3539067 h 3539067"/>
                <a:gd name="connsiteX1" fmla="*/ 3539067 w 3539067"/>
                <a:gd name="connsiteY1" fmla="*/ 3539067 h 3539067"/>
                <a:gd name="connsiteX2" fmla="*/ 0 w 3539067"/>
                <a:gd name="connsiteY2" fmla="*/ 0 h 3539067"/>
                <a:gd name="connsiteX3" fmla="*/ 1583267 w 3539067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597347 w 3553147"/>
                <a:gd name="connsiteY0" fmla="*/ 3539067 h 3539067"/>
                <a:gd name="connsiteX1" fmla="*/ 3553147 w 3553147"/>
                <a:gd name="connsiteY1" fmla="*/ 3539067 h 3539067"/>
                <a:gd name="connsiteX2" fmla="*/ 14080 w 3553147"/>
                <a:gd name="connsiteY2" fmla="*/ 0 h 3539067"/>
                <a:gd name="connsiteX3" fmla="*/ 1597347 w 3553147"/>
                <a:gd name="connsiteY3" fmla="*/ 3539067 h 3539067"/>
                <a:gd name="connsiteX0" fmla="*/ 1597347 w 3553147"/>
                <a:gd name="connsiteY0" fmla="*/ 3643982 h 3643982"/>
                <a:gd name="connsiteX1" fmla="*/ 3553147 w 3553147"/>
                <a:gd name="connsiteY1" fmla="*/ 3643982 h 3643982"/>
                <a:gd name="connsiteX2" fmla="*/ 14080 w 3553147"/>
                <a:gd name="connsiteY2" fmla="*/ 104915 h 3643982"/>
                <a:gd name="connsiteX3" fmla="*/ 1597347 w 3553147"/>
                <a:gd name="connsiteY3" fmla="*/ 3643982 h 3643982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89256 w 3545056"/>
                <a:gd name="connsiteY0" fmla="*/ 3630918 h 3630918"/>
                <a:gd name="connsiteX1" fmla="*/ 3545056 w 3545056"/>
                <a:gd name="connsiteY1" fmla="*/ 3630918 h 3630918"/>
                <a:gd name="connsiteX2" fmla="*/ 5989 w 3545056"/>
                <a:gd name="connsiteY2" fmla="*/ 91851 h 3630918"/>
                <a:gd name="connsiteX3" fmla="*/ 1589256 w 3545056"/>
                <a:gd name="connsiteY3" fmla="*/ 3630918 h 3630918"/>
                <a:gd name="connsiteX0" fmla="*/ 1589256 w 3545056"/>
                <a:gd name="connsiteY0" fmla="*/ 3570644 h 3570644"/>
                <a:gd name="connsiteX1" fmla="*/ 3545056 w 3545056"/>
                <a:gd name="connsiteY1" fmla="*/ 3570644 h 3570644"/>
                <a:gd name="connsiteX2" fmla="*/ 5989 w 3545056"/>
                <a:gd name="connsiteY2" fmla="*/ 31577 h 3570644"/>
                <a:gd name="connsiteX3" fmla="*/ 1589256 w 354505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516 w 3551316"/>
                <a:gd name="connsiteY0" fmla="*/ 3570644 h 3570644"/>
                <a:gd name="connsiteX1" fmla="*/ 3551316 w 3551316"/>
                <a:gd name="connsiteY1" fmla="*/ 3570644 h 3570644"/>
                <a:gd name="connsiteX2" fmla="*/ 12249 w 3551316"/>
                <a:gd name="connsiteY2" fmla="*/ 31577 h 3570644"/>
                <a:gd name="connsiteX3" fmla="*/ 1595516 w 3551316"/>
                <a:gd name="connsiteY3" fmla="*/ 3570644 h 35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1316" h="3570644">
                  <a:moveTo>
                    <a:pt x="1595516" y="3570644"/>
                  </a:moveTo>
                  <a:cubicBezTo>
                    <a:pt x="2873983" y="3138844"/>
                    <a:pt x="2746983" y="3358977"/>
                    <a:pt x="3551316" y="3570644"/>
                  </a:cubicBezTo>
                  <a:cubicBezTo>
                    <a:pt x="1753560" y="2924355"/>
                    <a:pt x="1166538" y="-355067"/>
                    <a:pt x="12249" y="31577"/>
                  </a:cubicBezTo>
                  <a:cubicBezTo>
                    <a:pt x="-221994" y="1380599"/>
                    <a:pt x="2998159" y="2365554"/>
                    <a:pt x="1595516" y="357064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3501B6B-9141-C0B0-DA60-7F1DA1B68C8F}"/>
                </a:ext>
              </a:extLst>
            </p:cNvPr>
            <p:cNvGrpSpPr/>
            <p:nvPr/>
          </p:nvGrpSpPr>
          <p:grpSpPr>
            <a:xfrm>
              <a:off x="7470100" y="1556115"/>
              <a:ext cx="497962" cy="753551"/>
              <a:chOff x="6719872" y="1918741"/>
              <a:chExt cx="497962" cy="753551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1434E783-6F90-E857-ED4D-265E97C5379D}"/>
                  </a:ext>
                </a:extLst>
              </p:cNvPr>
              <p:cNvGrpSpPr/>
              <p:nvPr/>
            </p:nvGrpSpPr>
            <p:grpSpPr>
              <a:xfrm>
                <a:off x="6968067" y="1918741"/>
                <a:ext cx="249767" cy="152764"/>
                <a:chOff x="6769100" y="1851285"/>
                <a:chExt cx="465667" cy="284814"/>
              </a:xfrm>
            </p:grpSpPr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4A921056-41E2-D0C8-A03D-C9A5E0540891}"/>
                    </a:ext>
                  </a:extLst>
                </p:cNvPr>
                <p:cNvSpPr/>
                <p:nvPr/>
              </p:nvSpPr>
              <p:spPr>
                <a:xfrm>
                  <a:off x="6769100" y="1851285"/>
                  <a:ext cx="465667" cy="284814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6123379B-DB50-AEB5-7219-5AB8D9422878}"/>
                    </a:ext>
                  </a:extLst>
                </p:cNvPr>
                <p:cNvSpPr/>
                <p:nvPr/>
              </p:nvSpPr>
              <p:spPr>
                <a:xfrm>
                  <a:off x="6908237" y="1897380"/>
                  <a:ext cx="187392" cy="18739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" name="手繪多邊形: 圖案 6">
                <a:extLst>
                  <a:ext uri="{FF2B5EF4-FFF2-40B4-BE49-F238E27FC236}">
                    <a16:creationId xmlns:a16="http://schemas.microsoft.com/office/drawing/2014/main" id="{87210C9E-4653-FFED-AB8F-3DE5FE43F2EC}"/>
                  </a:ext>
                </a:extLst>
              </p:cNvPr>
              <p:cNvSpPr/>
              <p:nvPr/>
            </p:nvSpPr>
            <p:spPr>
              <a:xfrm>
                <a:off x="6719872" y="2355320"/>
                <a:ext cx="423333" cy="316972"/>
              </a:xfrm>
              <a:custGeom>
                <a:avLst/>
                <a:gdLst>
                  <a:gd name="connsiteX0" fmla="*/ 0 w 423333"/>
                  <a:gd name="connsiteY0" fmla="*/ 143933 h 316972"/>
                  <a:gd name="connsiteX1" fmla="*/ 245533 w 423333"/>
                  <a:gd name="connsiteY1" fmla="*/ 313267 h 316972"/>
                  <a:gd name="connsiteX2" fmla="*/ 423333 w 423333"/>
                  <a:gd name="connsiteY2" fmla="*/ 0 h 316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333" h="316972">
                    <a:moveTo>
                      <a:pt x="0" y="143933"/>
                    </a:moveTo>
                    <a:cubicBezTo>
                      <a:pt x="87489" y="240594"/>
                      <a:pt x="174978" y="337256"/>
                      <a:pt x="245533" y="313267"/>
                    </a:cubicBezTo>
                    <a:cubicBezTo>
                      <a:pt x="316088" y="289278"/>
                      <a:pt x="369710" y="144639"/>
                      <a:pt x="42333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F97CD4D-7D4D-A312-84E2-60E451DDBCA0}"/>
              </a:ext>
            </a:extLst>
          </p:cNvPr>
          <p:cNvGrpSpPr/>
          <p:nvPr/>
        </p:nvGrpSpPr>
        <p:grpSpPr>
          <a:xfrm>
            <a:off x="9558189" y="1899087"/>
            <a:ext cx="2416615" cy="2320644"/>
            <a:chOff x="7470100" y="1459250"/>
            <a:chExt cx="3718310" cy="3570644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212BD0A6-FD99-19BC-A681-70BF23015DDD}"/>
                </a:ext>
              </a:extLst>
            </p:cNvPr>
            <p:cNvSpPr/>
            <p:nvPr/>
          </p:nvSpPr>
          <p:spPr>
            <a:xfrm>
              <a:off x="7637094" y="1459250"/>
              <a:ext cx="3551316" cy="3570644"/>
            </a:xfrm>
            <a:custGeom>
              <a:avLst/>
              <a:gdLst>
                <a:gd name="connsiteX0" fmla="*/ 1583267 w 3539067"/>
                <a:gd name="connsiteY0" fmla="*/ 3539067 h 3539067"/>
                <a:gd name="connsiteX1" fmla="*/ 3539067 w 3539067"/>
                <a:gd name="connsiteY1" fmla="*/ 3539067 h 3539067"/>
                <a:gd name="connsiteX2" fmla="*/ 0 w 3539067"/>
                <a:gd name="connsiteY2" fmla="*/ 0 h 3539067"/>
                <a:gd name="connsiteX3" fmla="*/ 1583267 w 3539067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597347 w 3553147"/>
                <a:gd name="connsiteY0" fmla="*/ 3539067 h 3539067"/>
                <a:gd name="connsiteX1" fmla="*/ 3553147 w 3553147"/>
                <a:gd name="connsiteY1" fmla="*/ 3539067 h 3539067"/>
                <a:gd name="connsiteX2" fmla="*/ 14080 w 3553147"/>
                <a:gd name="connsiteY2" fmla="*/ 0 h 3539067"/>
                <a:gd name="connsiteX3" fmla="*/ 1597347 w 3553147"/>
                <a:gd name="connsiteY3" fmla="*/ 3539067 h 3539067"/>
                <a:gd name="connsiteX0" fmla="*/ 1597347 w 3553147"/>
                <a:gd name="connsiteY0" fmla="*/ 3643982 h 3643982"/>
                <a:gd name="connsiteX1" fmla="*/ 3553147 w 3553147"/>
                <a:gd name="connsiteY1" fmla="*/ 3643982 h 3643982"/>
                <a:gd name="connsiteX2" fmla="*/ 14080 w 3553147"/>
                <a:gd name="connsiteY2" fmla="*/ 104915 h 3643982"/>
                <a:gd name="connsiteX3" fmla="*/ 1597347 w 3553147"/>
                <a:gd name="connsiteY3" fmla="*/ 3643982 h 3643982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89256 w 3545056"/>
                <a:gd name="connsiteY0" fmla="*/ 3630918 h 3630918"/>
                <a:gd name="connsiteX1" fmla="*/ 3545056 w 3545056"/>
                <a:gd name="connsiteY1" fmla="*/ 3630918 h 3630918"/>
                <a:gd name="connsiteX2" fmla="*/ 5989 w 3545056"/>
                <a:gd name="connsiteY2" fmla="*/ 91851 h 3630918"/>
                <a:gd name="connsiteX3" fmla="*/ 1589256 w 3545056"/>
                <a:gd name="connsiteY3" fmla="*/ 3630918 h 3630918"/>
                <a:gd name="connsiteX0" fmla="*/ 1589256 w 3545056"/>
                <a:gd name="connsiteY0" fmla="*/ 3570644 h 3570644"/>
                <a:gd name="connsiteX1" fmla="*/ 3545056 w 3545056"/>
                <a:gd name="connsiteY1" fmla="*/ 3570644 h 3570644"/>
                <a:gd name="connsiteX2" fmla="*/ 5989 w 3545056"/>
                <a:gd name="connsiteY2" fmla="*/ 31577 h 3570644"/>
                <a:gd name="connsiteX3" fmla="*/ 1589256 w 354505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516 w 3551316"/>
                <a:gd name="connsiteY0" fmla="*/ 3570644 h 3570644"/>
                <a:gd name="connsiteX1" fmla="*/ 3551316 w 3551316"/>
                <a:gd name="connsiteY1" fmla="*/ 3570644 h 3570644"/>
                <a:gd name="connsiteX2" fmla="*/ 12249 w 3551316"/>
                <a:gd name="connsiteY2" fmla="*/ 31577 h 3570644"/>
                <a:gd name="connsiteX3" fmla="*/ 1595516 w 3551316"/>
                <a:gd name="connsiteY3" fmla="*/ 3570644 h 35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1316" h="3570644">
                  <a:moveTo>
                    <a:pt x="1595516" y="3570644"/>
                  </a:moveTo>
                  <a:cubicBezTo>
                    <a:pt x="2873983" y="3138844"/>
                    <a:pt x="2746983" y="3358977"/>
                    <a:pt x="3551316" y="3570644"/>
                  </a:cubicBezTo>
                  <a:cubicBezTo>
                    <a:pt x="1753560" y="2924355"/>
                    <a:pt x="1166538" y="-355067"/>
                    <a:pt x="12249" y="31577"/>
                  </a:cubicBezTo>
                  <a:cubicBezTo>
                    <a:pt x="-221994" y="1380599"/>
                    <a:pt x="2998159" y="2365554"/>
                    <a:pt x="1595516" y="357064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A49217E-9269-4FB4-E220-60832529E62A}"/>
                </a:ext>
              </a:extLst>
            </p:cNvPr>
            <p:cNvGrpSpPr/>
            <p:nvPr/>
          </p:nvGrpSpPr>
          <p:grpSpPr>
            <a:xfrm>
              <a:off x="7470100" y="1556115"/>
              <a:ext cx="497962" cy="753551"/>
              <a:chOff x="6719872" y="1918741"/>
              <a:chExt cx="497962" cy="753551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131607C7-C47D-B572-F887-A0E92C5FF682}"/>
                  </a:ext>
                </a:extLst>
              </p:cNvPr>
              <p:cNvGrpSpPr/>
              <p:nvPr/>
            </p:nvGrpSpPr>
            <p:grpSpPr>
              <a:xfrm>
                <a:off x="6968067" y="1918741"/>
                <a:ext cx="249767" cy="152764"/>
                <a:chOff x="6769100" y="1851285"/>
                <a:chExt cx="465667" cy="284814"/>
              </a:xfrm>
            </p:grpSpPr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F7306822-286D-F16F-58E6-7229A0239CF2}"/>
                    </a:ext>
                  </a:extLst>
                </p:cNvPr>
                <p:cNvSpPr/>
                <p:nvPr/>
              </p:nvSpPr>
              <p:spPr>
                <a:xfrm>
                  <a:off x="6769100" y="1851285"/>
                  <a:ext cx="465667" cy="284814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CDF5AF44-9368-3FF0-95D5-5CCFB814C73A}"/>
                    </a:ext>
                  </a:extLst>
                </p:cNvPr>
                <p:cNvSpPr/>
                <p:nvPr/>
              </p:nvSpPr>
              <p:spPr>
                <a:xfrm>
                  <a:off x="6908237" y="1897380"/>
                  <a:ext cx="187392" cy="18739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A8FB0B47-5E5D-5877-8975-8AF0D9710BB8}"/>
                  </a:ext>
                </a:extLst>
              </p:cNvPr>
              <p:cNvSpPr/>
              <p:nvPr/>
            </p:nvSpPr>
            <p:spPr>
              <a:xfrm>
                <a:off x="6719872" y="2355320"/>
                <a:ext cx="423333" cy="316972"/>
              </a:xfrm>
              <a:custGeom>
                <a:avLst/>
                <a:gdLst>
                  <a:gd name="connsiteX0" fmla="*/ 0 w 423333"/>
                  <a:gd name="connsiteY0" fmla="*/ 143933 h 316972"/>
                  <a:gd name="connsiteX1" fmla="*/ 245533 w 423333"/>
                  <a:gd name="connsiteY1" fmla="*/ 313267 h 316972"/>
                  <a:gd name="connsiteX2" fmla="*/ 423333 w 423333"/>
                  <a:gd name="connsiteY2" fmla="*/ 0 h 316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333" h="316972">
                    <a:moveTo>
                      <a:pt x="0" y="143933"/>
                    </a:moveTo>
                    <a:cubicBezTo>
                      <a:pt x="87489" y="240594"/>
                      <a:pt x="174978" y="337256"/>
                      <a:pt x="245533" y="313267"/>
                    </a:cubicBezTo>
                    <a:cubicBezTo>
                      <a:pt x="316088" y="289278"/>
                      <a:pt x="369710" y="144639"/>
                      <a:pt x="42333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50143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 </a:t>
            </a:r>
            <a:r>
              <a:rPr lang="zh-TW" altLang="en-US" dirty="0"/>
              <a:t>自由變形</a:t>
            </a:r>
          </a:p>
        </p:txBody>
      </p:sp>
      <p:grpSp>
        <p:nvGrpSpPr>
          <p:cNvPr id="14" name="群組 13"/>
          <p:cNvGrpSpPr/>
          <p:nvPr/>
        </p:nvGrpSpPr>
        <p:grpSpPr>
          <a:xfrm flipH="1">
            <a:off x="704538" y="1831631"/>
            <a:ext cx="2728209" cy="2365615"/>
            <a:chOff x="839449" y="1565310"/>
            <a:chExt cx="3882453" cy="3366454"/>
          </a:xfrm>
        </p:grpSpPr>
        <p:sp>
          <p:nvSpPr>
            <p:cNvPr id="15" name="手繪多邊形 14"/>
            <p:cNvSpPr/>
            <p:nvPr/>
          </p:nvSpPr>
          <p:spPr>
            <a:xfrm>
              <a:off x="1030323" y="1565310"/>
              <a:ext cx="3691579" cy="3366454"/>
            </a:xfrm>
            <a:custGeom>
              <a:avLst/>
              <a:gdLst>
                <a:gd name="connsiteX0" fmla="*/ 1798820 w 3672591"/>
                <a:gd name="connsiteY0" fmla="*/ 3237875 h 3342806"/>
                <a:gd name="connsiteX1" fmla="*/ 0 w 3672591"/>
                <a:gd name="connsiteY1" fmla="*/ 0 h 3342806"/>
                <a:gd name="connsiteX2" fmla="*/ 3672591 w 3672591"/>
                <a:gd name="connsiteY2" fmla="*/ 3342806 h 3342806"/>
                <a:gd name="connsiteX3" fmla="*/ 1798820 w 3672591"/>
                <a:gd name="connsiteY3" fmla="*/ 3237875 h 3342806"/>
                <a:gd name="connsiteX0" fmla="*/ 1798820 w 3672591"/>
                <a:gd name="connsiteY0" fmla="*/ 3261648 h 3366579"/>
                <a:gd name="connsiteX1" fmla="*/ 0 w 3672591"/>
                <a:gd name="connsiteY1" fmla="*/ 23773 h 3366579"/>
                <a:gd name="connsiteX2" fmla="*/ 3672591 w 3672591"/>
                <a:gd name="connsiteY2" fmla="*/ 3366579 h 3366579"/>
                <a:gd name="connsiteX3" fmla="*/ 1798820 w 3672591"/>
                <a:gd name="connsiteY3" fmla="*/ 3261648 h 3366579"/>
                <a:gd name="connsiteX0" fmla="*/ 1817335 w 3691106"/>
                <a:gd name="connsiteY0" fmla="*/ 3261648 h 3366579"/>
                <a:gd name="connsiteX1" fmla="*/ 18515 w 3691106"/>
                <a:gd name="connsiteY1" fmla="*/ 23773 h 3366579"/>
                <a:gd name="connsiteX2" fmla="*/ 3691106 w 3691106"/>
                <a:gd name="connsiteY2" fmla="*/ 3366579 h 3366579"/>
                <a:gd name="connsiteX3" fmla="*/ 1817335 w 3691106"/>
                <a:gd name="connsiteY3" fmla="*/ 3261648 h 3366579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17808 w 3691579"/>
                <a:gd name="connsiteY0" fmla="*/ 3261523 h 3366454"/>
                <a:gd name="connsiteX1" fmla="*/ 18988 w 3691579"/>
                <a:gd name="connsiteY1" fmla="*/ 23648 h 3366454"/>
                <a:gd name="connsiteX2" fmla="*/ 3691579 w 3691579"/>
                <a:gd name="connsiteY2" fmla="*/ 3366454 h 3366454"/>
                <a:gd name="connsiteX3" fmla="*/ 1817808 w 3691579"/>
                <a:gd name="connsiteY3" fmla="*/ 3261523 h 336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1579" h="3366454">
                  <a:moveTo>
                    <a:pt x="1817808" y="3261523"/>
                  </a:moveTo>
                  <a:cubicBezTo>
                    <a:pt x="2762188" y="2601956"/>
                    <a:pt x="-265824" y="1072960"/>
                    <a:pt x="18988" y="23648"/>
                  </a:cubicBezTo>
                  <a:cubicBezTo>
                    <a:pt x="1048313" y="-271159"/>
                    <a:pt x="1223198" y="2267175"/>
                    <a:pt x="3691579" y="3366454"/>
                  </a:cubicBezTo>
                  <a:cubicBezTo>
                    <a:pt x="3007028" y="3061654"/>
                    <a:pt x="2577310" y="3011687"/>
                    <a:pt x="1817808" y="32615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839449" y="2068643"/>
              <a:ext cx="539646" cy="241023"/>
            </a:xfrm>
            <a:custGeom>
              <a:avLst/>
              <a:gdLst>
                <a:gd name="connsiteX0" fmla="*/ 0 w 539646"/>
                <a:gd name="connsiteY0" fmla="*/ 74950 h 241023"/>
                <a:gd name="connsiteX1" fmla="*/ 314794 w 539646"/>
                <a:gd name="connsiteY1" fmla="*/ 239842 h 241023"/>
                <a:gd name="connsiteX2" fmla="*/ 539646 w 539646"/>
                <a:gd name="connsiteY2" fmla="*/ 0 h 24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646" h="241023">
                  <a:moveTo>
                    <a:pt x="0" y="74950"/>
                  </a:moveTo>
                  <a:cubicBezTo>
                    <a:pt x="112426" y="163642"/>
                    <a:pt x="224853" y="252334"/>
                    <a:pt x="314794" y="239842"/>
                  </a:cubicBezTo>
                  <a:cubicBezTo>
                    <a:pt x="404735" y="227350"/>
                    <a:pt x="472190" y="113675"/>
                    <a:pt x="53964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139252" y="1783829"/>
              <a:ext cx="299804" cy="1349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1229193" y="1791324"/>
              <a:ext cx="119922" cy="11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3327816" y="1876602"/>
            <a:ext cx="2728209" cy="2365615"/>
            <a:chOff x="839449" y="1565310"/>
            <a:chExt cx="3882453" cy="3366454"/>
          </a:xfrm>
        </p:grpSpPr>
        <p:sp>
          <p:nvSpPr>
            <p:cNvPr id="20" name="手繪多邊形 19"/>
            <p:cNvSpPr/>
            <p:nvPr/>
          </p:nvSpPr>
          <p:spPr>
            <a:xfrm>
              <a:off x="1030323" y="1565310"/>
              <a:ext cx="3691579" cy="3366454"/>
            </a:xfrm>
            <a:custGeom>
              <a:avLst/>
              <a:gdLst>
                <a:gd name="connsiteX0" fmla="*/ 1798820 w 3672591"/>
                <a:gd name="connsiteY0" fmla="*/ 3237875 h 3342806"/>
                <a:gd name="connsiteX1" fmla="*/ 0 w 3672591"/>
                <a:gd name="connsiteY1" fmla="*/ 0 h 3342806"/>
                <a:gd name="connsiteX2" fmla="*/ 3672591 w 3672591"/>
                <a:gd name="connsiteY2" fmla="*/ 3342806 h 3342806"/>
                <a:gd name="connsiteX3" fmla="*/ 1798820 w 3672591"/>
                <a:gd name="connsiteY3" fmla="*/ 3237875 h 3342806"/>
                <a:gd name="connsiteX0" fmla="*/ 1798820 w 3672591"/>
                <a:gd name="connsiteY0" fmla="*/ 3261648 h 3366579"/>
                <a:gd name="connsiteX1" fmla="*/ 0 w 3672591"/>
                <a:gd name="connsiteY1" fmla="*/ 23773 h 3366579"/>
                <a:gd name="connsiteX2" fmla="*/ 3672591 w 3672591"/>
                <a:gd name="connsiteY2" fmla="*/ 3366579 h 3366579"/>
                <a:gd name="connsiteX3" fmla="*/ 1798820 w 3672591"/>
                <a:gd name="connsiteY3" fmla="*/ 3261648 h 3366579"/>
                <a:gd name="connsiteX0" fmla="*/ 1817335 w 3691106"/>
                <a:gd name="connsiteY0" fmla="*/ 3261648 h 3366579"/>
                <a:gd name="connsiteX1" fmla="*/ 18515 w 3691106"/>
                <a:gd name="connsiteY1" fmla="*/ 23773 h 3366579"/>
                <a:gd name="connsiteX2" fmla="*/ 3691106 w 3691106"/>
                <a:gd name="connsiteY2" fmla="*/ 3366579 h 3366579"/>
                <a:gd name="connsiteX3" fmla="*/ 1817335 w 3691106"/>
                <a:gd name="connsiteY3" fmla="*/ 3261648 h 3366579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17808 w 3691579"/>
                <a:gd name="connsiteY0" fmla="*/ 3261523 h 3366454"/>
                <a:gd name="connsiteX1" fmla="*/ 18988 w 3691579"/>
                <a:gd name="connsiteY1" fmla="*/ 23648 h 3366454"/>
                <a:gd name="connsiteX2" fmla="*/ 3691579 w 3691579"/>
                <a:gd name="connsiteY2" fmla="*/ 3366454 h 3366454"/>
                <a:gd name="connsiteX3" fmla="*/ 1817808 w 3691579"/>
                <a:gd name="connsiteY3" fmla="*/ 3261523 h 336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1579" h="3366454">
                  <a:moveTo>
                    <a:pt x="1817808" y="3261523"/>
                  </a:moveTo>
                  <a:cubicBezTo>
                    <a:pt x="2762188" y="2601956"/>
                    <a:pt x="-265824" y="1072960"/>
                    <a:pt x="18988" y="23648"/>
                  </a:cubicBezTo>
                  <a:cubicBezTo>
                    <a:pt x="1048313" y="-271159"/>
                    <a:pt x="1223198" y="2267175"/>
                    <a:pt x="3691579" y="3366454"/>
                  </a:cubicBezTo>
                  <a:cubicBezTo>
                    <a:pt x="3007028" y="3061654"/>
                    <a:pt x="2577310" y="3011687"/>
                    <a:pt x="1817808" y="32615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839449" y="2068643"/>
              <a:ext cx="539646" cy="241023"/>
            </a:xfrm>
            <a:custGeom>
              <a:avLst/>
              <a:gdLst>
                <a:gd name="connsiteX0" fmla="*/ 0 w 539646"/>
                <a:gd name="connsiteY0" fmla="*/ 74950 h 241023"/>
                <a:gd name="connsiteX1" fmla="*/ 314794 w 539646"/>
                <a:gd name="connsiteY1" fmla="*/ 239842 h 241023"/>
                <a:gd name="connsiteX2" fmla="*/ 539646 w 539646"/>
                <a:gd name="connsiteY2" fmla="*/ 0 h 24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646" h="241023">
                  <a:moveTo>
                    <a:pt x="0" y="74950"/>
                  </a:moveTo>
                  <a:cubicBezTo>
                    <a:pt x="112426" y="163642"/>
                    <a:pt x="224853" y="252334"/>
                    <a:pt x="314794" y="239842"/>
                  </a:cubicBezTo>
                  <a:cubicBezTo>
                    <a:pt x="404735" y="227350"/>
                    <a:pt x="472190" y="113675"/>
                    <a:pt x="53964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1139252" y="1783829"/>
              <a:ext cx="299804" cy="1349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1229193" y="1791324"/>
              <a:ext cx="119922" cy="11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B0C099CE-C4B8-E278-0625-832D5F4CAB60}"/>
              </a:ext>
            </a:extLst>
          </p:cNvPr>
          <p:cNvGrpSpPr/>
          <p:nvPr/>
        </p:nvGrpSpPr>
        <p:grpSpPr>
          <a:xfrm flipH="1">
            <a:off x="6525720" y="1876602"/>
            <a:ext cx="2416615" cy="2320644"/>
            <a:chOff x="7470100" y="1459250"/>
            <a:chExt cx="3718310" cy="3570644"/>
          </a:xfrm>
        </p:grpSpPr>
        <p:sp>
          <p:nvSpPr>
            <p:cNvPr id="3" name="手繪多邊形: 圖案 2">
              <a:extLst>
                <a:ext uri="{FF2B5EF4-FFF2-40B4-BE49-F238E27FC236}">
                  <a16:creationId xmlns:a16="http://schemas.microsoft.com/office/drawing/2014/main" id="{DA67AEEB-CA5C-4F73-5743-F0D8D22BA587}"/>
                </a:ext>
              </a:extLst>
            </p:cNvPr>
            <p:cNvSpPr/>
            <p:nvPr/>
          </p:nvSpPr>
          <p:spPr>
            <a:xfrm>
              <a:off x="7637094" y="1459250"/>
              <a:ext cx="3551316" cy="3570644"/>
            </a:xfrm>
            <a:custGeom>
              <a:avLst/>
              <a:gdLst>
                <a:gd name="connsiteX0" fmla="*/ 1583267 w 3539067"/>
                <a:gd name="connsiteY0" fmla="*/ 3539067 h 3539067"/>
                <a:gd name="connsiteX1" fmla="*/ 3539067 w 3539067"/>
                <a:gd name="connsiteY1" fmla="*/ 3539067 h 3539067"/>
                <a:gd name="connsiteX2" fmla="*/ 0 w 3539067"/>
                <a:gd name="connsiteY2" fmla="*/ 0 h 3539067"/>
                <a:gd name="connsiteX3" fmla="*/ 1583267 w 3539067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597347 w 3553147"/>
                <a:gd name="connsiteY0" fmla="*/ 3539067 h 3539067"/>
                <a:gd name="connsiteX1" fmla="*/ 3553147 w 3553147"/>
                <a:gd name="connsiteY1" fmla="*/ 3539067 h 3539067"/>
                <a:gd name="connsiteX2" fmla="*/ 14080 w 3553147"/>
                <a:gd name="connsiteY2" fmla="*/ 0 h 3539067"/>
                <a:gd name="connsiteX3" fmla="*/ 1597347 w 3553147"/>
                <a:gd name="connsiteY3" fmla="*/ 3539067 h 3539067"/>
                <a:gd name="connsiteX0" fmla="*/ 1597347 w 3553147"/>
                <a:gd name="connsiteY0" fmla="*/ 3643982 h 3643982"/>
                <a:gd name="connsiteX1" fmla="*/ 3553147 w 3553147"/>
                <a:gd name="connsiteY1" fmla="*/ 3643982 h 3643982"/>
                <a:gd name="connsiteX2" fmla="*/ 14080 w 3553147"/>
                <a:gd name="connsiteY2" fmla="*/ 104915 h 3643982"/>
                <a:gd name="connsiteX3" fmla="*/ 1597347 w 3553147"/>
                <a:gd name="connsiteY3" fmla="*/ 3643982 h 3643982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89256 w 3545056"/>
                <a:gd name="connsiteY0" fmla="*/ 3630918 h 3630918"/>
                <a:gd name="connsiteX1" fmla="*/ 3545056 w 3545056"/>
                <a:gd name="connsiteY1" fmla="*/ 3630918 h 3630918"/>
                <a:gd name="connsiteX2" fmla="*/ 5989 w 3545056"/>
                <a:gd name="connsiteY2" fmla="*/ 91851 h 3630918"/>
                <a:gd name="connsiteX3" fmla="*/ 1589256 w 3545056"/>
                <a:gd name="connsiteY3" fmla="*/ 3630918 h 3630918"/>
                <a:gd name="connsiteX0" fmla="*/ 1589256 w 3545056"/>
                <a:gd name="connsiteY0" fmla="*/ 3570644 h 3570644"/>
                <a:gd name="connsiteX1" fmla="*/ 3545056 w 3545056"/>
                <a:gd name="connsiteY1" fmla="*/ 3570644 h 3570644"/>
                <a:gd name="connsiteX2" fmla="*/ 5989 w 3545056"/>
                <a:gd name="connsiteY2" fmla="*/ 31577 h 3570644"/>
                <a:gd name="connsiteX3" fmla="*/ 1589256 w 354505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516 w 3551316"/>
                <a:gd name="connsiteY0" fmla="*/ 3570644 h 3570644"/>
                <a:gd name="connsiteX1" fmla="*/ 3551316 w 3551316"/>
                <a:gd name="connsiteY1" fmla="*/ 3570644 h 3570644"/>
                <a:gd name="connsiteX2" fmla="*/ 12249 w 3551316"/>
                <a:gd name="connsiteY2" fmla="*/ 31577 h 3570644"/>
                <a:gd name="connsiteX3" fmla="*/ 1595516 w 3551316"/>
                <a:gd name="connsiteY3" fmla="*/ 3570644 h 35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1316" h="3570644">
                  <a:moveTo>
                    <a:pt x="1595516" y="3570644"/>
                  </a:moveTo>
                  <a:cubicBezTo>
                    <a:pt x="2873983" y="3138844"/>
                    <a:pt x="2746983" y="3358977"/>
                    <a:pt x="3551316" y="3570644"/>
                  </a:cubicBezTo>
                  <a:cubicBezTo>
                    <a:pt x="1753560" y="2924355"/>
                    <a:pt x="1166538" y="-355067"/>
                    <a:pt x="12249" y="31577"/>
                  </a:cubicBezTo>
                  <a:cubicBezTo>
                    <a:pt x="-221994" y="1380599"/>
                    <a:pt x="2998159" y="2365554"/>
                    <a:pt x="1595516" y="357064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9FDE681-6F2E-284B-8FA7-054A7C5FCAF6}"/>
                </a:ext>
              </a:extLst>
            </p:cNvPr>
            <p:cNvGrpSpPr/>
            <p:nvPr/>
          </p:nvGrpSpPr>
          <p:grpSpPr>
            <a:xfrm>
              <a:off x="7470100" y="1556115"/>
              <a:ext cx="497962" cy="753551"/>
              <a:chOff x="6719872" y="1918741"/>
              <a:chExt cx="497962" cy="753551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6987EB01-B178-795E-7A96-6A52534FEBD2}"/>
                  </a:ext>
                </a:extLst>
              </p:cNvPr>
              <p:cNvGrpSpPr/>
              <p:nvPr/>
            </p:nvGrpSpPr>
            <p:grpSpPr>
              <a:xfrm>
                <a:off x="6968067" y="1918741"/>
                <a:ext cx="249767" cy="152764"/>
                <a:chOff x="6769100" y="1851285"/>
                <a:chExt cx="465667" cy="284814"/>
              </a:xfrm>
            </p:grpSpPr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AA441B81-9714-680E-1A32-CDF5865A10DB}"/>
                    </a:ext>
                  </a:extLst>
                </p:cNvPr>
                <p:cNvSpPr/>
                <p:nvPr/>
              </p:nvSpPr>
              <p:spPr>
                <a:xfrm>
                  <a:off x="6769100" y="1851285"/>
                  <a:ext cx="465667" cy="284814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058A7491-9E54-BE7C-788D-BBA6C4B9C4AD}"/>
                    </a:ext>
                  </a:extLst>
                </p:cNvPr>
                <p:cNvSpPr/>
                <p:nvPr/>
              </p:nvSpPr>
              <p:spPr>
                <a:xfrm>
                  <a:off x="6908237" y="1897380"/>
                  <a:ext cx="187392" cy="18739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" name="手繪多邊形: 圖案 6">
                <a:extLst>
                  <a:ext uri="{FF2B5EF4-FFF2-40B4-BE49-F238E27FC236}">
                    <a16:creationId xmlns:a16="http://schemas.microsoft.com/office/drawing/2014/main" id="{9BEE10EA-B4DF-45AC-16FB-0DAAE7F4BE6B}"/>
                  </a:ext>
                </a:extLst>
              </p:cNvPr>
              <p:cNvSpPr/>
              <p:nvPr/>
            </p:nvSpPr>
            <p:spPr>
              <a:xfrm>
                <a:off x="6719872" y="2355320"/>
                <a:ext cx="423333" cy="316972"/>
              </a:xfrm>
              <a:custGeom>
                <a:avLst/>
                <a:gdLst>
                  <a:gd name="connsiteX0" fmla="*/ 0 w 423333"/>
                  <a:gd name="connsiteY0" fmla="*/ 143933 h 316972"/>
                  <a:gd name="connsiteX1" fmla="*/ 245533 w 423333"/>
                  <a:gd name="connsiteY1" fmla="*/ 313267 h 316972"/>
                  <a:gd name="connsiteX2" fmla="*/ 423333 w 423333"/>
                  <a:gd name="connsiteY2" fmla="*/ 0 h 316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333" h="316972">
                    <a:moveTo>
                      <a:pt x="0" y="143933"/>
                    </a:moveTo>
                    <a:cubicBezTo>
                      <a:pt x="87489" y="240594"/>
                      <a:pt x="174978" y="337256"/>
                      <a:pt x="245533" y="313267"/>
                    </a:cubicBezTo>
                    <a:cubicBezTo>
                      <a:pt x="316088" y="289278"/>
                      <a:pt x="369710" y="144639"/>
                      <a:pt x="42333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0382665-52CA-E0E1-E37B-D5EFC93F0863}"/>
              </a:ext>
            </a:extLst>
          </p:cNvPr>
          <p:cNvGrpSpPr/>
          <p:nvPr/>
        </p:nvGrpSpPr>
        <p:grpSpPr>
          <a:xfrm>
            <a:off x="8829530" y="1854116"/>
            <a:ext cx="2416615" cy="2320644"/>
            <a:chOff x="7470100" y="1459250"/>
            <a:chExt cx="3718310" cy="3570644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19D05A9-2AA8-EC03-D2C0-5F3014FF8E82}"/>
                </a:ext>
              </a:extLst>
            </p:cNvPr>
            <p:cNvSpPr/>
            <p:nvPr/>
          </p:nvSpPr>
          <p:spPr>
            <a:xfrm>
              <a:off x="7637094" y="1459250"/>
              <a:ext cx="3551316" cy="3570644"/>
            </a:xfrm>
            <a:custGeom>
              <a:avLst/>
              <a:gdLst>
                <a:gd name="connsiteX0" fmla="*/ 1583267 w 3539067"/>
                <a:gd name="connsiteY0" fmla="*/ 3539067 h 3539067"/>
                <a:gd name="connsiteX1" fmla="*/ 3539067 w 3539067"/>
                <a:gd name="connsiteY1" fmla="*/ 3539067 h 3539067"/>
                <a:gd name="connsiteX2" fmla="*/ 0 w 3539067"/>
                <a:gd name="connsiteY2" fmla="*/ 0 h 3539067"/>
                <a:gd name="connsiteX3" fmla="*/ 1583267 w 3539067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597347 w 3553147"/>
                <a:gd name="connsiteY0" fmla="*/ 3539067 h 3539067"/>
                <a:gd name="connsiteX1" fmla="*/ 3553147 w 3553147"/>
                <a:gd name="connsiteY1" fmla="*/ 3539067 h 3539067"/>
                <a:gd name="connsiteX2" fmla="*/ 14080 w 3553147"/>
                <a:gd name="connsiteY2" fmla="*/ 0 h 3539067"/>
                <a:gd name="connsiteX3" fmla="*/ 1597347 w 3553147"/>
                <a:gd name="connsiteY3" fmla="*/ 3539067 h 3539067"/>
                <a:gd name="connsiteX0" fmla="*/ 1597347 w 3553147"/>
                <a:gd name="connsiteY0" fmla="*/ 3643982 h 3643982"/>
                <a:gd name="connsiteX1" fmla="*/ 3553147 w 3553147"/>
                <a:gd name="connsiteY1" fmla="*/ 3643982 h 3643982"/>
                <a:gd name="connsiteX2" fmla="*/ 14080 w 3553147"/>
                <a:gd name="connsiteY2" fmla="*/ 104915 h 3643982"/>
                <a:gd name="connsiteX3" fmla="*/ 1597347 w 3553147"/>
                <a:gd name="connsiteY3" fmla="*/ 3643982 h 3643982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89256 w 3545056"/>
                <a:gd name="connsiteY0" fmla="*/ 3630918 h 3630918"/>
                <a:gd name="connsiteX1" fmla="*/ 3545056 w 3545056"/>
                <a:gd name="connsiteY1" fmla="*/ 3630918 h 3630918"/>
                <a:gd name="connsiteX2" fmla="*/ 5989 w 3545056"/>
                <a:gd name="connsiteY2" fmla="*/ 91851 h 3630918"/>
                <a:gd name="connsiteX3" fmla="*/ 1589256 w 3545056"/>
                <a:gd name="connsiteY3" fmla="*/ 3630918 h 3630918"/>
                <a:gd name="connsiteX0" fmla="*/ 1589256 w 3545056"/>
                <a:gd name="connsiteY0" fmla="*/ 3570644 h 3570644"/>
                <a:gd name="connsiteX1" fmla="*/ 3545056 w 3545056"/>
                <a:gd name="connsiteY1" fmla="*/ 3570644 h 3570644"/>
                <a:gd name="connsiteX2" fmla="*/ 5989 w 3545056"/>
                <a:gd name="connsiteY2" fmla="*/ 31577 h 3570644"/>
                <a:gd name="connsiteX3" fmla="*/ 1589256 w 354505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516 w 3551316"/>
                <a:gd name="connsiteY0" fmla="*/ 3570644 h 3570644"/>
                <a:gd name="connsiteX1" fmla="*/ 3551316 w 3551316"/>
                <a:gd name="connsiteY1" fmla="*/ 3570644 h 3570644"/>
                <a:gd name="connsiteX2" fmla="*/ 12249 w 3551316"/>
                <a:gd name="connsiteY2" fmla="*/ 31577 h 3570644"/>
                <a:gd name="connsiteX3" fmla="*/ 1595516 w 3551316"/>
                <a:gd name="connsiteY3" fmla="*/ 3570644 h 35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1316" h="3570644">
                  <a:moveTo>
                    <a:pt x="1595516" y="3570644"/>
                  </a:moveTo>
                  <a:cubicBezTo>
                    <a:pt x="2873983" y="3138844"/>
                    <a:pt x="2746983" y="3358977"/>
                    <a:pt x="3551316" y="3570644"/>
                  </a:cubicBezTo>
                  <a:cubicBezTo>
                    <a:pt x="1753560" y="2924355"/>
                    <a:pt x="1166538" y="-355067"/>
                    <a:pt x="12249" y="31577"/>
                  </a:cubicBezTo>
                  <a:cubicBezTo>
                    <a:pt x="-221994" y="1380599"/>
                    <a:pt x="2998159" y="2365554"/>
                    <a:pt x="1595516" y="357064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8B788C66-9480-9A86-EBF5-1FBE61A68A5D}"/>
                </a:ext>
              </a:extLst>
            </p:cNvPr>
            <p:cNvGrpSpPr/>
            <p:nvPr/>
          </p:nvGrpSpPr>
          <p:grpSpPr>
            <a:xfrm>
              <a:off x="7470100" y="1556115"/>
              <a:ext cx="497962" cy="753551"/>
              <a:chOff x="6719872" y="1918741"/>
              <a:chExt cx="497962" cy="753551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BDE6982D-168D-C66D-A370-847A9A201B13}"/>
                  </a:ext>
                </a:extLst>
              </p:cNvPr>
              <p:cNvGrpSpPr/>
              <p:nvPr/>
            </p:nvGrpSpPr>
            <p:grpSpPr>
              <a:xfrm>
                <a:off x="6968067" y="1918741"/>
                <a:ext cx="249767" cy="152764"/>
                <a:chOff x="6769100" y="1851285"/>
                <a:chExt cx="465667" cy="284814"/>
              </a:xfrm>
            </p:grpSpPr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AFB872CC-19E0-68E4-F445-1FC5FC498972}"/>
                    </a:ext>
                  </a:extLst>
                </p:cNvPr>
                <p:cNvSpPr/>
                <p:nvPr/>
              </p:nvSpPr>
              <p:spPr>
                <a:xfrm>
                  <a:off x="6769100" y="1851285"/>
                  <a:ext cx="465667" cy="284814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D07CABC0-9D5E-7B80-5ECC-BCE67C508329}"/>
                    </a:ext>
                  </a:extLst>
                </p:cNvPr>
                <p:cNvSpPr/>
                <p:nvPr/>
              </p:nvSpPr>
              <p:spPr>
                <a:xfrm>
                  <a:off x="6908237" y="1897380"/>
                  <a:ext cx="187392" cy="18739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9C38A8F6-9182-C772-7CEF-83F8FFC19EE4}"/>
                  </a:ext>
                </a:extLst>
              </p:cNvPr>
              <p:cNvSpPr/>
              <p:nvPr/>
            </p:nvSpPr>
            <p:spPr>
              <a:xfrm>
                <a:off x="6719872" y="2355320"/>
                <a:ext cx="423333" cy="316972"/>
              </a:xfrm>
              <a:custGeom>
                <a:avLst/>
                <a:gdLst>
                  <a:gd name="connsiteX0" fmla="*/ 0 w 423333"/>
                  <a:gd name="connsiteY0" fmla="*/ 143933 h 316972"/>
                  <a:gd name="connsiteX1" fmla="*/ 245533 w 423333"/>
                  <a:gd name="connsiteY1" fmla="*/ 313267 h 316972"/>
                  <a:gd name="connsiteX2" fmla="*/ 423333 w 423333"/>
                  <a:gd name="connsiteY2" fmla="*/ 0 h 316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333" h="316972">
                    <a:moveTo>
                      <a:pt x="0" y="143933"/>
                    </a:moveTo>
                    <a:cubicBezTo>
                      <a:pt x="87489" y="240594"/>
                      <a:pt x="174978" y="337256"/>
                      <a:pt x="245533" y="313267"/>
                    </a:cubicBezTo>
                    <a:cubicBezTo>
                      <a:pt x="316088" y="289278"/>
                      <a:pt x="369710" y="144639"/>
                      <a:pt x="42333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03073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 </a:t>
            </a:r>
            <a:r>
              <a:rPr lang="zh-TW" altLang="en-US" dirty="0"/>
              <a:t>自由變形</a:t>
            </a:r>
          </a:p>
        </p:txBody>
      </p:sp>
      <p:grpSp>
        <p:nvGrpSpPr>
          <p:cNvPr id="14" name="群組 13"/>
          <p:cNvGrpSpPr/>
          <p:nvPr/>
        </p:nvGrpSpPr>
        <p:grpSpPr>
          <a:xfrm flipH="1">
            <a:off x="704538" y="2356287"/>
            <a:ext cx="2728209" cy="2365615"/>
            <a:chOff x="839449" y="1565310"/>
            <a:chExt cx="3882453" cy="3366454"/>
          </a:xfrm>
        </p:grpSpPr>
        <p:sp>
          <p:nvSpPr>
            <p:cNvPr id="15" name="手繪多邊形 14"/>
            <p:cNvSpPr/>
            <p:nvPr/>
          </p:nvSpPr>
          <p:spPr>
            <a:xfrm>
              <a:off x="1030323" y="1565310"/>
              <a:ext cx="3691579" cy="3366454"/>
            </a:xfrm>
            <a:custGeom>
              <a:avLst/>
              <a:gdLst>
                <a:gd name="connsiteX0" fmla="*/ 1798820 w 3672591"/>
                <a:gd name="connsiteY0" fmla="*/ 3237875 h 3342806"/>
                <a:gd name="connsiteX1" fmla="*/ 0 w 3672591"/>
                <a:gd name="connsiteY1" fmla="*/ 0 h 3342806"/>
                <a:gd name="connsiteX2" fmla="*/ 3672591 w 3672591"/>
                <a:gd name="connsiteY2" fmla="*/ 3342806 h 3342806"/>
                <a:gd name="connsiteX3" fmla="*/ 1798820 w 3672591"/>
                <a:gd name="connsiteY3" fmla="*/ 3237875 h 3342806"/>
                <a:gd name="connsiteX0" fmla="*/ 1798820 w 3672591"/>
                <a:gd name="connsiteY0" fmla="*/ 3261648 h 3366579"/>
                <a:gd name="connsiteX1" fmla="*/ 0 w 3672591"/>
                <a:gd name="connsiteY1" fmla="*/ 23773 h 3366579"/>
                <a:gd name="connsiteX2" fmla="*/ 3672591 w 3672591"/>
                <a:gd name="connsiteY2" fmla="*/ 3366579 h 3366579"/>
                <a:gd name="connsiteX3" fmla="*/ 1798820 w 3672591"/>
                <a:gd name="connsiteY3" fmla="*/ 3261648 h 3366579"/>
                <a:gd name="connsiteX0" fmla="*/ 1817335 w 3691106"/>
                <a:gd name="connsiteY0" fmla="*/ 3261648 h 3366579"/>
                <a:gd name="connsiteX1" fmla="*/ 18515 w 3691106"/>
                <a:gd name="connsiteY1" fmla="*/ 23773 h 3366579"/>
                <a:gd name="connsiteX2" fmla="*/ 3691106 w 3691106"/>
                <a:gd name="connsiteY2" fmla="*/ 3366579 h 3366579"/>
                <a:gd name="connsiteX3" fmla="*/ 1817335 w 3691106"/>
                <a:gd name="connsiteY3" fmla="*/ 3261648 h 3366579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17808 w 3691579"/>
                <a:gd name="connsiteY0" fmla="*/ 3261523 h 3366454"/>
                <a:gd name="connsiteX1" fmla="*/ 18988 w 3691579"/>
                <a:gd name="connsiteY1" fmla="*/ 23648 h 3366454"/>
                <a:gd name="connsiteX2" fmla="*/ 3691579 w 3691579"/>
                <a:gd name="connsiteY2" fmla="*/ 3366454 h 3366454"/>
                <a:gd name="connsiteX3" fmla="*/ 1817808 w 3691579"/>
                <a:gd name="connsiteY3" fmla="*/ 3261523 h 336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1579" h="3366454">
                  <a:moveTo>
                    <a:pt x="1817808" y="3261523"/>
                  </a:moveTo>
                  <a:cubicBezTo>
                    <a:pt x="2762188" y="2601956"/>
                    <a:pt x="-265824" y="1072960"/>
                    <a:pt x="18988" y="23648"/>
                  </a:cubicBezTo>
                  <a:cubicBezTo>
                    <a:pt x="1048313" y="-271159"/>
                    <a:pt x="1223198" y="2267175"/>
                    <a:pt x="3691579" y="3366454"/>
                  </a:cubicBezTo>
                  <a:cubicBezTo>
                    <a:pt x="3007028" y="3061654"/>
                    <a:pt x="2577310" y="3011687"/>
                    <a:pt x="1817808" y="32615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839449" y="2068643"/>
              <a:ext cx="539646" cy="241023"/>
            </a:xfrm>
            <a:custGeom>
              <a:avLst/>
              <a:gdLst>
                <a:gd name="connsiteX0" fmla="*/ 0 w 539646"/>
                <a:gd name="connsiteY0" fmla="*/ 74950 h 241023"/>
                <a:gd name="connsiteX1" fmla="*/ 314794 w 539646"/>
                <a:gd name="connsiteY1" fmla="*/ 239842 h 241023"/>
                <a:gd name="connsiteX2" fmla="*/ 539646 w 539646"/>
                <a:gd name="connsiteY2" fmla="*/ 0 h 24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646" h="241023">
                  <a:moveTo>
                    <a:pt x="0" y="74950"/>
                  </a:moveTo>
                  <a:cubicBezTo>
                    <a:pt x="112426" y="163642"/>
                    <a:pt x="224853" y="252334"/>
                    <a:pt x="314794" y="239842"/>
                  </a:cubicBezTo>
                  <a:cubicBezTo>
                    <a:pt x="404735" y="227350"/>
                    <a:pt x="472190" y="113675"/>
                    <a:pt x="53964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139252" y="1783829"/>
              <a:ext cx="299804" cy="1349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1229193" y="1791324"/>
              <a:ext cx="119922" cy="11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3327816" y="1876602"/>
            <a:ext cx="2728209" cy="2365615"/>
            <a:chOff x="839449" y="1565310"/>
            <a:chExt cx="3882453" cy="3366454"/>
          </a:xfrm>
        </p:grpSpPr>
        <p:sp>
          <p:nvSpPr>
            <p:cNvPr id="20" name="手繪多邊形 19"/>
            <p:cNvSpPr/>
            <p:nvPr/>
          </p:nvSpPr>
          <p:spPr>
            <a:xfrm>
              <a:off x="1030323" y="1565310"/>
              <a:ext cx="3691579" cy="3366454"/>
            </a:xfrm>
            <a:custGeom>
              <a:avLst/>
              <a:gdLst>
                <a:gd name="connsiteX0" fmla="*/ 1798820 w 3672591"/>
                <a:gd name="connsiteY0" fmla="*/ 3237875 h 3342806"/>
                <a:gd name="connsiteX1" fmla="*/ 0 w 3672591"/>
                <a:gd name="connsiteY1" fmla="*/ 0 h 3342806"/>
                <a:gd name="connsiteX2" fmla="*/ 3672591 w 3672591"/>
                <a:gd name="connsiteY2" fmla="*/ 3342806 h 3342806"/>
                <a:gd name="connsiteX3" fmla="*/ 1798820 w 3672591"/>
                <a:gd name="connsiteY3" fmla="*/ 3237875 h 3342806"/>
                <a:gd name="connsiteX0" fmla="*/ 1798820 w 3672591"/>
                <a:gd name="connsiteY0" fmla="*/ 3261648 h 3366579"/>
                <a:gd name="connsiteX1" fmla="*/ 0 w 3672591"/>
                <a:gd name="connsiteY1" fmla="*/ 23773 h 3366579"/>
                <a:gd name="connsiteX2" fmla="*/ 3672591 w 3672591"/>
                <a:gd name="connsiteY2" fmla="*/ 3366579 h 3366579"/>
                <a:gd name="connsiteX3" fmla="*/ 1798820 w 3672591"/>
                <a:gd name="connsiteY3" fmla="*/ 3261648 h 3366579"/>
                <a:gd name="connsiteX0" fmla="*/ 1817335 w 3691106"/>
                <a:gd name="connsiteY0" fmla="*/ 3261648 h 3366579"/>
                <a:gd name="connsiteX1" fmla="*/ 18515 w 3691106"/>
                <a:gd name="connsiteY1" fmla="*/ 23773 h 3366579"/>
                <a:gd name="connsiteX2" fmla="*/ 3691106 w 3691106"/>
                <a:gd name="connsiteY2" fmla="*/ 3366579 h 3366579"/>
                <a:gd name="connsiteX3" fmla="*/ 1817335 w 3691106"/>
                <a:gd name="connsiteY3" fmla="*/ 3261648 h 3366579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17808 w 3691579"/>
                <a:gd name="connsiteY0" fmla="*/ 3261523 h 3366454"/>
                <a:gd name="connsiteX1" fmla="*/ 18988 w 3691579"/>
                <a:gd name="connsiteY1" fmla="*/ 23648 h 3366454"/>
                <a:gd name="connsiteX2" fmla="*/ 3691579 w 3691579"/>
                <a:gd name="connsiteY2" fmla="*/ 3366454 h 3366454"/>
                <a:gd name="connsiteX3" fmla="*/ 1817808 w 3691579"/>
                <a:gd name="connsiteY3" fmla="*/ 3261523 h 336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1579" h="3366454">
                  <a:moveTo>
                    <a:pt x="1817808" y="3261523"/>
                  </a:moveTo>
                  <a:cubicBezTo>
                    <a:pt x="2762188" y="2601956"/>
                    <a:pt x="-265824" y="1072960"/>
                    <a:pt x="18988" y="23648"/>
                  </a:cubicBezTo>
                  <a:cubicBezTo>
                    <a:pt x="1048313" y="-271159"/>
                    <a:pt x="1223198" y="2267175"/>
                    <a:pt x="3691579" y="3366454"/>
                  </a:cubicBezTo>
                  <a:cubicBezTo>
                    <a:pt x="3007028" y="3061654"/>
                    <a:pt x="2577310" y="3011687"/>
                    <a:pt x="1817808" y="32615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839449" y="2068643"/>
              <a:ext cx="539646" cy="241023"/>
            </a:xfrm>
            <a:custGeom>
              <a:avLst/>
              <a:gdLst>
                <a:gd name="connsiteX0" fmla="*/ 0 w 539646"/>
                <a:gd name="connsiteY0" fmla="*/ 74950 h 241023"/>
                <a:gd name="connsiteX1" fmla="*/ 314794 w 539646"/>
                <a:gd name="connsiteY1" fmla="*/ 239842 h 241023"/>
                <a:gd name="connsiteX2" fmla="*/ 539646 w 539646"/>
                <a:gd name="connsiteY2" fmla="*/ 0 h 24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646" h="241023">
                  <a:moveTo>
                    <a:pt x="0" y="74950"/>
                  </a:moveTo>
                  <a:cubicBezTo>
                    <a:pt x="112426" y="163642"/>
                    <a:pt x="224853" y="252334"/>
                    <a:pt x="314794" y="239842"/>
                  </a:cubicBezTo>
                  <a:cubicBezTo>
                    <a:pt x="404735" y="227350"/>
                    <a:pt x="472190" y="113675"/>
                    <a:pt x="53964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1139252" y="1783829"/>
              <a:ext cx="299804" cy="1349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1229193" y="1791324"/>
              <a:ext cx="119922" cy="11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F695ECE8-A363-A796-DFAB-C27B18C4D260}"/>
              </a:ext>
            </a:extLst>
          </p:cNvPr>
          <p:cNvGrpSpPr/>
          <p:nvPr/>
        </p:nvGrpSpPr>
        <p:grpSpPr>
          <a:xfrm flipH="1">
            <a:off x="6467181" y="2879347"/>
            <a:ext cx="2416615" cy="2320644"/>
            <a:chOff x="7470100" y="1459250"/>
            <a:chExt cx="3718310" cy="3570644"/>
          </a:xfrm>
        </p:grpSpPr>
        <p:sp>
          <p:nvSpPr>
            <p:cNvPr id="3" name="手繪多邊形: 圖案 2">
              <a:extLst>
                <a:ext uri="{FF2B5EF4-FFF2-40B4-BE49-F238E27FC236}">
                  <a16:creationId xmlns:a16="http://schemas.microsoft.com/office/drawing/2014/main" id="{0C823F8F-2471-F705-074C-42AE13E25CD7}"/>
                </a:ext>
              </a:extLst>
            </p:cNvPr>
            <p:cNvSpPr/>
            <p:nvPr/>
          </p:nvSpPr>
          <p:spPr>
            <a:xfrm>
              <a:off x="7637094" y="1459250"/>
              <a:ext cx="3551316" cy="3570644"/>
            </a:xfrm>
            <a:custGeom>
              <a:avLst/>
              <a:gdLst>
                <a:gd name="connsiteX0" fmla="*/ 1583267 w 3539067"/>
                <a:gd name="connsiteY0" fmla="*/ 3539067 h 3539067"/>
                <a:gd name="connsiteX1" fmla="*/ 3539067 w 3539067"/>
                <a:gd name="connsiteY1" fmla="*/ 3539067 h 3539067"/>
                <a:gd name="connsiteX2" fmla="*/ 0 w 3539067"/>
                <a:gd name="connsiteY2" fmla="*/ 0 h 3539067"/>
                <a:gd name="connsiteX3" fmla="*/ 1583267 w 3539067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597347 w 3553147"/>
                <a:gd name="connsiteY0" fmla="*/ 3539067 h 3539067"/>
                <a:gd name="connsiteX1" fmla="*/ 3553147 w 3553147"/>
                <a:gd name="connsiteY1" fmla="*/ 3539067 h 3539067"/>
                <a:gd name="connsiteX2" fmla="*/ 14080 w 3553147"/>
                <a:gd name="connsiteY2" fmla="*/ 0 h 3539067"/>
                <a:gd name="connsiteX3" fmla="*/ 1597347 w 3553147"/>
                <a:gd name="connsiteY3" fmla="*/ 3539067 h 3539067"/>
                <a:gd name="connsiteX0" fmla="*/ 1597347 w 3553147"/>
                <a:gd name="connsiteY0" fmla="*/ 3643982 h 3643982"/>
                <a:gd name="connsiteX1" fmla="*/ 3553147 w 3553147"/>
                <a:gd name="connsiteY1" fmla="*/ 3643982 h 3643982"/>
                <a:gd name="connsiteX2" fmla="*/ 14080 w 3553147"/>
                <a:gd name="connsiteY2" fmla="*/ 104915 h 3643982"/>
                <a:gd name="connsiteX3" fmla="*/ 1597347 w 3553147"/>
                <a:gd name="connsiteY3" fmla="*/ 3643982 h 3643982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89256 w 3545056"/>
                <a:gd name="connsiteY0" fmla="*/ 3630918 h 3630918"/>
                <a:gd name="connsiteX1" fmla="*/ 3545056 w 3545056"/>
                <a:gd name="connsiteY1" fmla="*/ 3630918 h 3630918"/>
                <a:gd name="connsiteX2" fmla="*/ 5989 w 3545056"/>
                <a:gd name="connsiteY2" fmla="*/ 91851 h 3630918"/>
                <a:gd name="connsiteX3" fmla="*/ 1589256 w 3545056"/>
                <a:gd name="connsiteY3" fmla="*/ 3630918 h 3630918"/>
                <a:gd name="connsiteX0" fmla="*/ 1589256 w 3545056"/>
                <a:gd name="connsiteY0" fmla="*/ 3570644 h 3570644"/>
                <a:gd name="connsiteX1" fmla="*/ 3545056 w 3545056"/>
                <a:gd name="connsiteY1" fmla="*/ 3570644 h 3570644"/>
                <a:gd name="connsiteX2" fmla="*/ 5989 w 3545056"/>
                <a:gd name="connsiteY2" fmla="*/ 31577 h 3570644"/>
                <a:gd name="connsiteX3" fmla="*/ 1589256 w 354505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516 w 3551316"/>
                <a:gd name="connsiteY0" fmla="*/ 3570644 h 3570644"/>
                <a:gd name="connsiteX1" fmla="*/ 3551316 w 3551316"/>
                <a:gd name="connsiteY1" fmla="*/ 3570644 h 3570644"/>
                <a:gd name="connsiteX2" fmla="*/ 12249 w 3551316"/>
                <a:gd name="connsiteY2" fmla="*/ 31577 h 3570644"/>
                <a:gd name="connsiteX3" fmla="*/ 1595516 w 3551316"/>
                <a:gd name="connsiteY3" fmla="*/ 3570644 h 35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1316" h="3570644">
                  <a:moveTo>
                    <a:pt x="1595516" y="3570644"/>
                  </a:moveTo>
                  <a:cubicBezTo>
                    <a:pt x="2873983" y="3138844"/>
                    <a:pt x="2746983" y="3358977"/>
                    <a:pt x="3551316" y="3570644"/>
                  </a:cubicBezTo>
                  <a:cubicBezTo>
                    <a:pt x="1753560" y="2924355"/>
                    <a:pt x="1166538" y="-355067"/>
                    <a:pt x="12249" y="31577"/>
                  </a:cubicBezTo>
                  <a:cubicBezTo>
                    <a:pt x="-221994" y="1380599"/>
                    <a:pt x="2998159" y="2365554"/>
                    <a:pt x="1595516" y="357064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F38DF346-97B7-DCEA-6D58-029AA0C542FB}"/>
                </a:ext>
              </a:extLst>
            </p:cNvPr>
            <p:cNvGrpSpPr/>
            <p:nvPr/>
          </p:nvGrpSpPr>
          <p:grpSpPr>
            <a:xfrm>
              <a:off x="7470100" y="1556115"/>
              <a:ext cx="497962" cy="753551"/>
              <a:chOff x="6719872" y="1918741"/>
              <a:chExt cx="497962" cy="753551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DD217699-0FC0-5D0E-8E24-21D99B30E1C1}"/>
                  </a:ext>
                </a:extLst>
              </p:cNvPr>
              <p:cNvGrpSpPr/>
              <p:nvPr/>
            </p:nvGrpSpPr>
            <p:grpSpPr>
              <a:xfrm>
                <a:off x="6968067" y="1918741"/>
                <a:ext cx="249767" cy="152764"/>
                <a:chOff x="6769100" y="1851285"/>
                <a:chExt cx="465667" cy="284814"/>
              </a:xfrm>
            </p:grpSpPr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9E0813BA-065A-B68D-1A77-D8DE145C3AAF}"/>
                    </a:ext>
                  </a:extLst>
                </p:cNvPr>
                <p:cNvSpPr/>
                <p:nvPr/>
              </p:nvSpPr>
              <p:spPr>
                <a:xfrm>
                  <a:off x="6769100" y="1851285"/>
                  <a:ext cx="465667" cy="284814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0F07313E-9EC6-4312-08D9-5591B916930F}"/>
                    </a:ext>
                  </a:extLst>
                </p:cNvPr>
                <p:cNvSpPr/>
                <p:nvPr/>
              </p:nvSpPr>
              <p:spPr>
                <a:xfrm>
                  <a:off x="6908237" y="1897380"/>
                  <a:ext cx="187392" cy="18739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" name="手繪多邊形: 圖案 6">
                <a:extLst>
                  <a:ext uri="{FF2B5EF4-FFF2-40B4-BE49-F238E27FC236}">
                    <a16:creationId xmlns:a16="http://schemas.microsoft.com/office/drawing/2014/main" id="{9D441570-1308-21AE-341E-155955D828B3}"/>
                  </a:ext>
                </a:extLst>
              </p:cNvPr>
              <p:cNvSpPr/>
              <p:nvPr/>
            </p:nvSpPr>
            <p:spPr>
              <a:xfrm>
                <a:off x="6719872" y="2355320"/>
                <a:ext cx="423333" cy="316972"/>
              </a:xfrm>
              <a:custGeom>
                <a:avLst/>
                <a:gdLst>
                  <a:gd name="connsiteX0" fmla="*/ 0 w 423333"/>
                  <a:gd name="connsiteY0" fmla="*/ 143933 h 316972"/>
                  <a:gd name="connsiteX1" fmla="*/ 245533 w 423333"/>
                  <a:gd name="connsiteY1" fmla="*/ 313267 h 316972"/>
                  <a:gd name="connsiteX2" fmla="*/ 423333 w 423333"/>
                  <a:gd name="connsiteY2" fmla="*/ 0 h 316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333" h="316972">
                    <a:moveTo>
                      <a:pt x="0" y="143933"/>
                    </a:moveTo>
                    <a:cubicBezTo>
                      <a:pt x="87489" y="240594"/>
                      <a:pt x="174978" y="337256"/>
                      <a:pt x="245533" y="313267"/>
                    </a:cubicBezTo>
                    <a:cubicBezTo>
                      <a:pt x="316088" y="289278"/>
                      <a:pt x="369710" y="144639"/>
                      <a:pt x="42333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6364DB7-5DFE-CC57-4171-A9E38422CE8A}"/>
              </a:ext>
            </a:extLst>
          </p:cNvPr>
          <p:cNvGrpSpPr/>
          <p:nvPr/>
        </p:nvGrpSpPr>
        <p:grpSpPr>
          <a:xfrm>
            <a:off x="8829530" y="1854116"/>
            <a:ext cx="2416615" cy="2320644"/>
            <a:chOff x="7470100" y="1459250"/>
            <a:chExt cx="3718310" cy="3570644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28677ED3-3D8A-D068-7E96-8DB142945608}"/>
                </a:ext>
              </a:extLst>
            </p:cNvPr>
            <p:cNvSpPr/>
            <p:nvPr/>
          </p:nvSpPr>
          <p:spPr>
            <a:xfrm>
              <a:off x="7637094" y="1459250"/>
              <a:ext cx="3551316" cy="3570644"/>
            </a:xfrm>
            <a:custGeom>
              <a:avLst/>
              <a:gdLst>
                <a:gd name="connsiteX0" fmla="*/ 1583267 w 3539067"/>
                <a:gd name="connsiteY0" fmla="*/ 3539067 h 3539067"/>
                <a:gd name="connsiteX1" fmla="*/ 3539067 w 3539067"/>
                <a:gd name="connsiteY1" fmla="*/ 3539067 h 3539067"/>
                <a:gd name="connsiteX2" fmla="*/ 0 w 3539067"/>
                <a:gd name="connsiteY2" fmla="*/ 0 h 3539067"/>
                <a:gd name="connsiteX3" fmla="*/ 1583267 w 3539067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597347 w 3553147"/>
                <a:gd name="connsiteY0" fmla="*/ 3539067 h 3539067"/>
                <a:gd name="connsiteX1" fmla="*/ 3553147 w 3553147"/>
                <a:gd name="connsiteY1" fmla="*/ 3539067 h 3539067"/>
                <a:gd name="connsiteX2" fmla="*/ 14080 w 3553147"/>
                <a:gd name="connsiteY2" fmla="*/ 0 h 3539067"/>
                <a:gd name="connsiteX3" fmla="*/ 1597347 w 3553147"/>
                <a:gd name="connsiteY3" fmla="*/ 3539067 h 3539067"/>
                <a:gd name="connsiteX0" fmla="*/ 1597347 w 3553147"/>
                <a:gd name="connsiteY0" fmla="*/ 3643982 h 3643982"/>
                <a:gd name="connsiteX1" fmla="*/ 3553147 w 3553147"/>
                <a:gd name="connsiteY1" fmla="*/ 3643982 h 3643982"/>
                <a:gd name="connsiteX2" fmla="*/ 14080 w 3553147"/>
                <a:gd name="connsiteY2" fmla="*/ 104915 h 3643982"/>
                <a:gd name="connsiteX3" fmla="*/ 1597347 w 3553147"/>
                <a:gd name="connsiteY3" fmla="*/ 3643982 h 3643982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89256 w 3545056"/>
                <a:gd name="connsiteY0" fmla="*/ 3630918 h 3630918"/>
                <a:gd name="connsiteX1" fmla="*/ 3545056 w 3545056"/>
                <a:gd name="connsiteY1" fmla="*/ 3630918 h 3630918"/>
                <a:gd name="connsiteX2" fmla="*/ 5989 w 3545056"/>
                <a:gd name="connsiteY2" fmla="*/ 91851 h 3630918"/>
                <a:gd name="connsiteX3" fmla="*/ 1589256 w 3545056"/>
                <a:gd name="connsiteY3" fmla="*/ 3630918 h 3630918"/>
                <a:gd name="connsiteX0" fmla="*/ 1589256 w 3545056"/>
                <a:gd name="connsiteY0" fmla="*/ 3570644 h 3570644"/>
                <a:gd name="connsiteX1" fmla="*/ 3545056 w 3545056"/>
                <a:gd name="connsiteY1" fmla="*/ 3570644 h 3570644"/>
                <a:gd name="connsiteX2" fmla="*/ 5989 w 3545056"/>
                <a:gd name="connsiteY2" fmla="*/ 31577 h 3570644"/>
                <a:gd name="connsiteX3" fmla="*/ 1589256 w 354505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516 w 3551316"/>
                <a:gd name="connsiteY0" fmla="*/ 3570644 h 3570644"/>
                <a:gd name="connsiteX1" fmla="*/ 3551316 w 3551316"/>
                <a:gd name="connsiteY1" fmla="*/ 3570644 h 3570644"/>
                <a:gd name="connsiteX2" fmla="*/ 12249 w 3551316"/>
                <a:gd name="connsiteY2" fmla="*/ 31577 h 3570644"/>
                <a:gd name="connsiteX3" fmla="*/ 1595516 w 3551316"/>
                <a:gd name="connsiteY3" fmla="*/ 3570644 h 35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1316" h="3570644">
                  <a:moveTo>
                    <a:pt x="1595516" y="3570644"/>
                  </a:moveTo>
                  <a:cubicBezTo>
                    <a:pt x="2873983" y="3138844"/>
                    <a:pt x="2746983" y="3358977"/>
                    <a:pt x="3551316" y="3570644"/>
                  </a:cubicBezTo>
                  <a:cubicBezTo>
                    <a:pt x="1753560" y="2924355"/>
                    <a:pt x="1166538" y="-355067"/>
                    <a:pt x="12249" y="31577"/>
                  </a:cubicBezTo>
                  <a:cubicBezTo>
                    <a:pt x="-221994" y="1380599"/>
                    <a:pt x="2998159" y="2365554"/>
                    <a:pt x="1595516" y="357064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104BBF1E-97FE-9046-7247-4E8DA0899395}"/>
                </a:ext>
              </a:extLst>
            </p:cNvPr>
            <p:cNvGrpSpPr/>
            <p:nvPr/>
          </p:nvGrpSpPr>
          <p:grpSpPr>
            <a:xfrm>
              <a:off x="7470100" y="1556115"/>
              <a:ext cx="497962" cy="753551"/>
              <a:chOff x="6719872" y="1918741"/>
              <a:chExt cx="497962" cy="753551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97163CC6-9CEA-22EA-0218-B7B54F1B261D}"/>
                  </a:ext>
                </a:extLst>
              </p:cNvPr>
              <p:cNvGrpSpPr/>
              <p:nvPr/>
            </p:nvGrpSpPr>
            <p:grpSpPr>
              <a:xfrm>
                <a:off x="6968067" y="1918741"/>
                <a:ext cx="249767" cy="152764"/>
                <a:chOff x="6769100" y="1851285"/>
                <a:chExt cx="465667" cy="284814"/>
              </a:xfrm>
            </p:grpSpPr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754B0295-D914-018F-3CC2-9D7085E2DBCA}"/>
                    </a:ext>
                  </a:extLst>
                </p:cNvPr>
                <p:cNvSpPr/>
                <p:nvPr/>
              </p:nvSpPr>
              <p:spPr>
                <a:xfrm>
                  <a:off x="6769100" y="1851285"/>
                  <a:ext cx="465667" cy="284814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A616E68F-A02F-C2C9-25F4-398225F2CAEE}"/>
                    </a:ext>
                  </a:extLst>
                </p:cNvPr>
                <p:cNvSpPr/>
                <p:nvPr/>
              </p:nvSpPr>
              <p:spPr>
                <a:xfrm>
                  <a:off x="6908237" y="1897380"/>
                  <a:ext cx="187392" cy="18739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1BA4A290-77BD-3B32-F688-69AFB0487A80}"/>
                  </a:ext>
                </a:extLst>
              </p:cNvPr>
              <p:cNvSpPr/>
              <p:nvPr/>
            </p:nvSpPr>
            <p:spPr>
              <a:xfrm>
                <a:off x="6719872" y="2355320"/>
                <a:ext cx="423333" cy="316972"/>
              </a:xfrm>
              <a:custGeom>
                <a:avLst/>
                <a:gdLst>
                  <a:gd name="connsiteX0" fmla="*/ 0 w 423333"/>
                  <a:gd name="connsiteY0" fmla="*/ 143933 h 316972"/>
                  <a:gd name="connsiteX1" fmla="*/ 245533 w 423333"/>
                  <a:gd name="connsiteY1" fmla="*/ 313267 h 316972"/>
                  <a:gd name="connsiteX2" fmla="*/ 423333 w 423333"/>
                  <a:gd name="connsiteY2" fmla="*/ 0 h 316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333" h="316972">
                    <a:moveTo>
                      <a:pt x="0" y="143933"/>
                    </a:moveTo>
                    <a:cubicBezTo>
                      <a:pt x="87489" y="240594"/>
                      <a:pt x="174978" y="337256"/>
                      <a:pt x="245533" y="313267"/>
                    </a:cubicBezTo>
                    <a:cubicBezTo>
                      <a:pt x="316088" y="289278"/>
                      <a:pt x="369710" y="144639"/>
                      <a:pt x="42333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5310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 </a:t>
            </a:r>
            <a:r>
              <a:rPr lang="zh-TW" altLang="en-US" dirty="0"/>
              <a:t>自由變形</a:t>
            </a:r>
          </a:p>
        </p:txBody>
      </p:sp>
      <p:grpSp>
        <p:nvGrpSpPr>
          <p:cNvPr id="14" name="群組 13"/>
          <p:cNvGrpSpPr/>
          <p:nvPr/>
        </p:nvGrpSpPr>
        <p:grpSpPr>
          <a:xfrm flipH="1">
            <a:off x="1188596" y="2356288"/>
            <a:ext cx="2244150" cy="1945890"/>
            <a:chOff x="839449" y="1565310"/>
            <a:chExt cx="3882453" cy="3366454"/>
          </a:xfrm>
        </p:grpSpPr>
        <p:sp>
          <p:nvSpPr>
            <p:cNvPr id="15" name="手繪多邊形 14"/>
            <p:cNvSpPr/>
            <p:nvPr/>
          </p:nvSpPr>
          <p:spPr>
            <a:xfrm>
              <a:off x="1030323" y="1565310"/>
              <a:ext cx="3691579" cy="3366454"/>
            </a:xfrm>
            <a:custGeom>
              <a:avLst/>
              <a:gdLst>
                <a:gd name="connsiteX0" fmla="*/ 1798820 w 3672591"/>
                <a:gd name="connsiteY0" fmla="*/ 3237875 h 3342806"/>
                <a:gd name="connsiteX1" fmla="*/ 0 w 3672591"/>
                <a:gd name="connsiteY1" fmla="*/ 0 h 3342806"/>
                <a:gd name="connsiteX2" fmla="*/ 3672591 w 3672591"/>
                <a:gd name="connsiteY2" fmla="*/ 3342806 h 3342806"/>
                <a:gd name="connsiteX3" fmla="*/ 1798820 w 3672591"/>
                <a:gd name="connsiteY3" fmla="*/ 3237875 h 3342806"/>
                <a:gd name="connsiteX0" fmla="*/ 1798820 w 3672591"/>
                <a:gd name="connsiteY0" fmla="*/ 3261648 h 3366579"/>
                <a:gd name="connsiteX1" fmla="*/ 0 w 3672591"/>
                <a:gd name="connsiteY1" fmla="*/ 23773 h 3366579"/>
                <a:gd name="connsiteX2" fmla="*/ 3672591 w 3672591"/>
                <a:gd name="connsiteY2" fmla="*/ 3366579 h 3366579"/>
                <a:gd name="connsiteX3" fmla="*/ 1798820 w 3672591"/>
                <a:gd name="connsiteY3" fmla="*/ 3261648 h 3366579"/>
                <a:gd name="connsiteX0" fmla="*/ 1817335 w 3691106"/>
                <a:gd name="connsiteY0" fmla="*/ 3261648 h 3366579"/>
                <a:gd name="connsiteX1" fmla="*/ 18515 w 3691106"/>
                <a:gd name="connsiteY1" fmla="*/ 23773 h 3366579"/>
                <a:gd name="connsiteX2" fmla="*/ 3691106 w 3691106"/>
                <a:gd name="connsiteY2" fmla="*/ 3366579 h 3366579"/>
                <a:gd name="connsiteX3" fmla="*/ 1817335 w 3691106"/>
                <a:gd name="connsiteY3" fmla="*/ 3261648 h 3366579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17808 w 3691579"/>
                <a:gd name="connsiteY0" fmla="*/ 3261523 h 3366454"/>
                <a:gd name="connsiteX1" fmla="*/ 18988 w 3691579"/>
                <a:gd name="connsiteY1" fmla="*/ 23648 h 3366454"/>
                <a:gd name="connsiteX2" fmla="*/ 3691579 w 3691579"/>
                <a:gd name="connsiteY2" fmla="*/ 3366454 h 3366454"/>
                <a:gd name="connsiteX3" fmla="*/ 1817808 w 3691579"/>
                <a:gd name="connsiteY3" fmla="*/ 3261523 h 336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1579" h="3366454">
                  <a:moveTo>
                    <a:pt x="1817808" y="3261523"/>
                  </a:moveTo>
                  <a:cubicBezTo>
                    <a:pt x="2762188" y="2601956"/>
                    <a:pt x="-265824" y="1072960"/>
                    <a:pt x="18988" y="23648"/>
                  </a:cubicBezTo>
                  <a:cubicBezTo>
                    <a:pt x="1048313" y="-271159"/>
                    <a:pt x="1223198" y="2267175"/>
                    <a:pt x="3691579" y="3366454"/>
                  </a:cubicBezTo>
                  <a:cubicBezTo>
                    <a:pt x="3007028" y="3061654"/>
                    <a:pt x="2577310" y="3011687"/>
                    <a:pt x="1817808" y="32615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839449" y="2068643"/>
              <a:ext cx="539646" cy="241023"/>
            </a:xfrm>
            <a:custGeom>
              <a:avLst/>
              <a:gdLst>
                <a:gd name="connsiteX0" fmla="*/ 0 w 539646"/>
                <a:gd name="connsiteY0" fmla="*/ 74950 h 241023"/>
                <a:gd name="connsiteX1" fmla="*/ 314794 w 539646"/>
                <a:gd name="connsiteY1" fmla="*/ 239842 h 241023"/>
                <a:gd name="connsiteX2" fmla="*/ 539646 w 539646"/>
                <a:gd name="connsiteY2" fmla="*/ 0 h 24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646" h="241023">
                  <a:moveTo>
                    <a:pt x="0" y="74950"/>
                  </a:moveTo>
                  <a:cubicBezTo>
                    <a:pt x="112426" y="163642"/>
                    <a:pt x="224853" y="252334"/>
                    <a:pt x="314794" y="239842"/>
                  </a:cubicBezTo>
                  <a:cubicBezTo>
                    <a:pt x="404735" y="227350"/>
                    <a:pt x="472190" y="113675"/>
                    <a:pt x="53964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139252" y="1783829"/>
              <a:ext cx="299804" cy="1349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1229193" y="1791324"/>
              <a:ext cx="119922" cy="11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3327816" y="1876602"/>
            <a:ext cx="2728209" cy="2365615"/>
            <a:chOff x="839449" y="1565310"/>
            <a:chExt cx="3882453" cy="3366454"/>
          </a:xfrm>
        </p:grpSpPr>
        <p:sp>
          <p:nvSpPr>
            <p:cNvPr id="20" name="手繪多邊形 19"/>
            <p:cNvSpPr/>
            <p:nvPr/>
          </p:nvSpPr>
          <p:spPr>
            <a:xfrm>
              <a:off x="1030323" y="1565310"/>
              <a:ext cx="3691579" cy="3366454"/>
            </a:xfrm>
            <a:custGeom>
              <a:avLst/>
              <a:gdLst>
                <a:gd name="connsiteX0" fmla="*/ 1798820 w 3672591"/>
                <a:gd name="connsiteY0" fmla="*/ 3237875 h 3342806"/>
                <a:gd name="connsiteX1" fmla="*/ 0 w 3672591"/>
                <a:gd name="connsiteY1" fmla="*/ 0 h 3342806"/>
                <a:gd name="connsiteX2" fmla="*/ 3672591 w 3672591"/>
                <a:gd name="connsiteY2" fmla="*/ 3342806 h 3342806"/>
                <a:gd name="connsiteX3" fmla="*/ 1798820 w 3672591"/>
                <a:gd name="connsiteY3" fmla="*/ 3237875 h 3342806"/>
                <a:gd name="connsiteX0" fmla="*/ 1798820 w 3672591"/>
                <a:gd name="connsiteY0" fmla="*/ 3261648 h 3366579"/>
                <a:gd name="connsiteX1" fmla="*/ 0 w 3672591"/>
                <a:gd name="connsiteY1" fmla="*/ 23773 h 3366579"/>
                <a:gd name="connsiteX2" fmla="*/ 3672591 w 3672591"/>
                <a:gd name="connsiteY2" fmla="*/ 3366579 h 3366579"/>
                <a:gd name="connsiteX3" fmla="*/ 1798820 w 3672591"/>
                <a:gd name="connsiteY3" fmla="*/ 3261648 h 3366579"/>
                <a:gd name="connsiteX0" fmla="*/ 1817335 w 3691106"/>
                <a:gd name="connsiteY0" fmla="*/ 3261648 h 3366579"/>
                <a:gd name="connsiteX1" fmla="*/ 18515 w 3691106"/>
                <a:gd name="connsiteY1" fmla="*/ 23773 h 3366579"/>
                <a:gd name="connsiteX2" fmla="*/ 3691106 w 3691106"/>
                <a:gd name="connsiteY2" fmla="*/ 3366579 h 3366579"/>
                <a:gd name="connsiteX3" fmla="*/ 1817335 w 3691106"/>
                <a:gd name="connsiteY3" fmla="*/ 3261648 h 3366579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17808 w 3691579"/>
                <a:gd name="connsiteY0" fmla="*/ 3261523 h 3366454"/>
                <a:gd name="connsiteX1" fmla="*/ 18988 w 3691579"/>
                <a:gd name="connsiteY1" fmla="*/ 23648 h 3366454"/>
                <a:gd name="connsiteX2" fmla="*/ 3691579 w 3691579"/>
                <a:gd name="connsiteY2" fmla="*/ 3366454 h 3366454"/>
                <a:gd name="connsiteX3" fmla="*/ 1817808 w 3691579"/>
                <a:gd name="connsiteY3" fmla="*/ 3261523 h 336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1579" h="3366454">
                  <a:moveTo>
                    <a:pt x="1817808" y="3261523"/>
                  </a:moveTo>
                  <a:cubicBezTo>
                    <a:pt x="2762188" y="2601956"/>
                    <a:pt x="-265824" y="1072960"/>
                    <a:pt x="18988" y="23648"/>
                  </a:cubicBezTo>
                  <a:cubicBezTo>
                    <a:pt x="1048313" y="-271159"/>
                    <a:pt x="1223198" y="2267175"/>
                    <a:pt x="3691579" y="3366454"/>
                  </a:cubicBezTo>
                  <a:cubicBezTo>
                    <a:pt x="3007028" y="3061654"/>
                    <a:pt x="2577310" y="3011687"/>
                    <a:pt x="1817808" y="32615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839449" y="2068643"/>
              <a:ext cx="539646" cy="241023"/>
            </a:xfrm>
            <a:custGeom>
              <a:avLst/>
              <a:gdLst>
                <a:gd name="connsiteX0" fmla="*/ 0 w 539646"/>
                <a:gd name="connsiteY0" fmla="*/ 74950 h 241023"/>
                <a:gd name="connsiteX1" fmla="*/ 314794 w 539646"/>
                <a:gd name="connsiteY1" fmla="*/ 239842 h 241023"/>
                <a:gd name="connsiteX2" fmla="*/ 539646 w 539646"/>
                <a:gd name="connsiteY2" fmla="*/ 0 h 24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646" h="241023">
                  <a:moveTo>
                    <a:pt x="0" y="74950"/>
                  </a:moveTo>
                  <a:cubicBezTo>
                    <a:pt x="112426" y="163642"/>
                    <a:pt x="224853" y="252334"/>
                    <a:pt x="314794" y="239842"/>
                  </a:cubicBezTo>
                  <a:cubicBezTo>
                    <a:pt x="404735" y="227350"/>
                    <a:pt x="472190" y="113675"/>
                    <a:pt x="53964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1139252" y="1783829"/>
              <a:ext cx="299804" cy="1349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1229193" y="1791324"/>
              <a:ext cx="119922" cy="11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AD5932E1-E0C9-BE3F-D573-EF04C3E53C44}"/>
              </a:ext>
            </a:extLst>
          </p:cNvPr>
          <p:cNvGrpSpPr/>
          <p:nvPr/>
        </p:nvGrpSpPr>
        <p:grpSpPr>
          <a:xfrm flipH="1">
            <a:off x="6739466" y="2556247"/>
            <a:ext cx="2025796" cy="1945346"/>
            <a:chOff x="7470100" y="1459250"/>
            <a:chExt cx="3718310" cy="3570644"/>
          </a:xfrm>
        </p:grpSpPr>
        <p:sp>
          <p:nvSpPr>
            <p:cNvPr id="3" name="手繪多邊形: 圖案 2">
              <a:extLst>
                <a:ext uri="{FF2B5EF4-FFF2-40B4-BE49-F238E27FC236}">
                  <a16:creationId xmlns:a16="http://schemas.microsoft.com/office/drawing/2014/main" id="{76D3EB81-D746-4972-618B-65F7146EAA60}"/>
                </a:ext>
              </a:extLst>
            </p:cNvPr>
            <p:cNvSpPr/>
            <p:nvPr/>
          </p:nvSpPr>
          <p:spPr>
            <a:xfrm>
              <a:off x="7637094" y="1459250"/>
              <a:ext cx="3551316" cy="3570644"/>
            </a:xfrm>
            <a:custGeom>
              <a:avLst/>
              <a:gdLst>
                <a:gd name="connsiteX0" fmla="*/ 1583267 w 3539067"/>
                <a:gd name="connsiteY0" fmla="*/ 3539067 h 3539067"/>
                <a:gd name="connsiteX1" fmla="*/ 3539067 w 3539067"/>
                <a:gd name="connsiteY1" fmla="*/ 3539067 h 3539067"/>
                <a:gd name="connsiteX2" fmla="*/ 0 w 3539067"/>
                <a:gd name="connsiteY2" fmla="*/ 0 h 3539067"/>
                <a:gd name="connsiteX3" fmla="*/ 1583267 w 3539067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597347 w 3553147"/>
                <a:gd name="connsiteY0" fmla="*/ 3539067 h 3539067"/>
                <a:gd name="connsiteX1" fmla="*/ 3553147 w 3553147"/>
                <a:gd name="connsiteY1" fmla="*/ 3539067 h 3539067"/>
                <a:gd name="connsiteX2" fmla="*/ 14080 w 3553147"/>
                <a:gd name="connsiteY2" fmla="*/ 0 h 3539067"/>
                <a:gd name="connsiteX3" fmla="*/ 1597347 w 3553147"/>
                <a:gd name="connsiteY3" fmla="*/ 3539067 h 3539067"/>
                <a:gd name="connsiteX0" fmla="*/ 1597347 w 3553147"/>
                <a:gd name="connsiteY0" fmla="*/ 3643982 h 3643982"/>
                <a:gd name="connsiteX1" fmla="*/ 3553147 w 3553147"/>
                <a:gd name="connsiteY1" fmla="*/ 3643982 h 3643982"/>
                <a:gd name="connsiteX2" fmla="*/ 14080 w 3553147"/>
                <a:gd name="connsiteY2" fmla="*/ 104915 h 3643982"/>
                <a:gd name="connsiteX3" fmla="*/ 1597347 w 3553147"/>
                <a:gd name="connsiteY3" fmla="*/ 3643982 h 3643982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89256 w 3545056"/>
                <a:gd name="connsiteY0" fmla="*/ 3630918 h 3630918"/>
                <a:gd name="connsiteX1" fmla="*/ 3545056 w 3545056"/>
                <a:gd name="connsiteY1" fmla="*/ 3630918 h 3630918"/>
                <a:gd name="connsiteX2" fmla="*/ 5989 w 3545056"/>
                <a:gd name="connsiteY2" fmla="*/ 91851 h 3630918"/>
                <a:gd name="connsiteX3" fmla="*/ 1589256 w 3545056"/>
                <a:gd name="connsiteY3" fmla="*/ 3630918 h 3630918"/>
                <a:gd name="connsiteX0" fmla="*/ 1589256 w 3545056"/>
                <a:gd name="connsiteY0" fmla="*/ 3570644 h 3570644"/>
                <a:gd name="connsiteX1" fmla="*/ 3545056 w 3545056"/>
                <a:gd name="connsiteY1" fmla="*/ 3570644 h 3570644"/>
                <a:gd name="connsiteX2" fmla="*/ 5989 w 3545056"/>
                <a:gd name="connsiteY2" fmla="*/ 31577 h 3570644"/>
                <a:gd name="connsiteX3" fmla="*/ 1589256 w 354505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516 w 3551316"/>
                <a:gd name="connsiteY0" fmla="*/ 3570644 h 3570644"/>
                <a:gd name="connsiteX1" fmla="*/ 3551316 w 3551316"/>
                <a:gd name="connsiteY1" fmla="*/ 3570644 h 3570644"/>
                <a:gd name="connsiteX2" fmla="*/ 12249 w 3551316"/>
                <a:gd name="connsiteY2" fmla="*/ 31577 h 3570644"/>
                <a:gd name="connsiteX3" fmla="*/ 1595516 w 3551316"/>
                <a:gd name="connsiteY3" fmla="*/ 3570644 h 35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1316" h="3570644">
                  <a:moveTo>
                    <a:pt x="1595516" y="3570644"/>
                  </a:moveTo>
                  <a:cubicBezTo>
                    <a:pt x="2873983" y="3138844"/>
                    <a:pt x="2746983" y="3358977"/>
                    <a:pt x="3551316" y="3570644"/>
                  </a:cubicBezTo>
                  <a:cubicBezTo>
                    <a:pt x="1753560" y="2924355"/>
                    <a:pt x="1166538" y="-355067"/>
                    <a:pt x="12249" y="31577"/>
                  </a:cubicBezTo>
                  <a:cubicBezTo>
                    <a:pt x="-221994" y="1380599"/>
                    <a:pt x="2998159" y="2365554"/>
                    <a:pt x="1595516" y="357064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E4BEF3BD-860C-58FD-3C5D-453CA2466BEF}"/>
                </a:ext>
              </a:extLst>
            </p:cNvPr>
            <p:cNvGrpSpPr/>
            <p:nvPr/>
          </p:nvGrpSpPr>
          <p:grpSpPr>
            <a:xfrm>
              <a:off x="7470100" y="1556115"/>
              <a:ext cx="497962" cy="753551"/>
              <a:chOff x="6719872" y="1918741"/>
              <a:chExt cx="497962" cy="753551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25062AF8-2BEE-5510-A228-407BDEFA9B39}"/>
                  </a:ext>
                </a:extLst>
              </p:cNvPr>
              <p:cNvGrpSpPr/>
              <p:nvPr/>
            </p:nvGrpSpPr>
            <p:grpSpPr>
              <a:xfrm>
                <a:off x="6968067" y="1918741"/>
                <a:ext cx="249767" cy="152764"/>
                <a:chOff x="6769100" y="1851285"/>
                <a:chExt cx="465667" cy="284814"/>
              </a:xfrm>
            </p:grpSpPr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77BBCB11-4A87-28DE-721F-A00659CBF73F}"/>
                    </a:ext>
                  </a:extLst>
                </p:cNvPr>
                <p:cNvSpPr/>
                <p:nvPr/>
              </p:nvSpPr>
              <p:spPr>
                <a:xfrm>
                  <a:off x="6769100" y="1851285"/>
                  <a:ext cx="465667" cy="284814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CF284189-E2D6-2139-222E-2252F8DDF56F}"/>
                    </a:ext>
                  </a:extLst>
                </p:cNvPr>
                <p:cNvSpPr/>
                <p:nvPr/>
              </p:nvSpPr>
              <p:spPr>
                <a:xfrm>
                  <a:off x="6908237" y="1897380"/>
                  <a:ext cx="187392" cy="18739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" name="手繪多邊形: 圖案 6">
                <a:extLst>
                  <a:ext uri="{FF2B5EF4-FFF2-40B4-BE49-F238E27FC236}">
                    <a16:creationId xmlns:a16="http://schemas.microsoft.com/office/drawing/2014/main" id="{316040A2-A722-D91E-750B-3E88EA304D13}"/>
                  </a:ext>
                </a:extLst>
              </p:cNvPr>
              <p:cNvSpPr/>
              <p:nvPr/>
            </p:nvSpPr>
            <p:spPr>
              <a:xfrm>
                <a:off x="6719872" y="2355320"/>
                <a:ext cx="423333" cy="316972"/>
              </a:xfrm>
              <a:custGeom>
                <a:avLst/>
                <a:gdLst>
                  <a:gd name="connsiteX0" fmla="*/ 0 w 423333"/>
                  <a:gd name="connsiteY0" fmla="*/ 143933 h 316972"/>
                  <a:gd name="connsiteX1" fmla="*/ 245533 w 423333"/>
                  <a:gd name="connsiteY1" fmla="*/ 313267 h 316972"/>
                  <a:gd name="connsiteX2" fmla="*/ 423333 w 423333"/>
                  <a:gd name="connsiteY2" fmla="*/ 0 h 316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333" h="316972">
                    <a:moveTo>
                      <a:pt x="0" y="143933"/>
                    </a:moveTo>
                    <a:cubicBezTo>
                      <a:pt x="87489" y="240594"/>
                      <a:pt x="174978" y="337256"/>
                      <a:pt x="245533" y="313267"/>
                    </a:cubicBezTo>
                    <a:cubicBezTo>
                      <a:pt x="316088" y="289278"/>
                      <a:pt x="369710" y="144639"/>
                      <a:pt x="42333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443D197-BE30-F0FA-724F-BC413CD8AF19}"/>
              </a:ext>
            </a:extLst>
          </p:cNvPr>
          <p:cNvGrpSpPr/>
          <p:nvPr/>
        </p:nvGrpSpPr>
        <p:grpSpPr>
          <a:xfrm>
            <a:off x="8829530" y="1854116"/>
            <a:ext cx="2416615" cy="2320644"/>
            <a:chOff x="7470100" y="1459250"/>
            <a:chExt cx="3718310" cy="3570644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C25DABD2-B399-3F97-FB05-95F0509CC9E4}"/>
                </a:ext>
              </a:extLst>
            </p:cNvPr>
            <p:cNvSpPr/>
            <p:nvPr/>
          </p:nvSpPr>
          <p:spPr>
            <a:xfrm>
              <a:off x="7637094" y="1459250"/>
              <a:ext cx="3551316" cy="3570644"/>
            </a:xfrm>
            <a:custGeom>
              <a:avLst/>
              <a:gdLst>
                <a:gd name="connsiteX0" fmla="*/ 1583267 w 3539067"/>
                <a:gd name="connsiteY0" fmla="*/ 3539067 h 3539067"/>
                <a:gd name="connsiteX1" fmla="*/ 3539067 w 3539067"/>
                <a:gd name="connsiteY1" fmla="*/ 3539067 h 3539067"/>
                <a:gd name="connsiteX2" fmla="*/ 0 w 3539067"/>
                <a:gd name="connsiteY2" fmla="*/ 0 h 3539067"/>
                <a:gd name="connsiteX3" fmla="*/ 1583267 w 3539067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597347 w 3553147"/>
                <a:gd name="connsiteY0" fmla="*/ 3539067 h 3539067"/>
                <a:gd name="connsiteX1" fmla="*/ 3553147 w 3553147"/>
                <a:gd name="connsiteY1" fmla="*/ 3539067 h 3539067"/>
                <a:gd name="connsiteX2" fmla="*/ 14080 w 3553147"/>
                <a:gd name="connsiteY2" fmla="*/ 0 h 3539067"/>
                <a:gd name="connsiteX3" fmla="*/ 1597347 w 3553147"/>
                <a:gd name="connsiteY3" fmla="*/ 3539067 h 3539067"/>
                <a:gd name="connsiteX0" fmla="*/ 1597347 w 3553147"/>
                <a:gd name="connsiteY0" fmla="*/ 3643982 h 3643982"/>
                <a:gd name="connsiteX1" fmla="*/ 3553147 w 3553147"/>
                <a:gd name="connsiteY1" fmla="*/ 3643982 h 3643982"/>
                <a:gd name="connsiteX2" fmla="*/ 14080 w 3553147"/>
                <a:gd name="connsiteY2" fmla="*/ 104915 h 3643982"/>
                <a:gd name="connsiteX3" fmla="*/ 1597347 w 3553147"/>
                <a:gd name="connsiteY3" fmla="*/ 3643982 h 3643982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89256 w 3545056"/>
                <a:gd name="connsiteY0" fmla="*/ 3630918 h 3630918"/>
                <a:gd name="connsiteX1" fmla="*/ 3545056 w 3545056"/>
                <a:gd name="connsiteY1" fmla="*/ 3630918 h 3630918"/>
                <a:gd name="connsiteX2" fmla="*/ 5989 w 3545056"/>
                <a:gd name="connsiteY2" fmla="*/ 91851 h 3630918"/>
                <a:gd name="connsiteX3" fmla="*/ 1589256 w 3545056"/>
                <a:gd name="connsiteY3" fmla="*/ 3630918 h 3630918"/>
                <a:gd name="connsiteX0" fmla="*/ 1589256 w 3545056"/>
                <a:gd name="connsiteY0" fmla="*/ 3570644 h 3570644"/>
                <a:gd name="connsiteX1" fmla="*/ 3545056 w 3545056"/>
                <a:gd name="connsiteY1" fmla="*/ 3570644 h 3570644"/>
                <a:gd name="connsiteX2" fmla="*/ 5989 w 3545056"/>
                <a:gd name="connsiteY2" fmla="*/ 31577 h 3570644"/>
                <a:gd name="connsiteX3" fmla="*/ 1589256 w 354505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516 w 3551316"/>
                <a:gd name="connsiteY0" fmla="*/ 3570644 h 3570644"/>
                <a:gd name="connsiteX1" fmla="*/ 3551316 w 3551316"/>
                <a:gd name="connsiteY1" fmla="*/ 3570644 h 3570644"/>
                <a:gd name="connsiteX2" fmla="*/ 12249 w 3551316"/>
                <a:gd name="connsiteY2" fmla="*/ 31577 h 3570644"/>
                <a:gd name="connsiteX3" fmla="*/ 1595516 w 3551316"/>
                <a:gd name="connsiteY3" fmla="*/ 3570644 h 35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1316" h="3570644">
                  <a:moveTo>
                    <a:pt x="1595516" y="3570644"/>
                  </a:moveTo>
                  <a:cubicBezTo>
                    <a:pt x="2873983" y="3138844"/>
                    <a:pt x="2746983" y="3358977"/>
                    <a:pt x="3551316" y="3570644"/>
                  </a:cubicBezTo>
                  <a:cubicBezTo>
                    <a:pt x="1753560" y="2924355"/>
                    <a:pt x="1166538" y="-355067"/>
                    <a:pt x="12249" y="31577"/>
                  </a:cubicBezTo>
                  <a:cubicBezTo>
                    <a:pt x="-221994" y="1380599"/>
                    <a:pt x="2998159" y="2365554"/>
                    <a:pt x="1595516" y="357064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E049D2B6-A927-AFF7-910D-62ADC6515F9B}"/>
                </a:ext>
              </a:extLst>
            </p:cNvPr>
            <p:cNvGrpSpPr/>
            <p:nvPr/>
          </p:nvGrpSpPr>
          <p:grpSpPr>
            <a:xfrm>
              <a:off x="7470100" y="1556115"/>
              <a:ext cx="497962" cy="753551"/>
              <a:chOff x="6719872" y="1918741"/>
              <a:chExt cx="497962" cy="753551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4ED97C5F-AB16-BBA8-AE10-0C7A353CE95A}"/>
                  </a:ext>
                </a:extLst>
              </p:cNvPr>
              <p:cNvGrpSpPr/>
              <p:nvPr/>
            </p:nvGrpSpPr>
            <p:grpSpPr>
              <a:xfrm>
                <a:off x="6968067" y="1918741"/>
                <a:ext cx="249767" cy="152764"/>
                <a:chOff x="6769100" y="1851285"/>
                <a:chExt cx="465667" cy="284814"/>
              </a:xfrm>
            </p:grpSpPr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89458B2F-00B0-7AB1-7930-4CF505A59050}"/>
                    </a:ext>
                  </a:extLst>
                </p:cNvPr>
                <p:cNvSpPr/>
                <p:nvPr/>
              </p:nvSpPr>
              <p:spPr>
                <a:xfrm>
                  <a:off x="6769100" y="1851285"/>
                  <a:ext cx="465667" cy="284814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DEC3E09-6E9A-3927-5D78-3B272E113681}"/>
                    </a:ext>
                  </a:extLst>
                </p:cNvPr>
                <p:cNvSpPr/>
                <p:nvPr/>
              </p:nvSpPr>
              <p:spPr>
                <a:xfrm>
                  <a:off x="6908237" y="1897380"/>
                  <a:ext cx="187392" cy="18739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BB19B4EC-771E-2623-09EF-E4D8887BFBBA}"/>
                  </a:ext>
                </a:extLst>
              </p:cNvPr>
              <p:cNvSpPr/>
              <p:nvPr/>
            </p:nvSpPr>
            <p:spPr>
              <a:xfrm>
                <a:off x="6719872" y="2355320"/>
                <a:ext cx="423333" cy="316972"/>
              </a:xfrm>
              <a:custGeom>
                <a:avLst/>
                <a:gdLst>
                  <a:gd name="connsiteX0" fmla="*/ 0 w 423333"/>
                  <a:gd name="connsiteY0" fmla="*/ 143933 h 316972"/>
                  <a:gd name="connsiteX1" fmla="*/ 245533 w 423333"/>
                  <a:gd name="connsiteY1" fmla="*/ 313267 h 316972"/>
                  <a:gd name="connsiteX2" fmla="*/ 423333 w 423333"/>
                  <a:gd name="connsiteY2" fmla="*/ 0 h 316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333" h="316972">
                    <a:moveTo>
                      <a:pt x="0" y="143933"/>
                    </a:moveTo>
                    <a:cubicBezTo>
                      <a:pt x="87489" y="240594"/>
                      <a:pt x="174978" y="337256"/>
                      <a:pt x="245533" y="313267"/>
                    </a:cubicBezTo>
                    <a:cubicBezTo>
                      <a:pt x="316088" y="289278"/>
                      <a:pt x="369710" y="144639"/>
                      <a:pt x="42333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41236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 </a:t>
            </a:r>
            <a:r>
              <a:rPr lang="zh-TW" altLang="en-US" dirty="0"/>
              <a:t>自由變形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327816" y="1876602"/>
            <a:ext cx="2728209" cy="2365615"/>
            <a:chOff x="839449" y="1565310"/>
            <a:chExt cx="3882453" cy="3366454"/>
          </a:xfrm>
        </p:grpSpPr>
        <p:sp>
          <p:nvSpPr>
            <p:cNvPr id="20" name="手繪多邊形 19"/>
            <p:cNvSpPr/>
            <p:nvPr/>
          </p:nvSpPr>
          <p:spPr>
            <a:xfrm>
              <a:off x="1030323" y="1565310"/>
              <a:ext cx="3691579" cy="3366454"/>
            </a:xfrm>
            <a:custGeom>
              <a:avLst/>
              <a:gdLst>
                <a:gd name="connsiteX0" fmla="*/ 1798820 w 3672591"/>
                <a:gd name="connsiteY0" fmla="*/ 3237875 h 3342806"/>
                <a:gd name="connsiteX1" fmla="*/ 0 w 3672591"/>
                <a:gd name="connsiteY1" fmla="*/ 0 h 3342806"/>
                <a:gd name="connsiteX2" fmla="*/ 3672591 w 3672591"/>
                <a:gd name="connsiteY2" fmla="*/ 3342806 h 3342806"/>
                <a:gd name="connsiteX3" fmla="*/ 1798820 w 3672591"/>
                <a:gd name="connsiteY3" fmla="*/ 3237875 h 3342806"/>
                <a:gd name="connsiteX0" fmla="*/ 1798820 w 3672591"/>
                <a:gd name="connsiteY0" fmla="*/ 3261648 h 3366579"/>
                <a:gd name="connsiteX1" fmla="*/ 0 w 3672591"/>
                <a:gd name="connsiteY1" fmla="*/ 23773 h 3366579"/>
                <a:gd name="connsiteX2" fmla="*/ 3672591 w 3672591"/>
                <a:gd name="connsiteY2" fmla="*/ 3366579 h 3366579"/>
                <a:gd name="connsiteX3" fmla="*/ 1798820 w 3672591"/>
                <a:gd name="connsiteY3" fmla="*/ 3261648 h 3366579"/>
                <a:gd name="connsiteX0" fmla="*/ 1817335 w 3691106"/>
                <a:gd name="connsiteY0" fmla="*/ 3261648 h 3366579"/>
                <a:gd name="connsiteX1" fmla="*/ 18515 w 3691106"/>
                <a:gd name="connsiteY1" fmla="*/ 23773 h 3366579"/>
                <a:gd name="connsiteX2" fmla="*/ 3691106 w 3691106"/>
                <a:gd name="connsiteY2" fmla="*/ 3366579 h 3366579"/>
                <a:gd name="connsiteX3" fmla="*/ 1817335 w 3691106"/>
                <a:gd name="connsiteY3" fmla="*/ 3261648 h 3366579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17808 w 3691579"/>
                <a:gd name="connsiteY0" fmla="*/ 3261523 h 3366454"/>
                <a:gd name="connsiteX1" fmla="*/ 18988 w 3691579"/>
                <a:gd name="connsiteY1" fmla="*/ 23648 h 3366454"/>
                <a:gd name="connsiteX2" fmla="*/ 3691579 w 3691579"/>
                <a:gd name="connsiteY2" fmla="*/ 3366454 h 3366454"/>
                <a:gd name="connsiteX3" fmla="*/ 1817808 w 3691579"/>
                <a:gd name="connsiteY3" fmla="*/ 3261523 h 336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1579" h="3366454">
                  <a:moveTo>
                    <a:pt x="1817808" y="3261523"/>
                  </a:moveTo>
                  <a:cubicBezTo>
                    <a:pt x="2762188" y="2601956"/>
                    <a:pt x="-265824" y="1072960"/>
                    <a:pt x="18988" y="23648"/>
                  </a:cubicBezTo>
                  <a:cubicBezTo>
                    <a:pt x="1048313" y="-271159"/>
                    <a:pt x="1223198" y="2267175"/>
                    <a:pt x="3691579" y="3366454"/>
                  </a:cubicBezTo>
                  <a:cubicBezTo>
                    <a:pt x="3007028" y="3061654"/>
                    <a:pt x="2577310" y="3011687"/>
                    <a:pt x="1817808" y="32615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839449" y="2068643"/>
              <a:ext cx="539646" cy="241023"/>
            </a:xfrm>
            <a:custGeom>
              <a:avLst/>
              <a:gdLst>
                <a:gd name="connsiteX0" fmla="*/ 0 w 539646"/>
                <a:gd name="connsiteY0" fmla="*/ 74950 h 241023"/>
                <a:gd name="connsiteX1" fmla="*/ 314794 w 539646"/>
                <a:gd name="connsiteY1" fmla="*/ 239842 h 241023"/>
                <a:gd name="connsiteX2" fmla="*/ 539646 w 539646"/>
                <a:gd name="connsiteY2" fmla="*/ 0 h 24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646" h="241023">
                  <a:moveTo>
                    <a:pt x="0" y="74950"/>
                  </a:moveTo>
                  <a:cubicBezTo>
                    <a:pt x="112426" y="163642"/>
                    <a:pt x="224853" y="252334"/>
                    <a:pt x="314794" y="239842"/>
                  </a:cubicBezTo>
                  <a:cubicBezTo>
                    <a:pt x="404735" y="227350"/>
                    <a:pt x="472190" y="113675"/>
                    <a:pt x="53964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1139252" y="1783829"/>
              <a:ext cx="299804" cy="1349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1229193" y="1791324"/>
              <a:ext cx="119922" cy="11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 flipH="1">
            <a:off x="1788202" y="2251357"/>
            <a:ext cx="2244150" cy="1945890"/>
            <a:chOff x="839449" y="1565310"/>
            <a:chExt cx="3882453" cy="3366454"/>
          </a:xfrm>
        </p:grpSpPr>
        <p:sp>
          <p:nvSpPr>
            <p:cNvPr id="15" name="手繪多邊形 14"/>
            <p:cNvSpPr/>
            <p:nvPr/>
          </p:nvSpPr>
          <p:spPr>
            <a:xfrm>
              <a:off x="1030323" y="1565310"/>
              <a:ext cx="3691579" cy="3366454"/>
            </a:xfrm>
            <a:custGeom>
              <a:avLst/>
              <a:gdLst>
                <a:gd name="connsiteX0" fmla="*/ 1798820 w 3672591"/>
                <a:gd name="connsiteY0" fmla="*/ 3237875 h 3342806"/>
                <a:gd name="connsiteX1" fmla="*/ 0 w 3672591"/>
                <a:gd name="connsiteY1" fmla="*/ 0 h 3342806"/>
                <a:gd name="connsiteX2" fmla="*/ 3672591 w 3672591"/>
                <a:gd name="connsiteY2" fmla="*/ 3342806 h 3342806"/>
                <a:gd name="connsiteX3" fmla="*/ 1798820 w 3672591"/>
                <a:gd name="connsiteY3" fmla="*/ 3237875 h 3342806"/>
                <a:gd name="connsiteX0" fmla="*/ 1798820 w 3672591"/>
                <a:gd name="connsiteY0" fmla="*/ 3261648 h 3366579"/>
                <a:gd name="connsiteX1" fmla="*/ 0 w 3672591"/>
                <a:gd name="connsiteY1" fmla="*/ 23773 h 3366579"/>
                <a:gd name="connsiteX2" fmla="*/ 3672591 w 3672591"/>
                <a:gd name="connsiteY2" fmla="*/ 3366579 h 3366579"/>
                <a:gd name="connsiteX3" fmla="*/ 1798820 w 3672591"/>
                <a:gd name="connsiteY3" fmla="*/ 3261648 h 3366579"/>
                <a:gd name="connsiteX0" fmla="*/ 1817335 w 3691106"/>
                <a:gd name="connsiteY0" fmla="*/ 3261648 h 3366579"/>
                <a:gd name="connsiteX1" fmla="*/ 18515 w 3691106"/>
                <a:gd name="connsiteY1" fmla="*/ 23773 h 3366579"/>
                <a:gd name="connsiteX2" fmla="*/ 3691106 w 3691106"/>
                <a:gd name="connsiteY2" fmla="*/ 3366579 h 3366579"/>
                <a:gd name="connsiteX3" fmla="*/ 1817335 w 3691106"/>
                <a:gd name="connsiteY3" fmla="*/ 3261648 h 3366579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17335 w 3691106"/>
                <a:gd name="connsiteY0" fmla="*/ 3261523 h 3366454"/>
                <a:gd name="connsiteX1" fmla="*/ 18515 w 3691106"/>
                <a:gd name="connsiteY1" fmla="*/ 23648 h 3366454"/>
                <a:gd name="connsiteX2" fmla="*/ 3691106 w 3691106"/>
                <a:gd name="connsiteY2" fmla="*/ 3366454 h 3366454"/>
                <a:gd name="connsiteX3" fmla="*/ 1817335 w 3691106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08134 w 3681905"/>
                <a:gd name="connsiteY0" fmla="*/ 3261523 h 3366454"/>
                <a:gd name="connsiteX1" fmla="*/ 9314 w 3681905"/>
                <a:gd name="connsiteY1" fmla="*/ 23648 h 3366454"/>
                <a:gd name="connsiteX2" fmla="*/ 3681905 w 3681905"/>
                <a:gd name="connsiteY2" fmla="*/ 3366454 h 3366454"/>
                <a:gd name="connsiteX3" fmla="*/ 1808134 w 3681905"/>
                <a:gd name="connsiteY3" fmla="*/ 3261523 h 3366454"/>
                <a:gd name="connsiteX0" fmla="*/ 1817808 w 3691579"/>
                <a:gd name="connsiteY0" fmla="*/ 3261523 h 3366454"/>
                <a:gd name="connsiteX1" fmla="*/ 18988 w 3691579"/>
                <a:gd name="connsiteY1" fmla="*/ 23648 h 3366454"/>
                <a:gd name="connsiteX2" fmla="*/ 3691579 w 3691579"/>
                <a:gd name="connsiteY2" fmla="*/ 3366454 h 3366454"/>
                <a:gd name="connsiteX3" fmla="*/ 1817808 w 3691579"/>
                <a:gd name="connsiteY3" fmla="*/ 3261523 h 336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1579" h="3366454">
                  <a:moveTo>
                    <a:pt x="1817808" y="3261523"/>
                  </a:moveTo>
                  <a:cubicBezTo>
                    <a:pt x="2762188" y="2601956"/>
                    <a:pt x="-265824" y="1072960"/>
                    <a:pt x="18988" y="23648"/>
                  </a:cubicBezTo>
                  <a:cubicBezTo>
                    <a:pt x="1048313" y="-271159"/>
                    <a:pt x="1223198" y="2267175"/>
                    <a:pt x="3691579" y="3366454"/>
                  </a:cubicBezTo>
                  <a:cubicBezTo>
                    <a:pt x="3007028" y="3061654"/>
                    <a:pt x="2577310" y="3011687"/>
                    <a:pt x="1817808" y="32615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839449" y="2068643"/>
              <a:ext cx="539646" cy="241023"/>
            </a:xfrm>
            <a:custGeom>
              <a:avLst/>
              <a:gdLst>
                <a:gd name="connsiteX0" fmla="*/ 0 w 539646"/>
                <a:gd name="connsiteY0" fmla="*/ 74950 h 241023"/>
                <a:gd name="connsiteX1" fmla="*/ 314794 w 539646"/>
                <a:gd name="connsiteY1" fmla="*/ 239842 h 241023"/>
                <a:gd name="connsiteX2" fmla="*/ 539646 w 539646"/>
                <a:gd name="connsiteY2" fmla="*/ 0 h 24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646" h="241023">
                  <a:moveTo>
                    <a:pt x="0" y="74950"/>
                  </a:moveTo>
                  <a:cubicBezTo>
                    <a:pt x="112426" y="163642"/>
                    <a:pt x="224853" y="252334"/>
                    <a:pt x="314794" y="239842"/>
                  </a:cubicBezTo>
                  <a:cubicBezTo>
                    <a:pt x="404735" y="227350"/>
                    <a:pt x="472190" y="113675"/>
                    <a:pt x="53964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139252" y="1783829"/>
              <a:ext cx="299804" cy="1349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1229193" y="1791324"/>
              <a:ext cx="119922" cy="11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53A1E66-E478-1335-1079-EE0517B025B7}"/>
              </a:ext>
            </a:extLst>
          </p:cNvPr>
          <p:cNvGrpSpPr/>
          <p:nvPr/>
        </p:nvGrpSpPr>
        <p:grpSpPr>
          <a:xfrm>
            <a:off x="8829530" y="1854116"/>
            <a:ext cx="2416615" cy="2320644"/>
            <a:chOff x="7470100" y="1459250"/>
            <a:chExt cx="3718310" cy="3570644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0904A5D9-C4B1-9D5A-BCAE-23838D4C031D}"/>
                </a:ext>
              </a:extLst>
            </p:cNvPr>
            <p:cNvSpPr/>
            <p:nvPr/>
          </p:nvSpPr>
          <p:spPr>
            <a:xfrm>
              <a:off x="7637094" y="1459250"/>
              <a:ext cx="3551316" cy="3570644"/>
            </a:xfrm>
            <a:custGeom>
              <a:avLst/>
              <a:gdLst>
                <a:gd name="connsiteX0" fmla="*/ 1583267 w 3539067"/>
                <a:gd name="connsiteY0" fmla="*/ 3539067 h 3539067"/>
                <a:gd name="connsiteX1" fmla="*/ 3539067 w 3539067"/>
                <a:gd name="connsiteY1" fmla="*/ 3539067 h 3539067"/>
                <a:gd name="connsiteX2" fmla="*/ 0 w 3539067"/>
                <a:gd name="connsiteY2" fmla="*/ 0 h 3539067"/>
                <a:gd name="connsiteX3" fmla="*/ 1583267 w 3539067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597347 w 3553147"/>
                <a:gd name="connsiteY0" fmla="*/ 3539067 h 3539067"/>
                <a:gd name="connsiteX1" fmla="*/ 3553147 w 3553147"/>
                <a:gd name="connsiteY1" fmla="*/ 3539067 h 3539067"/>
                <a:gd name="connsiteX2" fmla="*/ 14080 w 3553147"/>
                <a:gd name="connsiteY2" fmla="*/ 0 h 3539067"/>
                <a:gd name="connsiteX3" fmla="*/ 1597347 w 3553147"/>
                <a:gd name="connsiteY3" fmla="*/ 3539067 h 3539067"/>
                <a:gd name="connsiteX0" fmla="*/ 1597347 w 3553147"/>
                <a:gd name="connsiteY0" fmla="*/ 3643982 h 3643982"/>
                <a:gd name="connsiteX1" fmla="*/ 3553147 w 3553147"/>
                <a:gd name="connsiteY1" fmla="*/ 3643982 h 3643982"/>
                <a:gd name="connsiteX2" fmla="*/ 14080 w 3553147"/>
                <a:gd name="connsiteY2" fmla="*/ 104915 h 3643982"/>
                <a:gd name="connsiteX3" fmla="*/ 1597347 w 3553147"/>
                <a:gd name="connsiteY3" fmla="*/ 3643982 h 3643982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89256 w 3545056"/>
                <a:gd name="connsiteY0" fmla="*/ 3630918 h 3630918"/>
                <a:gd name="connsiteX1" fmla="*/ 3545056 w 3545056"/>
                <a:gd name="connsiteY1" fmla="*/ 3630918 h 3630918"/>
                <a:gd name="connsiteX2" fmla="*/ 5989 w 3545056"/>
                <a:gd name="connsiteY2" fmla="*/ 91851 h 3630918"/>
                <a:gd name="connsiteX3" fmla="*/ 1589256 w 3545056"/>
                <a:gd name="connsiteY3" fmla="*/ 3630918 h 3630918"/>
                <a:gd name="connsiteX0" fmla="*/ 1589256 w 3545056"/>
                <a:gd name="connsiteY0" fmla="*/ 3570644 h 3570644"/>
                <a:gd name="connsiteX1" fmla="*/ 3545056 w 3545056"/>
                <a:gd name="connsiteY1" fmla="*/ 3570644 h 3570644"/>
                <a:gd name="connsiteX2" fmla="*/ 5989 w 3545056"/>
                <a:gd name="connsiteY2" fmla="*/ 31577 h 3570644"/>
                <a:gd name="connsiteX3" fmla="*/ 1589256 w 354505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516 w 3551316"/>
                <a:gd name="connsiteY0" fmla="*/ 3570644 h 3570644"/>
                <a:gd name="connsiteX1" fmla="*/ 3551316 w 3551316"/>
                <a:gd name="connsiteY1" fmla="*/ 3570644 h 3570644"/>
                <a:gd name="connsiteX2" fmla="*/ 12249 w 3551316"/>
                <a:gd name="connsiteY2" fmla="*/ 31577 h 3570644"/>
                <a:gd name="connsiteX3" fmla="*/ 1595516 w 3551316"/>
                <a:gd name="connsiteY3" fmla="*/ 3570644 h 35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1316" h="3570644">
                  <a:moveTo>
                    <a:pt x="1595516" y="3570644"/>
                  </a:moveTo>
                  <a:cubicBezTo>
                    <a:pt x="2873983" y="3138844"/>
                    <a:pt x="2746983" y="3358977"/>
                    <a:pt x="3551316" y="3570644"/>
                  </a:cubicBezTo>
                  <a:cubicBezTo>
                    <a:pt x="1753560" y="2924355"/>
                    <a:pt x="1166538" y="-355067"/>
                    <a:pt x="12249" y="31577"/>
                  </a:cubicBezTo>
                  <a:cubicBezTo>
                    <a:pt x="-221994" y="1380599"/>
                    <a:pt x="2998159" y="2365554"/>
                    <a:pt x="1595516" y="357064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644C9526-B4CA-3E39-3058-E5A43672E4E8}"/>
                </a:ext>
              </a:extLst>
            </p:cNvPr>
            <p:cNvGrpSpPr/>
            <p:nvPr/>
          </p:nvGrpSpPr>
          <p:grpSpPr>
            <a:xfrm>
              <a:off x="7470100" y="1556115"/>
              <a:ext cx="497962" cy="753551"/>
              <a:chOff x="6719872" y="1918741"/>
              <a:chExt cx="497962" cy="753551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FFF132DD-22FF-E7EA-9E4A-940647C6A00E}"/>
                  </a:ext>
                </a:extLst>
              </p:cNvPr>
              <p:cNvGrpSpPr/>
              <p:nvPr/>
            </p:nvGrpSpPr>
            <p:grpSpPr>
              <a:xfrm>
                <a:off x="6968067" y="1918741"/>
                <a:ext cx="249767" cy="152764"/>
                <a:chOff x="6769100" y="1851285"/>
                <a:chExt cx="465667" cy="284814"/>
              </a:xfrm>
            </p:grpSpPr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D4394810-1900-B05D-A74C-E62C56747CFC}"/>
                    </a:ext>
                  </a:extLst>
                </p:cNvPr>
                <p:cNvSpPr/>
                <p:nvPr/>
              </p:nvSpPr>
              <p:spPr>
                <a:xfrm>
                  <a:off x="6769100" y="1851285"/>
                  <a:ext cx="465667" cy="284814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8AFD7691-034A-9D10-052D-9AD13543D72F}"/>
                    </a:ext>
                  </a:extLst>
                </p:cNvPr>
                <p:cNvSpPr/>
                <p:nvPr/>
              </p:nvSpPr>
              <p:spPr>
                <a:xfrm>
                  <a:off x="6908237" y="1897380"/>
                  <a:ext cx="187392" cy="18739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6775D72B-37BD-7B12-28BE-B1DFAB6C4C15}"/>
                  </a:ext>
                </a:extLst>
              </p:cNvPr>
              <p:cNvSpPr/>
              <p:nvPr/>
            </p:nvSpPr>
            <p:spPr>
              <a:xfrm>
                <a:off x="6719872" y="2355320"/>
                <a:ext cx="423333" cy="316972"/>
              </a:xfrm>
              <a:custGeom>
                <a:avLst/>
                <a:gdLst>
                  <a:gd name="connsiteX0" fmla="*/ 0 w 423333"/>
                  <a:gd name="connsiteY0" fmla="*/ 143933 h 316972"/>
                  <a:gd name="connsiteX1" fmla="*/ 245533 w 423333"/>
                  <a:gd name="connsiteY1" fmla="*/ 313267 h 316972"/>
                  <a:gd name="connsiteX2" fmla="*/ 423333 w 423333"/>
                  <a:gd name="connsiteY2" fmla="*/ 0 h 316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333" h="316972">
                    <a:moveTo>
                      <a:pt x="0" y="143933"/>
                    </a:moveTo>
                    <a:cubicBezTo>
                      <a:pt x="87489" y="240594"/>
                      <a:pt x="174978" y="337256"/>
                      <a:pt x="245533" y="313267"/>
                    </a:cubicBezTo>
                    <a:cubicBezTo>
                      <a:pt x="316088" y="289278"/>
                      <a:pt x="369710" y="144639"/>
                      <a:pt x="42333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32A02102-5F07-3B77-DF10-52204A13C7A9}"/>
              </a:ext>
            </a:extLst>
          </p:cNvPr>
          <p:cNvGrpSpPr/>
          <p:nvPr/>
        </p:nvGrpSpPr>
        <p:grpSpPr>
          <a:xfrm flipH="1">
            <a:off x="7391400" y="2200814"/>
            <a:ext cx="2025796" cy="1945346"/>
            <a:chOff x="7470100" y="1459250"/>
            <a:chExt cx="3718310" cy="3570644"/>
          </a:xfrm>
        </p:grpSpPr>
        <p:sp>
          <p:nvSpPr>
            <p:cNvPr id="3" name="手繪多邊形: 圖案 2">
              <a:extLst>
                <a:ext uri="{FF2B5EF4-FFF2-40B4-BE49-F238E27FC236}">
                  <a16:creationId xmlns:a16="http://schemas.microsoft.com/office/drawing/2014/main" id="{7C95139B-CEB7-2AF1-2875-724493492918}"/>
                </a:ext>
              </a:extLst>
            </p:cNvPr>
            <p:cNvSpPr/>
            <p:nvPr/>
          </p:nvSpPr>
          <p:spPr>
            <a:xfrm>
              <a:off x="7637094" y="1459250"/>
              <a:ext cx="3551316" cy="3570644"/>
            </a:xfrm>
            <a:custGeom>
              <a:avLst/>
              <a:gdLst>
                <a:gd name="connsiteX0" fmla="*/ 1583267 w 3539067"/>
                <a:gd name="connsiteY0" fmla="*/ 3539067 h 3539067"/>
                <a:gd name="connsiteX1" fmla="*/ 3539067 w 3539067"/>
                <a:gd name="connsiteY1" fmla="*/ 3539067 h 3539067"/>
                <a:gd name="connsiteX2" fmla="*/ 0 w 3539067"/>
                <a:gd name="connsiteY2" fmla="*/ 0 h 3539067"/>
                <a:gd name="connsiteX3" fmla="*/ 1583267 w 3539067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639276 w 3595076"/>
                <a:gd name="connsiteY0" fmla="*/ 3539067 h 3539067"/>
                <a:gd name="connsiteX1" fmla="*/ 3595076 w 3595076"/>
                <a:gd name="connsiteY1" fmla="*/ 3539067 h 3539067"/>
                <a:gd name="connsiteX2" fmla="*/ 56009 w 3595076"/>
                <a:gd name="connsiteY2" fmla="*/ 0 h 3539067"/>
                <a:gd name="connsiteX3" fmla="*/ 1639276 w 3595076"/>
                <a:gd name="connsiteY3" fmla="*/ 3539067 h 3539067"/>
                <a:gd name="connsiteX0" fmla="*/ 1597347 w 3553147"/>
                <a:gd name="connsiteY0" fmla="*/ 3539067 h 3539067"/>
                <a:gd name="connsiteX1" fmla="*/ 3553147 w 3553147"/>
                <a:gd name="connsiteY1" fmla="*/ 3539067 h 3539067"/>
                <a:gd name="connsiteX2" fmla="*/ 14080 w 3553147"/>
                <a:gd name="connsiteY2" fmla="*/ 0 h 3539067"/>
                <a:gd name="connsiteX3" fmla="*/ 1597347 w 3553147"/>
                <a:gd name="connsiteY3" fmla="*/ 3539067 h 3539067"/>
                <a:gd name="connsiteX0" fmla="*/ 1597347 w 3553147"/>
                <a:gd name="connsiteY0" fmla="*/ 3643982 h 3643982"/>
                <a:gd name="connsiteX1" fmla="*/ 3553147 w 3553147"/>
                <a:gd name="connsiteY1" fmla="*/ 3643982 h 3643982"/>
                <a:gd name="connsiteX2" fmla="*/ 14080 w 3553147"/>
                <a:gd name="connsiteY2" fmla="*/ 104915 h 3643982"/>
                <a:gd name="connsiteX3" fmla="*/ 1597347 w 3553147"/>
                <a:gd name="connsiteY3" fmla="*/ 3643982 h 3643982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97347 w 3553147"/>
                <a:gd name="connsiteY0" fmla="*/ 3630918 h 3630918"/>
                <a:gd name="connsiteX1" fmla="*/ 3553147 w 3553147"/>
                <a:gd name="connsiteY1" fmla="*/ 3630918 h 3630918"/>
                <a:gd name="connsiteX2" fmla="*/ 14080 w 3553147"/>
                <a:gd name="connsiteY2" fmla="*/ 91851 h 3630918"/>
                <a:gd name="connsiteX3" fmla="*/ 1597347 w 3553147"/>
                <a:gd name="connsiteY3" fmla="*/ 3630918 h 3630918"/>
                <a:gd name="connsiteX0" fmla="*/ 1589256 w 3545056"/>
                <a:gd name="connsiteY0" fmla="*/ 3630918 h 3630918"/>
                <a:gd name="connsiteX1" fmla="*/ 3545056 w 3545056"/>
                <a:gd name="connsiteY1" fmla="*/ 3630918 h 3630918"/>
                <a:gd name="connsiteX2" fmla="*/ 5989 w 3545056"/>
                <a:gd name="connsiteY2" fmla="*/ 91851 h 3630918"/>
                <a:gd name="connsiteX3" fmla="*/ 1589256 w 3545056"/>
                <a:gd name="connsiteY3" fmla="*/ 3630918 h 3630918"/>
                <a:gd name="connsiteX0" fmla="*/ 1589256 w 3545056"/>
                <a:gd name="connsiteY0" fmla="*/ 3570644 h 3570644"/>
                <a:gd name="connsiteX1" fmla="*/ 3545056 w 3545056"/>
                <a:gd name="connsiteY1" fmla="*/ 3570644 h 3570644"/>
                <a:gd name="connsiteX2" fmla="*/ 5989 w 3545056"/>
                <a:gd name="connsiteY2" fmla="*/ 31577 h 3570644"/>
                <a:gd name="connsiteX3" fmla="*/ 1589256 w 354505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926 w 3551726"/>
                <a:gd name="connsiteY0" fmla="*/ 3570644 h 3570644"/>
                <a:gd name="connsiteX1" fmla="*/ 3551726 w 3551726"/>
                <a:gd name="connsiteY1" fmla="*/ 3570644 h 3570644"/>
                <a:gd name="connsiteX2" fmla="*/ 12659 w 3551726"/>
                <a:gd name="connsiteY2" fmla="*/ 31577 h 3570644"/>
                <a:gd name="connsiteX3" fmla="*/ 1595926 w 3551726"/>
                <a:gd name="connsiteY3" fmla="*/ 3570644 h 3570644"/>
                <a:gd name="connsiteX0" fmla="*/ 1595516 w 3551316"/>
                <a:gd name="connsiteY0" fmla="*/ 3570644 h 3570644"/>
                <a:gd name="connsiteX1" fmla="*/ 3551316 w 3551316"/>
                <a:gd name="connsiteY1" fmla="*/ 3570644 h 3570644"/>
                <a:gd name="connsiteX2" fmla="*/ 12249 w 3551316"/>
                <a:gd name="connsiteY2" fmla="*/ 31577 h 3570644"/>
                <a:gd name="connsiteX3" fmla="*/ 1595516 w 3551316"/>
                <a:gd name="connsiteY3" fmla="*/ 3570644 h 35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1316" h="3570644">
                  <a:moveTo>
                    <a:pt x="1595516" y="3570644"/>
                  </a:moveTo>
                  <a:cubicBezTo>
                    <a:pt x="2873983" y="3138844"/>
                    <a:pt x="2746983" y="3358977"/>
                    <a:pt x="3551316" y="3570644"/>
                  </a:cubicBezTo>
                  <a:cubicBezTo>
                    <a:pt x="1753560" y="2924355"/>
                    <a:pt x="1166538" y="-355067"/>
                    <a:pt x="12249" y="31577"/>
                  </a:cubicBezTo>
                  <a:cubicBezTo>
                    <a:pt x="-221994" y="1380599"/>
                    <a:pt x="2998159" y="2365554"/>
                    <a:pt x="1595516" y="357064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0FAE2011-7423-D3A8-4AFD-FAA3133347D3}"/>
                </a:ext>
              </a:extLst>
            </p:cNvPr>
            <p:cNvGrpSpPr/>
            <p:nvPr/>
          </p:nvGrpSpPr>
          <p:grpSpPr>
            <a:xfrm>
              <a:off x="7470100" y="1556115"/>
              <a:ext cx="497962" cy="753551"/>
              <a:chOff x="6719872" y="1918741"/>
              <a:chExt cx="497962" cy="753551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02EAEF26-E379-3472-C2B1-C90E920A5377}"/>
                  </a:ext>
                </a:extLst>
              </p:cNvPr>
              <p:cNvGrpSpPr/>
              <p:nvPr/>
            </p:nvGrpSpPr>
            <p:grpSpPr>
              <a:xfrm>
                <a:off x="6968067" y="1918741"/>
                <a:ext cx="249767" cy="152764"/>
                <a:chOff x="6769100" y="1851285"/>
                <a:chExt cx="465667" cy="284814"/>
              </a:xfrm>
            </p:grpSpPr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9621FFFC-9327-AE66-FD0B-3570E619E965}"/>
                    </a:ext>
                  </a:extLst>
                </p:cNvPr>
                <p:cNvSpPr/>
                <p:nvPr/>
              </p:nvSpPr>
              <p:spPr>
                <a:xfrm>
                  <a:off x="6769100" y="1851285"/>
                  <a:ext cx="465667" cy="284814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6AE99F53-C0CE-3943-E470-3127B39C09FB}"/>
                    </a:ext>
                  </a:extLst>
                </p:cNvPr>
                <p:cNvSpPr/>
                <p:nvPr/>
              </p:nvSpPr>
              <p:spPr>
                <a:xfrm>
                  <a:off x="6908237" y="1897380"/>
                  <a:ext cx="187392" cy="18739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" name="手繪多邊形: 圖案 6">
                <a:extLst>
                  <a:ext uri="{FF2B5EF4-FFF2-40B4-BE49-F238E27FC236}">
                    <a16:creationId xmlns:a16="http://schemas.microsoft.com/office/drawing/2014/main" id="{D33465DA-4A2E-9E6B-CC35-F36B609A636A}"/>
                  </a:ext>
                </a:extLst>
              </p:cNvPr>
              <p:cNvSpPr/>
              <p:nvPr/>
            </p:nvSpPr>
            <p:spPr>
              <a:xfrm>
                <a:off x="6719872" y="2355320"/>
                <a:ext cx="423333" cy="316972"/>
              </a:xfrm>
              <a:custGeom>
                <a:avLst/>
                <a:gdLst>
                  <a:gd name="connsiteX0" fmla="*/ 0 w 423333"/>
                  <a:gd name="connsiteY0" fmla="*/ 143933 h 316972"/>
                  <a:gd name="connsiteX1" fmla="*/ 245533 w 423333"/>
                  <a:gd name="connsiteY1" fmla="*/ 313267 h 316972"/>
                  <a:gd name="connsiteX2" fmla="*/ 423333 w 423333"/>
                  <a:gd name="connsiteY2" fmla="*/ 0 h 316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333" h="316972">
                    <a:moveTo>
                      <a:pt x="0" y="143933"/>
                    </a:moveTo>
                    <a:cubicBezTo>
                      <a:pt x="87489" y="240594"/>
                      <a:pt x="174978" y="337256"/>
                      <a:pt x="245533" y="313267"/>
                    </a:cubicBezTo>
                    <a:cubicBezTo>
                      <a:pt x="316088" y="289278"/>
                      <a:pt x="369710" y="144639"/>
                      <a:pt x="42333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92309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小彙整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3AD80CA-4B28-82FC-B45F-B9D4C201218B}"/>
              </a:ext>
            </a:extLst>
          </p:cNvPr>
          <p:cNvSpPr txBox="1"/>
          <p:nvPr/>
        </p:nvSpPr>
        <p:spPr>
          <a:xfrm>
            <a:off x="1007534" y="1236133"/>
            <a:ext cx="439735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形狀有端點可以編輯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需要更多端點可以按右鍵編輯更多端點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白色的端點可以控制力道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善用群組功能把圖形合起來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C0549B-D5DB-AB82-EA7F-C14F0C215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321" y="365127"/>
            <a:ext cx="1656992" cy="19302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2EAE445-EAC7-EF05-B762-F5D186A92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892" y="2130116"/>
            <a:ext cx="1253555" cy="121407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F6048C9-2E3B-069D-BB1A-A828DB0F8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160" y="3559375"/>
            <a:ext cx="1191506" cy="121407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9AEB05A-3579-56BE-29AF-20E7C5868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7184" y="4773448"/>
            <a:ext cx="1695416" cy="193607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D109003-9BC9-4E8B-D226-FAFC41763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6624" y="4749291"/>
            <a:ext cx="2009284" cy="20092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01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zh-TW" dirty="0"/>
              <a:t>圖案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dirty="0"/>
              <a:t>快取圖案</a:t>
            </a: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dirty="0"/>
              <a:t>變形</a:t>
            </a:r>
            <a:br>
              <a:rPr lang="en-US" altLang="zh-TW" dirty="0"/>
            </a:br>
            <a:r>
              <a:rPr lang="zh-TW" altLang="en-US" dirty="0"/>
              <a:t>圖案選項 </a:t>
            </a:r>
            <a:r>
              <a:rPr lang="en-US" altLang="zh-TW" dirty="0"/>
              <a:t>/ </a:t>
            </a:r>
            <a:r>
              <a:rPr lang="zh-TW" altLang="en-US" dirty="0"/>
              <a:t>圖案端點 </a:t>
            </a:r>
            <a:r>
              <a:rPr lang="en-US" altLang="zh-TW" dirty="0"/>
              <a:t>/ </a:t>
            </a:r>
            <a:r>
              <a:rPr lang="zh-TW" altLang="en-US" dirty="0"/>
              <a:t>曲線控制</a:t>
            </a:r>
            <a:br>
              <a:rPr lang="en-US" altLang="zh-TW" dirty="0"/>
            </a:br>
            <a:r>
              <a:rPr lang="zh-TW" altLang="en-US" dirty="0"/>
              <a:t>變更快取圖案</a:t>
            </a:r>
            <a:r>
              <a:rPr lang="en-US" altLang="zh-TW" dirty="0"/>
              <a:t>/</a:t>
            </a:r>
            <a:r>
              <a:rPr lang="zh-TW" altLang="en-US" dirty="0"/>
              <a:t>幾何變換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970" y="474298"/>
            <a:ext cx="2476500" cy="6029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矩形 5"/>
          <p:cNvSpPr/>
          <p:nvPr/>
        </p:nvSpPr>
        <p:spPr>
          <a:xfrm>
            <a:off x="1192734" y="5971819"/>
            <a:ext cx="3933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請參考 </a:t>
            </a:r>
            <a:r>
              <a:rPr lang="en-US" altLang="zh-TW" dirty="0"/>
              <a:t>1.2  AMA + PPT </a:t>
            </a:r>
            <a:r>
              <a:rPr lang="zh-TW" altLang="en-US" dirty="0"/>
              <a:t>基礎篇</a:t>
            </a:r>
            <a:r>
              <a:rPr lang="en-US" altLang="zh-TW" dirty="0"/>
              <a:t>-</a:t>
            </a:r>
            <a:r>
              <a:rPr lang="zh-TW" altLang="en-US" dirty="0"/>
              <a:t>圖案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07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快取圖案</a:t>
            </a:r>
            <a:br>
              <a:rPr lang="en-US" altLang="zh-TW" dirty="0"/>
            </a:br>
            <a:r>
              <a:rPr lang="zh-TW" altLang="en-US" dirty="0"/>
              <a:t>形內變化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暗藏玄機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5" name="圓形圖 4"/>
          <p:cNvSpPr/>
          <p:nvPr/>
        </p:nvSpPr>
        <p:spPr>
          <a:xfrm>
            <a:off x="6034374" y="1980158"/>
            <a:ext cx="1332667" cy="1332667"/>
          </a:xfrm>
          <a:prstGeom prst="pi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圓形圖 5"/>
          <p:cNvSpPr/>
          <p:nvPr/>
        </p:nvSpPr>
        <p:spPr>
          <a:xfrm>
            <a:off x="8103017" y="1980158"/>
            <a:ext cx="1332667" cy="1332667"/>
          </a:xfrm>
          <a:prstGeom prst="pie">
            <a:avLst>
              <a:gd name="adj1" fmla="val 1963847"/>
              <a:gd name="adj2" fmla="val 1620097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圓形圖 6"/>
          <p:cNvSpPr/>
          <p:nvPr/>
        </p:nvSpPr>
        <p:spPr>
          <a:xfrm>
            <a:off x="10171660" y="1980158"/>
            <a:ext cx="1332667" cy="1332667"/>
          </a:xfrm>
          <a:prstGeom prst="pie">
            <a:avLst>
              <a:gd name="adj1" fmla="val 1963847"/>
              <a:gd name="adj2" fmla="val 1468275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笑臉 7"/>
          <p:cNvSpPr/>
          <p:nvPr/>
        </p:nvSpPr>
        <p:spPr>
          <a:xfrm>
            <a:off x="7130739" y="3593893"/>
            <a:ext cx="1332667" cy="1332667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笑臉 8"/>
          <p:cNvSpPr/>
          <p:nvPr/>
        </p:nvSpPr>
        <p:spPr>
          <a:xfrm>
            <a:off x="9199382" y="3593893"/>
            <a:ext cx="1332667" cy="1332667"/>
          </a:xfrm>
          <a:prstGeom prst="smileyFace">
            <a:avLst>
              <a:gd name="adj" fmla="val -465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988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</a:t>
            </a:r>
            <a:r>
              <a:rPr lang="zh-TW" altLang="en-US" dirty="0"/>
              <a:t>形內變化</a:t>
            </a:r>
          </a:p>
        </p:txBody>
      </p:sp>
      <p:sp>
        <p:nvSpPr>
          <p:cNvPr id="7" name="笑臉 6"/>
          <p:cNvSpPr/>
          <p:nvPr/>
        </p:nvSpPr>
        <p:spPr>
          <a:xfrm>
            <a:off x="1086787" y="1101777"/>
            <a:ext cx="1603948" cy="1603948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形圖 7"/>
          <p:cNvSpPr/>
          <p:nvPr/>
        </p:nvSpPr>
        <p:spPr>
          <a:xfrm>
            <a:off x="3515195" y="1161737"/>
            <a:ext cx="1603948" cy="1603948"/>
          </a:xfrm>
          <a:prstGeom prst="pi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按鈕形 8"/>
          <p:cNvSpPr/>
          <p:nvPr/>
        </p:nvSpPr>
        <p:spPr>
          <a:xfrm>
            <a:off x="1109272" y="3402767"/>
            <a:ext cx="1603948" cy="1603948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/>
          <p:cNvSpPr/>
          <p:nvPr/>
        </p:nvSpPr>
        <p:spPr>
          <a:xfrm>
            <a:off x="3492708" y="3357797"/>
            <a:ext cx="1603948" cy="1603948"/>
          </a:xfrm>
          <a:prstGeom prst="plu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1352550" y="5676900"/>
            <a:ext cx="3600450" cy="72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笑臉 6">
            <a:extLst>
              <a:ext uri="{FF2B5EF4-FFF2-40B4-BE49-F238E27FC236}">
                <a16:creationId xmlns:a16="http://schemas.microsoft.com/office/drawing/2014/main" id="{70F7C9F8-D6B5-4B7C-8AAC-0526A68C27FD}"/>
              </a:ext>
            </a:extLst>
          </p:cNvPr>
          <p:cNvSpPr/>
          <p:nvPr/>
        </p:nvSpPr>
        <p:spPr>
          <a:xfrm>
            <a:off x="7167547" y="1101777"/>
            <a:ext cx="1603948" cy="1603948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形圖 7">
            <a:extLst>
              <a:ext uri="{FF2B5EF4-FFF2-40B4-BE49-F238E27FC236}">
                <a16:creationId xmlns:a16="http://schemas.microsoft.com/office/drawing/2014/main" id="{ACC24C8C-188D-4949-915B-2DE99DAC5BAC}"/>
              </a:ext>
            </a:extLst>
          </p:cNvPr>
          <p:cNvSpPr/>
          <p:nvPr/>
        </p:nvSpPr>
        <p:spPr>
          <a:xfrm>
            <a:off x="9595955" y="1161737"/>
            <a:ext cx="1603948" cy="1603948"/>
          </a:xfrm>
          <a:prstGeom prst="pi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按鈕形 8">
            <a:extLst>
              <a:ext uri="{FF2B5EF4-FFF2-40B4-BE49-F238E27FC236}">
                <a16:creationId xmlns:a16="http://schemas.microsoft.com/office/drawing/2014/main" id="{C3A81943-CD77-40E4-9809-AB16AAB39E7B}"/>
              </a:ext>
            </a:extLst>
          </p:cNvPr>
          <p:cNvSpPr/>
          <p:nvPr/>
        </p:nvSpPr>
        <p:spPr>
          <a:xfrm>
            <a:off x="7190032" y="3402767"/>
            <a:ext cx="1603948" cy="1603948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十字形 13">
            <a:extLst>
              <a:ext uri="{FF2B5EF4-FFF2-40B4-BE49-F238E27FC236}">
                <a16:creationId xmlns:a16="http://schemas.microsoft.com/office/drawing/2014/main" id="{4C4C8A38-8AC8-4E9F-9B9F-6798285A59FF}"/>
              </a:ext>
            </a:extLst>
          </p:cNvPr>
          <p:cNvSpPr/>
          <p:nvPr/>
        </p:nvSpPr>
        <p:spPr>
          <a:xfrm>
            <a:off x="9573468" y="3357797"/>
            <a:ext cx="1603948" cy="1603948"/>
          </a:xfrm>
          <a:prstGeom prst="plu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372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</a:t>
            </a:r>
            <a:r>
              <a:rPr lang="zh-TW" altLang="en-US" dirty="0"/>
              <a:t>形內變化</a:t>
            </a:r>
          </a:p>
        </p:txBody>
      </p:sp>
      <p:sp>
        <p:nvSpPr>
          <p:cNvPr id="7" name="笑臉 6"/>
          <p:cNvSpPr/>
          <p:nvPr/>
        </p:nvSpPr>
        <p:spPr>
          <a:xfrm>
            <a:off x="1086787" y="1101777"/>
            <a:ext cx="1603948" cy="1603948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形圖 7"/>
          <p:cNvSpPr/>
          <p:nvPr/>
        </p:nvSpPr>
        <p:spPr>
          <a:xfrm>
            <a:off x="3515195" y="1161737"/>
            <a:ext cx="1603948" cy="1603948"/>
          </a:xfrm>
          <a:prstGeom prst="pi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按鈕形 8"/>
          <p:cNvSpPr/>
          <p:nvPr/>
        </p:nvSpPr>
        <p:spPr>
          <a:xfrm>
            <a:off x="1109272" y="3402767"/>
            <a:ext cx="1603948" cy="1603948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/>
          <p:cNvSpPr/>
          <p:nvPr/>
        </p:nvSpPr>
        <p:spPr>
          <a:xfrm>
            <a:off x="3492708" y="3357797"/>
            <a:ext cx="1603948" cy="1603948"/>
          </a:xfrm>
          <a:prstGeom prst="plu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>
            <p:custDataLst>
              <p:tags r:id="rId2"/>
            </p:custDataLst>
          </p:nvPr>
        </p:nvSpPr>
        <p:spPr>
          <a:xfrm>
            <a:off x="1813342" y="2344244"/>
            <a:ext cx="106866" cy="1068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 descr="PLACEHOLDER"/>
          <p:cNvGrpSpPr/>
          <p:nvPr>
            <p:custDataLst>
              <p:tags r:id="rId3"/>
            </p:custDataLst>
          </p:nvPr>
        </p:nvGrpSpPr>
        <p:grpSpPr>
          <a:xfrm>
            <a:off x="1051227" y="763957"/>
            <a:ext cx="1675068" cy="1977328"/>
            <a:chOff x="1051227" y="763957"/>
            <a:chExt cx="1675068" cy="1977328"/>
          </a:xfrm>
        </p:grpSpPr>
        <p:sp>
          <p:nvSpPr>
            <p:cNvPr id="23" name="矩形 22" descr="PLACEHOLDER"/>
            <p:cNvSpPr/>
            <p:nvPr/>
          </p:nvSpPr>
          <p:spPr>
            <a:xfrm>
              <a:off x="1086787" y="1101777"/>
              <a:ext cx="1603948" cy="160394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1051227" y="1066217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2655175" y="1066217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1051227" y="267016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2655175" y="267016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1853201" y="1066217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1853201" y="267016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1051227" y="186819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2655175" y="186819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 descr="PLACEHOLDER"/>
            <p:cNvCxnSpPr/>
            <p:nvPr/>
          </p:nvCxnSpPr>
          <p:spPr>
            <a:xfrm flipV="1">
              <a:off x="1888761" y="888417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圓形箭號 32" descr="PLACEHOLDER"/>
            <p:cNvSpPr/>
            <p:nvPr/>
          </p:nvSpPr>
          <p:spPr>
            <a:xfrm>
              <a:off x="1799861" y="763957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群組 46" descr="PLACEHOLDER"/>
          <p:cNvGrpSpPr/>
          <p:nvPr>
            <p:custDataLst>
              <p:tags r:id="rId4"/>
            </p:custDataLst>
          </p:nvPr>
        </p:nvGrpSpPr>
        <p:grpSpPr>
          <a:xfrm>
            <a:off x="3479635" y="823917"/>
            <a:ext cx="1675069" cy="1977328"/>
            <a:chOff x="3479635" y="823917"/>
            <a:chExt cx="1675069" cy="1977328"/>
          </a:xfrm>
        </p:grpSpPr>
        <p:sp>
          <p:nvSpPr>
            <p:cNvPr id="36" name="矩形 35" descr="PLACEHOLDER"/>
            <p:cNvSpPr/>
            <p:nvPr/>
          </p:nvSpPr>
          <p:spPr>
            <a:xfrm>
              <a:off x="3515195" y="1161737"/>
              <a:ext cx="1603948" cy="160394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/>
            <p:cNvSpPr/>
            <p:nvPr/>
          </p:nvSpPr>
          <p:spPr>
            <a:xfrm>
              <a:off x="3479635" y="1126177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/>
            <p:cNvSpPr/>
            <p:nvPr/>
          </p:nvSpPr>
          <p:spPr>
            <a:xfrm>
              <a:off x="5083584" y="1126177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/>
            <p:cNvSpPr/>
            <p:nvPr/>
          </p:nvSpPr>
          <p:spPr>
            <a:xfrm>
              <a:off x="3479635" y="273012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5083584" y="273012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/>
            <p:cNvSpPr/>
            <p:nvPr/>
          </p:nvSpPr>
          <p:spPr>
            <a:xfrm>
              <a:off x="4281609" y="1126177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/>
            <p:cNvSpPr/>
            <p:nvPr/>
          </p:nvSpPr>
          <p:spPr>
            <a:xfrm>
              <a:off x="4281609" y="273012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3479635" y="192815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 descr="PLACEHOLDER"/>
            <p:cNvSpPr/>
            <p:nvPr/>
          </p:nvSpPr>
          <p:spPr>
            <a:xfrm>
              <a:off x="5083584" y="192815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 descr="PLACEHOLDER"/>
            <p:cNvCxnSpPr/>
            <p:nvPr/>
          </p:nvCxnSpPr>
          <p:spPr>
            <a:xfrm flipV="1">
              <a:off x="4317169" y="948377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形箭號 45" descr="PLACEHOLDER"/>
            <p:cNvSpPr/>
            <p:nvPr/>
          </p:nvSpPr>
          <p:spPr>
            <a:xfrm>
              <a:off x="4228269" y="823917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群組 58" descr="PLACEHOLDER"/>
          <p:cNvGrpSpPr/>
          <p:nvPr>
            <p:custDataLst>
              <p:tags r:id="rId5"/>
            </p:custDataLst>
          </p:nvPr>
        </p:nvGrpSpPr>
        <p:grpSpPr>
          <a:xfrm>
            <a:off x="1073712" y="3064947"/>
            <a:ext cx="1675068" cy="1977329"/>
            <a:chOff x="1073712" y="3064947"/>
            <a:chExt cx="1675068" cy="1977329"/>
          </a:xfrm>
        </p:grpSpPr>
        <p:sp>
          <p:nvSpPr>
            <p:cNvPr id="48" name="矩形 47" descr="PLACEHOLDER"/>
            <p:cNvSpPr/>
            <p:nvPr/>
          </p:nvSpPr>
          <p:spPr>
            <a:xfrm>
              <a:off x="1109272" y="3402767"/>
              <a:ext cx="1603948" cy="160394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 descr="PLACEHOLDER"/>
            <p:cNvSpPr/>
            <p:nvPr/>
          </p:nvSpPr>
          <p:spPr>
            <a:xfrm>
              <a:off x="1073712" y="3367207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 descr="PLACEHOLDER"/>
            <p:cNvSpPr/>
            <p:nvPr/>
          </p:nvSpPr>
          <p:spPr>
            <a:xfrm>
              <a:off x="2677660" y="3367207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 descr="PLACEHOLDER"/>
            <p:cNvSpPr/>
            <p:nvPr/>
          </p:nvSpPr>
          <p:spPr>
            <a:xfrm>
              <a:off x="1073712" y="4971155"/>
              <a:ext cx="71120" cy="7112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 descr="PLACEHOLDER"/>
            <p:cNvSpPr/>
            <p:nvPr/>
          </p:nvSpPr>
          <p:spPr>
            <a:xfrm>
              <a:off x="2677660" y="4971155"/>
              <a:ext cx="71120" cy="7112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 descr="PLACEHOLDER"/>
            <p:cNvSpPr/>
            <p:nvPr/>
          </p:nvSpPr>
          <p:spPr>
            <a:xfrm>
              <a:off x="1875686" y="3367207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 descr="PLACEHOLDER"/>
            <p:cNvSpPr/>
            <p:nvPr/>
          </p:nvSpPr>
          <p:spPr>
            <a:xfrm>
              <a:off x="1875686" y="4971155"/>
              <a:ext cx="71120" cy="7112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 descr="PLACEHOLDER"/>
            <p:cNvSpPr/>
            <p:nvPr/>
          </p:nvSpPr>
          <p:spPr>
            <a:xfrm>
              <a:off x="1073712" y="416918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 descr="PLACEHOLDER"/>
            <p:cNvSpPr/>
            <p:nvPr/>
          </p:nvSpPr>
          <p:spPr>
            <a:xfrm>
              <a:off x="2677660" y="416918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 descr="PLACEHOLDER"/>
            <p:cNvCxnSpPr/>
            <p:nvPr/>
          </p:nvCxnSpPr>
          <p:spPr>
            <a:xfrm flipV="1">
              <a:off x="1911246" y="3189407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圓形箭號 57" descr="PLACEHOLDER"/>
            <p:cNvSpPr/>
            <p:nvPr/>
          </p:nvSpPr>
          <p:spPr>
            <a:xfrm>
              <a:off x="1822346" y="3064947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群組 70" descr="PLACEHOLDER"/>
          <p:cNvGrpSpPr/>
          <p:nvPr>
            <p:custDataLst>
              <p:tags r:id="rId6"/>
            </p:custDataLst>
          </p:nvPr>
        </p:nvGrpSpPr>
        <p:grpSpPr>
          <a:xfrm>
            <a:off x="3457148" y="3019977"/>
            <a:ext cx="1675069" cy="1977328"/>
            <a:chOff x="3457148" y="3019977"/>
            <a:chExt cx="1675069" cy="1977328"/>
          </a:xfrm>
        </p:grpSpPr>
        <p:sp>
          <p:nvSpPr>
            <p:cNvPr id="60" name="矩形 59" descr="PLACEHOLDER"/>
            <p:cNvSpPr/>
            <p:nvPr/>
          </p:nvSpPr>
          <p:spPr>
            <a:xfrm>
              <a:off x="3492708" y="3357797"/>
              <a:ext cx="1603948" cy="160394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 descr="PLACEHOLDER"/>
            <p:cNvSpPr/>
            <p:nvPr/>
          </p:nvSpPr>
          <p:spPr>
            <a:xfrm>
              <a:off x="3457148" y="3322237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 descr="PLACEHOLDER"/>
            <p:cNvSpPr/>
            <p:nvPr/>
          </p:nvSpPr>
          <p:spPr>
            <a:xfrm>
              <a:off x="5061097" y="3322237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 descr="PLACEHOLDER"/>
            <p:cNvSpPr/>
            <p:nvPr/>
          </p:nvSpPr>
          <p:spPr>
            <a:xfrm>
              <a:off x="3457148" y="492618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 descr="PLACEHOLDER"/>
            <p:cNvSpPr/>
            <p:nvPr/>
          </p:nvSpPr>
          <p:spPr>
            <a:xfrm>
              <a:off x="5061097" y="492618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 descr="PLACEHOLDER"/>
            <p:cNvSpPr/>
            <p:nvPr/>
          </p:nvSpPr>
          <p:spPr>
            <a:xfrm>
              <a:off x="4259122" y="3322237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 descr="PLACEHOLDER"/>
            <p:cNvSpPr/>
            <p:nvPr/>
          </p:nvSpPr>
          <p:spPr>
            <a:xfrm>
              <a:off x="4259122" y="4926185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 descr="PLACEHOLDER"/>
            <p:cNvSpPr/>
            <p:nvPr/>
          </p:nvSpPr>
          <p:spPr>
            <a:xfrm>
              <a:off x="3457148" y="412421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 descr="PLACEHOLDER"/>
            <p:cNvSpPr/>
            <p:nvPr/>
          </p:nvSpPr>
          <p:spPr>
            <a:xfrm>
              <a:off x="5061097" y="4124211"/>
              <a:ext cx="71120" cy="71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9" name="直線接點 68" descr="PLACEHOLDER"/>
            <p:cNvCxnSpPr/>
            <p:nvPr/>
          </p:nvCxnSpPr>
          <p:spPr>
            <a:xfrm flipV="1">
              <a:off x="4294682" y="3144437"/>
              <a:ext cx="0" cy="177800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圓形箭號 69" descr="PLACEHOLDER"/>
            <p:cNvSpPr/>
            <p:nvPr/>
          </p:nvSpPr>
          <p:spPr>
            <a:xfrm>
              <a:off x="4205782" y="3019977"/>
              <a:ext cx="177800" cy="177800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橢圓 71"/>
          <p:cNvSpPr/>
          <p:nvPr>
            <p:custDataLst>
              <p:tags r:id="rId7"/>
            </p:custDataLst>
          </p:nvPr>
        </p:nvSpPr>
        <p:spPr>
          <a:xfrm>
            <a:off x="5074702" y="1925144"/>
            <a:ext cx="106866" cy="1068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>
            <p:custDataLst>
              <p:tags r:id="rId8"/>
            </p:custDataLst>
          </p:nvPr>
        </p:nvSpPr>
        <p:spPr>
          <a:xfrm>
            <a:off x="4259362" y="1102184"/>
            <a:ext cx="106866" cy="1068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>
            <p:custDataLst>
              <p:tags r:id="rId9"/>
            </p:custDataLst>
          </p:nvPr>
        </p:nvSpPr>
        <p:spPr>
          <a:xfrm>
            <a:off x="3840262" y="3304364"/>
            <a:ext cx="106866" cy="1068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>
            <p:custDataLst>
              <p:tags r:id="rId10"/>
            </p:custDataLst>
          </p:nvPr>
        </p:nvSpPr>
        <p:spPr>
          <a:xfrm>
            <a:off x="1272322" y="3350084"/>
            <a:ext cx="106866" cy="1068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1352550" y="5676900"/>
            <a:ext cx="3600450" cy="72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形內變化</a:t>
            </a:r>
          </a:p>
        </p:txBody>
      </p:sp>
      <p:sp>
        <p:nvSpPr>
          <p:cNvPr id="2" name="笑臉 6">
            <a:extLst>
              <a:ext uri="{FF2B5EF4-FFF2-40B4-BE49-F238E27FC236}">
                <a16:creationId xmlns:a16="http://schemas.microsoft.com/office/drawing/2014/main" id="{FE1FD08B-4C20-71D2-90E2-FDAB93CDE092}"/>
              </a:ext>
            </a:extLst>
          </p:cNvPr>
          <p:cNvSpPr/>
          <p:nvPr/>
        </p:nvSpPr>
        <p:spPr>
          <a:xfrm>
            <a:off x="7167547" y="1101777"/>
            <a:ext cx="1603948" cy="1603948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形圖 7">
            <a:extLst>
              <a:ext uri="{FF2B5EF4-FFF2-40B4-BE49-F238E27FC236}">
                <a16:creationId xmlns:a16="http://schemas.microsoft.com/office/drawing/2014/main" id="{908B71D4-798A-9143-660C-49670D1271D5}"/>
              </a:ext>
            </a:extLst>
          </p:cNvPr>
          <p:cNvSpPr/>
          <p:nvPr/>
        </p:nvSpPr>
        <p:spPr>
          <a:xfrm>
            <a:off x="9595955" y="1161737"/>
            <a:ext cx="1603948" cy="1603948"/>
          </a:xfrm>
          <a:prstGeom prst="pi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按鈕形 8">
            <a:extLst>
              <a:ext uri="{FF2B5EF4-FFF2-40B4-BE49-F238E27FC236}">
                <a16:creationId xmlns:a16="http://schemas.microsoft.com/office/drawing/2014/main" id="{A1F8E4DB-E881-B7FF-B589-81C4FBFC2317}"/>
              </a:ext>
            </a:extLst>
          </p:cNvPr>
          <p:cNvSpPr/>
          <p:nvPr/>
        </p:nvSpPr>
        <p:spPr>
          <a:xfrm>
            <a:off x="7190032" y="3402767"/>
            <a:ext cx="1603948" cy="1603948"/>
          </a:xfrm>
          <a:prstGeom prst="beve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F86261A8-92B9-A22B-C934-DA6E79C4EECB}"/>
              </a:ext>
            </a:extLst>
          </p:cNvPr>
          <p:cNvSpPr/>
          <p:nvPr/>
        </p:nvSpPr>
        <p:spPr>
          <a:xfrm>
            <a:off x="9573468" y="3357797"/>
            <a:ext cx="1603948" cy="1603948"/>
          </a:xfrm>
          <a:prstGeom prst="plu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38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</a:t>
            </a:r>
            <a:r>
              <a:rPr lang="zh-TW" altLang="en-US" dirty="0"/>
              <a:t>形內變化</a:t>
            </a:r>
          </a:p>
        </p:txBody>
      </p:sp>
      <p:sp>
        <p:nvSpPr>
          <p:cNvPr id="7" name="笑臉 6"/>
          <p:cNvSpPr/>
          <p:nvPr/>
        </p:nvSpPr>
        <p:spPr>
          <a:xfrm>
            <a:off x="1086787" y="1101777"/>
            <a:ext cx="1603948" cy="1603948"/>
          </a:xfrm>
          <a:prstGeom prst="smileyFace">
            <a:avLst>
              <a:gd name="adj" fmla="val -465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形圖 7"/>
          <p:cNvSpPr/>
          <p:nvPr/>
        </p:nvSpPr>
        <p:spPr>
          <a:xfrm>
            <a:off x="3515195" y="1161737"/>
            <a:ext cx="1603948" cy="1603948"/>
          </a:xfrm>
          <a:prstGeom prst="pie">
            <a:avLst>
              <a:gd name="adj1" fmla="val 0"/>
              <a:gd name="adj2" fmla="val 136919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按鈕形 8"/>
          <p:cNvSpPr/>
          <p:nvPr/>
        </p:nvSpPr>
        <p:spPr>
          <a:xfrm>
            <a:off x="1109272" y="3402767"/>
            <a:ext cx="1603948" cy="1603948"/>
          </a:xfrm>
          <a:prstGeom prst="bevel">
            <a:avLst>
              <a:gd name="adj" fmla="val 265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/>
          <p:cNvSpPr/>
          <p:nvPr/>
        </p:nvSpPr>
        <p:spPr>
          <a:xfrm>
            <a:off x="3492708" y="3357797"/>
            <a:ext cx="1603948" cy="1603948"/>
          </a:xfrm>
          <a:prstGeom prst="plus">
            <a:avLst>
              <a:gd name="adj" fmla="val 3715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352550" y="5676900"/>
            <a:ext cx="3600450" cy="72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形內變化</a:t>
            </a:r>
          </a:p>
        </p:txBody>
      </p:sp>
      <p:sp>
        <p:nvSpPr>
          <p:cNvPr id="2" name="笑臉 6">
            <a:extLst>
              <a:ext uri="{FF2B5EF4-FFF2-40B4-BE49-F238E27FC236}">
                <a16:creationId xmlns:a16="http://schemas.microsoft.com/office/drawing/2014/main" id="{B3E3CE38-6A29-034A-5725-5BEFF75FF5D0}"/>
              </a:ext>
            </a:extLst>
          </p:cNvPr>
          <p:cNvSpPr/>
          <p:nvPr/>
        </p:nvSpPr>
        <p:spPr>
          <a:xfrm>
            <a:off x="7167547" y="1101777"/>
            <a:ext cx="1603948" cy="1603948"/>
          </a:xfrm>
          <a:prstGeom prst="smileyFace">
            <a:avLst>
              <a:gd name="adj" fmla="val -465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形圖 7">
            <a:extLst>
              <a:ext uri="{FF2B5EF4-FFF2-40B4-BE49-F238E27FC236}">
                <a16:creationId xmlns:a16="http://schemas.microsoft.com/office/drawing/2014/main" id="{65EB19E9-E9B0-C5E9-2F5E-92EADF91C5AA}"/>
              </a:ext>
            </a:extLst>
          </p:cNvPr>
          <p:cNvSpPr/>
          <p:nvPr/>
        </p:nvSpPr>
        <p:spPr>
          <a:xfrm>
            <a:off x="9595955" y="1161737"/>
            <a:ext cx="1603948" cy="1603948"/>
          </a:xfrm>
          <a:prstGeom prst="pie">
            <a:avLst>
              <a:gd name="adj1" fmla="val 0"/>
              <a:gd name="adj2" fmla="val 133659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按鈕形 8">
            <a:extLst>
              <a:ext uri="{FF2B5EF4-FFF2-40B4-BE49-F238E27FC236}">
                <a16:creationId xmlns:a16="http://schemas.microsoft.com/office/drawing/2014/main" id="{57492C11-C2C3-B87D-C00A-318B464D75B0}"/>
              </a:ext>
            </a:extLst>
          </p:cNvPr>
          <p:cNvSpPr/>
          <p:nvPr/>
        </p:nvSpPr>
        <p:spPr>
          <a:xfrm>
            <a:off x="7190032" y="3402767"/>
            <a:ext cx="1603948" cy="1603948"/>
          </a:xfrm>
          <a:prstGeom prst="bevel">
            <a:avLst>
              <a:gd name="adj" fmla="val 281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CE8BE27A-6A25-17A2-8E07-7A8D8287B56E}"/>
              </a:ext>
            </a:extLst>
          </p:cNvPr>
          <p:cNvSpPr/>
          <p:nvPr/>
        </p:nvSpPr>
        <p:spPr>
          <a:xfrm>
            <a:off x="9573468" y="3357797"/>
            <a:ext cx="1603948" cy="1603948"/>
          </a:xfrm>
          <a:prstGeom prst="plus">
            <a:avLst>
              <a:gd name="adj" fmla="val 3898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84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快取圖案</a:t>
            </a:r>
            <a:br>
              <a:rPr lang="en-US" altLang="zh-TW" dirty="0"/>
            </a:br>
            <a:r>
              <a:rPr lang="zh-TW" altLang="en-US" dirty="0"/>
              <a:t>自由變形</a:t>
            </a:r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歸根究底</a:t>
            </a:r>
            <a:br>
              <a:rPr lang="en-US" altLang="zh-TW" dirty="0"/>
            </a:br>
            <a:r>
              <a:rPr lang="zh-TW" altLang="en-US" dirty="0"/>
              <a:t>自由自在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8</a:t>
            </a:fld>
            <a:endParaRPr lang="zh-TW" altLang="en-US" dirty="0"/>
          </a:p>
        </p:txBody>
      </p:sp>
      <p:pic>
        <p:nvPicPr>
          <p:cNvPr id="4" name="圖片 3"/>
          <p:cNvPicPr>
            <a:picLocks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80382" y="1445389"/>
            <a:ext cx="2817013" cy="1537653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03717" y="3102964"/>
            <a:ext cx="1864939" cy="1906241"/>
          </a:xfrm>
          <a:prstGeom prst="rect">
            <a:avLst/>
          </a:prstGeom>
        </p:spPr>
      </p:pic>
      <p:pic>
        <p:nvPicPr>
          <p:cNvPr id="6" name="圖片 5"/>
          <p:cNvPicPr>
            <a:picLocks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6200000">
            <a:off x="9616978" y="3375407"/>
            <a:ext cx="1628266" cy="16643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396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CA06D3C-9A78-4818-9368-2FCE32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快取圖案 </a:t>
            </a:r>
            <a:r>
              <a:rPr lang="en-US" altLang="zh-TW" dirty="0"/>
              <a:t>-</a:t>
            </a:r>
            <a:r>
              <a:rPr lang="zh-TW" altLang="en-US" dirty="0"/>
              <a:t>形內變化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074A0D-8584-45D8-A228-08650797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F6FDF3-6590-4BB7-83E0-C2911D185DE1}"/>
              </a:ext>
            </a:extLst>
          </p:cNvPr>
          <p:cNvSpPr/>
          <p:nvPr/>
        </p:nvSpPr>
        <p:spPr>
          <a:xfrm>
            <a:off x="1371600" y="2240280"/>
            <a:ext cx="2754630" cy="171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4E9E0B-CC61-4315-858C-25592BDC2C6B}"/>
              </a:ext>
            </a:extLst>
          </p:cNvPr>
          <p:cNvSpPr/>
          <p:nvPr/>
        </p:nvSpPr>
        <p:spPr>
          <a:xfrm>
            <a:off x="7258050" y="2160270"/>
            <a:ext cx="2647950" cy="1794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心形 8">
            <a:extLst>
              <a:ext uri="{FF2B5EF4-FFF2-40B4-BE49-F238E27FC236}">
                <a16:creationId xmlns:a16="http://schemas.microsoft.com/office/drawing/2014/main" id="{09A84235-4A1C-4D48-942A-AFB38E5FFE50}"/>
              </a:ext>
            </a:extLst>
          </p:cNvPr>
          <p:cNvSpPr/>
          <p:nvPr/>
        </p:nvSpPr>
        <p:spPr>
          <a:xfrm>
            <a:off x="3690648" y="4318610"/>
            <a:ext cx="1564398" cy="1476262"/>
          </a:xfrm>
          <a:prstGeom prst="hear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心形 4">
            <a:extLst>
              <a:ext uri="{FF2B5EF4-FFF2-40B4-BE49-F238E27FC236}">
                <a16:creationId xmlns:a16="http://schemas.microsoft.com/office/drawing/2014/main" id="{1199FBBF-77FD-605D-7FA9-E5050F565478}"/>
              </a:ext>
            </a:extLst>
          </p:cNvPr>
          <p:cNvSpPr/>
          <p:nvPr/>
        </p:nvSpPr>
        <p:spPr>
          <a:xfrm>
            <a:off x="10184581" y="4318610"/>
            <a:ext cx="1564398" cy="1476262"/>
          </a:xfrm>
          <a:prstGeom prst="hear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83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ssistMenu~InsBoxSettingButton"/>
  <p:tag name="AMAVERSION" val="3.0~alpha 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AlignmentMenu~ToCenterButton"/>
  <p:tag name="AMAVERSION" val="3.0~alpha 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349</Words>
  <Application>Microsoft Office PowerPoint</Application>
  <PresentationFormat>寬螢幕</PresentationFormat>
  <Paragraphs>90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微軟正黑體</vt:lpstr>
      <vt:lpstr>Arial</vt:lpstr>
      <vt:lpstr>Calibri</vt:lpstr>
      <vt:lpstr>AMA-2Colum</vt:lpstr>
      <vt:lpstr>數學與藝術 1-基礎篇 圖案</vt:lpstr>
      <vt:lpstr>綱要</vt:lpstr>
      <vt:lpstr> 圖案</vt:lpstr>
      <vt:lpstr>快取圖案 形內變化</vt:lpstr>
      <vt:lpstr>快取圖案 -形內變化</vt:lpstr>
      <vt:lpstr>快取圖案 -形內變化</vt:lpstr>
      <vt:lpstr>快取圖案 -形內變化</vt:lpstr>
      <vt:lpstr>快取圖案 自由變形</vt:lpstr>
      <vt:lpstr>快取圖案 -形內變化</vt:lpstr>
      <vt:lpstr>快取圖案 -形內變化</vt:lpstr>
      <vt:lpstr>快取圖案 -形內變化</vt:lpstr>
      <vt:lpstr>快取圖案 -形內變化</vt:lpstr>
      <vt:lpstr>快取圖案 -形內變化</vt:lpstr>
      <vt:lpstr>快取圖案 -形內變化</vt:lpstr>
      <vt:lpstr>範例</vt:lpstr>
      <vt:lpstr>快取圖案 - 自由變形</vt:lpstr>
      <vt:lpstr>快取圖案 - 自由變形</vt:lpstr>
      <vt:lpstr>快取圖案 - 自由變形</vt:lpstr>
      <vt:lpstr>快取圖案 - 自由變形</vt:lpstr>
      <vt:lpstr>快取圖案 - 自由變形</vt:lpstr>
      <vt:lpstr>快取圖案 - 自由變形</vt:lpstr>
      <vt:lpstr>快取圖案 - 自由變形</vt:lpstr>
      <vt:lpstr>快取圖案 - 自由變形</vt:lpstr>
      <vt:lpstr>快取圖案 - 自由變形</vt:lpstr>
      <vt:lpstr>快取圖案 - 自由變形</vt:lpstr>
      <vt:lpstr>快取圖案 - 自由變形</vt:lpstr>
      <vt:lpstr>快取圖案 - 自由變形</vt:lpstr>
      <vt:lpstr>快取圖案 - 自由變形</vt:lpstr>
      <vt:lpstr>小彙整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基礎篇 工作環境介面</dc:title>
  <dc:creator>Mingjang Chen</dc:creator>
  <cp:lastModifiedBy>典謀 吳</cp:lastModifiedBy>
  <cp:revision>139</cp:revision>
  <dcterms:created xsi:type="dcterms:W3CDTF">2021-07-03T07:04:28Z</dcterms:created>
  <dcterms:modified xsi:type="dcterms:W3CDTF">2024-09-13T01:45:27Z</dcterms:modified>
</cp:coreProperties>
</file>