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9"/>
  </p:notesMasterIdLst>
  <p:sldIdLst>
    <p:sldId id="558" r:id="rId2"/>
    <p:sldId id="377" r:id="rId3"/>
    <p:sldId id="395" r:id="rId4"/>
    <p:sldId id="396" r:id="rId5"/>
    <p:sldId id="560" r:id="rId6"/>
    <p:sldId id="397" r:id="rId7"/>
    <p:sldId id="398" r:id="rId8"/>
    <p:sldId id="399" r:id="rId9"/>
    <p:sldId id="400" r:id="rId10"/>
    <p:sldId id="561" r:id="rId11"/>
    <p:sldId id="401" r:id="rId12"/>
    <p:sldId id="402" r:id="rId13"/>
    <p:sldId id="403" r:id="rId14"/>
    <p:sldId id="404" r:id="rId15"/>
    <p:sldId id="405" r:id="rId16"/>
    <p:sldId id="406" r:id="rId17"/>
    <p:sldId id="562" r:id="rId18"/>
    <p:sldId id="407" r:id="rId19"/>
    <p:sldId id="563" r:id="rId20"/>
    <p:sldId id="461" r:id="rId21"/>
    <p:sldId id="564" r:id="rId22"/>
    <p:sldId id="462" r:id="rId23"/>
    <p:sldId id="463" r:id="rId24"/>
    <p:sldId id="467" r:id="rId25"/>
    <p:sldId id="559" r:id="rId26"/>
    <p:sldId id="464" r:id="rId27"/>
    <p:sldId id="465" r:id="rId28"/>
    <p:sldId id="466" r:id="rId29"/>
    <p:sldId id="468" r:id="rId30"/>
    <p:sldId id="550" r:id="rId31"/>
    <p:sldId id="551" r:id="rId32"/>
    <p:sldId id="542" r:id="rId33"/>
    <p:sldId id="543" r:id="rId34"/>
    <p:sldId id="544" r:id="rId35"/>
    <p:sldId id="545" r:id="rId36"/>
    <p:sldId id="546" r:id="rId37"/>
    <p:sldId id="484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1F4E79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 snapToGrid="0">
      <p:cViewPr varScale="1">
        <p:scale>
          <a:sx n="58" d="100"/>
          <a:sy n="58" d="100"/>
        </p:scale>
        <p:origin x="1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9EAF4-F559-45DE-BD11-9C03C7FFAA88}" type="datetimeFigureOut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6466-18A6-42A1-980D-3536CF874F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8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ED613-C003-469C-8175-729B1F324B40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1583F5-43ED-4935-ABCF-6CD5C3514E1A}"/>
              </a:ext>
            </a:extLst>
          </p:cNvPr>
          <p:cNvSpPr txBox="1">
            <a:spLocks/>
          </p:cNvSpPr>
          <p:nvPr userDrawn="1"/>
        </p:nvSpPr>
        <p:spPr>
          <a:xfrm>
            <a:off x="6488934" y="6356350"/>
            <a:ext cx="1664465" cy="365125"/>
          </a:xfrm>
          <a:custGeom>
            <a:avLst/>
            <a:gdLst>
              <a:gd name="connsiteX0" fmla="*/ 0 w 1664465"/>
              <a:gd name="connsiteY0" fmla="*/ 0 h 365125"/>
              <a:gd name="connsiteX1" fmla="*/ 1664465 w 1664465"/>
              <a:gd name="connsiteY1" fmla="*/ 0 h 365125"/>
              <a:gd name="connsiteX2" fmla="*/ 1664465 w 1664465"/>
              <a:gd name="connsiteY2" fmla="*/ 365125 h 365125"/>
              <a:gd name="connsiteX3" fmla="*/ 0 w 1664465"/>
              <a:gd name="connsiteY3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465" h="365125">
                <a:moveTo>
                  <a:pt x="0" y="0"/>
                </a:moveTo>
                <a:lnTo>
                  <a:pt x="1664465" y="0"/>
                </a:lnTo>
                <a:lnTo>
                  <a:pt x="1664465" y="365125"/>
                </a:lnTo>
                <a:lnTo>
                  <a:pt x="0" y="365125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>
            <a:noAutofit/>
          </a:bodyPr>
          <a:lstStyle>
            <a:defPPr>
              <a:defRPr lang="zh-TW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92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C08219E0-F385-4492-B1EE-52631C92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2E4CC5-F179-4846-A346-03BAA503CD1E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B16398-8DA7-4DEE-9EAF-EA5828CFE3A9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61257" y="356180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F3DA6040-06CD-4A09-AFF3-713B10A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67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757DC-7520-4580-88A4-40D8EE36FCE9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8">
            <a:extLst>
              <a:ext uri="{FF2B5EF4-FFF2-40B4-BE49-F238E27FC236}">
                <a16:creationId xmlns:a16="http://schemas.microsoft.com/office/drawing/2014/main" id="{242EB53B-4C1D-403F-808B-9984D87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089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CFE9-10DB-4A24-90C1-E39457D7E8C3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78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2076-DC45-4359-9BDE-F45A1493149A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95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6872-CCB5-4B0D-A316-DB5C24D217B2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67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064668"/>
            <a:ext cx="10515600" cy="497161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97B7-A7D6-4D3B-9815-89A5EF07ABC5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892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130970" y="365125"/>
            <a:ext cx="1222829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191171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F981-5787-47B4-AB02-0CCF7E25FFE9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20505" y="1122363"/>
            <a:ext cx="4867421" cy="1916259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20505" y="3602038"/>
            <a:ext cx="48674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D5D5-824B-4DB9-81C2-B220A359DBEC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57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064668"/>
            <a:ext cx="10515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5355-D0B1-4A58-800A-D2CC9D3972DE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87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F186C-F5D4-4078-BFA3-847DF05C6AFB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98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064668"/>
            <a:ext cx="5181600" cy="497161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BA5D-AFF5-41E7-8802-5889342747D2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4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6378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0570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17486"/>
            <a:ext cx="5157787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570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17486"/>
            <a:ext cx="5183188" cy="417217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5FD4D-9362-47FD-B99B-1A88791E268A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656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>
            <a:extLst>
              <a:ext uri="{FF2B5EF4-FFF2-40B4-BE49-F238E27FC236}">
                <a16:creationId xmlns:a16="http://schemas.microsoft.com/office/drawing/2014/main" id="{6B3AED8A-D404-4F66-AE4F-EF5FB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69BCE090-213F-4492-A917-784C7E9A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67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左右雙欄_示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9672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0200" y="365126"/>
            <a:ext cx="5439272" cy="404677"/>
          </a:xfrm>
        </p:spPr>
        <p:txBody>
          <a:bodyPr wrap="none">
            <a:noAutofit/>
          </a:bodyPr>
          <a:lstStyle>
            <a:lvl1pPr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F649BE75-ABB9-42EE-9D57-66CE6CE723AD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cxnSp>
        <p:nvCxnSpPr>
          <p:cNvPr id="15" name="直線接點 14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3175">
            <a:solidFill>
              <a:schemeClr val="accent2">
                <a:lumMod val="20000"/>
                <a:lumOff val="80000"/>
                <a:alpha val="5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F009E1-F61C-4578-8B93-13D7810AE2F8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6125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示範區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F784C19-1F1F-424E-B1F5-918CD04DBF41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11132987" y="1001485"/>
            <a:ext cx="79775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u="sng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練習區</a:t>
            </a: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2F9D786-CA9D-482C-B68B-6D02EA74C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404212"/>
          </a:xfrm>
          <a:prstGeom prst="rect">
            <a:avLst/>
          </a:prstGeom>
          <a:solidFill>
            <a:schemeClr val="accent2">
              <a:lumMod val="60000"/>
              <a:lumOff val="40000"/>
              <a:alpha val="141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491517" y="6323299"/>
            <a:ext cx="1033968" cy="365125"/>
          </a:xfrm>
        </p:spPr>
        <p:txBody>
          <a:bodyPr/>
          <a:lstStyle/>
          <a:p>
            <a:fld id="{BC35621B-E3A9-4665-A441-919A01CC38DC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6488933" y="6356348"/>
            <a:ext cx="1664465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C9D8217-ED04-41D3-93AA-7C28E9DD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23" y="365126"/>
            <a:ext cx="10519954" cy="404677"/>
          </a:xfrm>
        </p:spPr>
        <p:txBody>
          <a:bodyPr wrap="none">
            <a:no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" name="投影片編號版面配置區 8">
            <a:extLst>
              <a:ext uri="{FF2B5EF4-FFF2-40B4-BE49-F238E27FC236}">
                <a16:creationId xmlns:a16="http://schemas.microsoft.com/office/drawing/2014/main" id="{16658D10-46C2-4DED-8B7E-B8F7BB12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372" y="6336646"/>
            <a:ext cx="609600" cy="360973"/>
          </a:xfrm>
        </p:spPr>
        <p:txBody>
          <a:bodyPr/>
          <a:lstStyle/>
          <a:p>
            <a:fld id="{ACD9DDB2-07AC-45D8-A443-BC631B55AF1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064668"/>
            <a:ext cx="10515600" cy="497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491518" y="6323300"/>
            <a:ext cx="1033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B1F19E3-8BD2-496F-B6DB-820524D582AC}" type="datetime1">
              <a:rPr lang="zh-TW" altLang="en-US" smtClean="0"/>
              <a:t>2024/9/13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488934" y="6356350"/>
            <a:ext cx="1664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2372" y="6336646"/>
            <a:ext cx="609600" cy="360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CD9DDB2-07AC-45D8-A443-BC631B55AF1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1" y="6021881"/>
            <a:ext cx="711200" cy="6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5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6" Type="http://schemas.openxmlformats.org/officeDocument/2006/relationships/slide" Target="slide29.xml"/><Relationship Id="rId5" Type="http://schemas.openxmlformats.org/officeDocument/2006/relationships/slide" Target="slide22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tags" Target="../tags/tag82.xml"/><Relationship Id="rId21" Type="http://schemas.openxmlformats.org/officeDocument/2006/relationships/tags" Target="../tags/tag77.xml"/><Relationship Id="rId42" Type="http://schemas.openxmlformats.org/officeDocument/2006/relationships/tags" Target="../tags/tag98.xml"/><Relationship Id="rId47" Type="http://schemas.openxmlformats.org/officeDocument/2006/relationships/tags" Target="../tags/tag103.xml"/><Relationship Id="rId63" Type="http://schemas.openxmlformats.org/officeDocument/2006/relationships/tags" Target="../tags/tag119.xml"/><Relationship Id="rId68" Type="http://schemas.openxmlformats.org/officeDocument/2006/relationships/tags" Target="../tags/tag124.xml"/><Relationship Id="rId16" Type="http://schemas.openxmlformats.org/officeDocument/2006/relationships/tags" Target="../tags/tag72.xml"/><Relationship Id="rId11" Type="http://schemas.openxmlformats.org/officeDocument/2006/relationships/tags" Target="../tags/tag67.xml"/><Relationship Id="rId32" Type="http://schemas.openxmlformats.org/officeDocument/2006/relationships/tags" Target="../tags/tag88.xml"/><Relationship Id="rId37" Type="http://schemas.openxmlformats.org/officeDocument/2006/relationships/tags" Target="../tags/tag93.xml"/><Relationship Id="rId53" Type="http://schemas.openxmlformats.org/officeDocument/2006/relationships/tags" Target="../tags/tag109.xml"/><Relationship Id="rId58" Type="http://schemas.openxmlformats.org/officeDocument/2006/relationships/tags" Target="../tags/tag114.xml"/><Relationship Id="rId74" Type="http://schemas.openxmlformats.org/officeDocument/2006/relationships/tags" Target="../tags/tag130.xml"/><Relationship Id="rId79" Type="http://schemas.openxmlformats.org/officeDocument/2006/relationships/tags" Target="../tags/tag135.xml"/><Relationship Id="rId5" Type="http://schemas.openxmlformats.org/officeDocument/2006/relationships/tags" Target="../tags/tag61.xml"/><Relationship Id="rId61" Type="http://schemas.openxmlformats.org/officeDocument/2006/relationships/tags" Target="../tags/tag117.xml"/><Relationship Id="rId82" Type="http://schemas.openxmlformats.org/officeDocument/2006/relationships/tags" Target="../tags/tag138.xml"/><Relationship Id="rId19" Type="http://schemas.openxmlformats.org/officeDocument/2006/relationships/tags" Target="../tags/tag75.xml"/><Relationship Id="rId14" Type="http://schemas.openxmlformats.org/officeDocument/2006/relationships/tags" Target="../tags/tag70.xml"/><Relationship Id="rId22" Type="http://schemas.openxmlformats.org/officeDocument/2006/relationships/tags" Target="../tags/tag78.xml"/><Relationship Id="rId27" Type="http://schemas.openxmlformats.org/officeDocument/2006/relationships/tags" Target="../tags/tag83.xml"/><Relationship Id="rId30" Type="http://schemas.openxmlformats.org/officeDocument/2006/relationships/tags" Target="../tags/tag86.xml"/><Relationship Id="rId35" Type="http://schemas.openxmlformats.org/officeDocument/2006/relationships/tags" Target="../tags/tag91.xml"/><Relationship Id="rId43" Type="http://schemas.openxmlformats.org/officeDocument/2006/relationships/tags" Target="../tags/tag99.xml"/><Relationship Id="rId48" Type="http://schemas.openxmlformats.org/officeDocument/2006/relationships/tags" Target="../tags/tag104.xml"/><Relationship Id="rId56" Type="http://schemas.openxmlformats.org/officeDocument/2006/relationships/tags" Target="../tags/tag112.xml"/><Relationship Id="rId64" Type="http://schemas.openxmlformats.org/officeDocument/2006/relationships/tags" Target="../tags/tag120.xml"/><Relationship Id="rId69" Type="http://schemas.openxmlformats.org/officeDocument/2006/relationships/tags" Target="../tags/tag125.xml"/><Relationship Id="rId77" Type="http://schemas.openxmlformats.org/officeDocument/2006/relationships/tags" Target="../tags/tag133.xml"/><Relationship Id="rId8" Type="http://schemas.openxmlformats.org/officeDocument/2006/relationships/tags" Target="../tags/tag64.xml"/><Relationship Id="rId51" Type="http://schemas.openxmlformats.org/officeDocument/2006/relationships/tags" Target="../tags/tag107.xml"/><Relationship Id="rId72" Type="http://schemas.openxmlformats.org/officeDocument/2006/relationships/tags" Target="../tags/tag128.xml"/><Relationship Id="rId80" Type="http://schemas.openxmlformats.org/officeDocument/2006/relationships/tags" Target="../tags/tag136.xml"/><Relationship Id="rId3" Type="http://schemas.openxmlformats.org/officeDocument/2006/relationships/tags" Target="../tags/tag59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5" Type="http://schemas.openxmlformats.org/officeDocument/2006/relationships/tags" Target="../tags/tag81.xml"/><Relationship Id="rId33" Type="http://schemas.openxmlformats.org/officeDocument/2006/relationships/tags" Target="../tags/tag89.xml"/><Relationship Id="rId38" Type="http://schemas.openxmlformats.org/officeDocument/2006/relationships/tags" Target="../tags/tag94.xml"/><Relationship Id="rId46" Type="http://schemas.openxmlformats.org/officeDocument/2006/relationships/tags" Target="../tags/tag102.xml"/><Relationship Id="rId59" Type="http://schemas.openxmlformats.org/officeDocument/2006/relationships/tags" Target="../tags/tag115.xml"/><Relationship Id="rId67" Type="http://schemas.openxmlformats.org/officeDocument/2006/relationships/tags" Target="../tags/tag123.xml"/><Relationship Id="rId20" Type="http://schemas.openxmlformats.org/officeDocument/2006/relationships/tags" Target="../tags/tag76.xml"/><Relationship Id="rId41" Type="http://schemas.openxmlformats.org/officeDocument/2006/relationships/tags" Target="../tags/tag97.xml"/><Relationship Id="rId54" Type="http://schemas.openxmlformats.org/officeDocument/2006/relationships/tags" Target="../tags/tag110.xml"/><Relationship Id="rId62" Type="http://schemas.openxmlformats.org/officeDocument/2006/relationships/tags" Target="../tags/tag118.xml"/><Relationship Id="rId70" Type="http://schemas.openxmlformats.org/officeDocument/2006/relationships/tags" Target="../tags/tag126.xml"/><Relationship Id="rId75" Type="http://schemas.openxmlformats.org/officeDocument/2006/relationships/tags" Target="../tags/tag131.xml"/><Relationship Id="rId83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5" Type="http://schemas.openxmlformats.org/officeDocument/2006/relationships/tags" Target="../tags/tag71.xml"/><Relationship Id="rId23" Type="http://schemas.openxmlformats.org/officeDocument/2006/relationships/tags" Target="../tags/tag79.xml"/><Relationship Id="rId28" Type="http://schemas.openxmlformats.org/officeDocument/2006/relationships/tags" Target="../tags/tag84.xml"/><Relationship Id="rId36" Type="http://schemas.openxmlformats.org/officeDocument/2006/relationships/tags" Target="../tags/tag92.xml"/><Relationship Id="rId49" Type="http://schemas.openxmlformats.org/officeDocument/2006/relationships/tags" Target="../tags/tag105.xml"/><Relationship Id="rId57" Type="http://schemas.openxmlformats.org/officeDocument/2006/relationships/tags" Target="../tags/tag113.xml"/><Relationship Id="rId10" Type="http://schemas.openxmlformats.org/officeDocument/2006/relationships/tags" Target="../tags/tag66.xml"/><Relationship Id="rId31" Type="http://schemas.openxmlformats.org/officeDocument/2006/relationships/tags" Target="../tags/tag87.xml"/><Relationship Id="rId44" Type="http://schemas.openxmlformats.org/officeDocument/2006/relationships/tags" Target="../tags/tag100.xml"/><Relationship Id="rId52" Type="http://schemas.openxmlformats.org/officeDocument/2006/relationships/tags" Target="../tags/tag108.xml"/><Relationship Id="rId60" Type="http://schemas.openxmlformats.org/officeDocument/2006/relationships/tags" Target="../tags/tag116.xml"/><Relationship Id="rId65" Type="http://schemas.openxmlformats.org/officeDocument/2006/relationships/tags" Target="../tags/tag121.xml"/><Relationship Id="rId73" Type="http://schemas.openxmlformats.org/officeDocument/2006/relationships/tags" Target="../tags/tag129.xml"/><Relationship Id="rId78" Type="http://schemas.openxmlformats.org/officeDocument/2006/relationships/tags" Target="../tags/tag134.xml"/><Relationship Id="rId81" Type="http://schemas.openxmlformats.org/officeDocument/2006/relationships/tags" Target="../tags/tag137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39" Type="http://schemas.openxmlformats.org/officeDocument/2006/relationships/tags" Target="../tags/tag95.xml"/><Relationship Id="rId34" Type="http://schemas.openxmlformats.org/officeDocument/2006/relationships/tags" Target="../tags/tag90.xml"/><Relationship Id="rId50" Type="http://schemas.openxmlformats.org/officeDocument/2006/relationships/tags" Target="../tags/tag106.xml"/><Relationship Id="rId55" Type="http://schemas.openxmlformats.org/officeDocument/2006/relationships/tags" Target="../tags/tag111.xml"/><Relationship Id="rId76" Type="http://schemas.openxmlformats.org/officeDocument/2006/relationships/tags" Target="../tags/tag132.xml"/><Relationship Id="rId7" Type="http://schemas.openxmlformats.org/officeDocument/2006/relationships/tags" Target="../tags/tag63.xml"/><Relationship Id="rId71" Type="http://schemas.openxmlformats.org/officeDocument/2006/relationships/tags" Target="../tags/tag127.xml"/><Relationship Id="rId2" Type="http://schemas.openxmlformats.org/officeDocument/2006/relationships/tags" Target="../tags/tag58.xml"/><Relationship Id="rId29" Type="http://schemas.openxmlformats.org/officeDocument/2006/relationships/tags" Target="../tags/tag85.xml"/><Relationship Id="rId24" Type="http://schemas.openxmlformats.org/officeDocument/2006/relationships/tags" Target="../tags/tag80.xml"/><Relationship Id="rId40" Type="http://schemas.openxmlformats.org/officeDocument/2006/relationships/tags" Target="../tags/tag96.xml"/><Relationship Id="rId45" Type="http://schemas.openxmlformats.org/officeDocument/2006/relationships/tags" Target="../tags/tag101.xml"/><Relationship Id="rId66" Type="http://schemas.openxmlformats.org/officeDocument/2006/relationships/tags" Target="../tags/tag122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tags" Target="../tags/tag164.xml"/><Relationship Id="rId21" Type="http://schemas.openxmlformats.org/officeDocument/2006/relationships/tags" Target="../tags/tag159.xml"/><Relationship Id="rId42" Type="http://schemas.openxmlformats.org/officeDocument/2006/relationships/tags" Target="../tags/tag180.xml"/><Relationship Id="rId47" Type="http://schemas.openxmlformats.org/officeDocument/2006/relationships/tags" Target="../tags/tag185.xml"/><Relationship Id="rId63" Type="http://schemas.openxmlformats.org/officeDocument/2006/relationships/tags" Target="../tags/tag201.xml"/><Relationship Id="rId68" Type="http://schemas.openxmlformats.org/officeDocument/2006/relationships/tags" Target="../tags/tag206.xml"/><Relationship Id="rId16" Type="http://schemas.openxmlformats.org/officeDocument/2006/relationships/tags" Target="../tags/tag154.xml"/><Relationship Id="rId11" Type="http://schemas.openxmlformats.org/officeDocument/2006/relationships/tags" Target="../tags/tag149.xml"/><Relationship Id="rId32" Type="http://schemas.openxmlformats.org/officeDocument/2006/relationships/tags" Target="../tags/tag170.xml"/><Relationship Id="rId37" Type="http://schemas.openxmlformats.org/officeDocument/2006/relationships/tags" Target="../tags/tag175.xml"/><Relationship Id="rId53" Type="http://schemas.openxmlformats.org/officeDocument/2006/relationships/tags" Target="../tags/tag191.xml"/><Relationship Id="rId58" Type="http://schemas.openxmlformats.org/officeDocument/2006/relationships/tags" Target="../tags/tag196.xml"/><Relationship Id="rId74" Type="http://schemas.openxmlformats.org/officeDocument/2006/relationships/tags" Target="../tags/tag212.xml"/><Relationship Id="rId79" Type="http://schemas.openxmlformats.org/officeDocument/2006/relationships/tags" Target="../tags/tag217.xml"/><Relationship Id="rId5" Type="http://schemas.openxmlformats.org/officeDocument/2006/relationships/tags" Target="../tags/tag143.xml"/><Relationship Id="rId61" Type="http://schemas.openxmlformats.org/officeDocument/2006/relationships/tags" Target="../tags/tag199.xml"/><Relationship Id="rId82" Type="http://schemas.openxmlformats.org/officeDocument/2006/relationships/tags" Target="../tags/tag220.xml"/><Relationship Id="rId19" Type="http://schemas.openxmlformats.org/officeDocument/2006/relationships/tags" Target="../tags/tag157.xml"/><Relationship Id="rId14" Type="http://schemas.openxmlformats.org/officeDocument/2006/relationships/tags" Target="../tags/tag152.xml"/><Relationship Id="rId22" Type="http://schemas.openxmlformats.org/officeDocument/2006/relationships/tags" Target="../tags/tag160.xml"/><Relationship Id="rId27" Type="http://schemas.openxmlformats.org/officeDocument/2006/relationships/tags" Target="../tags/tag165.xml"/><Relationship Id="rId30" Type="http://schemas.openxmlformats.org/officeDocument/2006/relationships/tags" Target="../tags/tag168.xml"/><Relationship Id="rId35" Type="http://schemas.openxmlformats.org/officeDocument/2006/relationships/tags" Target="../tags/tag173.xml"/><Relationship Id="rId43" Type="http://schemas.openxmlformats.org/officeDocument/2006/relationships/tags" Target="../tags/tag181.xml"/><Relationship Id="rId48" Type="http://schemas.openxmlformats.org/officeDocument/2006/relationships/tags" Target="../tags/tag186.xml"/><Relationship Id="rId56" Type="http://schemas.openxmlformats.org/officeDocument/2006/relationships/tags" Target="../tags/tag194.xml"/><Relationship Id="rId64" Type="http://schemas.openxmlformats.org/officeDocument/2006/relationships/tags" Target="../tags/tag202.xml"/><Relationship Id="rId69" Type="http://schemas.openxmlformats.org/officeDocument/2006/relationships/tags" Target="../tags/tag207.xml"/><Relationship Id="rId77" Type="http://schemas.openxmlformats.org/officeDocument/2006/relationships/tags" Target="../tags/tag215.xml"/><Relationship Id="rId8" Type="http://schemas.openxmlformats.org/officeDocument/2006/relationships/tags" Target="../tags/tag146.xml"/><Relationship Id="rId51" Type="http://schemas.openxmlformats.org/officeDocument/2006/relationships/tags" Target="../tags/tag189.xml"/><Relationship Id="rId72" Type="http://schemas.openxmlformats.org/officeDocument/2006/relationships/tags" Target="../tags/tag210.xml"/><Relationship Id="rId80" Type="http://schemas.openxmlformats.org/officeDocument/2006/relationships/tags" Target="../tags/tag218.xml"/><Relationship Id="rId3" Type="http://schemas.openxmlformats.org/officeDocument/2006/relationships/tags" Target="../tags/tag141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5" Type="http://schemas.openxmlformats.org/officeDocument/2006/relationships/tags" Target="../tags/tag163.xml"/><Relationship Id="rId33" Type="http://schemas.openxmlformats.org/officeDocument/2006/relationships/tags" Target="../tags/tag171.xml"/><Relationship Id="rId38" Type="http://schemas.openxmlformats.org/officeDocument/2006/relationships/tags" Target="../tags/tag176.xml"/><Relationship Id="rId46" Type="http://schemas.openxmlformats.org/officeDocument/2006/relationships/tags" Target="../tags/tag184.xml"/><Relationship Id="rId59" Type="http://schemas.openxmlformats.org/officeDocument/2006/relationships/tags" Target="../tags/tag197.xml"/><Relationship Id="rId67" Type="http://schemas.openxmlformats.org/officeDocument/2006/relationships/tags" Target="../tags/tag205.xml"/><Relationship Id="rId20" Type="http://schemas.openxmlformats.org/officeDocument/2006/relationships/tags" Target="../tags/tag158.xml"/><Relationship Id="rId41" Type="http://schemas.openxmlformats.org/officeDocument/2006/relationships/tags" Target="../tags/tag179.xml"/><Relationship Id="rId54" Type="http://schemas.openxmlformats.org/officeDocument/2006/relationships/tags" Target="../tags/tag192.xml"/><Relationship Id="rId62" Type="http://schemas.openxmlformats.org/officeDocument/2006/relationships/tags" Target="../tags/tag200.xml"/><Relationship Id="rId70" Type="http://schemas.openxmlformats.org/officeDocument/2006/relationships/tags" Target="../tags/tag208.xml"/><Relationship Id="rId75" Type="http://schemas.openxmlformats.org/officeDocument/2006/relationships/tags" Target="../tags/tag213.xml"/><Relationship Id="rId83" Type="http://schemas.openxmlformats.org/officeDocument/2006/relationships/slideLayout" Target="../slideLayouts/slideLayout7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5" Type="http://schemas.openxmlformats.org/officeDocument/2006/relationships/tags" Target="../tags/tag153.xml"/><Relationship Id="rId23" Type="http://schemas.openxmlformats.org/officeDocument/2006/relationships/tags" Target="../tags/tag161.xml"/><Relationship Id="rId28" Type="http://schemas.openxmlformats.org/officeDocument/2006/relationships/tags" Target="../tags/tag166.xml"/><Relationship Id="rId36" Type="http://schemas.openxmlformats.org/officeDocument/2006/relationships/tags" Target="../tags/tag174.xml"/><Relationship Id="rId49" Type="http://schemas.openxmlformats.org/officeDocument/2006/relationships/tags" Target="../tags/tag187.xml"/><Relationship Id="rId57" Type="http://schemas.openxmlformats.org/officeDocument/2006/relationships/tags" Target="../tags/tag195.xml"/><Relationship Id="rId10" Type="http://schemas.openxmlformats.org/officeDocument/2006/relationships/tags" Target="../tags/tag148.xml"/><Relationship Id="rId31" Type="http://schemas.openxmlformats.org/officeDocument/2006/relationships/tags" Target="../tags/tag169.xml"/><Relationship Id="rId44" Type="http://schemas.openxmlformats.org/officeDocument/2006/relationships/tags" Target="../tags/tag182.xml"/><Relationship Id="rId52" Type="http://schemas.openxmlformats.org/officeDocument/2006/relationships/tags" Target="../tags/tag190.xml"/><Relationship Id="rId60" Type="http://schemas.openxmlformats.org/officeDocument/2006/relationships/tags" Target="../tags/tag198.xml"/><Relationship Id="rId65" Type="http://schemas.openxmlformats.org/officeDocument/2006/relationships/tags" Target="../tags/tag203.xml"/><Relationship Id="rId73" Type="http://schemas.openxmlformats.org/officeDocument/2006/relationships/tags" Target="../tags/tag211.xml"/><Relationship Id="rId78" Type="http://schemas.openxmlformats.org/officeDocument/2006/relationships/tags" Target="../tags/tag216.xml"/><Relationship Id="rId81" Type="http://schemas.openxmlformats.org/officeDocument/2006/relationships/tags" Target="../tags/tag219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39" Type="http://schemas.openxmlformats.org/officeDocument/2006/relationships/tags" Target="../tags/tag177.xml"/><Relationship Id="rId34" Type="http://schemas.openxmlformats.org/officeDocument/2006/relationships/tags" Target="../tags/tag172.xml"/><Relationship Id="rId50" Type="http://schemas.openxmlformats.org/officeDocument/2006/relationships/tags" Target="../tags/tag188.xml"/><Relationship Id="rId55" Type="http://schemas.openxmlformats.org/officeDocument/2006/relationships/tags" Target="../tags/tag193.xml"/><Relationship Id="rId76" Type="http://schemas.openxmlformats.org/officeDocument/2006/relationships/tags" Target="../tags/tag214.xml"/><Relationship Id="rId7" Type="http://schemas.openxmlformats.org/officeDocument/2006/relationships/tags" Target="../tags/tag145.xml"/><Relationship Id="rId71" Type="http://schemas.openxmlformats.org/officeDocument/2006/relationships/tags" Target="../tags/tag209.xml"/><Relationship Id="rId2" Type="http://schemas.openxmlformats.org/officeDocument/2006/relationships/tags" Target="../tags/tag140.xml"/><Relationship Id="rId29" Type="http://schemas.openxmlformats.org/officeDocument/2006/relationships/tags" Target="../tags/tag167.xml"/><Relationship Id="rId24" Type="http://schemas.openxmlformats.org/officeDocument/2006/relationships/tags" Target="../tags/tag162.xml"/><Relationship Id="rId40" Type="http://schemas.openxmlformats.org/officeDocument/2006/relationships/tags" Target="../tags/tag178.xml"/><Relationship Id="rId45" Type="http://schemas.openxmlformats.org/officeDocument/2006/relationships/tags" Target="../tags/tag183.xml"/><Relationship Id="rId66" Type="http://schemas.openxmlformats.org/officeDocument/2006/relationships/tags" Target="../tags/tag204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tags" Target="../tags/tag246.xml"/><Relationship Id="rId21" Type="http://schemas.openxmlformats.org/officeDocument/2006/relationships/tags" Target="../tags/tag241.xml"/><Relationship Id="rId42" Type="http://schemas.openxmlformats.org/officeDocument/2006/relationships/tags" Target="../tags/tag262.xml"/><Relationship Id="rId47" Type="http://schemas.openxmlformats.org/officeDocument/2006/relationships/tags" Target="../tags/tag267.xml"/><Relationship Id="rId63" Type="http://schemas.openxmlformats.org/officeDocument/2006/relationships/tags" Target="../tags/tag283.xml"/><Relationship Id="rId68" Type="http://schemas.openxmlformats.org/officeDocument/2006/relationships/tags" Target="../tags/tag288.xml"/><Relationship Id="rId16" Type="http://schemas.openxmlformats.org/officeDocument/2006/relationships/tags" Target="../tags/tag236.xml"/><Relationship Id="rId11" Type="http://schemas.openxmlformats.org/officeDocument/2006/relationships/tags" Target="../tags/tag231.xml"/><Relationship Id="rId32" Type="http://schemas.openxmlformats.org/officeDocument/2006/relationships/tags" Target="../tags/tag252.xml"/><Relationship Id="rId37" Type="http://schemas.openxmlformats.org/officeDocument/2006/relationships/tags" Target="../tags/tag257.xml"/><Relationship Id="rId53" Type="http://schemas.openxmlformats.org/officeDocument/2006/relationships/tags" Target="../tags/tag273.xml"/><Relationship Id="rId58" Type="http://schemas.openxmlformats.org/officeDocument/2006/relationships/tags" Target="../tags/tag278.xml"/><Relationship Id="rId74" Type="http://schemas.openxmlformats.org/officeDocument/2006/relationships/tags" Target="../tags/tag294.xml"/><Relationship Id="rId79" Type="http://schemas.openxmlformats.org/officeDocument/2006/relationships/tags" Target="../tags/tag299.xml"/><Relationship Id="rId5" Type="http://schemas.openxmlformats.org/officeDocument/2006/relationships/tags" Target="../tags/tag225.xml"/><Relationship Id="rId61" Type="http://schemas.openxmlformats.org/officeDocument/2006/relationships/tags" Target="../tags/tag281.xml"/><Relationship Id="rId82" Type="http://schemas.openxmlformats.org/officeDocument/2006/relationships/tags" Target="../tags/tag302.xml"/><Relationship Id="rId19" Type="http://schemas.openxmlformats.org/officeDocument/2006/relationships/tags" Target="../tags/tag239.xml"/><Relationship Id="rId14" Type="http://schemas.openxmlformats.org/officeDocument/2006/relationships/tags" Target="../tags/tag234.xml"/><Relationship Id="rId22" Type="http://schemas.openxmlformats.org/officeDocument/2006/relationships/tags" Target="../tags/tag242.xml"/><Relationship Id="rId27" Type="http://schemas.openxmlformats.org/officeDocument/2006/relationships/tags" Target="../tags/tag247.xml"/><Relationship Id="rId30" Type="http://schemas.openxmlformats.org/officeDocument/2006/relationships/tags" Target="../tags/tag250.xml"/><Relationship Id="rId35" Type="http://schemas.openxmlformats.org/officeDocument/2006/relationships/tags" Target="../tags/tag255.xml"/><Relationship Id="rId43" Type="http://schemas.openxmlformats.org/officeDocument/2006/relationships/tags" Target="../tags/tag263.xml"/><Relationship Id="rId48" Type="http://schemas.openxmlformats.org/officeDocument/2006/relationships/tags" Target="../tags/tag268.xml"/><Relationship Id="rId56" Type="http://schemas.openxmlformats.org/officeDocument/2006/relationships/tags" Target="../tags/tag276.xml"/><Relationship Id="rId64" Type="http://schemas.openxmlformats.org/officeDocument/2006/relationships/tags" Target="../tags/tag284.xml"/><Relationship Id="rId69" Type="http://schemas.openxmlformats.org/officeDocument/2006/relationships/tags" Target="../tags/tag289.xml"/><Relationship Id="rId77" Type="http://schemas.openxmlformats.org/officeDocument/2006/relationships/tags" Target="../tags/tag297.xml"/><Relationship Id="rId8" Type="http://schemas.openxmlformats.org/officeDocument/2006/relationships/tags" Target="../tags/tag228.xml"/><Relationship Id="rId51" Type="http://schemas.openxmlformats.org/officeDocument/2006/relationships/tags" Target="../tags/tag271.xml"/><Relationship Id="rId72" Type="http://schemas.openxmlformats.org/officeDocument/2006/relationships/tags" Target="../tags/tag292.xml"/><Relationship Id="rId80" Type="http://schemas.openxmlformats.org/officeDocument/2006/relationships/tags" Target="../tags/tag300.xml"/><Relationship Id="rId3" Type="http://schemas.openxmlformats.org/officeDocument/2006/relationships/tags" Target="../tags/tag223.xml"/><Relationship Id="rId12" Type="http://schemas.openxmlformats.org/officeDocument/2006/relationships/tags" Target="../tags/tag232.xml"/><Relationship Id="rId17" Type="http://schemas.openxmlformats.org/officeDocument/2006/relationships/tags" Target="../tags/tag237.xml"/><Relationship Id="rId25" Type="http://schemas.openxmlformats.org/officeDocument/2006/relationships/tags" Target="../tags/tag245.xml"/><Relationship Id="rId33" Type="http://schemas.openxmlformats.org/officeDocument/2006/relationships/tags" Target="../tags/tag253.xml"/><Relationship Id="rId38" Type="http://schemas.openxmlformats.org/officeDocument/2006/relationships/tags" Target="../tags/tag258.xml"/><Relationship Id="rId46" Type="http://schemas.openxmlformats.org/officeDocument/2006/relationships/tags" Target="../tags/tag266.xml"/><Relationship Id="rId59" Type="http://schemas.openxmlformats.org/officeDocument/2006/relationships/tags" Target="../tags/tag279.xml"/><Relationship Id="rId67" Type="http://schemas.openxmlformats.org/officeDocument/2006/relationships/tags" Target="../tags/tag287.xml"/><Relationship Id="rId20" Type="http://schemas.openxmlformats.org/officeDocument/2006/relationships/tags" Target="../tags/tag240.xml"/><Relationship Id="rId41" Type="http://schemas.openxmlformats.org/officeDocument/2006/relationships/tags" Target="../tags/tag261.xml"/><Relationship Id="rId54" Type="http://schemas.openxmlformats.org/officeDocument/2006/relationships/tags" Target="../tags/tag274.xml"/><Relationship Id="rId62" Type="http://schemas.openxmlformats.org/officeDocument/2006/relationships/tags" Target="../tags/tag282.xml"/><Relationship Id="rId70" Type="http://schemas.openxmlformats.org/officeDocument/2006/relationships/tags" Target="../tags/tag290.xml"/><Relationship Id="rId75" Type="http://schemas.openxmlformats.org/officeDocument/2006/relationships/tags" Target="../tags/tag295.xml"/><Relationship Id="rId83" Type="http://schemas.openxmlformats.org/officeDocument/2006/relationships/slideLayout" Target="../slideLayouts/slideLayout7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5" Type="http://schemas.openxmlformats.org/officeDocument/2006/relationships/tags" Target="../tags/tag235.xml"/><Relationship Id="rId23" Type="http://schemas.openxmlformats.org/officeDocument/2006/relationships/tags" Target="../tags/tag243.xml"/><Relationship Id="rId28" Type="http://schemas.openxmlformats.org/officeDocument/2006/relationships/tags" Target="../tags/tag248.xml"/><Relationship Id="rId36" Type="http://schemas.openxmlformats.org/officeDocument/2006/relationships/tags" Target="../tags/tag256.xml"/><Relationship Id="rId49" Type="http://schemas.openxmlformats.org/officeDocument/2006/relationships/tags" Target="../tags/tag269.xml"/><Relationship Id="rId57" Type="http://schemas.openxmlformats.org/officeDocument/2006/relationships/tags" Target="../tags/tag277.xml"/><Relationship Id="rId10" Type="http://schemas.openxmlformats.org/officeDocument/2006/relationships/tags" Target="../tags/tag230.xml"/><Relationship Id="rId31" Type="http://schemas.openxmlformats.org/officeDocument/2006/relationships/tags" Target="../tags/tag251.xml"/><Relationship Id="rId44" Type="http://schemas.openxmlformats.org/officeDocument/2006/relationships/tags" Target="../tags/tag264.xml"/><Relationship Id="rId52" Type="http://schemas.openxmlformats.org/officeDocument/2006/relationships/tags" Target="../tags/tag272.xml"/><Relationship Id="rId60" Type="http://schemas.openxmlformats.org/officeDocument/2006/relationships/tags" Target="../tags/tag280.xml"/><Relationship Id="rId65" Type="http://schemas.openxmlformats.org/officeDocument/2006/relationships/tags" Target="../tags/tag285.xml"/><Relationship Id="rId73" Type="http://schemas.openxmlformats.org/officeDocument/2006/relationships/tags" Target="../tags/tag293.xml"/><Relationship Id="rId78" Type="http://schemas.openxmlformats.org/officeDocument/2006/relationships/tags" Target="../tags/tag298.xml"/><Relationship Id="rId81" Type="http://schemas.openxmlformats.org/officeDocument/2006/relationships/tags" Target="../tags/tag301.xml"/><Relationship Id="rId4" Type="http://schemas.openxmlformats.org/officeDocument/2006/relationships/tags" Target="../tags/tag224.xml"/><Relationship Id="rId9" Type="http://schemas.openxmlformats.org/officeDocument/2006/relationships/tags" Target="../tags/tag229.xml"/><Relationship Id="rId13" Type="http://schemas.openxmlformats.org/officeDocument/2006/relationships/tags" Target="../tags/tag233.xml"/><Relationship Id="rId18" Type="http://schemas.openxmlformats.org/officeDocument/2006/relationships/tags" Target="../tags/tag238.xml"/><Relationship Id="rId39" Type="http://schemas.openxmlformats.org/officeDocument/2006/relationships/tags" Target="../tags/tag259.xml"/><Relationship Id="rId34" Type="http://schemas.openxmlformats.org/officeDocument/2006/relationships/tags" Target="../tags/tag254.xml"/><Relationship Id="rId50" Type="http://schemas.openxmlformats.org/officeDocument/2006/relationships/tags" Target="../tags/tag270.xml"/><Relationship Id="rId55" Type="http://schemas.openxmlformats.org/officeDocument/2006/relationships/tags" Target="../tags/tag275.xml"/><Relationship Id="rId76" Type="http://schemas.openxmlformats.org/officeDocument/2006/relationships/tags" Target="../tags/tag296.xml"/><Relationship Id="rId7" Type="http://schemas.openxmlformats.org/officeDocument/2006/relationships/tags" Target="../tags/tag227.xml"/><Relationship Id="rId71" Type="http://schemas.openxmlformats.org/officeDocument/2006/relationships/tags" Target="../tags/tag291.xml"/><Relationship Id="rId2" Type="http://schemas.openxmlformats.org/officeDocument/2006/relationships/tags" Target="../tags/tag222.xml"/><Relationship Id="rId29" Type="http://schemas.openxmlformats.org/officeDocument/2006/relationships/tags" Target="../tags/tag249.xml"/><Relationship Id="rId24" Type="http://schemas.openxmlformats.org/officeDocument/2006/relationships/tags" Target="../tags/tag244.xml"/><Relationship Id="rId40" Type="http://schemas.openxmlformats.org/officeDocument/2006/relationships/tags" Target="../tags/tag260.xml"/><Relationship Id="rId45" Type="http://schemas.openxmlformats.org/officeDocument/2006/relationships/tags" Target="../tags/tag265.xml"/><Relationship Id="rId66" Type="http://schemas.openxmlformats.org/officeDocument/2006/relationships/tags" Target="../tags/tag28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3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tags" Target="../tags/tag329.xml"/><Relationship Id="rId21" Type="http://schemas.openxmlformats.org/officeDocument/2006/relationships/tags" Target="../tags/tag324.xml"/><Relationship Id="rId42" Type="http://schemas.openxmlformats.org/officeDocument/2006/relationships/tags" Target="../tags/tag345.xml"/><Relationship Id="rId47" Type="http://schemas.openxmlformats.org/officeDocument/2006/relationships/tags" Target="../tags/tag350.xml"/><Relationship Id="rId63" Type="http://schemas.openxmlformats.org/officeDocument/2006/relationships/tags" Target="../tags/tag366.xml"/><Relationship Id="rId68" Type="http://schemas.openxmlformats.org/officeDocument/2006/relationships/tags" Target="../tags/tag371.xml"/><Relationship Id="rId16" Type="http://schemas.openxmlformats.org/officeDocument/2006/relationships/tags" Target="../tags/tag319.xml"/><Relationship Id="rId11" Type="http://schemas.openxmlformats.org/officeDocument/2006/relationships/tags" Target="../tags/tag314.xml"/><Relationship Id="rId32" Type="http://schemas.openxmlformats.org/officeDocument/2006/relationships/tags" Target="../tags/tag335.xml"/><Relationship Id="rId37" Type="http://schemas.openxmlformats.org/officeDocument/2006/relationships/tags" Target="../tags/tag340.xml"/><Relationship Id="rId53" Type="http://schemas.openxmlformats.org/officeDocument/2006/relationships/tags" Target="../tags/tag356.xml"/><Relationship Id="rId58" Type="http://schemas.openxmlformats.org/officeDocument/2006/relationships/tags" Target="../tags/tag361.xml"/><Relationship Id="rId74" Type="http://schemas.openxmlformats.org/officeDocument/2006/relationships/tags" Target="../tags/tag377.xml"/><Relationship Id="rId79" Type="http://schemas.openxmlformats.org/officeDocument/2006/relationships/tags" Target="../tags/tag382.xml"/><Relationship Id="rId5" Type="http://schemas.openxmlformats.org/officeDocument/2006/relationships/tags" Target="../tags/tag308.xml"/><Relationship Id="rId61" Type="http://schemas.openxmlformats.org/officeDocument/2006/relationships/tags" Target="../tags/tag364.xml"/><Relationship Id="rId82" Type="http://schemas.openxmlformats.org/officeDocument/2006/relationships/tags" Target="../tags/tag385.xml"/><Relationship Id="rId19" Type="http://schemas.openxmlformats.org/officeDocument/2006/relationships/tags" Target="../tags/tag322.xml"/><Relationship Id="rId14" Type="http://schemas.openxmlformats.org/officeDocument/2006/relationships/tags" Target="../tags/tag317.xml"/><Relationship Id="rId22" Type="http://schemas.openxmlformats.org/officeDocument/2006/relationships/tags" Target="../tags/tag325.xml"/><Relationship Id="rId27" Type="http://schemas.openxmlformats.org/officeDocument/2006/relationships/tags" Target="../tags/tag330.xml"/><Relationship Id="rId30" Type="http://schemas.openxmlformats.org/officeDocument/2006/relationships/tags" Target="../tags/tag333.xml"/><Relationship Id="rId35" Type="http://schemas.openxmlformats.org/officeDocument/2006/relationships/tags" Target="../tags/tag338.xml"/><Relationship Id="rId43" Type="http://schemas.openxmlformats.org/officeDocument/2006/relationships/tags" Target="../tags/tag346.xml"/><Relationship Id="rId48" Type="http://schemas.openxmlformats.org/officeDocument/2006/relationships/tags" Target="../tags/tag351.xml"/><Relationship Id="rId56" Type="http://schemas.openxmlformats.org/officeDocument/2006/relationships/tags" Target="../tags/tag359.xml"/><Relationship Id="rId64" Type="http://schemas.openxmlformats.org/officeDocument/2006/relationships/tags" Target="../tags/tag367.xml"/><Relationship Id="rId69" Type="http://schemas.openxmlformats.org/officeDocument/2006/relationships/tags" Target="../tags/tag372.xml"/><Relationship Id="rId77" Type="http://schemas.openxmlformats.org/officeDocument/2006/relationships/tags" Target="../tags/tag380.xml"/><Relationship Id="rId8" Type="http://schemas.openxmlformats.org/officeDocument/2006/relationships/tags" Target="../tags/tag311.xml"/><Relationship Id="rId51" Type="http://schemas.openxmlformats.org/officeDocument/2006/relationships/tags" Target="../tags/tag354.xml"/><Relationship Id="rId72" Type="http://schemas.openxmlformats.org/officeDocument/2006/relationships/tags" Target="../tags/tag375.xml"/><Relationship Id="rId80" Type="http://schemas.openxmlformats.org/officeDocument/2006/relationships/tags" Target="../tags/tag383.xml"/><Relationship Id="rId3" Type="http://schemas.openxmlformats.org/officeDocument/2006/relationships/tags" Target="../tags/tag306.xml"/><Relationship Id="rId12" Type="http://schemas.openxmlformats.org/officeDocument/2006/relationships/tags" Target="../tags/tag315.xml"/><Relationship Id="rId17" Type="http://schemas.openxmlformats.org/officeDocument/2006/relationships/tags" Target="../tags/tag320.xml"/><Relationship Id="rId25" Type="http://schemas.openxmlformats.org/officeDocument/2006/relationships/tags" Target="../tags/tag328.xml"/><Relationship Id="rId33" Type="http://schemas.openxmlformats.org/officeDocument/2006/relationships/tags" Target="../tags/tag336.xml"/><Relationship Id="rId38" Type="http://schemas.openxmlformats.org/officeDocument/2006/relationships/tags" Target="../tags/tag341.xml"/><Relationship Id="rId46" Type="http://schemas.openxmlformats.org/officeDocument/2006/relationships/tags" Target="../tags/tag349.xml"/><Relationship Id="rId59" Type="http://schemas.openxmlformats.org/officeDocument/2006/relationships/tags" Target="../tags/tag362.xml"/><Relationship Id="rId67" Type="http://schemas.openxmlformats.org/officeDocument/2006/relationships/tags" Target="../tags/tag370.xml"/><Relationship Id="rId20" Type="http://schemas.openxmlformats.org/officeDocument/2006/relationships/tags" Target="../tags/tag323.xml"/><Relationship Id="rId41" Type="http://schemas.openxmlformats.org/officeDocument/2006/relationships/tags" Target="../tags/tag344.xml"/><Relationship Id="rId54" Type="http://schemas.openxmlformats.org/officeDocument/2006/relationships/tags" Target="../tags/tag357.xml"/><Relationship Id="rId62" Type="http://schemas.openxmlformats.org/officeDocument/2006/relationships/tags" Target="../tags/tag365.xml"/><Relationship Id="rId70" Type="http://schemas.openxmlformats.org/officeDocument/2006/relationships/tags" Target="../tags/tag373.xml"/><Relationship Id="rId75" Type="http://schemas.openxmlformats.org/officeDocument/2006/relationships/tags" Target="../tags/tag378.xml"/><Relationship Id="rId83" Type="http://schemas.openxmlformats.org/officeDocument/2006/relationships/slideLayout" Target="../slideLayouts/slideLayout7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5" Type="http://schemas.openxmlformats.org/officeDocument/2006/relationships/tags" Target="../tags/tag318.xml"/><Relationship Id="rId23" Type="http://schemas.openxmlformats.org/officeDocument/2006/relationships/tags" Target="../tags/tag326.xml"/><Relationship Id="rId28" Type="http://schemas.openxmlformats.org/officeDocument/2006/relationships/tags" Target="../tags/tag331.xml"/><Relationship Id="rId36" Type="http://schemas.openxmlformats.org/officeDocument/2006/relationships/tags" Target="../tags/tag339.xml"/><Relationship Id="rId49" Type="http://schemas.openxmlformats.org/officeDocument/2006/relationships/tags" Target="../tags/tag352.xml"/><Relationship Id="rId57" Type="http://schemas.openxmlformats.org/officeDocument/2006/relationships/tags" Target="../tags/tag360.xml"/><Relationship Id="rId10" Type="http://schemas.openxmlformats.org/officeDocument/2006/relationships/tags" Target="../tags/tag313.xml"/><Relationship Id="rId31" Type="http://schemas.openxmlformats.org/officeDocument/2006/relationships/tags" Target="../tags/tag334.xml"/><Relationship Id="rId44" Type="http://schemas.openxmlformats.org/officeDocument/2006/relationships/tags" Target="../tags/tag347.xml"/><Relationship Id="rId52" Type="http://schemas.openxmlformats.org/officeDocument/2006/relationships/tags" Target="../tags/tag355.xml"/><Relationship Id="rId60" Type="http://schemas.openxmlformats.org/officeDocument/2006/relationships/tags" Target="../tags/tag363.xml"/><Relationship Id="rId65" Type="http://schemas.openxmlformats.org/officeDocument/2006/relationships/tags" Target="../tags/tag368.xml"/><Relationship Id="rId73" Type="http://schemas.openxmlformats.org/officeDocument/2006/relationships/tags" Target="../tags/tag376.xml"/><Relationship Id="rId78" Type="http://schemas.openxmlformats.org/officeDocument/2006/relationships/tags" Target="../tags/tag381.xml"/><Relationship Id="rId81" Type="http://schemas.openxmlformats.org/officeDocument/2006/relationships/tags" Target="../tags/tag384.xml"/><Relationship Id="rId4" Type="http://schemas.openxmlformats.org/officeDocument/2006/relationships/tags" Target="../tags/tag307.xml"/><Relationship Id="rId9" Type="http://schemas.openxmlformats.org/officeDocument/2006/relationships/tags" Target="../tags/tag312.xml"/><Relationship Id="rId13" Type="http://schemas.openxmlformats.org/officeDocument/2006/relationships/tags" Target="../tags/tag316.xml"/><Relationship Id="rId18" Type="http://schemas.openxmlformats.org/officeDocument/2006/relationships/tags" Target="../tags/tag321.xml"/><Relationship Id="rId39" Type="http://schemas.openxmlformats.org/officeDocument/2006/relationships/tags" Target="../tags/tag342.xml"/><Relationship Id="rId34" Type="http://schemas.openxmlformats.org/officeDocument/2006/relationships/tags" Target="../tags/tag337.xml"/><Relationship Id="rId50" Type="http://schemas.openxmlformats.org/officeDocument/2006/relationships/tags" Target="../tags/tag353.xml"/><Relationship Id="rId55" Type="http://schemas.openxmlformats.org/officeDocument/2006/relationships/tags" Target="../tags/tag358.xml"/><Relationship Id="rId76" Type="http://schemas.openxmlformats.org/officeDocument/2006/relationships/tags" Target="../tags/tag379.xml"/><Relationship Id="rId7" Type="http://schemas.openxmlformats.org/officeDocument/2006/relationships/tags" Target="../tags/tag310.xml"/><Relationship Id="rId71" Type="http://schemas.openxmlformats.org/officeDocument/2006/relationships/tags" Target="../tags/tag374.xml"/><Relationship Id="rId2" Type="http://schemas.openxmlformats.org/officeDocument/2006/relationships/tags" Target="../tags/tag305.xml"/><Relationship Id="rId29" Type="http://schemas.openxmlformats.org/officeDocument/2006/relationships/tags" Target="../tags/tag332.xml"/><Relationship Id="rId24" Type="http://schemas.openxmlformats.org/officeDocument/2006/relationships/tags" Target="../tags/tag327.xml"/><Relationship Id="rId40" Type="http://schemas.openxmlformats.org/officeDocument/2006/relationships/tags" Target="../tags/tag343.xml"/><Relationship Id="rId45" Type="http://schemas.openxmlformats.org/officeDocument/2006/relationships/tags" Target="../tags/tag348.xml"/><Relationship Id="rId66" Type="http://schemas.openxmlformats.org/officeDocument/2006/relationships/tags" Target="../tags/tag369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tags" Target="../tags/tag411.xml"/><Relationship Id="rId21" Type="http://schemas.openxmlformats.org/officeDocument/2006/relationships/tags" Target="../tags/tag406.xml"/><Relationship Id="rId42" Type="http://schemas.openxmlformats.org/officeDocument/2006/relationships/tags" Target="../tags/tag427.xml"/><Relationship Id="rId47" Type="http://schemas.openxmlformats.org/officeDocument/2006/relationships/tags" Target="../tags/tag432.xml"/><Relationship Id="rId63" Type="http://schemas.openxmlformats.org/officeDocument/2006/relationships/tags" Target="../tags/tag448.xml"/><Relationship Id="rId68" Type="http://schemas.openxmlformats.org/officeDocument/2006/relationships/tags" Target="../tags/tag453.xml"/><Relationship Id="rId16" Type="http://schemas.openxmlformats.org/officeDocument/2006/relationships/tags" Target="../tags/tag401.xml"/><Relationship Id="rId11" Type="http://schemas.openxmlformats.org/officeDocument/2006/relationships/tags" Target="../tags/tag396.xml"/><Relationship Id="rId32" Type="http://schemas.openxmlformats.org/officeDocument/2006/relationships/tags" Target="../tags/tag417.xml"/><Relationship Id="rId37" Type="http://schemas.openxmlformats.org/officeDocument/2006/relationships/tags" Target="../tags/tag422.xml"/><Relationship Id="rId53" Type="http://schemas.openxmlformats.org/officeDocument/2006/relationships/tags" Target="../tags/tag438.xml"/><Relationship Id="rId58" Type="http://schemas.openxmlformats.org/officeDocument/2006/relationships/tags" Target="../tags/tag443.xml"/><Relationship Id="rId74" Type="http://schemas.openxmlformats.org/officeDocument/2006/relationships/tags" Target="../tags/tag459.xml"/><Relationship Id="rId79" Type="http://schemas.openxmlformats.org/officeDocument/2006/relationships/tags" Target="../tags/tag464.xml"/><Relationship Id="rId5" Type="http://schemas.openxmlformats.org/officeDocument/2006/relationships/tags" Target="../tags/tag390.xml"/><Relationship Id="rId61" Type="http://schemas.openxmlformats.org/officeDocument/2006/relationships/tags" Target="../tags/tag446.xml"/><Relationship Id="rId82" Type="http://schemas.openxmlformats.org/officeDocument/2006/relationships/tags" Target="../tags/tag467.xml"/><Relationship Id="rId19" Type="http://schemas.openxmlformats.org/officeDocument/2006/relationships/tags" Target="../tags/tag404.xml"/><Relationship Id="rId14" Type="http://schemas.openxmlformats.org/officeDocument/2006/relationships/tags" Target="../tags/tag399.xml"/><Relationship Id="rId22" Type="http://schemas.openxmlformats.org/officeDocument/2006/relationships/tags" Target="../tags/tag407.xml"/><Relationship Id="rId27" Type="http://schemas.openxmlformats.org/officeDocument/2006/relationships/tags" Target="../tags/tag412.xml"/><Relationship Id="rId30" Type="http://schemas.openxmlformats.org/officeDocument/2006/relationships/tags" Target="../tags/tag415.xml"/><Relationship Id="rId35" Type="http://schemas.openxmlformats.org/officeDocument/2006/relationships/tags" Target="../tags/tag420.xml"/><Relationship Id="rId43" Type="http://schemas.openxmlformats.org/officeDocument/2006/relationships/tags" Target="../tags/tag428.xml"/><Relationship Id="rId48" Type="http://schemas.openxmlformats.org/officeDocument/2006/relationships/tags" Target="../tags/tag433.xml"/><Relationship Id="rId56" Type="http://schemas.openxmlformats.org/officeDocument/2006/relationships/tags" Target="../tags/tag441.xml"/><Relationship Id="rId64" Type="http://schemas.openxmlformats.org/officeDocument/2006/relationships/tags" Target="../tags/tag449.xml"/><Relationship Id="rId69" Type="http://schemas.openxmlformats.org/officeDocument/2006/relationships/tags" Target="../tags/tag454.xml"/><Relationship Id="rId77" Type="http://schemas.openxmlformats.org/officeDocument/2006/relationships/tags" Target="../tags/tag462.xml"/><Relationship Id="rId8" Type="http://schemas.openxmlformats.org/officeDocument/2006/relationships/tags" Target="../tags/tag393.xml"/><Relationship Id="rId51" Type="http://schemas.openxmlformats.org/officeDocument/2006/relationships/tags" Target="../tags/tag436.xml"/><Relationship Id="rId72" Type="http://schemas.openxmlformats.org/officeDocument/2006/relationships/tags" Target="../tags/tag457.xml"/><Relationship Id="rId80" Type="http://schemas.openxmlformats.org/officeDocument/2006/relationships/tags" Target="../tags/tag465.xml"/><Relationship Id="rId3" Type="http://schemas.openxmlformats.org/officeDocument/2006/relationships/tags" Target="../tags/tag388.xml"/><Relationship Id="rId12" Type="http://schemas.openxmlformats.org/officeDocument/2006/relationships/tags" Target="../tags/tag397.xml"/><Relationship Id="rId17" Type="http://schemas.openxmlformats.org/officeDocument/2006/relationships/tags" Target="../tags/tag402.xml"/><Relationship Id="rId25" Type="http://schemas.openxmlformats.org/officeDocument/2006/relationships/tags" Target="../tags/tag410.xml"/><Relationship Id="rId33" Type="http://schemas.openxmlformats.org/officeDocument/2006/relationships/tags" Target="../tags/tag418.xml"/><Relationship Id="rId38" Type="http://schemas.openxmlformats.org/officeDocument/2006/relationships/tags" Target="../tags/tag423.xml"/><Relationship Id="rId46" Type="http://schemas.openxmlformats.org/officeDocument/2006/relationships/tags" Target="../tags/tag431.xml"/><Relationship Id="rId59" Type="http://schemas.openxmlformats.org/officeDocument/2006/relationships/tags" Target="../tags/tag444.xml"/><Relationship Id="rId67" Type="http://schemas.openxmlformats.org/officeDocument/2006/relationships/tags" Target="../tags/tag452.xml"/><Relationship Id="rId20" Type="http://schemas.openxmlformats.org/officeDocument/2006/relationships/tags" Target="../tags/tag405.xml"/><Relationship Id="rId41" Type="http://schemas.openxmlformats.org/officeDocument/2006/relationships/tags" Target="../tags/tag426.xml"/><Relationship Id="rId54" Type="http://schemas.openxmlformats.org/officeDocument/2006/relationships/tags" Target="../tags/tag439.xml"/><Relationship Id="rId62" Type="http://schemas.openxmlformats.org/officeDocument/2006/relationships/tags" Target="../tags/tag447.xml"/><Relationship Id="rId70" Type="http://schemas.openxmlformats.org/officeDocument/2006/relationships/tags" Target="../tags/tag455.xml"/><Relationship Id="rId75" Type="http://schemas.openxmlformats.org/officeDocument/2006/relationships/tags" Target="../tags/tag460.xml"/><Relationship Id="rId83" Type="http://schemas.openxmlformats.org/officeDocument/2006/relationships/slideLayout" Target="../slideLayouts/slideLayout7.xml"/><Relationship Id="rId1" Type="http://schemas.openxmlformats.org/officeDocument/2006/relationships/tags" Target="../tags/tag386.xml"/><Relationship Id="rId6" Type="http://schemas.openxmlformats.org/officeDocument/2006/relationships/tags" Target="../tags/tag391.xml"/><Relationship Id="rId15" Type="http://schemas.openxmlformats.org/officeDocument/2006/relationships/tags" Target="../tags/tag400.xml"/><Relationship Id="rId23" Type="http://schemas.openxmlformats.org/officeDocument/2006/relationships/tags" Target="../tags/tag408.xml"/><Relationship Id="rId28" Type="http://schemas.openxmlformats.org/officeDocument/2006/relationships/tags" Target="../tags/tag413.xml"/><Relationship Id="rId36" Type="http://schemas.openxmlformats.org/officeDocument/2006/relationships/tags" Target="../tags/tag421.xml"/><Relationship Id="rId49" Type="http://schemas.openxmlformats.org/officeDocument/2006/relationships/tags" Target="../tags/tag434.xml"/><Relationship Id="rId57" Type="http://schemas.openxmlformats.org/officeDocument/2006/relationships/tags" Target="../tags/tag442.xml"/><Relationship Id="rId10" Type="http://schemas.openxmlformats.org/officeDocument/2006/relationships/tags" Target="../tags/tag395.xml"/><Relationship Id="rId31" Type="http://schemas.openxmlformats.org/officeDocument/2006/relationships/tags" Target="../tags/tag416.xml"/><Relationship Id="rId44" Type="http://schemas.openxmlformats.org/officeDocument/2006/relationships/tags" Target="../tags/tag429.xml"/><Relationship Id="rId52" Type="http://schemas.openxmlformats.org/officeDocument/2006/relationships/tags" Target="../tags/tag437.xml"/><Relationship Id="rId60" Type="http://schemas.openxmlformats.org/officeDocument/2006/relationships/tags" Target="../tags/tag445.xml"/><Relationship Id="rId65" Type="http://schemas.openxmlformats.org/officeDocument/2006/relationships/tags" Target="../tags/tag450.xml"/><Relationship Id="rId73" Type="http://schemas.openxmlformats.org/officeDocument/2006/relationships/tags" Target="../tags/tag458.xml"/><Relationship Id="rId78" Type="http://schemas.openxmlformats.org/officeDocument/2006/relationships/tags" Target="../tags/tag463.xml"/><Relationship Id="rId81" Type="http://schemas.openxmlformats.org/officeDocument/2006/relationships/tags" Target="../tags/tag466.xml"/><Relationship Id="rId4" Type="http://schemas.openxmlformats.org/officeDocument/2006/relationships/tags" Target="../tags/tag389.xml"/><Relationship Id="rId9" Type="http://schemas.openxmlformats.org/officeDocument/2006/relationships/tags" Target="../tags/tag394.xml"/><Relationship Id="rId13" Type="http://schemas.openxmlformats.org/officeDocument/2006/relationships/tags" Target="../tags/tag398.xml"/><Relationship Id="rId18" Type="http://schemas.openxmlformats.org/officeDocument/2006/relationships/tags" Target="../tags/tag403.xml"/><Relationship Id="rId39" Type="http://schemas.openxmlformats.org/officeDocument/2006/relationships/tags" Target="../tags/tag424.xml"/><Relationship Id="rId34" Type="http://schemas.openxmlformats.org/officeDocument/2006/relationships/tags" Target="../tags/tag419.xml"/><Relationship Id="rId50" Type="http://schemas.openxmlformats.org/officeDocument/2006/relationships/tags" Target="../tags/tag435.xml"/><Relationship Id="rId55" Type="http://schemas.openxmlformats.org/officeDocument/2006/relationships/tags" Target="../tags/tag440.xml"/><Relationship Id="rId76" Type="http://schemas.openxmlformats.org/officeDocument/2006/relationships/tags" Target="../tags/tag461.xml"/><Relationship Id="rId7" Type="http://schemas.openxmlformats.org/officeDocument/2006/relationships/tags" Target="../tags/tag392.xml"/><Relationship Id="rId71" Type="http://schemas.openxmlformats.org/officeDocument/2006/relationships/tags" Target="../tags/tag456.xml"/><Relationship Id="rId2" Type="http://schemas.openxmlformats.org/officeDocument/2006/relationships/tags" Target="../tags/tag387.xml"/><Relationship Id="rId29" Type="http://schemas.openxmlformats.org/officeDocument/2006/relationships/tags" Target="../tags/tag414.xml"/><Relationship Id="rId24" Type="http://schemas.openxmlformats.org/officeDocument/2006/relationships/tags" Target="../tags/tag409.xml"/><Relationship Id="rId40" Type="http://schemas.openxmlformats.org/officeDocument/2006/relationships/tags" Target="../tags/tag425.xml"/><Relationship Id="rId45" Type="http://schemas.openxmlformats.org/officeDocument/2006/relationships/tags" Target="../tags/tag430.xml"/><Relationship Id="rId66" Type="http://schemas.openxmlformats.org/officeDocument/2006/relationships/tags" Target="../tags/tag451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tags" Target="../tags/tag493.xml"/><Relationship Id="rId21" Type="http://schemas.openxmlformats.org/officeDocument/2006/relationships/tags" Target="../tags/tag488.xml"/><Relationship Id="rId42" Type="http://schemas.openxmlformats.org/officeDocument/2006/relationships/tags" Target="../tags/tag509.xml"/><Relationship Id="rId47" Type="http://schemas.openxmlformats.org/officeDocument/2006/relationships/tags" Target="../tags/tag514.xml"/><Relationship Id="rId63" Type="http://schemas.openxmlformats.org/officeDocument/2006/relationships/tags" Target="../tags/tag530.xml"/><Relationship Id="rId68" Type="http://schemas.openxmlformats.org/officeDocument/2006/relationships/tags" Target="../tags/tag535.xml"/><Relationship Id="rId16" Type="http://schemas.openxmlformats.org/officeDocument/2006/relationships/tags" Target="../tags/tag483.xml"/><Relationship Id="rId11" Type="http://schemas.openxmlformats.org/officeDocument/2006/relationships/tags" Target="../tags/tag478.xml"/><Relationship Id="rId32" Type="http://schemas.openxmlformats.org/officeDocument/2006/relationships/tags" Target="../tags/tag499.xml"/><Relationship Id="rId37" Type="http://schemas.openxmlformats.org/officeDocument/2006/relationships/tags" Target="../tags/tag504.xml"/><Relationship Id="rId53" Type="http://schemas.openxmlformats.org/officeDocument/2006/relationships/tags" Target="../tags/tag520.xml"/><Relationship Id="rId58" Type="http://schemas.openxmlformats.org/officeDocument/2006/relationships/tags" Target="../tags/tag525.xml"/><Relationship Id="rId74" Type="http://schemas.openxmlformats.org/officeDocument/2006/relationships/tags" Target="../tags/tag541.xml"/><Relationship Id="rId79" Type="http://schemas.openxmlformats.org/officeDocument/2006/relationships/tags" Target="../tags/tag546.xml"/><Relationship Id="rId5" Type="http://schemas.openxmlformats.org/officeDocument/2006/relationships/tags" Target="../tags/tag472.xml"/><Relationship Id="rId61" Type="http://schemas.openxmlformats.org/officeDocument/2006/relationships/tags" Target="../tags/tag528.xml"/><Relationship Id="rId82" Type="http://schemas.openxmlformats.org/officeDocument/2006/relationships/tags" Target="../tags/tag549.xml"/><Relationship Id="rId19" Type="http://schemas.openxmlformats.org/officeDocument/2006/relationships/tags" Target="../tags/tag486.xml"/><Relationship Id="rId14" Type="http://schemas.openxmlformats.org/officeDocument/2006/relationships/tags" Target="../tags/tag481.xml"/><Relationship Id="rId22" Type="http://schemas.openxmlformats.org/officeDocument/2006/relationships/tags" Target="../tags/tag489.xml"/><Relationship Id="rId27" Type="http://schemas.openxmlformats.org/officeDocument/2006/relationships/tags" Target="../tags/tag494.xml"/><Relationship Id="rId30" Type="http://schemas.openxmlformats.org/officeDocument/2006/relationships/tags" Target="../tags/tag497.xml"/><Relationship Id="rId35" Type="http://schemas.openxmlformats.org/officeDocument/2006/relationships/tags" Target="../tags/tag502.xml"/><Relationship Id="rId43" Type="http://schemas.openxmlformats.org/officeDocument/2006/relationships/tags" Target="../tags/tag510.xml"/><Relationship Id="rId48" Type="http://schemas.openxmlformats.org/officeDocument/2006/relationships/tags" Target="../tags/tag515.xml"/><Relationship Id="rId56" Type="http://schemas.openxmlformats.org/officeDocument/2006/relationships/tags" Target="../tags/tag523.xml"/><Relationship Id="rId64" Type="http://schemas.openxmlformats.org/officeDocument/2006/relationships/tags" Target="../tags/tag531.xml"/><Relationship Id="rId69" Type="http://schemas.openxmlformats.org/officeDocument/2006/relationships/tags" Target="../tags/tag536.xml"/><Relationship Id="rId77" Type="http://schemas.openxmlformats.org/officeDocument/2006/relationships/tags" Target="../tags/tag544.xml"/><Relationship Id="rId8" Type="http://schemas.openxmlformats.org/officeDocument/2006/relationships/tags" Target="../tags/tag475.xml"/><Relationship Id="rId51" Type="http://schemas.openxmlformats.org/officeDocument/2006/relationships/tags" Target="../tags/tag518.xml"/><Relationship Id="rId72" Type="http://schemas.openxmlformats.org/officeDocument/2006/relationships/tags" Target="../tags/tag539.xml"/><Relationship Id="rId80" Type="http://schemas.openxmlformats.org/officeDocument/2006/relationships/tags" Target="../tags/tag547.xml"/><Relationship Id="rId3" Type="http://schemas.openxmlformats.org/officeDocument/2006/relationships/tags" Target="../tags/tag470.xml"/><Relationship Id="rId12" Type="http://schemas.openxmlformats.org/officeDocument/2006/relationships/tags" Target="../tags/tag479.xml"/><Relationship Id="rId17" Type="http://schemas.openxmlformats.org/officeDocument/2006/relationships/tags" Target="../tags/tag484.xml"/><Relationship Id="rId25" Type="http://schemas.openxmlformats.org/officeDocument/2006/relationships/tags" Target="../tags/tag492.xml"/><Relationship Id="rId33" Type="http://schemas.openxmlformats.org/officeDocument/2006/relationships/tags" Target="../tags/tag500.xml"/><Relationship Id="rId38" Type="http://schemas.openxmlformats.org/officeDocument/2006/relationships/tags" Target="../tags/tag505.xml"/><Relationship Id="rId46" Type="http://schemas.openxmlformats.org/officeDocument/2006/relationships/tags" Target="../tags/tag513.xml"/><Relationship Id="rId59" Type="http://schemas.openxmlformats.org/officeDocument/2006/relationships/tags" Target="../tags/tag526.xml"/><Relationship Id="rId67" Type="http://schemas.openxmlformats.org/officeDocument/2006/relationships/tags" Target="../tags/tag534.xml"/><Relationship Id="rId20" Type="http://schemas.openxmlformats.org/officeDocument/2006/relationships/tags" Target="../tags/tag487.xml"/><Relationship Id="rId41" Type="http://schemas.openxmlformats.org/officeDocument/2006/relationships/tags" Target="../tags/tag508.xml"/><Relationship Id="rId54" Type="http://schemas.openxmlformats.org/officeDocument/2006/relationships/tags" Target="../tags/tag521.xml"/><Relationship Id="rId62" Type="http://schemas.openxmlformats.org/officeDocument/2006/relationships/tags" Target="../tags/tag529.xml"/><Relationship Id="rId70" Type="http://schemas.openxmlformats.org/officeDocument/2006/relationships/tags" Target="../tags/tag537.xml"/><Relationship Id="rId75" Type="http://schemas.openxmlformats.org/officeDocument/2006/relationships/tags" Target="../tags/tag542.xml"/><Relationship Id="rId83" Type="http://schemas.openxmlformats.org/officeDocument/2006/relationships/slideLayout" Target="../slideLayouts/slideLayout7.xml"/><Relationship Id="rId1" Type="http://schemas.openxmlformats.org/officeDocument/2006/relationships/tags" Target="../tags/tag468.xml"/><Relationship Id="rId6" Type="http://schemas.openxmlformats.org/officeDocument/2006/relationships/tags" Target="../tags/tag473.xml"/><Relationship Id="rId15" Type="http://schemas.openxmlformats.org/officeDocument/2006/relationships/tags" Target="../tags/tag482.xml"/><Relationship Id="rId23" Type="http://schemas.openxmlformats.org/officeDocument/2006/relationships/tags" Target="../tags/tag490.xml"/><Relationship Id="rId28" Type="http://schemas.openxmlformats.org/officeDocument/2006/relationships/tags" Target="../tags/tag495.xml"/><Relationship Id="rId36" Type="http://schemas.openxmlformats.org/officeDocument/2006/relationships/tags" Target="../tags/tag503.xml"/><Relationship Id="rId49" Type="http://schemas.openxmlformats.org/officeDocument/2006/relationships/tags" Target="../tags/tag516.xml"/><Relationship Id="rId57" Type="http://schemas.openxmlformats.org/officeDocument/2006/relationships/tags" Target="../tags/tag524.xml"/><Relationship Id="rId10" Type="http://schemas.openxmlformats.org/officeDocument/2006/relationships/tags" Target="../tags/tag477.xml"/><Relationship Id="rId31" Type="http://schemas.openxmlformats.org/officeDocument/2006/relationships/tags" Target="../tags/tag498.xml"/><Relationship Id="rId44" Type="http://schemas.openxmlformats.org/officeDocument/2006/relationships/tags" Target="../tags/tag511.xml"/><Relationship Id="rId52" Type="http://schemas.openxmlformats.org/officeDocument/2006/relationships/tags" Target="../tags/tag519.xml"/><Relationship Id="rId60" Type="http://schemas.openxmlformats.org/officeDocument/2006/relationships/tags" Target="../tags/tag527.xml"/><Relationship Id="rId65" Type="http://schemas.openxmlformats.org/officeDocument/2006/relationships/tags" Target="../tags/tag532.xml"/><Relationship Id="rId73" Type="http://schemas.openxmlformats.org/officeDocument/2006/relationships/tags" Target="../tags/tag540.xml"/><Relationship Id="rId78" Type="http://schemas.openxmlformats.org/officeDocument/2006/relationships/tags" Target="../tags/tag545.xml"/><Relationship Id="rId81" Type="http://schemas.openxmlformats.org/officeDocument/2006/relationships/tags" Target="../tags/tag548.xml"/><Relationship Id="rId4" Type="http://schemas.openxmlformats.org/officeDocument/2006/relationships/tags" Target="../tags/tag471.xml"/><Relationship Id="rId9" Type="http://schemas.openxmlformats.org/officeDocument/2006/relationships/tags" Target="../tags/tag476.xml"/><Relationship Id="rId13" Type="http://schemas.openxmlformats.org/officeDocument/2006/relationships/tags" Target="../tags/tag480.xml"/><Relationship Id="rId18" Type="http://schemas.openxmlformats.org/officeDocument/2006/relationships/tags" Target="../tags/tag485.xml"/><Relationship Id="rId39" Type="http://schemas.openxmlformats.org/officeDocument/2006/relationships/tags" Target="../tags/tag506.xml"/><Relationship Id="rId34" Type="http://schemas.openxmlformats.org/officeDocument/2006/relationships/tags" Target="../tags/tag501.xml"/><Relationship Id="rId50" Type="http://schemas.openxmlformats.org/officeDocument/2006/relationships/tags" Target="../tags/tag517.xml"/><Relationship Id="rId55" Type="http://schemas.openxmlformats.org/officeDocument/2006/relationships/tags" Target="../tags/tag522.xml"/><Relationship Id="rId76" Type="http://schemas.openxmlformats.org/officeDocument/2006/relationships/tags" Target="../tags/tag543.xml"/><Relationship Id="rId7" Type="http://schemas.openxmlformats.org/officeDocument/2006/relationships/tags" Target="../tags/tag474.xml"/><Relationship Id="rId71" Type="http://schemas.openxmlformats.org/officeDocument/2006/relationships/tags" Target="../tags/tag538.xml"/><Relationship Id="rId2" Type="http://schemas.openxmlformats.org/officeDocument/2006/relationships/tags" Target="../tags/tag469.xml"/><Relationship Id="rId29" Type="http://schemas.openxmlformats.org/officeDocument/2006/relationships/tags" Target="../tags/tag496.xml"/><Relationship Id="rId24" Type="http://schemas.openxmlformats.org/officeDocument/2006/relationships/tags" Target="../tags/tag491.xml"/><Relationship Id="rId40" Type="http://schemas.openxmlformats.org/officeDocument/2006/relationships/tags" Target="../tags/tag507.xml"/><Relationship Id="rId45" Type="http://schemas.openxmlformats.org/officeDocument/2006/relationships/tags" Target="../tags/tag512.xml"/><Relationship Id="rId66" Type="http://schemas.openxmlformats.org/officeDocument/2006/relationships/tags" Target="../tags/tag533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tags" Target="../tags/tag666.xml"/><Relationship Id="rId21" Type="http://schemas.openxmlformats.org/officeDocument/2006/relationships/tags" Target="../tags/tag570.xml"/><Relationship Id="rId42" Type="http://schemas.openxmlformats.org/officeDocument/2006/relationships/tags" Target="../tags/tag591.xml"/><Relationship Id="rId63" Type="http://schemas.openxmlformats.org/officeDocument/2006/relationships/tags" Target="../tags/tag612.xml"/><Relationship Id="rId84" Type="http://schemas.openxmlformats.org/officeDocument/2006/relationships/tags" Target="../tags/tag633.xml"/><Relationship Id="rId138" Type="http://schemas.openxmlformats.org/officeDocument/2006/relationships/tags" Target="../tags/tag687.xml"/><Relationship Id="rId159" Type="http://schemas.openxmlformats.org/officeDocument/2006/relationships/tags" Target="../tags/tag708.xml"/><Relationship Id="rId107" Type="http://schemas.openxmlformats.org/officeDocument/2006/relationships/tags" Target="../tags/tag656.xml"/><Relationship Id="rId11" Type="http://schemas.openxmlformats.org/officeDocument/2006/relationships/tags" Target="../tags/tag560.xml"/><Relationship Id="rId32" Type="http://schemas.openxmlformats.org/officeDocument/2006/relationships/tags" Target="../tags/tag581.xml"/><Relationship Id="rId53" Type="http://schemas.openxmlformats.org/officeDocument/2006/relationships/tags" Target="../tags/tag602.xml"/><Relationship Id="rId74" Type="http://schemas.openxmlformats.org/officeDocument/2006/relationships/tags" Target="../tags/tag623.xml"/><Relationship Id="rId128" Type="http://schemas.openxmlformats.org/officeDocument/2006/relationships/tags" Target="../tags/tag677.xml"/><Relationship Id="rId149" Type="http://schemas.openxmlformats.org/officeDocument/2006/relationships/tags" Target="../tags/tag698.xml"/><Relationship Id="rId5" Type="http://schemas.openxmlformats.org/officeDocument/2006/relationships/tags" Target="../tags/tag554.xml"/><Relationship Id="rId95" Type="http://schemas.openxmlformats.org/officeDocument/2006/relationships/tags" Target="../tags/tag644.xml"/><Relationship Id="rId160" Type="http://schemas.openxmlformats.org/officeDocument/2006/relationships/tags" Target="../tags/tag709.xml"/><Relationship Id="rId22" Type="http://schemas.openxmlformats.org/officeDocument/2006/relationships/tags" Target="../tags/tag571.xml"/><Relationship Id="rId43" Type="http://schemas.openxmlformats.org/officeDocument/2006/relationships/tags" Target="../tags/tag592.xml"/><Relationship Id="rId64" Type="http://schemas.openxmlformats.org/officeDocument/2006/relationships/tags" Target="../tags/tag613.xml"/><Relationship Id="rId118" Type="http://schemas.openxmlformats.org/officeDocument/2006/relationships/tags" Target="../tags/tag667.xml"/><Relationship Id="rId139" Type="http://schemas.openxmlformats.org/officeDocument/2006/relationships/tags" Target="../tags/tag688.xml"/><Relationship Id="rId85" Type="http://schemas.openxmlformats.org/officeDocument/2006/relationships/tags" Target="../tags/tag634.xml"/><Relationship Id="rId150" Type="http://schemas.openxmlformats.org/officeDocument/2006/relationships/tags" Target="../tags/tag699.xml"/><Relationship Id="rId12" Type="http://schemas.openxmlformats.org/officeDocument/2006/relationships/tags" Target="../tags/tag561.xml"/><Relationship Id="rId17" Type="http://schemas.openxmlformats.org/officeDocument/2006/relationships/tags" Target="../tags/tag566.xml"/><Relationship Id="rId33" Type="http://schemas.openxmlformats.org/officeDocument/2006/relationships/tags" Target="../tags/tag582.xml"/><Relationship Id="rId38" Type="http://schemas.openxmlformats.org/officeDocument/2006/relationships/tags" Target="../tags/tag587.xml"/><Relationship Id="rId59" Type="http://schemas.openxmlformats.org/officeDocument/2006/relationships/tags" Target="../tags/tag608.xml"/><Relationship Id="rId103" Type="http://schemas.openxmlformats.org/officeDocument/2006/relationships/tags" Target="../tags/tag652.xml"/><Relationship Id="rId108" Type="http://schemas.openxmlformats.org/officeDocument/2006/relationships/tags" Target="../tags/tag657.xml"/><Relationship Id="rId124" Type="http://schemas.openxmlformats.org/officeDocument/2006/relationships/tags" Target="../tags/tag673.xml"/><Relationship Id="rId129" Type="http://schemas.openxmlformats.org/officeDocument/2006/relationships/tags" Target="../tags/tag678.xml"/><Relationship Id="rId54" Type="http://schemas.openxmlformats.org/officeDocument/2006/relationships/tags" Target="../tags/tag603.xml"/><Relationship Id="rId70" Type="http://schemas.openxmlformats.org/officeDocument/2006/relationships/tags" Target="../tags/tag619.xml"/><Relationship Id="rId75" Type="http://schemas.openxmlformats.org/officeDocument/2006/relationships/tags" Target="../tags/tag624.xml"/><Relationship Id="rId91" Type="http://schemas.openxmlformats.org/officeDocument/2006/relationships/tags" Target="../tags/tag640.xml"/><Relationship Id="rId96" Type="http://schemas.openxmlformats.org/officeDocument/2006/relationships/tags" Target="../tags/tag645.xml"/><Relationship Id="rId140" Type="http://schemas.openxmlformats.org/officeDocument/2006/relationships/tags" Target="../tags/tag689.xml"/><Relationship Id="rId145" Type="http://schemas.openxmlformats.org/officeDocument/2006/relationships/tags" Target="../tags/tag694.xml"/><Relationship Id="rId161" Type="http://schemas.openxmlformats.org/officeDocument/2006/relationships/tags" Target="../tags/tag710.xml"/><Relationship Id="rId1" Type="http://schemas.openxmlformats.org/officeDocument/2006/relationships/tags" Target="../tags/tag550.xml"/><Relationship Id="rId6" Type="http://schemas.openxmlformats.org/officeDocument/2006/relationships/tags" Target="../tags/tag555.xml"/><Relationship Id="rId23" Type="http://schemas.openxmlformats.org/officeDocument/2006/relationships/tags" Target="../tags/tag572.xml"/><Relationship Id="rId28" Type="http://schemas.openxmlformats.org/officeDocument/2006/relationships/tags" Target="../tags/tag577.xml"/><Relationship Id="rId49" Type="http://schemas.openxmlformats.org/officeDocument/2006/relationships/tags" Target="../tags/tag598.xml"/><Relationship Id="rId114" Type="http://schemas.openxmlformats.org/officeDocument/2006/relationships/tags" Target="../tags/tag663.xml"/><Relationship Id="rId119" Type="http://schemas.openxmlformats.org/officeDocument/2006/relationships/tags" Target="../tags/tag668.xml"/><Relationship Id="rId44" Type="http://schemas.openxmlformats.org/officeDocument/2006/relationships/tags" Target="../tags/tag593.xml"/><Relationship Id="rId60" Type="http://schemas.openxmlformats.org/officeDocument/2006/relationships/tags" Target="../tags/tag609.xml"/><Relationship Id="rId65" Type="http://schemas.openxmlformats.org/officeDocument/2006/relationships/tags" Target="../tags/tag614.xml"/><Relationship Id="rId81" Type="http://schemas.openxmlformats.org/officeDocument/2006/relationships/tags" Target="../tags/tag630.xml"/><Relationship Id="rId86" Type="http://schemas.openxmlformats.org/officeDocument/2006/relationships/tags" Target="../tags/tag635.xml"/><Relationship Id="rId130" Type="http://schemas.openxmlformats.org/officeDocument/2006/relationships/tags" Target="../tags/tag679.xml"/><Relationship Id="rId135" Type="http://schemas.openxmlformats.org/officeDocument/2006/relationships/tags" Target="../tags/tag684.xml"/><Relationship Id="rId151" Type="http://schemas.openxmlformats.org/officeDocument/2006/relationships/tags" Target="../tags/tag700.xml"/><Relationship Id="rId156" Type="http://schemas.openxmlformats.org/officeDocument/2006/relationships/tags" Target="../tags/tag705.xml"/><Relationship Id="rId13" Type="http://schemas.openxmlformats.org/officeDocument/2006/relationships/tags" Target="../tags/tag562.xml"/><Relationship Id="rId18" Type="http://schemas.openxmlformats.org/officeDocument/2006/relationships/tags" Target="../tags/tag567.xml"/><Relationship Id="rId39" Type="http://schemas.openxmlformats.org/officeDocument/2006/relationships/tags" Target="../tags/tag588.xml"/><Relationship Id="rId109" Type="http://schemas.openxmlformats.org/officeDocument/2006/relationships/tags" Target="../tags/tag658.xml"/><Relationship Id="rId34" Type="http://schemas.openxmlformats.org/officeDocument/2006/relationships/tags" Target="../tags/tag583.xml"/><Relationship Id="rId50" Type="http://schemas.openxmlformats.org/officeDocument/2006/relationships/tags" Target="../tags/tag599.xml"/><Relationship Id="rId55" Type="http://schemas.openxmlformats.org/officeDocument/2006/relationships/tags" Target="../tags/tag604.xml"/><Relationship Id="rId76" Type="http://schemas.openxmlformats.org/officeDocument/2006/relationships/tags" Target="../tags/tag625.xml"/><Relationship Id="rId97" Type="http://schemas.openxmlformats.org/officeDocument/2006/relationships/tags" Target="../tags/tag646.xml"/><Relationship Id="rId104" Type="http://schemas.openxmlformats.org/officeDocument/2006/relationships/tags" Target="../tags/tag653.xml"/><Relationship Id="rId120" Type="http://schemas.openxmlformats.org/officeDocument/2006/relationships/tags" Target="../tags/tag669.xml"/><Relationship Id="rId125" Type="http://schemas.openxmlformats.org/officeDocument/2006/relationships/tags" Target="../tags/tag674.xml"/><Relationship Id="rId141" Type="http://schemas.openxmlformats.org/officeDocument/2006/relationships/tags" Target="../tags/tag690.xml"/><Relationship Id="rId146" Type="http://schemas.openxmlformats.org/officeDocument/2006/relationships/tags" Target="../tags/tag695.xml"/><Relationship Id="rId7" Type="http://schemas.openxmlformats.org/officeDocument/2006/relationships/tags" Target="../tags/tag556.xml"/><Relationship Id="rId71" Type="http://schemas.openxmlformats.org/officeDocument/2006/relationships/tags" Target="../tags/tag620.xml"/><Relationship Id="rId92" Type="http://schemas.openxmlformats.org/officeDocument/2006/relationships/tags" Target="../tags/tag641.xml"/><Relationship Id="rId162" Type="http://schemas.openxmlformats.org/officeDocument/2006/relationships/tags" Target="../tags/tag711.xml"/><Relationship Id="rId2" Type="http://schemas.openxmlformats.org/officeDocument/2006/relationships/tags" Target="../tags/tag551.xml"/><Relationship Id="rId29" Type="http://schemas.openxmlformats.org/officeDocument/2006/relationships/tags" Target="../tags/tag578.xml"/><Relationship Id="rId24" Type="http://schemas.openxmlformats.org/officeDocument/2006/relationships/tags" Target="../tags/tag573.xml"/><Relationship Id="rId40" Type="http://schemas.openxmlformats.org/officeDocument/2006/relationships/tags" Target="../tags/tag589.xml"/><Relationship Id="rId45" Type="http://schemas.openxmlformats.org/officeDocument/2006/relationships/tags" Target="../tags/tag594.xml"/><Relationship Id="rId66" Type="http://schemas.openxmlformats.org/officeDocument/2006/relationships/tags" Target="../tags/tag615.xml"/><Relationship Id="rId87" Type="http://schemas.openxmlformats.org/officeDocument/2006/relationships/tags" Target="../tags/tag636.xml"/><Relationship Id="rId110" Type="http://schemas.openxmlformats.org/officeDocument/2006/relationships/tags" Target="../tags/tag659.xml"/><Relationship Id="rId115" Type="http://schemas.openxmlformats.org/officeDocument/2006/relationships/tags" Target="../tags/tag664.xml"/><Relationship Id="rId131" Type="http://schemas.openxmlformats.org/officeDocument/2006/relationships/tags" Target="../tags/tag680.xml"/><Relationship Id="rId136" Type="http://schemas.openxmlformats.org/officeDocument/2006/relationships/tags" Target="../tags/tag685.xml"/><Relationship Id="rId157" Type="http://schemas.openxmlformats.org/officeDocument/2006/relationships/tags" Target="../tags/tag706.xml"/><Relationship Id="rId61" Type="http://schemas.openxmlformats.org/officeDocument/2006/relationships/tags" Target="../tags/tag610.xml"/><Relationship Id="rId82" Type="http://schemas.openxmlformats.org/officeDocument/2006/relationships/tags" Target="../tags/tag631.xml"/><Relationship Id="rId152" Type="http://schemas.openxmlformats.org/officeDocument/2006/relationships/tags" Target="../tags/tag701.xml"/><Relationship Id="rId19" Type="http://schemas.openxmlformats.org/officeDocument/2006/relationships/tags" Target="../tags/tag568.xml"/><Relationship Id="rId14" Type="http://schemas.openxmlformats.org/officeDocument/2006/relationships/tags" Target="../tags/tag563.xml"/><Relationship Id="rId30" Type="http://schemas.openxmlformats.org/officeDocument/2006/relationships/tags" Target="../tags/tag579.xml"/><Relationship Id="rId35" Type="http://schemas.openxmlformats.org/officeDocument/2006/relationships/tags" Target="../tags/tag584.xml"/><Relationship Id="rId56" Type="http://schemas.openxmlformats.org/officeDocument/2006/relationships/tags" Target="../tags/tag605.xml"/><Relationship Id="rId77" Type="http://schemas.openxmlformats.org/officeDocument/2006/relationships/tags" Target="../tags/tag626.xml"/><Relationship Id="rId100" Type="http://schemas.openxmlformats.org/officeDocument/2006/relationships/tags" Target="../tags/tag649.xml"/><Relationship Id="rId105" Type="http://schemas.openxmlformats.org/officeDocument/2006/relationships/tags" Target="../tags/tag654.xml"/><Relationship Id="rId126" Type="http://schemas.openxmlformats.org/officeDocument/2006/relationships/tags" Target="../tags/tag675.xml"/><Relationship Id="rId147" Type="http://schemas.openxmlformats.org/officeDocument/2006/relationships/tags" Target="../tags/tag696.xml"/><Relationship Id="rId8" Type="http://schemas.openxmlformats.org/officeDocument/2006/relationships/tags" Target="../tags/tag557.xml"/><Relationship Id="rId51" Type="http://schemas.openxmlformats.org/officeDocument/2006/relationships/tags" Target="../tags/tag600.xml"/><Relationship Id="rId72" Type="http://schemas.openxmlformats.org/officeDocument/2006/relationships/tags" Target="../tags/tag621.xml"/><Relationship Id="rId93" Type="http://schemas.openxmlformats.org/officeDocument/2006/relationships/tags" Target="../tags/tag642.xml"/><Relationship Id="rId98" Type="http://schemas.openxmlformats.org/officeDocument/2006/relationships/tags" Target="../tags/tag647.xml"/><Relationship Id="rId121" Type="http://schemas.openxmlformats.org/officeDocument/2006/relationships/tags" Target="../tags/tag670.xml"/><Relationship Id="rId142" Type="http://schemas.openxmlformats.org/officeDocument/2006/relationships/tags" Target="../tags/tag691.xml"/><Relationship Id="rId163" Type="http://schemas.openxmlformats.org/officeDocument/2006/relationships/tags" Target="../tags/tag712.xml"/><Relationship Id="rId3" Type="http://schemas.openxmlformats.org/officeDocument/2006/relationships/tags" Target="../tags/tag552.xml"/><Relationship Id="rId25" Type="http://schemas.openxmlformats.org/officeDocument/2006/relationships/tags" Target="../tags/tag574.xml"/><Relationship Id="rId46" Type="http://schemas.openxmlformats.org/officeDocument/2006/relationships/tags" Target="../tags/tag595.xml"/><Relationship Id="rId67" Type="http://schemas.openxmlformats.org/officeDocument/2006/relationships/tags" Target="../tags/tag616.xml"/><Relationship Id="rId116" Type="http://schemas.openxmlformats.org/officeDocument/2006/relationships/tags" Target="../tags/tag665.xml"/><Relationship Id="rId137" Type="http://schemas.openxmlformats.org/officeDocument/2006/relationships/tags" Target="../tags/tag686.xml"/><Relationship Id="rId158" Type="http://schemas.openxmlformats.org/officeDocument/2006/relationships/tags" Target="../tags/tag707.xml"/><Relationship Id="rId20" Type="http://schemas.openxmlformats.org/officeDocument/2006/relationships/tags" Target="../tags/tag569.xml"/><Relationship Id="rId41" Type="http://schemas.openxmlformats.org/officeDocument/2006/relationships/tags" Target="../tags/tag590.xml"/><Relationship Id="rId62" Type="http://schemas.openxmlformats.org/officeDocument/2006/relationships/tags" Target="../tags/tag611.xml"/><Relationship Id="rId83" Type="http://schemas.openxmlformats.org/officeDocument/2006/relationships/tags" Target="../tags/tag632.xml"/><Relationship Id="rId88" Type="http://schemas.openxmlformats.org/officeDocument/2006/relationships/tags" Target="../tags/tag637.xml"/><Relationship Id="rId111" Type="http://schemas.openxmlformats.org/officeDocument/2006/relationships/tags" Target="../tags/tag660.xml"/><Relationship Id="rId132" Type="http://schemas.openxmlformats.org/officeDocument/2006/relationships/tags" Target="../tags/tag681.xml"/><Relationship Id="rId153" Type="http://schemas.openxmlformats.org/officeDocument/2006/relationships/tags" Target="../tags/tag702.xml"/><Relationship Id="rId15" Type="http://schemas.openxmlformats.org/officeDocument/2006/relationships/tags" Target="../tags/tag564.xml"/><Relationship Id="rId36" Type="http://schemas.openxmlformats.org/officeDocument/2006/relationships/tags" Target="../tags/tag585.xml"/><Relationship Id="rId57" Type="http://schemas.openxmlformats.org/officeDocument/2006/relationships/tags" Target="../tags/tag606.xml"/><Relationship Id="rId106" Type="http://schemas.openxmlformats.org/officeDocument/2006/relationships/tags" Target="../tags/tag655.xml"/><Relationship Id="rId127" Type="http://schemas.openxmlformats.org/officeDocument/2006/relationships/tags" Target="../tags/tag676.xml"/><Relationship Id="rId10" Type="http://schemas.openxmlformats.org/officeDocument/2006/relationships/tags" Target="../tags/tag559.xml"/><Relationship Id="rId31" Type="http://schemas.openxmlformats.org/officeDocument/2006/relationships/tags" Target="../tags/tag580.xml"/><Relationship Id="rId52" Type="http://schemas.openxmlformats.org/officeDocument/2006/relationships/tags" Target="../tags/tag601.xml"/><Relationship Id="rId73" Type="http://schemas.openxmlformats.org/officeDocument/2006/relationships/tags" Target="../tags/tag622.xml"/><Relationship Id="rId78" Type="http://schemas.openxmlformats.org/officeDocument/2006/relationships/tags" Target="../tags/tag627.xml"/><Relationship Id="rId94" Type="http://schemas.openxmlformats.org/officeDocument/2006/relationships/tags" Target="../tags/tag643.xml"/><Relationship Id="rId99" Type="http://schemas.openxmlformats.org/officeDocument/2006/relationships/tags" Target="../tags/tag648.xml"/><Relationship Id="rId101" Type="http://schemas.openxmlformats.org/officeDocument/2006/relationships/tags" Target="../tags/tag650.xml"/><Relationship Id="rId122" Type="http://schemas.openxmlformats.org/officeDocument/2006/relationships/tags" Target="../tags/tag671.xml"/><Relationship Id="rId143" Type="http://schemas.openxmlformats.org/officeDocument/2006/relationships/tags" Target="../tags/tag692.xml"/><Relationship Id="rId148" Type="http://schemas.openxmlformats.org/officeDocument/2006/relationships/tags" Target="../tags/tag697.xml"/><Relationship Id="rId164" Type="http://schemas.openxmlformats.org/officeDocument/2006/relationships/slideLayout" Target="../slideLayouts/slideLayout7.xml"/><Relationship Id="rId4" Type="http://schemas.openxmlformats.org/officeDocument/2006/relationships/tags" Target="../tags/tag553.xml"/><Relationship Id="rId9" Type="http://schemas.openxmlformats.org/officeDocument/2006/relationships/tags" Target="../tags/tag558.xml"/><Relationship Id="rId26" Type="http://schemas.openxmlformats.org/officeDocument/2006/relationships/tags" Target="../tags/tag575.xml"/><Relationship Id="rId47" Type="http://schemas.openxmlformats.org/officeDocument/2006/relationships/tags" Target="../tags/tag596.xml"/><Relationship Id="rId68" Type="http://schemas.openxmlformats.org/officeDocument/2006/relationships/tags" Target="../tags/tag617.xml"/><Relationship Id="rId89" Type="http://schemas.openxmlformats.org/officeDocument/2006/relationships/tags" Target="../tags/tag638.xml"/><Relationship Id="rId112" Type="http://schemas.openxmlformats.org/officeDocument/2006/relationships/tags" Target="../tags/tag661.xml"/><Relationship Id="rId133" Type="http://schemas.openxmlformats.org/officeDocument/2006/relationships/tags" Target="../tags/tag682.xml"/><Relationship Id="rId154" Type="http://schemas.openxmlformats.org/officeDocument/2006/relationships/tags" Target="../tags/tag703.xml"/><Relationship Id="rId16" Type="http://schemas.openxmlformats.org/officeDocument/2006/relationships/tags" Target="../tags/tag565.xml"/><Relationship Id="rId37" Type="http://schemas.openxmlformats.org/officeDocument/2006/relationships/tags" Target="../tags/tag586.xml"/><Relationship Id="rId58" Type="http://schemas.openxmlformats.org/officeDocument/2006/relationships/tags" Target="../tags/tag607.xml"/><Relationship Id="rId79" Type="http://schemas.openxmlformats.org/officeDocument/2006/relationships/tags" Target="../tags/tag628.xml"/><Relationship Id="rId102" Type="http://schemas.openxmlformats.org/officeDocument/2006/relationships/tags" Target="../tags/tag651.xml"/><Relationship Id="rId123" Type="http://schemas.openxmlformats.org/officeDocument/2006/relationships/tags" Target="../tags/tag672.xml"/><Relationship Id="rId144" Type="http://schemas.openxmlformats.org/officeDocument/2006/relationships/tags" Target="../tags/tag693.xml"/><Relationship Id="rId90" Type="http://schemas.openxmlformats.org/officeDocument/2006/relationships/tags" Target="../tags/tag639.xml"/><Relationship Id="rId27" Type="http://schemas.openxmlformats.org/officeDocument/2006/relationships/tags" Target="../tags/tag576.xml"/><Relationship Id="rId48" Type="http://schemas.openxmlformats.org/officeDocument/2006/relationships/tags" Target="../tags/tag597.xml"/><Relationship Id="rId69" Type="http://schemas.openxmlformats.org/officeDocument/2006/relationships/tags" Target="../tags/tag618.xml"/><Relationship Id="rId113" Type="http://schemas.openxmlformats.org/officeDocument/2006/relationships/tags" Target="../tags/tag662.xml"/><Relationship Id="rId134" Type="http://schemas.openxmlformats.org/officeDocument/2006/relationships/tags" Target="../tags/tag683.xml"/><Relationship Id="rId80" Type="http://schemas.openxmlformats.org/officeDocument/2006/relationships/tags" Target="../tags/tag629.xml"/><Relationship Id="rId155" Type="http://schemas.openxmlformats.org/officeDocument/2006/relationships/tags" Target="../tags/tag70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tags" Target="../tags/tag829.xml"/><Relationship Id="rId21" Type="http://schemas.openxmlformats.org/officeDocument/2006/relationships/tags" Target="../tags/tag733.xml"/><Relationship Id="rId42" Type="http://schemas.openxmlformats.org/officeDocument/2006/relationships/tags" Target="../tags/tag754.xml"/><Relationship Id="rId63" Type="http://schemas.openxmlformats.org/officeDocument/2006/relationships/tags" Target="../tags/tag775.xml"/><Relationship Id="rId84" Type="http://schemas.openxmlformats.org/officeDocument/2006/relationships/tags" Target="../tags/tag796.xml"/><Relationship Id="rId138" Type="http://schemas.openxmlformats.org/officeDocument/2006/relationships/tags" Target="../tags/tag850.xml"/><Relationship Id="rId107" Type="http://schemas.openxmlformats.org/officeDocument/2006/relationships/tags" Target="../tags/tag819.xml"/><Relationship Id="rId11" Type="http://schemas.openxmlformats.org/officeDocument/2006/relationships/tags" Target="../tags/tag723.xml"/><Relationship Id="rId32" Type="http://schemas.openxmlformats.org/officeDocument/2006/relationships/tags" Target="../tags/tag744.xml"/><Relationship Id="rId53" Type="http://schemas.openxmlformats.org/officeDocument/2006/relationships/tags" Target="../tags/tag765.xml"/><Relationship Id="rId74" Type="http://schemas.openxmlformats.org/officeDocument/2006/relationships/tags" Target="../tags/tag786.xml"/><Relationship Id="rId128" Type="http://schemas.openxmlformats.org/officeDocument/2006/relationships/tags" Target="../tags/tag840.xml"/><Relationship Id="rId5" Type="http://schemas.openxmlformats.org/officeDocument/2006/relationships/tags" Target="../tags/tag717.xml"/><Relationship Id="rId90" Type="http://schemas.openxmlformats.org/officeDocument/2006/relationships/tags" Target="../tags/tag802.xml"/><Relationship Id="rId95" Type="http://schemas.openxmlformats.org/officeDocument/2006/relationships/tags" Target="../tags/tag807.xml"/><Relationship Id="rId22" Type="http://schemas.openxmlformats.org/officeDocument/2006/relationships/tags" Target="../tags/tag734.xml"/><Relationship Id="rId27" Type="http://schemas.openxmlformats.org/officeDocument/2006/relationships/tags" Target="../tags/tag739.xml"/><Relationship Id="rId43" Type="http://schemas.openxmlformats.org/officeDocument/2006/relationships/tags" Target="../tags/tag755.xml"/><Relationship Id="rId48" Type="http://schemas.openxmlformats.org/officeDocument/2006/relationships/tags" Target="../tags/tag760.xml"/><Relationship Id="rId64" Type="http://schemas.openxmlformats.org/officeDocument/2006/relationships/tags" Target="../tags/tag776.xml"/><Relationship Id="rId69" Type="http://schemas.openxmlformats.org/officeDocument/2006/relationships/tags" Target="../tags/tag781.xml"/><Relationship Id="rId113" Type="http://schemas.openxmlformats.org/officeDocument/2006/relationships/tags" Target="../tags/tag825.xml"/><Relationship Id="rId118" Type="http://schemas.openxmlformats.org/officeDocument/2006/relationships/tags" Target="../tags/tag830.xml"/><Relationship Id="rId134" Type="http://schemas.openxmlformats.org/officeDocument/2006/relationships/tags" Target="../tags/tag846.xml"/><Relationship Id="rId139" Type="http://schemas.openxmlformats.org/officeDocument/2006/relationships/tags" Target="../tags/tag851.xml"/><Relationship Id="rId80" Type="http://schemas.openxmlformats.org/officeDocument/2006/relationships/tags" Target="../tags/tag792.xml"/><Relationship Id="rId85" Type="http://schemas.openxmlformats.org/officeDocument/2006/relationships/tags" Target="../tags/tag797.xml"/><Relationship Id="rId12" Type="http://schemas.openxmlformats.org/officeDocument/2006/relationships/tags" Target="../tags/tag724.xml"/><Relationship Id="rId17" Type="http://schemas.openxmlformats.org/officeDocument/2006/relationships/tags" Target="../tags/tag729.xml"/><Relationship Id="rId33" Type="http://schemas.openxmlformats.org/officeDocument/2006/relationships/tags" Target="../tags/tag745.xml"/><Relationship Id="rId38" Type="http://schemas.openxmlformats.org/officeDocument/2006/relationships/tags" Target="../tags/tag750.xml"/><Relationship Id="rId59" Type="http://schemas.openxmlformats.org/officeDocument/2006/relationships/tags" Target="../tags/tag771.xml"/><Relationship Id="rId103" Type="http://schemas.openxmlformats.org/officeDocument/2006/relationships/tags" Target="../tags/tag815.xml"/><Relationship Id="rId108" Type="http://schemas.openxmlformats.org/officeDocument/2006/relationships/tags" Target="../tags/tag820.xml"/><Relationship Id="rId124" Type="http://schemas.openxmlformats.org/officeDocument/2006/relationships/tags" Target="../tags/tag836.xml"/><Relationship Id="rId129" Type="http://schemas.openxmlformats.org/officeDocument/2006/relationships/tags" Target="../tags/tag841.xml"/><Relationship Id="rId54" Type="http://schemas.openxmlformats.org/officeDocument/2006/relationships/tags" Target="../tags/tag766.xml"/><Relationship Id="rId70" Type="http://schemas.openxmlformats.org/officeDocument/2006/relationships/tags" Target="../tags/tag782.xml"/><Relationship Id="rId75" Type="http://schemas.openxmlformats.org/officeDocument/2006/relationships/tags" Target="../tags/tag787.xml"/><Relationship Id="rId91" Type="http://schemas.openxmlformats.org/officeDocument/2006/relationships/tags" Target="../tags/tag803.xml"/><Relationship Id="rId96" Type="http://schemas.openxmlformats.org/officeDocument/2006/relationships/tags" Target="../tags/tag808.xml"/><Relationship Id="rId140" Type="http://schemas.openxmlformats.org/officeDocument/2006/relationships/tags" Target="../tags/tag852.xml"/><Relationship Id="rId145" Type="http://schemas.openxmlformats.org/officeDocument/2006/relationships/tags" Target="../tags/tag857.xml"/><Relationship Id="rId1" Type="http://schemas.openxmlformats.org/officeDocument/2006/relationships/tags" Target="../tags/tag713.xml"/><Relationship Id="rId6" Type="http://schemas.openxmlformats.org/officeDocument/2006/relationships/tags" Target="../tags/tag718.xml"/><Relationship Id="rId23" Type="http://schemas.openxmlformats.org/officeDocument/2006/relationships/tags" Target="../tags/tag735.xml"/><Relationship Id="rId28" Type="http://schemas.openxmlformats.org/officeDocument/2006/relationships/tags" Target="../tags/tag740.xml"/><Relationship Id="rId49" Type="http://schemas.openxmlformats.org/officeDocument/2006/relationships/tags" Target="../tags/tag761.xml"/><Relationship Id="rId114" Type="http://schemas.openxmlformats.org/officeDocument/2006/relationships/tags" Target="../tags/tag826.xml"/><Relationship Id="rId119" Type="http://schemas.openxmlformats.org/officeDocument/2006/relationships/tags" Target="../tags/tag831.xml"/><Relationship Id="rId44" Type="http://schemas.openxmlformats.org/officeDocument/2006/relationships/tags" Target="../tags/tag756.xml"/><Relationship Id="rId60" Type="http://schemas.openxmlformats.org/officeDocument/2006/relationships/tags" Target="../tags/tag772.xml"/><Relationship Id="rId65" Type="http://schemas.openxmlformats.org/officeDocument/2006/relationships/tags" Target="../tags/tag777.xml"/><Relationship Id="rId81" Type="http://schemas.openxmlformats.org/officeDocument/2006/relationships/tags" Target="../tags/tag793.xml"/><Relationship Id="rId86" Type="http://schemas.openxmlformats.org/officeDocument/2006/relationships/tags" Target="../tags/tag798.xml"/><Relationship Id="rId130" Type="http://schemas.openxmlformats.org/officeDocument/2006/relationships/tags" Target="../tags/tag842.xml"/><Relationship Id="rId135" Type="http://schemas.openxmlformats.org/officeDocument/2006/relationships/tags" Target="../tags/tag847.xml"/><Relationship Id="rId13" Type="http://schemas.openxmlformats.org/officeDocument/2006/relationships/tags" Target="../tags/tag725.xml"/><Relationship Id="rId18" Type="http://schemas.openxmlformats.org/officeDocument/2006/relationships/tags" Target="../tags/tag730.xml"/><Relationship Id="rId39" Type="http://schemas.openxmlformats.org/officeDocument/2006/relationships/tags" Target="../tags/tag751.xml"/><Relationship Id="rId109" Type="http://schemas.openxmlformats.org/officeDocument/2006/relationships/tags" Target="../tags/tag821.xml"/><Relationship Id="rId34" Type="http://schemas.openxmlformats.org/officeDocument/2006/relationships/tags" Target="../tags/tag746.xml"/><Relationship Id="rId50" Type="http://schemas.openxmlformats.org/officeDocument/2006/relationships/tags" Target="../tags/tag762.xml"/><Relationship Id="rId55" Type="http://schemas.openxmlformats.org/officeDocument/2006/relationships/tags" Target="../tags/tag767.xml"/><Relationship Id="rId76" Type="http://schemas.openxmlformats.org/officeDocument/2006/relationships/tags" Target="../tags/tag788.xml"/><Relationship Id="rId97" Type="http://schemas.openxmlformats.org/officeDocument/2006/relationships/tags" Target="../tags/tag809.xml"/><Relationship Id="rId104" Type="http://schemas.openxmlformats.org/officeDocument/2006/relationships/tags" Target="../tags/tag816.xml"/><Relationship Id="rId120" Type="http://schemas.openxmlformats.org/officeDocument/2006/relationships/tags" Target="../tags/tag832.xml"/><Relationship Id="rId125" Type="http://schemas.openxmlformats.org/officeDocument/2006/relationships/tags" Target="../tags/tag837.xml"/><Relationship Id="rId141" Type="http://schemas.openxmlformats.org/officeDocument/2006/relationships/tags" Target="../tags/tag853.xml"/><Relationship Id="rId146" Type="http://schemas.openxmlformats.org/officeDocument/2006/relationships/tags" Target="../tags/tag858.xml"/><Relationship Id="rId7" Type="http://schemas.openxmlformats.org/officeDocument/2006/relationships/tags" Target="../tags/tag719.xml"/><Relationship Id="rId71" Type="http://schemas.openxmlformats.org/officeDocument/2006/relationships/tags" Target="../tags/tag783.xml"/><Relationship Id="rId92" Type="http://schemas.openxmlformats.org/officeDocument/2006/relationships/tags" Target="../tags/tag804.xml"/><Relationship Id="rId2" Type="http://schemas.openxmlformats.org/officeDocument/2006/relationships/tags" Target="../tags/tag714.xml"/><Relationship Id="rId29" Type="http://schemas.openxmlformats.org/officeDocument/2006/relationships/tags" Target="../tags/tag741.xml"/><Relationship Id="rId24" Type="http://schemas.openxmlformats.org/officeDocument/2006/relationships/tags" Target="../tags/tag736.xml"/><Relationship Id="rId40" Type="http://schemas.openxmlformats.org/officeDocument/2006/relationships/tags" Target="../tags/tag752.xml"/><Relationship Id="rId45" Type="http://schemas.openxmlformats.org/officeDocument/2006/relationships/tags" Target="../tags/tag757.xml"/><Relationship Id="rId66" Type="http://schemas.openxmlformats.org/officeDocument/2006/relationships/tags" Target="../tags/tag778.xml"/><Relationship Id="rId87" Type="http://schemas.openxmlformats.org/officeDocument/2006/relationships/tags" Target="../tags/tag799.xml"/><Relationship Id="rId110" Type="http://schemas.openxmlformats.org/officeDocument/2006/relationships/tags" Target="../tags/tag822.xml"/><Relationship Id="rId115" Type="http://schemas.openxmlformats.org/officeDocument/2006/relationships/tags" Target="../tags/tag827.xml"/><Relationship Id="rId131" Type="http://schemas.openxmlformats.org/officeDocument/2006/relationships/tags" Target="../tags/tag843.xml"/><Relationship Id="rId136" Type="http://schemas.openxmlformats.org/officeDocument/2006/relationships/tags" Target="../tags/tag848.xml"/><Relationship Id="rId61" Type="http://schemas.openxmlformats.org/officeDocument/2006/relationships/tags" Target="../tags/tag773.xml"/><Relationship Id="rId82" Type="http://schemas.openxmlformats.org/officeDocument/2006/relationships/tags" Target="../tags/tag794.xml"/><Relationship Id="rId19" Type="http://schemas.openxmlformats.org/officeDocument/2006/relationships/tags" Target="../tags/tag731.xml"/><Relationship Id="rId14" Type="http://schemas.openxmlformats.org/officeDocument/2006/relationships/tags" Target="../tags/tag726.xml"/><Relationship Id="rId30" Type="http://schemas.openxmlformats.org/officeDocument/2006/relationships/tags" Target="../tags/tag742.xml"/><Relationship Id="rId35" Type="http://schemas.openxmlformats.org/officeDocument/2006/relationships/tags" Target="../tags/tag747.xml"/><Relationship Id="rId56" Type="http://schemas.openxmlformats.org/officeDocument/2006/relationships/tags" Target="../tags/tag768.xml"/><Relationship Id="rId77" Type="http://schemas.openxmlformats.org/officeDocument/2006/relationships/tags" Target="../tags/tag789.xml"/><Relationship Id="rId100" Type="http://schemas.openxmlformats.org/officeDocument/2006/relationships/tags" Target="../tags/tag812.xml"/><Relationship Id="rId105" Type="http://schemas.openxmlformats.org/officeDocument/2006/relationships/tags" Target="../tags/tag817.xml"/><Relationship Id="rId126" Type="http://schemas.openxmlformats.org/officeDocument/2006/relationships/tags" Target="../tags/tag838.xml"/><Relationship Id="rId147" Type="http://schemas.openxmlformats.org/officeDocument/2006/relationships/slideLayout" Target="../slideLayouts/slideLayout7.xml"/><Relationship Id="rId8" Type="http://schemas.openxmlformats.org/officeDocument/2006/relationships/tags" Target="../tags/tag720.xml"/><Relationship Id="rId51" Type="http://schemas.openxmlformats.org/officeDocument/2006/relationships/tags" Target="../tags/tag763.xml"/><Relationship Id="rId72" Type="http://schemas.openxmlformats.org/officeDocument/2006/relationships/tags" Target="../tags/tag784.xml"/><Relationship Id="rId93" Type="http://schemas.openxmlformats.org/officeDocument/2006/relationships/tags" Target="../tags/tag805.xml"/><Relationship Id="rId98" Type="http://schemas.openxmlformats.org/officeDocument/2006/relationships/tags" Target="../tags/tag810.xml"/><Relationship Id="rId121" Type="http://schemas.openxmlformats.org/officeDocument/2006/relationships/tags" Target="../tags/tag833.xml"/><Relationship Id="rId142" Type="http://schemas.openxmlformats.org/officeDocument/2006/relationships/tags" Target="../tags/tag854.xml"/><Relationship Id="rId3" Type="http://schemas.openxmlformats.org/officeDocument/2006/relationships/tags" Target="../tags/tag715.xml"/><Relationship Id="rId25" Type="http://schemas.openxmlformats.org/officeDocument/2006/relationships/tags" Target="../tags/tag737.xml"/><Relationship Id="rId46" Type="http://schemas.openxmlformats.org/officeDocument/2006/relationships/tags" Target="../tags/tag758.xml"/><Relationship Id="rId67" Type="http://schemas.openxmlformats.org/officeDocument/2006/relationships/tags" Target="../tags/tag779.xml"/><Relationship Id="rId116" Type="http://schemas.openxmlformats.org/officeDocument/2006/relationships/tags" Target="../tags/tag828.xml"/><Relationship Id="rId137" Type="http://schemas.openxmlformats.org/officeDocument/2006/relationships/tags" Target="../tags/tag849.xml"/><Relationship Id="rId20" Type="http://schemas.openxmlformats.org/officeDocument/2006/relationships/tags" Target="../tags/tag732.xml"/><Relationship Id="rId41" Type="http://schemas.openxmlformats.org/officeDocument/2006/relationships/tags" Target="../tags/tag753.xml"/><Relationship Id="rId62" Type="http://schemas.openxmlformats.org/officeDocument/2006/relationships/tags" Target="../tags/tag774.xml"/><Relationship Id="rId83" Type="http://schemas.openxmlformats.org/officeDocument/2006/relationships/tags" Target="../tags/tag795.xml"/><Relationship Id="rId88" Type="http://schemas.openxmlformats.org/officeDocument/2006/relationships/tags" Target="../tags/tag800.xml"/><Relationship Id="rId111" Type="http://schemas.openxmlformats.org/officeDocument/2006/relationships/tags" Target="../tags/tag823.xml"/><Relationship Id="rId132" Type="http://schemas.openxmlformats.org/officeDocument/2006/relationships/tags" Target="../tags/tag844.xml"/><Relationship Id="rId15" Type="http://schemas.openxmlformats.org/officeDocument/2006/relationships/tags" Target="../tags/tag727.xml"/><Relationship Id="rId36" Type="http://schemas.openxmlformats.org/officeDocument/2006/relationships/tags" Target="../tags/tag748.xml"/><Relationship Id="rId57" Type="http://schemas.openxmlformats.org/officeDocument/2006/relationships/tags" Target="../tags/tag769.xml"/><Relationship Id="rId106" Type="http://schemas.openxmlformats.org/officeDocument/2006/relationships/tags" Target="../tags/tag818.xml"/><Relationship Id="rId127" Type="http://schemas.openxmlformats.org/officeDocument/2006/relationships/tags" Target="../tags/tag839.xml"/><Relationship Id="rId10" Type="http://schemas.openxmlformats.org/officeDocument/2006/relationships/tags" Target="../tags/tag722.xml"/><Relationship Id="rId31" Type="http://schemas.openxmlformats.org/officeDocument/2006/relationships/tags" Target="../tags/tag743.xml"/><Relationship Id="rId52" Type="http://schemas.openxmlformats.org/officeDocument/2006/relationships/tags" Target="../tags/tag764.xml"/><Relationship Id="rId73" Type="http://schemas.openxmlformats.org/officeDocument/2006/relationships/tags" Target="../tags/tag785.xml"/><Relationship Id="rId78" Type="http://schemas.openxmlformats.org/officeDocument/2006/relationships/tags" Target="../tags/tag790.xml"/><Relationship Id="rId94" Type="http://schemas.openxmlformats.org/officeDocument/2006/relationships/tags" Target="../tags/tag806.xml"/><Relationship Id="rId99" Type="http://schemas.openxmlformats.org/officeDocument/2006/relationships/tags" Target="../tags/tag811.xml"/><Relationship Id="rId101" Type="http://schemas.openxmlformats.org/officeDocument/2006/relationships/tags" Target="../tags/tag813.xml"/><Relationship Id="rId122" Type="http://schemas.openxmlformats.org/officeDocument/2006/relationships/tags" Target="../tags/tag834.xml"/><Relationship Id="rId143" Type="http://schemas.openxmlformats.org/officeDocument/2006/relationships/tags" Target="../tags/tag855.xml"/><Relationship Id="rId4" Type="http://schemas.openxmlformats.org/officeDocument/2006/relationships/tags" Target="../tags/tag716.xml"/><Relationship Id="rId9" Type="http://schemas.openxmlformats.org/officeDocument/2006/relationships/tags" Target="../tags/tag721.xml"/><Relationship Id="rId26" Type="http://schemas.openxmlformats.org/officeDocument/2006/relationships/tags" Target="../tags/tag738.xml"/><Relationship Id="rId47" Type="http://schemas.openxmlformats.org/officeDocument/2006/relationships/tags" Target="../tags/tag759.xml"/><Relationship Id="rId68" Type="http://schemas.openxmlformats.org/officeDocument/2006/relationships/tags" Target="../tags/tag780.xml"/><Relationship Id="rId89" Type="http://schemas.openxmlformats.org/officeDocument/2006/relationships/tags" Target="../tags/tag801.xml"/><Relationship Id="rId112" Type="http://schemas.openxmlformats.org/officeDocument/2006/relationships/tags" Target="../tags/tag824.xml"/><Relationship Id="rId133" Type="http://schemas.openxmlformats.org/officeDocument/2006/relationships/tags" Target="../tags/tag845.xml"/><Relationship Id="rId16" Type="http://schemas.openxmlformats.org/officeDocument/2006/relationships/tags" Target="../tags/tag728.xml"/><Relationship Id="rId37" Type="http://schemas.openxmlformats.org/officeDocument/2006/relationships/tags" Target="../tags/tag749.xml"/><Relationship Id="rId58" Type="http://schemas.openxmlformats.org/officeDocument/2006/relationships/tags" Target="../tags/tag770.xml"/><Relationship Id="rId79" Type="http://schemas.openxmlformats.org/officeDocument/2006/relationships/tags" Target="../tags/tag791.xml"/><Relationship Id="rId102" Type="http://schemas.openxmlformats.org/officeDocument/2006/relationships/tags" Target="../tags/tag814.xml"/><Relationship Id="rId123" Type="http://schemas.openxmlformats.org/officeDocument/2006/relationships/tags" Target="../tags/tag835.xml"/><Relationship Id="rId144" Type="http://schemas.openxmlformats.org/officeDocument/2006/relationships/tags" Target="../tags/tag856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tags" Target="../tags/tag975.xml"/><Relationship Id="rId21" Type="http://schemas.openxmlformats.org/officeDocument/2006/relationships/tags" Target="../tags/tag879.xml"/><Relationship Id="rId42" Type="http://schemas.openxmlformats.org/officeDocument/2006/relationships/tags" Target="../tags/tag900.xml"/><Relationship Id="rId63" Type="http://schemas.openxmlformats.org/officeDocument/2006/relationships/tags" Target="../tags/tag921.xml"/><Relationship Id="rId84" Type="http://schemas.openxmlformats.org/officeDocument/2006/relationships/tags" Target="../tags/tag942.xml"/><Relationship Id="rId138" Type="http://schemas.openxmlformats.org/officeDocument/2006/relationships/tags" Target="../tags/tag996.xml"/><Relationship Id="rId107" Type="http://schemas.openxmlformats.org/officeDocument/2006/relationships/tags" Target="../tags/tag965.xml"/><Relationship Id="rId11" Type="http://schemas.openxmlformats.org/officeDocument/2006/relationships/tags" Target="../tags/tag869.xml"/><Relationship Id="rId32" Type="http://schemas.openxmlformats.org/officeDocument/2006/relationships/tags" Target="../tags/tag890.xml"/><Relationship Id="rId53" Type="http://schemas.openxmlformats.org/officeDocument/2006/relationships/tags" Target="../tags/tag911.xml"/><Relationship Id="rId74" Type="http://schemas.openxmlformats.org/officeDocument/2006/relationships/tags" Target="../tags/tag932.xml"/><Relationship Id="rId128" Type="http://schemas.openxmlformats.org/officeDocument/2006/relationships/tags" Target="../tags/tag986.xml"/><Relationship Id="rId5" Type="http://schemas.openxmlformats.org/officeDocument/2006/relationships/tags" Target="../tags/tag863.xml"/><Relationship Id="rId90" Type="http://schemas.openxmlformats.org/officeDocument/2006/relationships/tags" Target="../tags/tag948.xml"/><Relationship Id="rId95" Type="http://schemas.openxmlformats.org/officeDocument/2006/relationships/tags" Target="../tags/tag953.xml"/><Relationship Id="rId22" Type="http://schemas.openxmlformats.org/officeDocument/2006/relationships/tags" Target="../tags/tag880.xml"/><Relationship Id="rId27" Type="http://schemas.openxmlformats.org/officeDocument/2006/relationships/tags" Target="../tags/tag885.xml"/><Relationship Id="rId43" Type="http://schemas.openxmlformats.org/officeDocument/2006/relationships/tags" Target="../tags/tag901.xml"/><Relationship Id="rId48" Type="http://schemas.openxmlformats.org/officeDocument/2006/relationships/tags" Target="../tags/tag906.xml"/><Relationship Id="rId64" Type="http://schemas.openxmlformats.org/officeDocument/2006/relationships/tags" Target="../tags/tag922.xml"/><Relationship Id="rId69" Type="http://schemas.openxmlformats.org/officeDocument/2006/relationships/tags" Target="../tags/tag927.xml"/><Relationship Id="rId113" Type="http://schemas.openxmlformats.org/officeDocument/2006/relationships/tags" Target="../tags/tag971.xml"/><Relationship Id="rId118" Type="http://schemas.openxmlformats.org/officeDocument/2006/relationships/tags" Target="../tags/tag976.xml"/><Relationship Id="rId134" Type="http://schemas.openxmlformats.org/officeDocument/2006/relationships/tags" Target="../tags/tag992.xml"/><Relationship Id="rId139" Type="http://schemas.openxmlformats.org/officeDocument/2006/relationships/tags" Target="../tags/tag997.xml"/><Relationship Id="rId80" Type="http://schemas.openxmlformats.org/officeDocument/2006/relationships/tags" Target="../tags/tag938.xml"/><Relationship Id="rId85" Type="http://schemas.openxmlformats.org/officeDocument/2006/relationships/tags" Target="../tags/tag943.xml"/><Relationship Id="rId12" Type="http://schemas.openxmlformats.org/officeDocument/2006/relationships/tags" Target="../tags/tag870.xml"/><Relationship Id="rId17" Type="http://schemas.openxmlformats.org/officeDocument/2006/relationships/tags" Target="../tags/tag875.xml"/><Relationship Id="rId33" Type="http://schemas.openxmlformats.org/officeDocument/2006/relationships/tags" Target="../tags/tag891.xml"/><Relationship Id="rId38" Type="http://schemas.openxmlformats.org/officeDocument/2006/relationships/tags" Target="../tags/tag896.xml"/><Relationship Id="rId59" Type="http://schemas.openxmlformats.org/officeDocument/2006/relationships/tags" Target="../tags/tag917.xml"/><Relationship Id="rId103" Type="http://schemas.openxmlformats.org/officeDocument/2006/relationships/tags" Target="../tags/tag961.xml"/><Relationship Id="rId108" Type="http://schemas.openxmlformats.org/officeDocument/2006/relationships/tags" Target="../tags/tag966.xml"/><Relationship Id="rId124" Type="http://schemas.openxmlformats.org/officeDocument/2006/relationships/tags" Target="../tags/tag982.xml"/><Relationship Id="rId129" Type="http://schemas.openxmlformats.org/officeDocument/2006/relationships/tags" Target="../tags/tag987.xml"/><Relationship Id="rId54" Type="http://schemas.openxmlformats.org/officeDocument/2006/relationships/tags" Target="../tags/tag912.xml"/><Relationship Id="rId70" Type="http://schemas.openxmlformats.org/officeDocument/2006/relationships/tags" Target="../tags/tag928.xml"/><Relationship Id="rId75" Type="http://schemas.openxmlformats.org/officeDocument/2006/relationships/tags" Target="../tags/tag933.xml"/><Relationship Id="rId91" Type="http://schemas.openxmlformats.org/officeDocument/2006/relationships/tags" Target="../tags/tag949.xml"/><Relationship Id="rId96" Type="http://schemas.openxmlformats.org/officeDocument/2006/relationships/tags" Target="../tags/tag954.xml"/><Relationship Id="rId140" Type="http://schemas.openxmlformats.org/officeDocument/2006/relationships/tags" Target="../tags/tag998.xml"/><Relationship Id="rId145" Type="http://schemas.openxmlformats.org/officeDocument/2006/relationships/tags" Target="../tags/tag1003.xml"/><Relationship Id="rId1" Type="http://schemas.openxmlformats.org/officeDocument/2006/relationships/tags" Target="../tags/tag859.xml"/><Relationship Id="rId6" Type="http://schemas.openxmlformats.org/officeDocument/2006/relationships/tags" Target="../tags/tag864.xml"/><Relationship Id="rId23" Type="http://schemas.openxmlformats.org/officeDocument/2006/relationships/tags" Target="../tags/tag881.xml"/><Relationship Id="rId28" Type="http://schemas.openxmlformats.org/officeDocument/2006/relationships/tags" Target="../tags/tag886.xml"/><Relationship Id="rId49" Type="http://schemas.openxmlformats.org/officeDocument/2006/relationships/tags" Target="../tags/tag907.xml"/><Relationship Id="rId114" Type="http://schemas.openxmlformats.org/officeDocument/2006/relationships/tags" Target="../tags/tag972.xml"/><Relationship Id="rId119" Type="http://schemas.openxmlformats.org/officeDocument/2006/relationships/tags" Target="../tags/tag977.xml"/><Relationship Id="rId44" Type="http://schemas.openxmlformats.org/officeDocument/2006/relationships/tags" Target="../tags/tag902.xml"/><Relationship Id="rId60" Type="http://schemas.openxmlformats.org/officeDocument/2006/relationships/tags" Target="../tags/tag918.xml"/><Relationship Id="rId65" Type="http://schemas.openxmlformats.org/officeDocument/2006/relationships/tags" Target="../tags/tag923.xml"/><Relationship Id="rId81" Type="http://schemas.openxmlformats.org/officeDocument/2006/relationships/tags" Target="../tags/tag939.xml"/><Relationship Id="rId86" Type="http://schemas.openxmlformats.org/officeDocument/2006/relationships/tags" Target="../tags/tag944.xml"/><Relationship Id="rId130" Type="http://schemas.openxmlformats.org/officeDocument/2006/relationships/tags" Target="../tags/tag988.xml"/><Relationship Id="rId135" Type="http://schemas.openxmlformats.org/officeDocument/2006/relationships/tags" Target="../tags/tag993.xml"/><Relationship Id="rId13" Type="http://schemas.openxmlformats.org/officeDocument/2006/relationships/tags" Target="../tags/tag871.xml"/><Relationship Id="rId18" Type="http://schemas.openxmlformats.org/officeDocument/2006/relationships/tags" Target="../tags/tag876.xml"/><Relationship Id="rId39" Type="http://schemas.openxmlformats.org/officeDocument/2006/relationships/tags" Target="../tags/tag897.xml"/><Relationship Id="rId109" Type="http://schemas.openxmlformats.org/officeDocument/2006/relationships/tags" Target="../tags/tag967.xml"/><Relationship Id="rId34" Type="http://schemas.openxmlformats.org/officeDocument/2006/relationships/tags" Target="../tags/tag892.xml"/><Relationship Id="rId50" Type="http://schemas.openxmlformats.org/officeDocument/2006/relationships/tags" Target="../tags/tag908.xml"/><Relationship Id="rId55" Type="http://schemas.openxmlformats.org/officeDocument/2006/relationships/tags" Target="../tags/tag913.xml"/><Relationship Id="rId76" Type="http://schemas.openxmlformats.org/officeDocument/2006/relationships/tags" Target="../tags/tag934.xml"/><Relationship Id="rId97" Type="http://schemas.openxmlformats.org/officeDocument/2006/relationships/tags" Target="../tags/tag955.xml"/><Relationship Id="rId104" Type="http://schemas.openxmlformats.org/officeDocument/2006/relationships/tags" Target="../tags/tag962.xml"/><Relationship Id="rId120" Type="http://schemas.openxmlformats.org/officeDocument/2006/relationships/tags" Target="../tags/tag978.xml"/><Relationship Id="rId125" Type="http://schemas.openxmlformats.org/officeDocument/2006/relationships/tags" Target="../tags/tag983.xml"/><Relationship Id="rId141" Type="http://schemas.openxmlformats.org/officeDocument/2006/relationships/tags" Target="../tags/tag999.xml"/><Relationship Id="rId146" Type="http://schemas.openxmlformats.org/officeDocument/2006/relationships/tags" Target="../tags/tag1004.xml"/><Relationship Id="rId7" Type="http://schemas.openxmlformats.org/officeDocument/2006/relationships/tags" Target="../tags/tag865.xml"/><Relationship Id="rId71" Type="http://schemas.openxmlformats.org/officeDocument/2006/relationships/tags" Target="../tags/tag929.xml"/><Relationship Id="rId92" Type="http://schemas.openxmlformats.org/officeDocument/2006/relationships/tags" Target="../tags/tag950.xml"/><Relationship Id="rId2" Type="http://schemas.openxmlformats.org/officeDocument/2006/relationships/tags" Target="../tags/tag860.xml"/><Relationship Id="rId29" Type="http://schemas.openxmlformats.org/officeDocument/2006/relationships/tags" Target="../tags/tag887.xml"/><Relationship Id="rId24" Type="http://schemas.openxmlformats.org/officeDocument/2006/relationships/tags" Target="../tags/tag882.xml"/><Relationship Id="rId40" Type="http://schemas.openxmlformats.org/officeDocument/2006/relationships/tags" Target="../tags/tag898.xml"/><Relationship Id="rId45" Type="http://schemas.openxmlformats.org/officeDocument/2006/relationships/tags" Target="../tags/tag903.xml"/><Relationship Id="rId66" Type="http://schemas.openxmlformats.org/officeDocument/2006/relationships/tags" Target="../tags/tag924.xml"/><Relationship Id="rId87" Type="http://schemas.openxmlformats.org/officeDocument/2006/relationships/tags" Target="../tags/tag945.xml"/><Relationship Id="rId110" Type="http://schemas.openxmlformats.org/officeDocument/2006/relationships/tags" Target="../tags/tag968.xml"/><Relationship Id="rId115" Type="http://schemas.openxmlformats.org/officeDocument/2006/relationships/tags" Target="../tags/tag973.xml"/><Relationship Id="rId131" Type="http://schemas.openxmlformats.org/officeDocument/2006/relationships/tags" Target="../tags/tag989.xml"/><Relationship Id="rId136" Type="http://schemas.openxmlformats.org/officeDocument/2006/relationships/tags" Target="../tags/tag994.xml"/><Relationship Id="rId61" Type="http://schemas.openxmlformats.org/officeDocument/2006/relationships/tags" Target="../tags/tag919.xml"/><Relationship Id="rId82" Type="http://schemas.openxmlformats.org/officeDocument/2006/relationships/tags" Target="../tags/tag940.xml"/><Relationship Id="rId19" Type="http://schemas.openxmlformats.org/officeDocument/2006/relationships/tags" Target="../tags/tag877.xml"/><Relationship Id="rId14" Type="http://schemas.openxmlformats.org/officeDocument/2006/relationships/tags" Target="../tags/tag872.xml"/><Relationship Id="rId30" Type="http://schemas.openxmlformats.org/officeDocument/2006/relationships/tags" Target="../tags/tag888.xml"/><Relationship Id="rId35" Type="http://schemas.openxmlformats.org/officeDocument/2006/relationships/tags" Target="../tags/tag893.xml"/><Relationship Id="rId56" Type="http://schemas.openxmlformats.org/officeDocument/2006/relationships/tags" Target="../tags/tag914.xml"/><Relationship Id="rId77" Type="http://schemas.openxmlformats.org/officeDocument/2006/relationships/tags" Target="../tags/tag935.xml"/><Relationship Id="rId100" Type="http://schemas.openxmlformats.org/officeDocument/2006/relationships/tags" Target="../tags/tag958.xml"/><Relationship Id="rId105" Type="http://schemas.openxmlformats.org/officeDocument/2006/relationships/tags" Target="../tags/tag963.xml"/><Relationship Id="rId126" Type="http://schemas.openxmlformats.org/officeDocument/2006/relationships/tags" Target="../tags/tag984.xml"/><Relationship Id="rId147" Type="http://schemas.openxmlformats.org/officeDocument/2006/relationships/slideLayout" Target="../slideLayouts/slideLayout7.xml"/><Relationship Id="rId8" Type="http://schemas.openxmlformats.org/officeDocument/2006/relationships/tags" Target="../tags/tag866.xml"/><Relationship Id="rId51" Type="http://schemas.openxmlformats.org/officeDocument/2006/relationships/tags" Target="../tags/tag909.xml"/><Relationship Id="rId72" Type="http://schemas.openxmlformats.org/officeDocument/2006/relationships/tags" Target="../tags/tag930.xml"/><Relationship Id="rId93" Type="http://schemas.openxmlformats.org/officeDocument/2006/relationships/tags" Target="../tags/tag951.xml"/><Relationship Id="rId98" Type="http://schemas.openxmlformats.org/officeDocument/2006/relationships/tags" Target="../tags/tag956.xml"/><Relationship Id="rId121" Type="http://schemas.openxmlformats.org/officeDocument/2006/relationships/tags" Target="../tags/tag979.xml"/><Relationship Id="rId142" Type="http://schemas.openxmlformats.org/officeDocument/2006/relationships/tags" Target="../tags/tag1000.xml"/><Relationship Id="rId3" Type="http://schemas.openxmlformats.org/officeDocument/2006/relationships/tags" Target="../tags/tag861.xml"/><Relationship Id="rId25" Type="http://schemas.openxmlformats.org/officeDocument/2006/relationships/tags" Target="../tags/tag883.xml"/><Relationship Id="rId46" Type="http://schemas.openxmlformats.org/officeDocument/2006/relationships/tags" Target="../tags/tag904.xml"/><Relationship Id="rId67" Type="http://schemas.openxmlformats.org/officeDocument/2006/relationships/tags" Target="../tags/tag925.xml"/><Relationship Id="rId116" Type="http://schemas.openxmlformats.org/officeDocument/2006/relationships/tags" Target="../tags/tag974.xml"/><Relationship Id="rId137" Type="http://schemas.openxmlformats.org/officeDocument/2006/relationships/tags" Target="../tags/tag995.xml"/><Relationship Id="rId20" Type="http://schemas.openxmlformats.org/officeDocument/2006/relationships/tags" Target="../tags/tag878.xml"/><Relationship Id="rId41" Type="http://schemas.openxmlformats.org/officeDocument/2006/relationships/tags" Target="../tags/tag899.xml"/><Relationship Id="rId62" Type="http://schemas.openxmlformats.org/officeDocument/2006/relationships/tags" Target="../tags/tag920.xml"/><Relationship Id="rId83" Type="http://schemas.openxmlformats.org/officeDocument/2006/relationships/tags" Target="../tags/tag941.xml"/><Relationship Id="rId88" Type="http://schemas.openxmlformats.org/officeDocument/2006/relationships/tags" Target="../tags/tag946.xml"/><Relationship Id="rId111" Type="http://schemas.openxmlformats.org/officeDocument/2006/relationships/tags" Target="../tags/tag969.xml"/><Relationship Id="rId132" Type="http://schemas.openxmlformats.org/officeDocument/2006/relationships/tags" Target="../tags/tag990.xml"/><Relationship Id="rId15" Type="http://schemas.openxmlformats.org/officeDocument/2006/relationships/tags" Target="../tags/tag873.xml"/><Relationship Id="rId36" Type="http://schemas.openxmlformats.org/officeDocument/2006/relationships/tags" Target="../tags/tag894.xml"/><Relationship Id="rId57" Type="http://schemas.openxmlformats.org/officeDocument/2006/relationships/tags" Target="../tags/tag915.xml"/><Relationship Id="rId106" Type="http://schemas.openxmlformats.org/officeDocument/2006/relationships/tags" Target="../tags/tag964.xml"/><Relationship Id="rId127" Type="http://schemas.openxmlformats.org/officeDocument/2006/relationships/tags" Target="../tags/tag985.xml"/><Relationship Id="rId10" Type="http://schemas.openxmlformats.org/officeDocument/2006/relationships/tags" Target="../tags/tag868.xml"/><Relationship Id="rId31" Type="http://schemas.openxmlformats.org/officeDocument/2006/relationships/tags" Target="../tags/tag889.xml"/><Relationship Id="rId52" Type="http://schemas.openxmlformats.org/officeDocument/2006/relationships/tags" Target="../tags/tag910.xml"/><Relationship Id="rId73" Type="http://schemas.openxmlformats.org/officeDocument/2006/relationships/tags" Target="../tags/tag931.xml"/><Relationship Id="rId78" Type="http://schemas.openxmlformats.org/officeDocument/2006/relationships/tags" Target="../tags/tag936.xml"/><Relationship Id="rId94" Type="http://schemas.openxmlformats.org/officeDocument/2006/relationships/tags" Target="../tags/tag952.xml"/><Relationship Id="rId99" Type="http://schemas.openxmlformats.org/officeDocument/2006/relationships/tags" Target="../tags/tag957.xml"/><Relationship Id="rId101" Type="http://schemas.openxmlformats.org/officeDocument/2006/relationships/tags" Target="../tags/tag959.xml"/><Relationship Id="rId122" Type="http://schemas.openxmlformats.org/officeDocument/2006/relationships/tags" Target="../tags/tag980.xml"/><Relationship Id="rId143" Type="http://schemas.openxmlformats.org/officeDocument/2006/relationships/tags" Target="../tags/tag1001.xml"/><Relationship Id="rId4" Type="http://schemas.openxmlformats.org/officeDocument/2006/relationships/tags" Target="../tags/tag862.xml"/><Relationship Id="rId9" Type="http://schemas.openxmlformats.org/officeDocument/2006/relationships/tags" Target="../tags/tag867.xml"/><Relationship Id="rId26" Type="http://schemas.openxmlformats.org/officeDocument/2006/relationships/tags" Target="../tags/tag884.xml"/><Relationship Id="rId47" Type="http://schemas.openxmlformats.org/officeDocument/2006/relationships/tags" Target="../tags/tag905.xml"/><Relationship Id="rId68" Type="http://schemas.openxmlformats.org/officeDocument/2006/relationships/tags" Target="../tags/tag926.xml"/><Relationship Id="rId89" Type="http://schemas.openxmlformats.org/officeDocument/2006/relationships/tags" Target="../tags/tag947.xml"/><Relationship Id="rId112" Type="http://schemas.openxmlformats.org/officeDocument/2006/relationships/tags" Target="../tags/tag970.xml"/><Relationship Id="rId133" Type="http://schemas.openxmlformats.org/officeDocument/2006/relationships/tags" Target="../tags/tag991.xml"/><Relationship Id="rId16" Type="http://schemas.openxmlformats.org/officeDocument/2006/relationships/tags" Target="../tags/tag874.xml"/><Relationship Id="rId37" Type="http://schemas.openxmlformats.org/officeDocument/2006/relationships/tags" Target="../tags/tag895.xml"/><Relationship Id="rId58" Type="http://schemas.openxmlformats.org/officeDocument/2006/relationships/tags" Target="../tags/tag916.xml"/><Relationship Id="rId79" Type="http://schemas.openxmlformats.org/officeDocument/2006/relationships/tags" Target="../tags/tag937.xml"/><Relationship Id="rId102" Type="http://schemas.openxmlformats.org/officeDocument/2006/relationships/tags" Target="../tags/tag960.xml"/><Relationship Id="rId123" Type="http://schemas.openxmlformats.org/officeDocument/2006/relationships/tags" Target="../tags/tag981.xml"/><Relationship Id="rId144" Type="http://schemas.openxmlformats.org/officeDocument/2006/relationships/tags" Target="../tags/tag1002.xml"/></Relationships>
</file>

<file path=ppt/slides/_rels/slide32.xml.rels><?xml version="1.0" encoding="UTF-8" standalone="yes"?>
<Relationships xmlns="http://schemas.openxmlformats.org/package/2006/relationships"><Relationship Id="rId117" Type="http://schemas.openxmlformats.org/officeDocument/2006/relationships/tags" Target="../tags/tag1121.xml"/><Relationship Id="rId21" Type="http://schemas.openxmlformats.org/officeDocument/2006/relationships/tags" Target="../tags/tag1025.xml"/><Relationship Id="rId42" Type="http://schemas.openxmlformats.org/officeDocument/2006/relationships/tags" Target="../tags/tag1046.xml"/><Relationship Id="rId63" Type="http://schemas.openxmlformats.org/officeDocument/2006/relationships/tags" Target="../tags/tag1067.xml"/><Relationship Id="rId84" Type="http://schemas.openxmlformats.org/officeDocument/2006/relationships/tags" Target="../tags/tag1088.xml"/><Relationship Id="rId138" Type="http://schemas.openxmlformats.org/officeDocument/2006/relationships/tags" Target="../tags/tag1142.xml"/><Relationship Id="rId107" Type="http://schemas.openxmlformats.org/officeDocument/2006/relationships/tags" Target="../tags/tag1111.xml"/><Relationship Id="rId11" Type="http://schemas.openxmlformats.org/officeDocument/2006/relationships/tags" Target="../tags/tag1015.xml"/><Relationship Id="rId32" Type="http://schemas.openxmlformats.org/officeDocument/2006/relationships/tags" Target="../tags/tag1036.xml"/><Relationship Id="rId53" Type="http://schemas.openxmlformats.org/officeDocument/2006/relationships/tags" Target="../tags/tag1057.xml"/><Relationship Id="rId74" Type="http://schemas.openxmlformats.org/officeDocument/2006/relationships/tags" Target="../tags/tag1078.xml"/><Relationship Id="rId128" Type="http://schemas.openxmlformats.org/officeDocument/2006/relationships/tags" Target="../tags/tag1132.xml"/><Relationship Id="rId5" Type="http://schemas.openxmlformats.org/officeDocument/2006/relationships/tags" Target="../tags/tag1009.xml"/><Relationship Id="rId90" Type="http://schemas.openxmlformats.org/officeDocument/2006/relationships/tags" Target="../tags/tag1094.xml"/><Relationship Id="rId95" Type="http://schemas.openxmlformats.org/officeDocument/2006/relationships/tags" Target="../tags/tag1099.xml"/><Relationship Id="rId22" Type="http://schemas.openxmlformats.org/officeDocument/2006/relationships/tags" Target="../tags/tag1026.xml"/><Relationship Id="rId27" Type="http://schemas.openxmlformats.org/officeDocument/2006/relationships/tags" Target="../tags/tag1031.xml"/><Relationship Id="rId43" Type="http://schemas.openxmlformats.org/officeDocument/2006/relationships/tags" Target="../tags/tag1047.xml"/><Relationship Id="rId48" Type="http://schemas.openxmlformats.org/officeDocument/2006/relationships/tags" Target="../tags/tag1052.xml"/><Relationship Id="rId64" Type="http://schemas.openxmlformats.org/officeDocument/2006/relationships/tags" Target="../tags/tag1068.xml"/><Relationship Id="rId69" Type="http://schemas.openxmlformats.org/officeDocument/2006/relationships/tags" Target="../tags/tag1073.xml"/><Relationship Id="rId113" Type="http://schemas.openxmlformats.org/officeDocument/2006/relationships/tags" Target="../tags/tag1117.xml"/><Relationship Id="rId118" Type="http://schemas.openxmlformats.org/officeDocument/2006/relationships/tags" Target="../tags/tag1122.xml"/><Relationship Id="rId134" Type="http://schemas.openxmlformats.org/officeDocument/2006/relationships/tags" Target="../tags/tag1138.xml"/><Relationship Id="rId139" Type="http://schemas.openxmlformats.org/officeDocument/2006/relationships/tags" Target="../tags/tag1143.xml"/><Relationship Id="rId80" Type="http://schemas.openxmlformats.org/officeDocument/2006/relationships/tags" Target="../tags/tag1084.xml"/><Relationship Id="rId85" Type="http://schemas.openxmlformats.org/officeDocument/2006/relationships/tags" Target="../tags/tag1089.xml"/><Relationship Id="rId12" Type="http://schemas.openxmlformats.org/officeDocument/2006/relationships/tags" Target="../tags/tag1016.xml"/><Relationship Id="rId17" Type="http://schemas.openxmlformats.org/officeDocument/2006/relationships/tags" Target="../tags/tag1021.xml"/><Relationship Id="rId33" Type="http://schemas.openxmlformats.org/officeDocument/2006/relationships/tags" Target="../tags/tag1037.xml"/><Relationship Id="rId38" Type="http://schemas.openxmlformats.org/officeDocument/2006/relationships/tags" Target="../tags/tag1042.xml"/><Relationship Id="rId59" Type="http://schemas.openxmlformats.org/officeDocument/2006/relationships/tags" Target="../tags/tag1063.xml"/><Relationship Id="rId103" Type="http://schemas.openxmlformats.org/officeDocument/2006/relationships/tags" Target="../tags/tag1107.xml"/><Relationship Id="rId108" Type="http://schemas.openxmlformats.org/officeDocument/2006/relationships/tags" Target="../tags/tag1112.xml"/><Relationship Id="rId124" Type="http://schemas.openxmlformats.org/officeDocument/2006/relationships/tags" Target="../tags/tag1128.xml"/><Relationship Id="rId129" Type="http://schemas.openxmlformats.org/officeDocument/2006/relationships/tags" Target="../tags/tag1133.xml"/><Relationship Id="rId54" Type="http://schemas.openxmlformats.org/officeDocument/2006/relationships/tags" Target="../tags/tag1058.xml"/><Relationship Id="rId70" Type="http://schemas.openxmlformats.org/officeDocument/2006/relationships/tags" Target="../tags/tag1074.xml"/><Relationship Id="rId75" Type="http://schemas.openxmlformats.org/officeDocument/2006/relationships/tags" Target="../tags/tag1079.xml"/><Relationship Id="rId91" Type="http://schemas.openxmlformats.org/officeDocument/2006/relationships/tags" Target="../tags/tag1095.xml"/><Relationship Id="rId96" Type="http://schemas.openxmlformats.org/officeDocument/2006/relationships/tags" Target="../tags/tag1100.xml"/><Relationship Id="rId140" Type="http://schemas.openxmlformats.org/officeDocument/2006/relationships/tags" Target="../tags/tag1144.xml"/><Relationship Id="rId145" Type="http://schemas.openxmlformats.org/officeDocument/2006/relationships/tags" Target="../tags/tag1149.xml"/><Relationship Id="rId1" Type="http://schemas.openxmlformats.org/officeDocument/2006/relationships/tags" Target="../tags/tag1005.xml"/><Relationship Id="rId6" Type="http://schemas.openxmlformats.org/officeDocument/2006/relationships/tags" Target="../tags/tag1010.xml"/><Relationship Id="rId23" Type="http://schemas.openxmlformats.org/officeDocument/2006/relationships/tags" Target="../tags/tag1027.xml"/><Relationship Id="rId28" Type="http://schemas.openxmlformats.org/officeDocument/2006/relationships/tags" Target="../tags/tag1032.xml"/><Relationship Id="rId49" Type="http://schemas.openxmlformats.org/officeDocument/2006/relationships/tags" Target="../tags/tag1053.xml"/><Relationship Id="rId114" Type="http://schemas.openxmlformats.org/officeDocument/2006/relationships/tags" Target="../tags/tag1118.xml"/><Relationship Id="rId119" Type="http://schemas.openxmlformats.org/officeDocument/2006/relationships/tags" Target="../tags/tag1123.xml"/><Relationship Id="rId44" Type="http://schemas.openxmlformats.org/officeDocument/2006/relationships/tags" Target="../tags/tag1048.xml"/><Relationship Id="rId60" Type="http://schemas.openxmlformats.org/officeDocument/2006/relationships/tags" Target="../tags/tag1064.xml"/><Relationship Id="rId65" Type="http://schemas.openxmlformats.org/officeDocument/2006/relationships/tags" Target="../tags/tag1069.xml"/><Relationship Id="rId81" Type="http://schemas.openxmlformats.org/officeDocument/2006/relationships/tags" Target="../tags/tag1085.xml"/><Relationship Id="rId86" Type="http://schemas.openxmlformats.org/officeDocument/2006/relationships/tags" Target="../tags/tag1090.xml"/><Relationship Id="rId130" Type="http://schemas.openxmlformats.org/officeDocument/2006/relationships/tags" Target="../tags/tag1134.xml"/><Relationship Id="rId135" Type="http://schemas.openxmlformats.org/officeDocument/2006/relationships/tags" Target="../tags/tag1139.xml"/><Relationship Id="rId13" Type="http://schemas.openxmlformats.org/officeDocument/2006/relationships/tags" Target="../tags/tag1017.xml"/><Relationship Id="rId18" Type="http://schemas.openxmlformats.org/officeDocument/2006/relationships/tags" Target="../tags/tag1022.xml"/><Relationship Id="rId39" Type="http://schemas.openxmlformats.org/officeDocument/2006/relationships/tags" Target="../tags/tag1043.xml"/><Relationship Id="rId109" Type="http://schemas.openxmlformats.org/officeDocument/2006/relationships/tags" Target="../tags/tag1113.xml"/><Relationship Id="rId34" Type="http://schemas.openxmlformats.org/officeDocument/2006/relationships/tags" Target="../tags/tag1038.xml"/><Relationship Id="rId50" Type="http://schemas.openxmlformats.org/officeDocument/2006/relationships/tags" Target="../tags/tag1054.xml"/><Relationship Id="rId55" Type="http://schemas.openxmlformats.org/officeDocument/2006/relationships/tags" Target="../tags/tag1059.xml"/><Relationship Id="rId76" Type="http://schemas.openxmlformats.org/officeDocument/2006/relationships/tags" Target="../tags/tag1080.xml"/><Relationship Id="rId97" Type="http://schemas.openxmlformats.org/officeDocument/2006/relationships/tags" Target="../tags/tag1101.xml"/><Relationship Id="rId104" Type="http://schemas.openxmlformats.org/officeDocument/2006/relationships/tags" Target="../tags/tag1108.xml"/><Relationship Id="rId120" Type="http://schemas.openxmlformats.org/officeDocument/2006/relationships/tags" Target="../tags/tag1124.xml"/><Relationship Id="rId125" Type="http://schemas.openxmlformats.org/officeDocument/2006/relationships/tags" Target="../tags/tag1129.xml"/><Relationship Id="rId141" Type="http://schemas.openxmlformats.org/officeDocument/2006/relationships/tags" Target="../tags/tag1145.xml"/><Relationship Id="rId146" Type="http://schemas.openxmlformats.org/officeDocument/2006/relationships/tags" Target="../tags/tag1150.xml"/><Relationship Id="rId7" Type="http://schemas.openxmlformats.org/officeDocument/2006/relationships/tags" Target="../tags/tag1011.xml"/><Relationship Id="rId71" Type="http://schemas.openxmlformats.org/officeDocument/2006/relationships/tags" Target="../tags/tag1075.xml"/><Relationship Id="rId92" Type="http://schemas.openxmlformats.org/officeDocument/2006/relationships/tags" Target="../tags/tag1096.xml"/><Relationship Id="rId2" Type="http://schemas.openxmlformats.org/officeDocument/2006/relationships/tags" Target="../tags/tag1006.xml"/><Relationship Id="rId29" Type="http://schemas.openxmlformats.org/officeDocument/2006/relationships/tags" Target="../tags/tag1033.xml"/><Relationship Id="rId24" Type="http://schemas.openxmlformats.org/officeDocument/2006/relationships/tags" Target="../tags/tag1028.xml"/><Relationship Id="rId40" Type="http://schemas.openxmlformats.org/officeDocument/2006/relationships/tags" Target="../tags/tag1044.xml"/><Relationship Id="rId45" Type="http://schemas.openxmlformats.org/officeDocument/2006/relationships/tags" Target="../tags/tag1049.xml"/><Relationship Id="rId66" Type="http://schemas.openxmlformats.org/officeDocument/2006/relationships/tags" Target="../tags/tag1070.xml"/><Relationship Id="rId87" Type="http://schemas.openxmlformats.org/officeDocument/2006/relationships/tags" Target="../tags/tag1091.xml"/><Relationship Id="rId110" Type="http://schemas.openxmlformats.org/officeDocument/2006/relationships/tags" Target="../tags/tag1114.xml"/><Relationship Id="rId115" Type="http://schemas.openxmlformats.org/officeDocument/2006/relationships/tags" Target="../tags/tag1119.xml"/><Relationship Id="rId131" Type="http://schemas.openxmlformats.org/officeDocument/2006/relationships/tags" Target="../tags/tag1135.xml"/><Relationship Id="rId136" Type="http://schemas.openxmlformats.org/officeDocument/2006/relationships/tags" Target="../tags/tag1140.xml"/><Relationship Id="rId61" Type="http://schemas.openxmlformats.org/officeDocument/2006/relationships/tags" Target="../tags/tag1065.xml"/><Relationship Id="rId82" Type="http://schemas.openxmlformats.org/officeDocument/2006/relationships/tags" Target="../tags/tag1086.xml"/><Relationship Id="rId19" Type="http://schemas.openxmlformats.org/officeDocument/2006/relationships/tags" Target="../tags/tag1023.xml"/><Relationship Id="rId14" Type="http://schemas.openxmlformats.org/officeDocument/2006/relationships/tags" Target="../tags/tag1018.xml"/><Relationship Id="rId30" Type="http://schemas.openxmlformats.org/officeDocument/2006/relationships/tags" Target="../tags/tag1034.xml"/><Relationship Id="rId35" Type="http://schemas.openxmlformats.org/officeDocument/2006/relationships/tags" Target="../tags/tag1039.xml"/><Relationship Id="rId56" Type="http://schemas.openxmlformats.org/officeDocument/2006/relationships/tags" Target="../tags/tag1060.xml"/><Relationship Id="rId77" Type="http://schemas.openxmlformats.org/officeDocument/2006/relationships/tags" Target="../tags/tag1081.xml"/><Relationship Id="rId100" Type="http://schemas.openxmlformats.org/officeDocument/2006/relationships/tags" Target="../tags/tag1104.xml"/><Relationship Id="rId105" Type="http://schemas.openxmlformats.org/officeDocument/2006/relationships/tags" Target="../tags/tag1109.xml"/><Relationship Id="rId126" Type="http://schemas.openxmlformats.org/officeDocument/2006/relationships/tags" Target="../tags/tag1130.xml"/><Relationship Id="rId147" Type="http://schemas.openxmlformats.org/officeDocument/2006/relationships/slideLayout" Target="../slideLayouts/slideLayout7.xml"/><Relationship Id="rId8" Type="http://schemas.openxmlformats.org/officeDocument/2006/relationships/tags" Target="../tags/tag1012.xml"/><Relationship Id="rId51" Type="http://schemas.openxmlformats.org/officeDocument/2006/relationships/tags" Target="../tags/tag1055.xml"/><Relationship Id="rId72" Type="http://schemas.openxmlformats.org/officeDocument/2006/relationships/tags" Target="../tags/tag1076.xml"/><Relationship Id="rId93" Type="http://schemas.openxmlformats.org/officeDocument/2006/relationships/tags" Target="../tags/tag1097.xml"/><Relationship Id="rId98" Type="http://schemas.openxmlformats.org/officeDocument/2006/relationships/tags" Target="../tags/tag1102.xml"/><Relationship Id="rId121" Type="http://schemas.openxmlformats.org/officeDocument/2006/relationships/tags" Target="../tags/tag1125.xml"/><Relationship Id="rId142" Type="http://schemas.openxmlformats.org/officeDocument/2006/relationships/tags" Target="../tags/tag1146.xml"/><Relationship Id="rId3" Type="http://schemas.openxmlformats.org/officeDocument/2006/relationships/tags" Target="../tags/tag1007.xml"/><Relationship Id="rId25" Type="http://schemas.openxmlformats.org/officeDocument/2006/relationships/tags" Target="../tags/tag1029.xml"/><Relationship Id="rId46" Type="http://schemas.openxmlformats.org/officeDocument/2006/relationships/tags" Target="../tags/tag1050.xml"/><Relationship Id="rId67" Type="http://schemas.openxmlformats.org/officeDocument/2006/relationships/tags" Target="../tags/tag1071.xml"/><Relationship Id="rId116" Type="http://schemas.openxmlformats.org/officeDocument/2006/relationships/tags" Target="../tags/tag1120.xml"/><Relationship Id="rId137" Type="http://schemas.openxmlformats.org/officeDocument/2006/relationships/tags" Target="../tags/tag1141.xml"/><Relationship Id="rId20" Type="http://schemas.openxmlformats.org/officeDocument/2006/relationships/tags" Target="../tags/tag1024.xml"/><Relationship Id="rId41" Type="http://schemas.openxmlformats.org/officeDocument/2006/relationships/tags" Target="../tags/tag1045.xml"/><Relationship Id="rId62" Type="http://schemas.openxmlformats.org/officeDocument/2006/relationships/tags" Target="../tags/tag1066.xml"/><Relationship Id="rId83" Type="http://schemas.openxmlformats.org/officeDocument/2006/relationships/tags" Target="../tags/tag1087.xml"/><Relationship Id="rId88" Type="http://schemas.openxmlformats.org/officeDocument/2006/relationships/tags" Target="../tags/tag1092.xml"/><Relationship Id="rId111" Type="http://schemas.openxmlformats.org/officeDocument/2006/relationships/tags" Target="../tags/tag1115.xml"/><Relationship Id="rId132" Type="http://schemas.openxmlformats.org/officeDocument/2006/relationships/tags" Target="../tags/tag1136.xml"/><Relationship Id="rId15" Type="http://schemas.openxmlformats.org/officeDocument/2006/relationships/tags" Target="../tags/tag1019.xml"/><Relationship Id="rId36" Type="http://schemas.openxmlformats.org/officeDocument/2006/relationships/tags" Target="../tags/tag1040.xml"/><Relationship Id="rId57" Type="http://schemas.openxmlformats.org/officeDocument/2006/relationships/tags" Target="../tags/tag1061.xml"/><Relationship Id="rId106" Type="http://schemas.openxmlformats.org/officeDocument/2006/relationships/tags" Target="../tags/tag1110.xml"/><Relationship Id="rId127" Type="http://schemas.openxmlformats.org/officeDocument/2006/relationships/tags" Target="../tags/tag1131.xml"/><Relationship Id="rId10" Type="http://schemas.openxmlformats.org/officeDocument/2006/relationships/tags" Target="../tags/tag1014.xml"/><Relationship Id="rId31" Type="http://schemas.openxmlformats.org/officeDocument/2006/relationships/tags" Target="../tags/tag1035.xml"/><Relationship Id="rId52" Type="http://schemas.openxmlformats.org/officeDocument/2006/relationships/tags" Target="../tags/tag1056.xml"/><Relationship Id="rId73" Type="http://schemas.openxmlformats.org/officeDocument/2006/relationships/tags" Target="../tags/tag1077.xml"/><Relationship Id="rId78" Type="http://schemas.openxmlformats.org/officeDocument/2006/relationships/tags" Target="../tags/tag1082.xml"/><Relationship Id="rId94" Type="http://schemas.openxmlformats.org/officeDocument/2006/relationships/tags" Target="../tags/tag1098.xml"/><Relationship Id="rId99" Type="http://schemas.openxmlformats.org/officeDocument/2006/relationships/tags" Target="../tags/tag1103.xml"/><Relationship Id="rId101" Type="http://schemas.openxmlformats.org/officeDocument/2006/relationships/tags" Target="../tags/tag1105.xml"/><Relationship Id="rId122" Type="http://schemas.openxmlformats.org/officeDocument/2006/relationships/tags" Target="../tags/tag1126.xml"/><Relationship Id="rId143" Type="http://schemas.openxmlformats.org/officeDocument/2006/relationships/tags" Target="../tags/tag1147.xml"/><Relationship Id="rId4" Type="http://schemas.openxmlformats.org/officeDocument/2006/relationships/tags" Target="../tags/tag1008.xml"/><Relationship Id="rId9" Type="http://schemas.openxmlformats.org/officeDocument/2006/relationships/tags" Target="../tags/tag1013.xml"/><Relationship Id="rId26" Type="http://schemas.openxmlformats.org/officeDocument/2006/relationships/tags" Target="../tags/tag1030.xml"/><Relationship Id="rId47" Type="http://schemas.openxmlformats.org/officeDocument/2006/relationships/tags" Target="../tags/tag1051.xml"/><Relationship Id="rId68" Type="http://schemas.openxmlformats.org/officeDocument/2006/relationships/tags" Target="../tags/tag1072.xml"/><Relationship Id="rId89" Type="http://schemas.openxmlformats.org/officeDocument/2006/relationships/tags" Target="../tags/tag1093.xml"/><Relationship Id="rId112" Type="http://schemas.openxmlformats.org/officeDocument/2006/relationships/tags" Target="../tags/tag1116.xml"/><Relationship Id="rId133" Type="http://schemas.openxmlformats.org/officeDocument/2006/relationships/tags" Target="../tags/tag1137.xml"/><Relationship Id="rId16" Type="http://schemas.openxmlformats.org/officeDocument/2006/relationships/tags" Target="../tags/tag1020.xml"/><Relationship Id="rId37" Type="http://schemas.openxmlformats.org/officeDocument/2006/relationships/tags" Target="../tags/tag1041.xml"/><Relationship Id="rId58" Type="http://schemas.openxmlformats.org/officeDocument/2006/relationships/tags" Target="../tags/tag1062.xml"/><Relationship Id="rId79" Type="http://schemas.openxmlformats.org/officeDocument/2006/relationships/tags" Target="../tags/tag1083.xml"/><Relationship Id="rId102" Type="http://schemas.openxmlformats.org/officeDocument/2006/relationships/tags" Target="../tags/tag1106.xml"/><Relationship Id="rId123" Type="http://schemas.openxmlformats.org/officeDocument/2006/relationships/tags" Target="../tags/tag1127.xml"/><Relationship Id="rId144" Type="http://schemas.openxmlformats.org/officeDocument/2006/relationships/tags" Target="../tags/tag1148.xml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tags" Target="../tags/tag1267.xml"/><Relationship Id="rId21" Type="http://schemas.openxmlformats.org/officeDocument/2006/relationships/tags" Target="../tags/tag1171.xml"/><Relationship Id="rId42" Type="http://schemas.openxmlformats.org/officeDocument/2006/relationships/tags" Target="../tags/tag1192.xml"/><Relationship Id="rId63" Type="http://schemas.openxmlformats.org/officeDocument/2006/relationships/tags" Target="../tags/tag1213.xml"/><Relationship Id="rId84" Type="http://schemas.openxmlformats.org/officeDocument/2006/relationships/tags" Target="../tags/tag1234.xml"/><Relationship Id="rId138" Type="http://schemas.openxmlformats.org/officeDocument/2006/relationships/tags" Target="../tags/tag1288.xml"/><Relationship Id="rId107" Type="http://schemas.openxmlformats.org/officeDocument/2006/relationships/tags" Target="../tags/tag1257.xml"/><Relationship Id="rId11" Type="http://schemas.openxmlformats.org/officeDocument/2006/relationships/tags" Target="../tags/tag1161.xml"/><Relationship Id="rId32" Type="http://schemas.openxmlformats.org/officeDocument/2006/relationships/tags" Target="../tags/tag1182.xml"/><Relationship Id="rId53" Type="http://schemas.openxmlformats.org/officeDocument/2006/relationships/tags" Target="../tags/tag1203.xml"/><Relationship Id="rId74" Type="http://schemas.openxmlformats.org/officeDocument/2006/relationships/tags" Target="../tags/tag1224.xml"/><Relationship Id="rId128" Type="http://schemas.openxmlformats.org/officeDocument/2006/relationships/tags" Target="../tags/tag1278.xml"/><Relationship Id="rId5" Type="http://schemas.openxmlformats.org/officeDocument/2006/relationships/tags" Target="../tags/tag1155.xml"/><Relationship Id="rId90" Type="http://schemas.openxmlformats.org/officeDocument/2006/relationships/tags" Target="../tags/tag1240.xml"/><Relationship Id="rId95" Type="http://schemas.openxmlformats.org/officeDocument/2006/relationships/tags" Target="../tags/tag1245.xml"/><Relationship Id="rId22" Type="http://schemas.openxmlformats.org/officeDocument/2006/relationships/tags" Target="../tags/tag1172.xml"/><Relationship Id="rId27" Type="http://schemas.openxmlformats.org/officeDocument/2006/relationships/tags" Target="../tags/tag1177.xml"/><Relationship Id="rId43" Type="http://schemas.openxmlformats.org/officeDocument/2006/relationships/tags" Target="../tags/tag1193.xml"/><Relationship Id="rId48" Type="http://schemas.openxmlformats.org/officeDocument/2006/relationships/tags" Target="../tags/tag1198.xml"/><Relationship Id="rId64" Type="http://schemas.openxmlformats.org/officeDocument/2006/relationships/tags" Target="../tags/tag1214.xml"/><Relationship Id="rId69" Type="http://schemas.openxmlformats.org/officeDocument/2006/relationships/tags" Target="../tags/tag1219.xml"/><Relationship Id="rId113" Type="http://schemas.openxmlformats.org/officeDocument/2006/relationships/tags" Target="../tags/tag1263.xml"/><Relationship Id="rId118" Type="http://schemas.openxmlformats.org/officeDocument/2006/relationships/tags" Target="../tags/tag1268.xml"/><Relationship Id="rId134" Type="http://schemas.openxmlformats.org/officeDocument/2006/relationships/tags" Target="../tags/tag1284.xml"/><Relationship Id="rId139" Type="http://schemas.openxmlformats.org/officeDocument/2006/relationships/tags" Target="../tags/tag1289.xml"/><Relationship Id="rId80" Type="http://schemas.openxmlformats.org/officeDocument/2006/relationships/tags" Target="../tags/tag1230.xml"/><Relationship Id="rId85" Type="http://schemas.openxmlformats.org/officeDocument/2006/relationships/tags" Target="../tags/tag1235.xml"/><Relationship Id="rId12" Type="http://schemas.openxmlformats.org/officeDocument/2006/relationships/tags" Target="../tags/tag1162.xml"/><Relationship Id="rId17" Type="http://schemas.openxmlformats.org/officeDocument/2006/relationships/tags" Target="../tags/tag1167.xml"/><Relationship Id="rId33" Type="http://schemas.openxmlformats.org/officeDocument/2006/relationships/tags" Target="../tags/tag1183.xml"/><Relationship Id="rId38" Type="http://schemas.openxmlformats.org/officeDocument/2006/relationships/tags" Target="../tags/tag1188.xml"/><Relationship Id="rId59" Type="http://schemas.openxmlformats.org/officeDocument/2006/relationships/tags" Target="../tags/tag1209.xml"/><Relationship Id="rId103" Type="http://schemas.openxmlformats.org/officeDocument/2006/relationships/tags" Target="../tags/tag1253.xml"/><Relationship Id="rId108" Type="http://schemas.openxmlformats.org/officeDocument/2006/relationships/tags" Target="../tags/tag1258.xml"/><Relationship Id="rId124" Type="http://schemas.openxmlformats.org/officeDocument/2006/relationships/tags" Target="../tags/tag1274.xml"/><Relationship Id="rId129" Type="http://schemas.openxmlformats.org/officeDocument/2006/relationships/tags" Target="../tags/tag1279.xml"/><Relationship Id="rId54" Type="http://schemas.openxmlformats.org/officeDocument/2006/relationships/tags" Target="../tags/tag1204.xml"/><Relationship Id="rId70" Type="http://schemas.openxmlformats.org/officeDocument/2006/relationships/tags" Target="../tags/tag1220.xml"/><Relationship Id="rId75" Type="http://schemas.openxmlformats.org/officeDocument/2006/relationships/tags" Target="../tags/tag1225.xml"/><Relationship Id="rId91" Type="http://schemas.openxmlformats.org/officeDocument/2006/relationships/tags" Target="../tags/tag1241.xml"/><Relationship Id="rId96" Type="http://schemas.openxmlformats.org/officeDocument/2006/relationships/tags" Target="../tags/tag1246.xml"/><Relationship Id="rId140" Type="http://schemas.openxmlformats.org/officeDocument/2006/relationships/tags" Target="../tags/tag1290.xml"/><Relationship Id="rId145" Type="http://schemas.openxmlformats.org/officeDocument/2006/relationships/tags" Target="../tags/tag1295.xml"/><Relationship Id="rId1" Type="http://schemas.openxmlformats.org/officeDocument/2006/relationships/tags" Target="../tags/tag1151.xml"/><Relationship Id="rId6" Type="http://schemas.openxmlformats.org/officeDocument/2006/relationships/tags" Target="../tags/tag1156.xml"/><Relationship Id="rId23" Type="http://schemas.openxmlformats.org/officeDocument/2006/relationships/tags" Target="../tags/tag1173.xml"/><Relationship Id="rId28" Type="http://schemas.openxmlformats.org/officeDocument/2006/relationships/tags" Target="../tags/tag1178.xml"/><Relationship Id="rId49" Type="http://schemas.openxmlformats.org/officeDocument/2006/relationships/tags" Target="../tags/tag1199.xml"/><Relationship Id="rId114" Type="http://schemas.openxmlformats.org/officeDocument/2006/relationships/tags" Target="../tags/tag1264.xml"/><Relationship Id="rId119" Type="http://schemas.openxmlformats.org/officeDocument/2006/relationships/tags" Target="../tags/tag1269.xml"/><Relationship Id="rId44" Type="http://schemas.openxmlformats.org/officeDocument/2006/relationships/tags" Target="../tags/tag1194.xml"/><Relationship Id="rId60" Type="http://schemas.openxmlformats.org/officeDocument/2006/relationships/tags" Target="../tags/tag1210.xml"/><Relationship Id="rId65" Type="http://schemas.openxmlformats.org/officeDocument/2006/relationships/tags" Target="../tags/tag1215.xml"/><Relationship Id="rId81" Type="http://schemas.openxmlformats.org/officeDocument/2006/relationships/tags" Target="../tags/tag1231.xml"/><Relationship Id="rId86" Type="http://schemas.openxmlformats.org/officeDocument/2006/relationships/tags" Target="../tags/tag1236.xml"/><Relationship Id="rId130" Type="http://schemas.openxmlformats.org/officeDocument/2006/relationships/tags" Target="../tags/tag1280.xml"/><Relationship Id="rId135" Type="http://schemas.openxmlformats.org/officeDocument/2006/relationships/tags" Target="../tags/tag1285.xml"/><Relationship Id="rId13" Type="http://schemas.openxmlformats.org/officeDocument/2006/relationships/tags" Target="../tags/tag1163.xml"/><Relationship Id="rId18" Type="http://schemas.openxmlformats.org/officeDocument/2006/relationships/tags" Target="../tags/tag1168.xml"/><Relationship Id="rId39" Type="http://schemas.openxmlformats.org/officeDocument/2006/relationships/tags" Target="../tags/tag1189.xml"/><Relationship Id="rId109" Type="http://schemas.openxmlformats.org/officeDocument/2006/relationships/tags" Target="../tags/tag1259.xml"/><Relationship Id="rId34" Type="http://schemas.openxmlformats.org/officeDocument/2006/relationships/tags" Target="../tags/tag1184.xml"/><Relationship Id="rId50" Type="http://schemas.openxmlformats.org/officeDocument/2006/relationships/tags" Target="../tags/tag1200.xml"/><Relationship Id="rId55" Type="http://schemas.openxmlformats.org/officeDocument/2006/relationships/tags" Target="../tags/tag1205.xml"/><Relationship Id="rId76" Type="http://schemas.openxmlformats.org/officeDocument/2006/relationships/tags" Target="../tags/tag1226.xml"/><Relationship Id="rId97" Type="http://schemas.openxmlformats.org/officeDocument/2006/relationships/tags" Target="../tags/tag1247.xml"/><Relationship Id="rId104" Type="http://schemas.openxmlformats.org/officeDocument/2006/relationships/tags" Target="../tags/tag1254.xml"/><Relationship Id="rId120" Type="http://schemas.openxmlformats.org/officeDocument/2006/relationships/tags" Target="../tags/tag1270.xml"/><Relationship Id="rId125" Type="http://schemas.openxmlformats.org/officeDocument/2006/relationships/tags" Target="../tags/tag1275.xml"/><Relationship Id="rId141" Type="http://schemas.openxmlformats.org/officeDocument/2006/relationships/tags" Target="../tags/tag1291.xml"/><Relationship Id="rId146" Type="http://schemas.openxmlformats.org/officeDocument/2006/relationships/tags" Target="../tags/tag1296.xml"/><Relationship Id="rId7" Type="http://schemas.openxmlformats.org/officeDocument/2006/relationships/tags" Target="../tags/tag1157.xml"/><Relationship Id="rId71" Type="http://schemas.openxmlformats.org/officeDocument/2006/relationships/tags" Target="../tags/tag1221.xml"/><Relationship Id="rId92" Type="http://schemas.openxmlformats.org/officeDocument/2006/relationships/tags" Target="../tags/tag1242.xml"/><Relationship Id="rId2" Type="http://schemas.openxmlformats.org/officeDocument/2006/relationships/tags" Target="../tags/tag1152.xml"/><Relationship Id="rId29" Type="http://schemas.openxmlformats.org/officeDocument/2006/relationships/tags" Target="../tags/tag1179.xml"/><Relationship Id="rId24" Type="http://schemas.openxmlformats.org/officeDocument/2006/relationships/tags" Target="../tags/tag1174.xml"/><Relationship Id="rId40" Type="http://schemas.openxmlformats.org/officeDocument/2006/relationships/tags" Target="../tags/tag1190.xml"/><Relationship Id="rId45" Type="http://schemas.openxmlformats.org/officeDocument/2006/relationships/tags" Target="../tags/tag1195.xml"/><Relationship Id="rId66" Type="http://schemas.openxmlformats.org/officeDocument/2006/relationships/tags" Target="../tags/tag1216.xml"/><Relationship Id="rId87" Type="http://schemas.openxmlformats.org/officeDocument/2006/relationships/tags" Target="../tags/tag1237.xml"/><Relationship Id="rId110" Type="http://schemas.openxmlformats.org/officeDocument/2006/relationships/tags" Target="../tags/tag1260.xml"/><Relationship Id="rId115" Type="http://schemas.openxmlformats.org/officeDocument/2006/relationships/tags" Target="../tags/tag1265.xml"/><Relationship Id="rId131" Type="http://schemas.openxmlformats.org/officeDocument/2006/relationships/tags" Target="../tags/tag1281.xml"/><Relationship Id="rId136" Type="http://schemas.openxmlformats.org/officeDocument/2006/relationships/tags" Target="../tags/tag1286.xml"/><Relationship Id="rId61" Type="http://schemas.openxmlformats.org/officeDocument/2006/relationships/tags" Target="../tags/tag1211.xml"/><Relationship Id="rId82" Type="http://schemas.openxmlformats.org/officeDocument/2006/relationships/tags" Target="../tags/tag1232.xml"/><Relationship Id="rId19" Type="http://schemas.openxmlformats.org/officeDocument/2006/relationships/tags" Target="../tags/tag1169.xml"/><Relationship Id="rId14" Type="http://schemas.openxmlformats.org/officeDocument/2006/relationships/tags" Target="../tags/tag1164.xml"/><Relationship Id="rId30" Type="http://schemas.openxmlformats.org/officeDocument/2006/relationships/tags" Target="../tags/tag1180.xml"/><Relationship Id="rId35" Type="http://schemas.openxmlformats.org/officeDocument/2006/relationships/tags" Target="../tags/tag1185.xml"/><Relationship Id="rId56" Type="http://schemas.openxmlformats.org/officeDocument/2006/relationships/tags" Target="../tags/tag1206.xml"/><Relationship Id="rId77" Type="http://schemas.openxmlformats.org/officeDocument/2006/relationships/tags" Target="../tags/tag1227.xml"/><Relationship Id="rId100" Type="http://schemas.openxmlformats.org/officeDocument/2006/relationships/tags" Target="../tags/tag1250.xml"/><Relationship Id="rId105" Type="http://schemas.openxmlformats.org/officeDocument/2006/relationships/tags" Target="../tags/tag1255.xml"/><Relationship Id="rId126" Type="http://schemas.openxmlformats.org/officeDocument/2006/relationships/tags" Target="../tags/tag1276.xml"/><Relationship Id="rId147" Type="http://schemas.openxmlformats.org/officeDocument/2006/relationships/slideLayout" Target="../slideLayouts/slideLayout7.xml"/><Relationship Id="rId8" Type="http://schemas.openxmlformats.org/officeDocument/2006/relationships/tags" Target="../tags/tag1158.xml"/><Relationship Id="rId51" Type="http://schemas.openxmlformats.org/officeDocument/2006/relationships/tags" Target="../tags/tag1201.xml"/><Relationship Id="rId72" Type="http://schemas.openxmlformats.org/officeDocument/2006/relationships/tags" Target="../tags/tag1222.xml"/><Relationship Id="rId93" Type="http://schemas.openxmlformats.org/officeDocument/2006/relationships/tags" Target="../tags/tag1243.xml"/><Relationship Id="rId98" Type="http://schemas.openxmlformats.org/officeDocument/2006/relationships/tags" Target="../tags/tag1248.xml"/><Relationship Id="rId121" Type="http://schemas.openxmlformats.org/officeDocument/2006/relationships/tags" Target="../tags/tag1271.xml"/><Relationship Id="rId142" Type="http://schemas.openxmlformats.org/officeDocument/2006/relationships/tags" Target="../tags/tag1292.xml"/><Relationship Id="rId3" Type="http://schemas.openxmlformats.org/officeDocument/2006/relationships/tags" Target="../tags/tag1153.xml"/><Relationship Id="rId25" Type="http://schemas.openxmlformats.org/officeDocument/2006/relationships/tags" Target="../tags/tag1175.xml"/><Relationship Id="rId46" Type="http://schemas.openxmlformats.org/officeDocument/2006/relationships/tags" Target="../tags/tag1196.xml"/><Relationship Id="rId67" Type="http://schemas.openxmlformats.org/officeDocument/2006/relationships/tags" Target="../tags/tag1217.xml"/><Relationship Id="rId116" Type="http://schemas.openxmlformats.org/officeDocument/2006/relationships/tags" Target="../tags/tag1266.xml"/><Relationship Id="rId137" Type="http://schemas.openxmlformats.org/officeDocument/2006/relationships/tags" Target="../tags/tag1287.xml"/><Relationship Id="rId20" Type="http://schemas.openxmlformats.org/officeDocument/2006/relationships/tags" Target="../tags/tag1170.xml"/><Relationship Id="rId41" Type="http://schemas.openxmlformats.org/officeDocument/2006/relationships/tags" Target="../tags/tag1191.xml"/><Relationship Id="rId62" Type="http://schemas.openxmlformats.org/officeDocument/2006/relationships/tags" Target="../tags/tag1212.xml"/><Relationship Id="rId83" Type="http://schemas.openxmlformats.org/officeDocument/2006/relationships/tags" Target="../tags/tag1233.xml"/><Relationship Id="rId88" Type="http://schemas.openxmlformats.org/officeDocument/2006/relationships/tags" Target="../tags/tag1238.xml"/><Relationship Id="rId111" Type="http://schemas.openxmlformats.org/officeDocument/2006/relationships/tags" Target="../tags/tag1261.xml"/><Relationship Id="rId132" Type="http://schemas.openxmlformats.org/officeDocument/2006/relationships/tags" Target="../tags/tag1282.xml"/><Relationship Id="rId15" Type="http://schemas.openxmlformats.org/officeDocument/2006/relationships/tags" Target="../tags/tag1165.xml"/><Relationship Id="rId36" Type="http://schemas.openxmlformats.org/officeDocument/2006/relationships/tags" Target="../tags/tag1186.xml"/><Relationship Id="rId57" Type="http://schemas.openxmlformats.org/officeDocument/2006/relationships/tags" Target="../tags/tag1207.xml"/><Relationship Id="rId106" Type="http://schemas.openxmlformats.org/officeDocument/2006/relationships/tags" Target="../tags/tag1256.xml"/><Relationship Id="rId127" Type="http://schemas.openxmlformats.org/officeDocument/2006/relationships/tags" Target="../tags/tag1277.xml"/><Relationship Id="rId10" Type="http://schemas.openxmlformats.org/officeDocument/2006/relationships/tags" Target="../tags/tag1160.xml"/><Relationship Id="rId31" Type="http://schemas.openxmlformats.org/officeDocument/2006/relationships/tags" Target="../tags/tag1181.xml"/><Relationship Id="rId52" Type="http://schemas.openxmlformats.org/officeDocument/2006/relationships/tags" Target="../tags/tag1202.xml"/><Relationship Id="rId73" Type="http://schemas.openxmlformats.org/officeDocument/2006/relationships/tags" Target="../tags/tag1223.xml"/><Relationship Id="rId78" Type="http://schemas.openxmlformats.org/officeDocument/2006/relationships/tags" Target="../tags/tag1228.xml"/><Relationship Id="rId94" Type="http://schemas.openxmlformats.org/officeDocument/2006/relationships/tags" Target="../tags/tag1244.xml"/><Relationship Id="rId99" Type="http://schemas.openxmlformats.org/officeDocument/2006/relationships/tags" Target="../tags/tag1249.xml"/><Relationship Id="rId101" Type="http://schemas.openxmlformats.org/officeDocument/2006/relationships/tags" Target="../tags/tag1251.xml"/><Relationship Id="rId122" Type="http://schemas.openxmlformats.org/officeDocument/2006/relationships/tags" Target="../tags/tag1272.xml"/><Relationship Id="rId143" Type="http://schemas.openxmlformats.org/officeDocument/2006/relationships/tags" Target="../tags/tag1293.xml"/><Relationship Id="rId4" Type="http://schemas.openxmlformats.org/officeDocument/2006/relationships/tags" Target="../tags/tag1154.xml"/><Relationship Id="rId9" Type="http://schemas.openxmlformats.org/officeDocument/2006/relationships/tags" Target="../tags/tag1159.xml"/><Relationship Id="rId26" Type="http://schemas.openxmlformats.org/officeDocument/2006/relationships/tags" Target="../tags/tag1176.xml"/><Relationship Id="rId47" Type="http://schemas.openxmlformats.org/officeDocument/2006/relationships/tags" Target="../tags/tag1197.xml"/><Relationship Id="rId68" Type="http://schemas.openxmlformats.org/officeDocument/2006/relationships/tags" Target="../tags/tag1218.xml"/><Relationship Id="rId89" Type="http://schemas.openxmlformats.org/officeDocument/2006/relationships/tags" Target="../tags/tag1239.xml"/><Relationship Id="rId112" Type="http://schemas.openxmlformats.org/officeDocument/2006/relationships/tags" Target="../tags/tag1262.xml"/><Relationship Id="rId133" Type="http://schemas.openxmlformats.org/officeDocument/2006/relationships/tags" Target="../tags/tag1283.xml"/><Relationship Id="rId16" Type="http://schemas.openxmlformats.org/officeDocument/2006/relationships/tags" Target="../tags/tag1166.xml"/><Relationship Id="rId37" Type="http://schemas.openxmlformats.org/officeDocument/2006/relationships/tags" Target="../tags/tag1187.xml"/><Relationship Id="rId58" Type="http://schemas.openxmlformats.org/officeDocument/2006/relationships/tags" Target="../tags/tag1208.xml"/><Relationship Id="rId79" Type="http://schemas.openxmlformats.org/officeDocument/2006/relationships/tags" Target="../tags/tag1229.xml"/><Relationship Id="rId102" Type="http://schemas.openxmlformats.org/officeDocument/2006/relationships/tags" Target="../tags/tag1252.xml"/><Relationship Id="rId123" Type="http://schemas.openxmlformats.org/officeDocument/2006/relationships/tags" Target="../tags/tag1273.xml"/><Relationship Id="rId144" Type="http://schemas.openxmlformats.org/officeDocument/2006/relationships/tags" Target="../tags/tag1294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tags" Target="../tags/tag1413.xml"/><Relationship Id="rId21" Type="http://schemas.openxmlformats.org/officeDocument/2006/relationships/tags" Target="../tags/tag1317.xml"/><Relationship Id="rId42" Type="http://schemas.openxmlformats.org/officeDocument/2006/relationships/tags" Target="../tags/tag1338.xml"/><Relationship Id="rId63" Type="http://schemas.openxmlformats.org/officeDocument/2006/relationships/tags" Target="../tags/tag1359.xml"/><Relationship Id="rId84" Type="http://schemas.openxmlformats.org/officeDocument/2006/relationships/tags" Target="../tags/tag1380.xml"/><Relationship Id="rId138" Type="http://schemas.openxmlformats.org/officeDocument/2006/relationships/tags" Target="../tags/tag1434.xml"/><Relationship Id="rId107" Type="http://schemas.openxmlformats.org/officeDocument/2006/relationships/tags" Target="../tags/tag1403.xml"/><Relationship Id="rId11" Type="http://schemas.openxmlformats.org/officeDocument/2006/relationships/tags" Target="../tags/tag1307.xml"/><Relationship Id="rId32" Type="http://schemas.openxmlformats.org/officeDocument/2006/relationships/tags" Target="../tags/tag1328.xml"/><Relationship Id="rId53" Type="http://schemas.openxmlformats.org/officeDocument/2006/relationships/tags" Target="../tags/tag1349.xml"/><Relationship Id="rId74" Type="http://schemas.openxmlformats.org/officeDocument/2006/relationships/tags" Target="../tags/tag1370.xml"/><Relationship Id="rId128" Type="http://schemas.openxmlformats.org/officeDocument/2006/relationships/tags" Target="../tags/tag1424.xml"/><Relationship Id="rId5" Type="http://schemas.openxmlformats.org/officeDocument/2006/relationships/tags" Target="../tags/tag1301.xml"/><Relationship Id="rId90" Type="http://schemas.openxmlformats.org/officeDocument/2006/relationships/tags" Target="../tags/tag1386.xml"/><Relationship Id="rId95" Type="http://schemas.openxmlformats.org/officeDocument/2006/relationships/tags" Target="../tags/tag1391.xml"/><Relationship Id="rId22" Type="http://schemas.openxmlformats.org/officeDocument/2006/relationships/tags" Target="../tags/tag1318.xml"/><Relationship Id="rId27" Type="http://schemas.openxmlformats.org/officeDocument/2006/relationships/tags" Target="../tags/tag1323.xml"/><Relationship Id="rId43" Type="http://schemas.openxmlformats.org/officeDocument/2006/relationships/tags" Target="../tags/tag1339.xml"/><Relationship Id="rId48" Type="http://schemas.openxmlformats.org/officeDocument/2006/relationships/tags" Target="../tags/tag1344.xml"/><Relationship Id="rId64" Type="http://schemas.openxmlformats.org/officeDocument/2006/relationships/tags" Target="../tags/tag1360.xml"/><Relationship Id="rId69" Type="http://schemas.openxmlformats.org/officeDocument/2006/relationships/tags" Target="../tags/tag1365.xml"/><Relationship Id="rId113" Type="http://schemas.openxmlformats.org/officeDocument/2006/relationships/tags" Target="../tags/tag1409.xml"/><Relationship Id="rId118" Type="http://schemas.openxmlformats.org/officeDocument/2006/relationships/tags" Target="../tags/tag1414.xml"/><Relationship Id="rId134" Type="http://schemas.openxmlformats.org/officeDocument/2006/relationships/tags" Target="../tags/tag1430.xml"/><Relationship Id="rId139" Type="http://schemas.openxmlformats.org/officeDocument/2006/relationships/tags" Target="../tags/tag1435.xml"/><Relationship Id="rId80" Type="http://schemas.openxmlformats.org/officeDocument/2006/relationships/tags" Target="../tags/tag1376.xml"/><Relationship Id="rId85" Type="http://schemas.openxmlformats.org/officeDocument/2006/relationships/tags" Target="../tags/tag1381.xml"/><Relationship Id="rId12" Type="http://schemas.openxmlformats.org/officeDocument/2006/relationships/tags" Target="../tags/tag1308.xml"/><Relationship Id="rId17" Type="http://schemas.openxmlformats.org/officeDocument/2006/relationships/tags" Target="../tags/tag1313.xml"/><Relationship Id="rId33" Type="http://schemas.openxmlformats.org/officeDocument/2006/relationships/tags" Target="../tags/tag1329.xml"/><Relationship Id="rId38" Type="http://schemas.openxmlformats.org/officeDocument/2006/relationships/tags" Target="../tags/tag1334.xml"/><Relationship Id="rId59" Type="http://schemas.openxmlformats.org/officeDocument/2006/relationships/tags" Target="../tags/tag1355.xml"/><Relationship Id="rId103" Type="http://schemas.openxmlformats.org/officeDocument/2006/relationships/tags" Target="../tags/tag1399.xml"/><Relationship Id="rId108" Type="http://schemas.openxmlformats.org/officeDocument/2006/relationships/tags" Target="../tags/tag1404.xml"/><Relationship Id="rId124" Type="http://schemas.openxmlformats.org/officeDocument/2006/relationships/tags" Target="../tags/tag1420.xml"/><Relationship Id="rId129" Type="http://schemas.openxmlformats.org/officeDocument/2006/relationships/tags" Target="../tags/tag1425.xml"/><Relationship Id="rId54" Type="http://schemas.openxmlformats.org/officeDocument/2006/relationships/tags" Target="../tags/tag1350.xml"/><Relationship Id="rId70" Type="http://schemas.openxmlformats.org/officeDocument/2006/relationships/tags" Target="../tags/tag1366.xml"/><Relationship Id="rId75" Type="http://schemas.openxmlformats.org/officeDocument/2006/relationships/tags" Target="../tags/tag1371.xml"/><Relationship Id="rId91" Type="http://schemas.openxmlformats.org/officeDocument/2006/relationships/tags" Target="../tags/tag1387.xml"/><Relationship Id="rId96" Type="http://schemas.openxmlformats.org/officeDocument/2006/relationships/tags" Target="../tags/tag1392.xml"/><Relationship Id="rId140" Type="http://schemas.openxmlformats.org/officeDocument/2006/relationships/tags" Target="../tags/tag1436.xml"/><Relationship Id="rId145" Type="http://schemas.openxmlformats.org/officeDocument/2006/relationships/tags" Target="../tags/tag1441.xml"/><Relationship Id="rId1" Type="http://schemas.openxmlformats.org/officeDocument/2006/relationships/tags" Target="../tags/tag1297.xml"/><Relationship Id="rId6" Type="http://schemas.openxmlformats.org/officeDocument/2006/relationships/tags" Target="../tags/tag1302.xml"/><Relationship Id="rId23" Type="http://schemas.openxmlformats.org/officeDocument/2006/relationships/tags" Target="../tags/tag1319.xml"/><Relationship Id="rId28" Type="http://schemas.openxmlformats.org/officeDocument/2006/relationships/tags" Target="../tags/tag1324.xml"/><Relationship Id="rId49" Type="http://schemas.openxmlformats.org/officeDocument/2006/relationships/tags" Target="../tags/tag1345.xml"/><Relationship Id="rId114" Type="http://schemas.openxmlformats.org/officeDocument/2006/relationships/tags" Target="../tags/tag1410.xml"/><Relationship Id="rId119" Type="http://schemas.openxmlformats.org/officeDocument/2006/relationships/tags" Target="../tags/tag1415.xml"/><Relationship Id="rId44" Type="http://schemas.openxmlformats.org/officeDocument/2006/relationships/tags" Target="../tags/tag1340.xml"/><Relationship Id="rId60" Type="http://schemas.openxmlformats.org/officeDocument/2006/relationships/tags" Target="../tags/tag1356.xml"/><Relationship Id="rId65" Type="http://schemas.openxmlformats.org/officeDocument/2006/relationships/tags" Target="../tags/tag1361.xml"/><Relationship Id="rId81" Type="http://schemas.openxmlformats.org/officeDocument/2006/relationships/tags" Target="../tags/tag1377.xml"/><Relationship Id="rId86" Type="http://schemas.openxmlformats.org/officeDocument/2006/relationships/tags" Target="../tags/tag1382.xml"/><Relationship Id="rId130" Type="http://schemas.openxmlformats.org/officeDocument/2006/relationships/tags" Target="../tags/tag1426.xml"/><Relationship Id="rId135" Type="http://schemas.openxmlformats.org/officeDocument/2006/relationships/tags" Target="../tags/tag1431.xml"/><Relationship Id="rId13" Type="http://schemas.openxmlformats.org/officeDocument/2006/relationships/tags" Target="../tags/tag1309.xml"/><Relationship Id="rId18" Type="http://schemas.openxmlformats.org/officeDocument/2006/relationships/tags" Target="../tags/tag1314.xml"/><Relationship Id="rId39" Type="http://schemas.openxmlformats.org/officeDocument/2006/relationships/tags" Target="../tags/tag1335.xml"/><Relationship Id="rId109" Type="http://schemas.openxmlformats.org/officeDocument/2006/relationships/tags" Target="../tags/tag1405.xml"/><Relationship Id="rId34" Type="http://schemas.openxmlformats.org/officeDocument/2006/relationships/tags" Target="../tags/tag1330.xml"/><Relationship Id="rId50" Type="http://schemas.openxmlformats.org/officeDocument/2006/relationships/tags" Target="../tags/tag1346.xml"/><Relationship Id="rId55" Type="http://schemas.openxmlformats.org/officeDocument/2006/relationships/tags" Target="../tags/tag1351.xml"/><Relationship Id="rId76" Type="http://schemas.openxmlformats.org/officeDocument/2006/relationships/tags" Target="../tags/tag1372.xml"/><Relationship Id="rId97" Type="http://schemas.openxmlformats.org/officeDocument/2006/relationships/tags" Target="../tags/tag1393.xml"/><Relationship Id="rId104" Type="http://schemas.openxmlformats.org/officeDocument/2006/relationships/tags" Target="../tags/tag1400.xml"/><Relationship Id="rId120" Type="http://schemas.openxmlformats.org/officeDocument/2006/relationships/tags" Target="../tags/tag1416.xml"/><Relationship Id="rId125" Type="http://schemas.openxmlformats.org/officeDocument/2006/relationships/tags" Target="../tags/tag1421.xml"/><Relationship Id="rId141" Type="http://schemas.openxmlformats.org/officeDocument/2006/relationships/tags" Target="../tags/tag1437.xml"/><Relationship Id="rId146" Type="http://schemas.openxmlformats.org/officeDocument/2006/relationships/tags" Target="../tags/tag1442.xml"/><Relationship Id="rId7" Type="http://schemas.openxmlformats.org/officeDocument/2006/relationships/tags" Target="../tags/tag1303.xml"/><Relationship Id="rId71" Type="http://schemas.openxmlformats.org/officeDocument/2006/relationships/tags" Target="../tags/tag1367.xml"/><Relationship Id="rId92" Type="http://schemas.openxmlformats.org/officeDocument/2006/relationships/tags" Target="../tags/tag1388.xml"/><Relationship Id="rId2" Type="http://schemas.openxmlformats.org/officeDocument/2006/relationships/tags" Target="../tags/tag1298.xml"/><Relationship Id="rId29" Type="http://schemas.openxmlformats.org/officeDocument/2006/relationships/tags" Target="../tags/tag1325.xml"/><Relationship Id="rId24" Type="http://schemas.openxmlformats.org/officeDocument/2006/relationships/tags" Target="../tags/tag1320.xml"/><Relationship Id="rId40" Type="http://schemas.openxmlformats.org/officeDocument/2006/relationships/tags" Target="../tags/tag1336.xml"/><Relationship Id="rId45" Type="http://schemas.openxmlformats.org/officeDocument/2006/relationships/tags" Target="../tags/tag1341.xml"/><Relationship Id="rId66" Type="http://schemas.openxmlformats.org/officeDocument/2006/relationships/tags" Target="../tags/tag1362.xml"/><Relationship Id="rId87" Type="http://schemas.openxmlformats.org/officeDocument/2006/relationships/tags" Target="../tags/tag1383.xml"/><Relationship Id="rId110" Type="http://schemas.openxmlformats.org/officeDocument/2006/relationships/tags" Target="../tags/tag1406.xml"/><Relationship Id="rId115" Type="http://schemas.openxmlformats.org/officeDocument/2006/relationships/tags" Target="../tags/tag1411.xml"/><Relationship Id="rId131" Type="http://schemas.openxmlformats.org/officeDocument/2006/relationships/tags" Target="../tags/tag1427.xml"/><Relationship Id="rId136" Type="http://schemas.openxmlformats.org/officeDocument/2006/relationships/tags" Target="../tags/tag1432.xml"/><Relationship Id="rId61" Type="http://schemas.openxmlformats.org/officeDocument/2006/relationships/tags" Target="../tags/tag1357.xml"/><Relationship Id="rId82" Type="http://schemas.openxmlformats.org/officeDocument/2006/relationships/tags" Target="../tags/tag1378.xml"/><Relationship Id="rId19" Type="http://schemas.openxmlformats.org/officeDocument/2006/relationships/tags" Target="../tags/tag1315.xml"/><Relationship Id="rId14" Type="http://schemas.openxmlformats.org/officeDocument/2006/relationships/tags" Target="../tags/tag1310.xml"/><Relationship Id="rId30" Type="http://schemas.openxmlformats.org/officeDocument/2006/relationships/tags" Target="../tags/tag1326.xml"/><Relationship Id="rId35" Type="http://schemas.openxmlformats.org/officeDocument/2006/relationships/tags" Target="../tags/tag1331.xml"/><Relationship Id="rId56" Type="http://schemas.openxmlformats.org/officeDocument/2006/relationships/tags" Target="../tags/tag1352.xml"/><Relationship Id="rId77" Type="http://schemas.openxmlformats.org/officeDocument/2006/relationships/tags" Target="../tags/tag1373.xml"/><Relationship Id="rId100" Type="http://schemas.openxmlformats.org/officeDocument/2006/relationships/tags" Target="../tags/tag1396.xml"/><Relationship Id="rId105" Type="http://schemas.openxmlformats.org/officeDocument/2006/relationships/tags" Target="../tags/tag1401.xml"/><Relationship Id="rId126" Type="http://schemas.openxmlformats.org/officeDocument/2006/relationships/tags" Target="../tags/tag1422.xml"/><Relationship Id="rId147" Type="http://schemas.openxmlformats.org/officeDocument/2006/relationships/slideLayout" Target="../slideLayouts/slideLayout7.xml"/><Relationship Id="rId8" Type="http://schemas.openxmlformats.org/officeDocument/2006/relationships/tags" Target="../tags/tag1304.xml"/><Relationship Id="rId51" Type="http://schemas.openxmlformats.org/officeDocument/2006/relationships/tags" Target="../tags/tag1347.xml"/><Relationship Id="rId72" Type="http://schemas.openxmlformats.org/officeDocument/2006/relationships/tags" Target="../tags/tag1368.xml"/><Relationship Id="rId93" Type="http://schemas.openxmlformats.org/officeDocument/2006/relationships/tags" Target="../tags/tag1389.xml"/><Relationship Id="rId98" Type="http://schemas.openxmlformats.org/officeDocument/2006/relationships/tags" Target="../tags/tag1394.xml"/><Relationship Id="rId121" Type="http://schemas.openxmlformats.org/officeDocument/2006/relationships/tags" Target="../tags/tag1417.xml"/><Relationship Id="rId142" Type="http://schemas.openxmlformats.org/officeDocument/2006/relationships/tags" Target="../tags/tag1438.xml"/><Relationship Id="rId3" Type="http://schemas.openxmlformats.org/officeDocument/2006/relationships/tags" Target="../tags/tag1299.xml"/><Relationship Id="rId25" Type="http://schemas.openxmlformats.org/officeDocument/2006/relationships/tags" Target="../tags/tag1321.xml"/><Relationship Id="rId46" Type="http://schemas.openxmlformats.org/officeDocument/2006/relationships/tags" Target="../tags/tag1342.xml"/><Relationship Id="rId67" Type="http://schemas.openxmlformats.org/officeDocument/2006/relationships/tags" Target="../tags/tag1363.xml"/><Relationship Id="rId116" Type="http://schemas.openxmlformats.org/officeDocument/2006/relationships/tags" Target="../tags/tag1412.xml"/><Relationship Id="rId137" Type="http://schemas.openxmlformats.org/officeDocument/2006/relationships/tags" Target="../tags/tag1433.xml"/><Relationship Id="rId20" Type="http://schemas.openxmlformats.org/officeDocument/2006/relationships/tags" Target="../tags/tag1316.xml"/><Relationship Id="rId41" Type="http://schemas.openxmlformats.org/officeDocument/2006/relationships/tags" Target="../tags/tag1337.xml"/><Relationship Id="rId62" Type="http://schemas.openxmlformats.org/officeDocument/2006/relationships/tags" Target="../tags/tag1358.xml"/><Relationship Id="rId83" Type="http://schemas.openxmlformats.org/officeDocument/2006/relationships/tags" Target="../tags/tag1379.xml"/><Relationship Id="rId88" Type="http://schemas.openxmlformats.org/officeDocument/2006/relationships/tags" Target="../tags/tag1384.xml"/><Relationship Id="rId111" Type="http://schemas.openxmlformats.org/officeDocument/2006/relationships/tags" Target="../tags/tag1407.xml"/><Relationship Id="rId132" Type="http://schemas.openxmlformats.org/officeDocument/2006/relationships/tags" Target="../tags/tag1428.xml"/><Relationship Id="rId15" Type="http://schemas.openxmlformats.org/officeDocument/2006/relationships/tags" Target="../tags/tag1311.xml"/><Relationship Id="rId36" Type="http://schemas.openxmlformats.org/officeDocument/2006/relationships/tags" Target="../tags/tag1332.xml"/><Relationship Id="rId57" Type="http://schemas.openxmlformats.org/officeDocument/2006/relationships/tags" Target="../tags/tag1353.xml"/><Relationship Id="rId106" Type="http://schemas.openxmlformats.org/officeDocument/2006/relationships/tags" Target="../tags/tag1402.xml"/><Relationship Id="rId127" Type="http://schemas.openxmlformats.org/officeDocument/2006/relationships/tags" Target="../tags/tag1423.xml"/><Relationship Id="rId10" Type="http://schemas.openxmlformats.org/officeDocument/2006/relationships/tags" Target="../tags/tag1306.xml"/><Relationship Id="rId31" Type="http://schemas.openxmlformats.org/officeDocument/2006/relationships/tags" Target="../tags/tag1327.xml"/><Relationship Id="rId52" Type="http://schemas.openxmlformats.org/officeDocument/2006/relationships/tags" Target="../tags/tag1348.xml"/><Relationship Id="rId73" Type="http://schemas.openxmlformats.org/officeDocument/2006/relationships/tags" Target="../tags/tag1369.xml"/><Relationship Id="rId78" Type="http://schemas.openxmlformats.org/officeDocument/2006/relationships/tags" Target="../tags/tag1374.xml"/><Relationship Id="rId94" Type="http://schemas.openxmlformats.org/officeDocument/2006/relationships/tags" Target="../tags/tag1390.xml"/><Relationship Id="rId99" Type="http://schemas.openxmlformats.org/officeDocument/2006/relationships/tags" Target="../tags/tag1395.xml"/><Relationship Id="rId101" Type="http://schemas.openxmlformats.org/officeDocument/2006/relationships/tags" Target="../tags/tag1397.xml"/><Relationship Id="rId122" Type="http://schemas.openxmlformats.org/officeDocument/2006/relationships/tags" Target="../tags/tag1418.xml"/><Relationship Id="rId143" Type="http://schemas.openxmlformats.org/officeDocument/2006/relationships/tags" Target="../tags/tag1439.xml"/><Relationship Id="rId4" Type="http://schemas.openxmlformats.org/officeDocument/2006/relationships/tags" Target="../tags/tag1300.xml"/><Relationship Id="rId9" Type="http://schemas.openxmlformats.org/officeDocument/2006/relationships/tags" Target="../tags/tag1305.xml"/><Relationship Id="rId26" Type="http://schemas.openxmlformats.org/officeDocument/2006/relationships/tags" Target="../tags/tag1322.xml"/><Relationship Id="rId47" Type="http://schemas.openxmlformats.org/officeDocument/2006/relationships/tags" Target="../tags/tag1343.xml"/><Relationship Id="rId68" Type="http://schemas.openxmlformats.org/officeDocument/2006/relationships/tags" Target="../tags/tag1364.xml"/><Relationship Id="rId89" Type="http://schemas.openxmlformats.org/officeDocument/2006/relationships/tags" Target="../tags/tag1385.xml"/><Relationship Id="rId112" Type="http://schemas.openxmlformats.org/officeDocument/2006/relationships/tags" Target="../tags/tag1408.xml"/><Relationship Id="rId133" Type="http://schemas.openxmlformats.org/officeDocument/2006/relationships/tags" Target="../tags/tag1429.xml"/><Relationship Id="rId16" Type="http://schemas.openxmlformats.org/officeDocument/2006/relationships/tags" Target="../tags/tag1312.xml"/><Relationship Id="rId37" Type="http://schemas.openxmlformats.org/officeDocument/2006/relationships/tags" Target="../tags/tag1333.xml"/><Relationship Id="rId58" Type="http://schemas.openxmlformats.org/officeDocument/2006/relationships/tags" Target="../tags/tag1354.xml"/><Relationship Id="rId79" Type="http://schemas.openxmlformats.org/officeDocument/2006/relationships/tags" Target="../tags/tag1375.xml"/><Relationship Id="rId102" Type="http://schemas.openxmlformats.org/officeDocument/2006/relationships/tags" Target="../tags/tag1398.xml"/><Relationship Id="rId123" Type="http://schemas.openxmlformats.org/officeDocument/2006/relationships/tags" Target="../tags/tag1419.xml"/><Relationship Id="rId144" Type="http://schemas.openxmlformats.org/officeDocument/2006/relationships/tags" Target="../tags/tag1440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tags" Target="../tags/tag1559.xml"/><Relationship Id="rId21" Type="http://schemas.openxmlformats.org/officeDocument/2006/relationships/tags" Target="../tags/tag1463.xml"/><Relationship Id="rId42" Type="http://schemas.openxmlformats.org/officeDocument/2006/relationships/tags" Target="../tags/tag1484.xml"/><Relationship Id="rId63" Type="http://schemas.openxmlformats.org/officeDocument/2006/relationships/tags" Target="../tags/tag1505.xml"/><Relationship Id="rId84" Type="http://schemas.openxmlformats.org/officeDocument/2006/relationships/tags" Target="../tags/tag1526.xml"/><Relationship Id="rId138" Type="http://schemas.openxmlformats.org/officeDocument/2006/relationships/tags" Target="../tags/tag1580.xml"/><Relationship Id="rId107" Type="http://schemas.openxmlformats.org/officeDocument/2006/relationships/tags" Target="../tags/tag1549.xml"/><Relationship Id="rId11" Type="http://schemas.openxmlformats.org/officeDocument/2006/relationships/tags" Target="../tags/tag1453.xml"/><Relationship Id="rId32" Type="http://schemas.openxmlformats.org/officeDocument/2006/relationships/tags" Target="../tags/tag1474.xml"/><Relationship Id="rId53" Type="http://schemas.openxmlformats.org/officeDocument/2006/relationships/tags" Target="../tags/tag1495.xml"/><Relationship Id="rId74" Type="http://schemas.openxmlformats.org/officeDocument/2006/relationships/tags" Target="../tags/tag1516.xml"/><Relationship Id="rId128" Type="http://schemas.openxmlformats.org/officeDocument/2006/relationships/tags" Target="../tags/tag1570.xml"/><Relationship Id="rId5" Type="http://schemas.openxmlformats.org/officeDocument/2006/relationships/tags" Target="../tags/tag1447.xml"/><Relationship Id="rId90" Type="http://schemas.openxmlformats.org/officeDocument/2006/relationships/tags" Target="../tags/tag1532.xml"/><Relationship Id="rId95" Type="http://schemas.openxmlformats.org/officeDocument/2006/relationships/tags" Target="../tags/tag1537.xml"/><Relationship Id="rId22" Type="http://schemas.openxmlformats.org/officeDocument/2006/relationships/tags" Target="../tags/tag1464.xml"/><Relationship Id="rId27" Type="http://schemas.openxmlformats.org/officeDocument/2006/relationships/tags" Target="../tags/tag1469.xml"/><Relationship Id="rId43" Type="http://schemas.openxmlformats.org/officeDocument/2006/relationships/tags" Target="../tags/tag1485.xml"/><Relationship Id="rId48" Type="http://schemas.openxmlformats.org/officeDocument/2006/relationships/tags" Target="../tags/tag1490.xml"/><Relationship Id="rId64" Type="http://schemas.openxmlformats.org/officeDocument/2006/relationships/tags" Target="../tags/tag1506.xml"/><Relationship Id="rId69" Type="http://schemas.openxmlformats.org/officeDocument/2006/relationships/tags" Target="../tags/tag1511.xml"/><Relationship Id="rId113" Type="http://schemas.openxmlformats.org/officeDocument/2006/relationships/tags" Target="../tags/tag1555.xml"/><Relationship Id="rId118" Type="http://schemas.openxmlformats.org/officeDocument/2006/relationships/tags" Target="../tags/tag1560.xml"/><Relationship Id="rId134" Type="http://schemas.openxmlformats.org/officeDocument/2006/relationships/tags" Target="../tags/tag1576.xml"/><Relationship Id="rId139" Type="http://schemas.openxmlformats.org/officeDocument/2006/relationships/tags" Target="../tags/tag1581.xml"/><Relationship Id="rId80" Type="http://schemas.openxmlformats.org/officeDocument/2006/relationships/tags" Target="../tags/tag1522.xml"/><Relationship Id="rId85" Type="http://schemas.openxmlformats.org/officeDocument/2006/relationships/tags" Target="../tags/tag1527.xml"/><Relationship Id="rId12" Type="http://schemas.openxmlformats.org/officeDocument/2006/relationships/tags" Target="../tags/tag1454.xml"/><Relationship Id="rId17" Type="http://schemas.openxmlformats.org/officeDocument/2006/relationships/tags" Target="../tags/tag1459.xml"/><Relationship Id="rId33" Type="http://schemas.openxmlformats.org/officeDocument/2006/relationships/tags" Target="../tags/tag1475.xml"/><Relationship Id="rId38" Type="http://schemas.openxmlformats.org/officeDocument/2006/relationships/tags" Target="../tags/tag1480.xml"/><Relationship Id="rId59" Type="http://schemas.openxmlformats.org/officeDocument/2006/relationships/tags" Target="../tags/tag1501.xml"/><Relationship Id="rId103" Type="http://schemas.openxmlformats.org/officeDocument/2006/relationships/tags" Target="../tags/tag1545.xml"/><Relationship Id="rId108" Type="http://schemas.openxmlformats.org/officeDocument/2006/relationships/tags" Target="../tags/tag1550.xml"/><Relationship Id="rId124" Type="http://schemas.openxmlformats.org/officeDocument/2006/relationships/tags" Target="../tags/tag1566.xml"/><Relationship Id="rId129" Type="http://schemas.openxmlformats.org/officeDocument/2006/relationships/tags" Target="../tags/tag1571.xml"/><Relationship Id="rId54" Type="http://schemas.openxmlformats.org/officeDocument/2006/relationships/tags" Target="../tags/tag1496.xml"/><Relationship Id="rId70" Type="http://schemas.openxmlformats.org/officeDocument/2006/relationships/tags" Target="../tags/tag1512.xml"/><Relationship Id="rId75" Type="http://schemas.openxmlformats.org/officeDocument/2006/relationships/tags" Target="../tags/tag1517.xml"/><Relationship Id="rId91" Type="http://schemas.openxmlformats.org/officeDocument/2006/relationships/tags" Target="../tags/tag1533.xml"/><Relationship Id="rId96" Type="http://schemas.openxmlformats.org/officeDocument/2006/relationships/tags" Target="../tags/tag1538.xml"/><Relationship Id="rId140" Type="http://schemas.openxmlformats.org/officeDocument/2006/relationships/tags" Target="../tags/tag1582.xml"/><Relationship Id="rId145" Type="http://schemas.openxmlformats.org/officeDocument/2006/relationships/tags" Target="../tags/tag1587.xml"/><Relationship Id="rId1" Type="http://schemas.openxmlformats.org/officeDocument/2006/relationships/tags" Target="../tags/tag1443.xml"/><Relationship Id="rId6" Type="http://schemas.openxmlformats.org/officeDocument/2006/relationships/tags" Target="../tags/tag1448.xml"/><Relationship Id="rId23" Type="http://schemas.openxmlformats.org/officeDocument/2006/relationships/tags" Target="../tags/tag1465.xml"/><Relationship Id="rId28" Type="http://schemas.openxmlformats.org/officeDocument/2006/relationships/tags" Target="../tags/tag1470.xml"/><Relationship Id="rId49" Type="http://schemas.openxmlformats.org/officeDocument/2006/relationships/tags" Target="../tags/tag1491.xml"/><Relationship Id="rId114" Type="http://schemas.openxmlformats.org/officeDocument/2006/relationships/tags" Target="../tags/tag1556.xml"/><Relationship Id="rId119" Type="http://schemas.openxmlformats.org/officeDocument/2006/relationships/tags" Target="../tags/tag1561.xml"/><Relationship Id="rId44" Type="http://schemas.openxmlformats.org/officeDocument/2006/relationships/tags" Target="../tags/tag1486.xml"/><Relationship Id="rId60" Type="http://schemas.openxmlformats.org/officeDocument/2006/relationships/tags" Target="../tags/tag1502.xml"/><Relationship Id="rId65" Type="http://schemas.openxmlformats.org/officeDocument/2006/relationships/tags" Target="../tags/tag1507.xml"/><Relationship Id="rId81" Type="http://schemas.openxmlformats.org/officeDocument/2006/relationships/tags" Target="../tags/tag1523.xml"/><Relationship Id="rId86" Type="http://schemas.openxmlformats.org/officeDocument/2006/relationships/tags" Target="../tags/tag1528.xml"/><Relationship Id="rId130" Type="http://schemas.openxmlformats.org/officeDocument/2006/relationships/tags" Target="../tags/tag1572.xml"/><Relationship Id="rId135" Type="http://schemas.openxmlformats.org/officeDocument/2006/relationships/tags" Target="../tags/tag1577.xml"/><Relationship Id="rId13" Type="http://schemas.openxmlformats.org/officeDocument/2006/relationships/tags" Target="../tags/tag1455.xml"/><Relationship Id="rId18" Type="http://schemas.openxmlformats.org/officeDocument/2006/relationships/tags" Target="../tags/tag1460.xml"/><Relationship Id="rId39" Type="http://schemas.openxmlformats.org/officeDocument/2006/relationships/tags" Target="../tags/tag1481.xml"/><Relationship Id="rId109" Type="http://schemas.openxmlformats.org/officeDocument/2006/relationships/tags" Target="../tags/tag1551.xml"/><Relationship Id="rId34" Type="http://schemas.openxmlformats.org/officeDocument/2006/relationships/tags" Target="../tags/tag1476.xml"/><Relationship Id="rId50" Type="http://schemas.openxmlformats.org/officeDocument/2006/relationships/tags" Target="../tags/tag1492.xml"/><Relationship Id="rId55" Type="http://schemas.openxmlformats.org/officeDocument/2006/relationships/tags" Target="../tags/tag1497.xml"/><Relationship Id="rId76" Type="http://schemas.openxmlformats.org/officeDocument/2006/relationships/tags" Target="../tags/tag1518.xml"/><Relationship Id="rId97" Type="http://schemas.openxmlformats.org/officeDocument/2006/relationships/tags" Target="../tags/tag1539.xml"/><Relationship Id="rId104" Type="http://schemas.openxmlformats.org/officeDocument/2006/relationships/tags" Target="../tags/tag1546.xml"/><Relationship Id="rId120" Type="http://schemas.openxmlformats.org/officeDocument/2006/relationships/tags" Target="../tags/tag1562.xml"/><Relationship Id="rId125" Type="http://schemas.openxmlformats.org/officeDocument/2006/relationships/tags" Target="../tags/tag1567.xml"/><Relationship Id="rId141" Type="http://schemas.openxmlformats.org/officeDocument/2006/relationships/tags" Target="../tags/tag1583.xml"/><Relationship Id="rId146" Type="http://schemas.openxmlformats.org/officeDocument/2006/relationships/tags" Target="../tags/tag1588.xml"/><Relationship Id="rId7" Type="http://schemas.openxmlformats.org/officeDocument/2006/relationships/tags" Target="../tags/tag1449.xml"/><Relationship Id="rId71" Type="http://schemas.openxmlformats.org/officeDocument/2006/relationships/tags" Target="../tags/tag1513.xml"/><Relationship Id="rId92" Type="http://schemas.openxmlformats.org/officeDocument/2006/relationships/tags" Target="../tags/tag1534.xml"/><Relationship Id="rId2" Type="http://schemas.openxmlformats.org/officeDocument/2006/relationships/tags" Target="../tags/tag1444.xml"/><Relationship Id="rId29" Type="http://schemas.openxmlformats.org/officeDocument/2006/relationships/tags" Target="../tags/tag1471.xml"/><Relationship Id="rId24" Type="http://schemas.openxmlformats.org/officeDocument/2006/relationships/tags" Target="../tags/tag1466.xml"/><Relationship Id="rId40" Type="http://schemas.openxmlformats.org/officeDocument/2006/relationships/tags" Target="../tags/tag1482.xml"/><Relationship Id="rId45" Type="http://schemas.openxmlformats.org/officeDocument/2006/relationships/tags" Target="../tags/tag1487.xml"/><Relationship Id="rId66" Type="http://schemas.openxmlformats.org/officeDocument/2006/relationships/tags" Target="../tags/tag1508.xml"/><Relationship Id="rId87" Type="http://schemas.openxmlformats.org/officeDocument/2006/relationships/tags" Target="../tags/tag1529.xml"/><Relationship Id="rId110" Type="http://schemas.openxmlformats.org/officeDocument/2006/relationships/tags" Target="../tags/tag1552.xml"/><Relationship Id="rId115" Type="http://schemas.openxmlformats.org/officeDocument/2006/relationships/tags" Target="../tags/tag1557.xml"/><Relationship Id="rId131" Type="http://schemas.openxmlformats.org/officeDocument/2006/relationships/tags" Target="../tags/tag1573.xml"/><Relationship Id="rId136" Type="http://schemas.openxmlformats.org/officeDocument/2006/relationships/tags" Target="../tags/tag1578.xml"/><Relationship Id="rId61" Type="http://schemas.openxmlformats.org/officeDocument/2006/relationships/tags" Target="../tags/tag1503.xml"/><Relationship Id="rId82" Type="http://schemas.openxmlformats.org/officeDocument/2006/relationships/tags" Target="../tags/tag1524.xml"/><Relationship Id="rId19" Type="http://schemas.openxmlformats.org/officeDocument/2006/relationships/tags" Target="../tags/tag1461.xml"/><Relationship Id="rId14" Type="http://schemas.openxmlformats.org/officeDocument/2006/relationships/tags" Target="../tags/tag1456.xml"/><Relationship Id="rId30" Type="http://schemas.openxmlformats.org/officeDocument/2006/relationships/tags" Target="../tags/tag1472.xml"/><Relationship Id="rId35" Type="http://schemas.openxmlformats.org/officeDocument/2006/relationships/tags" Target="../tags/tag1477.xml"/><Relationship Id="rId56" Type="http://schemas.openxmlformats.org/officeDocument/2006/relationships/tags" Target="../tags/tag1498.xml"/><Relationship Id="rId77" Type="http://schemas.openxmlformats.org/officeDocument/2006/relationships/tags" Target="../tags/tag1519.xml"/><Relationship Id="rId100" Type="http://schemas.openxmlformats.org/officeDocument/2006/relationships/tags" Target="../tags/tag1542.xml"/><Relationship Id="rId105" Type="http://schemas.openxmlformats.org/officeDocument/2006/relationships/tags" Target="../tags/tag1547.xml"/><Relationship Id="rId126" Type="http://schemas.openxmlformats.org/officeDocument/2006/relationships/tags" Target="../tags/tag1568.xml"/><Relationship Id="rId147" Type="http://schemas.openxmlformats.org/officeDocument/2006/relationships/slideLayout" Target="../slideLayouts/slideLayout7.xml"/><Relationship Id="rId8" Type="http://schemas.openxmlformats.org/officeDocument/2006/relationships/tags" Target="../tags/tag1450.xml"/><Relationship Id="rId51" Type="http://schemas.openxmlformats.org/officeDocument/2006/relationships/tags" Target="../tags/tag1493.xml"/><Relationship Id="rId72" Type="http://schemas.openxmlformats.org/officeDocument/2006/relationships/tags" Target="../tags/tag1514.xml"/><Relationship Id="rId93" Type="http://schemas.openxmlformats.org/officeDocument/2006/relationships/tags" Target="../tags/tag1535.xml"/><Relationship Id="rId98" Type="http://schemas.openxmlformats.org/officeDocument/2006/relationships/tags" Target="../tags/tag1540.xml"/><Relationship Id="rId121" Type="http://schemas.openxmlformats.org/officeDocument/2006/relationships/tags" Target="../tags/tag1563.xml"/><Relationship Id="rId142" Type="http://schemas.openxmlformats.org/officeDocument/2006/relationships/tags" Target="../tags/tag1584.xml"/><Relationship Id="rId3" Type="http://schemas.openxmlformats.org/officeDocument/2006/relationships/tags" Target="../tags/tag1445.xml"/><Relationship Id="rId25" Type="http://schemas.openxmlformats.org/officeDocument/2006/relationships/tags" Target="../tags/tag1467.xml"/><Relationship Id="rId46" Type="http://schemas.openxmlformats.org/officeDocument/2006/relationships/tags" Target="../tags/tag1488.xml"/><Relationship Id="rId67" Type="http://schemas.openxmlformats.org/officeDocument/2006/relationships/tags" Target="../tags/tag1509.xml"/><Relationship Id="rId116" Type="http://schemas.openxmlformats.org/officeDocument/2006/relationships/tags" Target="../tags/tag1558.xml"/><Relationship Id="rId137" Type="http://schemas.openxmlformats.org/officeDocument/2006/relationships/tags" Target="../tags/tag1579.xml"/><Relationship Id="rId20" Type="http://schemas.openxmlformats.org/officeDocument/2006/relationships/tags" Target="../tags/tag1462.xml"/><Relationship Id="rId41" Type="http://schemas.openxmlformats.org/officeDocument/2006/relationships/tags" Target="../tags/tag1483.xml"/><Relationship Id="rId62" Type="http://schemas.openxmlformats.org/officeDocument/2006/relationships/tags" Target="../tags/tag1504.xml"/><Relationship Id="rId83" Type="http://schemas.openxmlformats.org/officeDocument/2006/relationships/tags" Target="../tags/tag1525.xml"/><Relationship Id="rId88" Type="http://schemas.openxmlformats.org/officeDocument/2006/relationships/tags" Target="../tags/tag1530.xml"/><Relationship Id="rId111" Type="http://schemas.openxmlformats.org/officeDocument/2006/relationships/tags" Target="../tags/tag1553.xml"/><Relationship Id="rId132" Type="http://schemas.openxmlformats.org/officeDocument/2006/relationships/tags" Target="../tags/tag1574.xml"/><Relationship Id="rId15" Type="http://schemas.openxmlformats.org/officeDocument/2006/relationships/tags" Target="../tags/tag1457.xml"/><Relationship Id="rId36" Type="http://schemas.openxmlformats.org/officeDocument/2006/relationships/tags" Target="../tags/tag1478.xml"/><Relationship Id="rId57" Type="http://schemas.openxmlformats.org/officeDocument/2006/relationships/tags" Target="../tags/tag1499.xml"/><Relationship Id="rId106" Type="http://schemas.openxmlformats.org/officeDocument/2006/relationships/tags" Target="../tags/tag1548.xml"/><Relationship Id="rId127" Type="http://schemas.openxmlformats.org/officeDocument/2006/relationships/tags" Target="../tags/tag1569.xml"/><Relationship Id="rId10" Type="http://schemas.openxmlformats.org/officeDocument/2006/relationships/tags" Target="../tags/tag1452.xml"/><Relationship Id="rId31" Type="http://schemas.openxmlformats.org/officeDocument/2006/relationships/tags" Target="../tags/tag1473.xml"/><Relationship Id="rId52" Type="http://schemas.openxmlformats.org/officeDocument/2006/relationships/tags" Target="../tags/tag1494.xml"/><Relationship Id="rId73" Type="http://schemas.openxmlformats.org/officeDocument/2006/relationships/tags" Target="../tags/tag1515.xml"/><Relationship Id="rId78" Type="http://schemas.openxmlformats.org/officeDocument/2006/relationships/tags" Target="../tags/tag1520.xml"/><Relationship Id="rId94" Type="http://schemas.openxmlformats.org/officeDocument/2006/relationships/tags" Target="../tags/tag1536.xml"/><Relationship Id="rId99" Type="http://schemas.openxmlformats.org/officeDocument/2006/relationships/tags" Target="../tags/tag1541.xml"/><Relationship Id="rId101" Type="http://schemas.openxmlformats.org/officeDocument/2006/relationships/tags" Target="../tags/tag1543.xml"/><Relationship Id="rId122" Type="http://schemas.openxmlformats.org/officeDocument/2006/relationships/tags" Target="../tags/tag1564.xml"/><Relationship Id="rId143" Type="http://schemas.openxmlformats.org/officeDocument/2006/relationships/tags" Target="../tags/tag1585.xml"/><Relationship Id="rId4" Type="http://schemas.openxmlformats.org/officeDocument/2006/relationships/tags" Target="../tags/tag1446.xml"/><Relationship Id="rId9" Type="http://schemas.openxmlformats.org/officeDocument/2006/relationships/tags" Target="../tags/tag1451.xml"/><Relationship Id="rId26" Type="http://schemas.openxmlformats.org/officeDocument/2006/relationships/tags" Target="../tags/tag1468.xml"/><Relationship Id="rId47" Type="http://schemas.openxmlformats.org/officeDocument/2006/relationships/tags" Target="../tags/tag1489.xml"/><Relationship Id="rId68" Type="http://schemas.openxmlformats.org/officeDocument/2006/relationships/tags" Target="../tags/tag1510.xml"/><Relationship Id="rId89" Type="http://schemas.openxmlformats.org/officeDocument/2006/relationships/tags" Target="../tags/tag1531.xml"/><Relationship Id="rId112" Type="http://schemas.openxmlformats.org/officeDocument/2006/relationships/tags" Target="../tags/tag1554.xml"/><Relationship Id="rId133" Type="http://schemas.openxmlformats.org/officeDocument/2006/relationships/tags" Target="../tags/tag1575.xml"/><Relationship Id="rId16" Type="http://schemas.openxmlformats.org/officeDocument/2006/relationships/tags" Target="../tags/tag1458.xml"/><Relationship Id="rId37" Type="http://schemas.openxmlformats.org/officeDocument/2006/relationships/tags" Target="../tags/tag1479.xml"/><Relationship Id="rId58" Type="http://schemas.openxmlformats.org/officeDocument/2006/relationships/tags" Target="../tags/tag1500.xml"/><Relationship Id="rId79" Type="http://schemas.openxmlformats.org/officeDocument/2006/relationships/tags" Target="../tags/tag1521.xml"/><Relationship Id="rId102" Type="http://schemas.openxmlformats.org/officeDocument/2006/relationships/tags" Target="../tags/tag1544.xml"/><Relationship Id="rId123" Type="http://schemas.openxmlformats.org/officeDocument/2006/relationships/tags" Target="../tags/tag1565.xml"/><Relationship Id="rId144" Type="http://schemas.openxmlformats.org/officeDocument/2006/relationships/tags" Target="../tags/tag1586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tags" Target="../tags/tag1705.xml"/><Relationship Id="rId21" Type="http://schemas.openxmlformats.org/officeDocument/2006/relationships/tags" Target="../tags/tag1609.xml"/><Relationship Id="rId42" Type="http://schemas.openxmlformats.org/officeDocument/2006/relationships/tags" Target="../tags/tag1630.xml"/><Relationship Id="rId63" Type="http://schemas.openxmlformats.org/officeDocument/2006/relationships/tags" Target="../tags/tag1651.xml"/><Relationship Id="rId84" Type="http://schemas.openxmlformats.org/officeDocument/2006/relationships/tags" Target="../tags/tag1672.xml"/><Relationship Id="rId138" Type="http://schemas.openxmlformats.org/officeDocument/2006/relationships/tags" Target="../tags/tag1726.xml"/><Relationship Id="rId107" Type="http://schemas.openxmlformats.org/officeDocument/2006/relationships/tags" Target="../tags/tag1695.xml"/><Relationship Id="rId11" Type="http://schemas.openxmlformats.org/officeDocument/2006/relationships/tags" Target="../tags/tag1599.xml"/><Relationship Id="rId32" Type="http://schemas.openxmlformats.org/officeDocument/2006/relationships/tags" Target="../tags/tag1620.xml"/><Relationship Id="rId53" Type="http://schemas.openxmlformats.org/officeDocument/2006/relationships/tags" Target="../tags/tag1641.xml"/><Relationship Id="rId74" Type="http://schemas.openxmlformats.org/officeDocument/2006/relationships/tags" Target="../tags/tag1662.xml"/><Relationship Id="rId128" Type="http://schemas.openxmlformats.org/officeDocument/2006/relationships/tags" Target="../tags/tag1716.xml"/><Relationship Id="rId5" Type="http://schemas.openxmlformats.org/officeDocument/2006/relationships/tags" Target="../tags/tag1593.xml"/><Relationship Id="rId90" Type="http://schemas.openxmlformats.org/officeDocument/2006/relationships/tags" Target="../tags/tag1678.xml"/><Relationship Id="rId95" Type="http://schemas.openxmlformats.org/officeDocument/2006/relationships/tags" Target="../tags/tag1683.xml"/><Relationship Id="rId22" Type="http://schemas.openxmlformats.org/officeDocument/2006/relationships/tags" Target="../tags/tag1610.xml"/><Relationship Id="rId27" Type="http://schemas.openxmlformats.org/officeDocument/2006/relationships/tags" Target="../tags/tag1615.xml"/><Relationship Id="rId43" Type="http://schemas.openxmlformats.org/officeDocument/2006/relationships/tags" Target="../tags/tag1631.xml"/><Relationship Id="rId48" Type="http://schemas.openxmlformats.org/officeDocument/2006/relationships/tags" Target="../tags/tag1636.xml"/><Relationship Id="rId64" Type="http://schemas.openxmlformats.org/officeDocument/2006/relationships/tags" Target="../tags/tag1652.xml"/><Relationship Id="rId69" Type="http://schemas.openxmlformats.org/officeDocument/2006/relationships/tags" Target="../tags/tag1657.xml"/><Relationship Id="rId113" Type="http://schemas.openxmlformats.org/officeDocument/2006/relationships/tags" Target="../tags/tag1701.xml"/><Relationship Id="rId118" Type="http://schemas.openxmlformats.org/officeDocument/2006/relationships/tags" Target="../tags/tag1706.xml"/><Relationship Id="rId134" Type="http://schemas.openxmlformats.org/officeDocument/2006/relationships/tags" Target="../tags/tag1722.xml"/><Relationship Id="rId139" Type="http://schemas.openxmlformats.org/officeDocument/2006/relationships/tags" Target="../tags/tag1727.xml"/><Relationship Id="rId80" Type="http://schemas.openxmlformats.org/officeDocument/2006/relationships/tags" Target="../tags/tag1668.xml"/><Relationship Id="rId85" Type="http://schemas.openxmlformats.org/officeDocument/2006/relationships/tags" Target="../tags/tag1673.xml"/><Relationship Id="rId12" Type="http://schemas.openxmlformats.org/officeDocument/2006/relationships/tags" Target="../tags/tag1600.xml"/><Relationship Id="rId17" Type="http://schemas.openxmlformats.org/officeDocument/2006/relationships/tags" Target="../tags/tag1605.xml"/><Relationship Id="rId33" Type="http://schemas.openxmlformats.org/officeDocument/2006/relationships/tags" Target="../tags/tag1621.xml"/><Relationship Id="rId38" Type="http://schemas.openxmlformats.org/officeDocument/2006/relationships/tags" Target="../tags/tag1626.xml"/><Relationship Id="rId59" Type="http://schemas.openxmlformats.org/officeDocument/2006/relationships/tags" Target="../tags/tag1647.xml"/><Relationship Id="rId103" Type="http://schemas.openxmlformats.org/officeDocument/2006/relationships/tags" Target="../tags/tag1691.xml"/><Relationship Id="rId108" Type="http://schemas.openxmlformats.org/officeDocument/2006/relationships/tags" Target="../tags/tag1696.xml"/><Relationship Id="rId124" Type="http://schemas.openxmlformats.org/officeDocument/2006/relationships/tags" Target="../tags/tag1712.xml"/><Relationship Id="rId129" Type="http://schemas.openxmlformats.org/officeDocument/2006/relationships/tags" Target="../tags/tag1717.xml"/><Relationship Id="rId54" Type="http://schemas.openxmlformats.org/officeDocument/2006/relationships/tags" Target="../tags/tag1642.xml"/><Relationship Id="rId70" Type="http://schemas.openxmlformats.org/officeDocument/2006/relationships/tags" Target="../tags/tag1658.xml"/><Relationship Id="rId75" Type="http://schemas.openxmlformats.org/officeDocument/2006/relationships/tags" Target="../tags/tag1663.xml"/><Relationship Id="rId91" Type="http://schemas.openxmlformats.org/officeDocument/2006/relationships/tags" Target="../tags/tag1679.xml"/><Relationship Id="rId96" Type="http://schemas.openxmlformats.org/officeDocument/2006/relationships/tags" Target="../tags/tag1684.xml"/><Relationship Id="rId140" Type="http://schemas.openxmlformats.org/officeDocument/2006/relationships/tags" Target="../tags/tag1728.xml"/><Relationship Id="rId145" Type="http://schemas.openxmlformats.org/officeDocument/2006/relationships/tags" Target="../tags/tag1733.xml"/><Relationship Id="rId1" Type="http://schemas.openxmlformats.org/officeDocument/2006/relationships/tags" Target="../tags/tag1589.xml"/><Relationship Id="rId6" Type="http://schemas.openxmlformats.org/officeDocument/2006/relationships/tags" Target="../tags/tag1594.xml"/><Relationship Id="rId23" Type="http://schemas.openxmlformats.org/officeDocument/2006/relationships/tags" Target="../tags/tag1611.xml"/><Relationship Id="rId28" Type="http://schemas.openxmlformats.org/officeDocument/2006/relationships/tags" Target="../tags/tag1616.xml"/><Relationship Id="rId49" Type="http://schemas.openxmlformats.org/officeDocument/2006/relationships/tags" Target="../tags/tag1637.xml"/><Relationship Id="rId114" Type="http://schemas.openxmlformats.org/officeDocument/2006/relationships/tags" Target="../tags/tag1702.xml"/><Relationship Id="rId119" Type="http://schemas.openxmlformats.org/officeDocument/2006/relationships/tags" Target="../tags/tag1707.xml"/><Relationship Id="rId44" Type="http://schemas.openxmlformats.org/officeDocument/2006/relationships/tags" Target="../tags/tag1632.xml"/><Relationship Id="rId60" Type="http://schemas.openxmlformats.org/officeDocument/2006/relationships/tags" Target="../tags/tag1648.xml"/><Relationship Id="rId65" Type="http://schemas.openxmlformats.org/officeDocument/2006/relationships/tags" Target="../tags/tag1653.xml"/><Relationship Id="rId81" Type="http://schemas.openxmlformats.org/officeDocument/2006/relationships/tags" Target="../tags/tag1669.xml"/><Relationship Id="rId86" Type="http://schemas.openxmlformats.org/officeDocument/2006/relationships/tags" Target="../tags/tag1674.xml"/><Relationship Id="rId130" Type="http://schemas.openxmlformats.org/officeDocument/2006/relationships/tags" Target="../tags/tag1718.xml"/><Relationship Id="rId135" Type="http://schemas.openxmlformats.org/officeDocument/2006/relationships/tags" Target="../tags/tag1723.xml"/><Relationship Id="rId13" Type="http://schemas.openxmlformats.org/officeDocument/2006/relationships/tags" Target="../tags/tag1601.xml"/><Relationship Id="rId18" Type="http://schemas.openxmlformats.org/officeDocument/2006/relationships/tags" Target="../tags/tag1606.xml"/><Relationship Id="rId39" Type="http://schemas.openxmlformats.org/officeDocument/2006/relationships/tags" Target="../tags/tag1627.xml"/><Relationship Id="rId109" Type="http://schemas.openxmlformats.org/officeDocument/2006/relationships/tags" Target="../tags/tag1697.xml"/><Relationship Id="rId34" Type="http://schemas.openxmlformats.org/officeDocument/2006/relationships/tags" Target="../tags/tag1622.xml"/><Relationship Id="rId50" Type="http://schemas.openxmlformats.org/officeDocument/2006/relationships/tags" Target="../tags/tag1638.xml"/><Relationship Id="rId55" Type="http://schemas.openxmlformats.org/officeDocument/2006/relationships/tags" Target="../tags/tag1643.xml"/><Relationship Id="rId76" Type="http://schemas.openxmlformats.org/officeDocument/2006/relationships/tags" Target="../tags/tag1664.xml"/><Relationship Id="rId97" Type="http://schemas.openxmlformats.org/officeDocument/2006/relationships/tags" Target="../tags/tag1685.xml"/><Relationship Id="rId104" Type="http://schemas.openxmlformats.org/officeDocument/2006/relationships/tags" Target="../tags/tag1692.xml"/><Relationship Id="rId120" Type="http://schemas.openxmlformats.org/officeDocument/2006/relationships/tags" Target="../tags/tag1708.xml"/><Relationship Id="rId125" Type="http://schemas.openxmlformats.org/officeDocument/2006/relationships/tags" Target="../tags/tag1713.xml"/><Relationship Id="rId141" Type="http://schemas.openxmlformats.org/officeDocument/2006/relationships/tags" Target="../tags/tag1729.xml"/><Relationship Id="rId146" Type="http://schemas.openxmlformats.org/officeDocument/2006/relationships/tags" Target="../tags/tag1734.xml"/><Relationship Id="rId7" Type="http://schemas.openxmlformats.org/officeDocument/2006/relationships/tags" Target="../tags/tag1595.xml"/><Relationship Id="rId71" Type="http://schemas.openxmlformats.org/officeDocument/2006/relationships/tags" Target="../tags/tag1659.xml"/><Relationship Id="rId92" Type="http://schemas.openxmlformats.org/officeDocument/2006/relationships/tags" Target="../tags/tag1680.xml"/><Relationship Id="rId2" Type="http://schemas.openxmlformats.org/officeDocument/2006/relationships/tags" Target="../tags/tag1590.xml"/><Relationship Id="rId29" Type="http://schemas.openxmlformats.org/officeDocument/2006/relationships/tags" Target="../tags/tag1617.xml"/><Relationship Id="rId24" Type="http://schemas.openxmlformats.org/officeDocument/2006/relationships/tags" Target="../tags/tag1612.xml"/><Relationship Id="rId40" Type="http://schemas.openxmlformats.org/officeDocument/2006/relationships/tags" Target="../tags/tag1628.xml"/><Relationship Id="rId45" Type="http://schemas.openxmlformats.org/officeDocument/2006/relationships/tags" Target="../tags/tag1633.xml"/><Relationship Id="rId66" Type="http://schemas.openxmlformats.org/officeDocument/2006/relationships/tags" Target="../tags/tag1654.xml"/><Relationship Id="rId87" Type="http://schemas.openxmlformats.org/officeDocument/2006/relationships/tags" Target="../tags/tag1675.xml"/><Relationship Id="rId110" Type="http://schemas.openxmlformats.org/officeDocument/2006/relationships/tags" Target="../tags/tag1698.xml"/><Relationship Id="rId115" Type="http://schemas.openxmlformats.org/officeDocument/2006/relationships/tags" Target="../tags/tag1703.xml"/><Relationship Id="rId131" Type="http://schemas.openxmlformats.org/officeDocument/2006/relationships/tags" Target="../tags/tag1719.xml"/><Relationship Id="rId136" Type="http://schemas.openxmlformats.org/officeDocument/2006/relationships/tags" Target="../tags/tag1724.xml"/><Relationship Id="rId61" Type="http://schemas.openxmlformats.org/officeDocument/2006/relationships/tags" Target="../tags/tag1649.xml"/><Relationship Id="rId82" Type="http://schemas.openxmlformats.org/officeDocument/2006/relationships/tags" Target="../tags/tag1670.xml"/><Relationship Id="rId19" Type="http://schemas.openxmlformats.org/officeDocument/2006/relationships/tags" Target="../tags/tag1607.xml"/><Relationship Id="rId14" Type="http://schemas.openxmlformats.org/officeDocument/2006/relationships/tags" Target="../tags/tag1602.xml"/><Relationship Id="rId30" Type="http://schemas.openxmlformats.org/officeDocument/2006/relationships/tags" Target="../tags/tag1618.xml"/><Relationship Id="rId35" Type="http://schemas.openxmlformats.org/officeDocument/2006/relationships/tags" Target="../tags/tag1623.xml"/><Relationship Id="rId56" Type="http://schemas.openxmlformats.org/officeDocument/2006/relationships/tags" Target="../tags/tag1644.xml"/><Relationship Id="rId77" Type="http://schemas.openxmlformats.org/officeDocument/2006/relationships/tags" Target="../tags/tag1665.xml"/><Relationship Id="rId100" Type="http://schemas.openxmlformats.org/officeDocument/2006/relationships/tags" Target="../tags/tag1688.xml"/><Relationship Id="rId105" Type="http://schemas.openxmlformats.org/officeDocument/2006/relationships/tags" Target="../tags/tag1693.xml"/><Relationship Id="rId126" Type="http://schemas.openxmlformats.org/officeDocument/2006/relationships/tags" Target="../tags/tag1714.xml"/><Relationship Id="rId147" Type="http://schemas.openxmlformats.org/officeDocument/2006/relationships/slideLayout" Target="../slideLayouts/slideLayout7.xml"/><Relationship Id="rId8" Type="http://schemas.openxmlformats.org/officeDocument/2006/relationships/tags" Target="../tags/tag1596.xml"/><Relationship Id="rId51" Type="http://schemas.openxmlformats.org/officeDocument/2006/relationships/tags" Target="../tags/tag1639.xml"/><Relationship Id="rId72" Type="http://schemas.openxmlformats.org/officeDocument/2006/relationships/tags" Target="../tags/tag1660.xml"/><Relationship Id="rId93" Type="http://schemas.openxmlformats.org/officeDocument/2006/relationships/tags" Target="../tags/tag1681.xml"/><Relationship Id="rId98" Type="http://schemas.openxmlformats.org/officeDocument/2006/relationships/tags" Target="../tags/tag1686.xml"/><Relationship Id="rId121" Type="http://schemas.openxmlformats.org/officeDocument/2006/relationships/tags" Target="../tags/tag1709.xml"/><Relationship Id="rId142" Type="http://schemas.openxmlformats.org/officeDocument/2006/relationships/tags" Target="../tags/tag1730.xml"/><Relationship Id="rId3" Type="http://schemas.openxmlformats.org/officeDocument/2006/relationships/tags" Target="../tags/tag1591.xml"/><Relationship Id="rId25" Type="http://schemas.openxmlformats.org/officeDocument/2006/relationships/tags" Target="../tags/tag1613.xml"/><Relationship Id="rId46" Type="http://schemas.openxmlformats.org/officeDocument/2006/relationships/tags" Target="../tags/tag1634.xml"/><Relationship Id="rId67" Type="http://schemas.openxmlformats.org/officeDocument/2006/relationships/tags" Target="../tags/tag1655.xml"/><Relationship Id="rId116" Type="http://schemas.openxmlformats.org/officeDocument/2006/relationships/tags" Target="../tags/tag1704.xml"/><Relationship Id="rId137" Type="http://schemas.openxmlformats.org/officeDocument/2006/relationships/tags" Target="../tags/tag1725.xml"/><Relationship Id="rId20" Type="http://schemas.openxmlformats.org/officeDocument/2006/relationships/tags" Target="../tags/tag1608.xml"/><Relationship Id="rId41" Type="http://schemas.openxmlformats.org/officeDocument/2006/relationships/tags" Target="../tags/tag1629.xml"/><Relationship Id="rId62" Type="http://schemas.openxmlformats.org/officeDocument/2006/relationships/tags" Target="../tags/tag1650.xml"/><Relationship Id="rId83" Type="http://schemas.openxmlformats.org/officeDocument/2006/relationships/tags" Target="../tags/tag1671.xml"/><Relationship Id="rId88" Type="http://schemas.openxmlformats.org/officeDocument/2006/relationships/tags" Target="../tags/tag1676.xml"/><Relationship Id="rId111" Type="http://schemas.openxmlformats.org/officeDocument/2006/relationships/tags" Target="../tags/tag1699.xml"/><Relationship Id="rId132" Type="http://schemas.openxmlformats.org/officeDocument/2006/relationships/tags" Target="../tags/tag1720.xml"/><Relationship Id="rId15" Type="http://schemas.openxmlformats.org/officeDocument/2006/relationships/tags" Target="../tags/tag1603.xml"/><Relationship Id="rId36" Type="http://schemas.openxmlformats.org/officeDocument/2006/relationships/tags" Target="../tags/tag1624.xml"/><Relationship Id="rId57" Type="http://schemas.openxmlformats.org/officeDocument/2006/relationships/tags" Target="../tags/tag1645.xml"/><Relationship Id="rId106" Type="http://schemas.openxmlformats.org/officeDocument/2006/relationships/tags" Target="../tags/tag1694.xml"/><Relationship Id="rId127" Type="http://schemas.openxmlformats.org/officeDocument/2006/relationships/tags" Target="../tags/tag1715.xml"/><Relationship Id="rId10" Type="http://schemas.openxmlformats.org/officeDocument/2006/relationships/tags" Target="../tags/tag1598.xml"/><Relationship Id="rId31" Type="http://schemas.openxmlformats.org/officeDocument/2006/relationships/tags" Target="../tags/tag1619.xml"/><Relationship Id="rId52" Type="http://schemas.openxmlformats.org/officeDocument/2006/relationships/tags" Target="../tags/tag1640.xml"/><Relationship Id="rId73" Type="http://schemas.openxmlformats.org/officeDocument/2006/relationships/tags" Target="../tags/tag1661.xml"/><Relationship Id="rId78" Type="http://schemas.openxmlformats.org/officeDocument/2006/relationships/tags" Target="../tags/tag1666.xml"/><Relationship Id="rId94" Type="http://schemas.openxmlformats.org/officeDocument/2006/relationships/tags" Target="../tags/tag1682.xml"/><Relationship Id="rId99" Type="http://schemas.openxmlformats.org/officeDocument/2006/relationships/tags" Target="../tags/tag1687.xml"/><Relationship Id="rId101" Type="http://schemas.openxmlformats.org/officeDocument/2006/relationships/tags" Target="../tags/tag1689.xml"/><Relationship Id="rId122" Type="http://schemas.openxmlformats.org/officeDocument/2006/relationships/tags" Target="../tags/tag1710.xml"/><Relationship Id="rId143" Type="http://schemas.openxmlformats.org/officeDocument/2006/relationships/tags" Target="../tags/tag1731.xml"/><Relationship Id="rId4" Type="http://schemas.openxmlformats.org/officeDocument/2006/relationships/tags" Target="../tags/tag1592.xml"/><Relationship Id="rId9" Type="http://schemas.openxmlformats.org/officeDocument/2006/relationships/tags" Target="../tags/tag1597.xml"/><Relationship Id="rId26" Type="http://schemas.openxmlformats.org/officeDocument/2006/relationships/tags" Target="../tags/tag1614.xml"/><Relationship Id="rId47" Type="http://schemas.openxmlformats.org/officeDocument/2006/relationships/tags" Target="../tags/tag1635.xml"/><Relationship Id="rId68" Type="http://schemas.openxmlformats.org/officeDocument/2006/relationships/tags" Target="../tags/tag1656.xml"/><Relationship Id="rId89" Type="http://schemas.openxmlformats.org/officeDocument/2006/relationships/tags" Target="../tags/tag1677.xml"/><Relationship Id="rId112" Type="http://schemas.openxmlformats.org/officeDocument/2006/relationships/tags" Target="../tags/tag1700.xml"/><Relationship Id="rId133" Type="http://schemas.openxmlformats.org/officeDocument/2006/relationships/tags" Target="../tags/tag1721.xml"/><Relationship Id="rId16" Type="http://schemas.openxmlformats.org/officeDocument/2006/relationships/tags" Target="../tags/tag1604.xml"/><Relationship Id="rId37" Type="http://schemas.openxmlformats.org/officeDocument/2006/relationships/tags" Target="../tags/tag1625.xml"/><Relationship Id="rId58" Type="http://schemas.openxmlformats.org/officeDocument/2006/relationships/tags" Target="../tags/tag1646.xml"/><Relationship Id="rId79" Type="http://schemas.openxmlformats.org/officeDocument/2006/relationships/tags" Target="../tags/tag1667.xml"/><Relationship Id="rId102" Type="http://schemas.openxmlformats.org/officeDocument/2006/relationships/tags" Target="../tags/tag1690.xml"/><Relationship Id="rId123" Type="http://schemas.openxmlformats.org/officeDocument/2006/relationships/tags" Target="../tags/tag1711.xml"/><Relationship Id="rId144" Type="http://schemas.openxmlformats.org/officeDocument/2006/relationships/tags" Target="../tags/tag173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數學與藝術</a:t>
            </a:r>
            <a:br>
              <a:rPr lang="en-US" altLang="zh-TW" dirty="0"/>
            </a:br>
            <a:r>
              <a:rPr lang="en-US" altLang="zh-TW" dirty="0"/>
              <a:t>1-</a:t>
            </a:r>
            <a:r>
              <a:rPr lang="zh-TW" altLang="en-US" dirty="0"/>
              <a:t>基礎篇</a:t>
            </a:r>
            <a:br>
              <a:rPr lang="en-US" altLang="zh-TW" dirty="0"/>
            </a:br>
            <a:r>
              <a:rPr lang="zh-TW" altLang="en-US" dirty="0"/>
              <a:t>進階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/>
              <a:t>AMA</a:t>
            </a:r>
            <a:r>
              <a:rPr lang="zh-TW" altLang="en-US" sz="2800" dirty="0"/>
              <a:t>認知與教學工作坊</a:t>
            </a:r>
            <a:br>
              <a:rPr lang="en-US" altLang="zh-TW" sz="2800" dirty="0"/>
            </a:br>
            <a:r>
              <a:rPr lang="zh-TW" altLang="en-US" sz="2800" dirty="0"/>
              <a:t>陽明交通大學</a:t>
            </a:r>
          </a:p>
          <a:p>
            <a:pPr marL="0" indent="0">
              <a:buNone/>
            </a:pPr>
            <a:r>
              <a:rPr lang="en-US" altLang="zh-TW" sz="2800"/>
              <a:t>2023/10/25</a:t>
            </a:r>
            <a:endParaRPr lang="zh-TW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64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串聯</a:t>
            </a:r>
          </a:p>
        </p:txBody>
      </p:sp>
      <p:sp>
        <p:nvSpPr>
          <p:cNvPr id="6" name="矩形 5"/>
          <p:cNvSpPr/>
          <p:nvPr/>
        </p:nvSpPr>
        <p:spPr>
          <a:xfrm>
            <a:off x="9715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383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1051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1719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2387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组合 18" descr="PLACEHOLDER">
            <a:extLst>
              <a:ext uri="{FF2B5EF4-FFF2-40B4-BE49-F238E27FC236}">
                <a16:creationId xmlns:a16="http://schemas.microsoft.com/office/drawing/2014/main" id="{10DDD249-9A9E-4C98-9EB9-AE5B9B21C7D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159375" y="655638"/>
            <a:ext cx="977900" cy="1652587"/>
            <a:chOff x="5159375" y="655638"/>
            <a:chExt cx="977900" cy="1652587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98A53486-DDBD-4AD6-83C9-AD2D49743D92}"/>
                </a:ext>
              </a:extLst>
            </p:cNvPr>
            <p:cNvSpPr/>
            <p:nvPr/>
          </p:nvSpPr>
          <p:spPr>
            <a:xfrm>
              <a:off x="5238750" y="1409700"/>
              <a:ext cx="819150" cy="8191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椭圆 2" descr="PLACEHOLDER">
              <a:extLst>
                <a:ext uri="{FF2B5EF4-FFF2-40B4-BE49-F238E27FC236}">
                  <a16:creationId xmlns:a16="http://schemas.microsoft.com/office/drawing/2014/main" id="{E414A9FE-065A-4C11-8539-A04FF026197E}"/>
                </a:ext>
              </a:extLst>
            </p:cNvPr>
            <p:cNvSpPr/>
            <p:nvPr/>
          </p:nvSpPr>
          <p:spPr>
            <a:xfrm>
              <a:off x="515937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椭圆 3" descr="PLACEHOLDER">
              <a:extLst>
                <a:ext uri="{FF2B5EF4-FFF2-40B4-BE49-F238E27FC236}">
                  <a16:creationId xmlns:a16="http://schemas.microsoft.com/office/drawing/2014/main" id="{BE9C73CF-91E2-4134-B557-EB9BF3F76941}"/>
                </a:ext>
              </a:extLst>
            </p:cNvPr>
            <p:cNvSpPr/>
            <p:nvPr/>
          </p:nvSpPr>
          <p:spPr>
            <a:xfrm>
              <a:off x="597852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椭圆 10" descr="PLACEHOLDER">
              <a:extLst>
                <a:ext uri="{FF2B5EF4-FFF2-40B4-BE49-F238E27FC236}">
                  <a16:creationId xmlns:a16="http://schemas.microsoft.com/office/drawing/2014/main" id="{6DF11664-5B94-4C53-9278-C2490CE70B81}"/>
                </a:ext>
              </a:extLst>
            </p:cNvPr>
            <p:cNvSpPr/>
            <p:nvPr/>
          </p:nvSpPr>
          <p:spPr>
            <a:xfrm>
              <a:off x="515937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椭圆 11" descr="PLACEHOLDER">
              <a:extLst>
                <a:ext uri="{FF2B5EF4-FFF2-40B4-BE49-F238E27FC236}">
                  <a16:creationId xmlns:a16="http://schemas.microsoft.com/office/drawing/2014/main" id="{312CE04B-103D-4259-9E1B-556B07E22DA6}"/>
                </a:ext>
              </a:extLst>
            </p:cNvPr>
            <p:cNvSpPr/>
            <p:nvPr/>
          </p:nvSpPr>
          <p:spPr>
            <a:xfrm>
              <a:off x="597852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椭圆 12" descr="PLACEHOLDER">
              <a:extLst>
                <a:ext uri="{FF2B5EF4-FFF2-40B4-BE49-F238E27FC236}">
                  <a16:creationId xmlns:a16="http://schemas.microsoft.com/office/drawing/2014/main" id="{81F73ABB-6537-43C3-8A69-322544B455BD}"/>
                </a:ext>
              </a:extLst>
            </p:cNvPr>
            <p:cNvSpPr/>
            <p:nvPr/>
          </p:nvSpPr>
          <p:spPr>
            <a:xfrm>
              <a:off x="5568950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椭圆 13" descr="PLACEHOLDER">
              <a:extLst>
                <a:ext uri="{FF2B5EF4-FFF2-40B4-BE49-F238E27FC236}">
                  <a16:creationId xmlns:a16="http://schemas.microsoft.com/office/drawing/2014/main" id="{04D14737-F152-4135-8905-EB74517812DE}"/>
                </a:ext>
              </a:extLst>
            </p:cNvPr>
            <p:cNvSpPr/>
            <p:nvPr/>
          </p:nvSpPr>
          <p:spPr>
            <a:xfrm>
              <a:off x="5568950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椭圆 14" descr="PLACEHOLDER">
              <a:extLst>
                <a:ext uri="{FF2B5EF4-FFF2-40B4-BE49-F238E27FC236}">
                  <a16:creationId xmlns:a16="http://schemas.microsoft.com/office/drawing/2014/main" id="{E0BFEE78-33A5-4B4B-9993-F1069CD67650}"/>
                </a:ext>
              </a:extLst>
            </p:cNvPr>
            <p:cNvSpPr/>
            <p:nvPr/>
          </p:nvSpPr>
          <p:spPr>
            <a:xfrm>
              <a:off x="515937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椭圆 15" descr="PLACEHOLDER">
              <a:extLst>
                <a:ext uri="{FF2B5EF4-FFF2-40B4-BE49-F238E27FC236}">
                  <a16:creationId xmlns:a16="http://schemas.microsoft.com/office/drawing/2014/main" id="{8F8EF4ED-60AD-42A4-B8E3-3A9A23E6240E}"/>
                </a:ext>
              </a:extLst>
            </p:cNvPr>
            <p:cNvSpPr/>
            <p:nvPr/>
          </p:nvSpPr>
          <p:spPr>
            <a:xfrm>
              <a:off x="597852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接连接符 16" descr="PLACEHOLDER">
              <a:extLst>
                <a:ext uri="{FF2B5EF4-FFF2-40B4-BE49-F238E27FC236}">
                  <a16:creationId xmlns:a16="http://schemas.microsoft.com/office/drawing/2014/main" id="{156CC87C-24F4-4DA3-9296-898F0288AFBD}"/>
                </a:ext>
              </a:extLst>
            </p:cNvPr>
            <p:cNvCxnSpPr/>
            <p:nvPr/>
          </p:nvCxnSpPr>
          <p:spPr>
            <a:xfrm flipV="1">
              <a:off x="5648325" y="9334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箭头: 环形 17" descr="PLACEHOLDER">
              <a:extLst>
                <a:ext uri="{FF2B5EF4-FFF2-40B4-BE49-F238E27FC236}">
                  <a16:creationId xmlns:a16="http://schemas.microsoft.com/office/drawing/2014/main" id="{2E0C5A1A-B31A-4F2A-9B2E-D1A8F8B1614F}"/>
                </a:ext>
              </a:extLst>
            </p:cNvPr>
            <p:cNvSpPr/>
            <p:nvPr/>
          </p:nvSpPr>
          <p:spPr>
            <a:xfrm>
              <a:off x="5449888" y="6556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组合 30" descr="PLACEHOLDER">
            <a:extLst>
              <a:ext uri="{FF2B5EF4-FFF2-40B4-BE49-F238E27FC236}">
                <a16:creationId xmlns:a16="http://schemas.microsoft.com/office/drawing/2014/main" id="{D5FBBE25-FD13-41D4-9371-65CD8F9BE18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92175" y="655638"/>
            <a:ext cx="977900" cy="1652587"/>
            <a:chOff x="892175" y="655638"/>
            <a:chExt cx="977900" cy="1652587"/>
          </a:xfrm>
        </p:grpSpPr>
        <p:sp>
          <p:nvSpPr>
            <p:cNvPr id="20" name="矩形 19" descr="PLACEHOLDER">
              <a:extLst>
                <a:ext uri="{FF2B5EF4-FFF2-40B4-BE49-F238E27FC236}">
                  <a16:creationId xmlns:a16="http://schemas.microsoft.com/office/drawing/2014/main" id="{2333E39C-EBA9-4F4D-AAFB-888FB23F1674}"/>
                </a:ext>
              </a:extLst>
            </p:cNvPr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椭圆 20" descr="PLACEHOLDER">
              <a:extLst>
                <a:ext uri="{FF2B5EF4-FFF2-40B4-BE49-F238E27FC236}">
                  <a16:creationId xmlns:a16="http://schemas.microsoft.com/office/drawing/2014/main" id="{35A490E3-6422-4896-8A19-BF48AA4BB6A5}"/>
                </a:ext>
              </a:extLst>
            </p:cNvPr>
            <p:cNvSpPr/>
            <p:nvPr/>
          </p:nvSpPr>
          <p:spPr>
            <a:xfrm>
              <a:off x="89217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椭圆 21" descr="PLACEHOLDER">
              <a:extLst>
                <a:ext uri="{FF2B5EF4-FFF2-40B4-BE49-F238E27FC236}">
                  <a16:creationId xmlns:a16="http://schemas.microsoft.com/office/drawing/2014/main" id="{AB8E170D-0FFC-4784-AB69-73ED5666B328}"/>
                </a:ext>
              </a:extLst>
            </p:cNvPr>
            <p:cNvSpPr/>
            <p:nvPr/>
          </p:nvSpPr>
          <p:spPr>
            <a:xfrm>
              <a:off x="171132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椭圆 22" descr="PLACEHOLDER">
              <a:extLst>
                <a:ext uri="{FF2B5EF4-FFF2-40B4-BE49-F238E27FC236}">
                  <a16:creationId xmlns:a16="http://schemas.microsoft.com/office/drawing/2014/main" id="{00DC53A2-A2AE-469E-B91E-C2DEC48DF46B}"/>
                </a:ext>
              </a:extLst>
            </p:cNvPr>
            <p:cNvSpPr/>
            <p:nvPr/>
          </p:nvSpPr>
          <p:spPr>
            <a:xfrm>
              <a:off x="89217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椭圆 23" descr="PLACEHOLDER">
              <a:extLst>
                <a:ext uri="{FF2B5EF4-FFF2-40B4-BE49-F238E27FC236}">
                  <a16:creationId xmlns:a16="http://schemas.microsoft.com/office/drawing/2014/main" id="{0659ED40-B1EB-4CC3-9A1F-7E7A93D9E85B}"/>
                </a:ext>
              </a:extLst>
            </p:cNvPr>
            <p:cNvSpPr/>
            <p:nvPr/>
          </p:nvSpPr>
          <p:spPr>
            <a:xfrm>
              <a:off x="171132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椭圆 24" descr="PLACEHOLDER">
              <a:extLst>
                <a:ext uri="{FF2B5EF4-FFF2-40B4-BE49-F238E27FC236}">
                  <a16:creationId xmlns:a16="http://schemas.microsoft.com/office/drawing/2014/main" id="{77E87669-F9DB-4687-810F-64D7040CE8A9}"/>
                </a:ext>
              </a:extLst>
            </p:cNvPr>
            <p:cNvSpPr/>
            <p:nvPr/>
          </p:nvSpPr>
          <p:spPr>
            <a:xfrm>
              <a:off x="1301750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椭圆 25" descr="PLACEHOLDER">
              <a:extLst>
                <a:ext uri="{FF2B5EF4-FFF2-40B4-BE49-F238E27FC236}">
                  <a16:creationId xmlns:a16="http://schemas.microsoft.com/office/drawing/2014/main" id="{0503C787-3B84-4E4D-A026-1E595E78D401}"/>
                </a:ext>
              </a:extLst>
            </p:cNvPr>
            <p:cNvSpPr/>
            <p:nvPr/>
          </p:nvSpPr>
          <p:spPr>
            <a:xfrm>
              <a:off x="1301750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椭圆 26" descr="PLACEHOLDER">
              <a:extLst>
                <a:ext uri="{FF2B5EF4-FFF2-40B4-BE49-F238E27FC236}">
                  <a16:creationId xmlns:a16="http://schemas.microsoft.com/office/drawing/2014/main" id="{8DFEBD26-4C26-42F6-A670-8245E340E4BC}"/>
                </a:ext>
              </a:extLst>
            </p:cNvPr>
            <p:cNvSpPr/>
            <p:nvPr/>
          </p:nvSpPr>
          <p:spPr>
            <a:xfrm>
              <a:off x="89217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椭圆 27" descr="PLACEHOLDER">
              <a:extLst>
                <a:ext uri="{FF2B5EF4-FFF2-40B4-BE49-F238E27FC236}">
                  <a16:creationId xmlns:a16="http://schemas.microsoft.com/office/drawing/2014/main" id="{2FB89680-CF71-4469-8731-75F1F7A7D3C4}"/>
                </a:ext>
              </a:extLst>
            </p:cNvPr>
            <p:cNvSpPr/>
            <p:nvPr/>
          </p:nvSpPr>
          <p:spPr>
            <a:xfrm>
              <a:off x="171132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" name="直接连接符 28" descr="PLACEHOLDER">
              <a:extLst>
                <a:ext uri="{FF2B5EF4-FFF2-40B4-BE49-F238E27FC236}">
                  <a16:creationId xmlns:a16="http://schemas.microsoft.com/office/drawing/2014/main" id="{07F9E953-542A-4EAE-B086-CB1E37277B6D}"/>
                </a:ext>
              </a:extLst>
            </p:cNvPr>
            <p:cNvCxnSpPr/>
            <p:nvPr/>
          </p:nvCxnSpPr>
          <p:spPr>
            <a:xfrm flipV="1">
              <a:off x="1381125" y="9334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箭头: 环形 29" descr="PLACEHOLDER">
              <a:extLst>
                <a:ext uri="{FF2B5EF4-FFF2-40B4-BE49-F238E27FC236}">
                  <a16:creationId xmlns:a16="http://schemas.microsoft.com/office/drawing/2014/main" id="{05C02B4B-3DCC-4E67-A8EB-3D0949D83BB0}"/>
                </a:ext>
              </a:extLst>
            </p:cNvPr>
            <p:cNvSpPr/>
            <p:nvPr/>
          </p:nvSpPr>
          <p:spPr>
            <a:xfrm>
              <a:off x="1182688" y="6556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 descr="PLACEHOLDER">
            <a:extLst>
              <a:ext uri="{FF2B5EF4-FFF2-40B4-BE49-F238E27FC236}">
                <a16:creationId xmlns:a16="http://schemas.microsoft.com/office/drawing/2014/main" id="{C37E138A-FBB3-4A22-A8EA-E7906FABE51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958975" y="655638"/>
            <a:ext cx="977900" cy="1652587"/>
            <a:chOff x="1958975" y="655638"/>
            <a:chExt cx="977900" cy="1652587"/>
          </a:xfrm>
        </p:grpSpPr>
        <p:sp>
          <p:nvSpPr>
            <p:cNvPr id="32" name="矩形 31" descr="PLACEHOLDER">
              <a:extLst>
                <a:ext uri="{FF2B5EF4-FFF2-40B4-BE49-F238E27FC236}">
                  <a16:creationId xmlns:a16="http://schemas.microsoft.com/office/drawing/2014/main" id="{1589F079-66C1-4735-926E-6EACB8FB044F}"/>
                </a:ext>
              </a:extLst>
            </p:cNvPr>
            <p:cNvSpPr/>
            <p:nvPr/>
          </p:nvSpPr>
          <p:spPr>
            <a:xfrm>
              <a:off x="2038350" y="1409700"/>
              <a:ext cx="819150" cy="8191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椭圆 32" descr="PLACEHOLDER">
              <a:extLst>
                <a:ext uri="{FF2B5EF4-FFF2-40B4-BE49-F238E27FC236}">
                  <a16:creationId xmlns:a16="http://schemas.microsoft.com/office/drawing/2014/main" id="{B622049F-E6BD-4528-BC8B-5B5D9E1A7F4C}"/>
                </a:ext>
              </a:extLst>
            </p:cNvPr>
            <p:cNvSpPr/>
            <p:nvPr/>
          </p:nvSpPr>
          <p:spPr>
            <a:xfrm>
              <a:off x="195897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椭圆 33" descr="PLACEHOLDER">
              <a:extLst>
                <a:ext uri="{FF2B5EF4-FFF2-40B4-BE49-F238E27FC236}">
                  <a16:creationId xmlns:a16="http://schemas.microsoft.com/office/drawing/2014/main" id="{1EC1E1C7-0760-4664-BD8E-2D6DA1DDE407}"/>
                </a:ext>
              </a:extLst>
            </p:cNvPr>
            <p:cNvSpPr/>
            <p:nvPr/>
          </p:nvSpPr>
          <p:spPr>
            <a:xfrm>
              <a:off x="277812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椭圆 34" descr="PLACEHOLDER">
              <a:extLst>
                <a:ext uri="{FF2B5EF4-FFF2-40B4-BE49-F238E27FC236}">
                  <a16:creationId xmlns:a16="http://schemas.microsoft.com/office/drawing/2014/main" id="{3ECE6075-44E1-43D6-8F63-B80EFC235FFF}"/>
                </a:ext>
              </a:extLst>
            </p:cNvPr>
            <p:cNvSpPr/>
            <p:nvPr/>
          </p:nvSpPr>
          <p:spPr>
            <a:xfrm>
              <a:off x="195897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椭圆 35" descr="PLACEHOLDER">
              <a:extLst>
                <a:ext uri="{FF2B5EF4-FFF2-40B4-BE49-F238E27FC236}">
                  <a16:creationId xmlns:a16="http://schemas.microsoft.com/office/drawing/2014/main" id="{1EF39C76-EAD9-4AA6-8AD0-C913E3E65406}"/>
                </a:ext>
              </a:extLst>
            </p:cNvPr>
            <p:cNvSpPr/>
            <p:nvPr/>
          </p:nvSpPr>
          <p:spPr>
            <a:xfrm>
              <a:off x="277812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椭圆 36" descr="PLACEHOLDER">
              <a:extLst>
                <a:ext uri="{FF2B5EF4-FFF2-40B4-BE49-F238E27FC236}">
                  <a16:creationId xmlns:a16="http://schemas.microsoft.com/office/drawing/2014/main" id="{30647B30-8B47-423A-8C84-8206F8ADD67E}"/>
                </a:ext>
              </a:extLst>
            </p:cNvPr>
            <p:cNvSpPr/>
            <p:nvPr/>
          </p:nvSpPr>
          <p:spPr>
            <a:xfrm>
              <a:off x="2368550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椭圆 37" descr="PLACEHOLDER">
              <a:extLst>
                <a:ext uri="{FF2B5EF4-FFF2-40B4-BE49-F238E27FC236}">
                  <a16:creationId xmlns:a16="http://schemas.microsoft.com/office/drawing/2014/main" id="{A9BC435C-54E0-4881-96BC-A466EFBF4C55}"/>
                </a:ext>
              </a:extLst>
            </p:cNvPr>
            <p:cNvSpPr/>
            <p:nvPr/>
          </p:nvSpPr>
          <p:spPr>
            <a:xfrm>
              <a:off x="2368550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椭圆 38" descr="PLACEHOLDER">
              <a:extLst>
                <a:ext uri="{FF2B5EF4-FFF2-40B4-BE49-F238E27FC236}">
                  <a16:creationId xmlns:a16="http://schemas.microsoft.com/office/drawing/2014/main" id="{246015FC-8B5E-40C2-BB12-B7506D414566}"/>
                </a:ext>
              </a:extLst>
            </p:cNvPr>
            <p:cNvSpPr/>
            <p:nvPr/>
          </p:nvSpPr>
          <p:spPr>
            <a:xfrm>
              <a:off x="195897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椭圆 39" descr="PLACEHOLDER">
              <a:extLst>
                <a:ext uri="{FF2B5EF4-FFF2-40B4-BE49-F238E27FC236}">
                  <a16:creationId xmlns:a16="http://schemas.microsoft.com/office/drawing/2014/main" id="{003E54E3-7049-4F71-9FC1-6DCFEF969B25}"/>
                </a:ext>
              </a:extLst>
            </p:cNvPr>
            <p:cNvSpPr/>
            <p:nvPr/>
          </p:nvSpPr>
          <p:spPr>
            <a:xfrm>
              <a:off x="277812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接连接符 40" descr="PLACEHOLDER">
              <a:extLst>
                <a:ext uri="{FF2B5EF4-FFF2-40B4-BE49-F238E27FC236}">
                  <a16:creationId xmlns:a16="http://schemas.microsoft.com/office/drawing/2014/main" id="{D29B147A-C0E3-449C-83A2-D6233FE15A83}"/>
                </a:ext>
              </a:extLst>
            </p:cNvPr>
            <p:cNvCxnSpPr/>
            <p:nvPr/>
          </p:nvCxnSpPr>
          <p:spPr>
            <a:xfrm flipV="1">
              <a:off x="2447925" y="9334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箭头: 环形 41" descr="PLACEHOLDER">
              <a:extLst>
                <a:ext uri="{FF2B5EF4-FFF2-40B4-BE49-F238E27FC236}">
                  <a16:creationId xmlns:a16="http://schemas.microsoft.com/office/drawing/2014/main" id="{4700191D-C14C-4A3D-BBC6-3055DC01CE68}"/>
                </a:ext>
              </a:extLst>
            </p:cNvPr>
            <p:cNvSpPr/>
            <p:nvPr/>
          </p:nvSpPr>
          <p:spPr>
            <a:xfrm>
              <a:off x="2249488" y="6556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组合 54" descr="PLACEHOLDER">
            <a:extLst>
              <a:ext uri="{FF2B5EF4-FFF2-40B4-BE49-F238E27FC236}">
                <a16:creationId xmlns:a16="http://schemas.microsoft.com/office/drawing/2014/main" id="{2DB950EE-C7D8-4E89-B6BC-0DBFF3046D8A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025775" y="655638"/>
            <a:ext cx="977900" cy="1652587"/>
            <a:chOff x="3025775" y="655638"/>
            <a:chExt cx="977900" cy="1652587"/>
          </a:xfrm>
        </p:grpSpPr>
        <p:sp>
          <p:nvSpPr>
            <p:cNvPr id="44" name="矩形 43" descr="PLACEHOLDER">
              <a:extLst>
                <a:ext uri="{FF2B5EF4-FFF2-40B4-BE49-F238E27FC236}">
                  <a16:creationId xmlns:a16="http://schemas.microsoft.com/office/drawing/2014/main" id="{831BAD6B-5F11-436E-9F3D-CCF67F33FC64}"/>
                </a:ext>
              </a:extLst>
            </p:cNvPr>
            <p:cNvSpPr/>
            <p:nvPr/>
          </p:nvSpPr>
          <p:spPr>
            <a:xfrm>
              <a:off x="3105150" y="1409700"/>
              <a:ext cx="819150" cy="8191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椭圆 44" descr="PLACEHOLDER">
              <a:extLst>
                <a:ext uri="{FF2B5EF4-FFF2-40B4-BE49-F238E27FC236}">
                  <a16:creationId xmlns:a16="http://schemas.microsoft.com/office/drawing/2014/main" id="{B7991276-5AC8-4D3A-9AAC-FFFC0AD242DD}"/>
                </a:ext>
              </a:extLst>
            </p:cNvPr>
            <p:cNvSpPr/>
            <p:nvPr/>
          </p:nvSpPr>
          <p:spPr>
            <a:xfrm>
              <a:off x="302577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椭圆 45" descr="PLACEHOLDER">
              <a:extLst>
                <a:ext uri="{FF2B5EF4-FFF2-40B4-BE49-F238E27FC236}">
                  <a16:creationId xmlns:a16="http://schemas.microsoft.com/office/drawing/2014/main" id="{FA5CF657-0EE6-415F-99B1-433035E478B6}"/>
                </a:ext>
              </a:extLst>
            </p:cNvPr>
            <p:cNvSpPr/>
            <p:nvPr/>
          </p:nvSpPr>
          <p:spPr>
            <a:xfrm>
              <a:off x="384492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椭圆 46" descr="PLACEHOLDER">
              <a:extLst>
                <a:ext uri="{FF2B5EF4-FFF2-40B4-BE49-F238E27FC236}">
                  <a16:creationId xmlns:a16="http://schemas.microsoft.com/office/drawing/2014/main" id="{8E089892-97BB-46FA-BE56-FA47EEB0A896}"/>
                </a:ext>
              </a:extLst>
            </p:cNvPr>
            <p:cNvSpPr/>
            <p:nvPr/>
          </p:nvSpPr>
          <p:spPr>
            <a:xfrm>
              <a:off x="302577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椭圆 47" descr="PLACEHOLDER">
              <a:extLst>
                <a:ext uri="{FF2B5EF4-FFF2-40B4-BE49-F238E27FC236}">
                  <a16:creationId xmlns:a16="http://schemas.microsoft.com/office/drawing/2014/main" id="{3EAC9656-FCCD-4F19-B512-C53FF86C2379}"/>
                </a:ext>
              </a:extLst>
            </p:cNvPr>
            <p:cNvSpPr/>
            <p:nvPr/>
          </p:nvSpPr>
          <p:spPr>
            <a:xfrm>
              <a:off x="384492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椭圆 48" descr="PLACEHOLDER">
              <a:extLst>
                <a:ext uri="{FF2B5EF4-FFF2-40B4-BE49-F238E27FC236}">
                  <a16:creationId xmlns:a16="http://schemas.microsoft.com/office/drawing/2014/main" id="{5EA7A3D4-578E-4DEA-B74F-B5F840F40E86}"/>
                </a:ext>
              </a:extLst>
            </p:cNvPr>
            <p:cNvSpPr/>
            <p:nvPr/>
          </p:nvSpPr>
          <p:spPr>
            <a:xfrm>
              <a:off x="3435350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椭圆 49" descr="PLACEHOLDER">
              <a:extLst>
                <a:ext uri="{FF2B5EF4-FFF2-40B4-BE49-F238E27FC236}">
                  <a16:creationId xmlns:a16="http://schemas.microsoft.com/office/drawing/2014/main" id="{EF570566-EDE5-417B-96F2-28D1B519C76D}"/>
                </a:ext>
              </a:extLst>
            </p:cNvPr>
            <p:cNvSpPr/>
            <p:nvPr/>
          </p:nvSpPr>
          <p:spPr>
            <a:xfrm>
              <a:off x="3435350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椭圆 50" descr="PLACEHOLDER">
              <a:extLst>
                <a:ext uri="{FF2B5EF4-FFF2-40B4-BE49-F238E27FC236}">
                  <a16:creationId xmlns:a16="http://schemas.microsoft.com/office/drawing/2014/main" id="{B2588766-D526-4EF7-9162-EE37206FAC8F}"/>
                </a:ext>
              </a:extLst>
            </p:cNvPr>
            <p:cNvSpPr/>
            <p:nvPr/>
          </p:nvSpPr>
          <p:spPr>
            <a:xfrm>
              <a:off x="302577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椭圆 51" descr="PLACEHOLDER">
              <a:extLst>
                <a:ext uri="{FF2B5EF4-FFF2-40B4-BE49-F238E27FC236}">
                  <a16:creationId xmlns:a16="http://schemas.microsoft.com/office/drawing/2014/main" id="{F7930E18-2860-4A85-801F-21E89E44CADE}"/>
                </a:ext>
              </a:extLst>
            </p:cNvPr>
            <p:cNvSpPr/>
            <p:nvPr/>
          </p:nvSpPr>
          <p:spPr>
            <a:xfrm>
              <a:off x="384492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3" name="直接连接符 52" descr="PLACEHOLDER">
              <a:extLst>
                <a:ext uri="{FF2B5EF4-FFF2-40B4-BE49-F238E27FC236}">
                  <a16:creationId xmlns:a16="http://schemas.microsoft.com/office/drawing/2014/main" id="{F5BA4A26-BB91-45BE-8D9B-E3ECCA4108CE}"/>
                </a:ext>
              </a:extLst>
            </p:cNvPr>
            <p:cNvCxnSpPr/>
            <p:nvPr/>
          </p:nvCxnSpPr>
          <p:spPr>
            <a:xfrm flipV="1">
              <a:off x="3514725" y="9334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箭头: 环形 53" descr="PLACEHOLDER">
              <a:extLst>
                <a:ext uri="{FF2B5EF4-FFF2-40B4-BE49-F238E27FC236}">
                  <a16:creationId xmlns:a16="http://schemas.microsoft.com/office/drawing/2014/main" id="{7E5BBC23-18E1-4A2C-A987-8BF336A5B408}"/>
                </a:ext>
              </a:extLst>
            </p:cNvPr>
            <p:cNvSpPr/>
            <p:nvPr/>
          </p:nvSpPr>
          <p:spPr>
            <a:xfrm>
              <a:off x="3316288" y="6556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组合 66" descr="PLACEHOLDER">
            <a:extLst>
              <a:ext uri="{FF2B5EF4-FFF2-40B4-BE49-F238E27FC236}">
                <a16:creationId xmlns:a16="http://schemas.microsoft.com/office/drawing/2014/main" id="{F1E53EEB-6376-454A-A22D-E18B5BC56D0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092575" y="655638"/>
            <a:ext cx="977900" cy="1652587"/>
            <a:chOff x="4092575" y="655638"/>
            <a:chExt cx="977900" cy="1652587"/>
          </a:xfrm>
        </p:grpSpPr>
        <p:sp>
          <p:nvSpPr>
            <p:cNvPr id="56" name="矩形 55" descr="PLACEHOLDER">
              <a:extLst>
                <a:ext uri="{FF2B5EF4-FFF2-40B4-BE49-F238E27FC236}">
                  <a16:creationId xmlns:a16="http://schemas.microsoft.com/office/drawing/2014/main" id="{8F178D19-8BEA-428A-B8B5-79AA53196188}"/>
                </a:ext>
              </a:extLst>
            </p:cNvPr>
            <p:cNvSpPr/>
            <p:nvPr/>
          </p:nvSpPr>
          <p:spPr>
            <a:xfrm>
              <a:off x="4171950" y="1409700"/>
              <a:ext cx="819150" cy="8191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椭圆 56" descr="PLACEHOLDER">
              <a:extLst>
                <a:ext uri="{FF2B5EF4-FFF2-40B4-BE49-F238E27FC236}">
                  <a16:creationId xmlns:a16="http://schemas.microsoft.com/office/drawing/2014/main" id="{71305EE1-EC40-466C-90CF-4C592F0FA97E}"/>
                </a:ext>
              </a:extLst>
            </p:cNvPr>
            <p:cNvSpPr/>
            <p:nvPr/>
          </p:nvSpPr>
          <p:spPr>
            <a:xfrm>
              <a:off x="409257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椭圆 57" descr="PLACEHOLDER">
              <a:extLst>
                <a:ext uri="{FF2B5EF4-FFF2-40B4-BE49-F238E27FC236}">
                  <a16:creationId xmlns:a16="http://schemas.microsoft.com/office/drawing/2014/main" id="{B9394148-14F7-470A-94D4-B66B1067A708}"/>
                </a:ext>
              </a:extLst>
            </p:cNvPr>
            <p:cNvSpPr/>
            <p:nvPr/>
          </p:nvSpPr>
          <p:spPr>
            <a:xfrm>
              <a:off x="491172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椭圆 58" descr="PLACEHOLDER">
              <a:extLst>
                <a:ext uri="{FF2B5EF4-FFF2-40B4-BE49-F238E27FC236}">
                  <a16:creationId xmlns:a16="http://schemas.microsoft.com/office/drawing/2014/main" id="{089C724C-B85C-4117-9276-661180830533}"/>
                </a:ext>
              </a:extLst>
            </p:cNvPr>
            <p:cNvSpPr/>
            <p:nvPr/>
          </p:nvSpPr>
          <p:spPr>
            <a:xfrm>
              <a:off x="409257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椭圆 59" descr="PLACEHOLDER">
              <a:extLst>
                <a:ext uri="{FF2B5EF4-FFF2-40B4-BE49-F238E27FC236}">
                  <a16:creationId xmlns:a16="http://schemas.microsoft.com/office/drawing/2014/main" id="{1B2F2564-F6F8-4787-A9FF-A5E86115C313}"/>
                </a:ext>
              </a:extLst>
            </p:cNvPr>
            <p:cNvSpPr/>
            <p:nvPr/>
          </p:nvSpPr>
          <p:spPr>
            <a:xfrm>
              <a:off x="491172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椭圆 60" descr="PLACEHOLDER">
              <a:extLst>
                <a:ext uri="{FF2B5EF4-FFF2-40B4-BE49-F238E27FC236}">
                  <a16:creationId xmlns:a16="http://schemas.microsoft.com/office/drawing/2014/main" id="{DD9792B2-AAB1-440B-90D1-56D2914A3751}"/>
                </a:ext>
              </a:extLst>
            </p:cNvPr>
            <p:cNvSpPr/>
            <p:nvPr/>
          </p:nvSpPr>
          <p:spPr>
            <a:xfrm>
              <a:off x="4502150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椭圆 61" descr="PLACEHOLDER">
              <a:extLst>
                <a:ext uri="{FF2B5EF4-FFF2-40B4-BE49-F238E27FC236}">
                  <a16:creationId xmlns:a16="http://schemas.microsoft.com/office/drawing/2014/main" id="{F1C7B52D-6B97-426F-A83C-D10C76BB1898}"/>
                </a:ext>
              </a:extLst>
            </p:cNvPr>
            <p:cNvSpPr/>
            <p:nvPr/>
          </p:nvSpPr>
          <p:spPr>
            <a:xfrm>
              <a:off x="4502150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椭圆 62" descr="PLACEHOLDER">
              <a:extLst>
                <a:ext uri="{FF2B5EF4-FFF2-40B4-BE49-F238E27FC236}">
                  <a16:creationId xmlns:a16="http://schemas.microsoft.com/office/drawing/2014/main" id="{026BD7D0-1717-46BE-905B-9817B0CC365A}"/>
                </a:ext>
              </a:extLst>
            </p:cNvPr>
            <p:cNvSpPr/>
            <p:nvPr/>
          </p:nvSpPr>
          <p:spPr>
            <a:xfrm>
              <a:off x="409257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椭圆 63" descr="PLACEHOLDER">
              <a:extLst>
                <a:ext uri="{FF2B5EF4-FFF2-40B4-BE49-F238E27FC236}">
                  <a16:creationId xmlns:a16="http://schemas.microsoft.com/office/drawing/2014/main" id="{EF987144-0203-4833-8ACE-953FB9ACB2FF}"/>
                </a:ext>
              </a:extLst>
            </p:cNvPr>
            <p:cNvSpPr/>
            <p:nvPr/>
          </p:nvSpPr>
          <p:spPr>
            <a:xfrm>
              <a:off x="491172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5" name="直接连接符 64" descr="PLACEHOLDER">
              <a:extLst>
                <a:ext uri="{FF2B5EF4-FFF2-40B4-BE49-F238E27FC236}">
                  <a16:creationId xmlns:a16="http://schemas.microsoft.com/office/drawing/2014/main" id="{0E10721C-0F95-4EB8-92D2-F14FCB3E9524}"/>
                </a:ext>
              </a:extLst>
            </p:cNvPr>
            <p:cNvCxnSpPr/>
            <p:nvPr/>
          </p:nvCxnSpPr>
          <p:spPr>
            <a:xfrm flipV="1">
              <a:off x="4581525" y="9334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箭头: 环形 65" descr="PLACEHOLDER">
              <a:extLst>
                <a:ext uri="{FF2B5EF4-FFF2-40B4-BE49-F238E27FC236}">
                  <a16:creationId xmlns:a16="http://schemas.microsoft.com/office/drawing/2014/main" id="{256488AD-EDE6-45C1-82FC-684DC4D5DCC2}"/>
                </a:ext>
              </a:extLst>
            </p:cNvPr>
            <p:cNvSpPr/>
            <p:nvPr/>
          </p:nvSpPr>
          <p:spPr>
            <a:xfrm>
              <a:off x="4383088" y="6556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190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串聯</a:t>
            </a:r>
          </a:p>
        </p:txBody>
      </p:sp>
      <p:sp>
        <p:nvSpPr>
          <p:cNvPr id="6" name="矩形 5"/>
          <p:cNvSpPr/>
          <p:nvPr/>
        </p:nvSpPr>
        <p:spPr>
          <a:xfrm>
            <a:off x="9715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9070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6098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42900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2481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DED4CAC-6C80-4C24-A3FD-71801CDF906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797397" y="5705432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</a:rPr>
              <a:t>5.</a:t>
            </a:r>
            <a:r>
              <a:rPr lang="zh-CN" altLang="en-US" dirty="0">
                <a:solidFill>
                  <a:srgbClr val="000000"/>
                </a:solidFill>
              </a:rPr>
              <a:t>對齊   </a:t>
            </a:r>
            <a:r>
              <a:rPr lang="en-US" altLang="zh-CN" dirty="0">
                <a:solidFill>
                  <a:srgbClr val="000000"/>
                </a:solidFill>
              </a:rPr>
              <a:t>&gt; 3.</a:t>
            </a:r>
            <a:r>
              <a:rPr lang="zh-CN" altLang="en-US" dirty="0">
                <a:solidFill>
                  <a:srgbClr val="000000"/>
                </a:solidFill>
              </a:rPr>
              <a:t>向左鄰接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BC5E568-EDDD-4D29-976E-31017D7FAA42}"/>
              </a:ext>
            </a:extLst>
          </p:cNvPr>
          <p:cNvSpPr/>
          <p:nvPr/>
        </p:nvSpPr>
        <p:spPr>
          <a:xfrm>
            <a:off x="3888954" y="6180463"/>
            <a:ext cx="2104222" cy="429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開始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排列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組合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5" name="组合 34" descr="PLACEHOLDER">
            <a:extLst>
              <a:ext uri="{FF2B5EF4-FFF2-40B4-BE49-F238E27FC236}">
                <a16:creationId xmlns:a16="http://schemas.microsoft.com/office/drawing/2014/main" id="{3D25C8FF-DD20-4295-9FF3-08C7223922F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92175" y="655638"/>
            <a:ext cx="977900" cy="1652587"/>
            <a:chOff x="892175" y="655638"/>
            <a:chExt cx="977900" cy="1652587"/>
          </a:xfrm>
        </p:grpSpPr>
        <p:sp>
          <p:nvSpPr>
            <p:cNvPr id="24" name="矩形 23" descr="PLACEHOLDER">
              <a:extLst>
                <a:ext uri="{FF2B5EF4-FFF2-40B4-BE49-F238E27FC236}">
                  <a16:creationId xmlns:a16="http://schemas.microsoft.com/office/drawing/2014/main" id="{BA9CB321-0ADC-41C5-9B42-F355491E0B8F}"/>
                </a:ext>
              </a:extLst>
            </p:cNvPr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椭圆 24" descr="PLACEHOLDER">
              <a:extLst>
                <a:ext uri="{FF2B5EF4-FFF2-40B4-BE49-F238E27FC236}">
                  <a16:creationId xmlns:a16="http://schemas.microsoft.com/office/drawing/2014/main" id="{59CC89A9-89C8-4A3B-BAD0-55555D73B11C}"/>
                </a:ext>
              </a:extLst>
            </p:cNvPr>
            <p:cNvSpPr/>
            <p:nvPr/>
          </p:nvSpPr>
          <p:spPr>
            <a:xfrm>
              <a:off x="89217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椭圆 25" descr="PLACEHOLDER">
              <a:extLst>
                <a:ext uri="{FF2B5EF4-FFF2-40B4-BE49-F238E27FC236}">
                  <a16:creationId xmlns:a16="http://schemas.microsoft.com/office/drawing/2014/main" id="{7BDC1CAB-D74F-42F0-8B8B-A3BE79C36D95}"/>
                </a:ext>
              </a:extLst>
            </p:cNvPr>
            <p:cNvSpPr/>
            <p:nvPr/>
          </p:nvSpPr>
          <p:spPr>
            <a:xfrm>
              <a:off x="171132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椭圆 26" descr="PLACEHOLDER">
              <a:extLst>
                <a:ext uri="{FF2B5EF4-FFF2-40B4-BE49-F238E27FC236}">
                  <a16:creationId xmlns:a16="http://schemas.microsoft.com/office/drawing/2014/main" id="{6EC266D0-F197-46E0-8F3E-0A0B1EB27E1F}"/>
                </a:ext>
              </a:extLst>
            </p:cNvPr>
            <p:cNvSpPr/>
            <p:nvPr/>
          </p:nvSpPr>
          <p:spPr>
            <a:xfrm>
              <a:off x="89217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椭圆 27" descr="PLACEHOLDER">
              <a:extLst>
                <a:ext uri="{FF2B5EF4-FFF2-40B4-BE49-F238E27FC236}">
                  <a16:creationId xmlns:a16="http://schemas.microsoft.com/office/drawing/2014/main" id="{110CEB35-CAEE-48C9-B946-3ABCA83DA1B2}"/>
                </a:ext>
              </a:extLst>
            </p:cNvPr>
            <p:cNvSpPr/>
            <p:nvPr/>
          </p:nvSpPr>
          <p:spPr>
            <a:xfrm>
              <a:off x="171132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椭圆 28" descr="PLACEHOLDER">
              <a:extLst>
                <a:ext uri="{FF2B5EF4-FFF2-40B4-BE49-F238E27FC236}">
                  <a16:creationId xmlns:a16="http://schemas.microsoft.com/office/drawing/2014/main" id="{F0DB4A62-99BB-4DA4-ADC4-3941E0399CB0}"/>
                </a:ext>
              </a:extLst>
            </p:cNvPr>
            <p:cNvSpPr/>
            <p:nvPr/>
          </p:nvSpPr>
          <p:spPr>
            <a:xfrm>
              <a:off x="1301750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椭圆 29" descr="PLACEHOLDER">
              <a:extLst>
                <a:ext uri="{FF2B5EF4-FFF2-40B4-BE49-F238E27FC236}">
                  <a16:creationId xmlns:a16="http://schemas.microsoft.com/office/drawing/2014/main" id="{84D238EF-EC9A-4762-AB7A-1F8BE528D534}"/>
                </a:ext>
              </a:extLst>
            </p:cNvPr>
            <p:cNvSpPr/>
            <p:nvPr/>
          </p:nvSpPr>
          <p:spPr>
            <a:xfrm>
              <a:off x="1301750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椭圆 30" descr="PLACEHOLDER">
              <a:extLst>
                <a:ext uri="{FF2B5EF4-FFF2-40B4-BE49-F238E27FC236}">
                  <a16:creationId xmlns:a16="http://schemas.microsoft.com/office/drawing/2014/main" id="{EAF9F4F7-FA39-432C-B159-DC084D6A44D7}"/>
                </a:ext>
              </a:extLst>
            </p:cNvPr>
            <p:cNvSpPr/>
            <p:nvPr/>
          </p:nvSpPr>
          <p:spPr>
            <a:xfrm>
              <a:off x="89217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椭圆 31" descr="PLACEHOLDER">
              <a:extLst>
                <a:ext uri="{FF2B5EF4-FFF2-40B4-BE49-F238E27FC236}">
                  <a16:creationId xmlns:a16="http://schemas.microsoft.com/office/drawing/2014/main" id="{AF3D8B9B-611F-45C1-AB16-F68E4717DB61}"/>
                </a:ext>
              </a:extLst>
            </p:cNvPr>
            <p:cNvSpPr/>
            <p:nvPr/>
          </p:nvSpPr>
          <p:spPr>
            <a:xfrm>
              <a:off x="171132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接连接符 32" descr="PLACEHOLDER">
              <a:extLst>
                <a:ext uri="{FF2B5EF4-FFF2-40B4-BE49-F238E27FC236}">
                  <a16:creationId xmlns:a16="http://schemas.microsoft.com/office/drawing/2014/main" id="{BA798D46-9382-4C4C-8DF2-93AE298633CA}"/>
                </a:ext>
              </a:extLst>
            </p:cNvPr>
            <p:cNvCxnSpPr/>
            <p:nvPr/>
          </p:nvCxnSpPr>
          <p:spPr>
            <a:xfrm flipV="1">
              <a:off x="1381125" y="9334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箭头: 环形 33" descr="PLACEHOLDER">
              <a:extLst>
                <a:ext uri="{FF2B5EF4-FFF2-40B4-BE49-F238E27FC236}">
                  <a16:creationId xmlns:a16="http://schemas.microsoft.com/office/drawing/2014/main" id="{E2FD55DE-283A-444B-8B8A-B212B690AF4D}"/>
                </a:ext>
              </a:extLst>
            </p:cNvPr>
            <p:cNvSpPr/>
            <p:nvPr/>
          </p:nvSpPr>
          <p:spPr>
            <a:xfrm>
              <a:off x="1182688" y="6556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组合 46" descr="PLACEHOLDER">
            <a:extLst>
              <a:ext uri="{FF2B5EF4-FFF2-40B4-BE49-F238E27FC236}">
                <a16:creationId xmlns:a16="http://schemas.microsoft.com/office/drawing/2014/main" id="{BFBA382D-BBB4-461E-8C2C-A7D7EA4237B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11325" y="655638"/>
            <a:ext cx="977900" cy="1652587"/>
            <a:chOff x="1711325" y="655638"/>
            <a:chExt cx="977900" cy="1652587"/>
          </a:xfrm>
        </p:grpSpPr>
        <p:sp>
          <p:nvSpPr>
            <p:cNvPr id="36" name="矩形 35" descr="PLACEHOLDER">
              <a:extLst>
                <a:ext uri="{FF2B5EF4-FFF2-40B4-BE49-F238E27FC236}">
                  <a16:creationId xmlns:a16="http://schemas.microsoft.com/office/drawing/2014/main" id="{3BA0C76D-37FF-44CF-85FD-ABE99795AF9C}"/>
                </a:ext>
              </a:extLst>
            </p:cNvPr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椭圆 36" descr="PLACEHOLDER">
              <a:extLst>
                <a:ext uri="{FF2B5EF4-FFF2-40B4-BE49-F238E27FC236}">
                  <a16:creationId xmlns:a16="http://schemas.microsoft.com/office/drawing/2014/main" id="{66D15213-6FC4-410A-93F6-3667ECC73E91}"/>
                </a:ext>
              </a:extLst>
            </p:cNvPr>
            <p:cNvSpPr/>
            <p:nvPr/>
          </p:nvSpPr>
          <p:spPr>
            <a:xfrm>
              <a:off x="171132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椭圆 37" descr="PLACEHOLDER">
              <a:extLst>
                <a:ext uri="{FF2B5EF4-FFF2-40B4-BE49-F238E27FC236}">
                  <a16:creationId xmlns:a16="http://schemas.microsoft.com/office/drawing/2014/main" id="{6ED1521D-6847-4BDC-B2C9-A874A4C1D01F}"/>
                </a:ext>
              </a:extLst>
            </p:cNvPr>
            <p:cNvSpPr/>
            <p:nvPr/>
          </p:nvSpPr>
          <p:spPr>
            <a:xfrm>
              <a:off x="253047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椭圆 38" descr="PLACEHOLDER">
              <a:extLst>
                <a:ext uri="{FF2B5EF4-FFF2-40B4-BE49-F238E27FC236}">
                  <a16:creationId xmlns:a16="http://schemas.microsoft.com/office/drawing/2014/main" id="{1D6F1777-7EBA-42AF-942A-2B258175EA88}"/>
                </a:ext>
              </a:extLst>
            </p:cNvPr>
            <p:cNvSpPr/>
            <p:nvPr/>
          </p:nvSpPr>
          <p:spPr>
            <a:xfrm>
              <a:off x="171132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椭圆 39" descr="PLACEHOLDER">
              <a:extLst>
                <a:ext uri="{FF2B5EF4-FFF2-40B4-BE49-F238E27FC236}">
                  <a16:creationId xmlns:a16="http://schemas.microsoft.com/office/drawing/2014/main" id="{238CEB32-6E9E-4035-849B-DCBF44749DE6}"/>
                </a:ext>
              </a:extLst>
            </p:cNvPr>
            <p:cNvSpPr/>
            <p:nvPr/>
          </p:nvSpPr>
          <p:spPr>
            <a:xfrm>
              <a:off x="253047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椭圆 40" descr="PLACEHOLDER">
              <a:extLst>
                <a:ext uri="{FF2B5EF4-FFF2-40B4-BE49-F238E27FC236}">
                  <a16:creationId xmlns:a16="http://schemas.microsoft.com/office/drawing/2014/main" id="{02369C58-116E-42EC-A486-6D8B1B197311}"/>
                </a:ext>
              </a:extLst>
            </p:cNvPr>
            <p:cNvSpPr/>
            <p:nvPr/>
          </p:nvSpPr>
          <p:spPr>
            <a:xfrm>
              <a:off x="2120900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椭圆 41" descr="PLACEHOLDER">
              <a:extLst>
                <a:ext uri="{FF2B5EF4-FFF2-40B4-BE49-F238E27FC236}">
                  <a16:creationId xmlns:a16="http://schemas.microsoft.com/office/drawing/2014/main" id="{4B20C1BA-90F3-450A-B0FA-EB89469B71D2}"/>
                </a:ext>
              </a:extLst>
            </p:cNvPr>
            <p:cNvSpPr/>
            <p:nvPr/>
          </p:nvSpPr>
          <p:spPr>
            <a:xfrm>
              <a:off x="2120900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椭圆 42" descr="PLACEHOLDER">
              <a:extLst>
                <a:ext uri="{FF2B5EF4-FFF2-40B4-BE49-F238E27FC236}">
                  <a16:creationId xmlns:a16="http://schemas.microsoft.com/office/drawing/2014/main" id="{01F33288-3EAA-4F36-86F7-C581957F177D}"/>
                </a:ext>
              </a:extLst>
            </p:cNvPr>
            <p:cNvSpPr/>
            <p:nvPr/>
          </p:nvSpPr>
          <p:spPr>
            <a:xfrm>
              <a:off x="171132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椭圆 43" descr="PLACEHOLDER">
              <a:extLst>
                <a:ext uri="{FF2B5EF4-FFF2-40B4-BE49-F238E27FC236}">
                  <a16:creationId xmlns:a16="http://schemas.microsoft.com/office/drawing/2014/main" id="{121C3070-1479-4EB2-9C5F-FC0BA045A6F8}"/>
                </a:ext>
              </a:extLst>
            </p:cNvPr>
            <p:cNvSpPr/>
            <p:nvPr/>
          </p:nvSpPr>
          <p:spPr>
            <a:xfrm>
              <a:off x="253047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5" name="直接连接符 44" descr="PLACEHOLDER">
              <a:extLst>
                <a:ext uri="{FF2B5EF4-FFF2-40B4-BE49-F238E27FC236}">
                  <a16:creationId xmlns:a16="http://schemas.microsoft.com/office/drawing/2014/main" id="{6A025F92-44BE-431F-ABB1-ABA192553F4E}"/>
                </a:ext>
              </a:extLst>
            </p:cNvPr>
            <p:cNvCxnSpPr/>
            <p:nvPr/>
          </p:nvCxnSpPr>
          <p:spPr>
            <a:xfrm flipV="1">
              <a:off x="2200275" y="9334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箭头: 环形 45" descr="PLACEHOLDER">
              <a:extLst>
                <a:ext uri="{FF2B5EF4-FFF2-40B4-BE49-F238E27FC236}">
                  <a16:creationId xmlns:a16="http://schemas.microsoft.com/office/drawing/2014/main" id="{C412B836-22F2-4A44-824E-F89EE6D0F8E5}"/>
                </a:ext>
              </a:extLst>
            </p:cNvPr>
            <p:cNvSpPr/>
            <p:nvPr/>
          </p:nvSpPr>
          <p:spPr>
            <a:xfrm>
              <a:off x="2001838" y="6556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 descr="PLACEHOLDER">
            <a:extLst>
              <a:ext uri="{FF2B5EF4-FFF2-40B4-BE49-F238E27FC236}">
                <a16:creationId xmlns:a16="http://schemas.microsoft.com/office/drawing/2014/main" id="{B11C229B-FCAB-4E3C-A569-D94B93ACD18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530475" y="655638"/>
            <a:ext cx="977900" cy="1652587"/>
            <a:chOff x="2530475" y="655638"/>
            <a:chExt cx="977900" cy="1652587"/>
          </a:xfrm>
        </p:grpSpPr>
        <p:sp>
          <p:nvSpPr>
            <p:cNvPr id="48" name="矩形 47" descr="PLACEHOLDER">
              <a:extLst>
                <a:ext uri="{FF2B5EF4-FFF2-40B4-BE49-F238E27FC236}">
                  <a16:creationId xmlns:a16="http://schemas.microsoft.com/office/drawing/2014/main" id="{946EE191-BB08-45DC-BB18-952D0C2728FA}"/>
                </a:ext>
              </a:extLst>
            </p:cNvPr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椭圆 48" descr="PLACEHOLDER">
              <a:extLst>
                <a:ext uri="{FF2B5EF4-FFF2-40B4-BE49-F238E27FC236}">
                  <a16:creationId xmlns:a16="http://schemas.microsoft.com/office/drawing/2014/main" id="{19D13D2F-2FCF-456F-925D-36AB843F0962}"/>
                </a:ext>
              </a:extLst>
            </p:cNvPr>
            <p:cNvSpPr/>
            <p:nvPr/>
          </p:nvSpPr>
          <p:spPr>
            <a:xfrm>
              <a:off x="253047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椭圆 49" descr="PLACEHOLDER">
              <a:extLst>
                <a:ext uri="{FF2B5EF4-FFF2-40B4-BE49-F238E27FC236}">
                  <a16:creationId xmlns:a16="http://schemas.microsoft.com/office/drawing/2014/main" id="{F4811D26-8B4E-4F07-84DC-BA59C51F4D05}"/>
                </a:ext>
              </a:extLst>
            </p:cNvPr>
            <p:cNvSpPr/>
            <p:nvPr/>
          </p:nvSpPr>
          <p:spPr>
            <a:xfrm>
              <a:off x="334962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椭圆 50" descr="PLACEHOLDER">
              <a:extLst>
                <a:ext uri="{FF2B5EF4-FFF2-40B4-BE49-F238E27FC236}">
                  <a16:creationId xmlns:a16="http://schemas.microsoft.com/office/drawing/2014/main" id="{51010CBE-8D87-46CB-8F82-2D04132A1255}"/>
                </a:ext>
              </a:extLst>
            </p:cNvPr>
            <p:cNvSpPr/>
            <p:nvPr/>
          </p:nvSpPr>
          <p:spPr>
            <a:xfrm>
              <a:off x="253047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椭圆 51" descr="PLACEHOLDER">
              <a:extLst>
                <a:ext uri="{FF2B5EF4-FFF2-40B4-BE49-F238E27FC236}">
                  <a16:creationId xmlns:a16="http://schemas.microsoft.com/office/drawing/2014/main" id="{9B4E9A34-68BC-4628-B20C-BBDE5551EA97}"/>
                </a:ext>
              </a:extLst>
            </p:cNvPr>
            <p:cNvSpPr/>
            <p:nvPr/>
          </p:nvSpPr>
          <p:spPr>
            <a:xfrm>
              <a:off x="334962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椭圆 52" descr="PLACEHOLDER">
              <a:extLst>
                <a:ext uri="{FF2B5EF4-FFF2-40B4-BE49-F238E27FC236}">
                  <a16:creationId xmlns:a16="http://schemas.microsoft.com/office/drawing/2014/main" id="{D03BE2D3-5DBF-4C7A-A018-FE0BDA3DED03}"/>
                </a:ext>
              </a:extLst>
            </p:cNvPr>
            <p:cNvSpPr/>
            <p:nvPr/>
          </p:nvSpPr>
          <p:spPr>
            <a:xfrm>
              <a:off x="2940050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椭圆 53" descr="PLACEHOLDER">
              <a:extLst>
                <a:ext uri="{FF2B5EF4-FFF2-40B4-BE49-F238E27FC236}">
                  <a16:creationId xmlns:a16="http://schemas.microsoft.com/office/drawing/2014/main" id="{75888EA5-50C9-49B1-B751-A7F94688E3BA}"/>
                </a:ext>
              </a:extLst>
            </p:cNvPr>
            <p:cNvSpPr/>
            <p:nvPr/>
          </p:nvSpPr>
          <p:spPr>
            <a:xfrm>
              <a:off x="2940050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椭圆 54" descr="PLACEHOLDER">
              <a:extLst>
                <a:ext uri="{FF2B5EF4-FFF2-40B4-BE49-F238E27FC236}">
                  <a16:creationId xmlns:a16="http://schemas.microsoft.com/office/drawing/2014/main" id="{80B03550-8D0C-4F5F-AB6C-D34A7D8C8007}"/>
                </a:ext>
              </a:extLst>
            </p:cNvPr>
            <p:cNvSpPr/>
            <p:nvPr/>
          </p:nvSpPr>
          <p:spPr>
            <a:xfrm>
              <a:off x="253047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椭圆 55" descr="PLACEHOLDER">
              <a:extLst>
                <a:ext uri="{FF2B5EF4-FFF2-40B4-BE49-F238E27FC236}">
                  <a16:creationId xmlns:a16="http://schemas.microsoft.com/office/drawing/2014/main" id="{C9248532-8063-4C9A-870B-A4C6F25CF6C9}"/>
                </a:ext>
              </a:extLst>
            </p:cNvPr>
            <p:cNvSpPr/>
            <p:nvPr/>
          </p:nvSpPr>
          <p:spPr>
            <a:xfrm>
              <a:off x="334962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接连接符 56" descr="PLACEHOLDER">
              <a:extLst>
                <a:ext uri="{FF2B5EF4-FFF2-40B4-BE49-F238E27FC236}">
                  <a16:creationId xmlns:a16="http://schemas.microsoft.com/office/drawing/2014/main" id="{1865BAC1-256F-4119-94E0-1D76FC846148}"/>
                </a:ext>
              </a:extLst>
            </p:cNvPr>
            <p:cNvCxnSpPr/>
            <p:nvPr/>
          </p:nvCxnSpPr>
          <p:spPr>
            <a:xfrm flipV="1">
              <a:off x="3019425" y="9334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箭头: 环形 57" descr="PLACEHOLDER">
              <a:extLst>
                <a:ext uri="{FF2B5EF4-FFF2-40B4-BE49-F238E27FC236}">
                  <a16:creationId xmlns:a16="http://schemas.microsoft.com/office/drawing/2014/main" id="{51A7B449-B06E-46A9-B831-B6C0F1B2D51F}"/>
                </a:ext>
              </a:extLst>
            </p:cNvPr>
            <p:cNvSpPr/>
            <p:nvPr/>
          </p:nvSpPr>
          <p:spPr>
            <a:xfrm>
              <a:off x="2820988" y="6556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组合 70" descr="PLACEHOLDER">
            <a:extLst>
              <a:ext uri="{FF2B5EF4-FFF2-40B4-BE49-F238E27FC236}">
                <a16:creationId xmlns:a16="http://schemas.microsoft.com/office/drawing/2014/main" id="{6E7B8C5B-DFDE-4CAB-9405-B97B5FF8AA04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349625" y="655638"/>
            <a:ext cx="977900" cy="1652587"/>
            <a:chOff x="3349625" y="655638"/>
            <a:chExt cx="977900" cy="1652587"/>
          </a:xfrm>
        </p:grpSpPr>
        <p:sp>
          <p:nvSpPr>
            <p:cNvPr id="60" name="矩形 59" descr="PLACEHOLDER">
              <a:extLst>
                <a:ext uri="{FF2B5EF4-FFF2-40B4-BE49-F238E27FC236}">
                  <a16:creationId xmlns:a16="http://schemas.microsoft.com/office/drawing/2014/main" id="{F94385E0-F496-4609-80CD-3FC21B138399}"/>
                </a:ext>
              </a:extLst>
            </p:cNvPr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椭圆 60" descr="PLACEHOLDER">
              <a:extLst>
                <a:ext uri="{FF2B5EF4-FFF2-40B4-BE49-F238E27FC236}">
                  <a16:creationId xmlns:a16="http://schemas.microsoft.com/office/drawing/2014/main" id="{2BEAFFF5-5A53-4FCC-BEFB-5B0AC1834094}"/>
                </a:ext>
              </a:extLst>
            </p:cNvPr>
            <p:cNvSpPr/>
            <p:nvPr/>
          </p:nvSpPr>
          <p:spPr>
            <a:xfrm>
              <a:off x="334962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椭圆 61" descr="PLACEHOLDER">
              <a:extLst>
                <a:ext uri="{FF2B5EF4-FFF2-40B4-BE49-F238E27FC236}">
                  <a16:creationId xmlns:a16="http://schemas.microsoft.com/office/drawing/2014/main" id="{9E5D551B-11DC-4031-9105-C6000775EE88}"/>
                </a:ext>
              </a:extLst>
            </p:cNvPr>
            <p:cNvSpPr/>
            <p:nvPr/>
          </p:nvSpPr>
          <p:spPr>
            <a:xfrm>
              <a:off x="416877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椭圆 62" descr="PLACEHOLDER">
              <a:extLst>
                <a:ext uri="{FF2B5EF4-FFF2-40B4-BE49-F238E27FC236}">
                  <a16:creationId xmlns:a16="http://schemas.microsoft.com/office/drawing/2014/main" id="{2E662527-3895-4065-80B5-F5C3E1B6CB91}"/>
                </a:ext>
              </a:extLst>
            </p:cNvPr>
            <p:cNvSpPr/>
            <p:nvPr/>
          </p:nvSpPr>
          <p:spPr>
            <a:xfrm>
              <a:off x="334962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椭圆 63" descr="PLACEHOLDER">
              <a:extLst>
                <a:ext uri="{FF2B5EF4-FFF2-40B4-BE49-F238E27FC236}">
                  <a16:creationId xmlns:a16="http://schemas.microsoft.com/office/drawing/2014/main" id="{568E327B-20CC-47CF-9C98-939C705B22EB}"/>
                </a:ext>
              </a:extLst>
            </p:cNvPr>
            <p:cNvSpPr/>
            <p:nvPr/>
          </p:nvSpPr>
          <p:spPr>
            <a:xfrm>
              <a:off x="416877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椭圆 64" descr="PLACEHOLDER">
              <a:extLst>
                <a:ext uri="{FF2B5EF4-FFF2-40B4-BE49-F238E27FC236}">
                  <a16:creationId xmlns:a16="http://schemas.microsoft.com/office/drawing/2014/main" id="{1ACA2B7E-1660-4A4C-A070-C94DF929003A}"/>
                </a:ext>
              </a:extLst>
            </p:cNvPr>
            <p:cNvSpPr/>
            <p:nvPr/>
          </p:nvSpPr>
          <p:spPr>
            <a:xfrm>
              <a:off x="3759200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椭圆 65" descr="PLACEHOLDER">
              <a:extLst>
                <a:ext uri="{FF2B5EF4-FFF2-40B4-BE49-F238E27FC236}">
                  <a16:creationId xmlns:a16="http://schemas.microsoft.com/office/drawing/2014/main" id="{6B3435AF-A2E2-4244-9FE4-DAE27548AE45}"/>
                </a:ext>
              </a:extLst>
            </p:cNvPr>
            <p:cNvSpPr/>
            <p:nvPr/>
          </p:nvSpPr>
          <p:spPr>
            <a:xfrm>
              <a:off x="3759200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椭圆 66" descr="PLACEHOLDER">
              <a:extLst>
                <a:ext uri="{FF2B5EF4-FFF2-40B4-BE49-F238E27FC236}">
                  <a16:creationId xmlns:a16="http://schemas.microsoft.com/office/drawing/2014/main" id="{718F8598-AFD6-415D-8148-A2C0142C5001}"/>
                </a:ext>
              </a:extLst>
            </p:cNvPr>
            <p:cNvSpPr/>
            <p:nvPr/>
          </p:nvSpPr>
          <p:spPr>
            <a:xfrm>
              <a:off x="334962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椭圆 67" descr="PLACEHOLDER">
              <a:extLst>
                <a:ext uri="{FF2B5EF4-FFF2-40B4-BE49-F238E27FC236}">
                  <a16:creationId xmlns:a16="http://schemas.microsoft.com/office/drawing/2014/main" id="{6B29207B-597C-4F58-83C1-400FBC8FB60A}"/>
                </a:ext>
              </a:extLst>
            </p:cNvPr>
            <p:cNvSpPr/>
            <p:nvPr/>
          </p:nvSpPr>
          <p:spPr>
            <a:xfrm>
              <a:off x="416877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9" name="直接连接符 68" descr="PLACEHOLDER">
              <a:extLst>
                <a:ext uri="{FF2B5EF4-FFF2-40B4-BE49-F238E27FC236}">
                  <a16:creationId xmlns:a16="http://schemas.microsoft.com/office/drawing/2014/main" id="{02319823-9348-433C-ADD1-DF5B88373C5C}"/>
                </a:ext>
              </a:extLst>
            </p:cNvPr>
            <p:cNvCxnSpPr/>
            <p:nvPr/>
          </p:nvCxnSpPr>
          <p:spPr>
            <a:xfrm flipV="1">
              <a:off x="3838575" y="9334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箭头: 环形 69" descr="PLACEHOLDER">
              <a:extLst>
                <a:ext uri="{FF2B5EF4-FFF2-40B4-BE49-F238E27FC236}">
                  <a16:creationId xmlns:a16="http://schemas.microsoft.com/office/drawing/2014/main" id="{B3DDA035-5762-4033-BD89-A81E9637EAE3}"/>
                </a:ext>
              </a:extLst>
            </p:cNvPr>
            <p:cNvSpPr/>
            <p:nvPr/>
          </p:nvSpPr>
          <p:spPr>
            <a:xfrm>
              <a:off x="3640138" y="6556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组合 82" descr="PLACEHOLDER">
            <a:extLst>
              <a:ext uri="{FF2B5EF4-FFF2-40B4-BE49-F238E27FC236}">
                <a16:creationId xmlns:a16="http://schemas.microsoft.com/office/drawing/2014/main" id="{103E3372-4538-46BC-9B4C-A37B81D1D799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168775" y="655638"/>
            <a:ext cx="977900" cy="1652587"/>
            <a:chOff x="4168775" y="655638"/>
            <a:chExt cx="977900" cy="1652587"/>
          </a:xfrm>
        </p:grpSpPr>
        <p:sp>
          <p:nvSpPr>
            <p:cNvPr id="72" name="矩形 71" descr="PLACEHOLDER">
              <a:extLst>
                <a:ext uri="{FF2B5EF4-FFF2-40B4-BE49-F238E27FC236}">
                  <a16:creationId xmlns:a16="http://schemas.microsoft.com/office/drawing/2014/main" id="{74A992B5-F949-42C7-A17F-C820EAFCE096}"/>
                </a:ext>
              </a:extLst>
            </p:cNvPr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椭圆 72" descr="PLACEHOLDER">
              <a:extLst>
                <a:ext uri="{FF2B5EF4-FFF2-40B4-BE49-F238E27FC236}">
                  <a16:creationId xmlns:a16="http://schemas.microsoft.com/office/drawing/2014/main" id="{F502F74F-0C7F-4F56-A840-3A73AAD4E46D}"/>
                </a:ext>
              </a:extLst>
            </p:cNvPr>
            <p:cNvSpPr/>
            <p:nvPr/>
          </p:nvSpPr>
          <p:spPr>
            <a:xfrm>
              <a:off x="416877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椭圆 73" descr="PLACEHOLDER">
              <a:extLst>
                <a:ext uri="{FF2B5EF4-FFF2-40B4-BE49-F238E27FC236}">
                  <a16:creationId xmlns:a16="http://schemas.microsoft.com/office/drawing/2014/main" id="{1D452490-2CBE-4608-BF38-EB09A3B6F0D3}"/>
                </a:ext>
              </a:extLst>
            </p:cNvPr>
            <p:cNvSpPr/>
            <p:nvPr/>
          </p:nvSpPr>
          <p:spPr>
            <a:xfrm>
              <a:off x="498792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椭圆 74" descr="PLACEHOLDER">
              <a:extLst>
                <a:ext uri="{FF2B5EF4-FFF2-40B4-BE49-F238E27FC236}">
                  <a16:creationId xmlns:a16="http://schemas.microsoft.com/office/drawing/2014/main" id="{06EED715-1F7B-4CE2-B986-1764F408EE9B}"/>
                </a:ext>
              </a:extLst>
            </p:cNvPr>
            <p:cNvSpPr/>
            <p:nvPr/>
          </p:nvSpPr>
          <p:spPr>
            <a:xfrm>
              <a:off x="416877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椭圆 75" descr="PLACEHOLDER">
              <a:extLst>
                <a:ext uri="{FF2B5EF4-FFF2-40B4-BE49-F238E27FC236}">
                  <a16:creationId xmlns:a16="http://schemas.microsoft.com/office/drawing/2014/main" id="{CCBA9E37-B901-4955-9605-982590F46F65}"/>
                </a:ext>
              </a:extLst>
            </p:cNvPr>
            <p:cNvSpPr/>
            <p:nvPr/>
          </p:nvSpPr>
          <p:spPr>
            <a:xfrm>
              <a:off x="498792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椭圆 76" descr="PLACEHOLDER">
              <a:extLst>
                <a:ext uri="{FF2B5EF4-FFF2-40B4-BE49-F238E27FC236}">
                  <a16:creationId xmlns:a16="http://schemas.microsoft.com/office/drawing/2014/main" id="{F2D19382-2EA4-4D3C-9345-75656180AA11}"/>
                </a:ext>
              </a:extLst>
            </p:cNvPr>
            <p:cNvSpPr/>
            <p:nvPr/>
          </p:nvSpPr>
          <p:spPr>
            <a:xfrm>
              <a:off x="4578350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椭圆 77" descr="PLACEHOLDER">
              <a:extLst>
                <a:ext uri="{FF2B5EF4-FFF2-40B4-BE49-F238E27FC236}">
                  <a16:creationId xmlns:a16="http://schemas.microsoft.com/office/drawing/2014/main" id="{8FB6976A-BE62-4440-BB4E-08F94302844A}"/>
                </a:ext>
              </a:extLst>
            </p:cNvPr>
            <p:cNvSpPr/>
            <p:nvPr/>
          </p:nvSpPr>
          <p:spPr>
            <a:xfrm>
              <a:off x="4578350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椭圆 78" descr="PLACEHOLDER">
              <a:extLst>
                <a:ext uri="{FF2B5EF4-FFF2-40B4-BE49-F238E27FC236}">
                  <a16:creationId xmlns:a16="http://schemas.microsoft.com/office/drawing/2014/main" id="{658640BA-7CB7-40AC-AB11-CFDDCA78908C}"/>
                </a:ext>
              </a:extLst>
            </p:cNvPr>
            <p:cNvSpPr/>
            <p:nvPr/>
          </p:nvSpPr>
          <p:spPr>
            <a:xfrm>
              <a:off x="416877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椭圆 79" descr="PLACEHOLDER">
              <a:extLst>
                <a:ext uri="{FF2B5EF4-FFF2-40B4-BE49-F238E27FC236}">
                  <a16:creationId xmlns:a16="http://schemas.microsoft.com/office/drawing/2014/main" id="{79923A9B-BB1F-4EF4-8FB5-CE342275D36F}"/>
                </a:ext>
              </a:extLst>
            </p:cNvPr>
            <p:cNvSpPr/>
            <p:nvPr/>
          </p:nvSpPr>
          <p:spPr>
            <a:xfrm>
              <a:off x="498792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1" name="直接连接符 80" descr="PLACEHOLDER">
              <a:extLst>
                <a:ext uri="{FF2B5EF4-FFF2-40B4-BE49-F238E27FC236}">
                  <a16:creationId xmlns:a16="http://schemas.microsoft.com/office/drawing/2014/main" id="{B64E1B73-0D61-4E7C-B59F-9607B402D162}"/>
                </a:ext>
              </a:extLst>
            </p:cNvPr>
            <p:cNvCxnSpPr/>
            <p:nvPr/>
          </p:nvCxnSpPr>
          <p:spPr>
            <a:xfrm flipV="1">
              <a:off x="4657725" y="9334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箭头: 环形 81" descr="PLACEHOLDER">
              <a:extLst>
                <a:ext uri="{FF2B5EF4-FFF2-40B4-BE49-F238E27FC236}">
                  <a16:creationId xmlns:a16="http://schemas.microsoft.com/office/drawing/2014/main" id="{D4FA2FEA-CD3C-400C-8821-2F63DD62582F}"/>
                </a:ext>
              </a:extLst>
            </p:cNvPr>
            <p:cNvSpPr/>
            <p:nvPr/>
          </p:nvSpPr>
          <p:spPr>
            <a:xfrm>
              <a:off x="4459288" y="6556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8211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串聯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971550" y="1409700"/>
            <a:ext cx="4095750" cy="819150"/>
            <a:chOff x="971550" y="1409700"/>
            <a:chExt cx="4095750" cy="819150"/>
          </a:xfrm>
        </p:grpSpPr>
        <p:sp>
          <p:nvSpPr>
            <p:cNvPr id="6" name="矩形 5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FA79C2B-1CEC-46AF-9BE3-19F7EB307E9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797397" y="5705432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</a:rPr>
              <a:t>5.</a:t>
            </a:r>
            <a:r>
              <a:rPr lang="zh-CN" altLang="en-US" dirty="0">
                <a:solidFill>
                  <a:srgbClr val="000000"/>
                </a:solidFill>
              </a:rPr>
              <a:t>對齊   </a:t>
            </a:r>
            <a:r>
              <a:rPr lang="en-US" altLang="zh-CN" dirty="0">
                <a:solidFill>
                  <a:srgbClr val="000000"/>
                </a:solidFill>
              </a:rPr>
              <a:t>&gt; 3.</a:t>
            </a:r>
            <a:r>
              <a:rPr lang="zh-CN" altLang="en-US" dirty="0">
                <a:solidFill>
                  <a:srgbClr val="000000"/>
                </a:solidFill>
              </a:rPr>
              <a:t>向左鄰接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C84447-60F2-4C55-8325-3D014E476FE1}"/>
              </a:ext>
            </a:extLst>
          </p:cNvPr>
          <p:cNvSpPr/>
          <p:nvPr/>
        </p:nvSpPr>
        <p:spPr>
          <a:xfrm>
            <a:off x="3888954" y="6180463"/>
            <a:ext cx="2104222" cy="429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開始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排列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組合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 descr="PLACEHOLDER">
            <a:extLst>
              <a:ext uri="{FF2B5EF4-FFF2-40B4-BE49-F238E27FC236}">
                <a16:creationId xmlns:a16="http://schemas.microsoft.com/office/drawing/2014/main" id="{9F3511A3-C0FA-4F72-856A-5EA0FC599DB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33425" y="496888"/>
            <a:ext cx="4572000" cy="1970087"/>
            <a:chOff x="733425" y="496888"/>
            <a:chExt cx="4572000" cy="1970087"/>
          </a:xfrm>
        </p:grpSpPr>
        <p:sp>
          <p:nvSpPr>
            <p:cNvPr id="11" name="矩形 10" descr="PLACEHOLDER">
              <a:extLst>
                <a:ext uri="{FF2B5EF4-FFF2-40B4-BE49-F238E27FC236}">
                  <a16:creationId xmlns:a16="http://schemas.microsoft.com/office/drawing/2014/main" id="{D96F2325-AEDD-4299-B972-8F1AF0853DC8}"/>
                </a:ext>
              </a:extLst>
            </p:cNvPr>
            <p:cNvSpPr/>
            <p:nvPr/>
          </p:nvSpPr>
          <p:spPr>
            <a:xfrm>
              <a:off x="812800" y="1250950"/>
              <a:ext cx="4413250" cy="11366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椭圆 11" descr="PLACEHOLDER">
              <a:extLst>
                <a:ext uri="{FF2B5EF4-FFF2-40B4-BE49-F238E27FC236}">
                  <a16:creationId xmlns:a16="http://schemas.microsoft.com/office/drawing/2014/main" id="{49DEED93-0FD0-422B-8B3A-2B09759B8E5E}"/>
                </a:ext>
              </a:extLst>
            </p:cNvPr>
            <p:cNvSpPr/>
            <p:nvPr/>
          </p:nvSpPr>
          <p:spPr>
            <a:xfrm>
              <a:off x="733425" y="11715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椭圆 12" descr="PLACEHOLDER">
              <a:extLst>
                <a:ext uri="{FF2B5EF4-FFF2-40B4-BE49-F238E27FC236}">
                  <a16:creationId xmlns:a16="http://schemas.microsoft.com/office/drawing/2014/main" id="{AAEF482D-728A-4157-997F-CC3CA1FEABB4}"/>
                </a:ext>
              </a:extLst>
            </p:cNvPr>
            <p:cNvSpPr/>
            <p:nvPr/>
          </p:nvSpPr>
          <p:spPr>
            <a:xfrm>
              <a:off x="5146675" y="11715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椭圆 13" descr="PLACEHOLDER">
              <a:extLst>
                <a:ext uri="{FF2B5EF4-FFF2-40B4-BE49-F238E27FC236}">
                  <a16:creationId xmlns:a16="http://schemas.microsoft.com/office/drawing/2014/main" id="{09736BF3-A599-43BD-A96D-5231C3784003}"/>
                </a:ext>
              </a:extLst>
            </p:cNvPr>
            <p:cNvSpPr/>
            <p:nvPr/>
          </p:nvSpPr>
          <p:spPr>
            <a:xfrm>
              <a:off x="733425" y="23082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椭圆 14" descr="PLACEHOLDER">
              <a:extLst>
                <a:ext uri="{FF2B5EF4-FFF2-40B4-BE49-F238E27FC236}">
                  <a16:creationId xmlns:a16="http://schemas.microsoft.com/office/drawing/2014/main" id="{9D1224CE-4F3F-4755-A9F3-2AE4581AC24E}"/>
                </a:ext>
              </a:extLst>
            </p:cNvPr>
            <p:cNvSpPr/>
            <p:nvPr/>
          </p:nvSpPr>
          <p:spPr>
            <a:xfrm>
              <a:off x="5146675" y="23082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椭圆 15" descr="PLACEHOLDER">
              <a:extLst>
                <a:ext uri="{FF2B5EF4-FFF2-40B4-BE49-F238E27FC236}">
                  <a16:creationId xmlns:a16="http://schemas.microsoft.com/office/drawing/2014/main" id="{CCB1FB3D-DE45-4ACB-BE99-64B331FE9E47}"/>
                </a:ext>
              </a:extLst>
            </p:cNvPr>
            <p:cNvSpPr/>
            <p:nvPr/>
          </p:nvSpPr>
          <p:spPr>
            <a:xfrm>
              <a:off x="2940050" y="11715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椭圆 16" descr="PLACEHOLDER">
              <a:extLst>
                <a:ext uri="{FF2B5EF4-FFF2-40B4-BE49-F238E27FC236}">
                  <a16:creationId xmlns:a16="http://schemas.microsoft.com/office/drawing/2014/main" id="{BD352B2C-1190-490C-977C-C57573244F2F}"/>
                </a:ext>
              </a:extLst>
            </p:cNvPr>
            <p:cNvSpPr/>
            <p:nvPr/>
          </p:nvSpPr>
          <p:spPr>
            <a:xfrm>
              <a:off x="2940050" y="23082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椭圆 17" descr="PLACEHOLDER">
              <a:extLst>
                <a:ext uri="{FF2B5EF4-FFF2-40B4-BE49-F238E27FC236}">
                  <a16:creationId xmlns:a16="http://schemas.microsoft.com/office/drawing/2014/main" id="{DF7F9CE9-2D31-41BB-89DF-9E70E9FCEE79}"/>
                </a:ext>
              </a:extLst>
            </p:cNvPr>
            <p:cNvSpPr/>
            <p:nvPr/>
          </p:nvSpPr>
          <p:spPr>
            <a:xfrm>
              <a:off x="73342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椭圆 18" descr="PLACEHOLDER">
              <a:extLst>
                <a:ext uri="{FF2B5EF4-FFF2-40B4-BE49-F238E27FC236}">
                  <a16:creationId xmlns:a16="http://schemas.microsoft.com/office/drawing/2014/main" id="{ACDE17EB-D3BE-43E6-98F7-AA742647A438}"/>
                </a:ext>
              </a:extLst>
            </p:cNvPr>
            <p:cNvSpPr/>
            <p:nvPr/>
          </p:nvSpPr>
          <p:spPr>
            <a:xfrm>
              <a:off x="514667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接连接符 19" descr="PLACEHOLDER">
              <a:extLst>
                <a:ext uri="{FF2B5EF4-FFF2-40B4-BE49-F238E27FC236}">
                  <a16:creationId xmlns:a16="http://schemas.microsoft.com/office/drawing/2014/main" id="{E7446632-C223-4140-A5A0-5C3673FB8FB8}"/>
                </a:ext>
              </a:extLst>
            </p:cNvPr>
            <p:cNvCxnSpPr/>
            <p:nvPr/>
          </p:nvCxnSpPr>
          <p:spPr>
            <a:xfrm flipV="1">
              <a:off x="3019425" y="77470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箭头: 环形 20" descr="PLACEHOLDER">
              <a:extLst>
                <a:ext uri="{FF2B5EF4-FFF2-40B4-BE49-F238E27FC236}">
                  <a16:creationId xmlns:a16="http://schemas.microsoft.com/office/drawing/2014/main" id="{F5C8107F-2DFA-4215-9203-FB78148A2FB0}"/>
                </a:ext>
              </a:extLst>
            </p:cNvPr>
            <p:cNvSpPr/>
            <p:nvPr/>
          </p:nvSpPr>
          <p:spPr>
            <a:xfrm>
              <a:off x="2820988" y="49688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4457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串聯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971550" y="1409700"/>
            <a:ext cx="4095750" cy="819150"/>
            <a:chOff x="971550" y="1409700"/>
            <a:chExt cx="4095750" cy="819150"/>
          </a:xfrm>
        </p:grpSpPr>
        <p:sp>
          <p:nvSpPr>
            <p:cNvPr id="6" name="矩形 5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971550" y="2362200"/>
            <a:ext cx="4095750" cy="819150"/>
            <a:chOff x="971550" y="1409700"/>
            <a:chExt cx="4095750" cy="819150"/>
          </a:xfrm>
        </p:grpSpPr>
        <p:sp>
          <p:nvSpPr>
            <p:cNvPr id="12" name="矩形 11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1CB83798-83FE-4D97-B707-DAD7A858E81A}"/>
              </a:ext>
            </a:extLst>
          </p:cNvPr>
          <p:cNvSpPr/>
          <p:nvPr/>
        </p:nvSpPr>
        <p:spPr>
          <a:xfrm>
            <a:off x="1085850" y="6057900"/>
            <a:ext cx="4674870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保持垂直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：選取 </a:t>
            </a:r>
            <a:r>
              <a:rPr lang="en-US" altLang="zh-TW" dirty="0" err="1">
                <a:solidFill>
                  <a:schemeClr val="tx1"/>
                </a:solidFill>
              </a:rPr>
              <a:t>Shift+Ctrl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拖曳</a:t>
            </a:r>
          </a:p>
        </p:txBody>
      </p:sp>
      <p:grpSp>
        <p:nvGrpSpPr>
          <p:cNvPr id="27" name="组合 26" descr="PLACEHOLDER">
            <a:extLst>
              <a:ext uri="{FF2B5EF4-FFF2-40B4-BE49-F238E27FC236}">
                <a16:creationId xmlns:a16="http://schemas.microsoft.com/office/drawing/2014/main" id="{2FCD8B5A-20E0-4AFC-B58F-8A2F9CA6919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33425" y="1449388"/>
            <a:ext cx="4572000" cy="1970087"/>
            <a:chOff x="733425" y="1449388"/>
            <a:chExt cx="4572000" cy="1970087"/>
          </a:xfrm>
        </p:grpSpPr>
        <p:sp>
          <p:nvSpPr>
            <p:cNvPr id="3" name="矩形 2" descr="PLACEHOLDER">
              <a:extLst>
                <a:ext uri="{FF2B5EF4-FFF2-40B4-BE49-F238E27FC236}">
                  <a16:creationId xmlns:a16="http://schemas.microsoft.com/office/drawing/2014/main" id="{46BC0125-092C-486F-81B2-EADB5E0FE5E7}"/>
                </a:ext>
              </a:extLst>
            </p:cNvPr>
            <p:cNvSpPr/>
            <p:nvPr/>
          </p:nvSpPr>
          <p:spPr>
            <a:xfrm>
              <a:off x="812800" y="2203450"/>
              <a:ext cx="4413250" cy="11366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椭圆 3" descr="PLACEHOLDER">
              <a:extLst>
                <a:ext uri="{FF2B5EF4-FFF2-40B4-BE49-F238E27FC236}">
                  <a16:creationId xmlns:a16="http://schemas.microsoft.com/office/drawing/2014/main" id="{AF0DDB63-E1C2-46C2-B7FB-F21541C9C73B}"/>
                </a:ext>
              </a:extLst>
            </p:cNvPr>
            <p:cNvSpPr/>
            <p:nvPr/>
          </p:nvSpPr>
          <p:spPr>
            <a:xfrm>
              <a:off x="733425" y="21240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椭圆 17" descr="PLACEHOLDER">
              <a:extLst>
                <a:ext uri="{FF2B5EF4-FFF2-40B4-BE49-F238E27FC236}">
                  <a16:creationId xmlns:a16="http://schemas.microsoft.com/office/drawing/2014/main" id="{4FE066DE-456A-48E8-9B0C-C4956CDED7F7}"/>
                </a:ext>
              </a:extLst>
            </p:cNvPr>
            <p:cNvSpPr/>
            <p:nvPr/>
          </p:nvSpPr>
          <p:spPr>
            <a:xfrm>
              <a:off x="5146675" y="21240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椭圆 18" descr="PLACEHOLDER">
              <a:extLst>
                <a:ext uri="{FF2B5EF4-FFF2-40B4-BE49-F238E27FC236}">
                  <a16:creationId xmlns:a16="http://schemas.microsoft.com/office/drawing/2014/main" id="{7547547B-4920-4EBC-9E2F-95058A2EA803}"/>
                </a:ext>
              </a:extLst>
            </p:cNvPr>
            <p:cNvSpPr/>
            <p:nvPr/>
          </p:nvSpPr>
          <p:spPr>
            <a:xfrm>
              <a:off x="733425" y="32607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椭圆 19" descr="PLACEHOLDER">
              <a:extLst>
                <a:ext uri="{FF2B5EF4-FFF2-40B4-BE49-F238E27FC236}">
                  <a16:creationId xmlns:a16="http://schemas.microsoft.com/office/drawing/2014/main" id="{2CA96B81-467E-4CA5-A8C9-BD396B718FCD}"/>
                </a:ext>
              </a:extLst>
            </p:cNvPr>
            <p:cNvSpPr/>
            <p:nvPr/>
          </p:nvSpPr>
          <p:spPr>
            <a:xfrm>
              <a:off x="5146675" y="32607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椭圆 20" descr="PLACEHOLDER">
              <a:extLst>
                <a:ext uri="{FF2B5EF4-FFF2-40B4-BE49-F238E27FC236}">
                  <a16:creationId xmlns:a16="http://schemas.microsoft.com/office/drawing/2014/main" id="{0FA4E9F8-4CEE-475D-B306-E4D2CB2FF94E}"/>
                </a:ext>
              </a:extLst>
            </p:cNvPr>
            <p:cNvSpPr/>
            <p:nvPr/>
          </p:nvSpPr>
          <p:spPr>
            <a:xfrm>
              <a:off x="2940050" y="21240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椭圆 21" descr="PLACEHOLDER">
              <a:extLst>
                <a:ext uri="{FF2B5EF4-FFF2-40B4-BE49-F238E27FC236}">
                  <a16:creationId xmlns:a16="http://schemas.microsoft.com/office/drawing/2014/main" id="{C798EDF8-FF2D-465B-84BE-CC0C5049FAEF}"/>
                </a:ext>
              </a:extLst>
            </p:cNvPr>
            <p:cNvSpPr/>
            <p:nvPr/>
          </p:nvSpPr>
          <p:spPr>
            <a:xfrm>
              <a:off x="2940050" y="32607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椭圆 22" descr="PLACEHOLDER">
              <a:extLst>
                <a:ext uri="{FF2B5EF4-FFF2-40B4-BE49-F238E27FC236}">
                  <a16:creationId xmlns:a16="http://schemas.microsoft.com/office/drawing/2014/main" id="{3350EF52-10FE-4EBF-B8F6-F94EB34C0E17}"/>
                </a:ext>
              </a:extLst>
            </p:cNvPr>
            <p:cNvSpPr/>
            <p:nvPr/>
          </p:nvSpPr>
          <p:spPr>
            <a:xfrm>
              <a:off x="733425" y="26924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椭圆 23" descr="PLACEHOLDER">
              <a:extLst>
                <a:ext uri="{FF2B5EF4-FFF2-40B4-BE49-F238E27FC236}">
                  <a16:creationId xmlns:a16="http://schemas.microsoft.com/office/drawing/2014/main" id="{61ED3509-85C0-405E-BF52-0EF7BA7F3E08}"/>
                </a:ext>
              </a:extLst>
            </p:cNvPr>
            <p:cNvSpPr/>
            <p:nvPr/>
          </p:nvSpPr>
          <p:spPr>
            <a:xfrm>
              <a:off x="5146675" y="26924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接连接符 24" descr="PLACEHOLDER">
              <a:extLst>
                <a:ext uri="{FF2B5EF4-FFF2-40B4-BE49-F238E27FC236}">
                  <a16:creationId xmlns:a16="http://schemas.microsoft.com/office/drawing/2014/main" id="{4BBF30FD-BE3C-4EA3-951B-688712418BA1}"/>
                </a:ext>
              </a:extLst>
            </p:cNvPr>
            <p:cNvCxnSpPr/>
            <p:nvPr/>
          </p:nvCxnSpPr>
          <p:spPr>
            <a:xfrm flipV="1">
              <a:off x="3019425" y="172720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箭头: 环形 25" descr="PLACEHOLDER">
              <a:extLst>
                <a:ext uri="{FF2B5EF4-FFF2-40B4-BE49-F238E27FC236}">
                  <a16:creationId xmlns:a16="http://schemas.microsoft.com/office/drawing/2014/main" id="{3F474587-7C8B-499F-9ADE-1715413EBEC6}"/>
                </a:ext>
              </a:extLst>
            </p:cNvPr>
            <p:cNvSpPr/>
            <p:nvPr/>
          </p:nvSpPr>
          <p:spPr>
            <a:xfrm>
              <a:off x="2820988" y="144938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9754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串聯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971550" y="1409700"/>
            <a:ext cx="4095750" cy="819150"/>
            <a:chOff x="971550" y="1409700"/>
            <a:chExt cx="4095750" cy="819150"/>
          </a:xfrm>
        </p:grpSpPr>
        <p:sp>
          <p:nvSpPr>
            <p:cNvPr id="6" name="矩形 5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971550" y="2362200"/>
            <a:ext cx="4095750" cy="819150"/>
            <a:chOff x="971550" y="1409700"/>
            <a:chExt cx="4095750" cy="819150"/>
          </a:xfrm>
        </p:grpSpPr>
        <p:sp>
          <p:nvSpPr>
            <p:cNvPr id="12" name="矩形 11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971550" y="3333750"/>
            <a:ext cx="4095750" cy="819150"/>
            <a:chOff x="971550" y="1409700"/>
            <a:chExt cx="4095750" cy="819150"/>
          </a:xfrm>
        </p:grpSpPr>
        <p:sp>
          <p:nvSpPr>
            <p:cNvPr id="18" name="矩形 17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ED5E0DAD-E578-4F7B-B786-7879EA9C3DE5}"/>
              </a:ext>
            </a:extLst>
          </p:cNvPr>
          <p:cNvSpPr/>
          <p:nvPr/>
        </p:nvSpPr>
        <p:spPr>
          <a:xfrm>
            <a:off x="1085850" y="6057900"/>
            <a:ext cx="4674870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保持垂直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：選取 </a:t>
            </a:r>
            <a:r>
              <a:rPr lang="en-US" altLang="zh-TW" dirty="0" err="1">
                <a:solidFill>
                  <a:schemeClr val="tx1"/>
                </a:solidFill>
              </a:rPr>
              <a:t>Shift+Ctrl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拖曳</a:t>
            </a:r>
          </a:p>
        </p:txBody>
      </p:sp>
      <p:grpSp>
        <p:nvGrpSpPr>
          <p:cNvPr id="34" name="组合 33" descr="PLACEHOLDER">
            <a:extLst>
              <a:ext uri="{FF2B5EF4-FFF2-40B4-BE49-F238E27FC236}">
                <a16:creationId xmlns:a16="http://schemas.microsoft.com/office/drawing/2014/main" id="{88D24C4D-94ED-4920-8FF6-2F0B277B55C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33425" y="2420938"/>
            <a:ext cx="4572000" cy="1970087"/>
            <a:chOff x="733425" y="2420938"/>
            <a:chExt cx="4572000" cy="1970087"/>
          </a:xfrm>
        </p:grpSpPr>
        <p:sp>
          <p:nvSpPr>
            <p:cNvPr id="3" name="矩形 2" descr="PLACEHOLDER">
              <a:extLst>
                <a:ext uri="{FF2B5EF4-FFF2-40B4-BE49-F238E27FC236}">
                  <a16:creationId xmlns:a16="http://schemas.microsoft.com/office/drawing/2014/main" id="{264B72B4-F617-4C02-A449-A87F1AFD9E9A}"/>
                </a:ext>
              </a:extLst>
            </p:cNvPr>
            <p:cNvSpPr/>
            <p:nvPr/>
          </p:nvSpPr>
          <p:spPr>
            <a:xfrm>
              <a:off x="812800" y="3175000"/>
              <a:ext cx="4413250" cy="11366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椭圆 3" descr="PLACEHOLDER">
              <a:extLst>
                <a:ext uri="{FF2B5EF4-FFF2-40B4-BE49-F238E27FC236}">
                  <a16:creationId xmlns:a16="http://schemas.microsoft.com/office/drawing/2014/main" id="{6D8A1656-D58F-4B33-AD05-7146FFE0259F}"/>
                </a:ext>
              </a:extLst>
            </p:cNvPr>
            <p:cNvSpPr/>
            <p:nvPr/>
          </p:nvSpPr>
          <p:spPr>
            <a:xfrm>
              <a:off x="733425" y="30956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椭圆 24" descr="PLACEHOLDER">
              <a:extLst>
                <a:ext uri="{FF2B5EF4-FFF2-40B4-BE49-F238E27FC236}">
                  <a16:creationId xmlns:a16="http://schemas.microsoft.com/office/drawing/2014/main" id="{069853C2-EEB6-4822-A1B9-6F4E45E8623F}"/>
                </a:ext>
              </a:extLst>
            </p:cNvPr>
            <p:cNvSpPr/>
            <p:nvPr/>
          </p:nvSpPr>
          <p:spPr>
            <a:xfrm>
              <a:off x="5146675" y="30956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椭圆 25" descr="PLACEHOLDER">
              <a:extLst>
                <a:ext uri="{FF2B5EF4-FFF2-40B4-BE49-F238E27FC236}">
                  <a16:creationId xmlns:a16="http://schemas.microsoft.com/office/drawing/2014/main" id="{CC1CC010-0969-427B-8F37-967D39A609AD}"/>
                </a:ext>
              </a:extLst>
            </p:cNvPr>
            <p:cNvSpPr/>
            <p:nvPr/>
          </p:nvSpPr>
          <p:spPr>
            <a:xfrm>
              <a:off x="733425" y="42322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椭圆 26" descr="PLACEHOLDER">
              <a:extLst>
                <a:ext uri="{FF2B5EF4-FFF2-40B4-BE49-F238E27FC236}">
                  <a16:creationId xmlns:a16="http://schemas.microsoft.com/office/drawing/2014/main" id="{72F8AD67-C647-4F5B-B53C-B20353477B6C}"/>
                </a:ext>
              </a:extLst>
            </p:cNvPr>
            <p:cNvSpPr/>
            <p:nvPr/>
          </p:nvSpPr>
          <p:spPr>
            <a:xfrm>
              <a:off x="5146675" y="42322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椭圆 27" descr="PLACEHOLDER">
              <a:extLst>
                <a:ext uri="{FF2B5EF4-FFF2-40B4-BE49-F238E27FC236}">
                  <a16:creationId xmlns:a16="http://schemas.microsoft.com/office/drawing/2014/main" id="{3953E45D-B8A3-4F28-A139-85A73DD982A6}"/>
                </a:ext>
              </a:extLst>
            </p:cNvPr>
            <p:cNvSpPr/>
            <p:nvPr/>
          </p:nvSpPr>
          <p:spPr>
            <a:xfrm>
              <a:off x="2940050" y="30956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椭圆 28" descr="PLACEHOLDER">
              <a:extLst>
                <a:ext uri="{FF2B5EF4-FFF2-40B4-BE49-F238E27FC236}">
                  <a16:creationId xmlns:a16="http://schemas.microsoft.com/office/drawing/2014/main" id="{5CC2434D-01BB-4082-9ADC-66429D62A86D}"/>
                </a:ext>
              </a:extLst>
            </p:cNvPr>
            <p:cNvSpPr/>
            <p:nvPr/>
          </p:nvSpPr>
          <p:spPr>
            <a:xfrm>
              <a:off x="2940050" y="42322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椭圆 29" descr="PLACEHOLDER">
              <a:extLst>
                <a:ext uri="{FF2B5EF4-FFF2-40B4-BE49-F238E27FC236}">
                  <a16:creationId xmlns:a16="http://schemas.microsoft.com/office/drawing/2014/main" id="{D22317D6-5EFB-43D3-ACA5-C697F6881770}"/>
                </a:ext>
              </a:extLst>
            </p:cNvPr>
            <p:cNvSpPr/>
            <p:nvPr/>
          </p:nvSpPr>
          <p:spPr>
            <a:xfrm>
              <a:off x="733425" y="366395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椭圆 30" descr="PLACEHOLDER">
              <a:extLst>
                <a:ext uri="{FF2B5EF4-FFF2-40B4-BE49-F238E27FC236}">
                  <a16:creationId xmlns:a16="http://schemas.microsoft.com/office/drawing/2014/main" id="{6B23500E-949E-4ACE-803D-4052F579748B}"/>
                </a:ext>
              </a:extLst>
            </p:cNvPr>
            <p:cNvSpPr/>
            <p:nvPr/>
          </p:nvSpPr>
          <p:spPr>
            <a:xfrm>
              <a:off x="5146675" y="366395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接连接符 31" descr="PLACEHOLDER">
              <a:extLst>
                <a:ext uri="{FF2B5EF4-FFF2-40B4-BE49-F238E27FC236}">
                  <a16:creationId xmlns:a16="http://schemas.microsoft.com/office/drawing/2014/main" id="{D886D501-BD52-4141-8E4C-5C07E5526B7B}"/>
                </a:ext>
              </a:extLst>
            </p:cNvPr>
            <p:cNvCxnSpPr/>
            <p:nvPr/>
          </p:nvCxnSpPr>
          <p:spPr>
            <a:xfrm flipV="1">
              <a:off x="3019425" y="26987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箭头: 环形 32" descr="PLACEHOLDER">
              <a:extLst>
                <a:ext uri="{FF2B5EF4-FFF2-40B4-BE49-F238E27FC236}">
                  <a16:creationId xmlns:a16="http://schemas.microsoft.com/office/drawing/2014/main" id="{F7CFD9A8-B652-4DCC-A336-0615647975DF}"/>
                </a:ext>
              </a:extLst>
            </p:cNvPr>
            <p:cNvSpPr/>
            <p:nvPr/>
          </p:nvSpPr>
          <p:spPr>
            <a:xfrm>
              <a:off x="2820988" y="24209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7526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串聯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971550" y="1409700"/>
            <a:ext cx="4095750" cy="819150"/>
            <a:chOff x="971550" y="1409700"/>
            <a:chExt cx="4095750" cy="819150"/>
          </a:xfrm>
        </p:grpSpPr>
        <p:sp>
          <p:nvSpPr>
            <p:cNvPr id="6" name="矩形 5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971550" y="2362200"/>
            <a:ext cx="4095750" cy="819150"/>
            <a:chOff x="971550" y="1409700"/>
            <a:chExt cx="4095750" cy="819150"/>
          </a:xfrm>
        </p:grpSpPr>
        <p:sp>
          <p:nvSpPr>
            <p:cNvPr id="12" name="矩形 11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971550" y="3333750"/>
            <a:ext cx="4095750" cy="819150"/>
            <a:chOff x="971550" y="1409700"/>
            <a:chExt cx="4095750" cy="819150"/>
          </a:xfrm>
        </p:grpSpPr>
        <p:sp>
          <p:nvSpPr>
            <p:cNvPr id="18" name="矩形 17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971550" y="4267200"/>
            <a:ext cx="4095750" cy="819150"/>
            <a:chOff x="971550" y="1409700"/>
            <a:chExt cx="4095750" cy="819150"/>
          </a:xfrm>
        </p:grpSpPr>
        <p:sp>
          <p:nvSpPr>
            <p:cNvPr id="24" name="矩形 23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08B31FC2-3C5E-4C39-A70B-6748DC6FACDE}"/>
              </a:ext>
            </a:extLst>
          </p:cNvPr>
          <p:cNvSpPr/>
          <p:nvPr/>
        </p:nvSpPr>
        <p:spPr>
          <a:xfrm>
            <a:off x="1085850" y="6057900"/>
            <a:ext cx="4674870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保持垂直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：選取 </a:t>
            </a:r>
            <a:r>
              <a:rPr lang="en-US" altLang="zh-TW" dirty="0" err="1">
                <a:solidFill>
                  <a:schemeClr val="tx1"/>
                </a:solidFill>
              </a:rPr>
              <a:t>Shift+Ctrl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拖曳</a:t>
            </a:r>
          </a:p>
        </p:txBody>
      </p:sp>
      <p:grpSp>
        <p:nvGrpSpPr>
          <p:cNvPr id="40" name="组合 39" descr="PLACEHOLDER">
            <a:extLst>
              <a:ext uri="{FF2B5EF4-FFF2-40B4-BE49-F238E27FC236}">
                <a16:creationId xmlns:a16="http://schemas.microsoft.com/office/drawing/2014/main" id="{877C63E2-D303-4BE1-AA83-3A2A16A096E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33425" y="3354388"/>
            <a:ext cx="4572000" cy="1970087"/>
            <a:chOff x="733425" y="3354388"/>
            <a:chExt cx="4572000" cy="1970087"/>
          </a:xfrm>
        </p:grpSpPr>
        <p:sp>
          <p:nvSpPr>
            <p:cNvPr id="3" name="矩形 2" descr="PLACEHOLDER">
              <a:extLst>
                <a:ext uri="{FF2B5EF4-FFF2-40B4-BE49-F238E27FC236}">
                  <a16:creationId xmlns:a16="http://schemas.microsoft.com/office/drawing/2014/main" id="{96B2D2DF-0BA1-4B23-9A0F-30058BB1B700}"/>
                </a:ext>
              </a:extLst>
            </p:cNvPr>
            <p:cNvSpPr/>
            <p:nvPr/>
          </p:nvSpPr>
          <p:spPr>
            <a:xfrm>
              <a:off x="812800" y="4108450"/>
              <a:ext cx="4413250" cy="11366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椭圆 3" descr="PLACEHOLDER">
              <a:extLst>
                <a:ext uri="{FF2B5EF4-FFF2-40B4-BE49-F238E27FC236}">
                  <a16:creationId xmlns:a16="http://schemas.microsoft.com/office/drawing/2014/main" id="{4952106F-3814-4E8E-B686-DD7EF37D3C10}"/>
                </a:ext>
              </a:extLst>
            </p:cNvPr>
            <p:cNvSpPr/>
            <p:nvPr/>
          </p:nvSpPr>
          <p:spPr>
            <a:xfrm>
              <a:off x="733425" y="40290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椭圆 30" descr="PLACEHOLDER">
              <a:extLst>
                <a:ext uri="{FF2B5EF4-FFF2-40B4-BE49-F238E27FC236}">
                  <a16:creationId xmlns:a16="http://schemas.microsoft.com/office/drawing/2014/main" id="{FA575CA5-F9D7-44F4-9C26-04DEEB7971CF}"/>
                </a:ext>
              </a:extLst>
            </p:cNvPr>
            <p:cNvSpPr/>
            <p:nvPr/>
          </p:nvSpPr>
          <p:spPr>
            <a:xfrm>
              <a:off x="5146675" y="40290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椭圆 31" descr="PLACEHOLDER">
              <a:extLst>
                <a:ext uri="{FF2B5EF4-FFF2-40B4-BE49-F238E27FC236}">
                  <a16:creationId xmlns:a16="http://schemas.microsoft.com/office/drawing/2014/main" id="{7B9738EC-F133-4F2C-AFC9-9EE2E69BAD30}"/>
                </a:ext>
              </a:extLst>
            </p:cNvPr>
            <p:cNvSpPr/>
            <p:nvPr/>
          </p:nvSpPr>
          <p:spPr>
            <a:xfrm>
              <a:off x="733425" y="51657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椭圆 32" descr="PLACEHOLDER">
              <a:extLst>
                <a:ext uri="{FF2B5EF4-FFF2-40B4-BE49-F238E27FC236}">
                  <a16:creationId xmlns:a16="http://schemas.microsoft.com/office/drawing/2014/main" id="{45D1228C-2E64-48A4-B23B-747689A4448F}"/>
                </a:ext>
              </a:extLst>
            </p:cNvPr>
            <p:cNvSpPr/>
            <p:nvPr/>
          </p:nvSpPr>
          <p:spPr>
            <a:xfrm>
              <a:off x="5146675" y="51657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椭圆 33" descr="PLACEHOLDER">
              <a:extLst>
                <a:ext uri="{FF2B5EF4-FFF2-40B4-BE49-F238E27FC236}">
                  <a16:creationId xmlns:a16="http://schemas.microsoft.com/office/drawing/2014/main" id="{2C983A42-440C-4EE5-8EAC-F8C1C8304AFF}"/>
                </a:ext>
              </a:extLst>
            </p:cNvPr>
            <p:cNvSpPr/>
            <p:nvPr/>
          </p:nvSpPr>
          <p:spPr>
            <a:xfrm>
              <a:off x="2940050" y="40290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椭圆 34" descr="PLACEHOLDER">
              <a:extLst>
                <a:ext uri="{FF2B5EF4-FFF2-40B4-BE49-F238E27FC236}">
                  <a16:creationId xmlns:a16="http://schemas.microsoft.com/office/drawing/2014/main" id="{5838C465-B04D-46DE-9157-2D8CA2CDE3B6}"/>
                </a:ext>
              </a:extLst>
            </p:cNvPr>
            <p:cNvSpPr/>
            <p:nvPr/>
          </p:nvSpPr>
          <p:spPr>
            <a:xfrm>
              <a:off x="2940050" y="51657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椭圆 35" descr="PLACEHOLDER">
              <a:extLst>
                <a:ext uri="{FF2B5EF4-FFF2-40B4-BE49-F238E27FC236}">
                  <a16:creationId xmlns:a16="http://schemas.microsoft.com/office/drawing/2014/main" id="{989E7EFD-6C34-498F-99D6-A4AFD1C2ABAE}"/>
                </a:ext>
              </a:extLst>
            </p:cNvPr>
            <p:cNvSpPr/>
            <p:nvPr/>
          </p:nvSpPr>
          <p:spPr>
            <a:xfrm>
              <a:off x="733425" y="45974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椭圆 36" descr="PLACEHOLDER">
              <a:extLst>
                <a:ext uri="{FF2B5EF4-FFF2-40B4-BE49-F238E27FC236}">
                  <a16:creationId xmlns:a16="http://schemas.microsoft.com/office/drawing/2014/main" id="{E1018449-24C7-48EE-A635-DDF85AB1DE09}"/>
                </a:ext>
              </a:extLst>
            </p:cNvPr>
            <p:cNvSpPr/>
            <p:nvPr/>
          </p:nvSpPr>
          <p:spPr>
            <a:xfrm>
              <a:off x="5146675" y="45974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接连接符 37" descr="PLACEHOLDER">
              <a:extLst>
                <a:ext uri="{FF2B5EF4-FFF2-40B4-BE49-F238E27FC236}">
                  <a16:creationId xmlns:a16="http://schemas.microsoft.com/office/drawing/2014/main" id="{5B251597-757D-4085-8079-BFDB6EEC1FF9}"/>
                </a:ext>
              </a:extLst>
            </p:cNvPr>
            <p:cNvCxnSpPr/>
            <p:nvPr/>
          </p:nvCxnSpPr>
          <p:spPr>
            <a:xfrm flipV="1">
              <a:off x="3019425" y="363220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箭头: 环形 38" descr="PLACEHOLDER">
              <a:extLst>
                <a:ext uri="{FF2B5EF4-FFF2-40B4-BE49-F238E27FC236}">
                  <a16:creationId xmlns:a16="http://schemas.microsoft.com/office/drawing/2014/main" id="{1655C630-5D58-483B-9ADB-3B0B0E7211E8}"/>
                </a:ext>
              </a:extLst>
            </p:cNvPr>
            <p:cNvSpPr/>
            <p:nvPr/>
          </p:nvSpPr>
          <p:spPr>
            <a:xfrm>
              <a:off x="2820988" y="335438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1114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串聯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971550" y="1409700"/>
            <a:ext cx="4095750" cy="819150"/>
            <a:chOff x="971550" y="1409700"/>
            <a:chExt cx="4095750" cy="819150"/>
          </a:xfrm>
        </p:grpSpPr>
        <p:sp>
          <p:nvSpPr>
            <p:cNvPr id="6" name="矩形 5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971550" y="2362200"/>
            <a:ext cx="4095750" cy="819150"/>
            <a:chOff x="971550" y="1409700"/>
            <a:chExt cx="4095750" cy="819150"/>
          </a:xfrm>
        </p:grpSpPr>
        <p:sp>
          <p:nvSpPr>
            <p:cNvPr id="12" name="矩形 11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971550" y="3333750"/>
            <a:ext cx="4095750" cy="819150"/>
            <a:chOff x="971550" y="1409700"/>
            <a:chExt cx="4095750" cy="819150"/>
          </a:xfrm>
        </p:grpSpPr>
        <p:sp>
          <p:nvSpPr>
            <p:cNvPr id="18" name="矩形 17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971550" y="4267200"/>
            <a:ext cx="4095750" cy="819150"/>
            <a:chOff x="971550" y="1409700"/>
            <a:chExt cx="4095750" cy="819150"/>
          </a:xfrm>
        </p:grpSpPr>
        <p:sp>
          <p:nvSpPr>
            <p:cNvPr id="24" name="矩形 23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971550" y="5238750"/>
            <a:ext cx="4095750" cy="819150"/>
            <a:chOff x="971550" y="1409700"/>
            <a:chExt cx="4095750" cy="819150"/>
          </a:xfrm>
        </p:grpSpPr>
        <p:sp>
          <p:nvSpPr>
            <p:cNvPr id="30" name="矩形 29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6F3CAFC5-BE4F-4BB3-9DA6-5CE7995453CF}"/>
              </a:ext>
            </a:extLst>
          </p:cNvPr>
          <p:cNvSpPr/>
          <p:nvPr/>
        </p:nvSpPr>
        <p:spPr>
          <a:xfrm>
            <a:off x="1085850" y="6057900"/>
            <a:ext cx="4674870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保持垂直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：選取 </a:t>
            </a:r>
            <a:r>
              <a:rPr lang="en-US" altLang="zh-TW" dirty="0" err="1">
                <a:solidFill>
                  <a:schemeClr val="tx1"/>
                </a:solidFill>
              </a:rPr>
              <a:t>Shift+Ctrl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拖曳</a:t>
            </a:r>
          </a:p>
        </p:txBody>
      </p:sp>
      <p:grpSp>
        <p:nvGrpSpPr>
          <p:cNvPr id="45" name="组合 44" descr="PLACEHOLDER">
            <a:extLst>
              <a:ext uri="{FF2B5EF4-FFF2-40B4-BE49-F238E27FC236}">
                <a16:creationId xmlns:a16="http://schemas.microsoft.com/office/drawing/2014/main" id="{1164296F-A6E2-44A8-8211-DD6F5CC70B3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33425" y="4325938"/>
            <a:ext cx="4572000" cy="1970087"/>
            <a:chOff x="733425" y="4325938"/>
            <a:chExt cx="4572000" cy="1970087"/>
          </a:xfrm>
        </p:grpSpPr>
        <p:sp>
          <p:nvSpPr>
            <p:cNvPr id="3" name="矩形 2" descr="PLACEHOLDER">
              <a:extLst>
                <a:ext uri="{FF2B5EF4-FFF2-40B4-BE49-F238E27FC236}">
                  <a16:creationId xmlns:a16="http://schemas.microsoft.com/office/drawing/2014/main" id="{EDDF3A60-3700-45EE-B955-1268FB990320}"/>
                </a:ext>
              </a:extLst>
            </p:cNvPr>
            <p:cNvSpPr/>
            <p:nvPr/>
          </p:nvSpPr>
          <p:spPr>
            <a:xfrm>
              <a:off x="812800" y="5080000"/>
              <a:ext cx="4413250" cy="11366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椭圆 3" descr="PLACEHOLDER">
              <a:extLst>
                <a:ext uri="{FF2B5EF4-FFF2-40B4-BE49-F238E27FC236}">
                  <a16:creationId xmlns:a16="http://schemas.microsoft.com/office/drawing/2014/main" id="{FC9E3D6C-8076-496C-A89D-33B57C5BE111}"/>
                </a:ext>
              </a:extLst>
            </p:cNvPr>
            <p:cNvSpPr/>
            <p:nvPr/>
          </p:nvSpPr>
          <p:spPr>
            <a:xfrm>
              <a:off x="733425" y="50006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椭圆 35" descr="PLACEHOLDER">
              <a:extLst>
                <a:ext uri="{FF2B5EF4-FFF2-40B4-BE49-F238E27FC236}">
                  <a16:creationId xmlns:a16="http://schemas.microsoft.com/office/drawing/2014/main" id="{280FC189-63E3-4950-8995-97C4A793FB45}"/>
                </a:ext>
              </a:extLst>
            </p:cNvPr>
            <p:cNvSpPr/>
            <p:nvPr/>
          </p:nvSpPr>
          <p:spPr>
            <a:xfrm>
              <a:off x="5146675" y="50006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椭圆 36" descr="PLACEHOLDER">
              <a:extLst>
                <a:ext uri="{FF2B5EF4-FFF2-40B4-BE49-F238E27FC236}">
                  <a16:creationId xmlns:a16="http://schemas.microsoft.com/office/drawing/2014/main" id="{2C4AEF97-1A97-4734-A4EC-C5558C082768}"/>
                </a:ext>
              </a:extLst>
            </p:cNvPr>
            <p:cNvSpPr/>
            <p:nvPr/>
          </p:nvSpPr>
          <p:spPr>
            <a:xfrm>
              <a:off x="733425" y="61372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椭圆 37" descr="PLACEHOLDER">
              <a:extLst>
                <a:ext uri="{FF2B5EF4-FFF2-40B4-BE49-F238E27FC236}">
                  <a16:creationId xmlns:a16="http://schemas.microsoft.com/office/drawing/2014/main" id="{61BE402C-E9BC-4809-8A61-5A7451D8FE06}"/>
                </a:ext>
              </a:extLst>
            </p:cNvPr>
            <p:cNvSpPr/>
            <p:nvPr/>
          </p:nvSpPr>
          <p:spPr>
            <a:xfrm>
              <a:off x="5146675" y="61372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椭圆 38" descr="PLACEHOLDER">
              <a:extLst>
                <a:ext uri="{FF2B5EF4-FFF2-40B4-BE49-F238E27FC236}">
                  <a16:creationId xmlns:a16="http://schemas.microsoft.com/office/drawing/2014/main" id="{183885AB-06F1-4061-93DB-2F923CE89676}"/>
                </a:ext>
              </a:extLst>
            </p:cNvPr>
            <p:cNvSpPr/>
            <p:nvPr/>
          </p:nvSpPr>
          <p:spPr>
            <a:xfrm>
              <a:off x="2940050" y="50006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椭圆 39" descr="PLACEHOLDER">
              <a:extLst>
                <a:ext uri="{FF2B5EF4-FFF2-40B4-BE49-F238E27FC236}">
                  <a16:creationId xmlns:a16="http://schemas.microsoft.com/office/drawing/2014/main" id="{E315F76D-A27E-4061-8C18-D86BEC7D78F0}"/>
                </a:ext>
              </a:extLst>
            </p:cNvPr>
            <p:cNvSpPr/>
            <p:nvPr/>
          </p:nvSpPr>
          <p:spPr>
            <a:xfrm>
              <a:off x="2940050" y="61372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椭圆 40" descr="PLACEHOLDER">
              <a:extLst>
                <a:ext uri="{FF2B5EF4-FFF2-40B4-BE49-F238E27FC236}">
                  <a16:creationId xmlns:a16="http://schemas.microsoft.com/office/drawing/2014/main" id="{2281E876-2636-457D-90AC-D72BFE17047E}"/>
                </a:ext>
              </a:extLst>
            </p:cNvPr>
            <p:cNvSpPr/>
            <p:nvPr/>
          </p:nvSpPr>
          <p:spPr>
            <a:xfrm>
              <a:off x="733425" y="556895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椭圆 41" descr="PLACEHOLDER">
              <a:extLst>
                <a:ext uri="{FF2B5EF4-FFF2-40B4-BE49-F238E27FC236}">
                  <a16:creationId xmlns:a16="http://schemas.microsoft.com/office/drawing/2014/main" id="{E8D2EB7B-BDAE-4C03-97EF-DD0FD21DE30B}"/>
                </a:ext>
              </a:extLst>
            </p:cNvPr>
            <p:cNvSpPr/>
            <p:nvPr/>
          </p:nvSpPr>
          <p:spPr>
            <a:xfrm>
              <a:off x="5146675" y="556895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接连接符 42" descr="PLACEHOLDER">
              <a:extLst>
                <a:ext uri="{FF2B5EF4-FFF2-40B4-BE49-F238E27FC236}">
                  <a16:creationId xmlns:a16="http://schemas.microsoft.com/office/drawing/2014/main" id="{D317397F-116F-4DDE-9303-C970C18D69EE}"/>
                </a:ext>
              </a:extLst>
            </p:cNvPr>
            <p:cNvCxnSpPr/>
            <p:nvPr/>
          </p:nvCxnSpPr>
          <p:spPr>
            <a:xfrm flipV="1">
              <a:off x="3019425" y="46037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箭头: 环形 43" descr="PLACEHOLDER">
              <a:extLst>
                <a:ext uri="{FF2B5EF4-FFF2-40B4-BE49-F238E27FC236}">
                  <a16:creationId xmlns:a16="http://schemas.microsoft.com/office/drawing/2014/main" id="{EEA3F77F-AE2D-4A83-A375-56A2AD379C2F}"/>
                </a:ext>
              </a:extLst>
            </p:cNvPr>
            <p:cNvSpPr/>
            <p:nvPr/>
          </p:nvSpPr>
          <p:spPr>
            <a:xfrm>
              <a:off x="2820988" y="43259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9415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串聯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971550" y="1409700"/>
            <a:ext cx="4095750" cy="819150"/>
            <a:chOff x="971550" y="1409700"/>
            <a:chExt cx="4095750" cy="819150"/>
          </a:xfrm>
        </p:grpSpPr>
        <p:sp>
          <p:nvSpPr>
            <p:cNvPr id="6" name="矩形 5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971550" y="2362200"/>
            <a:ext cx="4095750" cy="819150"/>
            <a:chOff x="971550" y="1409700"/>
            <a:chExt cx="4095750" cy="819150"/>
          </a:xfrm>
        </p:grpSpPr>
        <p:sp>
          <p:nvSpPr>
            <p:cNvPr id="12" name="矩形 11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971550" y="3333750"/>
            <a:ext cx="4095750" cy="819150"/>
            <a:chOff x="971550" y="1409700"/>
            <a:chExt cx="4095750" cy="819150"/>
          </a:xfrm>
        </p:grpSpPr>
        <p:sp>
          <p:nvSpPr>
            <p:cNvPr id="18" name="矩形 17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971550" y="4267200"/>
            <a:ext cx="4095750" cy="819150"/>
            <a:chOff x="971550" y="1409700"/>
            <a:chExt cx="4095750" cy="819150"/>
          </a:xfrm>
        </p:grpSpPr>
        <p:sp>
          <p:nvSpPr>
            <p:cNvPr id="24" name="矩形 23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971550" y="5238750"/>
            <a:ext cx="4095750" cy="819150"/>
            <a:chOff x="971550" y="1409700"/>
            <a:chExt cx="4095750" cy="819150"/>
          </a:xfrm>
        </p:grpSpPr>
        <p:sp>
          <p:nvSpPr>
            <p:cNvPr id="30" name="矩形 29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6F3CAFC5-BE4F-4BB3-9DA6-5CE7995453CF}"/>
              </a:ext>
            </a:extLst>
          </p:cNvPr>
          <p:cNvSpPr/>
          <p:nvPr/>
        </p:nvSpPr>
        <p:spPr>
          <a:xfrm>
            <a:off x="1085850" y="6057900"/>
            <a:ext cx="4674870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保持垂直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：選取 </a:t>
            </a:r>
            <a:r>
              <a:rPr lang="en-US" altLang="zh-TW" dirty="0" err="1">
                <a:solidFill>
                  <a:schemeClr val="tx1"/>
                </a:solidFill>
              </a:rPr>
              <a:t>Shift+Ctrl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拖曳</a:t>
            </a:r>
          </a:p>
        </p:txBody>
      </p:sp>
      <p:grpSp>
        <p:nvGrpSpPr>
          <p:cNvPr id="45" name="组合 44" descr="PLACEHOLDER">
            <a:extLst>
              <a:ext uri="{FF2B5EF4-FFF2-40B4-BE49-F238E27FC236}">
                <a16:creationId xmlns:a16="http://schemas.microsoft.com/office/drawing/2014/main" id="{1164296F-A6E2-44A8-8211-DD6F5CC70B3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33425" y="4325938"/>
            <a:ext cx="4572000" cy="1970087"/>
            <a:chOff x="733425" y="4325938"/>
            <a:chExt cx="4572000" cy="1970087"/>
          </a:xfrm>
        </p:grpSpPr>
        <p:sp>
          <p:nvSpPr>
            <p:cNvPr id="3" name="矩形 2" descr="PLACEHOLDER">
              <a:extLst>
                <a:ext uri="{FF2B5EF4-FFF2-40B4-BE49-F238E27FC236}">
                  <a16:creationId xmlns:a16="http://schemas.microsoft.com/office/drawing/2014/main" id="{EDDF3A60-3700-45EE-B955-1268FB990320}"/>
                </a:ext>
              </a:extLst>
            </p:cNvPr>
            <p:cNvSpPr/>
            <p:nvPr/>
          </p:nvSpPr>
          <p:spPr>
            <a:xfrm>
              <a:off x="812800" y="5080000"/>
              <a:ext cx="4413250" cy="11366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椭圆 3" descr="PLACEHOLDER">
              <a:extLst>
                <a:ext uri="{FF2B5EF4-FFF2-40B4-BE49-F238E27FC236}">
                  <a16:creationId xmlns:a16="http://schemas.microsoft.com/office/drawing/2014/main" id="{FC9E3D6C-8076-496C-A89D-33B57C5BE111}"/>
                </a:ext>
              </a:extLst>
            </p:cNvPr>
            <p:cNvSpPr/>
            <p:nvPr/>
          </p:nvSpPr>
          <p:spPr>
            <a:xfrm>
              <a:off x="733425" y="50006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椭圆 35" descr="PLACEHOLDER">
              <a:extLst>
                <a:ext uri="{FF2B5EF4-FFF2-40B4-BE49-F238E27FC236}">
                  <a16:creationId xmlns:a16="http://schemas.microsoft.com/office/drawing/2014/main" id="{280FC189-63E3-4950-8995-97C4A793FB45}"/>
                </a:ext>
              </a:extLst>
            </p:cNvPr>
            <p:cNvSpPr/>
            <p:nvPr/>
          </p:nvSpPr>
          <p:spPr>
            <a:xfrm>
              <a:off x="5146675" y="50006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椭圆 36" descr="PLACEHOLDER">
              <a:extLst>
                <a:ext uri="{FF2B5EF4-FFF2-40B4-BE49-F238E27FC236}">
                  <a16:creationId xmlns:a16="http://schemas.microsoft.com/office/drawing/2014/main" id="{2C4AEF97-1A97-4734-A4EC-C5558C082768}"/>
                </a:ext>
              </a:extLst>
            </p:cNvPr>
            <p:cNvSpPr/>
            <p:nvPr/>
          </p:nvSpPr>
          <p:spPr>
            <a:xfrm>
              <a:off x="733425" y="61372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椭圆 37" descr="PLACEHOLDER">
              <a:extLst>
                <a:ext uri="{FF2B5EF4-FFF2-40B4-BE49-F238E27FC236}">
                  <a16:creationId xmlns:a16="http://schemas.microsoft.com/office/drawing/2014/main" id="{61BE402C-E9BC-4809-8A61-5A7451D8FE06}"/>
                </a:ext>
              </a:extLst>
            </p:cNvPr>
            <p:cNvSpPr/>
            <p:nvPr/>
          </p:nvSpPr>
          <p:spPr>
            <a:xfrm>
              <a:off x="5146675" y="61372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椭圆 38" descr="PLACEHOLDER">
              <a:extLst>
                <a:ext uri="{FF2B5EF4-FFF2-40B4-BE49-F238E27FC236}">
                  <a16:creationId xmlns:a16="http://schemas.microsoft.com/office/drawing/2014/main" id="{183885AB-06F1-4061-93DB-2F923CE89676}"/>
                </a:ext>
              </a:extLst>
            </p:cNvPr>
            <p:cNvSpPr/>
            <p:nvPr/>
          </p:nvSpPr>
          <p:spPr>
            <a:xfrm>
              <a:off x="2940050" y="50006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椭圆 39" descr="PLACEHOLDER">
              <a:extLst>
                <a:ext uri="{FF2B5EF4-FFF2-40B4-BE49-F238E27FC236}">
                  <a16:creationId xmlns:a16="http://schemas.microsoft.com/office/drawing/2014/main" id="{E315F76D-A27E-4061-8C18-D86BEC7D78F0}"/>
                </a:ext>
              </a:extLst>
            </p:cNvPr>
            <p:cNvSpPr/>
            <p:nvPr/>
          </p:nvSpPr>
          <p:spPr>
            <a:xfrm>
              <a:off x="2940050" y="61372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椭圆 40" descr="PLACEHOLDER">
              <a:extLst>
                <a:ext uri="{FF2B5EF4-FFF2-40B4-BE49-F238E27FC236}">
                  <a16:creationId xmlns:a16="http://schemas.microsoft.com/office/drawing/2014/main" id="{2281E876-2636-457D-90AC-D72BFE17047E}"/>
                </a:ext>
              </a:extLst>
            </p:cNvPr>
            <p:cNvSpPr/>
            <p:nvPr/>
          </p:nvSpPr>
          <p:spPr>
            <a:xfrm>
              <a:off x="733425" y="556895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椭圆 41" descr="PLACEHOLDER">
              <a:extLst>
                <a:ext uri="{FF2B5EF4-FFF2-40B4-BE49-F238E27FC236}">
                  <a16:creationId xmlns:a16="http://schemas.microsoft.com/office/drawing/2014/main" id="{E8D2EB7B-BDAE-4C03-97EF-DD0FD21DE30B}"/>
                </a:ext>
              </a:extLst>
            </p:cNvPr>
            <p:cNvSpPr/>
            <p:nvPr/>
          </p:nvSpPr>
          <p:spPr>
            <a:xfrm>
              <a:off x="5146675" y="556895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接连接符 42" descr="PLACEHOLDER">
              <a:extLst>
                <a:ext uri="{FF2B5EF4-FFF2-40B4-BE49-F238E27FC236}">
                  <a16:creationId xmlns:a16="http://schemas.microsoft.com/office/drawing/2014/main" id="{D317397F-116F-4DDE-9303-C970C18D69EE}"/>
                </a:ext>
              </a:extLst>
            </p:cNvPr>
            <p:cNvCxnSpPr/>
            <p:nvPr/>
          </p:nvCxnSpPr>
          <p:spPr>
            <a:xfrm flipV="1">
              <a:off x="3019425" y="46037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箭头: 环形 43" descr="PLACEHOLDER">
              <a:extLst>
                <a:ext uri="{FF2B5EF4-FFF2-40B4-BE49-F238E27FC236}">
                  <a16:creationId xmlns:a16="http://schemas.microsoft.com/office/drawing/2014/main" id="{EEA3F77F-AE2D-4A83-A375-56A2AD379C2F}"/>
                </a:ext>
              </a:extLst>
            </p:cNvPr>
            <p:cNvSpPr/>
            <p:nvPr/>
          </p:nvSpPr>
          <p:spPr>
            <a:xfrm>
              <a:off x="2820988" y="43259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 descr="PLACEHOLDER">
            <a:extLst>
              <a:ext uri="{FF2B5EF4-FFF2-40B4-BE49-F238E27FC236}">
                <a16:creationId xmlns:a16="http://schemas.microsoft.com/office/drawing/2014/main" id="{8CA88BCE-5434-45B4-B5A1-19BD27EE9E9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33425" y="496888"/>
            <a:ext cx="4572000" cy="1970087"/>
            <a:chOff x="733425" y="496888"/>
            <a:chExt cx="4572000" cy="1970087"/>
          </a:xfrm>
        </p:grpSpPr>
        <p:sp>
          <p:nvSpPr>
            <p:cNvPr id="46" name="矩形 45" descr="PLACEHOLDER">
              <a:extLst>
                <a:ext uri="{FF2B5EF4-FFF2-40B4-BE49-F238E27FC236}">
                  <a16:creationId xmlns:a16="http://schemas.microsoft.com/office/drawing/2014/main" id="{54304A2F-62B9-437E-9AD9-AA37DFF2E07D}"/>
                </a:ext>
              </a:extLst>
            </p:cNvPr>
            <p:cNvSpPr/>
            <p:nvPr/>
          </p:nvSpPr>
          <p:spPr>
            <a:xfrm>
              <a:off x="812800" y="1250950"/>
              <a:ext cx="4413250" cy="11366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椭圆 46" descr="PLACEHOLDER">
              <a:extLst>
                <a:ext uri="{FF2B5EF4-FFF2-40B4-BE49-F238E27FC236}">
                  <a16:creationId xmlns:a16="http://schemas.microsoft.com/office/drawing/2014/main" id="{523D3C3E-64DD-4990-9FB1-9C467EEB3C81}"/>
                </a:ext>
              </a:extLst>
            </p:cNvPr>
            <p:cNvSpPr/>
            <p:nvPr/>
          </p:nvSpPr>
          <p:spPr>
            <a:xfrm>
              <a:off x="733425" y="11715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椭圆 47" descr="PLACEHOLDER">
              <a:extLst>
                <a:ext uri="{FF2B5EF4-FFF2-40B4-BE49-F238E27FC236}">
                  <a16:creationId xmlns:a16="http://schemas.microsoft.com/office/drawing/2014/main" id="{8B02B9F0-27AF-4DC0-90B2-F55BA2D08FB7}"/>
                </a:ext>
              </a:extLst>
            </p:cNvPr>
            <p:cNvSpPr/>
            <p:nvPr/>
          </p:nvSpPr>
          <p:spPr>
            <a:xfrm>
              <a:off x="5146675" y="11715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椭圆 48" descr="PLACEHOLDER">
              <a:extLst>
                <a:ext uri="{FF2B5EF4-FFF2-40B4-BE49-F238E27FC236}">
                  <a16:creationId xmlns:a16="http://schemas.microsoft.com/office/drawing/2014/main" id="{CF1D8F8C-4473-4A7F-B015-F7696A2C8527}"/>
                </a:ext>
              </a:extLst>
            </p:cNvPr>
            <p:cNvSpPr/>
            <p:nvPr/>
          </p:nvSpPr>
          <p:spPr>
            <a:xfrm>
              <a:off x="733425" y="23082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椭圆 49" descr="PLACEHOLDER">
              <a:extLst>
                <a:ext uri="{FF2B5EF4-FFF2-40B4-BE49-F238E27FC236}">
                  <a16:creationId xmlns:a16="http://schemas.microsoft.com/office/drawing/2014/main" id="{FD1CDECC-DFC8-4FB7-B8CC-191DD9042953}"/>
                </a:ext>
              </a:extLst>
            </p:cNvPr>
            <p:cNvSpPr/>
            <p:nvPr/>
          </p:nvSpPr>
          <p:spPr>
            <a:xfrm>
              <a:off x="5146675" y="23082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椭圆 50" descr="PLACEHOLDER">
              <a:extLst>
                <a:ext uri="{FF2B5EF4-FFF2-40B4-BE49-F238E27FC236}">
                  <a16:creationId xmlns:a16="http://schemas.microsoft.com/office/drawing/2014/main" id="{91FD304D-76C2-4E98-B969-68ABEA4B9A3C}"/>
                </a:ext>
              </a:extLst>
            </p:cNvPr>
            <p:cNvSpPr/>
            <p:nvPr/>
          </p:nvSpPr>
          <p:spPr>
            <a:xfrm>
              <a:off x="2940050" y="11715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椭圆 51" descr="PLACEHOLDER">
              <a:extLst>
                <a:ext uri="{FF2B5EF4-FFF2-40B4-BE49-F238E27FC236}">
                  <a16:creationId xmlns:a16="http://schemas.microsoft.com/office/drawing/2014/main" id="{8EE1E964-44E2-4250-803E-F3D252A2F440}"/>
                </a:ext>
              </a:extLst>
            </p:cNvPr>
            <p:cNvSpPr/>
            <p:nvPr/>
          </p:nvSpPr>
          <p:spPr>
            <a:xfrm>
              <a:off x="2940050" y="23082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椭圆 52" descr="PLACEHOLDER">
              <a:extLst>
                <a:ext uri="{FF2B5EF4-FFF2-40B4-BE49-F238E27FC236}">
                  <a16:creationId xmlns:a16="http://schemas.microsoft.com/office/drawing/2014/main" id="{0E0CCC7D-83C6-456C-96E1-6D7347A33085}"/>
                </a:ext>
              </a:extLst>
            </p:cNvPr>
            <p:cNvSpPr/>
            <p:nvPr/>
          </p:nvSpPr>
          <p:spPr>
            <a:xfrm>
              <a:off x="73342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椭圆 53" descr="PLACEHOLDER">
              <a:extLst>
                <a:ext uri="{FF2B5EF4-FFF2-40B4-BE49-F238E27FC236}">
                  <a16:creationId xmlns:a16="http://schemas.microsoft.com/office/drawing/2014/main" id="{3E06C6B0-1866-416B-81B5-0D2D34C2BF36}"/>
                </a:ext>
              </a:extLst>
            </p:cNvPr>
            <p:cNvSpPr/>
            <p:nvPr/>
          </p:nvSpPr>
          <p:spPr>
            <a:xfrm>
              <a:off x="514667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接连接符 54" descr="PLACEHOLDER">
              <a:extLst>
                <a:ext uri="{FF2B5EF4-FFF2-40B4-BE49-F238E27FC236}">
                  <a16:creationId xmlns:a16="http://schemas.microsoft.com/office/drawing/2014/main" id="{B29CC61C-2A2A-42D8-823A-80CE0F48A913}"/>
                </a:ext>
              </a:extLst>
            </p:cNvPr>
            <p:cNvCxnSpPr/>
            <p:nvPr/>
          </p:nvCxnSpPr>
          <p:spPr>
            <a:xfrm flipV="1">
              <a:off x="3019425" y="77470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箭头: 环形 55" descr="PLACEHOLDER">
              <a:extLst>
                <a:ext uri="{FF2B5EF4-FFF2-40B4-BE49-F238E27FC236}">
                  <a16:creationId xmlns:a16="http://schemas.microsoft.com/office/drawing/2014/main" id="{55A2CFDC-CC00-4F95-B188-81078C868E6C}"/>
                </a:ext>
              </a:extLst>
            </p:cNvPr>
            <p:cNvSpPr/>
            <p:nvPr/>
          </p:nvSpPr>
          <p:spPr>
            <a:xfrm>
              <a:off x="2820988" y="49688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 descr="PLACEHOLDER">
            <a:extLst>
              <a:ext uri="{FF2B5EF4-FFF2-40B4-BE49-F238E27FC236}">
                <a16:creationId xmlns:a16="http://schemas.microsoft.com/office/drawing/2014/main" id="{EB5AE0BD-FCA6-4C57-94B0-021C49682A2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33425" y="1449388"/>
            <a:ext cx="4572000" cy="1970087"/>
            <a:chOff x="733425" y="1449388"/>
            <a:chExt cx="4572000" cy="1970087"/>
          </a:xfrm>
        </p:grpSpPr>
        <p:sp>
          <p:nvSpPr>
            <p:cNvPr id="58" name="矩形 57" descr="PLACEHOLDER">
              <a:extLst>
                <a:ext uri="{FF2B5EF4-FFF2-40B4-BE49-F238E27FC236}">
                  <a16:creationId xmlns:a16="http://schemas.microsoft.com/office/drawing/2014/main" id="{B9B28DA8-B3E2-4819-90C2-7FDBB7F05F5E}"/>
                </a:ext>
              </a:extLst>
            </p:cNvPr>
            <p:cNvSpPr/>
            <p:nvPr/>
          </p:nvSpPr>
          <p:spPr>
            <a:xfrm>
              <a:off x="812800" y="2203450"/>
              <a:ext cx="4413250" cy="11366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椭圆 58" descr="PLACEHOLDER">
              <a:extLst>
                <a:ext uri="{FF2B5EF4-FFF2-40B4-BE49-F238E27FC236}">
                  <a16:creationId xmlns:a16="http://schemas.microsoft.com/office/drawing/2014/main" id="{545E29DF-2098-436B-B4B5-51C068729482}"/>
                </a:ext>
              </a:extLst>
            </p:cNvPr>
            <p:cNvSpPr/>
            <p:nvPr/>
          </p:nvSpPr>
          <p:spPr>
            <a:xfrm>
              <a:off x="733425" y="21240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椭圆 59" descr="PLACEHOLDER">
              <a:extLst>
                <a:ext uri="{FF2B5EF4-FFF2-40B4-BE49-F238E27FC236}">
                  <a16:creationId xmlns:a16="http://schemas.microsoft.com/office/drawing/2014/main" id="{2842DF0F-DEC6-4CB3-8327-725C11459A09}"/>
                </a:ext>
              </a:extLst>
            </p:cNvPr>
            <p:cNvSpPr/>
            <p:nvPr/>
          </p:nvSpPr>
          <p:spPr>
            <a:xfrm>
              <a:off x="5146675" y="21240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椭圆 60" descr="PLACEHOLDER">
              <a:extLst>
                <a:ext uri="{FF2B5EF4-FFF2-40B4-BE49-F238E27FC236}">
                  <a16:creationId xmlns:a16="http://schemas.microsoft.com/office/drawing/2014/main" id="{75E2FE69-0525-457B-AA4F-D58C770111D1}"/>
                </a:ext>
              </a:extLst>
            </p:cNvPr>
            <p:cNvSpPr/>
            <p:nvPr/>
          </p:nvSpPr>
          <p:spPr>
            <a:xfrm>
              <a:off x="733425" y="32607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椭圆 61" descr="PLACEHOLDER">
              <a:extLst>
                <a:ext uri="{FF2B5EF4-FFF2-40B4-BE49-F238E27FC236}">
                  <a16:creationId xmlns:a16="http://schemas.microsoft.com/office/drawing/2014/main" id="{CB46DD84-D3E7-459A-926A-5D6B087DAE02}"/>
                </a:ext>
              </a:extLst>
            </p:cNvPr>
            <p:cNvSpPr/>
            <p:nvPr/>
          </p:nvSpPr>
          <p:spPr>
            <a:xfrm>
              <a:off x="5146675" y="32607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椭圆 62" descr="PLACEHOLDER">
              <a:extLst>
                <a:ext uri="{FF2B5EF4-FFF2-40B4-BE49-F238E27FC236}">
                  <a16:creationId xmlns:a16="http://schemas.microsoft.com/office/drawing/2014/main" id="{2E6552BC-A3A0-48B6-907F-1AD327B67564}"/>
                </a:ext>
              </a:extLst>
            </p:cNvPr>
            <p:cNvSpPr/>
            <p:nvPr/>
          </p:nvSpPr>
          <p:spPr>
            <a:xfrm>
              <a:off x="2940050" y="21240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椭圆 63" descr="PLACEHOLDER">
              <a:extLst>
                <a:ext uri="{FF2B5EF4-FFF2-40B4-BE49-F238E27FC236}">
                  <a16:creationId xmlns:a16="http://schemas.microsoft.com/office/drawing/2014/main" id="{8AE1E667-8381-4110-AA48-178E56B4F2A0}"/>
                </a:ext>
              </a:extLst>
            </p:cNvPr>
            <p:cNvSpPr/>
            <p:nvPr/>
          </p:nvSpPr>
          <p:spPr>
            <a:xfrm>
              <a:off x="2940050" y="32607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椭圆 64" descr="PLACEHOLDER">
              <a:extLst>
                <a:ext uri="{FF2B5EF4-FFF2-40B4-BE49-F238E27FC236}">
                  <a16:creationId xmlns:a16="http://schemas.microsoft.com/office/drawing/2014/main" id="{6FF1098A-93D4-4896-8C8B-0522DD0CF8AF}"/>
                </a:ext>
              </a:extLst>
            </p:cNvPr>
            <p:cNvSpPr/>
            <p:nvPr/>
          </p:nvSpPr>
          <p:spPr>
            <a:xfrm>
              <a:off x="733425" y="26924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椭圆 65" descr="PLACEHOLDER">
              <a:extLst>
                <a:ext uri="{FF2B5EF4-FFF2-40B4-BE49-F238E27FC236}">
                  <a16:creationId xmlns:a16="http://schemas.microsoft.com/office/drawing/2014/main" id="{D164591A-4FA2-4C4C-84B3-FAA18D581246}"/>
                </a:ext>
              </a:extLst>
            </p:cNvPr>
            <p:cNvSpPr/>
            <p:nvPr/>
          </p:nvSpPr>
          <p:spPr>
            <a:xfrm>
              <a:off x="5146675" y="26924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7" name="直接连接符 66" descr="PLACEHOLDER">
              <a:extLst>
                <a:ext uri="{FF2B5EF4-FFF2-40B4-BE49-F238E27FC236}">
                  <a16:creationId xmlns:a16="http://schemas.microsoft.com/office/drawing/2014/main" id="{0DB36261-4346-4E90-ADAE-C088CAC99904}"/>
                </a:ext>
              </a:extLst>
            </p:cNvPr>
            <p:cNvCxnSpPr/>
            <p:nvPr/>
          </p:nvCxnSpPr>
          <p:spPr>
            <a:xfrm flipV="1">
              <a:off x="3019425" y="172720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箭头: 环形 67" descr="PLACEHOLDER">
              <a:extLst>
                <a:ext uri="{FF2B5EF4-FFF2-40B4-BE49-F238E27FC236}">
                  <a16:creationId xmlns:a16="http://schemas.microsoft.com/office/drawing/2014/main" id="{43DC9244-6FDF-4FE2-8C04-1105E6193849}"/>
                </a:ext>
              </a:extLst>
            </p:cNvPr>
            <p:cNvSpPr/>
            <p:nvPr/>
          </p:nvSpPr>
          <p:spPr>
            <a:xfrm>
              <a:off x="2820988" y="144938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组合 80" descr="PLACEHOLDER">
            <a:extLst>
              <a:ext uri="{FF2B5EF4-FFF2-40B4-BE49-F238E27FC236}">
                <a16:creationId xmlns:a16="http://schemas.microsoft.com/office/drawing/2014/main" id="{D832E9A5-62D4-4242-BC33-6587773B65C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33425" y="2420938"/>
            <a:ext cx="4572000" cy="1970087"/>
            <a:chOff x="733425" y="2420938"/>
            <a:chExt cx="4572000" cy="1970087"/>
          </a:xfrm>
        </p:grpSpPr>
        <p:sp>
          <p:nvSpPr>
            <p:cNvPr id="70" name="矩形 69" descr="PLACEHOLDER">
              <a:extLst>
                <a:ext uri="{FF2B5EF4-FFF2-40B4-BE49-F238E27FC236}">
                  <a16:creationId xmlns:a16="http://schemas.microsoft.com/office/drawing/2014/main" id="{ABCFE9F7-E0DB-4234-8F94-2058D82877ED}"/>
                </a:ext>
              </a:extLst>
            </p:cNvPr>
            <p:cNvSpPr/>
            <p:nvPr/>
          </p:nvSpPr>
          <p:spPr>
            <a:xfrm>
              <a:off x="812800" y="3175000"/>
              <a:ext cx="4413250" cy="11366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椭圆 70" descr="PLACEHOLDER">
              <a:extLst>
                <a:ext uri="{FF2B5EF4-FFF2-40B4-BE49-F238E27FC236}">
                  <a16:creationId xmlns:a16="http://schemas.microsoft.com/office/drawing/2014/main" id="{77DF8254-219D-43DA-B9D7-FE52E8C35E61}"/>
                </a:ext>
              </a:extLst>
            </p:cNvPr>
            <p:cNvSpPr/>
            <p:nvPr/>
          </p:nvSpPr>
          <p:spPr>
            <a:xfrm>
              <a:off x="733425" y="30956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椭圆 71" descr="PLACEHOLDER">
              <a:extLst>
                <a:ext uri="{FF2B5EF4-FFF2-40B4-BE49-F238E27FC236}">
                  <a16:creationId xmlns:a16="http://schemas.microsoft.com/office/drawing/2014/main" id="{D9B25627-D2C2-4DE3-9209-37C4F56DD03D}"/>
                </a:ext>
              </a:extLst>
            </p:cNvPr>
            <p:cNvSpPr/>
            <p:nvPr/>
          </p:nvSpPr>
          <p:spPr>
            <a:xfrm>
              <a:off x="5146675" y="30956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椭圆 72" descr="PLACEHOLDER">
              <a:extLst>
                <a:ext uri="{FF2B5EF4-FFF2-40B4-BE49-F238E27FC236}">
                  <a16:creationId xmlns:a16="http://schemas.microsoft.com/office/drawing/2014/main" id="{B8A74B7A-E1E7-4440-91BC-50465E10258D}"/>
                </a:ext>
              </a:extLst>
            </p:cNvPr>
            <p:cNvSpPr/>
            <p:nvPr/>
          </p:nvSpPr>
          <p:spPr>
            <a:xfrm>
              <a:off x="733425" y="42322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椭圆 73" descr="PLACEHOLDER">
              <a:extLst>
                <a:ext uri="{FF2B5EF4-FFF2-40B4-BE49-F238E27FC236}">
                  <a16:creationId xmlns:a16="http://schemas.microsoft.com/office/drawing/2014/main" id="{A404AFB4-1F0D-4EE4-BA5A-4091DB39CE15}"/>
                </a:ext>
              </a:extLst>
            </p:cNvPr>
            <p:cNvSpPr/>
            <p:nvPr/>
          </p:nvSpPr>
          <p:spPr>
            <a:xfrm>
              <a:off x="5146675" y="42322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椭圆 74" descr="PLACEHOLDER">
              <a:extLst>
                <a:ext uri="{FF2B5EF4-FFF2-40B4-BE49-F238E27FC236}">
                  <a16:creationId xmlns:a16="http://schemas.microsoft.com/office/drawing/2014/main" id="{3D7C7DCF-ACC9-477B-BBCB-AE92C3C727D6}"/>
                </a:ext>
              </a:extLst>
            </p:cNvPr>
            <p:cNvSpPr/>
            <p:nvPr/>
          </p:nvSpPr>
          <p:spPr>
            <a:xfrm>
              <a:off x="2940050" y="30956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椭圆 75" descr="PLACEHOLDER">
              <a:extLst>
                <a:ext uri="{FF2B5EF4-FFF2-40B4-BE49-F238E27FC236}">
                  <a16:creationId xmlns:a16="http://schemas.microsoft.com/office/drawing/2014/main" id="{8AD26A0B-D9E8-4FA8-B0CD-6E329ED43B28}"/>
                </a:ext>
              </a:extLst>
            </p:cNvPr>
            <p:cNvSpPr/>
            <p:nvPr/>
          </p:nvSpPr>
          <p:spPr>
            <a:xfrm>
              <a:off x="2940050" y="42322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椭圆 76" descr="PLACEHOLDER">
              <a:extLst>
                <a:ext uri="{FF2B5EF4-FFF2-40B4-BE49-F238E27FC236}">
                  <a16:creationId xmlns:a16="http://schemas.microsoft.com/office/drawing/2014/main" id="{1386CE87-730F-4546-BEAC-3A7C4F9A88E2}"/>
                </a:ext>
              </a:extLst>
            </p:cNvPr>
            <p:cNvSpPr/>
            <p:nvPr/>
          </p:nvSpPr>
          <p:spPr>
            <a:xfrm>
              <a:off x="733425" y="366395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椭圆 77" descr="PLACEHOLDER">
              <a:extLst>
                <a:ext uri="{FF2B5EF4-FFF2-40B4-BE49-F238E27FC236}">
                  <a16:creationId xmlns:a16="http://schemas.microsoft.com/office/drawing/2014/main" id="{1F337A0F-FF4F-4279-8BBC-09CEF2A57FA2}"/>
                </a:ext>
              </a:extLst>
            </p:cNvPr>
            <p:cNvSpPr/>
            <p:nvPr/>
          </p:nvSpPr>
          <p:spPr>
            <a:xfrm>
              <a:off x="5146675" y="366395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9" name="直接连接符 78" descr="PLACEHOLDER">
              <a:extLst>
                <a:ext uri="{FF2B5EF4-FFF2-40B4-BE49-F238E27FC236}">
                  <a16:creationId xmlns:a16="http://schemas.microsoft.com/office/drawing/2014/main" id="{9195E715-0284-4358-9EE1-D6282B8692D3}"/>
                </a:ext>
              </a:extLst>
            </p:cNvPr>
            <p:cNvCxnSpPr/>
            <p:nvPr/>
          </p:nvCxnSpPr>
          <p:spPr>
            <a:xfrm flipV="1">
              <a:off x="3019425" y="26987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箭头: 环形 79" descr="PLACEHOLDER">
              <a:extLst>
                <a:ext uri="{FF2B5EF4-FFF2-40B4-BE49-F238E27FC236}">
                  <a16:creationId xmlns:a16="http://schemas.microsoft.com/office/drawing/2014/main" id="{B2BEE196-F817-4B3E-B2B3-1FC4F2230A8C}"/>
                </a:ext>
              </a:extLst>
            </p:cNvPr>
            <p:cNvSpPr/>
            <p:nvPr/>
          </p:nvSpPr>
          <p:spPr>
            <a:xfrm>
              <a:off x="2820988" y="24209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组合 92" descr="PLACEHOLDER">
            <a:extLst>
              <a:ext uri="{FF2B5EF4-FFF2-40B4-BE49-F238E27FC236}">
                <a16:creationId xmlns:a16="http://schemas.microsoft.com/office/drawing/2014/main" id="{1719D53F-DFD6-4BF7-B1CF-93235DD4734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33425" y="3354388"/>
            <a:ext cx="4572000" cy="1970087"/>
            <a:chOff x="733425" y="3354388"/>
            <a:chExt cx="4572000" cy="1970087"/>
          </a:xfrm>
        </p:grpSpPr>
        <p:sp>
          <p:nvSpPr>
            <p:cNvPr id="82" name="矩形 81" descr="PLACEHOLDER">
              <a:extLst>
                <a:ext uri="{FF2B5EF4-FFF2-40B4-BE49-F238E27FC236}">
                  <a16:creationId xmlns:a16="http://schemas.microsoft.com/office/drawing/2014/main" id="{DF5919E8-B160-4541-989F-90B87C3DB47F}"/>
                </a:ext>
              </a:extLst>
            </p:cNvPr>
            <p:cNvSpPr/>
            <p:nvPr/>
          </p:nvSpPr>
          <p:spPr>
            <a:xfrm>
              <a:off x="812800" y="4108450"/>
              <a:ext cx="4413250" cy="11366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椭圆 82" descr="PLACEHOLDER">
              <a:extLst>
                <a:ext uri="{FF2B5EF4-FFF2-40B4-BE49-F238E27FC236}">
                  <a16:creationId xmlns:a16="http://schemas.microsoft.com/office/drawing/2014/main" id="{4107DF15-1610-4852-81FD-63C8075919CA}"/>
                </a:ext>
              </a:extLst>
            </p:cNvPr>
            <p:cNvSpPr/>
            <p:nvPr/>
          </p:nvSpPr>
          <p:spPr>
            <a:xfrm>
              <a:off x="733425" y="40290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椭圆 83" descr="PLACEHOLDER">
              <a:extLst>
                <a:ext uri="{FF2B5EF4-FFF2-40B4-BE49-F238E27FC236}">
                  <a16:creationId xmlns:a16="http://schemas.microsoft.com/office/drawing/2014/main" id="{14270226-5B54-47C3-8F3A-91CE4549CE90}"/>
                </a:ext>
              </a:extLst>
            </p:cNvPr>
            <p:cNvSpPr/>
            <p:nvPr/>
          </p:nvSpPr>
          <p:spPr>
            <a:xfrm>
              <a:off x="5146675" y="40290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椭圆 84" descr="PLACEHOLDER">
              <a:extLst>
                <a:ext uri="{FF2B5EF4-FFF2-40B4-BE49-F238E27FC236}">
                  <a16:creationId xmlns:a16="http://schemas.microsoft.com/office/drawing/2014/main" id="{9C3BED52-4526-4B8C-8A1C-3000F64A51D7}"/>
                </a:ext>
              </a:extLst>
            </p:cNvPr>
            <p:cNvSpPr/>
            <p:nvPr/>
          </p:nvSpPr>
          <p:spPr>
            <a:xfrm>
              <a:off x="733425" y="51657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椭圆 85" descr="PLACEHOLDER">
              <a:extLst>
                <a:ext uri="{FF2B5EF4-FFF2-40B4-BE49-F238E27FC236}">
                  <a16:creationId xmlns:a16="http://schemas.microsoft.com/office/drawing/2014/main" id="{7E38303A-B18E-4456-B8AC-346C19510EDC}"/>
                </a:ext>
              </a:extLst>
            </p:cNvPr>
            <p:cNvSpPr/>
            <p:nvPr/>
          </p:nvSpPr>
          <p:spPr>
            <a:xfrm>
              <a:off x="5146675" y="51657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椭圆 86" descr="PLACEHOLDER">
              <a:extLst>
                <a:ext uri="{FF2B5EF4-FFF2-40B4-BE49-F238E27FC236}">
                  <a16:creationId xmlns:a16="http://schemas.microsoft.com/office/drawing/2014/main" id="{CBD5A2F9-FD24-4CA1-9345-532518179896}"/>
                </a:ext>
              </a:extLst>
            </p:cNvPr>
            <p:cNvSpPr/>
            <p:nvPr/>
          </p:nvSpPr>
          <p:spPr>
            <a:xfrm>
              <a:off x="2940050" y="40290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椭圆 87" descr="PLACEHOLDER">
              <a:extLst>
                <a:ext uri="{FF2B5EF4-FFF2-40B4-BE49-F238E27FC236}">
                  <a16:creationId xmlns:a16="http://schemas.microsoft.com/office/drawing/2014/main" id="{1D6E644F-24C2-4000-B58A-7AB6B9C610E8}"/>
                </a:ext>
              </a:extLst>
            </p:cNvPr>
            <p:cNvSpPr/>
            <p:nvPr/>
          </p:nvSpPr>
          <p:spPr>
            <a:xfrm>
              <a:off x="2940050" y="51657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椭圆 88" descr="PLACEHOLDER">
              <a:extLst>
                <a:ext uri="{FF2B5EF4-FFF2-40B4-BE49-F238E27FC236}">
                  <a16:creationId xmlns:a16="http://schemas.microsoft.com/office/drawing/2014/main" id="{652F3E6E-8A1A-42FE-B2FA-D2E074B630E7}"/>
                </a:ext>
              </a:extLst>
            </p:cNvPr>
            <p:cNvSpPr/>
            <p:nvPr/>
          </p:nvSpPr>
          <p:spPr>
            <a:xfrm>
              <a:off x="733425" y="45974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椭圆 89" descr="PLACEHOLDER">
              <a:extLst>
                <a:ext uri="{FF2B5EF4-FFF2-40B4-BE49-F238E27FC236}">
                  <a16:creationId xmlns:a16="http://schemas.microsoft.com/office/drawing/2014/main" id="{E4EDAA20-BB11-4336-8C43-B342EB0F7697}"/>
                </a:ext>
              </a:extLst>
            </p:cNvPr>
            <p:cNvSpPr/>
            <p:nvPr/>
          </p:nvSpPr>
          <p:spPr>
            <a:xfrm>
              <a:off x="5146675" y="45974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1" name="直接连接符 90" descr="PLACEHOLDER">
              <a:extLst>
                <a:ext uri="{FF2B5EF4-FFF2-40B4-BE49-F238E27FC236}">
                  <a16:creationId xmlns:a16="http://schemas.microsoft.com/office/drawing/2014/main" id="{83A82F48-34F2-492D-8063-67E87C6C384C}"/>
                </a:ext>
              </a:extLst>
            </p:cNvPr>
            <p:cNvCxnSpPr/>
            <p:nvPr/>
          </p:nvCxnSpPr>
          <p:spPr>
            <a:xfrm flipV="1">
              <a:off x="3019425" y="363220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箭头: 环形 91" descr="PLACEHOLDER">
              <a:extLst>
                <a:ext uri="{FF2B5EF4-FFF2-40B4-BE49-F238E27FC236}">
                  <a16:creationId xmlns:a16="http://schemas.microsoft.com/office/drawing/2014/main" id="{7D27F1D9-F83E-4BD3-BB05-DD46318B0893}"/>
                </a:ext>
              </a:extLst>
            </p:cNvPr>
            <p:cNvSpPr/>
            <p:nvPr/>
          </p:nvSpPr>
          <p:spPr>
            <a:xfrm>
              <a:off x="2820988" y="335438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3431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串聯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971550" y="1409700"/>
            <a:ext cx="4095750" cy="819150"/>
            <a:chOff x="971550" y="1409700"/>
            <a:chExt cx="4095750" cy="819150"/>
          </a:xfrm>
        </p:grpSpPr>
        <p:sp>
          <p:nvSpPr>
            <p:cNvPr id="6" name="矩形 5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971550" y="2228850"/>
            <a:ext cx="4095750" cy="819150"/>
            <a:chOff x="971550" y="1409700"/>
            <a:chExt cx="4095750" cy="819150"/>
          </a:xfrm>
        </p:grpSpPr>
        <p:sp>
          <p:nvSpPr>
            <p:cNvPr id="12" name="矩形 11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971550" y="3048000"/>
            <a:ext cx="4095750" cy="819150"/>
            <a:chOff x="971550" y="1409700"/>
            <a:chExt cx="4095750" cy="819150"/>
          </a:xfrm>
        </p:grpSpPr>
        <p:sp>
          <p:nvSpPr>
            <p:cNvPr id="18" name="矩形 17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971550" y="3867150"/>
            <a:ext cx="4095750" cy="819150"/>
            <a:chOff x="971550" y="1409700"/>
            <a:chExt cx="4095750" cy="819150"/>
          </a:xfrm>
        </p:grpSpPr>
        <p:sp>
          <p:nvSpPr>
            <p:cNvPr id="24" name="矩形 23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971550" y="4686300"/>
            <a:ext cx="4095750" cy="819150"/>
            <a:chOff x="971550" y="1409700"/>
            <a:chExt cx="4095750" cy="819150"/>
          </a:xfrm>
        </p:grpSpPr>
        <p:sp>
          <p:nvSpPr>
            <p:cNvPr id="30" name="矩形 29"/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7907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26098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42900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248150" y="1409700"/>
              <a:ext cx="819150" cy="819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5F249FB-6881-4C75-9806-6314815363B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797397" y="5837635"/>
            <a:ext cx="2298603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</a:rPr>
              <a:t>5.</a:t>
            </a:r>
            <a:r>
              <a:rPr lang="zh-CN" altLang="en-US" dirty="0">
                <a:solidFill>
                  <a:srgbClr val="000000"/>
                </a:solidFill>
              </a:rPr>
              <a:t>對齊   </a:t>
            </a:r>
            <a:r>
              <a:rPr lang="en-US" altLang="zh-CN" dirty="0">
                <a:solidFill>
                  <a:srgbClr val="000000"/>
                </a:solidFill>
              </a:rPr>
              <a:t>&gt; 5.</a:t>
            </a:r>
            <a:r>
              <a:rPr lang="zh-CN" altLang="en-US" dirty="0">
                <a:solidFill>
                  <a:srgbClr val="000000"/>
                </a:solidFill>
              </a:rPr>
              <a:t>向上鄰接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396E87-BDDF-4CC0-AA7E-A81DFBA37861}"/>
              </a:ext>
            </a:extLst>
          </p:cNvPr>
          <p:cNvSpPr/>
          <p:nvPr/>
        </p:nvSpPr>
        <p:spPr>
          <a:xfrm>
            <a:off x="3888954" y="6180463"/>
            <a:ext cx="2104222" cy="429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開始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排列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組合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423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2E87792-79D4-4282-B0D8-804D9FC85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直接運用陣列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2B260D6-A40F-41E2-A823-574445D69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A2C5C4-5294-445E-BF5E-27987A5D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19</a:t>
            </a:fld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80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綱要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</a:t>
            </a:fld>
            <a:endParaRPr lang="zh-TW" alt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644579" y="1154242"/>
            <a:ext cx="10867868" cy="4616971"/>
            <a:chOff x="644579" y="1154242"/>
            <a:chExt cx="10867868" cy="4616971"/>
          </a:xfrm>
        </p:grpSpPr>
        <p:sp>
          <p:nvSpPr>
            <p:cNvPr id="5" name="矩形 4">
              <a:hlinkClick r:id="rId3" action="ppaction://hlinksldjump"/>
            </p:cNvPr>
            <p:cNvSpPr/>
            <p:nvPr/>
          </p:nvSpPr>
          <p:spPr>
            <a:xfrm>
              <a:off x="644579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版面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工作區</a:t>
              </a:r>
              <a:r>
                <a:rPr lang="en-US" altLang="zh-TW" sz="2800" dirty="0">
                  <a:solidFill>
                    <a:schemeClr val="tx1"/>
                  </a:solidFill>
                </a:rPr>
                <a:t>/</a:t>
              </a:r>
              <a:r>
                <a:rPr lang="zh-TW" altLang="en-US" sz="2800" dirty="0">
                  <a:solidFill>
                    <a:schemeClr val="tx1"/>
                  </a:solidFill>
                </a:rPr>
                <a:t>工具例</a:t>
              </a:r>
            </a:p>
          </p:txBody>
        </p:sp>
        <p:sp>
          <p:nvSpPr>
            <p:cNvPr id="6" name="矩形 5">
              <a:hlinkClick r:id="rId4" action="ppaction://hlinksldjump"/>
            </p:cNvPr>
            <p:cNvSpPr/>
            <p:nvPr/>
          </p:nvSpPr>
          <p:spPr>
            <a:xfrm>
              <a:off x="3426696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工具列</a:t>
              </a:r>
              <a:endParaRPr lang="en-US" altLang="zh-TW" sz="32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快取工具列</a:t>
              </a:r>
              <a:endParaRPr lang="en-US" altLang="zh-TW" sz="2800" dirty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800" dirty="0">
                  <a:solidFill>
                    <a:schemeClr val="tx1"/>
                  </a:solidFill>
                </a:rPr>
                <a:t>最近執行</a:t>
              </a:r>
              <a:endParaRPr lang="en-US" altLang="zh-TW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hlinkClick r:id="rId5" action="ppaction://hlinksldjump"/>
            </p:cNvPr>
            <p:cNvSpPr/>
            <p:nvPr/>
          </p:nvSpPr>
          <p:spPr>
            <a:xfrm>
              <a:off x="6208814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快速鍵</a:t>
              </a:r>
            </a:p>
          </p:txBody>
        </p:sp>
        <p:sp>
          <p:nvSpPr>
            <p:cNvPr id="8" name="矩形 7">
              <a:hlinkClick r:id="" action="ppaction://noaction"/>
            </p:cNvPr>
            <p:cNvSpPr/>
            <p:nvPr/>
          </p:nvSpPr>
          <p:spPr>
            <a:xfrm>
              <a:off x="644579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圖案</a:t>
              </a:r>
            </a:p>
          </p:txBody>
        </p:sp>
        <p:sp>
          <p:nvSpPr>
            <p:cNvPr id="9" name="矩形 8">
              <a:hlinkClick r:id="" action="ppaction://noaction"/>
            </p:cNvPr>
            <p:cNvSpPr/>
            <p:nvPr/>
          </p:nvSpPr>
          <p:spPr>
            <a:xfrm>
              <a:off x="3426696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選取</a:t>
              </a:r>
            </a:p>
          </p:txBody>
        </p:sp>
        <p:sp>
          <p:nvSpPr>
            <p:cNvPr id="10" name="矩形 9">
              <a:hlinkClick r:id="" action="ppaction://noaction"/>
            </p:cNvPr>
            <p:cNvSpPr/>
            <p:nvPr/>
          </p:nvSpPr>
          <p:spPr>
            <a:xfrm>
              <a:off x="6208814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對齊</a:t>
              </a:r>
            </a:p>
          </p:txBody>
        </p:sp>
        <p:sp>
          <p:nvSpPr>
            <p:cNvPr id="13" name="矩形 12">
              <a:hlinkClick r:id="rId6" action="ppaction://hlinksldjump"/>
            </p:cNvPr>
            <p:cNvSpPr/>
            <p:nvPr/>
          </p:nvSpPr>
          <p:spPr>
            <a:xfrm>
              <a:off x="8990930" y="1154242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雙欄</a:t>
              </a:r>
            </a:p>
          </p:txBody>
        </p:sp>
        <p:sp>
          <p:nvSpPr>
            <p:cNvPr id="14" name="矩形 13">
              <a:hlinkClick r:id="rId7" action="ppaction://hlinksldjump"/>
            </p:cNvPr>
            <p:cNvSpPr/>
            <p:nvPr/>
          </p:nvSpPr>
          <p:spPr>
            <a:xfrm>
              <a:off x="8990930" y="3643784"/>
              <a:ext cx="2521517" cy="212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</a:rPr>
                <a:t>陣列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339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錯覺</a:t>
            </a:r>
          </a:p>
        </p:txBody>
      </p:sp>
      <p:sp>
        <p:nvSpPr>
          <p:cNvPr id="3" name="矩形 2"/>
          <p:cNvSpPr/>
          <p:nvPr/>
        </p:nvSpPr>
        <p:spPr>
          <a:xfrm>
            <a:off x="524656" y="1034321"/>
            <a:ext cx="4946754" cy="4946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551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錯覺</a:t>
            </a:r>
          </a:p>
        </p:txBody>
      </p:sp>
      <p:sp>
        <p:nvSpPr>
          <p:cNvPr id="3" name="矩形 2"/>
          <p:cNvSpPr/>
          <p:nvPr/>
        </p:nvSpPr>
        <p:spPr>
          <a:xfrm>
            <a:off x="524656" y="1034321"/>
            <a:ext cx="4946754" cy="49467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55AEC11F-A30B-4BB8-ADB6-0629292DE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61" y="2156172"/>
            <a:ext cx="1874520" cy="30770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DE93BBF2-2EC1-4A96-A4FC-7FC2E8BEB14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544674" y="6322377"/>
            <a:ext cx="3551326" cy="408623"/>
          </a:xfrm>
          <a:prstGeom prst="roundRect">
            <a:avLst/>
          </a:prstGeom>
          <a:solidFill>
            <a:srgbClr val="4472C4">
              <a:alpha val="0"/>
            </a:srgbClr>
          </a:solidFill>
          <a:ln w="12700" cap="flat" cmpd="sng" algn="ctr">
            <a:solidFill>
              <a:srgbClr val="2F528F">
                <a:alpha val="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r"/>
            <a:r>
              <a:rPr lang="en-US" altLang="zh-CN" dirty="0">
                <a:solidFill>
                  <a:srgbClr val="000000"/>
                </a:solidFill>
              </a:rPr>
              <a:t>7.</a:t>
            </a:r>
            <a:r>
              <a:rPr lang="zh-CN" altLang="en-US" dirty="0">
                <a:solidFill>
                  <a:srgbClr val="000000"/>
                </a:solidFill>
              </a:rPr>
              <a:t>組織   </a:t>
            </a:r>
            <a:r>
              <a:rPr lang="en-US" altLang="zh-CN" dirty="0">
                <a:solidFill>
                  <a:srgbClr val="000000"/>
                </a:solidFill>
              </a:rPr>
              <a:t>&gt; 5.</a:t>
            </a:r>
            <a:r>
              <a:rPr lang="zh-CN" altLang="en-US" dirty="0">
                <a:solidFill>
                  <a:srgbClr val="000000"/>
                </a:solidFill>
              </a:rPr>
              <a:t>陣列    </a:t>
            </a:r>
            <a:r>
              <a:rPr lang="en-US" altLang="zh-CN" dirty="0">
                <a:solidFill>
                  <a:srgbClr val="000000"/>
                </a:solidFill>
              </a:rPr>
              <a:t>&gt;&gt;  2.</a:t>
            </a:r>
            <a:r>
              <a:rPr lang="zh-CN" altLang="en-US" dirty="0">
                <a:solidFill>
                  <a:srgbClr val="000000"/>
                </a:solidFill>
              </a:rPr>
              <a:t>矩形陣列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552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錯覺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524656" y="1034321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074295" y="1034321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623935" y="1034321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173574" y="1034321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2723213" y="1034321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3272853" y="1034321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3822492" y="1034321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372131" y="1034321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4921771" y="1034321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524656" y="1583960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1074295" y="1583960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1623935" y="1583960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>
            <a:off x="2173574" y="1583960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>
            <p:custDataLst>
              <p:tags r:id="rId15"/>
            </p:custDataLst>
          </p:nvPr>
        </p:nvSpPr>
        <p:spPr>
          <a:xfrm>
            <a:off x="2723213" y="1583960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>
            <a:off x="3272853" y="1583960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3822492" y="1583960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>
            <p:custDataLst>
              <p:tags r:id="rId18"/>
            </p:custDataLst>
          </p:nvPr>
        </p:nvSpPr>
        <p:spPr>
          <a:xfrm>
            <a:off x="4372131" y="1583960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>
            <p:custDataLst>
              <p:tags r:id="rId19"/>
            </p:custDataLst>
          </p:nvPr>
        </p:nvSpPr>
        <p:spPr>
          <a:xfrm>
            <a:off x="4921771" y="1583960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>
            <p:custDataLst>
              <p:tags r:id="rId20"/>
            </p:custDataLst>
          </p:nvPr>
        </p:nvSpPr>
        <p:spPr>
          <a:xfrm>
            <a:off x="524656" y="2133600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>
            <p:custDataLst>
              <p:tags r:id="rId21"/>
            </p:custDataLst>
          </p:nvPr>
        </p:nvSpPr>
        <p:spPr>
          <a:xfrm>
            <a:off x="1074295" y="2133600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>
            <p:custDataLst>
              <p:tags r:id="rId22"/>
            </p:custDataLst>
          </p:nvPr>
        </p:nvSpPr>
        <p:spPr>
          <a:xfrm>
            <a:off x="1623935" y="2133600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>
            <p:custDataLst>
              <p:tags r:id="rId23"/>
            </p:custDataLst>
          </p:nvPr>
        </p:nvSpPr>
        <p:spPr>
          <a:xfrm>
            <a:off x="2173574" y="2133600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>
            <p:custDataLst>
              <p:tags r:id="rId24"/>
            </p:custDataLst>
          </p:nvPr>
        </p:nvSpPr>
        <p:spPr>
          <a:xfrm>
            <a:off x="2723213" y="2133600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>
            <p:custDataLst>
              <p:tags r:id="rId25"/>
            </p:custDataLst>
          </p:nvPr>
        </p:nvSpPr>
        <p:spPr>
          <a:xfrm>
            <a:off x="3272853" y="2133600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>
            <p:custDataLst>
              <p:tags r:id="rId26"/>
            </p:custDataLst>
          </p:nvPr>
        </p:nvSpPr>
        <p:spPr>
          <a:xfrm>
            <a:off x="3822492" y="2133600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>
            <p:custDataLst>
              <p:tags r:id="rId27"/>
            </p:custDataLst>
          </p:nvPr>
        </p:nvSpPr>
        <p:spPr>
          <a:xfrm>
            <a:off x="4372131" y="2133600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>
            <p:custDataLst>
              <p:tags r:id="rId28"/>
            </p:custDataLst>
          </p:nvPr>
        </p:nvSpPr>
        <p:spPr>
          <a:xfrm>
            <a:off x="4921771" y="2133600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>
            <p:custDataLst>
              <p:tags r:id="rId29"/>
            </p:custDataLst>
          </p:nvPr>
        </p:nvSpPr>
        <p:spPr>
          <a:xfrm>
            <a:off x="524656" y="2683239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>
            <p:custDataLst>
              <p:tags r:id="rId30"/>
            </p:custDataLst>
          </p:nvPr>
        </p:nvSpPr>
        <p:spPr>
          <a:xfrm>
            <a:off x="1074295" y="2683239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>
            <p:custDataLst>
              <p:tags r:id="rId31"/>
            </p:custDataLst>
          </p:nvPr>
        </p:nvSpPr>
        <p:spPr>
          <a:xfrm>
            <a:off x="1623935" y="2683239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>
            <p:custDataLst>
              <p:tags r:id="rId32"/>
            </p:custDataLst>
          </p:nvPr>
        </p:nvSpPr>
        <p:spPr>
          <a:xfrm>
            <a:off x="2173574" y="2683239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>
            <p:custDataLst>
              <p:tags r:id="rId33"/>
            </p:custDataLst>
          </p:nvPr>
        </p:nvSpPr>
        <p:spPr>
          <a:xfrm>
            <a:off x="2723213" y="2683239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>
            <p:custDataLst>
              <p:tags r:id="rId34"/>
            </p:custDataLst>
          </p:nvPr>
        </p:nvSpPr>
        <p:spPr>
          <a:xfrm>
            <a:off x="3272853" y="2683239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>
            <p:custDataLst>
              <p:tags r:id="rId35"/>
            </p:custDataLst>
          </p:nvPr>
        </p:nvSpPr>
        <p:spPr>
          <a:xfrm>
            <a:off x="3822492" y="2683239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>
            <p:custDataLst>
              <p:tags r:id="rId36"/>
            </p:custDataLst>
          </p:nvPr>
        </p:nvSpPr>
        <p:spPr>
          <a:xfrm>
            <a:off x="4372131" y="2683239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>
            <p:custDataLst>
              <p:tags r:id="rId37"/>
            </p:custDataLst>
          </p:nvPr>
        </p:nvSpPr>
        <p:spPr>
          <a:xfrm>
            <a:off x="4921771" y="2683239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>
            <p:custDataLst>
              <p:tags r:id="rId38"/>
            </p:custDataLst>
          </p:nvPr>
        </p:nvSpPr>
        <p:spPr>
          <a:xfrm>
            <a:off x="524656" y="3232878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>
            <p:custDataLst>
              <p:tags r:id="rId39"/>
            </p:custDataLst>
          </p:nvPr>
        </p:nvSpPr>
        <p:spPr>
          <a:xfrm>
            <a:off x="1074295" y="3232878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>
            <p:custDataLst>
              <p:tags r:id="rId40"/>
            </p:custDataLst>
          </p:nvPr>
        </p:nvSpPr>
        <p:spPr>
          <a:xfrm>
            <a:off x="1623935" y="3232878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>
            <p:custDataLst>
              <p:tags r:id="rId41"/>
            </p:custDataLst>
          </p:nvPr>
        </p:nvSpPr>
        <p:spPr>
          <a:xfrm>
            <a:off x="2173574" y="3232878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>
            <p:custDataLst>
              <p:tags r:id="rId42"/>
            </p:custDataLst>
          </p:nvPr>
        </p:nvSpPr>
        <p:spPr>
          <a:xfrm>
            <a:off x="2723213" y="3232878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>
            <p:custDataLst>
              <p:tags r:id="rId43"/>
            </p:custDataLst>
          </p:nvPr>
        </p:nvSpPr>
        <p:spPr>
          <a:xfrm>
            <a:off x="3272853" y="3232878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>
            <p:custDataLst>
              <p:tags r:id="rId44"/>
            </p:custDataLst>
          </p:nvPr>
        </p:nvSpPr>
        <p:spPr>
          <a:xfrm>
            <a:off x="3822492" y="3232878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>
            <p:custDataLst>
              <p:tags r:id="rId45"/>
            </p:custDataLst>
          </p:nvPr>
        </p:nvSpPr>
        <p:spPr>
          <a:xfrm>
            <a:off x="4372131" y="3232878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>
            <p:custDataLst>
              <p:tags r:id="rId46"/>
            </p:custDataLst>
          </p:nvPr>
        </p:nvSpPr>
        <p:spPr>
          <a:xfrm>
            <a:off x="4921771" y="3232878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>
            <p:custDataLst>
              <p:tags r:id="rId47"/>
            </p:custDataLst>
          </p:nvPr>
        </p:nvSpPr>
        <p:spPr>
          <a:xfrm>
            <a:off x="524656" y="3782518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>
            <p:custDataLst>
              <p:tags r:id="rId48"/>
            </p:custDataLst>
          </p:nvPr>
        </p:nvSpPr>
        <p:spPr>
          <a:xfrm>
            <a:off x="1074295" y="3782518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>
            <p:custDataLst>
              <p:tags r:id="rId49"/>
            </p:custDataLst>
          </p:nvPr>
        </p:nvSpPr>
        <p:spPr>
          <a:xfrm>
            <a:off x="1623935" y="3782518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>
            <p:custDataLst>
              <p:tags r:id="rId50"/>
            </p:custDataLst>
          </p:nvPr>
        </p:nvSpPr>
        <p:spPr>
          <a:xfrm>
            <a:off x="2173574" y="3782518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>
            <p:custDataLst>
              <p:tags r:id="rId51"/>
            </p:custDataLst>
          </p:nvPr>
        </p:nvSpPr>
        <p:spPr>
          <a:xfrm>
            <a:off x="2723213" y="3782518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>
            <p:custDataLst>
              <p:tags r:id="rId52"/>
            </p:custDataLst>
          </p:nvPr>
        </p:nvSpPr>
        <p:spPr>
          <a:xfrm>
            <a:off x="3272853" y="3782518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>
            <p:custDataLst>
              <p:tags r:id="rId53"/>
            </p:custDataLst>
          </p:nvPr>
        </p:nvSpPr>
        <p:spPr>
          <a:xfrm>
            <a:off x="3822492" y="3782518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>
            <p:custDataLst>
              <p:tags r:id="rId54"/>
            </p:custDataLst>
          </p:nvPr>
        </p:nvSpPr>
        <p:spPr>
          <a:xfrm>
            <a:off x="4372131" y="3782518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>
            <p:custDataLst>
              <p:tags r:id="rId55"/>
            </p:custDataLst>
          </p:nvPr>
        </p:nvSpPr>
        <p:spPr>
          <a:xfrm>
            <a:off x="4921771" y="3782518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>
            <p:custDataLst>
              <p:tags r:id="rId56"/>
            </p:custDataLst>
          </p:nvPr>
        </p:nvSpPr>
        <p:spPr>
          <a:xfrm>
            <a:off x="524656" y="4332157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>
            <p:custDataLst>
              <p:tags r:id="rId57"/>
            </p:custDataLst>
          </p:nvPr>
        </p:nvSpPr>
        <p:spPr>
          <a:xfrm>
            <a:off x="1074295" y="4332157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>
            <p:custDataLst>
              <p:tags r:id="rId58"/>
            </p:custDataLst>
          </p:nvPr>
        </p:nvSpPr>
        <p:spPr>
          <a:xfrm>
            <a:off x="1623935" y="4332157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>
            <p:custDataLst>
              <p:tags r:id="rId59"/>
            </p:custDataLst>
          </p:nvPr>
        </p:nvSpPr>
        <p:spPr>
          <a:xfrm>
            <a:off x="2173574" y="4332157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>
            <p:custDataLst>
              <p:tags r:id="rId60"/>
            </p:custDataLst>
          </p:nvPr>
        </p:nvSpPr>
        <p:spPr>
          <a:xfrm>
            <a:off x="2723213" y="4332157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>
            <p:custDataLst>
              <p:tags r:id="rId61"/>
            </p:custDataLst>
          </p:nvPr>
        </p:nvSpPr>
        <p:spPr>
          <a:xfrm>
            <a:off x="3272853" y="4332157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>
            <p:custDataLst>
              <p:tags r:id="rId62"/>
            </p:custDataLst>
          </p:nvPr>
        </p:nvSpPr>
        <p:spPr>
          <a:xfrm>
            <a:off x="3822492" y="4332157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>
            <p:custDataLst>
              <p:tags r:id="rId63"/>
            </p:custDataLst>
          </p:nvPr>
        </p:nvSpPr>
        <p:spPr>
          <a:xfrm>
            <a:off x="4372131" y="4332157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>
            <p:custDataLst>
              <p:tags r:id="rId64"/>
            </p:custDataLst>
          </p:nvPr>
        </p:nvSpPr>
        <p:spPr>
          <a:xfrm>
            <a:off x="4921771" y="4332157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>
            <p:custDataLst>
              <p:tags r:id="rId65"/>
            </p:custDataLst>
          </p:nvPr>
        </p:nvSpPr>
        <p:spPr>
          <a:xfrm>
            <a:off x="524656" y="4881796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>
            <p:custDataLst>
              <p:tags r:id="rId66"/>
            </p:custDataLst>
          </p:nvPr>
        </p:nvSpPr>
        <p:spPr>
          <a:xfrm>
            <a:off x="1074295" y="4881796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>
            <p:custDataLst>
              <p:tags r:id="rId67"/>
            </p:custDataLst>
          </p:nvPr>
        </p:nvSpPr>
        <p:spPr>
          <a:xfrm>
            <a:off x="1623935" y="4881796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>
            <p:custDataLst>
              <p:tags r:id="rId68"/>
            </p:custDataLst>
          </p:nvPr>
        </p:nvSpPr>
        <p:spPr>
          <a:xfrm>
            <a:off x="2173574" y="4881796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>
            <p:custDataLst>
              <p:tags r:id="rId69"/>
            </p:custDataLst>
          </p:nvPr>
        </p:nvSpPr>
        <p:spPr>
          <a:xfrm>
            <a:off x="2723213" y="4881796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>
            <p:custDataLst>
              <p:tags r:id="rId70"/>
            </p:custDataLst>
          </p:nvPr>
        </p:nvSpPr>
        <p:spPr>
          <a:xfrm>
            <a:off x="3272853" y="4881796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>
            <p:custDataLst>
              <p:tags r:id="rId71"/>
            </p:custDataLst>
          </p:nvPr>
        </p:nvSpPr>
        <p:spPr>
          <a:xfrm>
            <a:off x="3822492" y="4881796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>
            <p:custDataLst>
              <p:tags r:id="rId72"/>
            </p:custDataLst>
          </p:nvPr>
        </p:nvSpPr>
        <p:spPr>
          <a:xfrm>
            <a:off x="4372131" y="4881796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>
            <p:custDataLst>
              <p:tags r:id="rId73"/>
            </p:custDataLst>
          </p:nvPr>
        </p:nvSpPr>
        <p:spPr>
          <a:xfrm>
            <a:off x="4921771" y="4881796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>
            <p:custDataLst>
              <p:tags r:id="rId74"/>
            </p:custDataLst>
          </p:nvPr>
        </p:nvSpPr>
        <p:spPr>
          <a:xfrm>
            <a:off x="524656" y="5431436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>
            <p:custDataLst>
              <p:tags r:id="rId75"/>
            </p:custDataLst>
          </p:nvPr>
        </p:nvSpPr>
        <p:spPr>
          <a:xfrm>
            <a:off x="1074295" y="5431436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>
            <p:custDataLst>
              <p:tags r:id="rId76"/>
            </p:custDataLst>
          </p:nvPr>
        </p:nvSpPr>
        <p:spPr>
          <a:xfrm>
            <a:off x="1623935" y="5431436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>
            <p:custDataLst>
              <p:tags r:id="rId77"/>
            </p:custDataLst>
          </p:nvPr>
        </p:nvSpPr>
        <p:spPr>
          <a:xfrm>
            <a:off x="2173574" y="5431436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>
            <p:custDataLst>
              <p:tags r:id="rId78"/>
            </p:custDataLst>
          </p:nvPr>
        </p:nvSpPr>
        <p:spPr>
          <a:xfrm>
            <a:off x="2723213" y="5431436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>
            <p:custDataLst>
              <p:tags r:id="rId79"/>
            </p:custDataLst>
          </p:nvPr>
        </p:nvSpPr>
        <p:spPr>
          <a:xfrm>
            <a:off x="3272853" y="5431436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>
            <p:custDataLst>
              <p:tags r:id="rId80"/>
            </p:custDataLst>
          </p:nvPr>
        </p:nvSpPr>
        <p:spPr>
          <a:xfrm>
            <a:off x="3822492" y="5431436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>
            <p:custDataLst>
              <p:tags r:id="rId81"/>
            </p:custDataLst>
          </p:nvPr>
        </p:nvSpPr>
        <p:spPr>
          <a:xfrm>
            <a:off x="4372131" y="5431436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>
            <p:custDataLst>
              <p:tags r:id="rId82"/>
            </p:custDataLst>
          </p:nvPr>
        </p:nvSpPr>
        <p:spPr>
          <a:xfrm>
            <a:off x="4921771" y="5431436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9428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錯覺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 rot="7934816">
            <a:off x="524656" y="1034321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 rot="7934816">
            <a:off x="1074295" y="1034321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 rot="7934816">
            <a:off x="1623935" y="1034321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 rot="7934816">
            <a:off x="2173574" y="1034321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 rot="7934816">
            <a:off x="2723213" y="1034321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 rot="7934816">
            <a:off x="3272853" y="1034321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 rot="7934816">
            <a:off x="3822492" y="1034321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 rot="7934816">
            <a:off x="4372131" y="1034321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 rot="7934816">
            <a:off x="4921771" y="1034321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 rot="7934816">
            <a:off x="524656" y="1583960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 rot="7934816">
            <a:off x="1074295" y="1583960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 rot="7934816">
            <a:off x="1623935" y="1583960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 rot="7934816">
            <a:off x="2173574" y="1583960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>
            <p:custDataLst>
              <p:tags r:id="rId15"/>
            </p:custDataLst>
          </p:nvPr>
        </p:nvSpPr>
        <p:spPr>
          <a:xfrm rot="7934816">
            <a:off x="2723213" y="1583960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 rot="7934816">
            <a:off x="3272853" y="1583960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 rot="7934816">
            <a:off x="3822492" y="1583960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>
            <p:custDataLst>
              <p:tags r:id="rId18"/>
            </p:custDataLst>
          </p:nvPr>
        </p:nvSpPr>
        <p:spPr>
          <a:xfrm rot="7934816">
            <a:off x="4372131" y="1583960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>
            <p:custDataLst>
              <p:tags r:id="rId19"/>
            </p:custDataLst>
          </p:nvPr>
        </p:nvSpPr>
        <p:spPr>
          <a:xfrm rot="7934816">
            <a:off x="4921771" y="1583960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>
            <p:custDataLst>
              <p:tags r:id="rId20"/>
            </p:custDataLst>
          </p:nvPr>
        </p:nvSpPr>
        <p:spPr>
          <a:xfrm rot="7934816">
            <a:off x="524656" y="2133600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>
            <p:custDataLst>
              <p:tags r:id="rId21"/>
            </p:custDataLst>
          </p:nvPr>
        </p:nvSpPr>
        <p:spPr>
          <a:xfrm rot="7934816">
            <a:off x="1074295" y="2133600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>
            <p:custDataLst>
              <p:tags r:id="rId22"/>
            </p:custDataLst>
          </p:nvPr>
        </p:nvSpPr>
        <p:spPr>
          <a:xfrm rot="7934816">
            <a:off x="1623935" y="2133600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>
            <p:custDataLst>
              <p:tags r:id="rId23"/>
            </p:custDataLst>
          </p:nvPr>
        </p:nvSpPr>
        <p:spPr>
          <a:xfrm rot="7934816">
            <a:off x="2173574" y="2133600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>
            <p:custDataLst>
              <p:tags r:id="rId24"/>
            </p:custDataLst>
          </p:nvPr>
        </p:nvSpPr>
        <p:spPr>
          <a:xfrm rot="7934816">
            <a:off x="2723213" y="2133600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>
            <p:custDataLst>
              <p:tags r:id="rId25"/>
            </p:custDataLst>
          </p:nvPr>
        </p:nvSpPr>
        <p:spPr>
          <a:xfrm rot="7934816">
            <a:off x="3272853" y="2133600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>
            <p:custDataLst>
              <p:tags r:id="rId26"/>
            </p:custDataLst>
          </p:nvPr>
        </p:nvSpPr>
        <p:spPr>
          <a:xfrm rot="7934816">
            <a:off x="3822492" y="2133600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>
            <p:custDataLst>
              <p:tags r:id="rId27"/>
            </p:custDataLst>
          </p:nvPr>
        </p:nvSpPr>
        <p:spPr>
          <a:xfrm rot="7934816">
            <a:off x="4372131" y="2133600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>
            <p:custDataLst>
              <p:tags r:id="rId28"/>
            </p:custDataLst>
          </p:nvPr>
        </p:nvSpPr>
        <p:spPr>
          <a:xfrm rot="7934816">
            <a:off x="4921771" y="2133600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>
            <p:custDataLst>
              <p:tags r:id="rId29"/>
            </p:custDataLst>
          </p:nvPr>
        </p:nvSpPr>
        <p:spPr>
          <a:xfrm rot="7934816">
            <a:off x="524656" y="2683239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>
            <p:custDataLst>
              <p:tags r:id="rId30"/>
            </p:custDataLst>
          </p:nvPr>
        </p:nvSpPr>
        <p:spPr>
          <a:xfrm rot="7934816">
            <a:off x="1074295" y="2683239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>
            <p:custDataLst>
              <p:tags r:id="rId31"/>
            </p:custDataLst>
          </p:nvPr>
        </p:nvSpPr>
        <p:spPr>
          <a:xfrm rot="7934816">
            <a:off x="1623935" y="2683239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>
            <p:custDataLst>
              <p:tags r:id="rId32"/>
            </p:custDataLst>
          </p:nvPr>
        </p:nvSpPr>
        <p:spPr>
          <a:xfrm rot="7934816">
            <a:off x="2173574" y="2683239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>
            <p:custDataLst>
              <p:tags r:id="rId33"/>
            </p:custDataLst>
          </p:nvPr>
        </p:nvSpPr>
        <p:spPr>
          <a:xfrm rot="7934816">
            <a:off x="2723213" y="2683239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>
            <p:custDataLst>
              <p:tags r:id="rId34"/>
            </p:custDataLst>
          </p:nvPr>
        </p:nvSpPr>
        <p:spPr>
          <a:xfrm rot="7934816">
            <a:off x="3272853" y="2683239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>
            <p:custDataLst>
              <p:tags r:id="rId35"/>
            </p:custDataLst>
          </p:nvPr>
        </p:nvSpPr>
        <p:spPr>
          <a:xfrm rot="7934816">
            <a:off x="3822492" y="2683239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>
            <p:custDataLst>
              <p:tags r:id="rId36"/>
            </p:custDataLst>
          </p:nvPr>
        </p:nvSpPr>
        <p:spPr>
          <a:xfrm rot="7934816">
            <a:off x="4372131" y="2683239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>
            <p:custDataLst>
              <p:tags r:id="rId37"/>
            </p:custDataLst>
          </p:nvPr>
        </p:nvSpPr>
        <p:spPr>
          <a:xfrm rot="7934816">
            <a:off x="4921771" y="2683239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>
            <p:custDataLst>
              <p:tags r:id="rId38"/>
            </p:custDataLst>
          </p:nvPr>
        </p:nvSpPr>
        <p:spPr>
          <a:xfrm rot="7934816">
            <a:off x="524656" y="3232878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>
            <p:custDataLst>
              <p:tags r:id="rId39"/>
            </p:custDataLst>
          </p:nvPr>
        </p:nvSpPr>
        <p:spPr>
          <a:xfrm rot="7934816">
            <a:off x="1074295" y="3232878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>
            <p:custDataLst>
              <p:tags r:id="rId40"/>
            </p:custDataLst>
          </p:nvPr>
        </p:nvSpPr>
        <p:spPr>
          <a:xfrm rot="7934816">
            <a:off x="1623935" y="3232878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>
            <p:custDataLst>
              <p:tags r:id="rId41"/>
            </p:custDataLst>
          </p:nvPr>
        </p:nvSpPr>
        <p:spPr>
          <a:xfrm rot="7934816">
            <a:off x="2173574" y="3232878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>
            <p:custDataLst>
              <p:tags r:id="rId42"/>
            </p:custDataLst>
          </p:nvPr>
        </p:nvSpPr>
        <p:spPr>
          <a:xfrm rot="7934816">
            <a:off x="2723213" y="3232878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>
            <p:custDataLst>
              <p:tags r:id="rId43"/>
            </p:custDataLst>
          </p:nvPr>
        </p:nvSpPr>
        <p:spPr>
          <a:xfrm rot="7934816">
            <a:off x="3272853" y="3232878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>
            <p:custDataLst>
              <p:tags r:id="rId44"/>
            </p:custDataLst>
          </p:nvPr>
        </p:nvSpPr>
        <p:spPr>
          <a:xfrm rot="7934816">
            <a:off x="3822492" y="3232878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>
            <p:custDataLst>
              <p:tags r:id="rId45"/>
            </p:custDataLst>
          </p:nvPr>
        </p:nvSpPr>
        <p:spPr>
          <a:xfrm rot="7934816">
            <a:off x="4372131" y="3232878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>
            <p:custDataLst>
              <p:tags r:id="rId46"/>
            </p:custDataLst>
          </p:nvPr>
        </p:nvSpPr>
        <p:spPr>
          <a:xfrm rot="7934816">
            <a:off x="4921771" y="3232878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>
            <p:custDataLst>
              <p:tags r:id="rId47"/>
            </p:custDataLst>
          </p:nvPr>
        </p:nvSpPr>
        <p:spPr>
          <a:xfrm rot="7934816">
            <a:off x="524656" y="3782518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>
            <p:custDataLst>
              <p:tags r:id="rId48"/>
            </p:custDataLst>
          </p:nvPr>
        </p:nvSpPr>
        <p:spPr>
          <a:xfrm rot="7934816">
            <a:off x="1074295" y="3782518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>
            <p:custDataLst>
              <p:tags r:id="rId49"/>
            </p:custDataLst>
          </p:nvPr>
        </p:nvSpPr>
        <p:spPr>
          <a:xfrm rot="7934816">
            <a:off x="1623935" y="3782518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>
            <p:custDataLst>
              <p:tags r:id="rId50"/>
            </p:custDataLst>
          </p:nvPr>
        </p:nvSpPr>
        <p:spPr>
          <a:xfrm rot="7934816">
            <a:off x="2173574" y="3782518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>
            <p:custDataLst>
              <p:tags r:id="rId51"/>
            </p:custDataLst>
          </p:nvPr>
        </p:nvSpPr>
        <p:spPr>
          <a:xfrm rot="7934816">
            <a:off x="2723213" y="3782518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>
            <p:custDataLst>
              <p:tags r:id="rId52"/>
            </p:custDataLst>
          </p:nvPr>
        </p:nvSpPr>
        <p:spPr>
          <a:xfrm rot="7934816">
            <a:off x="3272853" y="3782518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>
            <p:custDataLst>
              <p:tags r:id="rId53"/>
            </p:custDataLst>
          </p:nvPr>
        </p:nvSpPr>
        <p:spPr>
          <a:xfrm rot="7934816">
            <a:off x="3822492" y="3782518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>
            <p:custDataLst>
              <p:tags r:id="rId54"/>
            </p:custDataLst>
          </p:nvPr>
        </p:nvSpPr>
        <p:spPr>
          <a:xfrm rot="7934816">
            <a:off x="4372131" y="3782518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>
            <p:custDataLst>
              <p:tags r:id="rId55"/>
            </p:custDataLst>
          </p:nvPr>
        </p:nvSpPr>
        <p:spPr>
          <a:xfrm rot="7934816">
            <a:off x="4921771" y="3782518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>
            <p:custDataLst>
              <p:tags r:id="rId56"/>
            </p:custDataLst>
          </p:nvPr>
        </p:nvSpPr>
        <p:spPr>
          <a:xfrm rot="7934816">
            <a:off x="524656" y="4332157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>
            <p:custDataLst>
              <p:tags r:id="rId57"/>
            </p:custDataLst>
          </p:nvPr>
        </p:nvSpPr>
        <p:spPr>
          <a:xfrm rot="7934816">
            <a:off x="1074295" y="4332157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>
            <p:custDataLst>
              <p:tags r:id="rId58"/>
            </p:custDataLst>
          </p:nvPr>
        </p:nvSpPr>
        <p:spPr>
          <a:xfrm rot="7934816">
            <a:off x="1623935" y="4332157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>
            <p:custDataLst>
              <p:tags r:id="rId59"/>
            </p:custDataLst>
          </p:nvPr>
        </p:nvSpPr>
        <p:spPr>
          <a:xfrm rot="7934816">
            <a:off x="2173574" y="4332157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>
            <p:custDataLst>
              <p:tags r:id="rId60"/>
            </p:custDataLst>
          </p:nvPr>
        </p:nvSpPr>
        <p:spPr>
          <a:xfrm rot="7934816">
            <a:off x="2723213" y="4332157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>
            <p:custDataLst>
              <p:tags r:id="rId61"/>
            </p:custDataLst>
          </p:nvPr>
        </p:nvSpPr>
        <p:spPr>
          <a:xfrm rot="7934816">
            <a:off x="3272853" y="4332157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>
            <p:custDataLst>
              <p:tags r:id="rId62"/>
            </p:custDataLst>
          </p:nvPr>
        </p:nvSpPr>
        <p:spPr>
          <a:xfrm rot="7934816">
            <a:off x="3822492" y="4332157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>
            <p:custDataLst>
              <p:tags r:id="rId63"/>
            </p:custDataLst>
          </p:nvPr>
        </p:nvSpPr>
        <p:spPr>
          <a:xfrm rot="7934816">
            <a:off x="4372131" y="4332157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>
            <p:custDataLst>
              <p:tags r:id="rId64"/>
            </p:custDataLst>
          </p:nvPr>
        </p:nvSpPr>
        <p:spPr>
          <a:xfrm rot="7934816">
            <a:off x="4921771" y="4332157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>
            <p:custDataLst>
              <p:tags r:id="rId65"/>
            </p:custDataLst>
          </p:nvPr>
        </p:nvSpPr>
        <p:spPr>
          <a:xfrm rot="7934816">
            <a:off x="524656" y="4881796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>
            <p:custDataLst>
              <p:tags r:id="rId66"/>
            </p:custDataLst>
          </p:nvPr>
        </p:nvSpPr>
        <p:spPr>
          <a:xfrm rot="7934816">
            <a:off x="1074295" y="4881796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>
            <p:custDataLst>
              <p:tags r:id="rId67"/>
            </p:custDataLst>
          </p:nvPr>
        </p:nvSpPr>
        <p:spPr>
          <a:xfrm rot="7934816">
            <a:off x="1623935" y="4881796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>
            <p:custDataLst>
              <p:tags r:id="rId68"/>
            </p:custDataLst>
          </p:nvPr>
        </p:nvSpPr>
        <p:spPr>
          <a:xfrm rot="7934816">
            <a:off x="2173574" y="4881796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>
            <p:custDataLst>
              <p:tags r:id="rId69"/>
            </p:custDataLst>
          </p:nvPr>
        </p:nvSpPr>
        <p:spPr>
          <a:xfrm rot="7934816">
            <a:off x="2723213" y="4881796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>
            <p:custDataLst>
              <p:tags r:id="rId70"/>
            </p:custDataLst>
          </p:nvPr>
        </p:nvSpPr>
        <p:spPr>
          <a:xfrm rot="7934816">
            <a:off x="3272853" y="4881796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>
            <p:custDataLst>
              <p:tags r:id="rId71"/>
            </p:custDataLst>
          </p:nvPr>
        </p:nvSpPr>
        <p:spPr>
          <a:xfrm rot="7934816">
            <a:off x="3822492" y="4881796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>
            <p:custDataLst>
              <p:tags r:id="rId72"/>
            </p:custDataLst>
          </p:nvPr>
        </p:nvSpPr>
        <p:spPr>
          <a:xfrm rot="7934816">
            <a:off x="4372131" y="4881796"/>
            <a:ext cx="549640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>
            <p:custDataLst>
              <p:tags r:id="rId73"/>
            </p:custDataLst>
          </p:nvPr>
        </p:nvSpPr>
        <p:spPr>
          <a:xfrm rot="7934816">
            <a:off x="4921771" y="4881796"/>
            <a:ext cx="549639" cy="54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>
            <p:custDataLst>
              <p:tags r:id="rId74"/>
            </p:custDataLst>
          </p:nvPr>
        </p:nvSpPr>
        <p:spPr>
          <a:xfrm rot="7934816">
            <a:off x="524656" y="5431436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>
            <p:custDataLst>
              <p:tags r:id="rId75"/>
            </p:custDataLst>
          </p:nvPr>
        </p:nvSpPr>
        <p:spPr>
          <a:xfrm rot="7934816">
            <a:off x="1074295" y="5431436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>
            <p:custDataLst>
              <p:tags r:id="rId76"/>
            </p:custDataLst>
          </p:nvPr>
        </p:nvSpPr>
        <p:spPr>
          <a:xfrm rot="7934816">
            <a:off x="1623935" y="5431436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>
            <p:custDataLst>
              <p:tags r:id="rId77"/>
            </p:custDataLst>
          </p:nvPr>
        </p:nvSpPr>
        <p:spPr>
          <a:xfrm rot="7934816">
            <a:off x="2173574" y="5431436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>
            <p:custDataLst>
              <p:tags r:id="rId78"/>
            </p:custDataLst>
          </p:nvPr>
        </p:nvSpPr>
        <p:spPr>
          <a:xfrm rot="7934816">
            <a:off x="2723213" y="5431436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>
            <p:custDataLst>
              <p:tags r:id="rId79"/>
            </p:custDataLst>
          </p:nvPr>
        </p:nvSpPr>
        <p:spPr>
          <a:xfrm rot="7934816">
            <a:off x="3272853" y="5431436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>
            <p:custDataLst>
              <p:tags r:id="rId80"/>
            </p:custDataLst>
          </p:nvPr>
        </p:nvSpPr>
        <p:spPr>
          <a:xfrm rot="7934816">
            <a:off x="3822492" y="5431436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>
            <p:custDataLst>
              <p:tags r:id="rId81"/>
            </p:custDataLst>
          </p:nvPr>
        </p:nvSpPr>
        <p:spPr>
          <a:xfrm rot="7934816">
            <a:off x="4372131" y="5431436"/>
            <a:ext cx="549640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>
            <p:custDataLst>
              <p:tags r:id="rId82"/>
            </p:custDataLst>
          </p:nvPr>
        </p:nvSpPr>
        <p:spPr>
          <a:xfrm rot="7934816">
            <a:off x="4921771" y="5431436"/>
            <a:ext cx="549639" cy="5496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682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錯覺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 rot="2700000">
            <a:off x="524656" y="1034321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 rot="2700000">
            <a:off x="1074295" y="1034321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 rot="2700000">
            <a:off x="1623935" y="1034321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 rot="2700000">
            <a:off x="2173574" y="1034321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 rot="2700000">
            <a:off x="2723213" y="1034321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 rot="2700000">
            <a:off x="3272853" y="1034321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 rot="2700000">
            <a:off x="3822492" y="1034321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 rot="2700000">
            <a:off x="4372131" y="1034321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 rot="2700000">
            <a:off x="4921771" y="1034321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 rot="2700000">
            <a:off x="524656" y="1583960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 rot="2700000">
            <a:off x="1074295" y="1583960"/>
            <a:ext cx="549640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 rot="2700000">
            <a:off x="1623935" y="1583960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 rot="2700000">
            <a:off x="2173574" y="1583960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>
            <p:custDataLst>
              <p:tags r:id="rId15"/>
            </p:custDataLst>
          </p:nvPr>
        </p:nvSpPr>
        <p:spPr>
          <a:xfrm rot="2700000">
            <a:off x="2723213" y="1583960"/>
            <a:ext cx="549640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 rot="2700000">
            <a:off x="3272853" y="1583960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 rot="2700000">
            <a:off x="3822492" y="1583960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>
            <p:custDataLst>
              <p:tags r:id="rId18"/>
            </p:custDataLst>
          </p:nvPr>
        </p:nvSpPr>
        <p:spPr>
          <a:xfrm rot="2700000">
            <a:off x="4372131" y="1583960"/>
            <a:ext cx="549640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>
            <p:custDataLst>
              <p:tags r:id="rId19"/>
            </p:custDataLst>
          </p:nvPr>
        </p:nvSpPr>
        <p:spPr>
          <a:xfrm rot="2700000">
            <a:off x="4921771" y="1583960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>
            <p:custDataLst>
              <p:tags r:id="rId20"/>
            </p:custDataLst>
          </p:nvPr>
        </p:nvSpPr>
        <p:spPr>
          <a:xfrm rot="2700000">
            <a:off x="524656" y="2133600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>
            <p:custDataLst>
              <p:tags r:id="rId21"/>
            </p:custDataLst>
          </p:nvPr>
        </p:nvSpPr>
        <p:spPr>
          <a:xfrm rot="2700000">
            <a:off x="1074295" y="2133600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>
            <p:custDataLst>
              <p:tags r:id="rId22"/>
            </p:custDataLst>
          </p:nvPr>
        </p:nvSpPr>
        <p:spPr>
          <a:xfrm rot="2700000">
            <a:off x="1623935" y="2133600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>
            <p:custDataLst>
              <p:tags r:id="rId23"/>
            </p:custDataLst>
          </p:nvPr>
        </p:nvSpPr>
        <p:spPr>
          <a:xfrm rot="2700000">
            <a:off x="2173574" y="2133600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>
            <p:custDataLst>
              <p:tags r:id="rId24"/>
            </p:custDataLst>
          </p:nvPr>
        </p:nvSpPr>
        <p:spPr>
          <a:xfrm rot="2700000">
            <a:off x="2723213" y="2133600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>
            <p:custDataLst>
              <p:tags r:id="rId25"/>
            </p:custDataLst>
          </p:nvPr>
        </p:nvSpPr>
        <p:spPr>
          <a:xfrm rot="2700000">
            <a:off x="3272853" y="2133600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>
            <p:custDataLst>
              <p:tags r:id="rId26"/>
            </p:custDataLst>
          </p:nvPr>
        </p:nvSpPr>
        <p:spPr>
          <a:xfrm rot="2700000">
            <a:off x="3822492" y="2133600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>
            <p:custDataLst>
              <p:tags r:id="rId27"/>
            </p:custDataLst>
          </p:nvPr>
        </p:nvSpPr>
        <p:spPr>
          <a:xfrm rot="2700000">
            <a:off x="4372131" y="2133600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>
            <p:custDataLst>
              <p:tags r:id="rId28"/>
            </p:custDataLst>
          </p:nvPr>
        </p:nvSpPr>
        <p:spPr>
          <a:xfrm rot="2700000">
            <a:off x="4921771" y="2133600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>
            <p:custDataLst>
              <p:tags r:id="rId29"/>
            </p:custDataLst>
          </p:nvPr>
        </p:nvSpPr>
        <p:spPr>
          <a:xfrm rot="2700000">
            <a:off x="524656" y="2683239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>
            <p:custDataLst>
              <p:tags r:id="rId30"/>
            </p:custDataLst>
          </p:nvPr>
        </p:nvSpPr>
        <p:spPr>
          <a:xfrm rot="2700000">
            <a:off x="1074295" y="2683239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>
            <p:custDataLst>
              <p:tags r:id="rId31"/>
            </p:custDataLst>
          </p:nvPr>
        </p:nvSpPr>
        <p:spPr>
          <a:xfrm rot="2700000">
            <a:off x="1623935" y="2683239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>
            <p:custDataLst>
              <p:tags r:id="rId32"/>
            </p:custDataLst>
          </p:nvPr>
        </p:nvSpPr>
        <p:spPr>
          <a:xfrm rot="2700000">
            <a:off x="2173574" y="2683239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>
            <p:custDataLst>
              <p:tags r:id="rId33"/>
            </p:custDataLst>
          </p:nvPr>
        </p:nvSpPr>
        <p:spPr>
          <a:xfrm rot="2700000">
            <a:off x="2723213" y="2683239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>
            <p:custDataLst>
              <p:tags r:id="rId34"/>
            </p:custDataLst>
          </p:nvPr>
        </p:nvSpPr>
        <p:spPr>
          <a:xfrm rot="2700000">
            <a:off x="3272853" y="2683239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>
            <p:custDataLst>
              <p:tags r:id="rId35"/>
            </p:custDataLst>
          </p:nvPr>
        </p:nvSpPr>
        <p:spPr>
          <a:xfrm rot="2700000">
            <a:off x="3822492" y="2683239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>
            <p:custDataLst>
              <p:tags r:id="rId36"/>
            </p:custDataLst>
          </p:nvPr>
        </p:nvSpPr>
        <p:spPr>
          <a:xfrm rot="2700000">
            <a:off x="4372131" y="2683239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>
            <p:custDataLst>
              <p:tags r:id="rId37"/>
            </p:custDataLst>
          </p:nvPr>
        </p:nvSpPr>
        <p:spPr>
          <a:xfrm rot="2700000">
            <a:off x="4921771" y="2683239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>
            <p:custDataLst>
              <p:tags r:id="rId38"/>
            </p:custDataLst>
          </p:nvPr>
        </p:nvSpPr>
        <p:spPr>
          <a:xfrm rot="2700000">
            <a:off x="524656" y="3232878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>
            <p:custDataLst>
              <p:tags r:id="rId39"/>
            </p:custDataLst>
          </p:nvPr>
        </p:nvSpPr>
        <p:spPr>
          <a:xfrm rot="2700000">
            <a:off x="1074295" y="3232878"/>
            <a:ext cx="549640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>
            <p:custDataLst>
              <p:tags r:id="rId40"/>
            </p:custDataLst>
          </p:nvPr>
        </p:nvSpPr>
        <p:spPr>
          <a:xfrm rot="2700000">
            <a:off x="1623935" y="3232878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>
            <p:custDataLst>
              <p:tags r:id="rId41"/>
            </p:custDataLst>
          </p:nvPr>
        </p:nvSpPr>
        <p:spPr>
          <a:xfrm rot="2700000">
            <a:off x="2173574" y="3232878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>
            <p:custDataLst>
              <p:tags r:id="rId42"/>
            </p:custDataLst>
          </p:nvPr>
        </p:nvSpPr>
        <p:spPr>
          <a:xfrm rot="2700000">
            <a:off x="2723213" y="3232878"/>
            <a:ext cx="549640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>
            <p:custDataLst>
              <p:tags r:id="rId43"/>
            </p:custDataLst>
          </p:nvPr>
        </p:nvSpPr>
        <p:spPr>
          <a:xfrm rot="2700000">
            <a:off x="3272853" y="3232878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>
            <p:custDataLst>
              <p:tags r:id="rId44"/>
            </p:custDataLst>
          </p:nvPr>
        </p:nvSpPr>
        <p:spPr>
          <a:xfrm rot="2700000">
            <a:off x="3822492" y="3232878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>
            <p:custDataLst>
              <p:tags r:id="rId45"/>
            </p:custDataLst>
          </p:nvPr>
        </p:nvSpPr>
        <p:spPr>
          <a:xfrm rot="2700000">
            <a:off x="4372131" y="3232878"/>
            <a:ext cx="549640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>
            <p:custDataLst>
              <p:tags r:id="rId46"/>
            </p:custDataLst>
          </p:nvPr>
        </p:nvSpPr>
        <p:spPr>
          <a:xfrm rot="2700000">
            <a:off x="4921771" y="3232878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>
            <p:custDataLst>
              <p:tags r:id="rId47"/>
            </p:custDataLst>
          </p:nvPr>
        </p:nvSpPr>
        <p:spPr>
          <a:xfrm rot="2700000">
            <a:off x="524656" y="3782518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>
            <p:custDataLst>
              <p:tags r:id="rId48"/>
            </p:custDataLst>
          </p:nvPr>
        </p:nvSpPr>
        <p:spPr>
          <a:xfrm rot="2700000">
            <a:off x="1074295" y="3782518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>
            <p:custDataLst>
              <p:tags r:id="rId49"/>
            </p:custDataLst>
          </p:nvPr>
        </p:nvSpPr>
        <p:spPr>
          <a:xfrm rot="2700000">
            <a:off x="1623935" y="3782518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>
            <p:custDataLst>
              <p:tags r:id="rId50"/>
            </p:custDataLst>
          </p:nvPr>
        </p:nvSpPr>
        <p:spPr>
          <a:xfrm rot="2700000">
            <a:off x="2173574" y="3782518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>
            <p:custDataLst>
              <p:tags r:id="rId51"/>
            </p:custDataLst>
          </p:nvPr>
        </p:nvSpPr>
        <p:spPr>
          <a:xfrm rot="2700000">
            <a:off x="2723213" y="3782518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>
            <p:custDataLst>
              <p:tags r:id="rId52"/>
            </p:custDataLst>
          </p:nvPr>
        </p:nvSpPr>
        <p:spPr>
          <a:xfrm rot="2700000">
            <a:off x="3272853" y="3782518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>
            <p:custDataLst>
              <p:tags r:id="rId53"/>
            </p:custDataLst>
          </p:nvPr>
        </p:nvSpPr>
        <p:spPr>
          <a:xfrm rot="2700000">
            <a:off x="3822492" y="3782518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>
            <p:custDataLst>
              <p:tags r:id="rId54"/>
            </p:custDataLst>
          </p:nvPr>
        </p:nvSpPr>
        <p:spPr>
          <a:xfrm rot="2700000">
            <a:off x="4372131" y="3782518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>
            <p:custDataLst>
              <p:tags r:id="rId55"/>
            </p:custDataLst>
          </p:nvPr>
        </p:nvSpPr>
        <p:spPr>
          <a:xfrm rot="2700000">
            <a:off x="4921771" y="3782518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>
            <p:custDataLst>
              <p:tags r:id="rId56"/>
            </p:custDataLst>
          </p:nvPr>
        </p:nvSpPr>
        <p:spPr>
          <a:xfrm rot="2700000">
            <a:off x="524656" y="4332157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>
            <p:custDataLst>
              <p:tags r:id="rId57"/>
            </p:custDataLst>
          </p:nvPr>
        </p:nvSpPr>
        <p:spPr>
          <a:xfrm rot="2700000">
            <a:off x="1074295" y="4332157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>
            <p:custDataLst>
              <p:tags r:id="rId58"/>
            </p:custDataLst>
          </p:nvPr>
        </p:nvSpPr>
        <p:spPr>
          <a:xfrm rot="2700000">
            <a:off x="1623935" y="4332157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>
            <p:custDataLst>
              <p:tags r:id="rId59"/>
            </p:custDataLst>
          </p:nvPr>
        </p:nvSpPr>
        <p:spPr>
          <a:xfrm rot="2700000">
            <a:off x="2173574" y="4332157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>
            <p:custDataLst>
              <p:tags r:id="rId60"/>
            </p:custDataLst>
          </p:nvPr>
        </p:nvSpPr>
        <p:spPr>
          <a:xfrm rot="2700000">
            <a:off x="2723213" y="4332157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>
            <p:custDataLst>
              <p:tags r:id="rId61"/>
            </p:custDataLst>
          </p:nvPr>
        </p:nvSpPr>
        <p:spPr>
          <a:xfrm rot="2700000">
            <a:off x="3272853" y="4332157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>
            <p:custDataLst>
              <p:tags r:id="rId62"/>
            </p:custDataLst>
          </p:nvPr>
        </p:nvSpPr>
        <p:spPr>
          <a:xfrm rot="2700000">
            <a:off x="3822492" y="4332157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>
            <p:custDataLst>
              <p:tags r:id="rId63"/>
            </p:custDataLst>
          </p:nvPr>
        </p:nvSpPr>
        <p:spPr>
          <a:xfrm rot="2700000">
            <a:off x="4372131" y="4332157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>
            <p:custDataLst>
              <p:tags r:id="rId64"/>
            </p:custDataLst>
          </p:nvPr>
        </p:nvSpPr>
        <p:spPr>
          <a:xfrm rot="2700000">
            <a:off x="4921771" y="4332157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>
            <p:custDataLst>
              <p:tags r:id="rId65"/>
            </p:custDataLst>
          </p:nvPr>
        </p:nvSpPr>
        <p:spPr>
          <a:xfrm rot="2700000">
            <a:off x="524656" y="4881796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>
            <p:custDataLst>
              <p:tags r:id="rId66"/>
            </p:custDataLst>
          </p:nvPr>
        </p:nvSpPr>
        <p:spPr>
          <a:xfrm rot="2700000">
            <a:off x="1074295" y="4881796"/>
            <a:ext cx="549640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>
            <p:custDataLst>
              <p:tags r:id="rId67"/>
            </p:custDataLst>
          </p:nvPr>
        </p:nvSpPr>
        <p:spPr>
          <a:xfrm rot="2700000">
            <a:off x="1623935" y="4881796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>
            <p:custDataLst>
              <p:tags r:id="rId68"/>
            </p:custDataLst>
          </p:nvPr>
        </p:nvSpPr>
        <p:spPr>
          <a:xfrm rot="2700000">
            <a:off x="2173574" y="4881796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>
            <p:custDataLst>
              <p:tags r:id="rId69"/>
            </p:custDataLst>
          </p:nvPr>
        </p:nvSpPr>
        <p:spPr>
          <a:xfrm rot="2700000">
            <a:off x="2723213" y="4881796"/>
            <a:ext cx="549640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>
            <p:custDataLst>
              <p:tags r:id="rId70"/>
            </p:custDataLst>
          </p:nvPr>
        </p:nvSpPr>
        <p:spPr>
          <a:xfrm rot="2700000">
            <a:off x="3272853" y="4881796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>
            <p:custDataLst>
              <p:tags r:id="rId71"/>
            </p:custDataLst>
          </p:nvPr>
        </p:nvSpPr>
        <p:spPr>
          <a:xfrm rot="2700000">
            <a:off x="3822492" y="4881796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>
            <p:custDataLst>
              <p:tags r:id="rId72"/>
            </p:custDataLst>
          </p:nvPr>
        </p:nvSpPr>
        <p:spPr>
          <a:xfrm rot="2700000">
            <a:off x="4372131" y="4881796"/>
            <a:ext cx="549640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>
            <p:custDataLst>
              <p:tags r:id="rId73"/>
            </p:custDataLst>
          </p:nvPr>
        </p:nvSpPr>
        <p:spPr>
          <a:xfrm rot="2700000">
            <a:off x="4921771" y="4881796"/>
            <a:ext cx="549639" cy="549640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>
            <p:custDataLst>
              <p:tags r:id="rId74"/>
            </p:custDataLst>
          </p:nvPr>
        </p:nvSpPr>
        <p:spPr>
          <a:xfrm rot="2700000">
            <a:off x="524656" y="5431436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>
            <p:custDataLst>
              <p:tags r:id="rId75"/>
            </p:custDataLst>
          </p:nvPr>
        </p:nvSpPr>
        <p:spPr>
          <a:xfrm rot="2700000">
            <a:off x="1074295" y="5431436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>
            <p:custDataLst>
              <p:tags r:id="rId76"/>
            </p:custDataLst>
          </p:nvPr>
        </p:nvSpPr>
        <p:spPr>
          <a:xfrm rot="2700000">
            <a:off x="1623935" y="5431436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>
            <p:custDataLst>
              <p:tags r:id="rId77"/>
            </p:custDataLst>
          </p:nvPr>
        </p:nvSpPr>
        <p:spPr>
          <a:xfrm rot="2700000">
            <a:off x="2173574" y="5431436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>
            <p:custDataLst>
              <p:tags r:id="rId78"/>
            </p:custDataLst>
          </p:nvPr>
        </p:nvSpPr>
        <p:spPr>
          <a:xfrm rot="2700000">
            <a:off x="2723213" y="5431436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>
            <p:custDataLst>
              <p:tags r:id="rId79"/>
            </p:custDataLst>
          </p:nvPr>
        </p:nvSpPr>
        <p:spPr>
          <a:xfrm rot="2700000">
            <a:off x="3272853" y="5431436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>
            <p:custDataLst>
              <p:tags r:id="rId80"/>
            </p:custDataLst>
          </p:nvPr>
        </p:nvSpPr>
        <p:spPr>
          <a:xfrm rot="2700000">
            <a:off x="3822492" y="5431436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>
            <p:custDataLst>
              <p:tags r:id="rId81"/>
            </p:custDataLst>
          </p:nvPr>
        </p:nvSpPr>
        <p:spPr>
          <a:xfrm rot="2700000">
            <a:off x="4372131" y="5431436"/>
            <a:ext cx="549640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>
            <p:custDataLst>
              <p:tags r:id="rId82"/>
            </p:custDataLst>
          </p:nvPr>
        </p:nvSpPr>
        <p:spPr>
          <a:xfrm rot="2700000">
            <a:off x="4921771" y="5431436"/>
            <a:ext cx="549639" cy="549639"/>
          </a:xfrm>
          <a:prstGeom prst="rect">
            <a:avLst/>
          </a:prstGeom>
          <a:solidFill>
            <a:srgbClr val="3333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0307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0ADC0E-52F7-4748-9158-BA65ECFB1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錯覺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CE8346B-0461-4529-90E4-05BABD741F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有多少黑點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DC4220-C082-4534-9CE9-7EE87FDA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25</a:t>
            </a:fld>
            <a:endParaRPr lang="zh-TW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A6099BF-20C9-4863-842B-FAC353AB37E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23610" y="1144997"/>
            <a:ext cx="4914900" cy="48103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5968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錯覺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524656" y="1137737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074295" y="1137738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623935" y="1137737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173574" y="1137737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2723213" y="1137738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3272853" y="1137737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3822492" y="1137737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372131" y="1137738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4921771" y="1137737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524656" y="1687376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1074295" y="1687376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1623935" y="1687376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>
            <p:custDataLst>
              <p:tags r:id="rId14"/>
            </p:custDataLst>
          </p:nvPr>
        </p:nvSpPr>
        <p:spPr>
          <a:xfrm>
            <a:off x="2173574" y="1687376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>
            <p:custDataLst>
              <p:tags r:id="rId15"/>
            </p:custDataLst>
          </p:nvPr>
        </p:nvSpPr>
        <p:spPr>
          <a:xfrm>
            <a:off x="2723213" y="1687376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>
            <p:custDataLst>
              <p:tags r:id="rId16"/>
            </p:custDataLst>
          </p:nvPr>
        </p:nvSpPr>
        <p:spPr>
          <a:xfrm>
            <a:off x="3272853" y="1687376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>
            <p:custDataLst>
              <p:tags r:id="rId17"/>
            </p:custDataLst>
          </p:nvPr>
        </p:nvSpPr>
        <p:spPr>
          <a:xfrm>
            <a:off x="3822492" y="1687376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>
            <p:custDataLst>
              <p:tags r:id="rId18"/>
            </p:custDataLst>
          </p:nvPr>
        </p:nvSpPr>
        <p:spPr>
          <a:xfrm>
            <a:off x="4372131" y="1687376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>
            <p:custDataLst>
              <p:tags r:id="rId19"/>
            </p:custDataLst>
          </p:nvPr>
        </p:nvSpPr>
        <p:spPr>
          <a:xfrm>
            <a:off x="4921771" y="1687376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>
            <p:custDataLst>
              <p:tags r:id="rId20"/>
            </p:custDataLst>
          </p:nvPr>
        </p:nvSpPr>
        <p:spPr>
          <a:xfrm>
            <a:off x="524656" y="2237016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>
            <p:custDataLst>
              <p:tags r:id="rId21"/>
            </p:custDataLst>
          </p:nvPr>
        </p:nvSpPr>
        <p:spPr>
          <a:xfrm>
            <a:off x="1074295" y="2237017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>
            <p:custDataLst>
              <p:tags r:id="rId22"/>
            </p:custDataLst>
          </p:nvPr>
        </p:nvSpPr>
        <p:spPr>
          <a:xfrm>
            <a:off x="1623935" y="2237016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>
            <p:custDataLst>
              <p:tags r:id="rId23"/>
            </p:custDataLst>
          </p:nvPr>
        </p:nvSpPr>
        <p:spPr>
          <a:xfrm>
            <a:off x="2173574" y="2237016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>
            <p:custDataLst>
              <p:tags r:id="rId24"/>
            </p:custDataLst>
          </p:nvPr>
        </p:nvSpPr>
        <p:spPr>
          <a:xfrm>
            <a:off x="2723213" y="2237017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>
            <p:custDataLst>
              <p:tags r:id="rId25"/>
            </p:custDataLst>
          </p:nvPr>
        </p:nvSpPr>
        <p:spPr>
          <a:xfrm>
            <a:off x="3272853" y="2237016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>
            <p:custDataLst>
              <p:tags r:id="rId26"/>
            </p:custDataLst>
          </p:nvPr>
        </p:nvSpPr>
        <p:spPr>
          <a:xfrm>
            <a:off x="3822492" y="2237016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>
            <p:custDataLst>
              <p:tags r:id="rId27"/>
            </p:custDataLst>
          </p:nvPr>
        </p:nvSpPr>
        <p:spPr>
          <a:xfrm>
            <a:off x="4372131" y="2237017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>
            <p:custDataLst>
              <p:tags r:id="rId28"/>
            </p:custDataLst>
          </p:nvPr>
        </p:nvSpPr>
        <p:spPr>
          <a:xfrm>
            <a:off x="4921771" y="2237016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>
            <p:custDataLst>
              <p:tags r:id="rId29"/>
            </p:custDataLst>
          </p:nvPr>
        </p:nvSpPr>
        <p:spPr>
          <a:xfrm>
            <a:off x="524656" y="2786655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>
            <p:custDataLst>
              <p:tags r:id="rId30"/>
            </p:custDataLst>
          </p:nvPr>
        </p:nvSpPr>
        <p:spPr>
          <a:xfrm>
            <a:off x="1074295" y="2786656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>
            <p:custDataLst>
              <p:tags r:id="rId31"/>
            </p:custDataLst>
          </p:nvPr>
        </p:nvSpPr>
        <p:spPr>
          <a:xfrm>
            <a:off x="1623935" y="2786655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>
            <p:custDataLst>
              <p:tags r:id="rId32"/>
            </p:custDataLst>
          </p:nvPr>
        </p:nvSpPr>
        <p:spPr>
          <a:xfrm>
            <a:off x="2173574" y="2786655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>
            <p:custDataLst>
              <p:tags r:id="rId33"/>
            </p:custDataLst>
          </p:nvPr>
        </p:nvSpPr>
        <p:spPr>
          <a:xfrm>
            <a:off x="2723213" y="2786656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>
            <p:custDataLst>
              <p:tags r:id="rId34"/>
            </p:custDataLst>
          </p:nvPr>
        </p:nvSpPr>
        <p:spPr>
          <a:xfrm>
            <a:off x="3272853" y="2786655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>
            <p:custDataLst>
              <p:tags r:id="rId35"/>
            </p:custDataLst>
          </p:nvPr>
        </p:nvSpPr>
        <p:spPr>
          <a:xfrm>
            <a:off x="3822492" y="2786655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>
            <p:custDataLst>
              <p:tags r:id="rId36"/>
            </p:custDataLst>
          </p:nvPr>
        </p:nvSpPr>
        <p:spPr>
          <a:xfrm>
            <a:off x="4372131" y="2786656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>
            <p:custDataLst>
              <p:tags r:id="rId37"/>
            </p:custDataLst>
          </p:nvPr>
        </p:nvSpPr>
        <p:spPr>
          <a:xfrm>
            <a:off x="4921771" y="2786655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>
            <p:custDataLst>
              <p:tags r:id="rId38"/>
            </p:custDataLst>
          </p:nvPr>
        </p:nvSpPr>
        <p:spPr>
          <a:xfrm>
            <a:off x="524656" y="3336294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>
            <p:custDataLst>
              <p:tags r:id="rId39"/>
            </p:custDataLst>
          </p:nvPr>
        </p:nvSpPr>
        <p:spPr>
          <a:xfrm>
            <a:off x="1074295" y="3336294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>
            <p:custDataLst>
              <p:tags r:id="rId40"/>
            </p:custDataLst>
          </p:nvPr>
        </p:nvSpPr>
        <p:spPr>
          <a:xfrm>
            <a:off x="1623935" y="3336294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>
            <p:custDataLst>
              <p:tags r:id="rId41"/>
            </p:custDataLst>
          </p:nvPr>
        </p:nvSpPr>
        <p:spPr>
          <a:xfrm>
            <a:off x="2173574" y="3336294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>
            <p:custDataLst>
              <p:tags r:id="rId42"/>
            </p:custDataLst>
          </p:nvPr>
        </p:nvSpPr>
        <p:spPr>
          <a:xfrm>
            <a:off x="2723213" y="3336294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>
            <p:custDataLst>
              <p:tags r:id="rId43"/>
            </p:custDataLst>
          </p:nvPr>
        </p:nvSpPr>
        <p:spPr>
          <a:xfrm>
            <a:off x="3272853" y="3336294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>
            <p:custDataLst>
              <p:tags r:id="rId44"/>
            </p:custDataLst>
          </p:nvPr>
        </p:nvSpPr>
        <p:spPr>
          <a:xfrm>
            <a:off x="3822492" y="3336294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>
            <p:custDataLst>
              <p:tags r:id="rId45"/>
            </p:custDataLst>
          </p:nvPr>
        </p:nvSpPr>
        <p:spPr>
          <a:xfrm>
            <a:off x="4372131" y="3336294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>
            <p:custDataLst>
              <p:tags r:id="rId46"/>
            </p:custDataLst>
          </p:nvPr>
        </p:nvSpPr>
        <p:spPr>
          <a:xfrm>
            <a:off x="4921771" y="3336294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>
            <p:custDataLst>
              <p:tags r:id="rId47"/>
            </p:custDataLst>
          </p:nvPr>
        </p:nvSpPr>
        <p:spPr>
          <a:xfrm>
            <a:off x="524656" y="3885934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>
            <p:custDataLst>
              <p:tags r:id="rId48"/>
            </p:custDataLst>
          </p:nvPr>
        </p:nvSpPr>
        <p:spPr>
          <a:xfrm>
            <a:off x="1074295" y="3885935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>
            <p:custDataLst>
              <p:tags r:id="rId49"/>
            </p:custDataLst>
          </p:nvPr>
        </p:nvSpPr>
        <p:spPr>
          <a:xfrm>
            <a:off x="1623935" y="3885934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>
            <p:custDataLst>
              <p:tags r:id="rId50"/>
            </p:custDataLst>
          </p:nvPr>
        </p:nvSpPr>
        <p:spPr>
          <a:xfrm>
            <a:off x="2173574" y="3885934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>
            <p:custDataLst>
              <p:tags r:id="rId51"/>
            </p:custDataLst>
          </p:nvPr>
        </p:nvSpPr>
        <p:spPr>
          <a:xfrm>
            <a:off x="2723213" y="3885935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>
            <p:custDataLst>
              <p:tags r:id="rId52"/>
            </p:custDataLst>
          </p:nvPr>
        </p:nvSpPr>
        <p:spPr>
          <a:xfrm>
            <a:off x="3272853" y="3885934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>
            <p:custDataLst>
              <p:tags r:id="rId53"/>
            </p:custDataLst>
          </p:nvPr>
        </p:nvSpPr>
        <p:spPr>
          <a:xfrm>
            <a:off x="3822492" y="3885934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>
            <p:custDataLst>
              <p:tags r:id="rId54"/>
            </p:custDataLst>
          </p:nvPr>
        </p:nvSpPr>
        <p:spPr>
          <a:xfrm>
            <a:off x="4372131" y="3885935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>
            <p:custDataLst>
              <p:tags r:id="rId55"/>
            </p:custDataLst>
          </p:nvPr>
        </p:nvSpPr>
        <p:spPr>
          <a:xfrm>
            <a:off x="4921771" y="3885934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>
            <p:custDataLst>
              <p:tags r:id="rId56"/>
            </p:custDataLst>
          </p:nvPr>
        </p:nvSpPr>
        <p:spPr>
          <a:xfrm>
            <a:off x="524656" y="4435573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>
            <p:custDataLst>
              <p:tags r:id="rId57"/>
            </p:custDataLst>
          </p:nvPr>
        </p:nvSpPr>
        <p:spPr>
          <a:xfrm>
            <a:off x="1074295" y="4435574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>
            <p:custDataLst>
              <p:tags r:id="rId58"/>
            </p:custDataLst>
          </p:nvPr>
        </p:nvSpPr>
        <p:spPr>
          <a:xfrm>
            <a:off x="1623935" y="4435573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>
            <p:custDataLst>
              <p:tags r:id="rId59"/>
            </p:custDataLst>
          </p:nvPr>
        </p:nvSpPr>
        <p:spPr>
          <a:xfrm>
            <a:off x="2173574" y="4435573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>
            <p:custDataLst>
              <p:tags r:id="rId60"/>
            </p:custDataLst>
          </p:nvPr>
        </p:nvSpPr>
        <p:spPr>
          <a:xfrm>
            <a:off x="2723213" y="4435574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>
            <p:custDataLst>
              <p:tags r:id="rId61"/>
            </p:custDataLst>
          </p:nvPr>
        </p:nvSpPr>
        <p:spPr>
          <a:xfrm>
            <a:off x="3272853" y="4435573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>
            <p:custDataLst>
              <p:tags r:id="rId62"/>
            </p:custDataLst>
          </p:nvPr>
        </p:nvSpPr>
        <p:spPr>
          <a:xfrm>
            <a:off x="3822492" y="4435573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>
            <p:custDataLst>
              <p:tags r:id="rId63"/>
            </p:custDataLst>
          </p:nvPr>
        </p:nvSpPr>
        <p:spPr>
          <a:xfrm>
            <a:off x="4372131" y="4435574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>
            <p:custDataLst>
              <p:tags r:id="rId64"/>
            </p:custDataLst>
          </p:nvPr>
        </p:nvSpPr>
        <p:spPr>
          <a:xfrm>
            <a:off x="4921771" y="4435573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>
            <p:custDataLst>
              <p:tags r:id="rId65"/>
            </p:custDataLst>
          </p:nvPr>
        </p:nvSpPr>
        <p:spPr>
          <a:xfrm>
            <a:off x="524656" y="4985212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>
            <p:custDataLst>
              <p:tags r:id="rId66"/>
            </p:custDataLst>
          </p:nvPr>
        </p:nvSpPr>
        <p:spPr>
          <a:xfrm>
            <a:off x="1074295" y="4985212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>
            <p:custDataLst>
              <p:tags r:id="rId67"/>
            </p:custDataLst>
          </p:nvPr>
        </p:nvSpPr>
        <p:spPr>
          <a:xfrm>
            <a:off x="1623935" y="4985212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>
            <p:custDataLst>
              <p:tags r:id="rId68"/>
            </p:custDataLst>
          </p:nvPr>
        </p:nvSpPr>
        <p:spPr>
          <a:xfrm>
            <a:off x="2173574" y="4985212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>
            <p:custDataLst>
              <p:tags r:id="rId69"/>
            </p:custDataLst>
          </p:nvPr>
        </p:nvSpPr>
        <p:spPr>
          <a:xfrm>
            <a:off x="2723213" y="4985212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>
            <p:custDataLst>
              <p:tags r:id="rId70"/>
            </p:custDataLst>
          </p:nvPr>
        </p:nvSpPr>
        <p:spPr>
          <a:xfrm>
            <a:off x="3272853" y="4985212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>
            <p:custDataLst>
              <p:tags r:id="rId71"/>
            </p:custDataLst>
          </p:nvPr>
        </p:nvSpPr>
        <p:spPr>
          <a:xfrm>
            <a:off x="3822492" y="4985212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>
            <p:custDataLst>
              <p:tags r:id="rId72"/>
            </p:custDataLst>
          </p:nvPr>
        </p:nvSpPr>
        <p:spPr>
          <a:xfrm>
            <a:off x="4372131" y="4985212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>
            <p:custDataLst>
              <p:tags r:id="rId73"/>
            </p:custDataLst>
          </p:nvPr>
        </p:nvSpPr>
        <p:spPr>
          <a:xfrm>
            <a:off x="4921771" y="4985212"/>
            <a:ext cx="446223" cy="44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>
            <p:custDataLst>
              <p:tags r:id="rId74"/>
            </p:custDataLst>
          </p:nvPr>
        </p:nvSpPr>
        <p:spPr>
          <a:xfrm>
            <a:off x="524656" y="5534852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>
            <p:custDataLst>
              <p:tags r:id="rId75"/>
            </p:custDataLst>
          </p:nvPr>
        </p:nvSpPr>
        <p:spPr>
          <a:xfrm>
            <a:off x="1074295" y="5534853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>
            <p:custDataLst>
              <p:tags r:id="rId76"/>
            </p:custDataLst>
          </p:nvPr>
        </p:nvSpPr>
        <p:spPr>
          <a:xfrm>
            <a:off x="1623935" y="5534852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>
            <p:custDataLst>
              <p:tags r:id="rId77"/>
            </p:custDataLst>
          </p:nvPr>
        </p:nvSpPr>
        <p:spPr>
          <a:xfrm>
            <a:off x="2173574" y="5534852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>
            <p:custDataLst>
              <p:tags r:id="rId78"/>
            </p:custDataLst>
          </p:nvPr>
        </p:nvSpPr>
        <p:spPr>
          <a:xfrm>
            <a:off x="2723213" y="5534853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>
            <p:custDataLst>
              <p:tags r:id="rId79"/>
            </p:custDataLst>
          </p:nvPr>
        </p:nvSpPr>
        <p:spPr>
          <a:xfrm>
            <a:off x="3272853" y="5534852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>
            <p:custDataLst>
              <p:tags r:id="rId80"/>
            </p:custDataLst>
          </p:nvPr>
        </p:nvSpPr>
        <p:spPr>
          <a:xfrm>
            <a:off x="3822492" y="5534852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>
            <p:custDataLst>
              <p:tags r:id="rId81"/>
            </p:custDataLst>
          </p:nvPr>
        </p:nvSpPr>
        <p:spPr>
          <a:xfrm>
            <a:off x="4372131" y="5534853"/>
            <a:ext cx="446223" cy="446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>
            <p:custDataLst>
              <p:tags r:id="rId82"/>
            </p:custDataLst>
          </p:nvPr>
        </p:nvSpPr>
        <p:spPr>
          <a:xfrm>
            <a:off x="4921771" y="5534852"/>
            <a:ext cx="446223" cy="446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55EFEB-9B4D-4D17-AC3C-FAC7A751BCBC}"/>
              </a:ext>
            </a:extLst>
          </p:cNvPr>
          <p:cNvSpPr/>
          <p:nvPr/>
        </p:nvSpPr>
        <p:spPr>
          <a:xfrm>
            <a:off x="6309360" y="2788920"/>
            <a:ext cx="2663190" cy="2663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9499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錯覺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524657" y="1034322"/>
            <a:ext cx="4841823" cy="4841823"/>
            <a:chOff x="524657" y="1034322"/>
            <a:chExt cx="4841823" cy="4841823"/>
          </a:xfrm>
        </p:grpSpPr>
        <p:sp>
          <p:nvSpPr>
            <p:cNvPr id="4" name="矩形 3"/>
            <p:cNvSpPr/>
            <p:nvPr>
              <p:custDataLst>
                <p:tags r:id="rId2"/>
              </p:custDataLst>
            </p:nvPr>
          </p:nvSpPr>
          <p:spPr>
            <a:xfrm>
              <a:off x="524657" y="1034322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1074295" y="1034322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1623936" y="1034322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>
              <p:custDataLst>
                <p:tags r:id="rId5"/>
              </p:custDataLst>
            </p:nvPr>
          </p:nvSpPr>
          <p:spPr>
            <a:xfrm>
              <a:off x="2173575" y="1034322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2723213" y="1034322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3272854" y="1034322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>
            <a:xfrm>
              <a:off x="3822493" y="1034322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>
              <p:custDataLst>
                <p:tags r:id="rId9"/>
              </p:custDataLst>
            </p:nvPr>
          </p:nvSpPr>
          <p:spPr>
            <a:xfrm>
              <a:off x="4372131" y="1034322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>
              <p:custDataLst>
                <p:tags r:id="rId10"/>
              </p:custDataLst>
            </p:nvPr>
          </p:nvSpPr>
          <p:spPr>
            <a:xfrm>
              <a:off x="4921772" y="1034322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>
              <p:custDataLst>
                <p:tags r:id="rId11"/>
              </p:custDataLst>
            </p:nvPr>
          </p:nvSpPr>
          <p:spPr>
            <a:xfrm>
              <a:off x="524657" y="1583960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>
              <p:custDataLst>
                <p:tags r:id="rId12"/>
              </p:custDataLst>
            </p:nvPr>
          </p:nvSpPr>
          <p:spPr>
            <a:xfrm>
              <a:off x="1074295" y="1583960"/>
              <a:ext cx="444709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>
              <p:custDataLst>
                <p:tags r:id="rId13"/>
              </p:custDataLst>
            </p:nvPr>
          </p:nvSpPr>
          <p:spPr>
            <a:xfrm>
              <a:off x="1623936" y="1583960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>
              <p:custDataLst>
                <p:tags r:id="rId14"/>
              </p:custDataLst>
            </p:nvPr>
          </p:nvSpPr>
          <p:spPr>
            <a:xfrm>
              <a:off x="2173575" y="1583960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>
              <p:custDataLst>
                <p:tags r:id="rId15"/>
              </p:custDataLst>
            </p:nvPr>
          </p:nvSpPr>
          <p:spPr>
            <a:xfrm>
              <a:off x="2723213" y="1583960"/>
              <a:ext cx="444709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>
              <p:custDataLst>
                <p:tags r:id="rId16"/>
              </p:custDataLst>
            </p:nvPr>
          </p:nvSpPr>
          <p:spPr>
            <a:xfrm>
              <a:off x="3272854" y="1583960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>
              <p:custDataLst>
                <p:tags r:id="rId17"/>
              </p:custDataLst>
            </p:nvPr>
          </p:nvSpPr>
          <p:spPr>
            <a:xfrm>
              <a:off x="3822493" y="1583960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>
              <p:custDataLst>
                <p:tags r:id="rId18"/>
              </p:custDataLst>
            </p:nvPr>
          </p:nvSpPr>
          <p:spPr>
            <a:xfrm>
              <a:off x="4372131" y="1583960"/>
              <a:ext cx="444709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>
              <p:custDataLst>
                <p:tags r:id="rId19"/>
              </p:custDataLst>
            </p:nvPr>
          </p:nvSpPr>
          <p:spPr>
            <a:xfrm>
              <a:off x="4921772" y="1583960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>
              <p:custDataLst>
                <p:tags r:id="rId20"/>
              </p:custDataLst>
            </p:nvPr>
          </p:nvSpPr>
          <p:spPr>
            <a:xfrm>
              <a:off x="524657" y="2133601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>
              <p:custDataLst>
                <p:tags r:id="rId21"/>
              </p:custDataLst>
            </p:nvPr>
          </p:nvSpPr>
          <p:spPr>
            <a:xfrm>
              <a:off x="1074295" y="2133601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>
              <p:custDataLst>
                <p:tags r:id="rId22"/>
              </p:custDataLst>
            </p:nvPr>
          </p:nvSpPr>
          <p:spPr>
            <a:xfrm>
              <a:off x="1623936" y="2133601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>
              <p:custDataLst>
                <p:tags r:id="rId23"/>
              </p:custDataLst>
            </p:nvPr>
          </p:nvSpPr>
          <p:spPr>
            <a:xfrm>
              <a:off x="2173575" y="2133601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>
              <p:custDataLst>
                <p:tags r:id="rId24"/>
              </p:custDataLst>
            </p:nvPr>
          </p:nvSpPr>
          <p:spPr>
            <a:xfrm>
              <a:off x="2723213" y="2133601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>
              <p:custDataLst>
                <p:tags r:id="rId25"/>
              </p:custDataLst>
            </p:nvPr>
          </p:nvSpPr>
          <p:spPr>
            <a:xfrm>
              <a:off x="3272854" y="2133601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>
              <p:custDataLst>
                <p:tags r:id="rId26"/>
              </p:custDataLst>
            </p:nvPr>
          </p:nvSpPr>
          <p:spPr>
            <a:xfrm>
              <a:off x="3822493" y="2133601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>
              <p:custDataLst>
                <p:tags r:id="rId27"/>
              </p:custDataLst>
            </p:nvPr>
          </p:nvSpPr>
          <p:spPr>
            <a:xfrm>
              <a:off x="4372131" y="2133601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>
              <p:custDataLst>
                <p:tags r:id="rId28"/>
              </p:custDataLst>
            </p:nvPr>
          </p:nvSpPr>
          <p:spPr>
            <a:xfrm>
              <a:off x="4921772" y="2133601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>
              <p:custDataLst>
                <p:tags r:id="rId29"/>
              </p:custDataLst>
            </p:nvPr>
          </p:nvSpPr>
          <p:spPr>
            <a:xfrm>
              <a:off x="524657" y="2683240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>
              <p:custDataLst>
                <p:tags r:id="rId30"/>
              </p:custDataLst>
            </p:nvPr>
          </p:nvSpPr>
          <p:spPr>
            <a:xfrm>
              <a:off x="1074295" y="2683240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>
              <p:custDataLst>
                <p:tags r:id="rId31"/>
              </p:custDataLst>
            </p:nvPr>
          </p:nvSpPr>
          <p:spPr>
            <a:xfrm>
              <a:off x="1623936" y="2683240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>
              <p:custDataLst>
                <p:tags r:id="rId32"/>
              </p:custDataLst>
            </p:nvPr>
          </p:nvSpPr>
          <p:spPr>
            <a:xfrm>
              <a:off x="2173575" y="2683240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>
              <p:custDataLst>
                <p:tags r:id="rId33"/>
              </p:custDataLst>
            </p:nvPr>
          </p:nvSpPr>
          <p:spPr>
            <a:xfrm>
              <a:off x="2723213" y="2683240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>
              <p:custDataLst>
                <p:tags r:id="rId34"/>
              </p:custDataLst>
            </p:nvPr>
          </p:nvSpPr>
          <p:spPr>
            <a:xfrm>
              <a:off x="3272854" y="2683240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>
              <p:custDataLst>
                <p:tags r:id="rId35"/>
              </p:custDataLst>
            </p:nvPr>
          </p:nvSpPr>
          <p:spPr>
            <a:xfrm>
              <a:off x="3822493" y="2683240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>
              <p:custDataLst>
                <p:tags r:id="rId36"/>
              </p:custDataLst>
            </p:nvPr>
          </p:nvSpPr>
          <p:spPr>
            <a:xfrm>
              <a:off x="4372131" y="2683240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>
              <p:custDataLst>
                <p:tags r:id="rId37"/>
              </p:custDataLst>
            </p:nvPr>
          </p:nvSpPr>
          <p:spPr>
            <a:xfrm>
              <a:off x="4921772" y="2683240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>
              <p:custDataLst>
                <p:tags r:id="rId38"/>
              </p:custDataLst>
            </p:nvPr>
          </p:nvSpPr>
          <p:spPr>
            <a:xfrm>
              <a:off x="524657" y="3232878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>
              <p:custDataLst>
                <p:tags r:id="rId39"/>
              </p:custDataLst>
            </p:nvPr>
          </p:nvSpPr>
          <p:spPr>
            <a:xfrm>
              <a:off x="1074295" y="3232878"/>
              <a:ext cx="444709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>
              <p:custDataLst>
                <p:tags r:id="rId40"/>
              </p:custDataLst>
            </p:nvPr>
          </p:nvSpPr>
          <p:spPr>
            <a:xfrm>
              <a:off x="1623936" y="3232878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>
              <p:custDataLst>
                <p:tags r:id="rId41"/>
              </p:custDataLst>
            </p:nvPr>
          </p:nvSpPr>
          <p:spPr>
            <a:xfrm>
              <a:off x="2173575" y="3232878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>
              <p:custDataLst>
                <p:tags r:id="rId42"/>
              </p:custDataLst>
            </p:nvPr>
          </p:nvSpPr>
          <p:spPr>
            <a:xfrm>
              <a:off x="2723213" y="3232878"/>
              <a:ext cx="444709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>
              <p:custDataLst>
                <p:tags r:id="rId43"/>
              </p:custDataLst>
            </p:nvPr>
          </p:nvSpPr>
          <p:spPr>
            <a:xfrm>
              <a:off x="3272854" y="3232878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>
              <p:custDataLst>
                <p:tags r:id="rId44"/>
              </p:custDataLst>
            </p:nvPr>
          </p:nvSpPr>
          <p:spPr>
            <a:xfrm>
              <a:off x="3822493" y="3232878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>
              <p:custDataLst>
                <p:tags r:id="rId45"/>
              </p:custDataLst>
            </p:nvPr>
          </p:nvSpPr>
          <p:spPr>
            <a:xfrm>
              <a:off x="4372131" y="3232878"/>
              <a:ext cx="444709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>
              <p:custDataLst>
                <p:tags r:id="rId46"/>
              </p:custDataLst>
            </p:nvPr>
          </p:nvSpPr>
          <p:spPr>
            <a:xfrm>
              <a:off x="4921772" y="3232878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>
              <p:custDataLst>
                <p:tags r:id="rId47"/>
              </p:custDataLst>
            </p:nvPr>
          </p:nvSpPr>
          <p:spPr>
            <a:xfrm>
              <a:off x="524657" y="3782519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>
              <p:custDataLst>
                <p:tags r:id="rId48"/>
              </p:custDataLst>
            </p:nvPr>
          </p:nvSpPr>
          <p:spPr>
            <a:xfrm>
              <a:off x="1074295" y="3782519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>
              <p:custDataLst>
                <p:tags r:id="rId49"/>
              </p:custDataLst>
            </p:nvPr>
          </p:nvSpPr>
          <p:spPr>
            <a:xfrm>
              <a:off x="1623936" y="3782519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>
              <p:custDataLst>
                <p:tags r:id="rId50"/>
              </p:custDataLst>
            </p:nvPr>
          </p:nvSpPr>
          <p:spPr>
            <a:xfrm>
              <a:off x="2173575" y="3782519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>
              <p:custDataLst>
                <p:tags r:id="rId51"/>
              </p:custDataLst>
            </p:nvPr>
          </p:nvSpPr>
          <p:spPr>
            <a:xfrm>
              <a:off x="2723213" y="3782519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>
              <p:custDataLst>
                <p:tags r:id="rId52"/>
              </p:custDataLst>
            </p:nvPr>
          </p:nvSpPr>
          <p:spPr>
            <a:xfrm>
              <a:off x="3272854" y="3782519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>
              <p:custDataLst>
                <p:tags r:id="rId53"/>
              </p:custDataLst>
            </p:nvPr>
          </p:nvSpPr>
          <p:spPr>
            <a:xfrm>
              <a:off x="3822493" y="3782519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>
              <p:custDataLst>
                <p:tags r:id="rId54"/>
              </p:custDataLst>
            </p:nvPr>
          </p:nvSpPr>
          <p:spPr>
            <a:xfrm>
              <a:off x="4372131" y="3782519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>
              <p:custDataLst>
                <p:tags r:id="rId55"/>
              </p:custDataLst>
            </p:nvPr>
          </p:nvSpPr>
          <p:spPr>
            <a:xfrm>
              <a:off x="4921772" y="3782519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>
              <p:custDataLst>
                <p:tags r:id="rId56"/>
              </p:custDataLst>
            </p:nvPr>
          </p:nvSpPr>
          <p:spPr>
            <a:xfrm>
              <a:off x="524657" y="4332158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>
              <p:custDataLst>
                <p:tags r:id="rId57"/>
              </p:custDataLst>
            </p:nvPr>
          </p:nvSpPr>
          <p:spPr>
            <a:xfrm>
              <a:off x="1074295" y="4332158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>
              <p:custDataLst>
                <p:tags r:id="rId58"/>
              </p:custDataLst>
            </p:nvPr>
          </p:nvSpPr>
          <p:spPr>
            <a:xfrm>
              <a:off x="1623936" y="4332158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>
              <p:custDataLst>
                <p:tags r:id="rId59"/>
              </p:custDataLst>
            </p:nvPr>
          </p:nvSpPr>
          <p:spPr>
            <a:xfrm>
              <a:off x="2173575" y="4332158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>
              <p:custDataLst>
                <p:tags r:id="rId60"/>
              </p:custDataLst>
            </p:nvPr>
          </p:nvSpPr>
          <p:spPr>
            <a:xfrm>
              <a:off x="2723213" y="4332158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>
              <p:custDataLst>
                <p:tags r:id="rId61"/>
              </p:custDataLst>
            </p:nvPr>
          </p:nvSpPr>
          <p:spPr>
            <a:xfrm>
              <a:off x="3272854" y="4332158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>
              <p:custDataLst>
                <p:tags r:id="rId62"/>
              </p:custDataLst>
            </p:nvPr>
          </p:nvSpPr>
          <p:spPr>
            <a:xfrm>
              <a:off x="3822493" y="4332158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>
              <p:custDataLst>
                <p:tags r:id="rId63"/>
              </p:custDataLst>
            </p:nvPr>
          </p:nvSpPr>
          <p:spPr>
            <a:xfrm>
              <a:off x="4372131" y="4332158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>
              <p:custDataLst>
                <p:tags r:id="rId64"/>
              </p:custDataLst>
            </p:nvPr>
          </p:nvSpPr>
          <p:spPr>
            <a:xfrm>
              <a:off x="4921772" y="4332158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>
              <p:custDataLst>
                <p:tags r:id="rId65"/>
              </p:custDataLst>
            </p:nvPr>
          </p:nvSpPr>
          <p:spPr>
            <a:xfrm>
              <a:off x="524657" y="4881796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>
              <p:custDataLst>
                <p:tags r:id="rId66"/>
              </p:custDataLst>
            </p:nvPr>
          </p:nvSpPr>
          <p:spPr>
            <a:xfrm>
              <a:off x="1074295" y="4881796"/>
              <a:ext cx="444709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>
              <p:custDataLst>
                <p:tags r:id="rId67"/>
              </p:custDataLst>
            </p:nvPr>
          </p:nvSpPr>
          <p:spPr>
            <a:xfrm>
              <a:off x="1623936" y="4881796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>
              <p:custDataLst>
                <p:tags r:id="rId68"/>
              </p:custDataLst>
            </p:nvPr>
          </p:nvSpPr>
          <p:spPr>
            <a:xfrm>
              <a:off x="2173575" y="4881796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>
              <p:custDataLst>
                <p:tags r:id="rId69"/>
              </p:custDataLst>
            </p:nvPr>
          </p:nvSpPr>
          <p:spPr>
            <a:xfrm>
              <a:off x="2723213" y="4881796"/>
              <a:ext cx="444709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>
              <p:custDataLst>
                <p:tags r:id="rId70"/>
              </p:custDataLst>
            </p:nvPr>
          </p:nvSpPr>
          <p:spPr>
            <a:xfrm>
              <a:off x="3272854" y="4881796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>
              <p:custDataLst>
                <p:tags r:id="rId71"/>
              </p:custDataLst>
            </p:nvPr>
          </p:nvSpPr>
          <p:spPr>
            <a:xfrm>
              <a:off x="3822493" y="4881796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>
              <p:custDataLst>
                <p:tags r:id="rId72"/>
              </p:custDataLst>
            </p:nvPr>
          </p:nvSpPr>
          <p:spPr>
            <a:xfrm>
              <a:off x="4372131" y="4881796"/>
              <a:ext cx="444709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>
              <p:custDataLst>
                <p:tags r:id="rId73"/>
              </p:custDataLst>
            </p:nvPr>
          </p:nvSpPr>
          <p:spPr>
            <a:xfrm>
              <a:off x="4921772" y="4881796"/>
              <a:ext cx="444708" cy="4447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>
              <p:custDataLst>
                <p:tags r:id="rId74"/>
              </p:custDataLst>
            </p:nvPr>
          </p:nvSpPr>
          <p:spPr>
            <a:xfrm>
              <a:off x="524657" y="5431437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>
              <p:custDataLst>
                <p:tags r:id="rId75"/>
              </p:custDataLst>
            </p:nvPr>
          </p:nvSpPr>
          <p:spPr>
            <a:xfrm>
              <a:off x="1074295" y="5431437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>
              <p:custDataLst>
                <p:tags r:id="rId76"/>
              </p:custDataLst>
            </p:nvPr>
          </p:nvSpPr>
          <p:spPr>
            <a:xfrm>
              <a:off x="1623936" y="5431437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>
              <p:custDataLst>
                <p:tags r:id="rId77"/>
              </p:custDataLst>
            </p:nvPr>
          </p:nvSpPr>
          <p:spPr>
            <a:xfrm>
              <a:off x="2173575" y="5431437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>
              <p:custDataLst>
                <p:tags r:id="rId78"/>
              </p:custDataLst>
            </p:nvPr>
          </p:nvSpPr>
          <p:spPr>
            <a:xfrm>
              <a:off x="2723213" y="5431437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>
              <p:custDataLst>
                <p:tags r:id="rId79"/>
              </p:custDataLst>
            </p:nvPr>
          </p:nvSpPr>
          <p:spPr>
            <a:xfrm>
              <a:off x="3272854" y="5431437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>
              <p:custDataLst>
                <p:tags r:id="rId80"/>
              </p:custDataLst>
            </p:nvPr>
          </p:nvSpPr>
          <p:spPr>
            <a:xfrm>
              <a:off x="3822493" y="5431437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>
              <p:custDataLst>
                <p:tags r:id="rId81"/>
              </p:custDataLst>
            </p:nvPr>
          </p:nvSpPr>
          <p:spPr>
            <a:xfrm>
              <a:off x="4372131" y="5431437"/>
              <a:ext cx="444709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>
              <p:custDataLst>
                <p:tags r:id="rId82"/>
              </p:custDataLst>
            </p:nvPr>
          </p:nvSpPr>
          <p:spPr>
            <a:xfrm>
              <a:off x="4921772" y="5431437"/>
              <a:ext cx="444708" cy="4447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067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錯覺</a:t>
            </a:r>
          </a:p>
        </p:txBody>
      </p:sp>
      <p:grpSp>
        <p:nvGrpSpPr>
          <p:cNvPr id="85" name="群組 84"/>
          <p:cNvGrpSpPr/>
          <p:nvPr/>
        </p:nvGrpSpPr>
        <p:grpSpPr>
          <a:xfrm>
            <a:off x="524657" y="1034322"/>
            <a:ext cx="4826832" cy="4826832"/>
            <a:chOff x="524657" y="1034322"/>
            <a:chExt cx="4826832" cy="4826832"/>
          </a:xfrm>
        </p:grpSpPr>
        <p:sp>
          <p:nvSpPr>
            <p:cNvPr id="4" name="矩形 3"/>
            <p:cNvSpPr/>
            <p:nvPr>
              <p:custDataLst>
                <p:tags r:id="rId2"/>
              </p:custDataLst>
            </p:nvPr>
          </p:nvSpPr>
          <p:spPr>
            <a:xfrm>
              <a:off x="524657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1074296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1623936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>
              <p:custDataLst>
                <p:tags r:id="rId5"/>
              </p:custDataLst>
            </p:nvPr>
          </p:nvSpPr>
          <p:spPr>
            <a:xfrm>
              <a:off x="2173575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>
              <p:custDataLst>
                <p:tags r:id="rId6"/>
              </p:custDataLst>
            </p:nvPr>
          </p:nvSpPr>
          <p:spPr>
            <a:xfrm>
              <a:off x="2723214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3272854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>
            <a:xfrm>
              <a:off x="3822493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>
              <p:custDataLst>
                <p:tags r:id="rId9"/>
              </p:custDataLst>
            </p:nvPr>
          </p:nvSpPr>
          <p:spPr>
            <a:xfrm>
              <a:off x="4372132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>
              <p:custDataLst>
                <p:tags r:id="rId10"/>
              </p:custDataLst>
            </p:nvPr>
          </p:nvSpPr>
          <p:spPr>
            <a:xfrm>
              <a:off x="4921772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>
              <p:custDataLst>
                <p:tags r:id="rId11"/>
              </p:custDataLst>
            </p:nvPr>
          </p:nvSpPr>
          <p:spPr>
            <a:xfrm>
              <a:off x="524657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>
              <p:custDataLst>
                <p:tags r:id="rId12"/>
              </p:custDataLst>
            </p:nvPr>
          </p:nvSpPr>
          <p:spPr>
            <a:xfrm>
              <a:off x="1074296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>
              <p:custDataLst>
                <p:tags r:id="rId13"/>
              </p:custDataLst>
            </p:nvPr>
          </p:nvSpPr>
          <p:spPr>
            <a:xfrm>
              <a:off x="1623936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>
              <p:custDataLst>
                <p:tags r:id="rId14"/>
              </p:custDataLst>
            </p:nvPr>
          </p:nvSpPr>
          <p:spPr>
            <a:xfrm>
              <a:off x="2173575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>
              <p:custDataLst>
                <p:tags r:id="rId15"/>
              </p:custDataLst>
            </p:nvPr>
          </p:nvSpPr>
          <p:spPr>
            <a:xfrm>
              <a:off x="2723214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>
              <p:custDataLst>
                <p:tags r:id="rId16"/>
              </p:custDataLst>
            </p:nvPr>
          </p:nvSpPr>
          <p:spPr>
            <a:xfrm>
              <a:off x="3272854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>
              <p:custDataLst>
                <p:tags r:id="rId17"/>
              </p:custDataLst>
            </p:nvPr>
          </p:nvSpPr>
          <p:spPr>
            <a:xfrm>
              <a:off x="3822493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>
              <p:custDataLst>
                <p:tags r:id="rId18"/>
              </p:custDataLst>
            </p:nvPr>
          </p:nvSpPr>
          <p:spPr>
            <a:xfrm>
              <a:off x="4372132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>
              <p:custDataLst>
                <p:tags r:id="rId19"/>
              </p:custDataLst>
            </p:nvPr>
          </p:nvSpPr>
          <p:spPr>
            <a:xfrm>
              <a:off x="4921772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>
              <p:custDataLst>
                <p:tags r:id="rId20"/>
              </p:custDataLst>
            </p:nvPr>
          </p:nvSpPr>
          <p:spPr>
            <a:xfrm>
              <a:off x="524657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>
              <p:custDataLst>
                <p:tags r:id="rId21"/>
              </p:custDataLst>
            </p:nvPr>
          </p:nvSpPr>
          <p:spPr>
            <a:xfrm>
              <a:off x="1074296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>
              <p:custDataLst>
                <p:tags r:id="rId22"/>
              </p:custDataLst>
            </p:nvPr>
          </p:nvSpPr>
          <p:spPr>
            <a:xfrm>
              <a:off x="1623936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>
              <p:custDataLst>
                <p:tags r:id="rId23"/>
              </p:custDataLst>
            </p:nvPr>
          </p:nvSpPr>
          <p:spPr>
            <a:xfrm>
              <a:off x="2173575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>
              <p:custDataLst>
                <p:tags r:id="rId24"/>
              </p:custDataLst>
            </p:nvPr>
          </p:nvSpPr>
          <p:spPr>
            <a:xfrm>
              <a:off x="2723214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>
              <p:custDataLst>
                <p:tags r:id="rId25"/>
              </p:custDataLst>
            </p:nvPr>
          </p:nvSpPr>
          <p:spPr>
            <a:xfrm>
              <a:off x="3272854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>
              <p:custDataLst>
                <p:tags r:id="rId26"/>
              </p:custDataLst>
            </p:nvPr>
          </p:nvSpPr>
          <p:spPr>
            <a:xfrm>
              <a:off x="3822493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>
              <p:custDataLst>
                <p:tags r:id="rId27"/>
              </p:custDataLst>
            </p:nvPr>
          </p:nvSpPr>
          <p:spPr>
            <a:xfrm>
              <a:off x="4372132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>
              <p:custDataLst>
                <p:tags r:id="rId28"/>
              </p:custDataLst>
            </p:nvPr>
          </p:nvSpPr>
          <p:spPr>
            <a:xfrm>
              <a:off x="4921772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>
              <p:custDataLst>
                <p:tags r:id="rId29"/>
              </p:custDataLst>
            </p:nvPr>
          </p:nvSpPr>
          <p:spPr>
            <a:xfrm>
              <a:off x="524657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>
              <p:custDataLst>
                <p:tags r:id="rId30"/>
              </p:custDataLst>
            </p:nvPr>
          </p:nvSpPr>
          <p:spPr>
            <a:xfrm>
              <a:off x="1074296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>
              <p:custDataLst>
                <p:tags r:id="rId31"/>
              </p:custDataLst>
            </p:nvPr>
          </p:nvSpPr>
          <p:spPr>
            <a:xfrm>
              <a:off x="1623936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>
              <p:custDataLst>
                <p:tags r:id="rId32"/>
              </p:custDataLst>
            </p:nvPr>
          </p:nvSpPr>
          <p:spPr>
            <a:xfrm>
              <a:off x="2173575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>
              <p:custDataLst>
                <p:tags r:id="rId33"/>
              </p:custDataLst>
            </p:nvPr>
          </p:nvSpPr>
          <p:spPr>
            <a:xfrm>
              <a:off x="2723214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>
              <p:custDataLst>
                <p:tags r:id="rId34"/>
              </p:custDataLst>
            </p:nvPr>
          </p:nvSpPr>
          <p:spPr>
            <a:xfrm>
              <a:off x="3272854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>
              <p:custDataLst>
                <p:tags r:id="rId35"/>
              </p:custDataLst>
            </p:nvPr>
          </p:nvSpPr>
          <p:spPr>
            <a:xfrm>
              <a:off x="3822493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>
              <p:custDataLst>
                <p:tags r:id="rId36"/>
              </p:custDataLst>
            </p:nvPr>
          </p:nvSpPr>
          <p:spPr>
            <a:xfrm>
              <a:off x="4372132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>
              <p:custDataLst>
                <p:tags r:id="rId37"/>
              </p:custDataLst>
            </p:nvPr>
          </p:nvSpPr>
          <p:spPr>
            <a:xfrm>
              <a:off x="4921772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>
              <p:custDataLst>
                <p:tags r:id="rId38"/>
              </p:custDataLst>
            </p:nvPr>
          </p:nvSpPr>
          <p:spPr>
            <a:xfrm>
              <a:off x="524657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>
              <p:custDataLst>
                <p:tags r:id="rId39"/>
              </p:custDataLst>
            </p:nvPr>
          </p:nvSpPr>
          <p:spPr>
            <a:xfrm>
              <a:off x="1074296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>
              <p:custDataLst>
                <p:tags r:id="rId40"/>
              </p:custDataLst>
            </p:nvPr>
          </p:nvSpPr>
          <p:spPr>
            <a:xfrm>
              <a:off x="1623936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>
              <p:custDataLst>
                <p:tags r:id="rId41"/>
              </p:custDataLst>
            </p:nvPr>
          </p:nvSpPr>
          <p:spPr>
            <a:xfrm>
              <a:off x="2173575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>
              <p:custDataLst>
                <p:tags r:id="rId42"/>
              </p:custDataLst>
            </p:nvPr>
          </p:nvSpPr>
          <p:spPr>
            <a:xfrm>
              <a:off x="2723214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>
              <p:custDataLst>
                <p:tags r:id="rId43"/>
              </p:custDataLst>
            </p:nvPr>
          </p:nvSpPr>
          <p:spPr>
            <a:xfrm>
              <a:off x="3272854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>
              <p:custDataLst>
                <p:tags r:id="rId44"/>
              </p:custDataLst>
            </p:nvPr>
          </p:nvSpPr>
          <p:spPr>
            <a:xfrm>
              <a:off x="3822493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>
              <p:custDataLst>
                <p:tags r:id="rId45"/>
              </p:custDataLst>
            </p:nvPr>
          </p:nvSpPr>
          <p:spPr>
            <a:xfrm>
              <a:off x="4372132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>
              <p:custDataLst>
                <p:tags r:id="rId46"/>
              </p:custDataLst>
            </p:nvPr>
          </p:nvSpPr>
          <p:spPr>
            <a:xfrm>
              <a:off x="4921772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>
              <p:custDataLst>
                <p:tags r:id="rId47"/>
              </p:custDataLst>
            </p:nvPr>
          </p:nvSpPr>
          <p:spPr>
            <a:xfrm>
              <a:off x="524657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>
              <p:custDataLst>
                <p:tags r:id="rId48"/>
              </p:custDataLst>
            </p:nvPr>
          </p:nvSpPr>
          <p:spPr>
            <a:xfrm>
              <a:off x="1074296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>
              <p:custDataLst>
                <p:tags r:id="rId49"/>
              </p:custDataLst>
            </p:nvPr>
          </p:nvSpPr>
          <p:spPr>
            <a:xfrm>
              <a:off x="1623936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>
              <p:custDataLst>
                <p:tags r:id="rId50"/>
              </p:custDataLst>
            </p:nvPr>
          </p:nvSpPr>
          <p:spPr>
            <a:xfrm>
              <a:off x="2173575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>
              <p:custDataLst>
                <p:tags r:id="rId51"/>
              </p:custDataLst>
            </p:nvPr>
          </p:nvSpPr>
          <p:spPr>
            <a:xfrm>
              <a:off x="2723214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>
              <p:custDataLst>
                <p:tags r:id="rId52"/>
              </p:custDataLst>
            </p:nvPr>
          </p:nvSpPr>
          <p:spPr>
            <a:xfrm>
              <a:off x="3272854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>
              <p:custDataLst>
                <p:tags r:id="rId53"/>
              </p:custDataLst>
            </p:nvPr>
          </p:nvSpPr>
          <p:spPr>
            <a:xfrm>
              <a:off x="3822493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>
              <p:custDataLst>
                <p:tags r:id="rId54"/>
              </p:custDataLst>
            </p:nvPr>
          </p:nvSpPr>
          <p:spPr>
            <a:xfrm>
              <a:off x="4372132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>
              <p:custDataLst>
                <p:tags r:id="rId55"/>
              </p:custDataLst>
            </p:nvPr>
          </p:nvSpPr>
          <p:spPr>
            <a:xfrm>
              <a:off x="4921772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>
              <p:custDataLst>
                <p:tags r:id="rId56"/>
              </p:custDataLst>
            </p:nvPr>
          </p:nvSpPr>
          <p:spPr>
            <a:xfrm>
              <a:off x="524657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>
              <p:custDataLst>
                <p:tags r:id="rId57"/>
              </p:custDataLst>
            </p:nvPr>
          </p:nvSpPr>
          <p:spPr>
            <a:xfrm>
              <a:off x="1074296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>
              <p:custDataLst>
                <p:tags r:id="rId58"/>
              </p:custDataLst>
            </p:nvPr>
          </p:nvSpPr>
          <p:spPr>
            <a:xfrm>
              <a:off x="1623936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>
              <p:custDataLst>
                <p:tags r:id="rId59"/>
              </p:custDataLst>
            </p:nvPr>
          </p:nvSpPr>
          <p:spPr>
            <a:xfrm>
              <a:off x="2173575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>
              <p:custDataLst>
                <p:tags r:id="rId60"/>
              </p:custDataLst>
            </p:nvPr>
          </p:nvSpPr>
          <p:spPr>
            <a:xfrm>
              <a:off x="2723214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>
              <p:custDataLst>
                <p:tags r:id="rId61"/>
              </p:custDataLst>
            </p:nvPr>
          </p:nvSpPr>
          <p:spPr>
            <a:xfrm>
              <a:off x="3272854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>
              <p:custDataLst>
                <p:tags r:id="rId62"/>
              </p:custDataLst>
            </p:nvPr>
          </p:nvSpPr>
          <p:spPr>
            <a:xfrm>
              <a:off x="3822493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>
              <p:custDataLst>
                <p:tags r:id="rId63"/>
              </p:custDataLst>
            </p:nvPr>
          </p:nvSpPr>
          <p:spPr>
            <a:xfrm>
              <a:off x="4372132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>
              <p:custDataLst>
                <p:tags r:id="rId64"/>
              </p:custDataLst>
            </p:nvPr>
          </p:nvSpPr>
          <p:spPr>
            <a:xfrm>
              <a:off x="4921772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>
              <p:custDataLst>
                <p:tags r:id="rId65"/>
              </p:custDataLst>
            </p:nvPr>
          </p:nvSpPr>
          <p:spPr>
            <a:xfrm>
              <a:off x="524657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>
              <p:custDataLst>
                <p:tags r:id="rId66"/>
              </p:custDataLst>
            </p:nvPr>
          </p:nvSpPr>
          <p:spPr>
            <a:xfrm>
              <a:off x="1074296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>
              <p:custDataLst>
                <p:tags r:id="rId67"/>
              </p:custDataLst>
            </p:nvPr>
          </p:nvSpPr>
          <p:spPr>
            <a:xfrm>
              <a:off x="1623936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>
              <p:custDataLst>
                <p:tags r:id="rId68"/>
              </p:custDataLst>
            </p:nvPr>
          </p:nvSpPr>
          <p:spPr>
            <a:xfrm>
              <a:off x="2173575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>
              <p:custDataLst>
                <p:tags r:id="rId69"/>
              </p:custDataLst>
            </p:nvPr>
          </p:nvSpPr>
          <p:spPr>
            <a:xfrm>
              <a:off x="2723214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>
              <p:custDataLst>
                <p:tags r:id="rId70"/>
              </p:custDataLst>
            </p:nvPr>
          </p:nvSpPr>
          <p:spPr>
            <a:xfrm>
              <a:off x="3272854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>
              <p:custDataLst>
                <p:tags r:id="rId71"/>
              </p:custDataLst>
            </p:nvPr>
          </p:nvSpPr>
          <p:spPr>
            <a:xfrm>
              <a:off x="3822493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>
              <p:custDataLst>
                <p:tags r:id="rId72"/>
              </p:custDataLst>
            </p:nvPr>
          </p:nvSpPr>
          <p:spPr>
            <a:xfrm>
              <a:off x="4372132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>
              <p:custDataLst>
                <p:tags r:id="rId73"/>
              </p:custDataLst>
            </p:nvPr>
          </p:nvSpPr>
          <p:spPr>
            <a:xfrm>
              <a:off x="4921772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>
              <p:custDataLst>
                <p:tags r:id="rId74"/>
              </p:custDataLst>
            </p:nvPr>
          </p:nvSpPr>
          <p:spPr>
            <a:xfrm>
              <a:off x="524657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>
              <p:custDataLst>
                <p:tags r:id="rId75"/>
              </p:custDataLst>
            </p:nvPr>
          </p:nvSpPr>
          <p:spPr>
            <a:xfrm>
              <a:off x="1074296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>
              <p:custDataLst>
                <p:tags r:id="rId76"/>
              </p:custDataLst>
            </p:nvPr>
          </p:nvSpPr>
          <p:spPr>
            <a:xfrm>
              <a:off x="1623936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>
              <p:custDataLst>
                <p:tags r:id="rId77"/>
              </p:custDataLst>
            </p:nvPr>
          </p:nvSpPr>
          <p:spPr>
            <a:xfrm>
              <a:off x="2173575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>
              <p:custDataLst>
                <p:tags r:id="rId78"/>
              </p:custDataLst>
            </p:nvPr>
          </p:nvSpPr>
          <p:spPr>
            <a:xfrm>
              <a:off x="2723214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>
              <p:custDataLst>
                <p:tags r:id="rId79"/>
              </p:custDataLst>
            </p:nvPr>
          </p:nvSpPr>
          <p:spPr>
            <a:xfrm>
              <a:off x="3272854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>
              <p:custDataLst>
                <p:tags r:id="rId80"/>
              </p:custDataLst>
            </p:nvPr>
          </p:nvSpPr>
          <p:spPr>
            <a:xfrm>
              <a:off x="3822493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>
              <p:custDataLst>
                <p:tags r:id="rId81"/>
              </p:custDataLst>
            </p:nvPr>
          </p:nvSpPr>
          <p:spPr>
            <a:xfrm>
              <a:off x="4372132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>
              <p:custDataLst>
                <p:tags r:id="rId82"/>
              </p:custDataLst>
            </p:nvPr>
          </p:nvSpPr>
          <p:spPr>
            <a:xfrm>
              <a:off x="4921772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8355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錯覺</a:t>
            </a:r>
          </a:p>
        </p:txBody>
      </p:sp>
      <p:grpSp>
        <p:nvGrpSpPr>
          <p:cNvPr id="85" name="群組 84"/>
          <p:cNvGrpSpPr/>
          <p:nvPr/>
        </p:nvGrpSpPr>
        <p:grpSpPr>
          <a:xfrm>
            <a:off x="524657" y="1034322"/>
            <a:ext cx="4826832" cy="4826832"/>
            <a:chOff x="524657" y="1034322"/>
            <a:chExt cx="4826832" cy="4826832"/>
          </a:xfrm>
        </p:grpSpPr>
        <p:sp>
          <p:nvSpPr>
            <p:cNvPr id="4" name="矩形 3"/>
            <p:cNvSpPr/>
            <p:nvPr>
              <p:custDataLst>
                <p:tags r:id="rId83"/>
              </p:custDataLst>
            </p:nvPr>
          </p:nvSpPr>
          <p:spPr>
            <a:xfrm>
              <a:off x="524657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>
              <p:custDataLst>
                <p:tags r:id="rId84"/>
              </p:custDataLst>
            </p:nvPr>
          </p:nvSpPr>
          <p:spPr>
            <a:xfrm>
              <a:off x="1074296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>
              <p:custDataLst>
                <p:tags r:id="rId85"/>
              </p:custDataLst>
            </p:nvPr>
          </p:nvSpPr>
          <p:spPr>
            <a:xfrm>
              <a:off x="1623936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>
              <p:custDataLst>
                <p:tags r:id="rId86"/>
              </p:custDataLst>
            </p:nvPr>
          </p:nvSpPr>
          <p:spPr>
            <a:xfrm>
              <a:off x="2173575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>
              <p:custDataLst>
                <p:tags r:id="rId87"/>
              </p:custDataLst>
            </p:nvPr>
          </p:nvSpPr>
          <p:spPr>
            <a:xfrm>
              <a:off x="2723214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>
              <p:custDataLst>
                <p:tags r:id="rId88"/>
              </p:custDataLst>
            </p:nvPr>
          </p:nvSpPr>
          <p:spPr>
            <a:xfrm>
              <a:off x="3272854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>
              <p:custDataLst>
                <p:tags r:id="rId89"/>
              </p:custDataLst>
            </p:nvPr>
          </p:nvSpPr>
          <p:spPr>
            <a:xfrm>
              <a:off x="3822493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>
              <p:custDataLst>
                <p:tags r:id="rId90"/>
              </p:custDataLst>
            </p:nvPr>
          </p:nvSpPr>
          <p:spPr>
            <a:xfrm>
              <a:off x="4372132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>
              <p:custDataLst>
                <p:tags r:id="rId91"/>
              </p:custDataLst>
            </p:nvPr>
          </p:nvSpPr>
          <p:spPr>
            <a:xfrm>
              <a:off x="4921772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>
              <p:custDataLst>
                <p:tags r:id="rId92"/>
              </p:custDataLst>
            </p:nvPr>
          </p:nvSpPr>
          <p:spPr>
            <a:xfrm>
              <a:off x="524657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>
              <p:custDataLst>
                <p:tags r:id="rId93"/>
              </p:custDataLst>
            </p:nvPr>
          </p:nvSpPr>
          <p:spPr>
            <a:xfrm>
              <a:off x="1074296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>
              <p:custDataLst>
                <p:tags r:id="rId94"/>
              </p:custDataLst>
            </p:nvPr>
          </p:nvSpPr>
          <p:spPr>
            <a:xfrm>
              <a:off x="1623936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>
              <p:custDataLst>
                <p:tags r:id="rId95"/>
              </p:custDataLst>
            </p:nvPr>
          </p:nvSpPr>
          <p:spPr>
            <a:xfrm>
              <a:off x="2173575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>
              <p:custDataLst>
                <p:tags r:id="rId96"/>
              </p:custDataLst>
            </p:nvPr>
          </p:nvSpPr>
          <p:spPr>
            <a:xfrm>
              <a:off x="2723214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>
              <p:custDataLst>
                <p:tags r:id="rId97"/>
              </p:custDataLst>
            </p:nvPr>
          </p:nvSpPr>
          <p:spPr>
            <a:xfrm>
              <a:off x="3272854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>
              <p:custDataLst>
                <p:tags r:id="rId98"/>
              </p:custDataLst>
            </p:nvPr>
          </p:nvSpPr>
          <p:spPr>
            <a:xfrm>
              <a:off x="3822493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>
              <p:custDataLst>
                <p:tags r:id="rId99"/>
              </p:custDataLst>
            </p:nvPr>
          </p:nvSpPr>
          <p:spPr>
            <a:xfrm>
              <a:off x="4372132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>
              <p:custDataLst>
                <p:tags r:id="rId100"/>
              </p:custDataLst>
            </p:nvPr>
          </p:nvSpPr>
          <p:spPr>
            <a:xfrm>
              <a:off x="4921772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>
              <p:custDataLst>
                <p:tags r:id="rId101"/>
              </p:custDataLst>
            </p:nvPr>
          </p:nvSpPr>
          <p:spPr>
            <a:xfrm>
              <a:off x="524657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>
              <p:custDataLst>
                <p:tags r:id="rId102"/>
              </p:custDataLst>
            </p:nvPr>
          </p:nvSpPr>
          <p:spPr>
            <a:xfrm>
              <a:off x="1074296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>
              <p:custDataLst>
                <p:tags r:id="rId103"/>
              </p:custDataLst>
            </p:nvPr>
          </p:nvSpPr>
          <p:spPr>
            <a:xfrm>
              <a:off x="1623936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>
              <p:custDataLst>
                <p:tags r:id="rId104"/>
              </p:custDataLst>
            </p:nvPr>
          </p:nvSpPr>
          <p:spPr>
            <a:xfrm>
              <a:off x="2173575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>
              <p:custDataLst>
                <p:tags r:id="rId105"/>
              </p:custDataLst>
            </p:nvPr>
          </p:nvSpPr>
          <p:spPr>
            <a:xfrm>
              <a:off x="2723214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>
              <p:custDataLst>
                <p:tags r:id="rId106"/>
              </p:custDataLst>
            </p:nvPr>
          </p:nvSpPr>
          <p:spPr>
            <a:xfrm>
              <a:off x="3272854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>
              <p:custDataLst>
                <p:tags r:id="rId107"/>
              </p:custDataLst>
            </p:nvPr>
          </p:nvSpPr>
          <p:spPr>
            <a:xfrm>
              <a:off x="3822493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>
              <p:custDataLst>
                <p:tags r:id="rId108"/>
              </p:custDataLst>
            </p:nvPr>
          </p:nvSpPr>
          <p:spPr>
            <a:xfrm>
              <a:off x="4372132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>
              <p:custDataLst>
                <p:tags r:id="rId109"/>
              </p:custDataLst>
            </p:nvPr>
          </p:nvSpPr>
          <p:spPr>
            <a:xfrm>
              <a:off x="4921772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>
              <p:custDataLst>
                <p:tags r:id="rId110"/>
              </p:custDataLst>
            </p:nvPr>
          </p:nvSpPr>
          <p:spPr>
            <a:xfrm>
              <a:off x="524657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>
              <p:custDataLst>
                <p:tags r:id="rId111"/>
              </p:custDataLst>
            </p:nvPr>
          </p:nvSpPr>
          <p:spPr>
            <a:xfrm>
              <a:off x="1074296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>
              <p:custDataLst>
                <p:tags r:id="rId112"/>
              </p:custDataLst>
            </p:nvPr>
          </p:nvSpPr>
          <p:spPr>
            <a:xfrm>
              <a:off x="1623936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>
              <p:custDataLst>
                <p:tags r:id="rId113"/>
              </p:custDataLst>
            </p:nvPr>
          </p:nvSpPr>
          <p:spPr>
            <a:xfrm>
              <a:off x="2173575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>
              <p:custDataLst>
                <p:tags r:id="rId114"/>
              </p:custDataLst>
            </p:nvPr>
          </p:nvSpPr>
          <p:spPr>
            <a:xfrm>
              <a:off x="2723214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>
              <p:custDataLst>
                <p:tags r:id="rId115"/>
              </p:custDataLst>
            </p:nvPr>
          </p:nvSpPr>
          <p:spPr>
            <a:xfrm>
              <a:off x="3272854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>
              <p:custDataLst>
                <p:tags r:id="rId116"/>
              </p:custDataLst>
            </p:nvPr>
          </p:nvSpPr>
          <p:spPr>
            <a:xfrm>
              <a:off x="3822493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>
              <p:custDataLst>
                <p:tags r:id="rId117"/>
              </p:custDataLst>
            </p:nvPr>
          </p:nvSpPr>
          <p:spPr>
            <a:xfrm>
              <a:off x="4372132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>
              <p:custDataLst>
                <p:tags r:id="rId118"/>
              </p:custDataLst>
            </p:nvPr>
          </p:nvSpPr>
          <p:spPr>
            <a:xfrm>
              <a:off x="4921772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>
              <p:custDataLst>
                <p:tags r:id="rId119"/>
              </p:custDataLst>
            </p:nvPr>
          </p:nvSpPr>
          <p:spPr>
            <a:xfrm>
              <a:off x="524657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>
              <p:custDataLst>
                <p:tags r:id="rId120"/>
              </p:custDataLst>
            </p:nvPr>
          </p:nvSpPr>
          <p:spPr>
            <a:xfrm>
              <a:off x="1074296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>
              <p:custDataLst>
                <p:tags r:id="rId121"/>
              </p:custDataLst>
            </p:nvPr>
          </p:nvSpPr>
          <p:spPr>
            <a:xfrm>
              <a:off x="1623936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>
              <p:custDataLst>
                <p:tags r:id="rId122"/>
              </p:custDataLst>
            </p:nvPr>
          </p:nvSpPr>
          <p:spPr>
            <a:xfrm>
              <a:off x="2173575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>
              <p:custDataLst>
                <p:tags r:id="rId123"/>
              </p:custDataLst>
            </p:nvPr>
          </p:nvSpPr>
          <p:spPr>
            <a:xfrm>
              <a:off x="2723214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>
              <p:custDataLst>
                <p:tags r:id="rId124"/>
              </p:custDataLst>
            </p:nvPr>
          </p:nvSpPr>
          <p:spPr>
            <a:xfrm>
              <a:off x="3272854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>
              <p:custDataLst>
                <p:tags r:id="rId125"/>
              </p:custDataLst>
            </p:nvPr>
          </p:nvSpPr>
          <p:spPr>
            <a:xfrm>
              <a:off x="3822493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>
              <p:custDataLst>
                <p:tags r:id="rId126"/>
              </p:custDataLst>
            </p:nvPr>
          </p:nvSpPr>
          <p:spPr>
            <a:xfrm>
              <a:off x="4372132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>
              <p:custDataLst>
                <p:tags r:id="rId127"/>
              </p:custDataLst>
            </p:nvPr>
          </p:nvSpPr>
          <p:spPr>
            <a:xfrm>
              <a:off x="4921772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>
              <p:custDataLst>
                <p:tags r:id="rId128"/>
              </p:custDataLst>
            </p:nvPr>
          </p:nvSpPr>
          <p:spPr>
            <a:xfrm>
              <a:off x="524657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>
              <p:custDataLst>
                <p:tags r:id="rId129"/>
              </p:custDataLst>
            </p:nvPr>
          </p:nvSpPr>
          <p:spPr>
            <a:xfrm>
              <a:off x="1074296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>
              <p:custDataLst>
                <p:tags r:id="rId130"/>
              </p:custDataLst>
            </p:nvPr>
          </p:nvSpPr>
          <p:spPr>
            <a:xfrm>
              <a:off x="1623936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>
              <p:custDataLst>
                <p:tags r:id="rId131"/>
              </p:custDataLst>
            </p:nvPr>
          </p:nvSpPr>
          <p:spPr>
            <a:xfrm>
              <a:off x="2173575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>
              <p:custDataLst>
                <p:tags r:id="rId132"/>
              </p:custDataLst>
            </p:nvPr>
          </p:nvSpPr>
          <p:spPr>
            <a:xfrm>
              <a:off x="2723214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>
              <p:custDataLst>
                <p:tags r:id="rId133"/>
              </p:custDataLst>
            </p:nvPr>
          </p:nvSpPr>
          <p:spPr>
            <a:xfrm>
              <a:off x="3272854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>
              <p:custDataLst>
                <p:tags r:id="rId134"/>
              </p:custDataLst>
            </p:nvPr>
          </p:nvSpPr>
          <p:spPr>
            <a:xfrm>
              <a:off x="3822493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>
              <p:custDataLst>
                <p:tags r:id="rId135"/>
              </p:custDataLst>
            </p:nvPr>
          </p:nvSpPr>
          <p:spPr>
            <a:xfrm>
              <a:off x="4372132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>
              <p:custDataLst>
                <p:tags r:id="rId136"/>
              </p:custDataLst>
            </p:nvPr>
          </p:nvSpPr>
          <p:spPr>
            <a:xfrm>
              <a:off x="4921772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>
              <p:custDataLst>
                <p:tags r:id="rId137"/>
              </p:custDataLst>
            </p:nvPr>
          </p:nvSpPr>
          <p:spPr>
            <a:xfrm>
              <a:off x="524657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>
              <p:custDataLst>
                <p:tags r:id="rId138"/>
              </p:custDataLst>
            </p:nvPr>
          </p:nvSpPr>
          <p:spPr>
            <a:xfrm>
              <a:off x="1074296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>
              <p:custDataLst>
                <p:tags r:id="rId139"/>
              </p:custDataLst>
            </p:nvPr>
          </p:nvSpPr>
          <p:spPr>
            <a:xfrm>
              <a:off x="1623936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>
              <p:custDataLst>
                <p:tags r:id="rId140"/>
              </p:custDataLst>
            </p:nvPr>
          </p:nvSpPr>
          <p:spPr>
            <a:xfrm>
              <a:off x="2173575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>
              <p:custDataLst>
                <p:tags r:id="rId141"/>
              </p:custDataLst>
            </p:nvPr>
          </p:nvSpPr>
          <p:spPr>
            <a:xfrm>
              <a:off x="2723214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>
              <p:custDataLst>
                <p:tags r:id="rId142"/>
              </p:custDataLst>
            </p:nvPr>
          </p:nvSpPr>
          <p:spPr>
            <a:xfrm>
              <a:off x="3272854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>
              <p:custDataLst>
                <p:tags r:id="rId143"/>
              </p:custDataLst>
            </p:nvPr>
          </p:nvSpPr>
          <p:spPr>
            <a:xfrm>
              <a:off x="3822493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>
              <p:custDataLst>
                <p:tags r:id="rId144"/>
              </p:custDataLst>
            </p:nvPr>
          </p:nvSpPr>
          <p:spPr>
            <a:xfrm>
              <a:off x="4372132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>
              <p:custDataLst>
                <p:tags r:id="rId145"/>
              </p:custDataLst>
            </p:nvPr>
          </p:nvSpPr>
          <p:spPr>
            <a:xfrm>
              <a:off x="4921772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>
              <p:custDataLst>
                <p:tags r:id="rId146"/>
              </p:custDataLst>
            </p:nvPr>
          </p:nvSpPr>
          <p:spPr>
            <a:xfrm>
              <a:off x="524657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>
              <p:custDataLst>
                <p:tags r:id="rId147"/>
              </p:custDataLst>
            </p:nvPr>
          </p:nvSpPr>
          <p:spPr>
            <a:xfrm>
              <a:off x="1074296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>
              <p:custDataLst>
                <p:tags r:id="rId148"/>
              </p:custDataLst>
            </p:nvPr>
          </p:nvSpPr>
          <p:spPr>
            <a:xfrm>
              <a:off x="1623936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>
              <p:custDataLst>
                <p:tags r:id="rId149"/>
              </p:custDataLst>
            </p:nvPr>
          </p:nvSpPr>
          <p:spPr>
            <a:xfrm>
              <a:off x="2173575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>
              <p:custDataLst>
                <p:tags r:id="rId150"/>
              </p:custDataLst>
            </p:nvPr>
          </p:nvSpPr>
          <p:spPr>
            <a:xfrm>
              <a:off x="2723214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>
              <p:custDataLst>
                <p:tags r:id="rId151"/>
              </p:custDataLst>
            </p:nvPr>
          </p:nvSpPr>
          <p:spPr>
            <a:xfrm>
              <a:off x="3272854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>
              <p:custDataLst>
                <p:tags r:id="rId152"/>
              </p:custDataLst>
            </p:nvPr>
          </p:nvSpPr>
          <p:spPr>
            <a:xfrm>
              <a:off x="3822493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>
              <p:custDataLst>
                <p:tags r:id="rId153"/>
              </p:custDataLst>
            </p:nvPr>
          </p:nvSpPr>
          <p:spPr>
            <a:xfrm>
              <a:off x="4372132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>
              <p:custDataLst>
                <p:tags r:id="rId154"/>
              </p:custDataLst>
            </p:nvPr>
          </p:nvSpPr>
          <p:spPr>
            <a:xfrm>
              <a:off x="4921772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>
              <p:custDataLst>
                <p:tags r:id="rId155"/>
              </p:custDataLst>
            </p:nvPr>
          </p:nvSpPr>
          <p:spPr>
            <a:xfrm>
              <a:off x="524657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>
              <p:custDataLst>
                <p:tags r:id="rId156"/>
              </p:custDataLst>
            </p:nvPr>
          </p:nvSpPr>
          <p:spPr>
            <a:xfrm>
              <a:off x="1074296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>
              <p:custDataLst>
                <p:tags r:id="rId157"/>
              </p:custDataLst>
            </p:nvPr>
          </p:nvSpPr>
          <p:spPr>
            <a:xfrm>
              <a:off x="1623936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>
              <p:custDataLst>
                <p:tags r:id="rId158"/>
              </p:custDataLst>
            </p:nvPr>
          </p:nvSpPr>
          <p:spPr>
            <a:xfrm>
              <a:off x="2173575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>
              <p:custDataLst>
                <p:tags r:id="rId159"/>
              </p:custDataLst>
            </p:nvPr>
          </p:nvSpPr>
          <p:spPr>
            <a:xfrm>
              <a:off x="2723214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>
              <p:custDataLst>
                <p:tags r:id="rId160"/>
              </p:custDataLst>
            </p:nvPr>
          </p:nvSpPr>
          <p:spPr>
            <a:xfrm>
              <a:off x="3272854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>
              <p:custDataLst>
                <p:tags r:id="rId161"/>
              </p:custDataLst>
            </p:nvPr>
          </p:nvSpPr>
          <p:spPr>
            <a:xfrm>
              <a:off x="3822493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>
              <p:custDataLst>
                <p:tags r:id="rId162"/>
              </p:custDataLst>
            </p:nvPr>
          </p:nvSpPr>
          <p:spPr>
            <a:xfrm>
              <a:off x="4372132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>
              <p:custDataLst>
                <p:tags r:id="rId163"/>
              </p:custDataLst>
            </p:nvPr>
          </p:nvSpPr>
          <p:spPr>
            <a:xfrm>
              <a:off x="4921772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" name="群組 85"/>
          <p:cNvGrpSpPr>
            <a:grpSpLocks/>
          </p:cNvGrpSpPr>
          <p:nvPr/>
        </p:nvGrpSpPr>
        <p:grpSpPr>
          <a:xfrm>
            <a:off x="429654" y="927444"/>
            <a:ext cx="4826832" cy="4826832"/>
            <a:chOff x="524657" y="1034322"/>
            <a:chExt cx="4826832" cy="4826832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7" name="矩形 86"/>
            <p:cNvSpPr/>
            <p:nvPr>
              <p:custDataLst>
                <p:tags r:id="rId2"/>
              </p:custDataLst>
            </p:nvPr>
          </p:nvSpPr>
          <p:spPr>
            <a:xfrm>
              <a:off x="524657" y="1034322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>
              <p:custDataLst>
                <p:tags r:id="rId3"/>
              </p:custDataLst>
            </p:nvPr>
          </p:nvSpPr>
          <p:spPr>
            <a:xfrm>
              <a:off x="1074296" y="1034322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>
              <p:custDataLst>
                <p:tags r:id="rId4"/>
              </p:custDataLst>
            </p:nvPr>
          </p:nvSpPr>
          <p:spPr>
            <a:xfrm>
              <a:off x="1623936" y="1034322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>
              <p:custDataLst>
                <p:tags r:id="rId5"/>
              </p:custDataLst>
            </p:nvPr>
          </p:nvSpPr>
          <p:spPr>
            <a:xfrm>
              <a:off x="2173575" y="1034322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>
              <p:custDataLst>
                <p:tags r:id="rId6"/>
              </p:custDataLst>
            </p:nvPr>
          </p:nvSpPr>
          <p:spPr>
            <a:xfrm>
              <a:off x="2723214" y="1034322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>
              <p:custDataLst>
                <p:tags r:id="rId7"/>
              </p:custDataLst>
            </p:nvPr>
          </p:nvSpPr>
          <p:spPr>
            <a:xfrm>
              <a:off x="3272854" y="1034322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>
              <p:custDataLst>
                <p:tags r:id="rId8"/>
              </p:custDataLst>
            </p:nvPr>
          </p:nvSpPr>
          <p:spPr>
            <a:xfrm>
              <a:off x="3822493" y="1034322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>
              <p:custDataLst>
                <p:tags r:id="rId9"/>
              </p:custDataLst>
            </p:nvPr>
          </p:nvSpPr>
          <p:spPr>
            <a:xfrm>
              <a:off x="4372132" y="1034322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 94"/>
            <p:cNvSpPr/>
            <p:nvPr>
              <p:custDataLst>
                <p:tags r:id="rId10"/>
              </p:custDataLst>
            </p:nvPr>
          </p:nvSpPr>
          <p:spPr>
            <a:xfrm>
              <a:off x="4921772" y="1034322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/>
            <p:cNvSpPr/>
            <p:nvPr>
              <p:custDataLst>
                <p:tags r:id="rId11"/>
              </p:custDataLst>
            </p:nvPr>
          </p:nvSpPr>
          <p:spPr>
            <a:xfrm>
              <a:off x="524657" y="1583961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>
              <p:custDataLst>
                <p:tags r:id="rId12"/>
              </p:custDataLst>
            </p:nvPr>
          </p:nvSpPr>
          <p:spPr>
            <a:xfrm>
              <a:off x="1074296" y="1583961"/>
              <a:ext cx="429718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>
              <p:custDataLst>
                <p:tags r:id="rId13"/>
              </p:custDataLst>
            </p:nvPr>
          </p:nvSpPr>
          <p:spPr>
            <a:xfrm>
              <a:off x="1623936" y="1583961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>
              <p:custDataLst>
                <p:tags r:id="rId14"/>
              </p:custDataLst>
            </p:nvPr>
          </p:nvSpPr>
          <p:spPr>
            <a:xfrm>
              <a:off x="2173575" y="1583961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/>
            <p:cNvSpPr/>
            <p:nvPr>
              <p:custDataLst>
                <p:tags r:id="rId15"/>
              </p:custDataLst>
            </p:nvPr>
          </p:nvSpPr>
          <p:spPr>
            <a:xfrm>
              <a:off x="2723214" y="1583961"/>
              <a:ext cx="429718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>
              <p:custDataLst>
                <p:tags r:id="rId16"/>
              </p:custDataLst>
            </p:nvPr>
          </p:nvSpPr>
          <p:spPr>
            <a:xfrm>
              <a:off x="3272854" y="1583961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>
              <p:custDataLst>
                <p:tags r:id="rId17"/>
              </p:custDataLst>
            </p:nvPr>
          </p:nvSpPr>
          <p:spPr>
            <a:xfrm>
              <a:off x="3822493" y="1583961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 102"/>
            <p:cNvSpPr/>
            <p:nvPr>
              <p:custDataLst>
                <p:tags r:id="rId18"/>
              </p:custDataLst>
            </p:nvPr>
          </p:nvSpPr>
          <p:spPr>
            <a:xfrm>
              <a:off x="4372132" y="1583961"/>
              <a:ext cx="429718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矩形 103"/>
            <p:cNvSpPr/>
            <p:nvPr>
              <p:custDataLst>
                <p:tags r:id="rId19"/>
              </p:custDataLst>
            </p:nvPr>
          </p:nvSpPr>
          <p:spPr>
            <a:xfrm>
              <a:off x="4921772" y="1583961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>
              <p:custDataLst>
                <p:tags r:id="rId20"/>
              </p:custDataLst>
            </p:nvPr>
          </p:nvSpPr>
          <p:spPr>
            <a:xfrm>
              <a:off x="524657" y="2133601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 105"/>
            <p:cNvSpPr/>
            <p:nvPr>
              <p:custDataLst>
                <p:tags r:id="rId21"/>
              </p:custDataLst>
            </p:nvPr>
          </p:nvSpPr>
          <p:spPr>
            <a:xfrm>
              <a:off x="1074296" y="2133601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/>
            <p:cNvSpPr/>
            <p:nvPr>
              <p:custDataLst>
                <p:tags r:id="rId22"/>
              </p:custDataLst>
            </p:nvPr>
          </p:nvSpPr>
          <p:spPr>
            <a:xfrm>
              <a:off x="1623936" y="2133601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>
              <p:custDataLst>
                <p:tags r:id="rId23"/>
              </p:custDataLst>
            </p:nvPr>
          </p:nvSpPr>
          <p:spPr>
            <a:xfrm>
              <a:off x="2173575" y="2133601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>
              <p:custDataLst>
                <p:tags r:id="rId24"/>
              </p:custDataLst>
            </p:nvPr>
          </p:nvSpPr>
          <p:spPr>
            <a:xfrm>
              <a:off x="2723214" y="2133601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 109"/>
            <p:cNvSpPr/>
            <p:nvPr>
              <p:custDataLst>
                <p:tags r:id="rId25"/>
              </p:custDataLst>
            </p:nvPr>
          </p:nvSpPr>
          <p:spPr>
            <a:xfrm>
              <a:off x="3272854" y="2133601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/>
            <p:cNvSpPr/>
            <p:nvPr>
              <p:custDataLst>
                <p:tags r:id="rId26"/>
              </p:custDataLst>
            </p:nvPr>
          </p:nvSpPr>
          <p:spPr>
            <a:xfrm>
              <a:off x="3822493" y="2133601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>
              <p:custDataLst>
                <p:tags r:id="rId27"/>
              </p:custDataLst>
            </p:nvPr>
          </p:nvSpPr>
          <p:spPr>
            <a:xfrm>
              <a:off x="4372132" y="2133601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矩形 112"/>
            <p:cNvSpPr/>
            <p:nvPr>
              <p:custDataLst>
                <p:tags r:id="rId28"/>
              </p:custDataLst>
            </p:nvPr>
          </p:nvSpPr>
          <p:spPr>
            <a:xfrm>
              <a:off x="4921772" y="2133601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/>
            <p:cNvSpPr/>
            <p:nvPr>
              <p:custDataLst>
                <p:tags r:id="rId29"/>
              </p:custDataLst>
            </p:nvPr>
          </p:nvSpPr>
          <p:spPr>
            <a:xfrm>
              <a:off x="524657" y="2683240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/>
            <p:cNvSpPr/>
            <p:nvPr>
              <p:custDataLst>
                <p:tags r:id="rId30"/>
              </p:custDataLst>
            </p:nvPr>
          </p:nvSpPr>
          <p:spPr>
            <a:xfrm>
              <a:off x="1074296" y="2683240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/>
            <p:cNvSpPr/>
            <p:nvPr>
              <p:custDataLst>
                <p:tags r:id="rId31"/>
              </p:custDataLst>
            </p:nvPr>
          </p:nvSpPr>
          <p:spPr>
            <a:xfrm>
              <a:off x="1623936" y="2683240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>
              <p:custDataLst>
                <p:tags r:id="rId32"/>
              </p:custDataLst>
            </p:nvPr>
          </p:nvSpPr>
          <p:spPr>
            <a:xfrm>
              <a:off x="2173575" y="2683240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/>
            <p:cNvSpPr/>
            <p:nvPr>
              <p:custDataLst>
                <p:tags r:id="rId33"/>
              </p:custDataLst>
            </p:nvPr>
          </p:nvSpPr>
          <p:spPr>
            <a:xfrm>
              <a:off x="2723214" y="2683240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矩形 118"/>
            <p:cNvSpPr/>
            <p:nvPr>
              <p:custDataLst>
                <p:tags r:id="rId34"/>
              </p:custDataLst>
            </p:nvPr>
          </p:nvSpPr>
          <p:spPr>
            <a:xfrm>
              <a:off x="3272854" y="2683240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矩形 119"/>
            <p:cNvSpPr/>
            <p:nvPr>
              <p:custDataLst>
                <p:tags r:id="rId35"/>
              </p:custDataLst>
            </p:nvPr>
          </p:nvSpPr>
          <p:spPr>
            <a:xfrm>
              <a:off x="3822493" y="2683240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>
              <p:custDataLst>
                <p:tags r:id="rId36"/>
              </p:custDataLst>
            </p:nvPr>
          </p:nvSpPr>
          <p:spPr>
            <a:xfrm>
              <a:off x="4372132" y="2683240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矩形 121"/>
            <p:cNvSpPr/>
            <p:nvPr>
              <p:custDataLst>
                <p:tags r:id="rId37"/>
              </p:custDataLst>
            </p:nvPr>
          </p:nvSpPr>
          <p:spPr>
            <a:xfrm>
              <a:off x="4921772" y="2683240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>
              <p:custDataLst>
                <p:tags r:id="rId38"/>
              </p:custDataLst>
            </p:nvPr>
          </p:nvSpPr>
          <p:spPr>
            <a:xfrm>
              <a:off x="524657" y="3232879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>
              <p:custDataLst>
                <p:tags r:id="rId39"/>
              </p:custDataLst>
            </p:nvPr>
          </p:nvSpPr>
          <p:spPr>
            <a:xfrm>
              <a:off x="1074296" y="3232879"/>
              <a:ext cx="429718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>
              <p:custDataLst>
                <p:tags r:id="rId40"/>
              </p:custDataLst>
            </p:nvPr>
          </p:nvSpPr>
          <p:spPr>
            <a:xfrm>
              <a:off x="1623936" y="3232879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矩形 125"/>
            <p:cNvSpPr/>
            <p:nvPr>
              <p:custDataLst>
                <p:tags r:id="rId41"/>
              </p:custDataLst>
            </p:nvPr>
          </p:nvSpPr>
          <p:spPr>
            <a:xfrm>
              <a:off x="2173575" y="3232879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>
              <p:custDataLst>
                <p:tags r:id="rId42"/>
              </p:custDataLst>
            </p:nvPr>
          </p:nvSpPr>
          <p:spPr>
            <a:xfrm>
              <a:off x="2723214" y="3232879"/>
              <a:ext cx="429718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/>
            <p:cNvSpPr/>
            <p:nvPr>
              <p:custDataLst>
                <p:tags r:id="rId43"/>
              </p:custDataLst>
            </p:nvPr>
          </p:nvSpPr>
          <p:spPr>
            <a:xfrm>
              <a:off x="3272854" y="3232879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/>
            <p:cNvSpPr/>
            <p:nvPr>
              <p:custDataLst>
                <p:tags r:id="rId44"/>
              </p:custDataLst>
            </p:nvPr>
          </p:nvSpPr>
          <p:spPr>
            <a:xfrm>
              <a:off x="3822493" y="3232879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/>
            <p:cNvSpPr/>
            <p:nvPr>
              <p:custDataLst>
                <p:tags r:id="rId45"/>
              </p:custDataLst>
            </p:nvPr>
          </p:nvSpPr>
          <p:spPr>
            <a:xfrm>
              <a:off x="4372132" y="3232879"/>
              <a:ext cx="429718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1" name="矩形 130"/>
            <p:cNvSpPr/>
            <p:nvPr>
              <p:custDataLst>
                <p:tags r:id="rId46"/>
              </p:custDataLst>
            </p:nvPr>
          </p:nvSpPr>
          <p:spPr>
            <a:xfrm>
              <a:off x="4921772" y="3232879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 131"/>
            <p:cNvSpPr/>
            <p:nvPr>
              <p:custDataLst>
                <p:tags r:id="rId47"/>
              </p:custDataLst>
            </p:nvPr>
          </p:nvSpPr>
          <p:spPr>
            <a:xfrm>
              <a:off x="524657" y="3782519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/>
            <p:cNvSpPr/>
            <p:nvPr>
              <p:custDataLst>
                <p:tags r:id="rId48"/>
              </p:custDataLst>
            </p:nvPr>
          </p:nvSpPr>
          <p:spPr>
            <a:xfrm>
              <a:off x="1074296" y="3782519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/>
            <p:cNvSpPr/>
            <p:nvPr>
              <p:custDataLst>
                <p:tags r:id="rId49"/>
              </p:custDataLst>
            </p:nvPr>
          </p:nvSpPr>
          <p:spPr>
            <a:xfrm>
              <a:off x="1623936" y="3782519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/>
            <p:cNvSpPr/>
            <p:nvPr>
              <p:custDataLst>
                <p:tags r:id="rId50"/>
              </p:custDataLst>
            </p:nvPr>
          </p:nvSpPr>
          <p:spPr>
            <a:xfrm>
              <a:off x="2173575" y="3782519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/>
            <p:cNvSpPr/>
            <p:nvPr>
              <p:custDataLst>
                <p:tags r:id="rId51"/>
              </p:custDataLst>
            </p:nvPr>
          </p:nvSpPr>
          <p:spPr>
            <a:xfrm>
              <a:off x="2723214" y="3782519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/>
            <p:cNvSpPr/>
            <p:nvPr>
              <p:custDataLst>
                <p:tags r:id="rId52"/>
              </p:custDataLst>
            </p:nvPr>
          </p:nvSpPr>
          <p:spPr>
            <a:xfrm>
              <a:off x="3272854" y="3782519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/>
            <p:cNvSpPr/>
            <p:nvPr>
              <p:custDataLst>
                <p:tags r:id="rId53"/>
              </p:custDataLst>
            </p:nvPr>
          </p:nvSpPr>
          <p:spPr>
            <a:xfrm>
              <a:off x="3822493" y="3782519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/>
            <p:cNvSpPr/>
            <p:nvPr>
              <p:custDataLst>
                <p:tags r:id="rId54"/>
              </p:custDataLst>
            </p:nvPr>
          </p:nvSpPr>
          <p:spPr>
            <a:xfrm>
              <a:off x="4372132" y="3782519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0" name="矩形 139"/>
            <p:cNvSpPr/>
            <p:nvPr>
              <p:custDataLst>
                <p:tags r:id="rId55"/>
              </p:custDataLst>
            </p:nvPr>
          </p:nvSpPr>
          <p:spPr>
            <a:xfrm>
              <a:off x="4921772" y="3782519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/>
            <p:cNvSpPr/>
            <p:nvPr>
              <p:custDataLst>
                <p:tags r:id="rId56"/>
              </p:custDataLst>
            </p:nvPr>
          </p:nvSpPr>
          <p:spPr>
            <a:xfrm>
              <a:off x="524657" y="4332158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>
              <p:custDataLst>
                <p:tags r:id="rId57"/>
              </p:custDataLst>
            </p:nvPr>
          </p:nvSpPr>
          <p:spPr>
            <a:xfrm>
              <a:off x="1074296" y="4332158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/>
            <p:cNvSpPr/>
            <p:nvPr>
              <p:custDataLst>
                <p:tags r:id="rId58"/>
              </p:custDataLst>
            </p:nvPr>
          </p:nvSpPr>
          <p:spPr>
            <a:xfrm>
              <a:off x="1623936" y="4332158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>
              <p:custDataLst>
                <p:tags r:id="rId59"/>
              </p:custDataLst>
            </p:nvPr>
          </p:nvSpPr>
          <p:spPr>
            <a:xfrm>
              <a:off x="2173575" y="4332158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>
              <p:custDataLst>
                <p:tags r:id="rId60"/>
              </p:custDataLst>
            </p:nvPr>
          </p:nvSpPr>
          <p:spPr>
            <a:xfrm>
              <a:off x="2723214" y="4332158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/>
            <p:cNvSpPr/>
            <p:nvPr>
              <p:custDataLst>
                <p:tags r:id="rId61"/>
              </p:custDataLst>
            </p:nvPr>
          </p:nvSpPr>
          <p:spPr>
            <a:xfrm>
              <a:off x="3272854" y="4332158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>
              <p:custDataLst>
                <p:tags r:id="rId62"/>
              </p:custDataLst>
            </p:nvPr>
          </p:nvSpPr>
          <p:spPr>
            <a:xfrm>
              <a:off x="3822493" y="4332158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>
              <p:custDataLst>
                <p:tags r:id="rId63"/>
              </p:custDataLst>
            </p:nvPr>
          </p:nvSpPr>
          <p:spPr>
            <a:xfrm>
              <a:off x="4372132" y="4332158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矩形 148"/>
            <p:cNvSpPr/>
            <p:nvPr>
              <p:custDataLst>
                <p:tags r:id="rId64"/>
              </p:custDataLst>
            </p:nvPr>
          </p:nvSpPr>
          <p:spPr>
            <a:xfrm>
              <a:off x="4921772" y="4332158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/>
            <p:cNvSpPr/>
            <p:nvPr>
              <p:custDataLst>
                <p:tags r:id="rId65"/>
              </p:custDataLst>
            </p:nvPr>
          </p:nvSpPr>
          <p:spPr>
            <a:xfrm>
              <a:off x="524657" y="4881797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/>
            <p:cNvSpPr/>
            <p:nvPr>
              <p:custDataLst>
                <p:tags r:id="rId66"/>
              </p:custDataLst>
            </p:nvPr>
          </p:nvSpPr>
          <p:spPr>
            <a:xfrm>
              <a:off x="1074296" y="4881797"/>
              <a:ext cx="429718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/>
            <p:cNvSpPr/>
            <p:nvPr>
              <p:custDataLst>
                <p:tags r:id="rId67"/>
              </p:custDataLst>
            </p:nvPr>
          </p:nvSpPr>
          <p:spPr>
            <a:xfrm>
              <a:off x="1623936" y="4881797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 152"/>
            <p:cNvSpPr/>
            <p:nvPr>
              <p:custDataLst>
                <p:tags r:id="rId68"/>
              </p:custDataLst>
            </p:nvPr>
          </p:nvSpPr>
          <p:spPr>
            <a:xfrm>
              <a:off x="2173575" y="4881797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 153"/>
            <p:cNvSpPr/>
            <p:nvPr>
              <p:custDataLst>
                <p:tags r:id="rId69"/>
              </p:custDataLst>
            </p:nvPr>
          </p:nvSpPr>
          <p:spPr>
            <a:xfrm>
              <a:off x="2723214" y="4881797"/>
              <a:ext cx="429718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 154"/>
            <p:cNvSpPr/>
            <p:nvPr>
              <p:custDataLst>
                <p:tags r:id="rId70"/>
              </p:custDataLst>
            </p:nvPr>
          </p:nvSpPr>
          <p:spPr>
            <a:xfrm>
              <a:off x="3272854" y="4881797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 155"/>
            <p:cNvSpPr/>
            <p:nvPr>
              <p:custDataLst>
                <p:tags r:id="rId71"/>
              </p:custDataLst>
            </p:nvPr>
          </p:nvSpPr>
          <p:spPr>
            <a:xfrm>
              <a:off x="3822493" y="4881797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矩形 156"/>
            <p:cNvSpPr/>
            <p:nvPr>
              <p:custDataLst>
                <p:tags r:id="rId72"/>
              </p:custDataLst>
            </p:nvPr>
          </p:nvSpPr>
          <p:spPr>
            <a:xfrm>
              <a:off x="4372132" y="4881797"/>
              <a:ext cx="429718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8" name="矩形 157"/>
            <p:cNvSpPr/>
            <p:nvPr>
              <p:custDataLst>
                <p:tags r:id="rId73"/>
              </p:custDataLst>
            </p:nvPr>
          </p:nvSpPr>
          <p:spPr>
            <a:xfrm>
              <a:off x="4921772" y="4881797"/>
              <a:ext cx="429717" cy="42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矩形 158"/>
            <p:cNvSpPr/>
            <p:nvPr>
              <p:custDataLst>
                <p:tags r:id="rId74"/>
              </p:custDataLst>
            </p:nvPr>
          </p:nvSpPr>
          <p:spPr>
            <a:xfrm>
              <a:off x="524657" y="5431437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0" name="矩形 159"/>
            <p:cNvSpPr/>
            <p:nvPr>
              <p:custDataLst>
                <p:tags r:id="rId75"/>
              </p:custDataLst>
            </p:nvPr>
          </p:nvSpPr>
          <p:spPr>
            <a:xfrm>
              <a:off x="1074296" y="5431437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1" name="矩形 160"/>
            <p:cNvSpPr/>
            <p:nvPr>
              <p:custDataLst>
                <p:tags r:id="rId76"/>
              </p:custDataLst>
            </p:nvPr>
          </p:nvSpPr>
          <p:spPr>
            <a:xfrm>
              <a:off x="1623936" y="5431437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矩形 161"/>
            <p:cNvSpPr/>
            <p:nvPr>
              <p:custDataLst>
                <p:tags r:id="rId77"/>
              </p:custDataLst>
            </p:nvPr>
          </p:nvSpPr>
          <p:spPr>
            <a:xfrm>
              <a:off x="2173575" y="5431437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3" name="矩形 162"/>
            <p:cNvSpPr/>
            <p:nvPr>
              <p:custDataLst>
                <p:tags r:id="rId78"/>
              </p:custDataLst>
            </p:nvPr>
          </p:nvSpPr>
          <p:spPr>
            <a:xfrm>
              <a:off x="2723214" y="5431437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4" name="矩形 163"/>
            <p:cNvSpPr/>
            <p:nvPr>
              <p:custDataLst>
                <p:tags r:id="rId79"/>
              </p:custDataLst>
            </p:nvPr>
          </p:nvSpPr>
          <p:spPr>
            <a:xfrm>
              <a:off x="3272854" y="5431437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5" name="矩形 164"/>
            <p:cNvSpPr/>
            <p:nvPr>
              <p:custDataLst>
                <p:tags r:id="rId80"/>
              </p:custDataLst>
            </p:nvPr>
          </p:nvSpPr>
          <p:spPr>
            <a:xfrm>
              <a:off x="3822493" y="5431437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矩形 165"/>
            <p:cNvSpPr/>
            <p:nvPr>
              <p:custDataLst>
                <p:tags r:id="rId81"/>
              </p:custDataLst>
            </p:nvPr>
          </p:nvSpPr>
          <p:spPr>
            <a:xfrm>
              <a:off x="4372132" y="5431437"/>
              <a:ext cx="429718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7" name="矩形 166"/>
            <p:cNvSpPr/>
            <p:nvPr>
              <p:custDataLst>
                <p:tags r:id="rId82"/>
              </p:custDataLst>
            </p:nvPr>
          </p:nvSpPr>
          <p:spPr>
            <a:xfrm>
              <a:off x="4921772" y="5431437"/>
              <a:ext cx="429717" cy="4297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7585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/>
              <a:t>矩陣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錯覺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9DDB2-07AC-45D8-A443-BC631B55AF1A}" type="slidenum">
              <a:rPr lang="zh-TW" altLang="en-US" smtClean="0"/>
              <a:t>3</a:t>
            </a:fld>
            <a:endParaRPr lang="zh-TW" altLang="en-US" dirty="0"/>
          </a:p>
        </p:txBody>
      </p:sp>
      <p:pic>
        <p:nvPicPr>
          <p:cNvPr id="4" name="圖片 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36" y="1823949"/>
            <a:ext cx="3723072" cy="3643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9548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矩形 85">
            <a:extLst>
              <a:ext uri="{FF2B5EF4-FFF2-40B4-BE49-F238E27FC236}">
                <a16:creationId xmlns:a16="http://schemas.microsoft.com/office/drawing/2014/main" id="{848FB62C-9FE9-404E-B162-FD3E6EB8851E}"/>
              </a:ext>
            </a:extLst>
          </p:cNvPr>
          <p:cNvSpPr/>
          <p:nvPr/>
        </p:nvSpPr>
        <p:spPr>
          <a:xfrm>
            <a:off x="246307" y="755973"/>
            <a:ext cx="5383530" cy="53835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錯覺</a:t>
            </a:r>
          </a:p>
        </p:txBody>
      </p:sp>
      <p:grpSp>
        <p:nvGrpSpPr>
          <p:cNvPr id="85" name="群組 84"/>
          <p:cNvGrpSpPr/>
          <p:nvPr/>
        </p:nvGrpSpPr>
        <p:grpSpPr>
          <a:xfrm>
            <a:off x="524657" y="1034322"/>
            <a:ext cx="4826832" cy="4826832"/>
            <a:chOff x="524657" y="1034322"/>
            <a:chExt cx="4826832" cy="4826832"/>
          </a:xfrm>
        </p:grpSpPr>
        <p:sp>
          <p:nvSpPr>
            <p:cNvPr id="4" name="矩形 3"/>
            <p:cNvSpPr/>
            <p:nvPr>
              <p:custDataLst>
                <p:tags r:id="rId66"/>
              </p:custDataLst>
            </p:nvPr>
          </p:nvSpPr>
          <p:spPr>
            <a:xfrm>
              <a:off x="524657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>
              <p:custDataLst>
                <p:tags r:id="rId67"/>
              </p:custDataLst>
            </p:nvPr>
          </p:nvSpPr>
          <p:spPr>
            <a:xfrm>
              <a:off x="1074296" y="1034322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>
              <p:custDataLst>
                <p:tags r:id="rId68"/>
              </p:custDataLst>
            </p:nvPr>
          </p:nvSpPr>
          <p:spPr>
            <a:xfrm>
              <a:off x="1623936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>
              <p:custDataLst>
                <p:tags r:id="rId69"/>
              </p:custDataLst>
            </p:nvPr>
          </p:nvSpPr>
          <p:spPr>
            <a:xfrm>
              <a:off x="2173575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>
              <p:custDataLst>
                <p:tags r:id="rId70"/>
              </p:custDataLst>
            </p:nvPr>
          </p:nvSpPr>
          <p:spPr>
            <a:xfrm>
              <a:off x="2723214" y="1034322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>
              <p:custDataLst>
                <p:tags r:id="rId71"/>
              </p:custDataLst>
            </p:nvPr>
          </p:nvSpPr>
          <p:spPr>
            <a:xfrm>
              <a:off x="3272854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>
              <p:custDataLst>
                <p:tags r:id="rId72"/>
              </p:custDataLst>
            </p:nvPr>
          </p:nvSpPr>
          <p:spPr>
            <a:xfrm>
              <a:off x="3822493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>
              <p:custDataLst>
                <p:tags r:id="rId73"/>
              </p:custDataLst>
            </p:nvPr>
          </p:nvSpPr>
          <p:spPr>
            <a:xfrm>
              <a:off x="4372132" y="1034322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>
              <p:custDataLst>
                <p:tags r:id="rId74"/>
              </p:custDataLst>
            </p:nvPr>
          </p:nvSpPr>
          <p:spPr>
            <a:xfrm>
              <a:off x="4921772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>
              <p:custDataLst>
                <p:tags r:id="rId75"/>
              </p:custDataLst>
            </p:nvPr>
          </p:nvSpPr>
          <p:spPr>
            <a:xfrm>
              <a:off x="524657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>
              <p:custDataLst>
                <p:tags r:id="rId76"/>
              </p:custDataLst>
            </p:nvPr>
          </p:nvSpPr>
          <p:spPr>
            <a:xfrm>
              <a:off x="1074296" y="1583961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>
              <p:custDataLst>
                <p:tags r:id="rId77"/>
              </p:custDataLst>
            </p:nvPr>
          </p:nvSpPr>
          <p:spPr>
            <a:xfrm>
              <a:off x="1623936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>
              <p:custDataLst>
                <p:tags r:id="rId78"/>
              </p:custDataLst>
            </p:nvPr>
          </p:nvSpPr>
          <p:spPr>
            <a:xfrm>
              <a:off x="2173575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>
              <p:custDataLst>
                <p:tags r:id="rId79"/>
              </p:custDataLst>
            </p:nvPr>
          </p:nvSpPr>
          <p:spPr>
            <a:xfrm>
              <a:off x="2723214" y="1583961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>
              <p:custDataLst>
                <p:tags r:id="rId80"/>
              </p:custDataLst>
            </p:nvPr>
          </p:nvSpPr>
          <p:spPr>
            <a:xfrm>
              <a:off x="3272854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>
              <p:custDataLst>
                <p:tags r:id="rId81"/>
              </p:custDataLst>
            </p:nvPr>
          </p:nvSpPr>
          <p:spPr>
            <a:xfrm>
              <a:off x="3822493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>
              <p:custDataLst>
                <p:tags r:id="rId82"/>
              </p:custDataLst>
            </p:nvPr>
          </p:nvSpPr>
          <p:spPr>
            <a:xfrm>
              <a:off x="4372132" y="1583961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>
              <p:custDataLst>
                <p:tags r:id="rId83"/>
              </p:custDataLst>
            </p:nvPr>
          </p:nvSpPr>
          <p:spPr>
            <a:xfrm>
              <a:off x="4921772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>
              <p:custDataLst>
                <p:tags r:id="rId84"/>
              </p:custDataLst>
            </p:nvPr>
          </p:nvSpPr>
          <p:spPr>
            <a:xfrm>
              <a:off x="524657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>
              <p:custDataLst>
                <p:tags r:id="rId85"/>
              </p:custDataLst>
            </p:nvPr>
          </p:nvSpPr>
          <p:spPr>
            <a:xfrm>
              <a:off x="1074296" y="2133601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>
              <p:custDataLst>
                <p:tags r:id="rId86"/>
              </p:custDataLst>
            </p:nvPr>
          </p:nvSpPr>
          <p:spPr>
            <a:xfrm>
              <a:off x="1623936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>
              <p:custDataLst>
                <p:tags r:id="rId87"/>
              </p:custDataLst>
            </p:nvPr>
          </p:nvSpPr>
          <p:spPr>
            <a:xfrm>
              <a:off x="2173575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>
              <p:custDataLst>
                <p:tags r:id="rId88"/>
              </p:custDataLst>
            </p:nvPr>
          </p:nvSpPr>
          <p:spPr>
            <a:xfrm>
              <a:off x="2723214" y="2133601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>
              <p:custDataLst>
                <p:tags r:id="rId89"/>
              </p:custDataLst>
            </p:nvPr>
          </p:nvSpPr>
          <p:spPr>
            <a:xfrm>
              <a:off x="3272854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>
              <p:custDataLst>
                <p:tags r:id="rId90"/>
              </p:custDataLst>
            </p:nvPr>
          </p:nvSpPr>
          <p:spPr>
            <a:xfrm>
              <a:off x="3822493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>
              <p:custDataLst>
                <p:tags r:id="rId91"/>
              </p:custDataLst>
            </p:nvPr>
          </p:nvSpPr>
          <p:spPr>
            <a:xfrm>
              <a:off x="4372132" y="2133601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>
              <p:custDataLst>
                <p:tags r:id="rId92"/>
              </p:custDataLst>
            </p:nvPr>
          </p:nvSpPr>
          <p:spPr>
            <a:xfrm>
              <a:off x="4921772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>
              <p:custDataLst>
                <p:tags r:id="rId93"/>
              </p:custDataLst>
            </p:nvPr>
          </p:nvSpPr>
          <p:spPr>
            <a:xfrm>
              <a:off x="524657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>
              <p:custDataLst>
                <p:tags r:id="rId94"/>
              </p:custDataLst>
            </p:nvPr>
          </p:nvSpPr>
          <p:spPr>
            <a:xfrm>
              <a:off x="1074296" y="2683240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>
              <p:custDataLst>
                <p:tags r:id="rId95"/>
              </p:custDataLst>
            </p:nvPr>
          </p:nvSpPr>
          <p:spPr>
            <a:xfrm>
              <a:off x="1623936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>
              <p:custDataLst>
                <p:tags r:id="rId96"/>
              </p:custDataLst>
            </p:nvPr>
          </p:nvSpPr>
          <p:spPr>
            <a:xfrm>
              <a:off x="2173575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>
              <p:custDataLst>
                <p:tags r:id="rId97"/>
              </p:custDataLst>
            </p:nvPr>
          </p:nvSpPr>
          <p:spPr>
            <a:xfrm>
              <a:off x="2723214" y="2683240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>
              <p:custDataLst>
                <p:tags r:id="rId98"/>
              </p:custDataLst>
            </p:nvPr>
          </p:nvSpPr>
          <p:spPr>
            <a:xfrm>
              <a:off x="3272854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>
              <p:custDataLst>
                <p:tags r:id="rId99"/>
              </p:custDataLst>
            </p:nvPr>
          </p:nvSpPr>
          <p:spPr>
            <a:xfrm>
              <a:off x="3822493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>
              <p:custDataLst>
                <p:tags r:id="rId100"/>
              </p:custDataLst>
            </p:nvPr>
          </p:nvSpPr>
          <p:spPr>
            <a:xfrm>
              <a:off x="4372132" y="2683240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>
              <p:custDataLst>
                <p:tags r:id="rId101"/>
              </p:custDataLst>
            </p:nvPr>
          </p:nvSpPr>
          <p:spPr>
            <a:xfrm>
              <a:off x="4921772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>
              <p:custDataLst>
                <p:tags r:id="rId102"/>
              </p:custDataLst>
            </p:nvPr>
          </p:nvSpPr>
          <p:spPr>
            <a:xfrm>
              <a:off x="524657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>
              <p:custDataLst>
                <p:tags r:id="rId103"/>
              </p:custDataLst>
            </p:nvPr>
          </p:nvSpPr>
          <p:spPr>
            <a:xfrm>
              <a:off x="1074296" y="3232879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>
              <p:custDataLst>
                <p:tags r:id="rId104"/>
              </p:custDataLst>
            </p:nvPr>
          </p:nvSpPr>
          <p:spPr>
            <a:xfrm>
              <a:off x="1623936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>
              <p:custDataLst>
                <p:tags r:id="rId105"/>
              </p:custDataLst>
            </p:nvPr>
          </p:nvSpPr>
          <p:spPr>
            <a:xfrm>
              <a:off x="2173575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>
              <p:custDataLst>
                <p:tags r:id="rId106"/>
              </p:custDataLst>
            </p:nvPr>
          </p:nvSpPr>
          <p:spPr>
            <a:xfrm>
              <a:off x="2723214" y="3232879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>
              <p:custDataLst>
                <p:tags r:id="rId107"/>
              </p:custDataLst>
            </p:nvPr>
          </p:nvSpPr>
          <p:spPr>
            <a:xfrm>
              <a:off x="3272854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>
              <p:custDataLst>
                <p:tags r:id="rId108"/>
              </p:custDataLst>
            </p:nvPr>
          </p:nvSpPr>
          <p:spPr>
            <a:xfrm>
              <a:off x="3822493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>
              <p:custDataLst>
                <p:tags r:id="rId109"/>
              </p:custDataLst>
            </p:nvPr>
          </p:nvSpPr>
          <p:spPr>
            <a:xfrm>
              <a:off x="4372132" y="3232879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>
              <p:custDataLst>
                <p:tags r:id="rId110"/>
              </p:custDataLst>
            </p:nvPr>
          </p:nvSpPr>
          <p:spPr>
            <a:xfrm>
              <a:off x="4921772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>
              <p:custDataLst>
                <p:tags r:id="rId111"/>
              </p:custDataLst>
            </p:nvPr>
          </p:nvSpPr>
          <p:spPr>
            <a:xfrm>
              <a:off x="524657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>
              <p:custDataLst>
                <p:tags r:id="rId112"/>
              </p:custDataLst>
            </p:nvPr>
          </p:nvSpPr>
          <p:spPr>
            <a:xfrm>
              <a:off x="1074296" y="3782519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>
              <p:custDataLst>
                <p:tags r:id="rId113"/>
              </p:custDataLst>
            </p:nvPr>
          </p:nvSpPr>
          <p:spPr>
            <a:xfrm>
              <a:off x="1623936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>
              <p:custDataLst>
                <p:tags r:id="rId114"/>
              </p:custDataLst>
            </p:nvPr>
          </p:nvSpPr>
          <p:spPr>
            <a:xfrm>
              <a:off x="2173575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>
              <p:custDataLst>
                <p:tags r:id="rId115"/>
              </p:custDataLst>
            </p:nvPr>
          </p:nvSpPr>
          <p:spPr>
            <a:xfrm>
              <a:off x="2723214" y="3782519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>
              <p:custDataLst>
                <p:tags r:id="rId116"/>
              </p:custDataLst>
            </p:nvPr>
          </p:nvSpPr>
          <p:spPr>
            <a:xfrm>
              <a:off x="3272854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>
              <p:custDataLst>
                <p:tags r:id="rId117"/>
              </p:custDataLst>
            </p:nvPr>
          </p:nvSpPr>
          <p:spPr>
            <a:xfrm>
              <a:off x="3822493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>
              <p:custDataLst>
                <p:tags r:id="rId118"/>
              </p:custDataLst>
            </p:nvPr>
          </p:nvSpPr>
          <p:spPr>
            <a:xfrm>
              <a:off x="4372132" y="3782519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>
              <p:custDataLst>
                <p:tags r:id="rId119"/>
              </p:custDataLst>
            </p:nvPr>
          </p:nvSpPr>
          <p:spPr>
            <a:xfrm>
              <a:off x="4921772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>
              <p:custDataLst>
                <p:tags r:id="rId120"/>
              </p:custDataLst>
            </p:nvPr>
          </p:nvSpPr>
          <p:spPr>
            <a:xfrm>
              <a:off x="524657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>
              <p:custDataLst>
                <p:tags r:id="rId121"/>
              </p:custDataLst>
            </p:nvPr>
          </p:nvSpPr>
          <p:spPr>
            <a:xfrm>
              <a:off x="1074296" y="4332158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>
              <p:custDataLst>
                <p:tags r:id="rId122"/>
              </p:custDataLst>
            </p:nvPr>
          </p:nvSpPr>
          <p:spPr>
            <a:xfrm>
              <a:off x="1623936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>
              <p:custDataLst>
                <p:tags r:id="rId123"/>
              </p:custDataLst>
            </p:nvPr>
          </p:nvSpPr>
          <p:spPr>
            <a:xfrm>
              <a:off x="2173575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>
              <p:custDataLst>
                <p:tags r:id="rId124"/>
              </p:custDataLst>
            </p:nvPr>
          </p:nvSpPr>
          <p:spPr>
            <a:xfrm>
              <a:off x="2723214" y="4332158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>
              <p:custDataLst>
                <p:tags r:id="rId125"/>
              </p:custDataLst>
            </p:nvPr>
          </p:nvSpPr>
          <p:spPr>
            <a:xfrm>
              <a:off x="3272854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>
              <p:custDataLst>
                <p:tags r:id="rId126"/>
              </p:custDataLst>
            </p:nvPr>
          </p:nvSpPr>
          <p:spPr>
            <a:xfrm>
              <a:off x="3822493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>
              <p:custDataLst>
                <p:tags r:id="rId127"/>
              </p:custDataLst>
            </p:nvPr>
          </p:nvSpPr>
          <p:spPr>
            <a:xfrm>
              <a:off x="4372132" y="4332158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>
              <p:custDataLst>
                <p:tags r:id="rId128"/>
              </p:custDataLst>
            </p:nvPr>
          </p:nvSpPr>
          <p:spPr>
            <a:xfrm>
              <a:off x="4921772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>
              <p:custDataLst>
                <p:tags r:id="rId129"/>
              </p:custDataLst>
            </p:nvPr>
          </p:nvSpPr>
          <p:spPr>
            <a:xfrm>
              <a:off x="524657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>
              <p:custDataLst>
                <p:tags r:id="rId130"/>
              </p:custDataLst>
            </p:nvPr>
          </p:nvSpPr>
          <p:spPr>
            <a:xfrm>
              <a:off x="1074296" y="4881797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>
              <p:custDataLst>
                <p:tags r:id="rId131"/>
              </p:custDataLst>
            </p:nvPr>
          </p:nvSpPr>
          <p:spPr>
            <a:xfrm>
              <a:off x="1623936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>
              <p:custDataLst>
                <p:tags r:id="rId132"/>
              </p:custDataLst>
            </p:nvPr>
          </p:nvSpPr>
          <p:spPr>
            <a:xfrm>
              <a:off x="2173575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>
              <p:custDataLst>
                <p:tags r:id="rId133"/>
              </p:custDataLst>
            </p:nvPr>
          </p:nvSpPr>
          <p:spPr>
            <a:xfrm>
              <a:off x="2723214" y="4881797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>
              <p:custDataLst>
                <p:tags r:id="rId134"/>
              </p:custDataLst>
            </p:nvPr>
          </p:nvSpPr>
          <p:spPr>
            <a:xfrm>
              <a:off x="3272854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>
              <p:custDataLst>
                <p:tags r:id="rId135"/>
              </p:custDataLst>
            </p:nvPr>
          </p:nvSpPr>
          <p:spPr>
            <a:xfrm>
              <a:off x="3822493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>
              <p:custDataLst>
                <p:tags r:id="rId136"/>
              </p:custDataLst>
            </p:nvPr>
          </p:nvSpPr>
          <p:spPr>
            <a:xfrm>
              <a:off x="4372132" y="4881797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>
              <p:custDataLst>
                <p:tags r:id="rId137"/>
              </p:custDataLst>
            </p:nvPr>
          </p:nvSpPr>
          <p:spPr>
            <a:xfrm>
              <a:off x="4921772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>
              <p:custDataLst>
                <p:tags r:id="rId138"/>
              </p:custDataLst>
            </p:nvPr>
          </p:nvSpPr>
          <p:spPr>
            <a:xfrm>
              <a:off x="524657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>
              <p:custDataLst>
                <p:tags r:id="rId139"/>
              </p:custDataLst>
            </p:nvPr>
          </p:nvSpPr>
          <p:spPr>
            <a:xfrm>
              <a:off x="1074296" y="5431437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>
              <p:custDataLst>
                <p:tags r:id="rId140"/>
              </p:custDataLst>
            </p:nvPr>
          </p:nvSpPr>
          <p:spPr>
            <a:xfrm>
              <a:off x="1623936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>
              <p:custDataLst>
                <p:tags r:id="rId141"/>
              </p:custDataLst>
            </p:nvPr>
          </p:nvSpPr>
          <p:spPr>
            <a:xfrm>
              <a:off x="2173575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>
              <p:custDataLst>
                <p:tags r:id="rId142"/>
              </p:custDataLst>
            </p:nvPr>
          </p:nvSpPr>
          <p:spPr>
            <a:xfrm>
              <a:off x="2723214" y="5431437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>
              <p:custDataLst>
                <p:tags r:id="rId143"/>
              </p:custDataLst>
            </p:nvPr>
          </p:nvSpPr>
          <p:spPr>
            <a:xfrm>
              <a:off x="3272854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>
              <p:custDataLst>
                <p:tags r:id="rId144"/>
              </p:custDataLst>
            </p:nvPr>
          </p:nvSpPr>
          <p:spPr>
            <a:xfrm>
              <a:off x="3822493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>
              <p:custDataLst>
                <p:tags r:id="rId145"/>
              </p:custDataLst>
            </p:nvPr>
          </p:nvSpPr>
          <p:spPr>
            <a:xfrm>
              <a:off x="4372132" y="5431437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>
              <p:custDataLst>
                <p:tags r:id="rId146"/>
              </p:custDataLst>
            </p:nvPr>
          </p:nvSpPr>
          <p:spPr>
            <a:xfrm>
              <a:off x="4921772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DC0BE1A-A809-4C6D-AE81-76E23759BF5B}"/>
              </a:ext>
            </a:extLst>
          </p:cNvPr>
          <p:cNvGrpSpPr/>
          <p:nvPr/>
        </p:nvGrpSpPr>
        <p:grpSpPr>
          <a:xfrm>
            <a:off x="898505" y="1408171"/>
            <a:ext cx="4079134" cy="4079134"/>
            <a:chOff x="898505" y="1408171"/>
            <a:chExt cx="4079134" cy="4079134"/>
          </a:xfrm>
          <a:solidFill>
            <a:schemeClr val="bg1"/>
          </a:solidFill>
        </p:grpSpPr>
        <p:sp>
          <p:nvSpPr>
            <p:cNvPr id="87" name="矩形 86"/>
            <p:cNvSpPr/>
            <p:nvPr>
              <p:custDataLst>
                <p:tags r:id="rId2"/>
              </p:custDataLst>
            </p:nvPr>
          </p:nvSpPr>
          <p:spPr>
            <a:xfrm>
              <a:off x="898505" y="1408171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>
              <p:custDataLst>
                <p:tags r:id="rId3"/>
              </p:custDataLst>
            </p:nvPr>
          </p:nvSpPr>
          <p:spPr>
            <a:xfrm>
              <a:off x="1448145" y="1408172"/>
              <a:ext cx="231658" cy="23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>
              <p:custDataLst>
                <p:tags r:id="rId4"/>
              </p:custDataLst>
            </p:nvPr>
          </p:nvSpPr>
          <p:spPr>
            <a:xfrm>
              <a:off x="1997784" y="1408171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>
              <p:custDataLst>
                <p:tags r:id="rId5"/>
              </p:custDataLst>
            </p:nvPr>
          </p:nvSpPr>
          <p:spPr>
            <a:xfrm>
              <a:off x="2547423" y="1408171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>
              <p:custDataLst>
                <p:tags r:id="rId6"/>
              </p:custDataLst>
            </p:nvPr>
          </p:nvSpPr>
          <p:spPr>
            <a:xfrm>
              <a:off x="3097063" y="1408172"/>
              <a:ext cx="231658" cy="23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>
              <p:custDataLst>
                <p:tags r:id="rId7"/>
              </p:custDataLst>
            </p:nvPr>
          </p:nvSpPr>
          <p:spPr>
            <a:xfrm>
              <a:off x="3646702" y="1408171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>
              <p:custDataLst>
                <p:tags r:id="rId8"/>
              </p:custDataLst>
            </p:nvPr>
          </p:nvSpPr>
          <p:spPr>
            <a:xfrm>
              <a:off x="4196341" y="1408171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>
              <p:custDataLst>
                <p:tags r:id="rId9"/>
              </p:custDataLst>
            </p:nvPr>
          </p:nvSpPr>
          <p:spPr>
            <a:xfrm>
              <a:off x="4745981" y="1408172"/>
              <a:ext cx="231658" cy="23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/>
            <p:cNvSpPr/>
            <p:nvPr>
              <p:custDataLst>
                <p:tags r:id="rId10"/>
              </p:custDataLst>
            </p:nvPr>
          </p:nvSpPr>
          <p:spPr>
            <a:xfrm>
              <a:off x="898505" y="1957809"/>
              <a:ext cx="231660" cy="23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>
              <p:custDataLst>
                <p:tags r:id="rId11"/>
              </p:custDataLst>
            </p:nvPr>
          </p:nvSpPr>
          <p:spPr>
            <a:xfrm>
              <a:off x="1448145" y="1957810"/>
              <a:ext cx="231658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>
              <p:custDataLst>
                <p:tags r:id="rId12"/>
              </p:custDataLst>
            </p:nvPr>
          </p:nvSpPr>
          <p:spPr>
            <a:xfrm>
              <a:off x="1997784" y="1957809"/>
              <a:ext cx="231660" cy="23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>
              <p:custDataLst>
                <p:tags r:id="rId13"/>
              </p:custDataLst>
            </p:nvPr>
          </p:nvSpPr>
          <p:spPr>
            <a:xfrm>
              <a:off x="2547423" y="1957809"/>
              <a:ext cx="231660" cy="23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/>
            <p:cNvSpPr/>
            <p:nvPr>
              <p:custDataLst>
                <p:tags r:id="rId14"/>
              </p:custDataLst>
            </p:nvPr>
          </p:nvSpPr>
          <p:spPr>
            <a:xfrm>
              <a:off x="3097063" y="1957810"/>
              <a:ext cx="231658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>
              <p:custDataLst>
                <p:tags r:id="rId15"/>
              </p:custDataLst>
            </p:nvPr>
          </p:nvSpPr>
          <p:spPr>
            <a:xfrm>
              <a:off x="3646702" y="1957809"/>
              <a:ext cx="231660" cy="23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>
              <p:custDataLst>
                <p:tags r:id="rId16"/>
              </p:custDataLst>
            </p:nvPr>
          </p:nvSpPr>
          <p:spPr>
            <a:xfrm>
              <a:off x="4196341" y="1957809"/>
              <a:ext cx="231660" cy="23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 102"/>
            <p:cNvSpPr/>
            <p:nvPr>
              <p:custDataLst>
                <p:tags r:id="rId17"/>
              </p:custDataLst>
            </p:nvPr>
          </p:nvSpPr>
          <p:spPr>
            <a:xfrm>
              <a:off x="4745981" y="1957810"/>
              <a:ext cx="231658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>
              <p:custDataLst>
                <p:tags r:id="rId18"/>
              </p:custDataLst>
            </p:nvPr>
          </p:nvSpPr>
          <p:spPr>
            <a:xfrm>
              <a:off x="898505" y="2507450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 105"/>
            <p:cNvSpPr/>
            <p:nvPr>
              <p:custDataLst>
                <p:tags r:id="rId19"/>
              </p:custDataLst>
            </p:nvPr>
          </p:nvSpPr>
          <p:spPr>
            <a:xfrm>
              <a:off x="1448145" y="2507451"/>
              <a:ext cx="231658" cy="23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/>
            <p:cNvSpPr/>
            <p:nvPr>
              <p:custDataLst>
                <p:tags r:id="rId20"/>
              </p:custDataLst>
            </p:nvPr>
          </p:nvSpPr>
          <p:spPr>
            <a:xfrm>
              <a:off x="1997784" y="2507450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>
              <p:custDataLst>
                <p:tags r:id="rId21"/>
              </p:custDataLst>
            </p:nvPr>
          </p:nvSpPr>
          <p:spPr>
            <a:xfrm>
              <a:off x="2547423" y="2507450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>
              <p:custDataLst>
                <p:tags r:id="rId22"/>
              </p:custDataLst>
            </p:nvPr>
          </p:nvSpPr>
          <p:spPr>
            <a:xfrm>
              <a:off x="3097063" y="2507451"/>
              <a:ext cx="231658" cy="23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 109"/>
            <p:cNvSpPr/>
            <p:nvPr>
              <p:custDataLst>
                <p:tags r:id="rId23"/>
              </p:custDataLst>
            </p:nvPr>
          </p:nvSpPr>
          <p:spPr>
            <a:xfrm>
              <a:off x="3646702" y="2507450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/>
            <p:cNvSpPr/>
            <p:nvPr>
              <p:custDataLst>
                <p:tags r:id="rId24"/>
              </p:custDataLst>
            </p:nvPr>
          </p:nvSpPr>
          <p:spPr>
            <a:xfrm>
              <a:off x="4196341" y="2507450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>
              <p:custDataLst>
                <p:tags r:id="rId25"/>
              </p:custDataLst>
            </p:nvPr>
          </p:nvSpPr>
          <p:spPr>
            <a:xfrm>
              <a:off x="4745981" y="2507451"/>
              <a:ext cx="231658" cy="23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/>
            <p:cNvSpPr/>
            <p:nvPr>
              <p:custDataLst>
                <p:tags r:id="rId26"/>
              </p:custDataLst>
            </p:nvPr>
          </p:nvSpPr>
          <p:spPr>
            <a:xfrm>
              <a:off x="898505" y="3057089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/>
            <p:cNvSpPr/>
            <p:nvPr>
              <p:custDataLst>
                <p:tags r:id="rId27"/>
              </p:custDataLst>
            </p:nvPr>
          </p:nvSpPr>
          <p:spPr>
            <a:xfrm>
              <a:off x="1448145" y="3057090"/>
              <a:ext cx="231658" cy="23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/>
            <p:cNvSpPr/>
            <p:nvPr>
              <p:custDataLst>
                <p:tags r:id="rId28"/>
              </p:custDataLst>
            </p:nvPr>
          </p:nvSpPr>
          <p:spPr>
            <a:xfrm>
              <a:off x="1997784" y="3057089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>
              <p:custDataLst>
                <p:tags r:id="rId29"/>
              </p:custDataLst>
            </p:nvPr>
          </p:nvSpPr>
          <p:spPr>
            <a:xfrm>
              <a:off x="2547423" y="3057089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/>
            <p:cNvSpPr/>
            <p:nvPr>
              <p:custDataLst>
                <p:tags r:id="rId30"/>
              </p:custDataLst>
            </p:nvPr>
          </p:nvSpPr>
          <p:spPr>
            <a:xfrm>
              <a:off x="3097063" y="3057090"/>
              <a:ext cx="231658" cy="23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矩形 118"/>
            <p:cNvSpPr/>
            <p:nvPr>
              <p:custDataLst>
                <p:tags r:id="rId31"/>
              </p:custDataLst>
            </p:nvPr>
          </p:nvSpPr>
          <p:spPr>
            <a:xfrm>
              <a:off x="3646702" y="3057089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矩形 119"/>
            <p:cNvSpPr/>
            <p:nvPr>
              <p:custDataLst>
                <p:tags r:id="rId32"/>
              </p:custDataLst>
            </p:nvPr>
          </p:nvSpPr>
          <p:spPr>
            <a:xfrm>
              <a:off x="4196341" y="3057089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>
              <p:custDataLst>
                <p:tags r:id="rId33"/>
              </p:custDataLst>
            </p:nvPr>
          </p:nvSpPr>
          <p:spPr>
            <a:xfrm>
              <a:off x="4745981" y="3057090"/>
              <a:ext cx="231658" cy="23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>
              <p:custDataLst>
                <p:tags r:id="rId34"/>
              </p:custDataLst>
            </p:nvPr>
          </p:nvSpPr>
          <p:spPr>
            <a:xfrm>
              <a:off x="898505" y="3606727"/>
              <a:ext cx="231660" cy="23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>
              <p:custDataLst>
                <p:tags r:id="rId35"/>
              </p:custDataLst>
            </p:nvPr>
          </p:nvSpPr>
          <p:spPr>
            <a:xfrm>
              <a:off x="1448145" y="3606728"/>
              <a:ext cx="231658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>
              <p:custDataLst>
                <p:tags r:id="rId36"/>
              </p:custDataLst>
            </p:nvPr>
          </p:nvSpPr>
          <p:spPr>
            <a:xfrm>
              <a:off x="1997784" y="3606727"/>
              <a:ext cx="231660" cy="23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矩形 125"/>
            <p:cNvSpPr/>
            <p:nvPr>
              <p:custDataLst>
                <p:tags r:id="rId37"/>
              </p:custDataLst>
            </p:nvPr>
          </p:nvSpPr>
          <p:spPr>
            <a:xfrm>
              <a:off x="2547423" y="3606727"/>
              <a:ext cx="231660" cy="23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>
              <p:custDataLst>
                <p:tags r:id="rId38"/>
              </p:custDataLst>
            </p:nvPr>
          </p:nvSpPr>
          <p:spPr>
            <a:xfrm>
              <a:off x="3097063" y="3606728"/>
              <a:ext cx="231658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/>
            <p:cNvSpPr/>
            <p:nvPr>
              <p:custDataLst>
                <p:tags r:id="rId39"/>
              </p:custDataLst>
            </p:nvPr>
          </p:nvSpPr>
          <p:spPr>
            <a:xfrm>
              <a:off x="3646702" y="3606727"/>
              <a:ext cx="231660" cy="23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/>
            <p:cNvSpPr/>
            <p:nvPr>
              <p:custDataLst>
                <p:tags r:id="rId40"/>
              </p:custDataLst>
            </p:nvPr>
          </p:nvSpPr>
          <p:spPr>
            <a:xfrm>
              <a:off x="4196341" y="3606727"/>
              <a:ext cx="231660" cy="23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/>
            <p:cNvSpPr/>
            <p:nvPr>
              <p:custDataLst>
                <p:tags r:id="rId41"/>
              </p:custDataLst>
            </p:nvPr>
          </p:nvSpPr>
          <p:spPr>
            <a:xfrm>
              <a:off x="4745981" y="3606728"/>
              <a:ext cx="231658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 131"/>
            <p:cNvSpPr/>
            <p:nvPr>
              <p:custDataLst>
                <p:tags r:id="rId42"/>
              </p:custDataLst>
            </p:nvPr>
          </p:nvSpPr>
          <p:spPr>
            <a:xfrm>
              <a:off x="898505" y="4156368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/>
            <p:cNvSpPr/>
            <p:nvPr>
              <p:custDataLst>
                <p:tags r:id="rId43"/>
              </p:custDataLst>
            </p:nvPr>
          </p:nvSpPr>
          <p:spPr>
            <a:xfrm>
              <a:off x="1448145" y="4156369"/>
              <a:ext cx="231658" cy="23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/>
            <p:cNvSpPr/>
            <p:nvPr>
              <p:custDataLst>
                <p:tags r:id="rId44"/>
              </p:custDataLst>
            </p:nvPr>
          </p:nvSpPr>
          <p:spPr>
            <a:xfrm>
              <a:off x="1997784" y="4156368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/>
            <p:cNvSpPr/>
            <p:nvPr>
              <p:custDataLst>
                <p:tags r:id="rId45"/>
              </p:custDataLst>
            </p:nvPr>
          </p:nvSpPr>
          <p:spPr>
            <a:xfrm>
              <a:off x="2547423" y="4156368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/>
            <p:cNvSpPr/>
            <p:nvPr>
              <p:custDataLst>
                <p:tags r:id="rId46"/>
              </p:custDataLst>
            </p:nvPr>
          </p:nvSpPr>
          <p:spPr>
            <a:xfrm>
              <a:off x="3097063" y="4156369"/>
              <a:ext cx="231658" cy="23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/>
            <p:cNvSpPr/>
            <p:nvPr>
              <p:custDataLst>
                <p:tags r:id="rId47"/>
              </p:custDataLst>
            </p:nvPr>
          </p:nvSpPr>
          <p:spPr>
            <a:xfrm>
              <a:off x="3646702" y="4156368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/>
            <p:cNvSpPr/>
            <p:nvPr>
              <p:custDataLst>
                <p:tags r:id="rId48"/>
              </p:custDataLst>
            </p:nvPr>
          </p:nvSpPr>
          <p:spPr>
            <a:xfrm>
              <a:off x="4196341" y="4156368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/>
            <p:cNvSpPr/>
            <p:nvPr>
              <p:custDataLst>
                <p:tags r:id="rId49"/>
              </p:custDataLst>
            </p:nvPr>
          </p:nvSpPr>
          <p:spPr>
            <a:xfrm>
              <a:off x="4745981" y="4156369"/>
              <a:ext cx="231658" cy="23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/>
            <p:cNvSpPr/>
            <p:nvPr>
              <p:custDataLst>
                <p:tags r:id="rId50"/>
              </p:custDataLst>
            </p:nvPr>
          </p:nvSpPr>
          <p:spPr>
            <a:xfrm>
              <a:off x="898505" y="4706007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>
              <p:custDataLst>
                <p:tags r:id="rId51"/>
              </p:custDataLst>
            </p:nvPr>
          </p:nvSpPr>
          <p:spPr>
            <a:xfrm>
              <a:off x="1448145" y="4706008"/>
              <a:ext cx="231658" cy="23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/>
            <p:cNvSpPr/>
            <p:nvPr>
              <p:custDataLst>
                <p:tags r:id="rId52"/>
              </p:custDataLst>
            </p:nvPr>
          </p:nvSpPr>
          <p:spPr>
            <a:xfrm>
              <a:off x="1997784" y="4706007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>
              <p:custDataLst>
                <p:tags r:id="rId53"/>
              </p:custDataLst>
            </p:nvPr>
          </p:nvSpPr>
          <p:spPr>
            <a:xfrm>
              <a:off x="2547423" y="4706007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>
              <p:custDataLst>
                <p:tags r:id="rId54"/>
              </p:custDataLst>
            </p:nvPr>
          </p:nvSpPr>
          <p:spPr>
            <a:xfrm>
              <a:off x="3097063" y="4706008"/>
              <a:ext cx="231658" cy="23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/>
            <p:cNvSpPr/>
            <p:nvPr>
              <p:custDataLst>
                <p:tags r:id="rId55"/>
              </p:custDataLst>
            </p:nvPr>
          </p:nvSpPr>
          <p:spPr>
            <a:xfrm>
              <a:off x="3646702" y="4706007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>
              <p:custDataLst>
                <p:tags r:id="rId56"/>
              </p:custDataLst>
            </p:nvPr>
          </p:nvSpPr>
          <p:spPr>
            <a:xfrm>
              <a:off x="4196341" y="4706007"/>
              <a:ext cx="231660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>
              <p:custDataLst>
                <p:tags r:id="rId57"/>
              </p:custDataLst>
            </p:nvPr>
          </p:nvSpPr>
          <p:spPr>
            <a:xfrm>
              <a:off x="4745981" y="4706008"/>
              <a:ext cx="231658" cy="23165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/>
            <p:cNvSpPr/>
            <p:nvPr>
              <p:custDataLst>
                <p:tags r:id="rId58"/>
              </p:custDataLst>
            </p:nvPr>
          </p:nvSpPr>
          <p:spPr>
            <a:xfrm>
              <a:off x="898505" y="5255645"/>
              <a:ext cx="231660" cy="23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/>
            <p:cNvSpPr/>
            <p:nvPr>
              <p:custDataLst>
                <p:tags r:id="rId59"/>
              </p:custDataLst>
            </p:nvPr>
          </p:nvSpPr>
          <p:spPr>
            <a:xfrm>
              <a:off x="1448145" y="5255646"/>
              <a:ext cx="231658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/>
            <p:cNvSpPr/>
            <p:nvPr>
              <p:custDataLst>
                <p:tags r:id="rId60"/>
              </p:custDataLst>
            </p:nvPr>
          </p:nvSpPr>
          <p:spPr>
            <a:xfrm>
              <a:off x="1997784" y="5255645"/>
              <a:ext cx="231660" cy="23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 152"/>
            <p:cNvSpPr/>
            <p:nvPr>
              <p:custDataLst>
                <p:tags r:id="rId61"/>
              </p:custDataLst>
            </p:nvPr>
          </p:nvSpPr>
          <p:spPr>
            <a:xfrm>
              <a:off x="2547423" y="5255645"/>
              <a:ext cx="231660" cy="23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 153"/>
            <p:cNvSpPr/>
            <p:nvPr>
              <p:custDataLst>
                <p:tags r:id="rId62"/>
              </p:custDataLst>
            </p:nvPr>
          </p:nvSpPr>
          <p:spPr>
            <a:xfrm>
              <a:off x="3097063" y="5255646"/>
              <a:ext cx="231658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 154"/>
            <p:cNvSpPr/>
            <p:nvPr>
              <p:custDataLst>
                <p:tags r:id="rId63"/>
              </p:custDataLst>
            </p:nvPr>
          </p:nvSpPr>
          <p:spPr>
            <a:xfrm>
              <a:off x="3646702" y="5255645"/>
              <a:ext cx="231660" cy="23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 155"/>
            <p:cNvSpPr/>
            <p:nvPr>
              <p:custDataLst>
                <p:tags r:id="rId64"/>
              </p:custDataLst>
            </p:nvPr>
          </p:nvSpPr>
          <p:spPr>
            <a:xfrm>
              <a:off x="4196341" y="5255645"/>
              <a:ext cx="231660" cy="2316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矩形 156"/>
            <p:cNvSpPr/>
            <p:nvPr>
              <p:custDataLst>
                <p:tags r:id="rId65"/>
              </p:custDataLst>
            </p:nvPr>
          </p:nvSpPr>
          <p:spPr>
            <a:xfrm>
              <a:off x="4745981" y="5255646"/>
              <a:ext cx="231658" cy="2316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50199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錯覺</a:t>
            </a:r>
          </a:p>
        </p:txBody>
      </p:sp>
      <p:grpSp>
        <p:nvGrpSpPr>
          <p:cNvPr id="85" name="群組 84"/>
          <p:cNvGrpSpPr/>
          <p:nvPr/>
        </p:nvGrpSpPr>
        <p:grpSpPr>
          <a:xfrm>
            <a:off x="524657" y="1034322"/>
            <a:ext cx="4826832" cy="4826832"/>
            <a:chOff x="524657" y="1034322"/>
            <a:chExt cx="4826832" cy="4826832"/>
          </a:xfrm>
        </p:grpSpPr>
        <p:sp>
          <p:nvSpPr>
            <p:cNvPr id="4" name="矩形 3"/>
            <p:cNvSpPr/>
            <p:nvPr>
              <p:custDataLst>
                <p:tags r:id="rId66"/>
              </p:custDataLst>
            </p:nvPr>
          </p:nvSpPr>
          <p:spPr>
            <a:xfrm>
              <a:off x="524657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>
              <p:custDataLst>
                <p:tags r:id="rId67"/>
              </p:custDataLst>
            </p:nvPr>
          </p:nvSpPr>
          <p:spPr>
            <a:xfrm>
              <a:off x="1074296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>
              <p:custDataLst>
                <p:tags r:id="rId68"/>
              </p:custDataLst>
            </p:nvPr>
          </p:nvSpPr>
          <p:spPr>
            <a:xfrm>
              <a:off x="1623936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>
              <p:custDataLst>
                <p:tags r:id="rId69"/>
              </p:custDataLst>
            </p:nvPr>
          </p:nvSpPr>
          <p:spPr>
            <a:xfrm>
              <a:off x="2173575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>
              <p:custDataLst>
                <p:tags r:id="rId70"/>
              </p:custDataLst>
            </p:nvPr>
          </p:nvSpPr>
          <p:spPr>
            <a:xfrm>
              <a:off x="2723214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>
              <p:custDataLst>
                <p:tags r:id="rId71"/>
              </p:custDataLst>
            </p:nvPr>
          </p:nvSpPr>
          <p:spPr>
            <a:xfrm>
              <a:off x="3272854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>
              <p:custDataLst>
                <p:tags r:id="rId72"/>
              </p:custDataLst>
            </p:nvPr>
          </p:nvSpPr>
          <p:spPr>
            <a:xfrm>
              <a:off x="3822493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>
              <p:custDataLst>
                <p:tags r:id="rId73"/>
              </p:custDataLst>
            </p:nvPr>
          </p:nvSpPr>
          <p:spPr>
            <a:xfrm>
              <a:off x="4372132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>
              <p:custDataLst>
                <p:tags r:id="rId74"/>
              </p:custDataLst>
            </p:nvPr>
          </p:nvSpPr>
          <p:spPr>
            <a:xfrm>
              <a:off x="4921772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>
              <p:custDataLst>
                <p:tags r:id="rId75"/>
              </p:custDataLst>
            </p:nvPr>
          </p:nvSpPr>
          <p:spPr>
            <a:xfrm>
              <a:off x="524657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>
              <p:custDataLst>
                <p:tags r:id="rId76"/>
              </p:custDataLst>
            </p:nvPr>
          </p:nvSpPr>
          <p:spPr>
            <a:xfrm>
              <a:off x="1074296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>
              <p:custDataLst>
                <p:tags r:id="rId77"/>
              </p:custDataLst>
            </p:nvPr>
          </p:nvSpPr>
          <p:spPr>
            <a:xfrm>
              <a:off x="1623936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>
              <p:custDataLst>
                <p:tags r:id="rId78"/>
              </p:custDataLst>
            </p:nvPr>
          </p:nvSpPr>
          <p:spPr>
            <a:xfrm>
              <a:off x="2173575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>
              <p:custDataLst>
                <p:tags r:id="rId79"/>
              </p:custDataLst>
            </p:nvPr>
          </p:nvSpPr>
          <p:spPr>
            <a:xfrm>
              <a:off x="2723214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>
              <p:custDataLst>
                <p:tags r:id="rId80"/>
              </p:custDataLst>
            </p:nvPr>
          </p:nvSpPr>
          <p:spPr>
            <a:xfrm>
              <a:off x="3272854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>
              <p:custDataLst>
                <p:tags r:id="rId81"/>
              </p:custDataLst>
            </p:nvPr>
          </p:nvSpPr>
          <p:spPr>
            <a:xfrm>
              <a:off x="3822493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>
              <p:custDataLst>
                <p:tags r:id="rId82"/>
              </p:custDataLst>
            </p:nvPr>
          </p:nvSpPr>
          <p:spPr>
            <a:xfrm>
              <a:off x="4372132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>
              <p:custDataLst>
                <p:tags r:id="rId83"/>
              </p:custDataLst>
            </p:nvPr>
          </p:nvSpPr>
          <p:spPr>
            <a:xfrm>
              <a:off x="4921772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>
              <p:custDataLst>
                <p:tags r:id="rId84"/>
              </p:custDataLst>
            </p:nvPr>
          </p:nvSpPr>
          <p:spPr>
            <a:xfrm>
              <a:off x="524657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>
              <p:custDataLst>
                <p:tags r:id="rId85"/>
              </p:custDataLst>
            </p:nvPr>
          </p:nvSpPr>
          <p:spPr>
            <a:xfrm>
              <a:off x="1074296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>
              <p:custDataLst>
                <p:tags r:id="rId86"/>
              </p:custDataLst>
            </p:nvPr>
          </p:nvSpPr>
          <p:spPr>
            <a:xfrm>
              <a:off x="1623936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>
              <p:custDataLst>
                <p:tags r:id="rId87"/>
              </p:custDataLst>
            </p:nvPr>
          </p:nvSpPr>
          <p:spPr>
            <a:xfrm>
              <a:off x="2173575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>
              <p:custDataLst>
                <p:tags r:id="rId88"/>
              </p:custDataLst>
            </p:nvPr>
          </p:nvSpPr>
          <p:spPr>
            <a:xfrm>
              <a:off x="2723214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>
              <p:custDataLst>
                <p:tags r:id="rId89"/>
              </p:custDataLst>
            </p:nvPr>
          </p:nvSpPr>
          <p:spPr>
            <a:xfrm>
              <a:off x="3272854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>
              <p:custDataLst>
                <p:tags r:id="rId90"/>
              </p:custDataLst>
            </p:nvPr>
          </p:nvSpPr>
          <p:spPr>
            <a:xfrm>
              <a:off x="3822493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>
              <p:custDataLst>
                <p:tags r:id="rId91"/>
              </p:custDataLst>
            </p:nvPr>
          </p:nvSpPr>
          <p:spPr>
            <a:xfrm>
              <a:off x="4372132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>
              <p:custDataLst>
                <p:tags r:id="rId92"/>
              </p:custDataLst>
            </p:nvPr>
          </p:nvSpPr>
          <p:spPr>
            <a:xfrm>
              <a:off x="4921772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>
              <p:custDataLst>
                <p:tags r:id="rId93"/>
              </p:custDataLst>
            </p:nvPr>
          </p:nvSpPr>
          <p:spPr>
            <a:xfrm>
              <a:off x="524657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>
              <p:custDataLst>
                <p:tags r:id="rId94"/>
              </p:custDataLst>
            </p:nvPr>
          </p:nvSpPr>
          <p:spPr>
            <a:xfrm>
              <a:off x="1074296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>
              <p:custDataLst>
                <p:tags r:id="rId95"/>
              </p:custDataLst>
            </p:nvPr>
          </p:nvSpPr>
          <p:spPr>
            <a:xfrm>
              <a:off x="1623936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>
              <p:custDataLst>
                <p:tags r:id="rId96"/>
              </p:custDataLst>
            </p:nvPr>
          </p:nvSpPr>
          <p:spPr>
            <a:xfrm>
              <a:off x="2173575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>
              <p:custDataLst>
                <p:tags r:id="rId97"/>
              </p:custDataLst>
            </p:nvPr>
          </p:nvSpPr>
          <p:spPr>
            <a:xfrm>
              <a:off x="2723214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>
              <p:custDataLst>
                <p:tags r:id="rId98"/>
              </p:custDataLst>
            </p:nvPr>
          </p:nvSpPr>
          <p:spPr>
            <a:xfrm>
              <a:off x="3272854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>
              <p:custDataLst>
                <p:tags r:id="rId99"/>
              </p:custDataLst>
            </p:nvPr>
          </p:nvSpPr>
          <p:spPr>
            <a:xfrm>
              <a:off x="3822493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>
              <p:custDataLst>
                <p:tags r:id="rId100"/>
              </p:custDataLst>
            </p:nvPr>
          </p:nvSpPr>
          <p:spPr>
            <a:xfrm>
              <a:off x="4372132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>
              <p:custDataLst>
                <p:tags r:id="rId101"/>
              </p:custDataLst>
            </p:nvPr>
          </p:nvSpPr>
          <p:spPr>
            <a:xfrm>
              <a:off x="4921772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>
              <p:custDataLst>
                <p:tags r:id="rId102"/>
              </p:custDataLst>
            </p:nvPr>
          </p:nvSpPr>
          <p:spPr>
            <a:xfrm>
              <a:off x="524657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>
              <p:custDataLst>
                <p:tags r:id="rId103"/>
              </p:custDataLst>
            </p:nvPr>
          </p:nvSpPr>
          <p:spPr>
            <a:xfrm>
              <a:off x="1074296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>
              <p:custDataLst>
                <p:tags r:id="rId104"/>
              </p:custDataLst>
            </p:nvPr>
          </p:nvSpPr>
          <p:spPr>
            <a:xfrm>
              <a:off x="1623936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>
              <p:custDataLst>
                <p:tags r:id="rId105"/>
              </p:custDataLst>
            </p:nvPr>
          </p:nvSpPr>
          <p:spPr>
            <a:xfrm>
              <a:off x="2173575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>
              <p:custDataLst>
                <p:tags r:id="rId106"/>
              </p:custDataLst>
            </p:nvPr>
          </p:nvSpPr>
          <p:spPr>
            <a:xfrm>
              <a:off x="2723214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>
              <p:custDataLst>
                <p:tags r:id="rId107"/>
              </p:custDataLst>
            </p:nvPr>
          </p:nvSpPr>
          <p:spPr>
            <a:xfrm>
              <a:off x="3272854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>
              <p:custDataLst>
                <p:tags r:id="rId108"/>
              </p:custDataLst>
            </p:nvPr>
          </p:nvSpPr>
          <p:spPr>
            <a:xfrm>
              <a:off x="3822493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>
              <p:custDataLst>
                <p:tags r:id="rId109"/>
              </p:custDataLst>
            </p:nvPr>
          </p:nvSpPr>
          <p:spPr>
            <a:xfrm>
              <a:off x="4372132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>
              <p:custDataLst>
                <p:tags r:id="rId110"/>
              </p:custDataLst>
            </p:nvPr>
          </p:nvSpPr>
          <p:spPr>
            <a:xfrm>
              <a:off x="4921772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>
              <p:custDataLst>
                <p:tags r:id="rId111"/>
              </p:custDataLst>
            </p:nvPr>
          </p:nvSpPr>
          <p:spPr>
            <a:xfrm>
              <a:off x="524657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>
              <p:custDataLst>
                <p:tags r:id="rId112"/>
              </p:custDataLst>
            </p:nvPr>
          </p:nvSpPr>
          <p:spPr>
            <a:xfrm>
              <a:off x="1074296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>
              <p:custDataLst>
                <p:tags r:id="rId113"/>
              </p:custDataLst>
            </p:nvPr>
          </p:nvSpPr>
          <p:spPr>
            <a:xfrm>
              <a:off x="1623936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>
              <p:custDataLst>
                <p:tags r:id="rId114"/>
              </p:custDataLst>
            </p:nvPr>
          </p:nvSpPr>
          <p:spPr>
            <a:xfrm>
              <a:off x="2173575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>
              <p:custDataLst>
                <p:tags r:id="rId115"/>
              </p:custDataLst>
            </p:nvPr>
          </p:nvSpPr>
          <p:spPr>
            <a:xfrm>
              <a:off x="2723214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>
              <p:custDataLst>
                <p:tags r:id="rId116"/>
              </p:custDataLst>
            </p:nvPr>
          </p:nvSpPr>
          <p:spPr>
            <a:xfrm>
              <a:off x="3272854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>
              <p:custDataLst>
                <p:tags r:id="rId117"/>
              </p:custDataLst>
            </p:nvPr>
          </p:nvSpPr>
          <p:spPr>
            <a:xfrm>
              <a:off x="3822493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>
              <p:custDataLst>
                <p:tags r:id="rId118"/>
              </p:custDataLst>
            </p:nvPr>
          </p:nvSpPr>
          <p:spPr>
            <a:xfrm>
              <a:off x="4372132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>
              <p:custDataLst>
                <p:tags r:id="rId119"/>
              </p:custDataLst>
            </p:nvPr>
          </p:nvSpPr>
          <p:spPr>
            <a:xfrm>
              <a:off x="4921772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>
              <p:custDataLst>
                <p:tags r:id="rId120"/>
              </p:custDataLst>
            </p:nvPr>
          </p:nvSpPr>
          <p:spPr>
            <a:xfrm>
              <a:off x="524657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>
              <p:custDataLst>
                <p:tags r:id="rId121"/>
              </p:custDataLst>
            </p:nvPr>
          </p:nvSpPr>
          <p:spPr>
            <a:xfrm>
              <a:off x="1074296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>
              <p:custDataLst>
                <p:tags r:id="rId122"/>
              </p:custDataLst>
            </p:nvPr>
          </p:nvSpPr>
          <p:spPr>
            <a:xfrm>
              <a:off x="1623936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>
              <p:custDataLst>
                <p:tags r:id="rId123"/>
              </p:custDataLst>
            </p:nvPr>
          </p:nvSpPr>
          <p:spPr>
            <a:xfrm>
              <a:off x="2173575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>
              <p:custDataLst>
                <p:tags r:id="rId124"/>
              </p:custDataLst>
            </p:nvPr>
          </p:nvSpPr>
          <p:spPr>
            <a:xfrm>
              <a:off x="2723214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>
              <p:custDataLst>
                <p:tags r:id="rId125"/>
              </p:custDataLst>
            </p:nvPr>
          </p:nvSpPr>
          <p:spPr>
            <a:xfrm>
              <a:off x="3272854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>
              <p:custDataLst>
                <p:tags r:id="rId126"/>
              </p:custDataLst>
            </p:nvPr>
          </p:nvSpPr>
          <p:spPr>
            <a:xfrm>
              <a:off x="3822493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>
              <p:custDataLst>
                <p:tags r:id="rId127"/>
              </p:custDataLst>
            </p:nvPr>
          </p:nvSpPr>
          <p:spPr>
            <a:xfrm>
              <a:off x="4372132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>
              <p:custDataLst>
                <p:tags r:id="rId128"/>
              </p:custDataLst>
            </p:nvPr>
          </p:nvSpPr>
          <p:spPr>
            <a:xfrm>
              <a:off x="4921772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>
              <p:custDataLst>
                <p:tags r:id="rId129"/>
              </p:custDataLst>
            </p:nvPr>
          </p:nvSpPr>
          <p:spPr>
            <a:xfrm>
              <a:off x="524657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>
              <p:custDataLst>
                <p:tags r:id="rId130"/>
              </p:custDataLst>
            </p:nvPr>
          </p:nvSpPr>
          <p:spPr>
            <a:xfrm>
              <a:off x="1074296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>
              <p:custDataLst>
                <p:tags r:id="rId131"/>
              </p:custDataLst>
            </p:nvPr>
          </p:nvSpPr>
          <p:spPr>
            <a:xfrm>
              <a:off x="1623936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>
              <p:custDataLst>
                <p:tags r:id="rId132"/>
              </p:custDataLst>
            </p:nvPr>
          </p:nvSpPr>
          <p:spPr>
            <a:xfrm>
              <a:off x="2173575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>
              <p:custDataLst>
                <p:tags r:id="rId133"/>
              </p:custDataLst>
            </p:nvPr>
          </p:nvSpPr>
          <p:spPr>
            <a:xfrm>
              <a:off x="2723214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>
              <p:custDataLst>
                <p:tags r:id="rId134"/>
              </p:custDataLst>
            </p:nvPr>
          </p:nvSpPr>
          <p:spPr>
            <a:xfrm>
              <a:off x="3272854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>
              <p:custDataLst>
                <p:tags r:id="rId135"/>
              </p:custDataLst>
            </p:nvPr>
          </p:nvSpPr>
          <p:spPr>
            <a:xfrm>
              <a:off x="3822493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>
              <p:custDataLst>
                <p:tags r:id="rId136"/>
              </p:custDataLst>
            </p:nvPr>
          </p:nvSpPr>
          <p:spPr>
            <a:xfrm>
              <a:off x="4372132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>
              <p:custDataLst>
                <p:tags r:id="rId137"/>
              </p:custDataLst>
            </p:nvPr>
          </p:nvSpPr>
          <p:spPr>
            <a:xfrm>
              <a:off x="4921772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>
              <p:custDataLst>
                <p:tags r:id="rId138"/>
              </p:custDataLst>
            </p:nvPr>
          </p:nvSpPr>
          <p:spPr>
            <a:xfrm>
              <a:off x="524657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>
              <p:custDataLst>
                <p:tags r:id="rId139"/>
              </p:custDataLst>
            </p:nvPr>
          </p:nvSpPr>
          <p:spPr>
            <a:xfrm>
              <a:off x="1074296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>
              <p:custDataLst>
                <p:tags r:id="rId140"/>
              </p:custDataLst>
            </p:nvPr>
          </p:nvSpPr>
          <p:spPr>
            <a:xfrm>
              <a:off x="1623936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>
              <p:custDataLst>
                <p:tags r:id="rId141"/>
              </p:custDataLst>
            </p:nvPr>
          </p:nvSpPr>
          <p:spPr>
            <a:xfrm>
              <a:off x="2173575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>
              <p:custDataLst>
                <p:tags r:id="rId142"/>
              </p:custDataLst>
            </p:nvPr>
          </p:nvSpPr>
          <p:spPr>
            <a:xfrm>
              <a:off x="2723214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>
              <p:custDataLst>
                <p:tags r:id="rId143"/>
              </p:custDataLst>
            </p:nvPr>
          </p:nvSpPr>
          <p:spPr>
            <a:xfrm>
              <a:off x="3272854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>
              <p:custDataLst>
                <p:tags r:id="rId144"/>
              </p:custDataLst>
            </p:nvPr>
          </p:nvSpPr>
          <p:spPr>
            <a:xfrm>
              <a:off x="3822493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>
              <p:custDataLst>
                <p:tags r:id="rId145"/>
              </p:custDataLst>
            </p:nvPr>
          </p:nvSpPr>
          <p:spPr>
            <a:xfrm>
              <a:off x="4372132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>
              <p:custDataLst>
                <p:tags r:id="rId146"/>
              </p:custDataLst>
            </p:nvPr>
          </p:nvSpPr>
          <p:spPr>
            <a:xfrm>
              <a:off x="4921772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7" name="矩形 86"/>
          <p:cNvSpPr/>
          <p:nvPr>
            <p:custDataLst>
              <p:tags r:id="rId2"/>
            </p:custDataLst>
          </p:nvPr>
        </p:nvSpPr>
        <p:spPr>
          <a:xfrm>
            <a:off x="765186" y="1274851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>
            <p:custDataLst>
              <p:tags r:id="rId3"/>
            </p:custDataLst>
          </p:nvPr>
        </p:nvSpPr>
        <p:spPr>
          <a:xfrm>
            <a:off x="1314825" y="1274851"/>
            <a:ext cx="429718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>
            <p:custDataLst>
              <p:tags r:id="rId4"/>
            </p:custDataLst>
          </p:nvPr>
        </p:nvSpPr>
        <p:spPr>
          <a:xfrm>
            <a:off x="1864465" y="1274851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>
            <p:custDataLst>
              <p:tags r:id="rId5"/>
            </p:custDataLst>
          </p:nvPr>
        </p:nvSpPr>
        <p:spPr>
          <a:xfrm>
            <a:off x="2414104" y="1274851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>
            <p:custDataLst>
              <p:tags r:id="rId6"/>
            </p:custDataLst>
          </p:nvPr>
        </p:nvSpPr>
        <p:spPr>
          <a:xfrm>
            <a:off x="2963743" y="1274851"/>
            <a:ext cx="429718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>
            <p:custDataLst>
              <p:tags r:id="rId7"/>
            </p:custDataLst>
          </p:nvPr>
        </p:nvSpPr>
        <p:spPr>
          <a:xfrm>
            <a:off x="3513383" y="1274851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>
            <p:custDataLst>
              <p:tags r:id="rId8"/>
            </p:custDataLst>
          </p:nvPr>
        </p:nvSpPr>
        <p:spPr>
          <a:xfrm>
            <a:off x="4063022" y="1274851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>
            <p:custDataLst>
              <p:tags r:id="rId9"/>
            </p:custDataLst>
          </p:nvPr>
        </p:nvSpPr>
        <p:spPr>
          <a:xfrm>
            <a:off x="4612661" y="1274851"/>
            <a:ext cx="429718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>
            <p:custDataLst>
              <p:tags r:id="rId10"/>
            </p:custDataLst>
          </p:nvPr>
        </p:nvSpPr>
        <p:spPr>
          <a:xfrm>
            <a:off x="765186" y="1824490"/>
            <a:ext cx="429717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>
            <p:custDataLst>
              <p:tags r:id="rId11"/>
            </p:custDataLst>
          </p:nvPr>
        </p:nvSpPr>
        <p:spPr>
          <a:xfrm>
            <a:off x="1314825" y="1824490"/>
            <a:ext cx="429718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>
            <p:custDataLst>
              <p:tags r:id="rId12"/>
            </p:custDataLst>
          </p:nvPr>
        </p:nvSpPr>
        <p:spPr>
          <a:xfrm>
            <a:off x="1864465" y="1824490"/>
            <a:ext cx="429717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>
            <p:custDataLst>
              <p:tags r:id="rId13"/>
            </p:custDataLst>
          </p:nvPr>
        </p:nvSpPr>
        <p:spPr>
          <a:xfrm>
            <a:off x="2414104" y="1824490"/>
            <a:ext cx="429717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>
            <p:custDataLst>
              <p:tags r:id="rId14"/>
            </p:custDataLst>
          </p:nvPr>
        </p:nvSpPr>
        <p:spPr>
          <a:xfrm>
            <a:off x="2963743" y="1824490"/>
            <a:ext cx="429718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>
            <p:custDataLst>
              <p:tags r:id="rId15"/>
            </p:custDataLst>
          </p:nvPr>
        </p:nvSpPr>
        <p:spPr>
          <a:xfrm>
            <a:off x="3513383" y="1824490"/>
            <a:ext cx="429717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>
            <p:custDataLst>
              <p:tags r:id="rId16"/>
            </p:custDataLst>
          </p:nvPr>
        </p:nvSpPr>
        <p:spPr>
          <a:xfrm>
            <a:off x="4063022" y="1824490"/>
            <a:ext cx="429717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>
            <p:custDataLst>
              <p:tags r:id="rId17"/>
            </p:custDataLst>
          </p:nvPr>
        </p:nvSpPr>
        <p:spPr>
          <a:xfrm>
            <a:off x="4612661" y="1824490"/>
            <a:ext cx="429718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>
            <p:custDataLst>
              <p:tags r:id="rId18"/>
            </p:custDataLst>
          </p:nvPr>
        </p:nvSpPr>
        <p:spPr>
          <a:xfrm>
            <a:off x="765186" y="2374130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>
            <p:custDataLst>
              <p:tags r:id="rId19"/>
            </p:custDataLst>
          </p:nvPr>
        </p:nvSpPr>
        <p:spPr>
          <a:xfrm>
            <a:off x="1314825" y="2374130"/>
            <a:ext cx="429718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>
            <p:custDataLst>
              <p:tags r:id="rId20"/>
            </p:custDataLst>
          </p:nvPr>
        </p:nvSpPr>
        <p:spPr>
          <a:xfrm>
            <a:off x="1864465" y="2374130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>
            <p:custDataLst>
              <p:tags r:id="rId21"/>
            </p:custDataLst>
          </p:nvPr>
        </p:nvSpPr>
        <p:spPr>
          <a:xfrm>
            <a:off x="2414104" y="2374130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>
            <p:custDataLst>
              <p:tags r:id="rId22"/>
            </p:custDataLst>
          </p:nvPr>
        </p:nvSpPr>
        <p:spPr>
          <a:xfrm>
            <a:off x="2963743" y="2374130"/>
            <a:ext cx="429718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>
            <p:custDataLst>
              <p:tags r:id="rId23"/>
            </p:custDataLst>
          </p:nvPr>
        </p:nvSpPr>
        <p:spPr>
          <a:xfrm>
            <a:off x="3513383" y="2374130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>
            <p:custDataLst>
              <p:tags r:id="rId24"/>
            </p:custDataLst>
          </p:nvPr>
        </p:nvSpPr>
        <p:spPr>
          <a:xfrm>
            <a:off x="4063022" y="2374130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>
            <p:custDataLst>
              <p:tags r:id="rId25"/>
            </p:custDataLst>
          </p:nvPr>
        </p:nvSpPr>
        <p:spPr>
          <a:xfrm>
            <a:off x="4612661" y="2374130"/>
            <a:ext cx="429718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>
            <p:custDataLst>
              <p:tags r:id="rId26"/>
            </p:custDataLst>
          </p:nvPr>
        </p:nvSpPr>
        <p:spPr>
          <a:xfrm>
            <a:off x="765186" y="2923769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>
            <p:custDataLst>
              <p:tags r:id="rId27"/>
            </p:custDataLst>
          </p:nvPr>
        </p:nvSpPr>
        <p:spPr>
          <a:xfrm>
            <a:off x="1314825" y="2923769"/>
            <a:ext cx="429718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>
            <p:custDataLst>
              <p:tags r:id="rId28"/>
            </p:custDataLst>
          </p:nvPr>
        </p:nvSpPr>
        <p:spPr>
          <a:xfrm>
            <a:off x="1864465" y="2923769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>
            <p:custDataLst>
              <p:tags r:id="rId29"/>
            </p:custDataLst>
          </p:nvPr>
        </p:nvSpPr>
        <p:spPr>
          <a:xfrm>
            <a:off x="2414104" y="2923769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>
            <p:custDataLst>
              <p:tags r:id="rId30"/>
            </p:custDataLst>
          </p:nvPr>
        </p:nvSpPr>
        <p:spPr>
          <a:xfrm>
            <a:off x="2963743" y="2923769"/>
            <a:ext cx="429718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>
            <p:custDataLst>
              <p:tags r:id="rId31"/>
            </p:custDataLst>
          </p:nvPr>
        </p:nvSpPr>
        <p:spPr>
          <a:xfrm>
            <a:off x="3513383" y="2923769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>
            <p:custDataLst>
              <p:tags r:id="rId32"/>
            </p:custDataLst>
          </p:nvPr>
        </p:nvSpPr>
        <p:spPr>
          <a:xfrm>
            <a:off x="4063022" y="2923769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>
            <p:custDataLst>
              <p:tags r:id="rId33"/>
            </p:custDataLst>
          </p:nvPr>
        </p:nvSpPr>
        <p:spPr>
          <a:xfrm>
            <a:off x="4612661" y="2923769"/>
            <a:ext cx="429718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>
            <p:custDataLst>
              <p:tags r:id="rId34"/>
            </p:custDataLst>
          </p:nvPr>
        </p:nvSpPr>
        <p:spPr>
          <a:xfrm>
            <a:off x="765186" y="3473408"/>
            <a:ext cx="429717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>
            <p:custDataLst>
              <p:tags r:id="rId35"/>
            </p:custDataLst>
          </p:nvPr>
        </p:nvSpPr>
        <p:spPr>
          <a:xfrm>
            <a:off x="1314825" y="3473408"/>
            <a:ext cx="429718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>
            <p:custDataLst>
              <p:tags r:id="rId36"/>
            </p:custDataLst>
          </p:nvPr>
        </p:nvSpPr>
        <p:spPr>
          <a:xfrm>
            <a:off x="1864465" y="3473408"/>
            <a:ext cx="429717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>
            <p:custDataLst>
              <p:tags r:id="rId37"/>
            </p:custDataLst>
          </p:nvPr>
        </p:nvSpPr>
        <p:spPr>
          <a:xfrm>
            <a:off x="2414104" y="3473408"/>
            <a:ext cx="429717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>
            <p:custDataLst>
              <p:tags r:id="rId38"/>
            </p:custDataLst>
          </p:nvPr>
        </p:nvSpPr>
        <p:spPr>
          <a:xfrm>
            <a:off x="2963743" y="3473408"/>
            <a:ext cx="429718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>
            <p:custDataLst>
              <p:tags r:id="rId39"/>
            </p:custDataLst>
          </p:nvPr>
        </p:nvSpPr>
        <p:spPr>
          <a:xfrm>
            <a:off x="3513383" y="3473408"/>
            <a:ext cx="429717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>
            <p:custDataLst>
              <p:tags r:id="rId40"/>
            </p:custDataLst>
          </p:nvPr>
        </p:nvSpPr>
        <p:spPr>
          <a:xfrm>
            <a:off x="4063022" y="3473408"/>
            <a:ext cx="429717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>
            <p:custDataLst>
              <p:tags r:id="rId41"/>
            </p:custDataLst>
          </p:nvPr>
        </p:nvSpPr>
        <p:spPr>
          <a:xfrm>
            <a:off x="4612661" y="3473408"/>
            <a:ext cx="429718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>
            <p:custDataLst>
              <p:tags r:id="rId42"/>
            </p:custDataLst>
          </p:nvPr>
        </p:nvSpPr>
        <p:spPr>
          <a:xfrm>
            <a:off x="765186" y="4023048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>
            <p:custDataLst>
              <p:tags r:id="rId43"/>
            </p:custDataLst>
          </p:nvPr>
        </p:nvSpPr>
        <p:spPr>
          <a:xfrm>
            <a:off x="1314825" y="4023048"/>
            <a:ext cx="429718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>
            <p:custDataLst>
              <p:tags r:id="rId44"/>
            </p:custDataLst>
          </p:nvPr>
        </p:nvSpPr>
        <p:spPr>
          <a:xfrm>
            <a:off x="1864465" y="4023048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>
            <p:custDataLst>
              <p:tags r:id="rId45"/>
            </p:custDataLst>
          </p:nvPr>
        </p:nvSpPr>
        <p:spPr>
          <a:xfrm>
            <a:off x="2414104" y="4023048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>
            <p:custDataLst>
              <p:tags r:id="rId46"/>
            </p:custDataLst>
          </p:nvPr>
        </p:nvSpPr>
        <p:spPr>
          <a:xfrm>
            <a:off x="2963743" y="4023048"/>
            <a:ext cx="429718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>
            <p:custDataLst>
              <p:tags r:id="rId47"/>
            </p:custDataLst>
          </p:nvPr>
        </p:nvSpPr>
        <p:spPr>
          <a:xfrm>
            <a:off x="3513383" y="4023048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>
            <p:custDataLst>
              <p:tags r:id="rId48"/>
            </p:custDataLst>
          </p:nvPr>
        </p:nvSpPr>
        <p:spPr>
          <a:xfrm>
            <a:off x="4063022" y="4023048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>
            <p:custDataLst>
              <p:tags r:id="rId49"/>
            </p:custDataLst>
          </p:nvPr>
        </p:nvSpPr>
        <p:spPr>
          <a:xfrm>
            <a:off x="4612661" y="4023048"/>
            <a:ext cx="429718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>
            <p:custDataLst>
              <p:tags r:id="rId50"/>
            </p:custDataLst>
          </p:nvPr>
        </p:nvSpPr>
        <p:spPr>
          <a:xfrm>
            <a:off x="765186" y="4572687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/>
          <p:cNvSpPr/>
          <p:nvPr>
            <p:custDataLst>
              <p:tags r:id="rId51"/>
            </p:custDataLst>
          </p:nvPr>
        </p:nvSpPr>
        <p:spPr>
          <a:xfrm>
            <a:off x="1314825" y="4572687"/>
            <a:ext cx="429718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>
            <p:custDataLst>
              <p:tags r:id="rId52"/>
            </p:custDataLst>
          </p:nvPr>
        </p:nvSpPr>
        <p:spPr>
          <a:xfrm>
            <a:off x="1864465" y="4572687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/>
          <p:cNvSpPr/>
          <p:nvPr>
            <p:custDataLst>
              <p:tags r:id="rId53"/>
            </p:custDataLst>
          </p:nvPr>
        </p:nvSpPr>
        <p:spPr>
          <a:xfrm>
            <a:off x="2414104" y="4572687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>
            <p:custDataLst>
              <p:tags r:id="rId54"/>
            </p:custDataLst>
          </p:nvPr>
        </p:nvSpPr>
        <p:spPr>
          <a:xfrm>
            <a:off x="2963743" y="4572687"/>
            <a:ext cx="429718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>
            <p:custDataLst>
              <p:tags r:id="rId55"/>
            </p:custDataLst>
          </p:nvPr>
        </p:nvSpPr>
        <p:spPr>
          <a:xfrm>
            <a:off x="3513383" y="4572687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>
            <p:custDataLst>
              <p:tags r:id="rId56"/>
            </p:custDataLst>
          </p:nvPr>
        </p:nvSpPr>
        <p:spPr>
          <a:xfrm>
            <a:off x="4063022" y="4572687"/>
            <a:ext cx="429717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>
            <p:custDataLst>
              <p:tags r:id="rId57"/>
            </p:custDataLst>
          </p:nvPr>
        </p:nvSpPr>
        <p:spPr>
          <a:xfrm>
            <a:off x="4612661" y="4572687"/>
            <a:ext cx="429718" cy="4297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>
            <p:custDataLst>
              <p:tags r:id="rId58"/>
            </p:custDataLst>
          </p:nvPr>
        </p:nvSpPr>
        <p:spPr>
          <a:xfrm>
            <a:off x="765186" y="5122326"/>
            <a:ext cx="429717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/>
          <p:cNvSpPr/>
          <p:nvPr>
            <p:custDataLst>
              <p:tags r:id="rId59"/>
            </p:custDataLst>
          </p:nvPr>
        </p:nvSpPr>
        <p:spPr>
          <a:xfrm>
            <a:off x="1314825" y="5122326"/>
            <a:ext cx="429718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/>
          <p:cNvSpPr/>
          <p:nvPr>
            <p:custDataLst>
              <p:tags r:id="rId60"/>
            </p:custDataLst>
          </p:nvPr>
        </p:nvSpPr>
        <p:spPr>
          <a:xfrm>
            <a:off x="1864465" y="5122326"/>
            <a:ext cx="429717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>
            <p:custDataLst>
              <p:tags r:id="rId61"/>
            </p:custDataLst>
          </p:nvPr>
        </p:nvSpPr>
        <p:spPr>
          <a:xfrm>
            <a:off x="2414104" y="5122326"/>
            <a:ext cx="429717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>
            <p:custDataLst>
              <p:tags r:id="rId62"/>
            </p:custDataLst>
          </p:nvPr>
        </p:nvSpPr>
        <p:spPr>
          <a:xfrm>
            <a:off x="2963743" y="5122326"/>
            <a:ext cx="429718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>
            <p:custDataLst>
              <p:tags r:id="rId63"/>
            </p:custDataLst>
          </p:nvPr>
        </p:nvSpPr>
        <p:spPr>
          <a:xfrm>
            <a:off x="3513383" y="5122326"/>
            <a:ext cx="429717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/>
          <p:cNvSpPr/>
          <p:nvPr>
            <p:custDataLst>
              <p:tags r:id="rId64"/>
            </p:custDataLst>
          </p:nvPr>
        </p:nvSpPr>
        <p:spPr>
          <a:xfrm>
            <a:off x="4063022" y="5122326"/>
            <a:ext cx="429717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/>
          <p:cNvSpPr/>
          <p:nvPr>
            <p:custDataLst>
              <p:tags r:id="rId65"/>
            </p:custDataLst>
          </p:nvPr>
        </p:nvSpPr>
        <p:spPr>
          <a:xfrm>
            <a:off x="4612661" y="5122326"/>
            <a:ext cx="429718" cy="4297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39DB229-F23C-4AA7-9519-8B43813F8E37}"/>
              </a:ext>
            </a:extLst>
          </p:cNvPr>
          <p:cNvSpPr/>
          <p:nvPr/>
        </p:nvSpPr>
        <p:spPr>
          <a:xfrm>
            <a:off x="6617970" y="1794510"/>
            <a:ext cx="3383280" cy="3383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2726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錯覺</a:t>
            </a:r>
          </a:p>
        </p:txBody>
      </p:sp>
      <p:grpSp>
        <p:nvGrpSpPr>
          <p:cNvPr id="85" name="群組 84"/>
          <p:cNvGrpSpPr/>
          <p:nvPr/>
        </p:nvGrpSpPr>
        <p:grpSpPr>
          <a:xfrm>
            <a:off x="524657" y="1034322"/>
            <a:ext cx="4826832" cy="4826832"/>
            <a:chOff x="524657" y="1034322"/>
            <a:chExt cx="4826832" cy="4826832"/>
          </a:xfrm>
        </p:grpSpPr>
        <p:sp>
          <p:nvSpPr>
            <p:cNvPr id="4" name="矩形 3"/>
            <p:cNvSpPr/>
            <p:nvPr>
              <p:custDataLst>
                <p:tags r:id="rId66"/>
              </p:custDataLst>
            </p:nvPr>
          </p:nvSpPr>
          <p:spPr>
            <a:xfrm>
              <a:off x="524657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>
              <p:custDataLst>
                <p:tags r:id="rId67"/>
              </p:custDataLst>
            </p:nvPr>
          </p:nvSpPr>
          <p:spPr>
            <a:xfrm>
              <a:off x="1074296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>
              <p:custDataLst>
                <p:tags r:id="rId68"/>
              </p:custDataLst>
            </p:nvPr>
          </p:nvSpPr>
          <p:spPr>
            <a:xfrm>
              <a:off x="1623936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>
              <p:custDataLst>
                <p:tags r:id="rId69"/>
              </p:custDataLst>
            </p:nvPr>
          </p:nvSpPr>
          <p:spPr>
            <a:xfrm>
              <a:off x="2173575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>
              <p:custDataLst>
                <p:tags r:id="rId70"/>
              </p:custDataLst>
            </p:nvPr>
          </p:nvSpPr>
          <p:spPr>
            <a:xfrm>
              <a:off x="2723214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>
              <p:custDataLst>
                <p:tags r:id="rId71"/>
              </p:custDataLst>
            </p:nvPr>
          </p:nvSpPr>
          <p:spPr>
            <a:xfrm>
              <a:off x="3272854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>
              <p:custDataLst>
                <p:tags r:id="rId72"/>
              </p:custDataLst>
            </p:nvPr>
          </p:nvSpPr>
          <p:spPr>
            <a:xfrm>
              <a:off x="3822493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>
              <p:custDataLst>
                <p:tags r:id="rId73"/>
              </p:custDataLst>
            </p:nvPr>
          </p:nvSpPr>
          <p:spPr>
            <a:xfrm>
              <a:off x="4372132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>
              <p:custDataLst>
                <p:tags r:id="rId74"/>
              </p:custDataLst>
            </p:nvPr>
          </p:nvSpPr>
          <p:spPr>
            <a:xfrm>
              <a:off x="4921772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>
              <p:custDataLst>
                <p:tags r:id="rId75"/>
              </p:custDataLst>
            </p:nvPr>
          </p:nvSpPr>
          <p:spPr>
            <a:xfrm>
              <a:off x="524657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>
              <p:custDataLst>
                <p:tags r:id="rId76"/>
              </p:custDataLst>
            </p:nvPr>
          </p:nvSpPr>
          <p:spPr>
            <a:xfrm>
              <a:off x="1074296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>
              <p:custDataLst>
                <p:tags r:id="rId77"/>
              </p:custDataLst>
            </p:nvPr>
          </p:nvSpPr>
          <p:spPr>
            <a:xfrm>
              <a:off x="1623936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>
              <p:custDataLst>
                <p:tags r:id="rId78"/>
              </p:custDataLst>
            </p:nvPr>
          </p:nvSpPr>
          <p:spPr>
            <a:xfrm>
              <a:off x="2173575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>
              <p:custDataLst>
                <p:tags r:id="rId79"/>
              </p:custDataLst>
            </p:nvPr>
          </p:nvSpPr>
          <p:spPr>
            <a:xfrm>
              <a:off x="2723214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>
              <p:custDataLst>
                <p:tags r:id="rId80"/>
              </p:custDataLst>
            </p:nvPr>
          </p:nvSpPr>
          <p:spPr>
            <a:xfrm>
              <a:off x="3272854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>
              <p:custDataLst>
                <p:tags r:id="rId81"/>
              </p:custDataLst>
            </p:nvPr>
          </p:nvSpPr>
          <p:spPr>
            <a:xfrm>
              <a:off x="3822493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>
              <p:custDataLst>
                <p:tags r:id="rId82"/>
              </p:custDataLst>
            </p:nvPr>
          </p:nvSpPr>
          <p:spPr>
            <a:xfrm>
              <a:off x="4372132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>
              <p:custDataLst>
                <p:tags r:id="rId83"/>
              </p:custDataLst>
            </p:nvPr>
          </p:nvSpPr>
          <p:spPr>
            <a:xfrm>
              <a:off x="4921772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>
              <p:custDataLst>
                <p:tags r:id="rId84"/>
              </p:custDataLst>
            </p:nvPr>
          </p:nvSpPr>
          <p:spPr>
            <a:xfrm>
              <a:off x="524657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>
              <p:custDataLst>
                <p:tags r:id="rId85"/>
              </p:custDataLst>
            </p:nvPr>
          </p:nvSpPr>
          <p:spPr>
            <a:xfrm>
              <a:off x="1074296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>
              <p:custDataLst>
                <p:tags r:id="rId86"/>
              </p:custDataLst>
            </p:nvPr>
          </p:nvSpPr>
          <p:spPr>
            <a:xfrm>
              <a:off x="1623936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>
              <p:custDataLst>
                <p:tags r:id="rId87"/>
              </p:custDataLst>
            </p:nvPr>
          </p:nvSpPr>
          <p:spPr>
            <a:xfrm>
              <a:off x="2173575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>
              <p:custDataLst>
                <p:tags r:id="rId88"/>
              </p:custDataLst>
            </p:nvPr>
          </p:nvSpPr>
          <p:spPr>
            <a:xfrm>
              <a:off x="2723214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>
              <p:custDataLst>
                <p:tags r:id="rId89"/>
              </p:custDataLst>
            </p:nvPr>
          </p:nvSpPr>
          <p:spPr>
            <a:xfrm>
              <a:off x="3272854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>
              <p:custDataLst>
                <p:tags r:id="rId90"/>
              </p:custDataLst>
            </p:nvPr>
          </p:nvSpPr>
          <p:spPr>
            <a:xfrm>
              <a:off x="3822493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>
              <p:custDataLst>
                <p:tags r:id="rId91"/>
              </p:custDataLst>
            </p:nvPr>
          </p:nvSpPr>
          <p:spPr>
            <a:xfrm>
              <a:off x="4372132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>
              <p:custDataLst>
                <p:tags r:id="rId92"/>
              </p:custDataLst>
            </p:nvPr>
          </p:nvSpPr>
          <p:spPr>
            <a:xfrm>
              <a:off x="4921772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>
              <p:custDataLst>
                <p:tags r:id="rId93"/>
              </p:custDataLst>
            </p:nvPr>
          </p:nvSpPr>
          <p:spPr>
            <a:xfrm>
              <a:off x="524657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>
              <p:custDataLst>
                <p:tags r:id="rId94"/>
              </p:custDataLst>
            </p:nvPr>
          </p:nvSpPr>
          <p:spPr>
            <a:xfrm>
              <a:off x="1074296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>
              <p:custDataLst>
                <p:tags r:id="rId95"/>
              </p:custDataLst>
            </p:nvPr>
          </p:nvSpPr>
          <p:spPr>
            <a:xfrm>
              <a:off x="1623936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>
              <p:custDataLst>
                <p:tags r:id="rId96"/>
              </p:custDataLst>
            </p:nvPr>
          </p:nvSpPr>
          <p:spPr>
            <a:xfrm>
              <a:off x="2173575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>
              <p:custDataLst>
                <p:tags r:id="rId97"/>
              </p:custDataLst>
            </p:nvPr>
          </p:nvSpPr>
          <p:spPr>
            <a:xfrm>
              <a:off x="2723214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>
              <p:custDataLst>
                <p:tags r:id="rId98"/>
              </p:custDataLst>
            </p:nvPr>
          </p:nvSpPr>
          <p:spPr>
            <a:xfrm>
              <a:off x="3272854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>
              <p:custDataLst>
                <p:tags r:id="rId99"/>
              </p:custDataLst>
            </p:nvPr>
          </p:nvSpPr>
          <p:spPr>
            <a:xfrm>
              <a:off x="3822493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>
              <p:custDataLst>
                <p:tags r:id="rId100"/>
              </p:custDataLst>
            </p:nvPr>
          </p:nvSpPr>
          <p:spPr>
            <a:xfrm>
              <a:off x="4372132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>
              <p:custDataLst>
                <p:tags r:id="rId101"/>
              </p:custDataLst>
            </p:nvPr>
          </p:nvSpPr>
          <p:spPr>
            <a:xfrm>
              <a:off x="4921772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>
              <p:custDataLst>
                <p:tags r:id="rId102"/>
              </p:custDataLst>
            </p:nvPr>
          </p:nvSpPr>
          <p:spPr>
            <a:xfrm>
              <a:off x="524657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>
              <p:custDataLst>
                <p:tags r:id="rId103"/>
              </p:custDataLst>
            </p:nvPr>
          </p:nvSpPr>
          <p:spPr>
            <a:xfrm>
              <a:off x="1074296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>
              <p:custDataLst>
                <p:tags r:id="rId104"/>
              </p:custDataLst>
            </p:nvPr>
          </p:nvSpPr>
          <p:spPr>
            <a:xfrm>
              <a:off x="1623936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>
              <p:custDataLst>
                <p:tags r:id="rId105"/>
              </p:custDataLst>
            </p:nvPr>
          </p:nvSpPr>
          <p:spPr>
            <a:xfrm>
              <a:off x="2173575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>
              <p:custDataLst>
                <p:tags r:id="rId106"/>
              </p:custDataLst>
            </p:nvPr>
          </p:nvSpPr>
          <p:spPr>
            <a:xfrm>
              <a:off x="2723214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>
              <p:custDataLst>
                <p:tags r:id="rId107"/>
              </p:custDataLst>
            </p:nvPr>
          </p:nvSpPr>
          <p:spPr>
            <a:xfrm>
              <a:off x="3272854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>
              <p:custDataLst>
                <p:tags r:id="rId108"/>
              </p:custDataLst>
            </p:nvPr>
          </p:nvSpPr>
          <p:spPr>
            <a:xfrm>
              <a:off x="3822493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>
              <p:custDataLst>
                <p:tags r:id="rId109"/>
              </p:custDataLst>
            </p:nvPr>
          </p:nvSpPr>
          <p:spPr>
            <a:xfrm>
              <a:off x="4372132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>
              <p:custDataLst>
                <p:tags r:id="rId110"/>
              </p:custDataLst>
            </p:nvPr>
          </p:nvSpPr>
          <p:spPr>
            <a:xfrm>
              <a:off x="4921772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>
              <p:custDataLst>
                <p:tags r:id="rId111"/>
              </p:custDataLst>
            </p:nvPr>
          </p:nvSpPr>
          <p:spPr>
            <a:xfrm>
              <a:off x="524657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>
              <p:custDataLst>
                <p:tags r:id="rId112"/>
              </p:custDataLst>
            </p:nvPr>
          </p:nvSpPr>
          <p:spPr>
            <a:xfrm>
              <a:off x="1074296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>
              <p:custDataLst>
                <p:tags r:id="rId113"/>
              </p:custDataLst>
            </p:nvPr>
          </p:nvSpPr>
          <p:spPr>
            <a:xfrm>
              <a:off x="1623936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>
              <p:custDataLst>
                <p:tags r:id="rId114"/>
              </p:custDataLst>
            </p:nvPr>
          </p:nvSpPr>
          <p:spPr>
            <a:xfrm>
              <a:off x="2173575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>
              <p:custDataLst>
                <p:tags r:id="rId115"/>
              </p:custDataLst>
            </p:nvPr>
          </p:nvSpPr>
          <p:spPr>
            <a:xfrm>
              <a:off x="2723214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>
              <p:custDataLst>
                <p:tags r:id="rId116"/>
              </p:custDataLst>
            </p:nvPr>
          </p:nvSpPr>
          <p:spPr>
            <a:xfrm>
              <a:off x="3272854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>
              <p:custDataLst>
                <p:tags r:id="rId117"/>
              </p:custDataLst>
            </p:nvPr>
          </p:nvSpPr>
          <p:spPr>
            <a:xfrm>
              <a:off x="3822493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>
              <p:custDataLst>
                <p:tags r:id="rId118"/>
              </p:custDataLst>
            </p:nvPr>
          </p:nvSpPr>
          <p:spPr>
            <a:xfrm>
              <a:off x="4372132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>
              <p:custDataLst>
                <p:tags r:id="rId119"/>
              </p:custDataLst>
            </p:nvPr>
          </p:nvSpPr>
          <p:spPr>
            <a:xfrm>
              <a:off x="4921772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>
              <p:custDataLst>
                <p:tags r:id="rId120"/>
              </p:custDataLst>
            </p:nvPr>
          </p:nvSpPr>
          <p:spPr>
            <a:xfrm>
              <a:off x="524657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>
              <p:custDataLst>
                <p:tags r:id="rId121"/>
              </p:custDataLst>
            </p:nvPr>
          </p:nvSpPr>
          <p:spPr>
            <a:xfrm>
              <a:off x="1074296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>
              <p:custDataLst>
                <p:tags r:id="rId122"/>
              </p:custDataLst>
            </p:nvPr>
          </p:nvSpPr>
          <p:spPr>
            <a:xfrm>
              <a:off x="1623936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>
              <p:custDataLst>
                <p:tags r:id="rId123"/>
              </p:custDataLst>
            </p:nvPr>
          </p:nvSpPr>
          <p:spPr>
            <a:xfrm>
              <a:off x="2173575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>
              <p:custDataLst>
                <p:tags r:id="rId124"/>
              </p:custDataLst>
            </p:nvPr>
          </p:nvSpPr>
          <p:spPr>
            <a:xfrm>
              <a:off x="2723214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>
              <p:custDataLst>
                <p:tags r:id="rId125"/>
              </p:custDataLst>
            </p:nvPr>
          </p:nvSpPr>
          <p:spPr>
            <a:xfrm>
              <a:off x="3272854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>
              <p:custDataLst>
                <p:tags r:id="rId126"/>
              </p:custDataLst>
            </p:nvPr>
          </p:nvSpPr>
          <p:spPr>
            <a:xfrm>
              <a:off x="3822493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>
              <p:custDataLst>
                <p:tags r:id="rId127"/>
              </p:custDataLst>
            </p:nvPr>
          </p:nvSpPr>
          <p:spPr>
            <a:xfrm>
              <a:off x="4372132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>
              <p:custDataLst>
                <p:tags r:id="rId128"/>
              </p:custDataLst>
            </p:nvPr>
          </p:nvSpPr>
          <p:spPr>
            <a:xfrm>
              <a:off x="4921772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>
              <p:custDataLst>
                <p:tags r:id="rId129"/>
              </p:custDataLst>
            </p:nvPr>
          </p:nvSpPr>
          <p:spPr>
            <a:xfrm>
              <a:off x="524657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>
              <p:custDataLst>
                <p:tags r:id="rId130"/>
              </p:custDataLst>
            </p:nvPr>
          </p:nvSpPr>
          <p:spPr>
            <a:xfrm>
              <a:off x="1074296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>
              <p:custDataLst>
                <p:tags r:id="rId131"/>
              </p:custDataLst>
            </p:nvPr>
          </p:nvSpPr>
          <p:spPr>
            <a:xfrm>
              <a:off x="1623936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>
              <p:custDataLst>
                <p:tags r:id="rId132"/>
              </p:custDataLst>
            </p:nvPr>
          </p:nvSpPr>
          <p:spPr>
            <a:xfrm>
              <a:off x="2173575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>
              <p:custDataLst>
                <p:tags r:id="rId133"/>
              </p:custDataLst>
            </p:nvPr>
          </p:nvSpPr>
          <p:spPr>
            <a:xfrm>
              <a:off x="2723214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>
              <p:custDataLst>
                <p:tags r:id="rId134"/>
              </p:custDataLst>
            </p:nvPr>
          </p:nvSpPr>
          <p:spPr>
            <a:xfrm>
              <a:off x="3272854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>
              <p:custDataLst>
                <p:tags r:id="rId135"/>
              </p:custDataLst>
            </p:nvPr>
          </p:nvSpPr>
          <p:spPr>
            <a:xfrm>
              <a:off x="3822493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>
              <p:custDataLst>
                <p:tags r:id="rId136"/>
              </p:custDataLst>
            </p:nvPr>
          </p:nvSpPr>
          <p:spPr>
            <a:xfrm>
              <a:off x="4372132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>
              <p:custDataLst>
                <p:tags r:id="rId137"/>
              </p:custDataLst>
            </p:nvPr>
          </p:nvSpPr>
          <p:spPr>
            <a:xfrm>
              <a:off x="4921772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>
              <p:custDataLst>
                <p:tags r:id="rId138"/>
              </p:custDataLst>
            </p:nvPr>
          </p:nvSpPr>
          <p:spPr>
            <a:xfrm>
              <a:off x="524657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>
              <p:custDataLst>
                <p:tags r:id="rId139"/>
              </p:custDataLst>
            </p:nvPr>
          </p:nvSpPr>
          <p:spPr>
            <a:xfrm>
              <a:off x="1074296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>
              <p:custDataLst>
                <p:tags r:id="rId140"/>
              </p:custDataLst>
            </p:nvPr>
          </p:nvSpPr>
          <p:spPr>
            <a:xfrm>
              <a:off x="1623936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>
              <p:custDataLst>
                <p:tags r:id="rId141"/>
              </p:custDataLst>
            </p:nvPr>
          </p:nvSpPr>
          <p:spPr>
            <a:xfrm>
              <a:off x="2173575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>
              <p:custDataLst>
                <p:tags r:id="rId142"/>
              </p:custDataLst>
            </p:nvPr>
          </p:nvSpPr>
          <p:spPr>
            <a:xfrm>
              <a:off x="2723214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>
              <p:custDataLst>
                <p:tags r:id="rId143"/>
              </p:custDataLst>
            </p:nvPr>
          </p:nvSpPr>
          <p:spPr>
            <a:xfrm>
              <a:off x="3272854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>
              <p:custDataLst>
                <p:tags r:id="rId144"/>
              </p:custDataLst>
            </p:nvPr>
          </p:nvSpPr>
          <p:spPr>
            <a:xfrm>
              <a:off x="3822493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>
              <p:custDataLst>
                <p:tags r:id="rId145"/>
              </p:custDataLst>
            </p:nvPr>
          </p:nvSpPr>
          <p:spPr>
            <a:xfrm>
              <a:off x="4372132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>
              <p:custDataLst>
                <p:tags r:id="rId146"/>
              </p:custDataLst>
            </p:nvPr>
          </p:nvSpPr>
          <p:spPr>
            <a:xfrm>
              <a:off x="4921772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7" name="矩形 86"/>
          <p:cNvSpPr/>
          <p:nvPr>
            <p:custDataLst>
              <p:tags r:id="rId2"/>
            </p:custDataLst>
          </p:nvPr>
        </p:nvSpPr>
        <p:spPr>
          <a:xfrm>
            <a:off x="899410" y="1409075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>
            <p:custDataLst>
              <p:tags r:id="rId3"/>
            </p:custDataLst>
          </p:nvPr>
        </p:nvSpPr>
        <p:spPr>
          <a:xfrm>
            <a:off x="1449049" y="1409075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>
            <p:custDataLst>
              <p:tags r:id="rId4"/>
            </p:custDataLst>
          </p:nvPr>
        </p:nvSpPr>
        <p:spPr>
          <a:xfrm>
            <a:off x="1998689" y="1409075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>
            <p:custDataLst>
              <p:tags r:id="rId5"/>
            </p:custDataLst>
          </p:nvPr>
        </p:nvSpPr>
        <p:spPr>
          <a:xfrm>
            <a:off x="2548328" y="1409075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>
            <p:custDataLst>
              <p:tags r:id="rId6"/>
            </p:custDataLst>
          </p:nvPr>
        </p:nvSpPr>
        <p:spPr>
          <a:xfrm>
            <a:off x="3097967" y="1409075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>
            <p:custDataLst>
              <p:tags r:id="rId7"/>
            </p:custDataLst>
          </p:nvPr>
        </p:nvSpPr>
        <p:spPr>
          <a:xfrm>
            <a:off x="3647607" y="1409075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>
            <p:custDataLst>
              <p:tags r:id="rId8"/>
            </p:custDataLst>
          </p:nvPr>
        </p:nvSpPr>
        <p:spPr>
          <a:xfrm>
            <a:off x="4197246" y="1409075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>
            <p:custDataLst>
              <p:tags r:id="rId9"/>
            </p:custDataLst>
          </p:nvPr>
        </p:nvSpPr>
        <p:spPr>
          <a:xfrm>
            <a:off x="4746885" y="1409075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>
            <p:custDataLst>
              <p:tags r:id="rId10"/>
            </p:custDataLst>
          </p:nvPr>
        </p:nvSpPr>
        <p:spPr>
          <a:xfrm>
            <a:off x="899410" y="1958714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>
            <p:custDataLst>
              <p:tags r:id="rId11"/>
            </p:custDataLst>
          </p:nvPr>
        </p:nvSpPr>
        <p:spPr>
          <a:xfrm>
            <a:off x="1449049" y="1958714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>
            <p:custDataLst>
              <p:tags r:id="rId12"/>
            </p:custDataLst>
          </p:nvPr>
        </p:nvSpPr>
        <p:spPr>
          <a:xfrm>
            <a:off x="1998689" y="1958714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>
            <p:custDataLst>
              <p:tags r:id="rId13"/>
            </p:custDataLst>
          </p:nvPr>
        </p:nvSpPr>
        <p:spPr>
          <a:xfrm>
            <a:off x="2548328" y="1958714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>
            <p:custDataLst>
              <p:tags r:id="rId14"/>
            </p:custDataLst>
          </p:nvPr>
        </p:nvSpPr>
        <p:spPr>
          <a:xfrm>
            <a:off x="3097967" y="1958714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>
            <p:custDataLst>
              <p:tags r:id="rId15"/>
            </p:custDataLst>
          </p:nvPr>
        </p:nvSpPr>
        <p:spPr>
          <a:xfrm>
            <a:off x="3647607" y="1958714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>
            <p:custDataLst>
              <p:tags r:id="rId16"/>
            </p:custDataLst>
          </p:nvPr>
        </p:nvSpPr>
        <p:spPr>
          <a:xfrm>
            <a:off x="4197246" y="1958714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>
            <p:custDataLst>
              <p:tags r:id="rId17"/>
            </p:custDataLst>
          </p:nvPr>
        </p:nvSpPr>
        <p:spPr>
          <a:xfrm>
            <a:off x="4746885" y="1958714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>
            <p:custDataLst>
              <p:tags r:id="rId18"/>
            </p:custDataLst>
          </p:nvPr>
        </p:nvSpPr>
        <p:spPr>
          <a:xfrm>
            <a:off x="899410" y="2508354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>
            <p:custDataLst>
              <p:tags r:id="rId19"/>
            </p:custDataLst>
          </p:nvPr>
        </p:nvSpPr>
        <p:spPr>
          <a:xfrm>
            <a:off x="1449049" y="2508354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>
            <p:custDataLst>
              <p:tags r:id="rId20"/>
            </p:custDataLst>
          </p:nvPr>
        </p:nvSpPr>
        <p:spPr>
          <a:xfrm>
            <a:off x="1998689" y="2508354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>
            <p:custDataLst>
              <p:tags r:id="rId21"/>
            </p:custDataLst>
          </p:nvPr>
        </p:nvSpPr>
        <p:spPr>
          <a:xfrm>
            <a:off x="2548328" y="2508354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>
            <p:custDataLst>
              <p:tags r:id="rId22"/>
            </p:custDataLst>
          </p:nvPr>
        </p:nvSpPr>
        <p:spPr>
          <a:xfrm>
            <a:off x="3097967" y="2508354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>
            <p:custDataLst>
              <p:tags r:id="rId23"/>
            </p:custDataLst>
          </p:nvPr>
        </p:nvSpPr>
        <p:spPr>
          <a:xfrm>
            <a:off x="3647607" y="2508354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>
            <p:custDataLst>
              <p:tags r:id="rId24"/>
            </p:custDataLst>
          </p:nvPr>
        </p:nvSpPr>
        <p:spPr>
          <a:xfrm>
            <a:off x="4197246" y="2508354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>
            <p:custDataLst>
              <p:tags r:id="rId25"/>
            </p:custDataLst>
          </p:nvPr>
        </p:nvSpPr>
        <p:spPr>
          <a:xfrm>
            <a:off x="4746885" y="2508354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>
            <p:custDataLst>
              <p:tags r:id="rId26"/>
            </p:custDataLst>
          </p:nvPr>
        </p:nvSpPr>
        <p:spPr>
          <a:xfrm>
            <a:off x="899410" y="3057993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>
            <p:custDataLst>
              <p:tags r:id="rId27"/>
            </p:custDataLst>
          </p:nvPr>
        </p:nvSpPr>
        <p:spPr>
          <a:xfrm>
            <a:off x="1449049" y="3057993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>
            <p:custDataLst>
              <p:tags r:id="rId28"/>
            </p:custDataLst>
          </p:nvPr>
        </p:nvSpPr>
        <p:spPr>
          <a:xfrm>
            <a:off x="1998689" y="3057993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>
            <p:custDataLst>
              <p:tags r:id="rId29"/>
            </p:custDataLst>
          </p:nvPr>
        </p:nvSpPr>
        <p:spPr>
          <a:xfrm>
            <a:off x="2548328" y="3057993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>
            <p:custDataLst>
              <p:tags r:id="rId30"/>
            </p:custDataLst>
          </p:nvPr>
        </p:nvSpPr>
        <p:spPr>
          <a:xfrm>
            <a:off x="3097967" y="3057993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>
            <p:custDataLst>
              <p:tags r:id="rId31"/>
            </p:custDataLst>
          </p:nvPr>
        </p:nvSpPr>
        <p:spPr>
          <a:xfrm>
            <a:off x="3647607" y="3057993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>
            <p:custDataLst>
              <p:tags r:id="rId32"/>
            </p:custDataLst>
          </p:nvPr>
        </p:nvSpPr>
        <p:spPr>
          <a:xfrm>
            <a:off x="4197246" y="3057993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>
            <p:custDataLst>
              <p:tags r:id="rId33"/>
            </p:custDataLst>
          </p:nvPr>
        </p:nvSpPr>
        <p:spPr>
          <a:xfrm>
            <a:off x="4746885" y="3057993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>
            <p:custDataLst>
              <p:tags r:id="rId34"/>
            </p:custDataLst>
          </p:nvPr>
        </p:nvSpPr>
        <p:spPr>
          <a:xfrm>
            <a:off x="899410" y="3607632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>
            <p:custDataLst>
              <p:tags r:id="rId35"/>
            </p:custDataLst>
          </p:nvPr>
        </p:nvSpPr>
        <p:spPr>
          <a:xfrm>
            <a:off x="1449049" y="3607632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>
            <p:custDataLst>
              <p:tags r:id="rId36"/>
            </p:custDataLst>
          </p:nvPr>
        </p:nvSpPr>
        <p:spPr>
          <a:xfrm>
            <a:off x="1998689" y="3607632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>
            <p:custDataLst>
              <p:tags r:id="rId37"/>
            </p:custDataLst>
          </p:nvPr>
        </p:nvSpPr>
        <p:spPr>
          <a:xfrm>
            <a:off x="2548328" y="3607632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>
            <p:custDataLst>
              <p:tags r:id="rId38"/>
            </p:custDataLst>
          </p:nvPr>
        </p:nvSpPr>
        <p:spPr>
          <a:xfrm>
            <a:off x="3097967" y="3607632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>
            <p:custDataLst>
              <p:tags r:id="rId39"/>
            </p:custDataLst>
          </p:nvPr>
        </p:nvSpPr>
        <p:spPr>
          <a:xfrm>
            <a:off x="3647607" y="3607632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>
            <p:custDataLst>
              <p:tags r:id="rId40"/>
            </p:custDataLst>
          </p:nvPr>
        </p:nvSpPr>
        <p:spPr>
          <a:xfrm>
            <a:off x="4197246" y="3607632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>
            <p:custDataLst>
              <p:tags r:id="rId41"/>
            </p:custDataLst>
          </p:nvPr>
        </p:nvSpPr>
        <p:spPr>
          <a:xfrm>
            <a:off x="4746885" y="3607632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>
            <p:custDataLst>
              <p:tags r:id="rId42"/>
            </p:custDataLst>
          </p:nvPr>
        </p:nvSpPr>
        <p:spPr>
          <a:xfrm>
            <a:off x="899410" y="4157272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>
            <p:custDataLst>
              <p:tags r:id="rId43"/>
            </p:custDataLst>
          </p:nvPr>
        </p:nvSpPr>
        <p:spPr>
          <a:xfrm>
            <a:off x="1449049" y="4157272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>
            <p:custDataLst>
              <p:tags r:id="rId44"/>
            </p:custDataLst>
          </p:nvPr>
        </p:nvSpPr>
        <p:spPr>
          <a:xfrm>
            <a:off x="1998689" y="4157272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>
            <p:custDataLst>
              <p:tags r:id="rId45"/>
            </p:custDataLst>
          </p:nvPr>
        </p:nvSpPr>
        <p:spPr>
          <a:xfrm>
            <a:off x="2548328" y="4157272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>
            <p:custDataLst>
              <p:tags r:id="rId46"/>
            </p:custDataLst>
          </p:nvPr>
        </p:nvSpPr>
        <p:spPr>
          <a:xfrm>
            <a:off x="3097967" y="4157272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>
            <p:custDataLst>
              <p:tags r:id="rId47"/>
            </p:custDataLst>
          </p:nvPr>
        </p:nvSpPr>
        <p:spPr>
          <a:xfrm>
            <a:off x="3647607" y="4157272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>
            <p:custDataLst>
              <p:tags r:id="rId48"/>
            </p:custDataLst>
          </p:nvPr>
        </p:nvSpPr>
        <p:spPr>
          <a:xfrm>
            <a:off x="4197246" y="4157272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>
            <p:custDataLst>
              <p:tags r:id="rId49"/>
            </p:custDataLst>
          </p:nvPr>
        </p:nvSpPr>
        <p:spPr>
          <a:xfrm>
            <a:off x="4746885" y="4157272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>
            <p:custDataLst>
              <p:tags r:id="rId50"/>
            </p:custDataLst>
          </p:nvPr>
        </p:nvSpPr>
        <p:spPr>
          <a:xfrm>
            <a:off x="899410" y="4706911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/>
          <p:cNvSpPr/>
          <p:nvPr>
            <p:custDataLst>
              <p:tags r:id="rId51"/>
            </p:custDataLst>
          </p:nvPr>
        </p:nvSpPr>
        <p:spPr>
          <a:xfrm>
            <a:off x="1449049" y="4706911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>
            <p:custDataLst>
              <p:tags r:id="rId52"/>
            </p:custDataLst>
          </p:nvPr>
        </p:nvSpPr>
        <p:spPr>
          <a:xfrm>
            <a:off x="1998689" y="4706911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/>
          <p:cNvSpPr/>
          <p:nvPr>
            <p:custDataLst>
              <p:tags r:id="rId53"/>
            </p:custDataLst>
          </p:nvPr>
        </p:nvSpPr>
        <p:spPr>
          <a:xfrm>
            <a:off x="2548328" y="4706911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>
            <p:custDataLst>
              <p:tags r:id="rId54"/>
            </p:custDataLst>
          </p:nvPr>
        </p:nvSpPr>
        <p:spPr>
          <a:xfrm>
            <a:off x="3097967" y="4706911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>
            <p:custDataLst>
              <p:tags r:id="rId55"/>
            </p:custDataLst>
          </p:nvPr>
        </p:nvSpPr>
        <p:spPr>
          <a:xfrm>
            <a:off x="3647607" y="4706911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>
            <p:custDataLst>
              <p:tags r:id="rId56"/>
            </p:custDataLst>
          </p:nvPr>
        </p:nvSpPr>
        <p:spPr>
          <a:xfrm>
            <a:off x="4197246" y="4706911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>
            <p:custDataLst>
              <p:tags r:id="rId57"/>
            </p:custDataLst>
          </p:nvPr>
        </p:nvSpPr>
        <p:spPr>
          <a:xfrm>
            <a:off x="4746885" y="4706911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>
            <p:custDataLst>
              <p:tags r:id="rId58"/>
            </p:custDataLst>
          </p:nvPr>
        </p:nvSpPr>
        <p:spPr>
          <a:xfrm>
            <a:off x="899410" y="5256550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/>
          <p:cNvSpPr/>
          <p:nvPr>
            <p:custDataLst>
              <p:tags r:id="rId59"/>
            </p:custDataLst>
          </p:nvPr>
        </p:nvSpPr>
        <p:spPr>
          <a:xfrm>
            <a:off x="1449049" y="5256550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/>
          <p:cNvSpPr/>
          <p:nvPr>
            <p:custDataLst>
              <p:tags r:id="rId60"/>
            </p:custDataLst>
          </p:nvPr>
        </p:nvSpPr>
        <p:spPr>
          <a:xfrm>
            <a:off x="1998689" y="5256550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>
            <p:custDataLst>
              <p:tags r:id="rId61"/>
            </p:custDataLst>
          </p:nvPr>
        </p:nvSpPr>
        <p:spPr>
          <a:xfrm>
            <a:off x="2548328" y="5256550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>
            <p:custDataLst>
              <p:tags r:id="rId62"/>
            </p:custDataLst>
          </p:nvPr>
        </p:nvSpPr>
        <p:spPr>
          <a:xfrm>
            <a:off x="3097967" y="5256550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>
            <p:custDataLst>
              <p:tags r:id="rId63"/>
            </p:custDataLst>
          </p:nvPr>
        </p:nvSpPr>
        <p:spPr>
          <a:xfrm>
            <a:off x="3647607" y="5256550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/>
          <p:cNvSpPr/>
          <p:nvPr>
            <p:custDataLst>
              <p:tags r:id="rId64"/>
            </p:custDataLst>
          </p:nvPr>
        </p:nvSpPr>
        <p:spPr>
          <a:xfrm>
            <a:off x="4197246" y="5256550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/>
          <p:cNvSpPr/>
          <p:nvPr>
            <p:custDataLst>
              <p:tags r:id="rId65"/>
            </p:custDataLst>
          </p:nvPr>
        </p:nvSpPr>
        <p:spPr>
          <a:xfrm>
            <a:off x="4746885" y="5256550"/>
            <a:ext cx="229850" cy="229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7033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57"/>
          <p:cNvSpPr/>
          <p:nvPr/>
        </p:nvSpPr>
        <p:spPr>
          <a:xfrm>
            <a:off x="95000" y="665017"/>
            <a:ext cx="5735783" cy="56051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錯覺</a:t>
            </a:r>
          </a:p>
        </p:txBody>
      </p:sp>
      <p:grpSp>
        <p:nvGrpSpPr>
          <p:cNvPr id="85" name="群組 84"/>
          <p:cNvGrpSpPr/>
          <p:nvPr/>
        </p:nvGrpSpPr>
        <p:grpSpPr>
          <a:xfrm>
            <a:off x="524657" y="1034322"/>
            <a:ext cx="4826832" cy="4826832"/>
            <a:chOff x="524657" y="1034322"/>
            <a:chExt cx="4826832" cy="4826832"/>
          </a:xfrm>
        </p:grpSpPr>
        <p:sp>
          <p:nvSpPr>
            <p:cNvPr id="4" name="矩形 3"/>
            <p:cNvSpPr/>
            <p:nvPr>
              <p:custDataLst>
                <p:tags r:id="rId66"/>
              </p:custDataLst>
            </p:nvPr>
          </p:nvSpPr>
          <p:spPr>
            <a:xfrm>
              <a:off x="524657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>
              <p:custDataLst>
                <p:tags r:id="rId67"/>
              </p:custDataLst>
            </p:nvPr>
          </p:nvSpPr>
          <p:spPr>
            <a:xfrm>
              <a:off x="1074296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>
              <p:custDataLst>
                <p:tags r:id="rId68"/>
              </p:custDataLst>
            </p:nvPr>
          </p:nvSpPr>
          <p:spPr>
            <a:xfrm>
              <a:off x="1623936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>
              <p:custDataLst>
                <p:tags r:id="rId69"/>
              </p:custDataLst>
            </p:nvPr>
          </p:nvSpPr>
          <p:spPr>
            <a:xfrm>
              <a:off x="2173575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>
              <p:custDataLst>
                <p:tags r:id="rId70"/>
              </p:custDataLst>
            </p:nvPr>
          </p:nvSpPr>
          <p:spPr>
            <a:xfrm>
              <a:off x="2723214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>
              <p:custDataLst>
                <p:tags r:id="rId71"/>
              </p:custDataLst>
            </p:nvPr>
          </p:nvSpPr>
          <p:spPr>
            <a:xfrm>
              <a:off x="3272854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>
              <p:custDataLst>
                <p:tags r:id="rId72"/>
              </p:custDataLst>
            </p:nvPr>
          </p:nvSpPr>
          <p:spPr>
            <a:xfrm>
              <a:off x="3822493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>
              <p:custDataLst>
                <p:tags r:id="rId73"/>
              </p:custDataLst>
            </p:nvPr>
          </p:nvSpPr>
          <p:spPr>
            <a:xfrm>
              <a:off x="4372132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>
              <p:custDataLst>
                <p:tags r:id="rId74"/>
              </p:custDataLst>
            </p:nvPr>
          </p:nvSpPr>
          <p:spPr>
            <a:xfrm>
              <a:off x="4921772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>
              <p:custDataLst>
                <p:tags r:id="rId75"/>
              </p:custDataLst>
            </p:nvPr>
          </p:nvSpPr>
          <p:spPr>
            <a:xfrm>
              <a:off x="524657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>
              <p:custDataLst>
                <p:tags r:id="rId76"/>
              </p:custDataLst>
            </p:nvPr>
          </p:nvSpPr>
          <p:spPr>
            <a:xfrm>
              <a:off x="1074296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>
              <p:custDataLst>
                <p:tags r:id="rId77"/>
              </p:custDataLst>
            </p:nvPr>
          </p:nvSpPr>
          <p:spPr>
            <a:xfrm>
              <a:off x="1623936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>
              <p:custDataLst>
                <p:tags r:id="rId78"/>
              </p:custDataLst>
            </p:nvPr>
          </p:nvSpPr>
          <p:spPr>
            <a:xfrm>
              <a:off x="2173575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>
              <p:custDataLst>
                <p:tags r:id="rId79"/>
              </p:custDataLst>
            </p:nvPr>
          </p:nvSpPr>
          <p:spPr>
            <a:xfrm>
              <a:off x="2723214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>
              <p:custDataLst>
                <p:tags r:id="rId80"/>
              </p:custDataLst>
            </p:nvPr>
          </p:nvSpPr>
          <p:spPr>
            <a:xfrm>
              <a:off x="3272854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>
              <p:custDataLst>
                <p:tags r:id="rId81"/>
              </p:custDataLst>
            </p:nvPr>
          </p:nvSpPr>
          <p:spPr>
            <a:xfrm>
              <a:off x="3822493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>
              <p:custDataLst>
                <p:tags r:id="rId82"/>
              </p:custDataLst>
            </p:nvPr>
          </p:nvSpPr>
          <p:spPr>
            <a:xfrm>
              <a:off x="4372132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>
              <p:custDataLst>
                <p:tags r:id="rId83"/>
              </p:custDataLst>
            </p:nvPr>
          </p:nvSpPr>
          <p:spPr>
            <a:xfrm>
              <a:off x="4921772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>
              <p:custDataLst>
                <p:tags r:id="rId84"/>
              </p:custDataLst>
            </p:nvPr>
          </p:nvSpPr>
          <p:spPr>
            <a:xfrm>
              <a:off x="524657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>
              <p:custDataLst>
                <p:tags r:id="rId85"/>
              </p:custDataLst>
            </p:nvPr>
          </p:nvSpPr>
          <p:spPr>
            <a:xfrm>
              <a:off x="1074296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>
              <p:custDataLst>
                <p:tags r:id="rId86"/>
              </p:custDataLst>
            </p:nvPr>
          </p:nvSpPr>
          <p:spPr>
            <a:xfrm>
              <a:off x="1623936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>
              <p:custDataLst>
                <p:tags r:id="rId87"/>
              </p:custDataLst>
            </p:nvPr>
          </p:nvSpPr>
          <p:spPr>
            <a:xfrm>
              <a:off x="2173575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>
              <p:custDataLst>
                <p:tags r:id="rId88"/>
              </p:custDataLst>
            </p:nvPr>
          </p:nvSpPr>
          <p:spPr>
            <a:xfrm>
              <a:off x="2723214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>
              <p:custDataLst>
                <p:tags r:id="rId89"/>
              </p:custDataLst>
            </p:nvPr>
          </p:nvSpPr>
          <p:spPr>
            <a:xfrm>
              <a:off x="3272854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>
              <p:custDataLst>
                <p:tags r:id="rId90"/>
              </p:custDataLst>
            </p:nvPr>
          </p:nvSpPr>
          <p:spPr>
            <a:xfrm>
              <a:off x="3822493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>
              <p:custDataLst>
                <p:tags r:id="rId91"/>
              </p:custDataLst>
            </p:nvPr>
          </p:nvSpPr>
          <p:spPr>
            <a:xfrm>
              <a:off x="4372132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>
              <p:custDataLst>
                <p:tags r:id="rId92"/>
              </p:custDataLst>
            </p:nvPr>
          </p:nvSpPr>
          <p:spPr>
            <a:xfrm>
              <a:off x="4921772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>
              <p:custDataLst>
                <p:tags r:id="rId93"/>
              </p:custDataLst>
            </p:nvPr>
          </p:nvSpPr>
          <p:spPr>
            <a:xfrm>
              <a:off x="524657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>
              <p:custDataLst>
                <p:tags r:id="rId94"/>
              </p:custDataLst>
            </p:nvPr>
          </p:nvSpPr>
          <p:spPr>
            <a:xfrm>
              <a:off x="1074296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>
              <p:custDataLst>
                <p:tags r:id="rId95"/>
              </p:custDataLst>
            </p:nvPr>
          </p:nvSpPr>
          <p:spPr>
            <a:xfrm>
              <a:off x="1623936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>
              <p:custDataLst>
                <p:tags r:id="rId96"/>
              </p:custDataLst>
            </p:nvPr>
          </p:nvSpPr>
          <p:spPr>
            <a:xfrm>
              <a:off x="2173575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>
              <p:custDataLst>
                <p:tags r:id="rId97"/>
              </p:custDataLst>
            </p:nvPr>
          </p:nvSpPr>
          <p:spPr>
            <a:xfrm>
              <a:off x="2723214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>
              <p:custDataLst>
                <p:tags r:id="rId98"/>
              </p:custDataLst>
            </p:nvPr>
          </p:nvSpPr>
          <p:spPr>
            <a:xfrm>
              <a:off x="3272854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>
              <p:custDataLst>
                <p:tags r:id="rId99"/>
              </p:custDataLst>
            </p:nvPr>
          </p:nvSpPr>
          <p:spPr>
            <a:xfrm>
              <a:off x="3822493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>
              <p:custDataLst>
                <p:tags r:id="rId100"/>
              </p:custDataLst>
            </p:nvPr>
          </p:nvSpPr>
          <p:spPr>
            <a:xfrm>
              <a:off x="4372132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>
              <p:custDataLst>
                <p:tags r:id="rId101"/>
              </p:custDataLst>
            </p:nvPr>
          </p:nvSpPr>
          <p:spPr>
            <a:xfrm>
              <a:off x="4921772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>
              <p:custDataLst>
                <p:tags r:id="rId102"/>
              </p:custDataLst>
            </p:nvPr>
          </p:nvSpPr>
          <p:spPr>
            <a:xfrm>
              <a:off x="524657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>
              <p:custDataLst>
                <p:tags r:id="rId103"/>
              </p:custDataLst>
            </p:nvPr>
          </p:nvSpPr>
          <p:spPr>
            <a:xfrm>
              <a:off x="1074296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>
              <p:custDataLst>
                <p:tags r:id="rId104"/>
              </p:custDataLst>
            </p:nvPr>
          </p:nvSpPr>
          <p:spPr>
            <a:xfrm>
              <a:off x="1623936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>
              <p:custDataLst>
                <p:tags r:id="rId105"/>
              </p:custDataLst>
            </p:nvPr>
          </p:nvSpPr>
          <p:spPr>
            <a:xfrm>
              <a:off x="2173575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>
              <p:custDataLst>
                <p:tags r:id="rId106"/>
              </p:custDataLst>
            </p:nvPr>
          </p:nvSpPr>
          <p:spPr>
            <a:xfrm>
              <a:off x="2723214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>
              <p:custDataLst>
                <p:tags r:id="rId107"/>
              </p:custDataLst>
            </p:nvPr>
          </p:nvSpPr>
          <p:spPr>
            <a:xfrm>
              <a:off x="3272854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>
              <p:custDataLst>
                <p:tags r:id="rId108"/>
              </p:custDataLst>
            </p:nvPr>
          </p:nvSpPr>
          <p:spPr>
            <a:xfrm>
              <a:off x="3822493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>
              <p:custDataLst>
                <p:tags r:id="rId109"/>
              </p:custDataLst>
            </p:nvPr>
          </p:nvSpPr>
          <p:spPr>
            <a:xfrm>
              <a:off x="4372132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>
              <p:custDataLst>
                <p:tags r:id="rId110"/>
              </p:custDataLst>
            </p:nvPr>
          </p:nvSpPr>
          <p:spPr>
            <a:xfrm>
              <a:off x="4921772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>
              <p:custDataLst>
                <p:tags r:id="rId111"/>
              </p:custDataLst>
            </p:nvPr>
          </p:nvSpPr>
          <p:spPr>
            <a:xfrm>
              <a:off x="524657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>
              <p:custDataLst>
                <p:tags r:id="rId112"/>
              </p:custDataLst>
            </p:nvPr>
          </p:nvSpPr>
          <p:spPr>
            <a:xfrm>
              <a:off x="1074296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>
              <p:custDataLst>
                <p:tags r:id="rId113"/>
              </p:custDataLst>
            </p:nvPr>
          </p:nvSpPr>
          <p:spPr>
            <a:xfrm>
              <a:off x="1623936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>
              <p:custDataLst>
                <p:tags r:id="rId114"/>
              </p:custDataLst>
            </p:nvPr>
          </p:nvSpPr>
          <p:spPr>
            <a:xfrm>
              <a:off x="2173575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>
              <p:custDataLst>
                <p:tags r:id="rId115"/>
              </p:custDataLst>
            </p:nvPr>
          </p:nvSpPr>
          <p:spPr>
            <a:xfrm>
              <a:off x="2723214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>
              <p:custDataLst>
                <p:tags r:id="rId116"/>
              </p:custDataLst>
            </p:nvPr>
          </p:nvSpPr>
          <p:spPr>
            <a:xfrm>
              <a:off x="3272854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>
              <p:custDataLst>
                <p:tags r:id="rId117"/>
              </p:custDataLst>
            </p:nvPr>
          </p:nvSpPr>
          <p:spPr>
            <a:xfrm>
              <a:off x="3822493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>
              <p:custDataLst>
                <p:tags r:id="rId118"/>
              </p:custDataLst>
            </p:nvPr>
          </p:nvSpPr>
          <p:spPr>
            <a:xfrm>
              <a:off x="4372132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>
              <p:custDataLst>
                <p:tags r:id="rId119"/>
              </p:custDataLst>
            </p:nvPr>
          </p:nvSpPr>
          <p:spPr>
            <a:xfrm>
              <a:off x="4921772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>
              <p:custDataLst>
                <p:tags r:id="rId120"/>
              </p:custDataLst>
            </p:nvPr>
          </p:nvSpPr>
          <p:spPr>
            <a:xfrm>
              <a:off x="524657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>
              <p:custDataLst>
                <p:tags r:id="rId121"/>
              </p:custDataLst>
            </p:nvPr>
          </p:nvSpPr>
          <p:spPr>
            <a:xfrm>
              <a:off x="1074296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>
              <p:custDataLst>
                <p:tags r:id="rId122"/>
              </p:custDataLst>
            </p:nvPr>
          </p:nvSpPr>
          <p:spPr>
            <a:xfrm>
              <a:off x="1623936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>
              <p:custDataLst>
                <p:tags r:id="rId123"/>
              </p:custDataLst>
            </p:nvPr>
          </p:nvSpPr>
          <p:spPr>
            <a:xfrm>
              <a:off x="2173575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>
              <p:custDataLst>
                <p:tags r:id="rId124"/>
              </p:custDataLst>
            </p:nvPr>
          </p:nvSpPr>
          <p:spPr>
            <a:xfrm>
              <a:off x="2723214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>
              <p:custDataLst>
                <p:tags r:id="rId125"/>
              </p:custDataLst>
            </p:nvPr>
          </p:nvSpPr>
          <p:spPr>
            <a:xfrm>
              <a:off x="3272854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>
              <p:custDataLst>
                <p:tags r:id="rId126"/>
              </p:custDataLst>
            </p:nvPr>
          </p:nvSpPr>
          <p:spPr>
            <a:xfrm>
              <a:off x="3822493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>
              <p:custDataLst>
                <p:tags r:id="rId127"/>
              </p:custDataLst>
            </p:nvPr>
          </p:nvSpPr>
          <p:spPr>
            <a:xfrm>
              <a:off x="4372132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>
              <p:custDataLst>
                <p:tags r:id="rId128"/>
              </p:custDataLst>
            </p:nvPr>
          </p:nvSpPr>
          <p:spPr>
            <a:xfrm>
              <a:off x="4921772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>
              <p:custDataLst>
                <p:tags r:id="rId129"/>
              </p:custDataLst>
            </p:nvPr>
          </p:nvSpPr>
          <p:spPr>
            <a:xfrm>
              <a:off x="524657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>
              <p:custDataLst>
                <p:tags r:id="rId130"/>
              </p:custDataLst>
            </p:nvPr>
          </p:nvSpPr>
          <p:spPr>
            <a:xfrm>
              <a:off x="1074296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>
              <p:custDataLst>
                <p:tags r:id="rId131"/>
              </p:custDataLst>
            </p:nvPr>
          </p:nvSpPr>
          <p:spPr>
            <a:xfrm>
              <a:off x="1623936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>
              <p:custDataLst>
                <p:tags r:id="rId132"/>
              </p:custDataLst>
            </p:nvPr>
          </p:nvSpPr>
          <p:spPr>
            <a:xfrm>
              <a:off x="2173575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>
              <p:custDataLst>
                <p:tags r:id="rId133"/>
              </p:custDataLst>
            </p:nvPr>
          </p:nvSpPr>
          <p:spPr>
            <a:xfrm>
              <a:off x="2723214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>
              <p:custDataLst>
                <p:tags r:id="rId134"/>
              </p:custDataLst>
            </p:nvPr>
          </p:nvSpPr>
          <p:spPr>
            <a:xfrm>
              <a:off x="3272854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>
              <p:custDataLst>
                <p:tags r:id="rId135"/>
              </p:custDataLst>
            </p:nvPr>
          </p:nvSpPr>
          <p:spPr>
            <a:xfrm>
              <a:off x="3822493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>
              <p:custDataLst>
                <p:tags r:id="rId136"/>
              </p:custDataLst>
            </p:nvPr>
          </p:nvSpPr>
          <p:spPr>
            <a:xfrm>
              <a:off x="4372132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>
              <p:custDataLst>
                <p:tags r:id="rId137"/>
              </p:custDataLst>
            </p:nvPr>
          </p:nvSpPr>
          <p:spPr>
            <a:xfrm>
              <a:off x="4921772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>
              <p:custDataLst>
                <p:tags r:id="rId138"/>
              </p:custDataLst>
            </p:nvPr>
          </p:nvSpPr>
          <p:spPr>
            <a:xfrm>
              <a:off x="524657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>
              <p:custDataLst>
                <p:tags r:id="rId139"/>
              </p:custDataLst>
            </p:nvPr>
          </p:nvSpPr>
          <p:spPr>
            <a:xfrm>
              <a:off x="1074296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>
              <p:custDataLst>
                <p:tags r:id="rId140"/>
              </p:custDataLst>
            </p:nvPr>
          </p:nvSpPr>
          <p:spPr>
            <a:xfrm>
              <a:off x="1623936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>
              <p:custDataLst>
                <p:tags r:id="rId141"/>
              </p:custDataLst>
            </p:nvPr>
          </p:nvSpPr>
          <p:spPr>
            <a:xfrm>
              <a:off x="2173575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>
              <p:custDataLst>
                <p:tags r:id="rId142"/>
              </p:custDataLst>
            </p:nvPr>
          </p:nvSpPr>
          <p:spPr>
            <a:xfrm>
              <a:off x="2723214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>
              <p:custDataLst>
                <p:tags r:id="rId143"/>
              </p:custDataLst>
            </p:nvPr>
          </p:nvSpPr>
          <p:spPr>
            <a:xfrm>
              <a:off x="3272854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>
              <p:custDataLst>
                <p:tags r:id="rId144"/>
              </p:custDataLst>
            </p:nvPr>
          </p:nvSpPr>
          <p:spPr>
            <a:xfrm>
              <a:off x="3822493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>
              <p:custDataLst>
                <p:tags r:id="rId145"/>
              </p:custDataLst>
            </p:nvPr>
          </p:nvSpPr>
          <p:spPr>
            <a:xfrm>
              <a:off x="4372132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>
              <p:custDataLst>
                <p:tags r:id="rId146"/>
              </p:custDataLst>
            </p:nvPr>
          </p:nvSpPr>
          <p:spPr>
            <a:xfrm>
              <a:off x="4921772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7" name="矩形 86"/>
          <p:cNvSpPr/>
          <p:nvPr>
            <p:custDataLst>
              <p:tags r:id="rId2"/>
            </p:custDataLst>
          </p:nvPr>
        </p:nvSpPr>
        <p:spPr>
          <a:xfrm>
            <a:off x="920907" y="1430572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>
            <p:custDataLst>
              <p:tags r:id="rId3"/>
            </p:custDataLst>
          </p:nvPr>
        </p:nvSpPr>
        <p:spPr>
          <a:xfrm>
            <a:off x="1470546" y="1430572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>
            <p:custDataLst>
              <p:tags r:id="rId4"/>
            </p:custDataLst>
          </p:nvPr>
        </p:nvSpPr>
        <p:spPr>
          <a:xfrm>
            <a:off x="2020186" y="1430572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>
            <p:custDataLst>
              <p:tags r:id="rId5"/>
            </p:custDataLst>
          </p:nvPr>
        </p:nvSpPr>
        <p:spPr>
          <a:xfrm>
            <a:off x="2569825" y="1430572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>
            <p:custDataLst>
              <p:tags r:id="rId6"/>
            </p:custDataLst>
          </p:nvPr>
        </p:nvSpPr>
        <p:spPr>
          <a:xfrm>
            <a:off x="3119464" y="1430572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>
            <p:custDataLst>
              <p:tags r:id="rId7"/>
            </p:custDataLst>
          </p:nvPr>
        </p:nvSpPr>
        <p:spPr>
          <a:xfrm>
            <a:off x="3669104" y="1430572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>
            <p:custDataLst>
              <p:tags r:id="rId8"/>
            </p:custDataLst>
          </p:nvPr>
        </p:nvSpPr>
        <p:spPr>
          <a:xfrm>
            <a:off x="4218743" y="1430572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>
            <p:custDataLst>
              <p:tags r:id="rId9"/>
            </p:custDataLst>
          </p:nvPr>
        </p:nvSpPr>
        <p:spPr>
          <a:xfrm>
            <a:off x="4768382" y="1430572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>
            <p:custDataLst>
              <p:tags r:id="rId10"/>
            </p:custDataLst>
          </p:nvPr>
        </p:nvSpPr>
        <p:spPr>
          <a:xfrm>
            <a:off x="920907" y="1980211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>
            <p:custDataLst>
              <p:tags r:id="rId11"/>
            </p:custDataLst>
          </p:nvPr>
        </p:nvSpPr>
        <p:spPr>
          <a:xfrm>
            <a:off x="1470546" y="1980211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>
            <p:custDataLst>
              <p:tags r:id="rId12"/>
            </p:custDataLst>
          </p:nvPr>
        </p:nvSpPr>
        <p:spPr>
          <a:xfrm>
            <a:off x="2020186" y="1980211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>
            <p:custDataLst>
              <p:tags r:id="rId13"/>
            </p:custDataLst>
          </p:nvPr>
        </p:nvSpPr>
        <p:spPr>
          <a:xfrm>
            <a:off x="2569825" y="1980211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>
            <p:custDataLst>
              <p:tags r:id="rId14"/>
            </p:custDataLst>
          </p:nvPr>
        </p:nvSpPr>
        <p:spPr>
          <a:xfrm>
            <a:off x="3119464" y="1980211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>
            <p:custDataLst>
              <p:tags r:id="rId15"/>
            </p:custDataLst>
          </p:nvPr>
        </p:nvSpPr>
        <p:spPr>
          <a:xfrm>
            <a:off x="3669104" y="1980211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>
            <p:custDataLst>
              <p:tags r:id="rId16"/>
            </p:custDataLst>
          </p:nvPr>
        </p:nvSpPr>
        <p:spPr>
          <a:xfrm>
            <a:off x="4218743" y="1980211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>
            <p:custDataLst>
              <p:tags r:id="rId17"/>
            </p:custDataLst>
          </p:nvPr>
        </p:nvSpPr>
        <p:spPr>
          <a:xfrm>
            <a:off x="4768382" y="1980211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>
            <p:custDataLst>
              <p:tags r:id="rId18"/>
            </p:custDataLst>
          </p:nvPr>
        </p:nvSpPr>
        <p:spPr>
          <a:xfrm>
            <a:off x="920907" y="2529851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>
            <p:custDataLst>
              <p:tags r:id="rId19"/>
            </p:custDataLst>
          </p:nvPr>
        </p:nvSpPr>
        <p:spPr>
          <a:xfrm>
            <a:off x="1470546" y="2529851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>
            <p:custDataLst>
              <p:tags r:id="rId20"/>
            </p:custDataLst>
          </p:nvPr>
        </p:nvSpPr>
        <p:spPr>
          <a:xfrm>
            <a:off x="2020186" y="2529851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>
            <p:custDataLst>
              <p:tags r:id="rId21"/>
            </p:custDataLst>
          </p:nvPr>
        </p:nvSpPr>
        <p:spPr>
          <a:xfrm>
            <a:off x="2569825" y="2529851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>
            <p:custDataLst>
              <p:tags r:id="rId22"/>
            </p:custDataLst>
          </p:nvPr>
        </p:nvSpPr>
        <p:spPr>
          <a:xfrm>
            <a:off x="3119464" y="2529851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>
            <p:custDataLst>
              <p:tags r:id="rId23"/>
            </p:custDataLst>
          </p:nvPr>
        </p:nvSpPr>
        <p:spPr>
          <a:xfrm>
            <a:off x="3669104" y="2529851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>
            <p:custDataLst>
              <p:tags r:id="rId24"/>
            </p:custDataLst>
          </p:nvPr>
        </p:nvSpPr>
        <p:spPr>
          <a:xfrm>
            <a:off x="4218743" y="2529851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>
            <p:custDataLst>
              <p:tags r:id="rId25"/>
            </p:custDataLst>
          </p:nvPr>
        </p:nvSpPr>
        <p:spPr>
          <a:xfrm>
            <a:off x="4768382" y="2529851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>
            <p:custDataLst>
              <p:tags r:id="rId26"/>
            </p:custDataLst>
          </p:nvPr>
        </p:nvSpPr>
        <p:spPr>
          <a:xfrm>
            <a:off x="920907" y="3079490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>
            <p:custDataLst>
              <p:tags r:id="rId27"/>
            </p:custDataLst>
          </p:nvPr>
        </p:nvSpPr>
        <p:spPr>
          <a:xfrm>
            <a:off x="1470546" y="3079490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>
            <p:custDataLst>
              <p:tags r:id="rId28"/>
            </p:custDataLst>
          </p:nvPr>
        </p:nvSpPr>
        <p:spPr>
          <a:xfrm>
            <a:off x="2020186" y="3079490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>
            <p:custDataLst>
              <p:tags r:id="rId29"/>
            </p:custDataLst>
          </p:nvPr>
        </p:nvSpPr>
        <p:spPr>
          <a:xfrm>
            <a:off x="2569825" y="3079490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>
            <p:custDataLst>
              <p:tags r:id="rId30"/>
            </p:custDataLst>
          </p:nvPr>
        </p:nvSpPr>
        <p:spPr>
          <a:xfrm>
            <a:off x="3119464" y="3079490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>
            <p:custDataLst>
              <p:tags r:id="rId31"/>
            </p:custDataLst>
          </p:nvPr>
        </p:nvSpPr>
        <p:spPr>
          <a:xfrm>
            <a:off x="3669104" y="3079490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>
            <p:custDataLst>
              <p:tags r:id="rId32"/>
            </p:custDataLst>
          </p:nvPr>
        </p:nvSpPr>
        <p:spPr>
          <a:xfrm>
            <a:off x="4218743" y="3079490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>
            <p:custDataLst>
              <p:tags r:id="rId33"/>
            </p:custDataLst>
          </p:nvPr>
        </p:nvSpPr>
        <p:spPr>
          <a:xfrm>
            <a:off x="4768382" y="3079490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>
            <p:custDataLst>
              <p:tags r:id="rId34"/>
            </p:custDataLst>
          </p:nvPr>
        </p:nvSpPr>
        <p:spPr>
          <a:xfrm>
            <a:off x="920907" y="3629129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>
            <p:custDataLst>
              <p:tags r:id="rId35"/>
            </p:custDataLst>
          </p:nvPr>
        </p:nvSpPr>
        <p:spPr>
          <a:xfrm>
            <a:off x="1470546" y="3629129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>
            <p:custDataLst>
              <p:tags r:id="rId36"/>
            </p:custDataLst>
          </p:nvPr>
        </p:nvSpPr>
        <p:spPr>
          <a:xfrm>
            <a:off x="2020186" y="3629129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>
            <p:custDataLst>
              <p:tags r:id="rId37"/>
            </p:custDataLst>
          </p:nvPr>
        </p:nvSpPr>
        <p:spPr>
          <a:xfrm>
            <a:off x="2569825" y="3629129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>
            <p:custDataLst>
              <p:tags r:id="rId38"/>
            </p:custDataLst>
          </p:nvPr>
        </p:nvSpPr>
        <p:spPr>
          <a:xfrm>
            <a:off x="3119464" y="3629129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>
            <p:custDataLst>
              <p:tags r:id="rId39"/>
            </p:custDataLst>
          </p:nvPr>
        </p:nvSpPr>
        <p:spPr>
          <a:xfrm>
            <a:off x="3669104" y="3629129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>
            <p:custDataLst>
              <p:tags r:id="rId40"/>
            </p:custDataLst>
          </p:nvPr>
        </p:nvSpPr>
        <p:spPr>
          <a:xfrm>
            <a:off x="4218743" y="3629129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>
            <p:custDataLst>
              <p:tags r:id="rId41"/>
            </p:custDataLst>
          </p:nvPr>
        </p:nvSpPr>
        <p:spPr>
          <a:xfrm>
            <a:off x="4768382" y="3629129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>
            <p:custDataLst>
              <p:tags r:id="rId42"/>
            </p:custDataLst>
          </p:nvPr>
        </p:nvSpPr>
        <p:spPr>
          <a:xfrm>
            <a:off x="920907" y="4178769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>
            <p:custDataLst>
              <p:tags r:id="rId43"/>
            </p:custDataLst>
          </p:nvPr>
        </p:nvSpPr>
        <p:spPr>
          <a:xfrm>
            <a:off x="1470546" y="4178769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>
            <p:custDataLst>
              <p:tags r:id="rId44"/>
            </p:custDataLst>
          </p:nvPr>
        </p:nvSpPr>
        <p:spPr>
          <a:xfrm>
            <a:off x="2020186" y="4178769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>
            <p:custDataLst>
              <p:tags r:id="rId45"/>
            </p:custDataLst>
          </p:nvPr>
        </p:nvSpPr>
        <p:spPr>
          <a:xfrm>
            <a:off x="2569825" y="4178769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>
            <p:custDataLst>
              <p:tags r:id="rId46"/>
            </p:custDataLst>
          </p:nvPr>
        </p:nvSpPr>
        <p:spPr>
          <a:xfrm>
            <a:off x="3119464" y="4178769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>
            <p:custDataLst>
              <p:tags r:id="rId47"/>
            </p:custDataLst>
          </p:nvPr>
        </p:nvSpPr>
        <p:spPr>
          <a:xfrm>
            <a:off x="3669104" y="4178769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>
            <p:custDataLst>
              <p:tags r:id="rId48"/>
            </p:custDataLst>
          </p:nvPr>
        </p:nvSpPr>
        <p:spPr>
          <a:xfrm>
            <a:off x="4218743" y="4178769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>
            <p:custDataLst>
              <p:tags r:id="rId49"/>
            </p:custDataLst>
          </p:nvPr>
        </p:nvSpPr>
        <p:spPr>
          <a:xfrm>
            <a:off x="4768382" y="4178769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>
            <p:custDataLst>
              <p:tags r:id="rId50"/>
            </p:custDataLst>
          </p:nvPr>
        </p:nvSpPr>
        <p:spPr>
          <a:xfrm>
            <a:off x="920907" y="4728408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/>
          <p:cNvSpPr/>
          <p:nvPr>
            <p:custDataLst>
              <p:tags r:id="rId51"/>
            </p:custDataLst>
          </p:nvPr>
        </p:nvSpPr>
        <p:spPr>
          <a:xfrm>
            <a:off x="1470546" y="4728408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>
            <p:custDataLst>
              <p:tags r:id="rId52"/>
            </p:custDataLst>
          </p:nvPr>
        </p:nvSpPr>
        <p:spPr>
          <a:xfrm>
            <a:off x="2020186" y="4728408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/>
          <p:cNvSpPr/>
          <p:nvPr>
            <p:custDataLst>
              <p:tags r:id="rId53"/>
            </p:custDataLst>
          </p:nvPr>
        </p:nvSpPr>
        <p:spPr>
          <a:xfrm>
            <a:off x="2569825" y="4728408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>
            <p:custDataLst>
              <p:tags r:id="rId54"/>
            </p:custDataLst>
          </p:nvPr>
        </p:nvSpPr>
        <p:spPr>
          <a:xfrm>
            <a:off x="3119464" y="4728408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>
            <p:custDataLst>
              <p:tags r:id="rId55"/>
            </p:custDataLst>
          </p:nvPr>
        </p:nvSpPr>
        <p:spPr>
          <a:xfrm>
            <a:off x="3669104" y="4728408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>
            <p:custDataLst>
              <p:tags r:id="rId56"/>
            </p:custDataLst>
          </p:nvPr>
        </p:nvSpPr>
        <p:spPr>
          <a:xfrm>
            <a:off x="4218743" y="4728408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>
            <p:custDataLst>
              <p:tags r:id="rId57"/>
            </p:custDataLst>
          </p:nvPr>
        </p:nvSpPr>
        <p:spPr>
          <a:xfrm>
            <a:off x="4768382" y="4728408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>
            <p:custDataLst>
              <p:tags r:id="rId58"/>
            </p:custDataLst>
          </p:nvPr>
        </p:nvSpPr>
        <p:spPr>
          <a:xfrm>
            <a:off x="920907" y="5278047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/>
          <p:cNvSpPr/>
          <p:nvPr>
            <p:custDataLst>
              <p:tags r:id="rId59"/>
            </p:custDataLst>
          </p:nvPr>
        </p:nvSpPr>
        <p:spPr>
          <a:xfrm>
            <a:off x="1470546" y="5278047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/>
          <p:cNvSpPr/>
          <p:nvPr>
            <p:custDataLst>
              <p:tags r:id="rId60"/>
            </p:custDataLst>
          </p:nvPr>
        </p:nvSpPr>
        <p:spPr>
          <a:xfrm>
            <a:off x="2020186" y="5278047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>
            <p:custDataLst>
              <p:tags r:id="rId61"/>
            </p:custDataLst>
          </p:nvPr>
        </p:nvSpPr>
        <p:spPr>
          <a:xfrm>
            <a:off x="2569825" y="5278047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>
            <p:custDataLst>
              <p:tags r:id="rId62"/>
            </p:custDataLst>
          </p:nvPr>
        </p:nvSpPr>
        <p:spPr>
          <a:xfrm>
            <a:off x="3119464" y="5278047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>
            <p:custDataLst>
              <p:tags r:id="rId63"/>
            </p:custDataLst>
          </p:nvPr>
        </p:nvSpPr>
        <p:spPr>
          <a:xfrm>
            <a:off x="3669104" y="5278047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/>
          <p:cNvSpPr/>
          <p:nvPr>
            <p:custDataLst>
              <p:tags r:id="rId64"/>
            </p:custDataLst>
          </p:nvPr>
        </p:nvSpPr>
        <p:spPr>
          <a:xfrm>
            <a:off x="4218743" y="5278047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/>
          <p:cNvSpPr/>
          <p:nvPr>
            <p:custDataLst>
              <p:tags r:id="rId65"/>
            </p:custDataLst>
          </p:nvPr>
        </p:nvSpPr>
        <p:spPr>
          <a:xfrm>
            <a:off x="4768382" y="5278047"/>
            <a:ext cx="186856" cy="1868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124498" y="4300203"/>
            <a:ext cx="2213562" cy="2213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以大制小</a:t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同步縮放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5868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57"/>
          <p:cNvSpPr/>
          <p:nvPr/>
        </p:nvSpPr>
        <p:spPr>
          <a:xfrm>
            <a:off x="95000" y="665017"/>
            <a:ext cx="5735783" cy="56051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錯覺</a:t>
            </a:r>
          </a:p>
        </p:txBody>
      </p:sp>
      <p:grpSp>
        <p:nvGrpSpPr>
          <p:cNvPr id="85" name="群組 84"/>
          <p:cNvGrpSpPr/>
          <p:nvPr/>
        </p:nvGrpSpPr>
        <p:grpSpPr>
          <a:xfrm>
            <a:off x="524657" y="1034322"/>
            <a:ext cx="4826832" cy="4826832"/>
            <a:chOff x="524657" y="1034322"/>
            <a:chExt cx="4826832" cy="4826832"/>
          </a:xfrm>
        </p:grpSpPr>
        <p:sp>
          <p:nvSpPr>
            <p:cNvPr id="4" name="矩形 3"/>
            <p:cNvSpPr/>
            <p:nvPr>
              <p:custDataLst>
                <p:tags r:id="rId66"/>
              </p:custDataLst>
            </p:nvPr>
          </p:nvSpPr>
          <p:spPr>
            <a:xfrm>
              <a:off x="524657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>
              <p:custDataLst>
                <p:tags r:id="rId67"/>
              </p:custDataLst>
            </p:nvPr>
          </p:nvSpPr>
          <p:spPr>
            <a:xfrm>
              <a:off x="1074296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>
              <p:custDataLst>
                <p:tags r:id="rId68"/>
              </p:custDataLst>
            </p:nvPr>
          </p:nvSpPr>
          <p:spPr>
            <a:xfrm>
              <a:off x="1623936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>
              <p:custDataLst>
                <p:tags r:id="rId69"/>
              </p:custDataLst>
            </p:nvPr>
          </p:nvSpPr>
          <p:spPr>
            <a:xfrm>
              <a:off x="2173575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>
              <p:custDataLst>
                <p:tags r:id="rId70"/>
              </p:custDataLst>
            </p:nvPr>
          </p:nvSpPr>
          <p:spPr>
            <a:xfrm>
              <a:off x="2723214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>
              <p:custDataLst>
                <p:tags r:id="rId71"/>
              </p:custDataLst>
            </p:nvPr>
          </p:nvSpPr>
          <p:spPr>
            <a:xfrm>
              <a:off x="3272854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>
              <p:custDataLst>
                <p:tags r:id="rId72"/>
              </p:custDataLst>
            </p:nvPr>
          </p:nvSpPr>
          <p:spPr>
            <a:xfrm>
              <a:off x="3822493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>
              <p:custDataLst>
                <p:tags r:id="rId73"/>
              </p:custDataLst>
            </p:nvPr>
          </p:nvSpPr>
          <p:spPr>
            <a:xfrm>
              <a:off x="4372132" y="1034322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>
              <p:custDataLst>
                <p:tags r:id="rId74"/>
              </p:custDataLst>
            </p:nvPr>
          </p:nvSpPr>
          <p:spPr>
            <a:xfrm>
              <a:off x="4921772" y="1034322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>
              <p:custDataLst>
                <p:tags r:id="rId75"/>
              </p:custDataLst>
            </p:nvPr>
          </p:nvSpPr>
          <p:spPr>
            <a:xfrm>
              <a:off x="524657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>
              <p:custDataLst>
                <p:tags r:id="rId76"/>
              </p:custDataLst>
            </p:nvPr>
          </p:nvSpPr>
          <p:spPr>
            <a:xfrm>
              <a:off x="1074296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>
              <p:custDataLst>
                <p:tags r:id="rId77"/>
              </p:custDataLst>
            </p:nvPr>
          </p:nvSpPr>
          <p:spPr>
            <a:xfrm>
              <a:off x="1623936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>
              <p:custDataLst>
                <p:tags r:id="rId78"/>
              </p:custDataLst>
            </p:nvPr>
          </p:nvSpPr>
          <p:spPr>
            <a:xfrm>
              <a:off x="2173575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>
              <p:custDataLst>
                <p:tags r:id="rId79"/>
              </p:custDataLst>
            </p:nvPr>
          </p:nvSpPr>
          <p:spPr>
            <a:xfrm>
              <a:off x="2723214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>
              <p:custDataLst>
                <p:tags r:id="rId80"/>
              </p:custDataLst>
            </p:nvPr>
          </p:nvSpPr>
          <p:spPr>
            <a:xfrm>
              <a:off x="3272854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>
              <p:custDataLst>
                <p:tags r:id="rId81"/>
              </p:custDataLst>
            </p:nvPr>
          </p:nvSpPr>
          <p:spPr>
            <a:xfrm>
              <a:off x="3822493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>
              <p:custDataLst>
                <p:tags r:id="rId82"/>
              </p:custDataLst>
            </p:nvPr>
          </p:nvSpPr>
          <p:spPr>
            <a:xfrm>
              <a:off x="4372132" y="1583961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>
              <p:custDataLst>
                <p:tags r:id="rId83"/>
              </p:custDataLst>
            </p:nvPr>
          </p:nvSpPr>
          <p:spPr>
            <a:xfrm>
              <a:off x="4921772" y="1583961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>
              <p:custDataLst>
                <p:tags r:id="rId84"/>
              </p:custDataLst>
            </p:nvPr>
          </p:nvSpPr>
          <p:spPr>
            <a:xfrm>
              <a:off x="524657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>
              <p:custDataLst>
                <p:tags r:id="rId85"/>
              </p:custDataLst>
            </p:nvPr>
          </p:nvSpPr>
          <p:spPr>
            <a:xfrm>
              <a:off x="1074296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>
              <p:custDataLst>
                <p:tags r:id="rId86"/>
              </p:custDataLst>
            </p:nvPr>
          </p:nvSpPr>
          <p:spPr>
            <a:xfrm>
              <a:off x="1623936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>
              <p:custDataLst>
                <p:tags r:id="rId87"/>
              </p:custDataLst>
            </p:nvPr>
          </p:nvSpPr>
          <p:spPr>
            <a:xfrm>
              <a:off x="2173575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>
              <p:custDataLst>
                <p:tags r:id="rId88"/>
              </p:custDataLst>
            </p:nvPr>
          </p:nvSpPr>
          <p:spPr>
            <a:xfrm>
              <a:off x="2723214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>
              <p:custDataLst>
                <p:tags r:id="rId89"/>
              </p:custDataLst>
            </p:nvPr>
          </p:nvSpPr>
          <p:spPr>
            <a:xfrm>
              <a:off x="3272854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>
              <p:custDataLst>
                <p:tags r:id="rId90"/>
              </p:custDataLst>
            </p:nvPr>
          </p:nvSpPr>
          <p:spPr>
            <a:xfrm>
              <a:off x="3822493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>
              <p:custDataLst>
                <p:tags r:id="rId91"/>
              </p:custDataLst>
            </p:nvPr>
          </p:nvSpPr>
          <p:spPr>
            <a:xfrm>
              <a:off x="4372132" y="2133601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>
              <p:custDataLst>
                <p:tags r:id="rId92"/>
              </p:custDataLst>
            </p:nvPr>
          </p:nvSpPr>
          <p:spPr>
            <a:xfrm>
              <a:off x="4921772" y="2133601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>
              <p:custDataLst>
                <p:tags r:id="rId93"/>
              </p:custDataLst>
            </p:nvPr>
          </p:nvSpPr>
          <p:spPr>
            <a:xfrm>
              <a:off x="524657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>
              <p:custDataLst>
                <p:tags r:id="rId94"/>
              </p:custDataLst>
            </p:nvPr>
          </p:nvSpPr>
          <p:spPr>
            <a:xfrm>
              <a:off x="1074296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>
              <p:custDataLst>
                <p:tags r:id="rId95"/>
              </p:custDataLst>
            </p:nvPr>
          </p:nvSpPr>
          <p:spPr>
            <a:xfrm>
              <a:off x="1623936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>
              <p:custDataLst>
                <p:tags r:id="rId96"/>
              </p:custDataLst>
            </p:nvPr>
          </p:nvSpPr>
          <p:spPr>
            <a:xfrm>
              <a:off x="2173575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>
              <p:custDataLst>
                <p:tags r:id="rId97"/>
              </p:custDataLst>
            </p:nvPr>
          </p:nvSpPr>
          <p:spPr>
            <a:xfrm>
              <a:off x="2723214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>
              <p:custDataLst>
                <p:tags r:id="rId98"/>
              </p:custDataLst>
            </p:nvPr>
          </p:nvSpPr>
          <p:spPr>
            <a:xfrm>
              <a:off x="3272854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>
              <p:custDataLst>
                <p:tags r:id="rId99"/>
              </p:custDataLst>
            </p:nvPr>
          </p:nvSpPr>
          <p:spPr>
            <a:xfrm>
              <a:off x="3822493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>
              <p:custDataLst>
                <p:tags r:id="rId100"/>
              </p:custDataLst>
            </p:nvPr>
          </p:nvSpPr>
          <p:spPr>
            <a:xfrm>
              <a:off x="4372132" y="2683240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>
              <p:custDataLst>
                <p:tags r:id="rId101"/>
              </p:custDataLst>
            </p:nvPr>
          </p:nvSpPr>
          <p:spPr>
            <a:xfrm>
              <a:off x="4921772" y="2683240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>
              <p:custDataLst>
                <p:tags r:id="rId102"/>
              </p:custDataLst>
            </p:nvPr>
          </p:nvSpPr>
          <p:spPr>
            <a:xfrm>
              <a:off x="524657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>
              <p:custDataLst>
                <p:tags r:id="rId103"/>
              </p:custDataLst>
            </p:nvPr>
          </p:nvSpPr>
          <p:spPr>
            <a:xfrm>
              <a:off x="1074296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>
              <p:custDataLst>
                <p:tags r:id="rId104"/>
              </p:custDataLst>
            </p:nvPr>
          </p:nvSpPr>
          <p:spPr>
            <a:xfrm>
              <a:off x="1623936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>
              <p:custDataLst>
                <p:tags r:id="rId105"/>
              </p:custDataLst>
            </p:nvPr>
          </p:nvSpPr>
          <p:spPr>
            <a:xfrm>
              <a:off x="2173575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>
              <p:custDataLst>
                <p:tags r:id="rId106"/>
              </p:custDataLst>
            </p:nvPr>
          </p:nvSpPr>
          <p:spPr>
            <a:xfrm>
              <a:off x="2723214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>
              <p:custDataLst>
                <p:tags r:id="rId107"/>
              </p:custDataLst>
            </p:nvPr>
          </p:nvSpPr>
          <p:spPr>
            <a:xfrm>
              <a:off x="3272854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>
              <p:custDataLst>
                <p:tags r:id="rId108"/>
              </p:custDataLst>
            </p:nvPr>
          </p:nvSpPr>
          <p:spPr>
            <a:xfrm>
              <a:off x="3822493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>
              <p:custDataLst>
                <p:tags r:id="rId109"/>
              </p:custDataLst>
            </p:nvPr>
          </p:nvSpPr>
          <p:spPr>
            <a:xfrm>
              <a:off x="4372132" y="3232879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>
              <p:custDataLst>
                <p:tags r:id="rId110"/>
              </p:custDataLst>
            </p:nvPr>
          </p:nvSpPr>
          <p:spPr>
            <a:xfrm>
              <a:off x="4921772" y="3232879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>
              <p:custDataLst>
                <p:tags r:id="rId111"/>
              </p:custDataLst>
            </p:nvPr>
          </p:nvSpPr>
          <p:spPr>
            <a:xfrm>
              <a:off x="524657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>
              <p:custDataLst>
                <p:tags r:id="rId112"/>
              </p:custDataLst>
            </p:nvPr>
          </p:nvSpPr>
          <p:spPr>
            <a:xfrm>
              <a:off x="1074296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>
              <p:custDataLst>
                <p:tags r:id="rId113"/>
              </p:custDataLst>
            </p:nvPr>
          </p:nvSpPr>
          <p:spPr>
            <a:xfrm>
              <a:off x="1623936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>
              <p:custDataLst>
                <p:tags r:id="rId114"/>
              </p:custDataLst>
            </p:nvPr>
          </p:nvSpPr>
          <p:spPr>
            <a:xfrm>
              <a:off x="2173575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>
              <p:custDataLst>
                <p:tags r:id="rId115"/>
              </p:custDataLst>
            </p:nvPr>
          </p:nvSpPr>
          <p:spPr>
            <a:xfrm>
              <a:off x="2723214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>
              <p:custDataLst>
                <p:tags r:id="rId116"/>
              </p:custDataLst>
            </p:nvPr>
          </p:nvSpPr>
          <p:spPr>
            <a:xfrm>
              <a:off x="3272854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>
              <p:custDataLst>
                <p:tags r:id="rId117"/>
              </p:custDataLst>
            </p:nvPr>
          </p:nvSpPr>
          <p:spPr>
            <a:xfrm>
              <a:off x="3822493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>
              <p:custDataLst>
                <p:tags r:id="rId118"/>
              </p:custDataLst>
            </p:nvPr>
          </p:nvSpPr>
          <p:spPr>
            <a:xfrm>
              <a:off x="4372132" y="3782519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>
              <p:custDataLst>
                <p:tags r:id="rId119"/>
              </p:custDataLst>
            </p:nvPr>
          </p:nvSpPr>
          <p:spPr>
            <a:xfrm>
              <a:off x="4921772" y="3782519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>
              <p:custDataLst>
                <p:tags r:id="rId120"/>
              </p:custDataLst>
            </p:nvPr>
          </p:nvSpPr>
          <p:spPr>
            <a:xfrm>
              <a:off x="524657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>
              <p:custDataLst>
                <p:tags r:id="rId121"/>
              </p:custDataLst>
            </p:nvPr>
          </p:nvSpPr>
          <p:spPr>
            <a:xfrm>
              <a:off x="1074296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>
              <p:custDataLst>
                <p:tags r:id="rId122"/>
              </p:custDataLst>
            </p:nvPr>
          </p:nvSpPr>
          <p:spPr>
            <a:xfrm>
              <a:off x="1623936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>
              <p:custDataLst>
                <p:tags r:id="rId123"/>
              </p:custDataLst>
            </p:nvPr>
          </p:nvSpPr>
          <p:spPr>
            <a:xfrm>
              <a:off x="2173575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>
              <p:custDataLst>
                <p:tags r:id="rId124"/>
              </p:custDataLst>
            </p:nvPr>
          </p:nvSpPr>
          <p:spPr>
            <a:xfrm>
              <a:off x="2723214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>
              <p:custDataLst>
                <p:tags r:id="rId125"/>
              </p:custDataLst>
            </p:nvPr>
          </p:nvSpPr>
          <p:spPr>
            <a:xfrm>
              <a:off x="3272854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>
              <p:custDataLst>
                <p:tags r:id="rId126"/>
              </p:custDataLst>
            </p:nvPr>
          </p:nvSpPr>
          <p:spPr>
            <a:xfrm>
              <a:off x="3822493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>
              <p:custDataLst>
                <p:tags r:id="rId127"/>
              </p:custDataLst>
            </p:nvPr>
          </p:nvSpPr>
          <p:spPr>
            <a:xfrm>
              <a:off x="4372132" y="4332158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>
              <p:custDataLst>
                <p:tags r:id="rId128"/>
              </p:custDataLst>
            </p:nvPr>
          </p:nvSpPr>
          <p:spPr>
            <a:xfrm>
              <a:off x="4921772" y="4332158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>
              <p:custDataLst>
                <p:tags r:id="rId129"/>
              </p:custDataLst>
            </p:nvPr>
          </p:nvSpPr>
          <p:spPr>
            <a:xfrm>
              <a:off x="524657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>
              <p:custDataLst>
                <p:tags r:id="rId130"/>
              </p:custDataLst>
            </p:nvPr>
          </p:nvSpPr>
          <p:spPr>
            <a:xfrm>
              <a:off x="1074296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>
              <p:custDataLst>
                <p:tags r:id="rId131"/>
              </p:custDataLst>
            </p:nvPr>
          </p:nvSpPr>
          <p:spPr>
            <a:xfrm>
              <a:off x="1623936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>
              <p:custDataLst>
                <p:tags r:id="rId132"/>
              </p:custDataLst>
            </p:nvPr>
          </p:nvSpPr>
          <p:spPr>
            <a:xfrm>
              <a:off x="2173575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>
              <p:custDataLst>
                <p:tags r:id="rId133"/>
              </p:custDataLst>
            </p:nvPr>
          </p:nvSpPr>
          <p:spPr>
            <a:xfrm>
              <a:off x="2723214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>
              <p:custDataLst>
                <p:tags r:id="rId134"/>
              </p:custDataLst>
            </p:nvPr>
          </p:nvSpPr>
          <p:spPr>
            <a:xfrm>
              <a:off x="3272854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>
              <p:custDataLst>
                <p:tags r:id="rId135"/>
              </p:custDataLst>
            </p:nvPr>
          </p:nvSpPr>
          <p:spPr>
            <a:xfrm>
              <a:off x="3822493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>
              <p:custDataLst>
                <p:tags r:id="rId136"/>
              </p:custDataLst>
            </p:nvPr>
          </p:nvSpPr>
          <p:spPr>
            <a:xfrm>
              <a:off x="4372132" y="4881797"/>
              <a:ext cx="429718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>
              <p:custDataLst>
                <p:tags r:id="rId137"/>
              </p:custDataLst>
            </p:nvPr>
          </p:nvSpPr>
          <p:spPr>
            <a:xfrm>
              <a:off x="4921772" y="4881797"/>
              <a:ext cx="429717" cy="42971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>
              <p:custDataLst>
                <p:tags r:id="rId138"/>
              </p:custDataLst>
            </p:nvPr>
          </p:nvSpPr>
          <p:spPr>
            <a:xfrm>
              <a:off x="524657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>
              <p:custDataLst>
                <p:tags r:id="rId139"/>
              </p:custDataLst>
            </p:nvPr>
          </p:nvSpPr>
          <p:spPr>
            <a:xfrm>
              <a:off x="1074296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>
              <p:custDataLst>
                <p:tags r:id="rId140"/>
              </p:custDataLst>
            </p:nvPr>
          </p:nvSpPr>
          <p:spPr>
            <a:xfrm>
              <a:off x="1623936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>
              <p:custDataLst>
                <p:tags r:id="rId141"/>
              </p:custDataLst>
            </p:nvPr>
          </p:nvSpPr>
          <p:spPr>
            <a:xfrm>
              <a:off x="2173575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>
              <p:custDataLst>
                <p:tags r:id="rId142"/>
              </p:custDataLst>
            </p:nvPr>
          </p:nvSpPr>
          <p:spPr>
            <a:xfrm>
              <a:off x="2723214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>
              <p:custDataLst>
                <p:tags r:id="rId143"/>
              </p:custDataLst>
            </p:nvPr>
          </p:nvSpPr>
          <p:spPr>
            <a:xfrm>
              <a:off x="3272854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>
              <p:custDataLst>
                <p:tags r:id="rId144"/>
              </p:custDataLst>
            </p:nvPr>
          </p:nvSpPr>
          <p:spPr>
            <a:xfrm>
              <a:off x="3822493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>
              <p:custDataLst>
                <p:tags r:id="rId145"/>
              </p:custDataLst>
            </p:nvPr>
          </p:nvSpPr>
          <p:spPr>
            <a:xfrm>
              <a:off x="4372132" y="5431437"/>
              <a:ext cx="429718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>
              <p:custDataLst>
                <p:tags r:id="rId146"/>
              </p:custDataLst>
            </p:nvPr>
          </p:nvSpPr>
          <p:spPr>
            <a:xfrm>
              <a:off x="4921772" y="5431437"/>
              <a:ext cx="429717" cy="4297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7" name="矩形 86"/>
          <p:cNvSpPr/>
          <p:nvPr>
            <p:custDataLst>
              <p:tags r:id="rId2"/>
            </p:custDataLst>
          </p:nvPr>
        </p:nvSpPr>
        <p:spPr>
          <a:xfrm>
            <a:off x="945711" y="1455376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>
            <p:custDataLst>
              <p:tags r:id="rId3"/>
            </p:custDataLst>
          </p:nvPr>
        </p:nvSpPr>
        <p:spPr>
          <a:xfrm>
            <a:off x="1495350" y="1455376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>
            <p:custDataLst>
              <p:tags r:id="rId4"/>
            </p:custDataLst>
          </p:nvPr>
        </p:nvSpPr>
        <p:spPr>
          <a:xfrm>
            <a:off x="2044990" y="1455376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>
            <p:custDataLst>
              <p:tags r:id="rId5"/>
            </p:custDataLst>
          </p:nvPr>
        </p:nvSpPr>
        <p:spPr>
          <a:xfrm>
            <a:off x="2594629" y="1455376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>
            <p:custDataLst>
              <p:tags r:id="rId6"/>
            </p:custDataLst>
          </p:nvPr>
        </p:nvSpPr>
        <p:spPr>
          <a:xfrm>
            <a:off x="3144268" y="1455376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>
            <p:custDataLst>
              <p:tags r:id="rId7"/>
            </p:custDataLst>
          </p:nvPr>
        </p:nvSpPr>
        <p:spPr>
          <a:xfrm>
            <a:off x="3693908" y="1455376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>
            <p:custDataLst>
              <p:tags r:id="rId8"/>
            </p:custDataLst>
          </p:nvPr>
        </p:nvSpPr>
        <p:spPr>
          <a:xfrm>
            <a:off x="4243547" y="1455376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>
            <p:custDataLst>
              <p:tags r:id="rId9"/>
            </p:custDataLst>
          </p:nvPr>
        </p:nvSpPr>
        <p:spPr>
          <a:xfrm>
            <a:off x="4793186" y="1455376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>
            <p:custDataLst>
              <p:tags r:id="rId10"/>
            </p:custDataLst>
          </p:nvPr>
        </p:nvSpPr>
        <p:spPr>
          <a:xfrm>
            <a:off x="945711" y="2005015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>
            <p:custDataLst>
              <p:tags r:id="rId11"/>
            </p:custDataLst>
          </p:nvPr>
        </p:nvSpPr>
        <p:spPr>
          <a:xfrm>
            <a:off x="1495350" y="2005015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>
            <p:custDataLst>
              <p:tags r:id="rId12"/>
            </p:custDataLst>
          </p:nvPr>
        </p:nvSpPr>
        <p:spPr>
          <a:xfrm>
            <a:off x="2044990" y="2005015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>
            <p:custDataLst>
              <p:tags r:id="rId13"/>
            </p:custDataLst>
          </p:nvPr>
        </p:nvSpPr>
        <p:spPr>
          <a:xfrm>
            <a:off x="2594629" y="2005015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>
            <p:custDataLst>
              <p:tags r:id="rId14"/>
            </p:custDataLst>
          </p:nvPr>
        </p:nvSpPr>
        <p:spPr>
          <a:xfrm>
            <a:off x="3144268" y="2005015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>
            <p:custDataLst>
              <p:tags r:id="rId15"/>
            </p:custDataLst>
          </p:nvPr>
        </p:nvSpPr>
        <p:spPr>
          <a:xfrm>
            <a:off x="3693908" y="2005015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>
            <p:custDataLst>
              <p:tags r:id="rId16"/>
            </p:custDataLst>
          </p:nvPr>
        </p:nvSpPr>
        <p:spPr>
          <a:xfrm>
            <a:off x="4243547" y="2005015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>
            <p:custDataLst>
              <p:tags r:id="rId17"/>
            </p:custDataLst>
          </p:nvPr>
        </p:nvSpPr>
        <p:spPr>
          <a:xfrm>
            <a:off x="4793186" y="2005015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>
            <p:custDataLst>
              <p:tags r:id="rId18"/>
            </p:custDataLst>
          </p:nvPr>
        </p:nvSpPr>
        <p:spPr>
          <a:xfrm>
            <a:off x="945711" y="2554655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>
            <p:custDataLst>
              <p:tags r:id="rId19"/>
            </p:custDataLst>
          </p:nvPr>
        </p:nvSpPr>
        <p:spPr>
          <a:xfrm>
            <a:off x="1495350" y="2554655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>
            <p:custDataLst>
              <p:tags r:id="rId20"/>
            </p:custDataLst>
          </p:nvPr>
        </p:nvSpPr>
        <p:spPr>
          <a:xfrm>
            <a:off x="2044990" y="2554655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>
            <p:custDataLst>
              <p:tags r:id="rId21"/>
            </p:custDataLst>
          </p:nvPr>
        </p:nvSpPr>
        <p:spPr>
          <a:xfrm>
            <a:off x="2594629" y="2554655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>
            <p:custDataLst>
              <p:tags r:id="rId22"/>
            </p:custDataLst>
          </p:nvPr>
        </p:nvSpPr>
        <p:spPr>
          <a:xfrm>
            <a:off x="3144268" y="2554655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>
            <p:custDataLst>
              <p:tags r:id="rId23"/>
            </p:custDataLst>
          </p:nvPr>
        </p:nvSpPr>
        <p:spPr>
          <a:xfrm>
            <a:off x="3693908" y="2554655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>
            <p:custDataLst>
              <p:tags r:id="rId24"/>
            </p:custDataLst>
          </p:nvPr>
        </p:nvSpPr>
        <p:spPr>
          <a:xfrm>
            <a:off x="4243547" y="2554655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/>
          <p:cNvSpPr/>
          <p:nvPr>
            <p:custDataLst>
              <p:tags r:id="rId25"/>
            </p:custDataLst>
          </p:nvPr>
        </p:nvSpPr>
        <p:spPr>
          <a:xfrm>
            <a:off x="4793186" y="2554655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>
            <p:custDataLst>
              <p:tags r:id="rId26"/>
            </p:custDataLst>
          </p:nvPr>
        </p:nvSpPr>
        <p:spPr>
          <a:xfrm>
            <a:off x="945711" y="3104294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>
            <p:custDataLst>
              <p:tags r:id="rId27"/>
            </p:custDataLst>
          </p:nvPr>
        </p:nvSpPr>
        <p:spPr>
          <a:xfrm>
            <a:off x="1495350" y="3104294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>
            <p:custDataLst>
              <p:tags r:id="rId28"/>
            </p:custDataLst>
          </p:nvPr>
        </p:nvSpPr>
        <p:spPr>
          <a:xfrm>
            <a:off x="2044990" y="3104294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>
            <p:custDataLst>
              <p:tags r:id="rId29"/>
            </p:custDataLst>
          </p:nvPr>
        </p:nvSpPr>
        <p:spPr>
          <a:xfrm>
            <a:off x="2594629" y="3104294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>
            <p:custDataLst>
              <p:tags r:id="rId30"/>
            </p:custDataLst>
          </p:nvPr>
        </p:nvSpPr>
        <p:spPr>
          <a:xfrm>
            <a:off x="3144268" y="3104294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>
            <p:custDataLst>
              <p:tags r:id="rId31"/>
            </p:custDataLst>
          </p:nvPr>
        </p:nvSpPr>
        <p:spPr>
          <a:xfrm>
            <a:off x="3693908" y="3104294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>
            <p:custDataLst>
              <p:tags r:id="rId32"/>
            </p:custDataLst>
          </p:nvPr>
        </p:nvSpPr>
        <p:spPr>
          <a:xfrm>
            <a:off x="4243547" y="3104294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>
            <p:custDataLst>
              <p:tags r:id="rId33"/>
            </p:custDataLst>
          </p:nvPr>
        </p:nvSpPr>
        <p:spPr>
          <a:xfrm>
            <a:off x="4793186" y="3104294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>
            <p:custDataLst>
              <p:tags r:id="rId34"/>
            </p:custDataLst>
          </p:nvPr>
        </p:nvSpPr>
        <p:spPr>
          <a:xfrm>
            <a:off x="945711" y="3653933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矩形 123"/>
          <p:cNvSpPr/>
          <p:nvPr>
            <p:custDataLst>
              <p:tags r:id="rId35"/>
            </p:custDataLst>
          </p:nvPr>
        </p:nvSpPr>
        <p:spPr>
          <a:xfrm>
            <a:off x="1495350" y="3653933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矩形 124"/>
          <p:cNvSpPr/>
          <p:nvPr>
            <p:custDataLst>
              <p:tags r:id="rId36"/>
            </p:custDataLst>
          </p:nvPr>
        </p:nvSpPr>
        <p:spPr>
          <a:xfrm>
            <a:off x="2044990" y="3653933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>
            <p:custDataLst>
              <p:tags r:id="rId37"/>
            </p:custDataLst>
          </p:nvPr>
        </p:nvSpPr>
        <p:spPr>
          <a:xfrm>
            <a:off x="2594629" y="3653933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>
            <p:custDataLst>
              <p:tags r:id="rId38"/>
            </p:custDataLst>
          </p:nvPr>
        </p:nvSpPr>
        <p:spPr>
          <a:xfrm>
            <a:off x="3144268" y="3653933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>
            <p:custDataLst>
              <p:tags r:id="rId39"/>
            </p:custDataLst>
          </p:nvPr>
        </p:nvSpPr>
        <p:spPr>
          <a:xfrm>
            <a:off x="3693908" y="3653933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矩形 128"/>
          <p:cNvSpPr/>
          <p:nvPr>
            <p:custDataLst>
              <p:tags r:id="rId40"/>
            </p:custDataLst>
          </p:nvPr>
        </p:nvSpPr>
        <p:spPr>
          <a:xfrm>
            <a:off x="4243547" y="3653933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>
            <p:custDataLst>
              <p:tags r:id="rId41"/>
            </p:custDataLst>
          </p:nvPr>
        </p:nvSpPr>
        <p:spPr>
          <a:xfrm>
            <a:off x="4793186" y="3653933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>
            <p:custDataLst>
              <p:tags r:id="rId42"/>
            </p:custDataLst>
          </p:nvPr>
        </p:nvSpPr>
        <p:spPr>
          <a:xfrm>
            <a:off x="945711" y="4203573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>
            <p:custDataLst>
              <p:tags r:id="rId43"/>
            </p:custDataLst>
          </p:nvPr>
        </p:nvSpPr>
        <p:spPr>
          <a:xfrm>
            <a:off x="1495350" y="4203573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>
            <p:custDataLst>
              <p:tags r:id="rId44"/>
            </p:custDataLst>
          </p:nvPr>
        </p:nvSpPr>
        <p:spPr>
          <a:xfrm>
            <a:off x="2044990" y="4203573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>
            <p:custDataLst>
              <p:tags r:id="rId45"/>
            </p:custDataLst>
          </p:nvPr>
        </p:nvSpPr>
        <p:spPr>
          <a:xfrm>
            <a:off x="2594629" y="4203573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>
            <p:custDataLst>
              <p:tags r:id="rId46"/>
            </p:custDataLst>
          </p:nvPr>
        </p:nvSpPr>
        <p:spPr>
          <a:xfrm>
            <a:off x="3144268" y="4203573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>
            <p:custDataLst>
              <p:tags r:id="rId47"/>
            </p:custDataLst>
          </p:nvPr>
        </p:nvSpPr>
        <p:spPr>
          <a:xfrm>
            <a:off x="3693908" y="4203573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>
            <p:custDataLst>
              <p:tags r:id="rId48"/>
            </p:custDataLst>
          </p:nvPr>
        </p:nvSpPr>
        <p:spPr>
          <a:xfrm>
            <a:off x="4243547" y="4203573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>
            <p:custDataLst>
              <p:tags r:id="rId49"/>
            </p:custDataLst>
          </p:nvPr>
        </p:nvSpPr>
        <p:spPr>
          <a:xfrm>
            <a:off x="4793186" y="4203573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矩形 140"/>
          <p:cNvSpPr/>
          <p:nvPr>
            <p:custDataLst>
              <p:tags r:id="rId50"/>
            </p:custDataLst>
          </p:nvPr>
        </p:nvSpPr>
        <p:spPr>
          <a:xfrm>
            <a:off x="945711" y="4753212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矩形 141"/>
          <p:cNvSpPr/>
          <p:nvPr>
            <p:custDataLst>
              <p:tags r:id="rId51"/>
            </p:custDataLst>
          </p:nvPr>
        </p:nvSpPr>
        <p:spPr>
          <a:xfrm>
            <a:off x="1495350" y="4753212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矩形 142"/>
          <p:cNvSpPr/>
          <p:nvPr>
            <p:custDataLst>
              <p:tags r:id="rId52"/>
            </p:custDataLst>
          </p:nvPr>
        </p:nvSpPr>
        <p:spPr>
          <a:xfrm>
            <a:off x="2044990" y="4753212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/>
          <p:cNvSpPr/>
          <p:nvPr>
            <p:custDataLst>
              <p:tags r:id="rId53"/>
            </p:custDataLst>
          </p:nvPr>
        </p:nvSpPr>
        <p:spPr>
          <a:xfrm>
            <a:off x="2594629" y="4753212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矩形 144"/>
          <p:cNvSpPr/>
          <p:nvPr>
            <p:custDataLst>
              <p:tags r:id="rId54"/>
            </p:custDataLst>
          </p:nvPr>
        </p:nvSpPr>
        <p:spPr>
          <a:xfrm>
            <a:off x="3144268" y="4753212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矩形 145"/>
          <p:cNvSpPr/>
          <p:nvPr>
            <p:custDataLst>
              <p:tags r:id="rId55"/>
            </p:custDataLst>
          </p:nvPr>
        </p:nvSpPr>
        <p:spPr>
          <a:xfrm>
            <a:off x="3693908" y="4753212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矩形 146"/>
          <p:cNvSpPr/>
          <p:nvPr>
            <p:custDataLst>
              <p:tags r:id="rId56"/>
            </p:custDataLst>
          </p:nvPr>
        </p:nvSpPr>
        <p:spPr>
          <a:xfrm>
            <a:off x="4243547" y="4753212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矩形 147"/>
          <p:cNvSpPr/>
          <p:nvPr>
            <p:custDataLst>
              <p:tags r:id="rId57"/>
            </p:custDataLst>
          </p:nvPr>
        </p:nvSpPr>
        <p:spPr>
          <a:xfrm>
            <a:off x="4793186" y="4753212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矩形 149"/>
          <p:cNvSpPr/>
          <p:nvPr>
            <p:custDataLst>
              <p:tags r:id="rId58"/>
            </p:custDataLst>
          </p:nvPr>
        </p:nvSpPr>
        <p:spPr>
          <a:xfrm>
            <a:off x="945711" y="5302851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矩形 150"/>
          <p:cNvSpPr/>
          <p:nvPr>
            <p:custDataLst>
              <p:tags r:id="rId59"/>
            </p:custDataLst>
          </p:nvPr>
        </p:nvSpPr>
        <p:spPr>
          <a:xfrm>
            <a:off x="1495350" y="5302851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矩形 151"/>
          <p:cNvSpPr/>
          <p:nvPr>
            <p:custDataLst>
              <p:tags r:id="rId60"/>
            </p:custDataLst>
          </p:nvPr>
        </p:nvSpPr>
        <p:spPr>
          <a:xfrm>
            <a:off x="2044990" y="5302851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矩形 152"/>
          <p:cNvSpPr/>
          <p:nvPr>
            <p:custDataLst>
              <p:tags r:id="rId61"/>
            </p:custDataLst>
          </p:nvPr>
        </p:nvSpPr>
        <p:spPr>
          <a:xfrm>
            <a:off x="2594629" y="5302851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矩形 153"/>
          <p:cNvSpPr/>
          <p:nvPr>
            <p:custDataLst>
              <p:tags r:id="rId62"/>
            </p:custDataLst>
          </p:nvPr>
        </p:nvSpPr>
        <p:spPr>
          <a:xfrm>
            <a:off x="3144268" y="5302851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矩形 154"/>
          <p:cNvSpPr/>
          <p:nvPr>
            <p:custDataLst>
              <p:tags r:id="rId63"/>
            </p:custDataLst>
          </p:nvPr>
        </p:nvSpPr>
        <p:spPr>
          <a:xfrm>
            <a:off x="3693908" y="5302851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矩形 155"/>
          <p:cNvSpPr/>
          <p:nvPr>
            <p:custDataLst>
              <p:tags r:id="rId64"/>
            </p:custDataLst>
          </p:nvPr>
        </p:nvSpPr>
        <p:spPr>
          <a:xfrm>
            <a:off x="4243547" y="5302851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矩形 156"/>
          <p:cNvSpPr/>
          <p:nvPr>
            <p:custDataLst>
              <p:tags r:id="rId65"/>
            </p:custDataLst>
          </p:nvPr>
        </p:nvSpPr>
        <p:spPr>
          <a:xfrm>
            <a:off x="4793186" y="5302851"/>
            <a:ext cx="137248" cy="137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3ADD9EBC-0F39-4E52-BE35-223A796A44A9}"/>
              </a:ext>
            </a:extLst>
          </p:cNvPr>
          <p:cNvSpPr/>
          <p:nvPr/>
        </p:nvSpPr>
        <p:spPr>
          <a:xfrm>
            <a:off x="3063240" y="6320790"/>
            <a:ext cx="2811780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無輪廓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6003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57"/>
          <p:cNvSpPr/>
          <p:nvPr/>
        </p:nvSpPr>
        <p:spPr>
          <a:xfrm>
            <a:off x="95000" y="665017"/>
            <a:ext cx="5735783" cy="56051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錯覺</a:t>
            </a:r>
          </a:p>
        </p:txBody>
      </p:sp>
      <p:grpSp>
        <p:nvGrpSpPr>
          <p:cNvPr id="85" name="群組 84"/>
          <p:cNvGrpSpPr/>
          <p:nvPr/>
        </p:nvGrpSpPr>
        <p:grpSpPr>
          <a:xfrm>
            <a:off x="524657" y="1034322"/>
            <a:ext cx="4826832" cy="4826832"/>
            <a:chOff x="524657" y="1034322"/>
            <a:chExt cx="4826832" cy="4826832"/>
          </a:xfrm>
        </p:grpSpPr>
        <p:sp>
          <p:nvSpPr>
            <p:cNvPr id="4" name="矩形 3"/>
            <p:cNvSpPr/>
            <p:nvPr>
              <p:custDataLst>
                <p:tags r:id="rId66"/>
              </p:custDataLst>
            </p:nvPr>
          </p:nvSpPr>
          <p:spPr>
            <a:xfrm>
              <a:off x="524657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>
              <p:custDataLst>
                <p:tags r:id="rId67"/>
              </p:custDataLst>
            </p:nvPr>
          </p:nvSpPr>
          <p:spPr>
            <a:xfrm>
              <a:off x="1074296" y="1034322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>
              <p:custDataLst>
                <p:tags r:id="rId68"/>
              </p:custDataLst>
            </p:nvPr>
          </p:nvSpPr>
          <p:spPr>
            <a:xfrm>
              <a:off x="1623936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>
              <p:custDataLst>
                <p:tags r:id="rId69"/>
              </p:custDataLst>
            </p:nvPr>
          </p:nvSpPr>
          <p:spPr>
            <a:xfrm>
              <a:off x="2173575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>
              <p:custDataLst>
                <p:tags r:id="rId70"/>
              </p:custDataLst>
            </p:nvPr>
          </p:nvSpPr>
          <p:spPr>
            <a:xfrm>
              <a:off x="2723214" y="1034322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>
              <p:custDataLst>
                <p:tags r:id="rId71"/>
              </p:custDataLst>
            </p:nvPr>
          </p:nvSpPr>
          <p:spPr>
            <a:xfrm>
              <a:off x="3272854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>
              <p:custDataLst>
                <p:tags r:id="rId72"/>
              </p:custDataLst>
            </p:nvPr>
          </p:nvSpPr>
          <p:spPr>
            <a:xfrm>
              <a:off x="3822493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>
              <p:custDataLst>
                <p:tags r:id="rId73"/>
              </p:custDataLst>
            </p:nvPr>
          </p:nvSpPr>
          <p:spPr>
            <a:xfrm>
              <a:off x="4372132" y="1034322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>
              <p:custDataLst>
                <p:tags r:id="rId74"/>
              </p:custDataLst>
            </p:nvPr>
          </p:nvSpPr>
          <p:spPr>
            <a:xfrm>
              <a:off x="4921772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>
              <p:custDataLst>
                <p:tags r:id="rId75"/>
              </p:custDataLst>
            </p:nvPr>
          </p:nvSpPr>
          <p:spPr>
            <a:xfrm>
              <a:off x="524657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>
              <p:custDataLst>
                <p:tags r:id="rId76"/>
              </p:custDataLst>
            </p:nvPr>
          </p:nvSpPr>
          <p:spPr>
            <a:xfrm>
              <a:off x="1074296" y="1583961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>
              <p:custDataLst>
                <p:tags r:id="rId77"/>
              </p:custDataLst>
            </p:nvPr>
          </p:nvSpPr>
          <p:spPr>
            <a:xfrm>
              <a:off x="1623936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>
              <p:custDataLst>
                <p:tags r:id="rId78"/>
              </p:custDataLst>
            </p:nvPr>
          </p:nvSpPr>
          <p:spPr>
            <a:xfrm>
              <a:off x="2173575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>
              <p:custDataLst>
                <p:tags r:id="rId79"/>
              </p:custDataLst>
            </p:nvPr>
          </p:nvSpPr>
          <p:spPr>
            <a:xfrm>
              <a:off x="2723214" y="1583961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>
              <p:custDataLst>
                <p:tags r:id="rId80"/>
              </p:custDataLst>
            </p:nvPr>
          </p:nvSpPr>
          <p:spPr>
            <a:xfrm>
              <a:off x="3272854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>
              <p:custDataLst>
                <p:tags r:id="rId81"/>
              </p:custDataLst>
            </p:nvPr>
          </p:nvSpPr>
          <p:spPr>
            <a:xfrm>
              <a:off x="3822493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>
              <p:custDataLst>
                <p:tags r:id="rId82"/>
              </p:custDataLst>
            </p:nvPr>
          </p:nvSpPr>
          <p:spPr>
            <a:xfrm>
              <a:off x="4372132" y="1583961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>
              <p:custDataLst>
                <p:tags r:id="rId83"/>
              </p:custDataLst>
            </p:nvPr>
          </p:nvSpPr>
          <p:spPr>
            <a:xfrm>
              <a:off x="4921772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>
              <p:custDataLst>
                <p:tags r:id="rId84"/>
              </p:custDataLst>
            </p:nvPr>
          </p:nvSpPr>
          <p:spPr>
            <a:xfrm>
              <a:off x="524657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>
              <p:custDataLst>
                <p:tags r:id="rId85"/>
              </p:custDataLst>
            </p:nvPr>
          </p:nvSpPr>
          <p:spPr>
            <a:xfrm>
              <a:off x="1074296" y="2133601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>
              <p:custDataLst>
                <p:tags r:id="rId86"/>
              </p:custDataLst>
            </p:nvPr>
          </p:nvSpPr>
          <p:spPr>
            <a:xfrm>
              <a:off x="1623936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>
              <p:custDataLst>
                <p:tags r:id="rId87"/>
              </p:custDataLst>
            </p:nvPr>
          </p:nvSpPr>
          <p:spPr>
            <a:xfrm>
              <a:off x="2173575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>
              <p:custDataLst>
                <p:tags r:id="rId88"/>
              </p:custDataLst>
            </p:nvPr>
          </p:nvSpPr>
          <p:spPr>
            <a:xfrm>
              <a:off x="2723214" y="2133601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>
              <p:custDataLst>
                <p:tags r:id="rId89"/>
              </p:custDataLst>
            </p:nvPr>
          </p:nvSpPr>
          <p:spPr>
            <a:xfrm>
              <a:off x="3272854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>
              <p:custDataLst>
                <p:tags r:id="rId90"/>
              </p:custDataLst>
            </p:nvPr>
          </p:nvSpPr>
          <p:spPr>
            <a:xfrm>
              <a:off x="3822493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>
              <p:custDataLst>
                <p:tags r:id="rId91"/>
              </p:custDataLst>
            </p:nvPr>
          </p:nvSpPr>
          <p:spPr>
            <a:xfrm>
              <a:off x="4372132" y="2133601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>
              <p:custDataLst>
                <p:tags r:id="rId92"/>
              </p:custDataLst>
            </p:nvPr>
          </p:nvSpPr>
          <p:spPr>
            <a:xfrm>
              <a:off x="4921772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>
              <p:custDataLst>
                <p:tags r:id="rId93"/>
              </p:custDataLst>
            </p:nvPr>
          </p:nvSpPr>
          <p:spPr>
            <a:xfrm>
              <a:off x="524657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>
              <p:custDataLst>
                <p:tags r:id="rId94"/>
              </p:custDataLst>
            </p:nvPr>
          </p:nvSpPr>
          <p:spPr>
            <a:xfrm>
              <a:off x="1074296" y="2683240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>
              <p:custDataLst>
                <p:tags r:id="rId95"/>
              </p:custDataLst>
            </p:nvPr>
          </p:nvSpPr>
          <p:spPr>
            <a:xfrm>
              <a:off x="1623936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>
              <p:custDataLst>
                <p:tags r:id="rId96"/>
              </p:custDataLst>
            </p:nvPr>
          </p:nvSpPr>
          <p:spPr>
            <a:xfrm>
              <a:off x="2173575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>
              <p:custDataLst>
                <p:tags r:id="rId97"/>
              </p:custDataLst>
            </p:nvPr>
          </p:nvSpPr>
          <p:spPr>
            <a:xfrm>
              <a:off x="2723214" y="2683240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>
              <p:custDataLst>
                <p:tags r:id="rId98"/>
              </p:custDataLst>
            </p:nvPr>
          </p:nvSpPr>
          <p:spPr>
            <a:xfrm>
              <a:off x="3272854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>
              <p:custDataLst>
                <p:tags r:id="rId99"/>
              </p:custDataLst>
            </p:nvPr>
          </p:nvSpPr>
          <p:spPr>
            <a:xfrm>
              <a:off x="3822493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>
              <p:custDataLst>
                <p:tags r:id="rId100"/>
              </p:custDataLst>
            </p:nvPr>
          </p:nvSpPr>
          <p:spPr>
            <a:xfrm>
              <a:off x="4372132" y="2683240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>
              <p:custDataLst>
                <p:tags r:id="rId101"/>
              </p:custDataLst>
            </p:nvPr>
          </p:nvSpPr>
          <p:spPr>
            <a:xfrm>
              <a:off x="4921772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>
              <p:custDataLst>
                <p:tags r:id="rId102"/>
              </p:custDataLst>
            </p:nvPr>
          </p:nvSpPr>
          <p:spPr>
            <a:xfrm>
              <a:off x="524657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>
              <p:custDataLst>
                <p:tags r:id="rId103"/>
              </p:custDataLst>
            </p:nvPr>
          </p:nvSpPr>
          <p:spPr>
            <a:xfrm>
              <a:off x="1074296" y="3232879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>
              <p:custDataLst>
                <p:tags r:id="rId104"/>
              </p:custDataLst>
            </p:nvPr>
          </p:nvSpPr>
          <p:spPr>
            <a:xfrm>
              <a:off x="1623936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>
              <p:custDataLst>
                <p:tags r:id="rId105"/>
              </p:custDataLst>
            </p:nvPr>
          </p:nvSpPr>
          <p:spPr>
            <a:xfrm>
              <a:off x="2173575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>
              <p:custDataLst>
                <p:tags r:id="rId106"/>
              </p:custDataLst>
            </p:nvPr>
          </p:nvSpPr>
          <p:spPr>
            <a:xfrm>
              <a:off x="2723214" y="3232879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>
              <p:custDataLst>
                <p:tags r:id="rId107"/>
              </p:custDataLst>
            </p:nvPr>
          </p:nvSpPr>
          <p:spPr>
            <a:xfrm>
              <a:off x="3272854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>
              <p:custDataLst>
                <p:tags r:id="rId108"/>
              </p:custDataLst>
            </p:nvPr>
          </p:nvSpPr>
          <p:spPr>
            <a:xfrm>
              <a:off x="3822493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>
              <p:custDataLst>
                <p:tags r:id="rId109"/>
              </p:custDataLst>
            </p:nvPr>
          </p:nvSpPr>
          <p:spPr>
            <a:xfrm>
              <a:off x="4372132" y="3232879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>
              <p:custDataLst>
                <p:tags r:id="rId110"/>
              </p:custDataLst>
            </p:nvPr>
          </p:nvSpPr>
          <p:spPr>
            <a:xfrm>
              <a:off x="4921772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>
              <p:custDataLst>
                <p:tags r:id="rId111"/>
              </p:custDataLst>
            </p:nvPr>
          </p:nvSpPr>
          <p:spPr>
            <a:xfrm>
              <a:off x="524657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>
              <p:custDataLst>
                <p:tags r:id="rId112"/>
              </p:custDataLst>
            </p:nvPr>
          </p:nvSpPr>
          <p:spPr>
            <a:xfrm>
              <a:off x="1074296" y="3782519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>
              <p:custDataLst>
                <p:tags r:id="rId113"/>
              </p:custDataLst>
            </p:nvPr>
          </p:nvSpPr>
          <p:spPr>
            <a:xfrm>
              <a:off x="1623936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>
              <p:custDataLst>
                <p:tags r:id="rId114"/>
              </p:custDataLst>
            </p:nvPr>
          </p:nvSpPr>
          <p:spPr>
            <a:xfrm>
              <a:off x="2173575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>
              <p:custDataLst>
                <p:tags r:id="rId115"/>
              </p:custDataLst>
            </p:nvPr>
          </p:nvSpPr>
          <p:spPr>
            <a:xfrm>
              <a:off x="2723214" y="3782519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>
              <p:custDataLst>
                <p:tags r:id="rId116"/>
              </p:custDataLst>
            </p:nvPr>
          </p:nvSpPr>
          <p:spPr>
            <a:xfrm>
              <a:off x="3272854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>
              <p:custDataLst>
                <p:tags r:id="rId117"/>
              </p:custDataLst>
            </p:nvPr>
          </p:nvSpPr>
          <p:spPr>
            <a:xfrm>
              <a:off x="3822493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>
              <p:custDataLst>
                <p:tags r:id="rId118"/>
              </p:custDataLst>
            </p:nvPr>
          </p:nvSpPr>
          <p:spPr>
            <a:xfrm>
              <a:off x="4372132" y="3782519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>
              <p:custDataLst>
                <p:tags r:id="rId119"/>
              </p:custDataLst>
            </p:nvPr>
          </p:nvSpPr>
          <p:spPr>
            <a:xfrm>
              <a:off x="4921772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>
              <p:custDataLst>
                <p:tags r:id="rId120"/>
              </p:custDataLst>
            </p:nvPr>
          </p:nvSpPr>
          <p:spPr>
            <a:xfrm>
              <a:off x="524657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>
              <p:custDataLst>
                <p:tags r:id="rId121"/>
              </p:custDataLst>
            </p:nvPr>
          </p:nvSpPr>
          <p:spPr>
            <a:xfrm>
              <a:off x="1074296" y="4332158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>
              <p:custDataLst>
                <p:tags r:id="rId122"/>
              </p:custDataLst>
            </p:nvPr>
          </p:nvSpPr>
          <p:spPr>
            <a:xfrm>
              <a:off x="1623936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>
              <p:custDataLst>
                <p:tags r:id="rId123"/>
              </p:custDataLst>
            </p:nvPr>
          </p:nvSpPr>
          <p:spPr>
            <a:xfrm>
              <a:off x="2173575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>
              <p:custDataLst>
                <p:tags r:id="rId124"/>
              </p:custDataLst>
            </p:nvPr>
          </p:nvSpPr>
          <p:spPr>
            <a:xfrm>
              <a:off x="2723214" y="4332158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>
              <p:custDataLst>
                <p:tags r:id="rId125"/>
              </p:custDataLst>
            </p:nvPr>
          </p:nvSpPr>
          <p:spPr>
            <a:xfrm>
              <a:off x="3272854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>
              <p:custDataLst>
                <p:tags r:id="rId126"/>
              </p:custDataLst>
            </p:nvPr>
          </p:nvSpPr>
          <p:spPr>
            <a:xfrm>
              <a:off x="3822493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>
              <p:custDataLst>
                <p:tags r:id="rId127"/>
              </p:custDataLst>
            </p:nvPr>
          </p:nvSpPr>
          <p:spPr>
            <a:xfrm>
              <a:off x="4372132" y="4332158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>
              <p:custDataLst>
                <p:tags r:id="rId128"/>
              </p:custDataLst>
            </p:nvPr>
          </p:nvSpPr>
          <p:spPr>
            <a:xfrm>
              <a:off x="4921772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>
              <p:custDataLst>
                <p:tags r:id="rId129"/>
              </p:custDataLst>
            </p:nvPr>
          </p:nvSpPr>
          <p:spPr>
            <a:xfrm>
              <a:off x="524657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>
              <p:custDataLst>
                <p:tags r:id="rId130"/>
              </p:custDataLst>
            </p:nvPr>
          </p:nvSpPr>
          <p:spPr>
            <a:xfrm>
              <a:off x="1074296" y="4881797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>
              <p:custDataLst>
                <p:tags r:id="rId131"/>
              </p:custDataLst>
            </p:nvPr>
          </p:nvSpPr>
          <p:spPr>
            <a:xfrm>
              <a:off x="1623936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>
              <p:custDataLst>
                <p:tags r:id="rId132"/>
              </p:custDataLst>
            </p:nvPr>
          </p:nvSpPr>
          <p:spPr>
            <a:xfrm>
              <a:off x="2173575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>
              <p:custDataLst>
                <p:tags r:id="rId133"/>
              </p:custDataLst>
            </p:nvPr>
          </p:nvSpPr>
          <p:spPr>
            <a:xfrm>
              <a:off x="2723214" y="4881797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>
              <p:custDataLst>
                <p:tags r:id="rId134"/>
              </p:custDataLst>
            </p:nvPr>
          </p:nvSpPr>
          <p:spPr>
            <a:xfrm>
              <a:off x="3272854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>
              <p:custDataLst>
                <p:tags r:id="rId135"/>
              </p:custDataLst>
            </p:nvPr>
          </p:nvSpPr>
          <p:spPr>
            <a:xfrm>
              <a:off x="3822493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>
              <p:custDataLst>
                <p:tags r:id="rId136"/>
              </p:custDataLst>
            </p:nvPr>
          </p:nvSpPr>
          <p:spPr>
            <a:xfrm>
              <a:off x="4372132" y="4881797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>
              <p:custDataLst>
                <p:tags r:id="rId137"/>
              </p:custDataLst>
            </p:nvPr>
          </p:nvSpPr>
          <p:spPr>
            <a:xfrm>
              <a:off x="4921772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>
              <p:custDataLst>
                <p:tags r:id="rId138"/>
              </p:custDataLst>
            </p:nvPr>
          </p:nvSpPr>
          <p:spPr>
            <a:xfrm>
              <a:off x="524657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>
              <p:custDataLst>
                <p:tags r:id="rId139"/>
              </p:custDataLst>
            </p:nvPr>
          </p:nvSpPr>
          <p:spPr>
            <a:xfrm>
              <a:off x="1074296" y="5431437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>
              <p:custDataLst>
                <p:tags r:id="rId140"/>
              </p:custDataLst>
            </p:nvPr>
          </p:nvSpPr>
          <p:spPr>
            <a:xfrm>
              <a:off x="1623936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>
              <p:custDataLst>
                <p:tags r:id="rId141"/>
              </p:custDataLst>
            </p:nvPr>
          </p:nvSpPr>
          <p:spPr>
            <a:xfrm>
              <a:off x="2173575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>
              <p:custDataLst>
                <p:tags r:id="rId142"/>
              </p:custDataLst>
            </p:nvPr>
          </p:nvSpPr>
          <p:spPr>
            <a:xfrm>
              <a:off x="2723214" y="5431437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>
              <p:custDataLst>
                <p:tags r:id="rId143"/>
              </p:custDataLst>
            </p:nvPr>
          </p:nvSpPr>
          <p:spPr>
            <a:xfrm>
              <a:off x="3272854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>
              <p:custDataLst>
                <p:tags r:id="rId144"/>
              </p:custDataLst>
            </p:nvPr>
          </p:nvSpPr>
          <p:spPr>
            <a:xfrm>
              <a:off x="3822493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>
              <p:custDataLst>
                <p:tags r:id="rId145"/>
              </p:custDataLst>
            </p:nvPr>
          </p:nvSpPr>
          <p:spPr>
            <a:xfrm>
              <a:off x="4372132" y="5431437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>
              <p:custDataLst>
                <p:tags r:id="rId146"/>
              </p:custDataLst>
            </p:nvPr>
          </p:nvSpPr>
          <p:spPr>
            <a:xfrm>
              <a:off x="4921772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945711" y="1455376"/>
            <a:ext cx="3984723" cy="3984723"/>
            <a:chOff x="945711" y="1455376"/>
            <a:chExt cx="3984723" cy="3984723"/>
          </a:xfrm>
        </p:grpSpPr>
        <p:sp>
          <p:nvSpPr>
            <p:cNvPr id="87" name="矩形 86"/>
            <p:cNvSpPr/>
            <p:nvPr>
              <p:custDataLst>
                <p:tags r:id="rId2"/>
              </p:custDataLst>
            </p:nvPr>
          </p:nvSpPr>
          <p:spPr>
            <a:xfrm>
              <a:off x="945711" y="1455376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>
              <p:custDataLst>
                <p:tags r:id="rId3"/>
              </p:custDataLst>
            </p:nvPr>
          </p:nvSpPr>
          <p:spPr>
            <a:xfrm>
              <a:off x="1495350" y="1455376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>
              <p:custDataLst>
                <p:tags r:id="rId4"/>
              </p:custDataLst>
            </p:nvPr>
          </p:nvSpPr>
          <p:spPr>
            <a:xfrm>
              <a:off x="2044990" y="1455376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>
              <p:custDataLst>
                <p:tags r:id="rId5"/>
              </p:custDataLst>
            </p:nvPr>
          </p:nvSpPr>
          <p:spPr>
            <a:xfrm>
              <a:off x="2594629" y="1455376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>
              <p:custDataLst>
                <p:tags r:id="rId6"/>
              </p:custDataLst>
            </p:nvPr>
          </p:nvSpPr>
          <p:spPr>
            <a:xfrm>
              <a:off x="3144268" y="1455376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>
              <p:custDataLst>
                <p:tags r:id="rId7"/>
              </p:custDataLst>
            </p:nvPr>
          </p:nvSpPr>
          <p:spPr>
            <a:xfrm>
              <a:off x="3693908" y="1455376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>
              <p:custDataLst>
                <p:tags r:id="rId8"/>
              </p:custDataLst>
            </p:nvPr>
          </p:nvSpPr>
          <p:spPr>
            <a:xfrm>
              <a:off x="4243547" y="1455376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>
              <p:custDataLst>
                <p:tags r:id="rId9"/>
              </p:custDataLst>
            </p:nvPr>
          </p:nvSpPr>
          <p:spPr>
            <a:xfrm>
              <a:off x="4793186" y="1455376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/>
            <p:cNvSpPr/>
            <p:nvPr>
              <p:custDataLst>
                <p:tags r:id="rId10"/>
              </p:custDataLst>
            </p:nvPr>
          </p:nvSpPr>
          <p:spPr>
            <a:xfrm>
              <a:off x="945711" y="2005015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>
              <p:custDataLst>
                <p:tags r:id="rId11"/>
              </p:custDataLst>
            </p:nvPr>
          </p:nvSpPr>
          <p:spPr>
            <a:xfrm>
              <a:off x="1495350" y="2005015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>
              <p:custDataLst>
                <p:tags r:id="rId12"/>
              </p:custDataLst>
            </p:nvPr>
          </p:nvSpPr>
          <p:spPr>
            <a:xfrm>
              <a:off x="2044990" y="2005015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>
              <p:custDataLst>
                <p:tags r:id="rId13"/>
              </p:custDataLst>
            </p:nvPr>
          </p:nvSpPr>
          <p:spPr>
            <a:xfrm>
              <a:off x="2594629" y="2005015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/>
            <p:cNvSpPr/>
            <p:nvPr>
              <p:custDataLst>
                <p:tags r:id="rId14"/>
              </p:custDataLst>
            </p:nvPr>
          </p:nvSpPr>
          <p:spPr>
            <a:xfrm>
              <a:off x="3144268" y="2005015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>
              <p:custDataLst>
                <p:tags r:id="rId15"/>
              </p:custDataLst>
            </p:nvPr>
          </p:nvSpPr>
          <p:spPr>
            <a:xfrm>
              <a:off x="3693908" y="2005015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>
              <p:custDataLst>
                <p:tags r:id="rId16"/>
              </p:custDataLst>
            </p:nvPr>
          </p:nvSpPr>
          <p:spPr>
            <a:xfrm>
              <a:off x="4243547" y="2005015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 102"/>
            <p:cNvSpPr/>
            <p:nvPr>
              <p:custDataLst>
                <p:tags r:id="rId17"/>
              </p:custDataLst>
            </p:nvPr>
          </p:nvSpPr>
          <p:spPr>
            <a:xfrm>
              <a:off x="4793186" y="2005015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>
              <p:custDataLst>
                <p:tags r:id="rId18"/>
              </p:custDataLst>
            </p:nvPr>
          </p:nvSpPr>
          <p:spPr>
            <a:xfrm>
              <a:off x="945711" y="2554655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 105"/>
            <p:cNvSpPr/>
            <p:nvPr>
              <p:custDataLst>
                <p:tags r:id="rId19"/>
              </p:custDataLst>
            </p:nvPr>
          </p:nvSpPr>
          <p:spPr>
            <a:xfrm>
              <a:off x="1495350" y="2554655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/>
            <p:cNvSpPr/>
            <p:nvPr>
              <p:custDataLst>
                <p:tags r:id="rId20"/>
              </p:custDataLst>
            </p:nvPr>
          </p:nvSpPr>
          <p:spPr>
            <a:xfrm>
              <a:off x="2044990" y="2554655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>
              <p:custDataLst>
                <p:tags r:id="rId21"/>
              </p:custDataLst>
            </p:nvPr>
          </p:nvSpPr>
          <p:spPr>
            <a:xfrm>
              <a:off x="2594629" y="2554655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>
              <p:custDataLst>
                <p:tags r:id="rId22"/>
              </p:custDataLst>
            </p:nvPr>
          </p:nvSpPr>
          <p:spPr>
            <a:xfrm>
              <a:off x="3144268" y="2554655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 109"/>
            <p:cNvSpPr/>
            <p:nvPr>
              <p:custDataLst>
                <p:tags r:id="rId23"/>
              </p:custDataLst>
            </p:nvPr>
          </p:nvSpPr>
          <p:spPr>
            <a:xfrm>
              <a:off x="3693908" y="2554655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/>
            <p:cNvSpPr/>
            <p:nvPr>
              <p:custDataLst>
                <p:tags r:id="rId24"/>
              </p:custDataLst>
            </p:nvPr>
          </p:nvSpPr>
          <p:spPr>
            <a:xfrm>
              <a:off x="4243547" y="2554655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>
              <p:custDataLst>
                <p:tags r:id="rId25"/>
              </p:custDataLst>
            </p:nvPr>
          </p:nvSpPr>
          <p:spPr>
            <a:xfrm>
              <a:off x="4793186" y="2554655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/>
            <p:cNvSpPr/>
            <p:nvPr>
              <p:custDataLst>
                <p:tags r:id="rId26"/>
              </p:custDataLst>
            </p:nvPr>
          </p:nvSpPr>
          <p:spPr>
            <a:xfrm>
              <a:off x="945711" y="3104294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/>
            <p:cNvSpPr/>
            <p:nvPr>
              <p:custDataLst>
                <p:tags r:id="rId27"/>
              </p:custDataLst>
            </p:nvPr>
          </p:nvSpPr>
          <p:spPr>
            <a:xfrm>
              <a:off x="1495350" y="3104294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/>
            <p:cNvSpPr/>
            <p:nvPr>
              <p:custDataLst>
                <p:tags r:id="rId28"/>
              </p:custDataLst>
            </p:nvPr>
          </p:nvSpPr>
          <p:spPr>
            <a:xfrm>
              <a:off x="2044990" y="3104294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>
              <p:custDataLst>
                <p:tags r:id="rId29"/>
              </p:custDataLst>
            </p:nvPr>
          </p:nvSpPr>
          <p:spPr>
            <a:xfrm>
              <a:off x="2594629" y="3104294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/>
            <p:cNvSpPr/>
            <p:nvPr>
              <p:custDataLst>
                <p:tags r:id="rId30"/>
              </p:custDataLst>
            </p:nvPr>
          </p:nvSpPr>
          <p:spPr>
            <a:xfrm>
              <a:off x="3144268" y="3104294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矩形 118"/>
            <p:cNvSpPr/>
            <p:nvPr>
              <p:custDataLst>
                <p:tags r:id="rId31"/>
              </p:custDataLst>
            </p:nvPr>
          </p:nvSpPr>
          <p:spPr>
            <a:xfrm>
              <a:off x="3693908" y="3104294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矩形 119"/>
            <p:cNvSpPr/>
            <p:nvPr>
              <p:custDataLst>
                <p:tags r:id="rId32"/>
              </p:custDataLst>
            </p:nvPr>
          </p:nvSpPr>
          <p:spPr>
            <a:xfrm>
              <a:off x="4243547" y="3104294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>
              <p:custDataLst>
                <p:tags r:id="rId33"/>
              </p:custDataLst>
            </p:nvPr>
          </p:nvSpPr>
          <p:spPr>
            <a:xfrm>
              <a:off x="4793186" y="3104294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>
              <p:custDataLst>
                <p:tags r:id="rId34"/>
              </p:custDataLst>
            </p:nvPr>
          </p:nvSpPr>
          <p:spPr>
            <a:xfrm>
              <a:off x="945711" y="3653933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>
              <p:custDataLst>
                <p:tags r:id="rId35"/>
              </p:custDataLst>
            </p:nvPr>
          </p:nvSpPr>
          <p:spPr>
            <a:xfrm>
              <a:off x="1495350" y="3653933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>
              <p:custDataLst>
                <p:tags r:id="rId36"/>
              </p:custDataLst>
            </p:nvPr>
          </p:nvSpPr>
          <p:spPr>
            <a:xfrm>
              <a:off x="2044990" y="3653933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矩形 125"/>
            <p:cNvSpPr/>
            <p:nvPr>
              <p:custDataLst>
                <p:tags r:id="rId37"/>
              </p:custDataLst>
            </p:nvPr>
          </p:nvSpPr>
          <p:spPr>
            <a:xfrm>
              <a:off x="2594629" y="3653933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>
              <p:custDataLst>
                <p:tags r:id="rId38"/>
              </p:custDataLst>
            </p:nvPr>
          </p:nvSpPr>
          <p:spPr>
            <a:xfrm>
              <a:off x="3144268" y="3653933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/>
            <p:cNvSpPr/>
            <p:nvPr>
              <p:custDataLst>
                <p:tags r:id="rId39"/>
              </p:custDataLst>
            </p:nvPr>
          </p:nvSpPr>
          <p:spPr>
            <a:xfrm>
              <a:off x="3693908" y="3653933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/>
            <p:cNvSpPr/>
            <p:nvPr>
              <p:custDataLst>
                <p:tags r:id="rId40"/>
              </p:custDataLst>
            </p:nvPr>
          </p:nvSpPr>
          <p:spPr>
            <a:xfrm>
              <a:off x="4243547" y="3653933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/>
            <p:cNvSpPr/>
            <p:nvPr>
              <p:custDataLst>
                <p:tags r:id="rId41"/>
              </p:custDataLst>
            </p:nvPr>
          </p:nvSpPr>
          <p:spPr>
            <a:xfrm>
              <a:off x="4793186" y="3653933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 131"/>
            <p:cNvSpPr/>
            <p:nvPr>
              <p:custDataLst>
                <p:tags r:id="rId42"/>
              </p:custDataLst>
            </p:nvPr>
          </p:nvSpPr>
          <p:spPr>
            <a:xfrm>
              <a:off x="945711" y="4203573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/>
            <p:cNvSpPr/>
            <p:nvPr>
              <p:custDataLst>
                <p:tags r:id="rId43"/>
              </p:custDataLst>
            </p:nvPr>
          </p:nvSpPr>
          <p:spPr>
            <a:xfrm>
              <a:off x="1495350" y="4203573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/>
            <p:cNvSpPr/>
            <p:nvPr>
              <p:custDataLst>
                <p:tags r:id="rId44"/>
              </p:custDataLst>
            </p:nvPr>
          </p:nvSpPr>
          <p:spPr>
            <a:xfrm>
              <a:off x="2044990" y="4203573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/>
            <p:cNvSpPr/>
            <p:nvPr>
              <p:custDataLst>
                <p:tags r:id="rId45"/>
              </p:custDataLst>
            </p:nvPr>
          </p:nvSpPr>
          <p:spPr>
            <a:xfrm>
              <a:off x="2594629" y="4203573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/>
            <p:cNvSpPr/>
            <p:nvPr>
              <p:custDataLst>
                <p:tags r:id="rId46"/>
              </p:custDataLst>
            </p:nvPr>
          </p:nvSpPr>
          <p:spPr>
            <a:xfrm>
              <a:off x="3144268" y="4203573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/>
            <p:cNvSpPr/>
            <p:nvPr>
              <p:custDataLst>
                <p:tags r:id="rId47"/>
              </p:custDataLst>
            </p:nvPr>
          </p:nvSpPr>
          <p:spPr>
            <a:xfrm>
              <a:off x="3693908" y="4203573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/>
            <p:cNvSpPr/>
            <p:nvPr>
              <p:custDataLst>
                <p:tags r:id="rId48"/>
              </p:custDataLst>
            </p:nvPr>
          </p:nvSpPr>
          <p:spPr>
            <a:xfrm>
              <a:off x="4243547" y="4203573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/>
            <p:cNvSpPr/>
            <p:nvPr>
              <p:custDataLst>
                <p:tags r:id="rId49"/>
              </p:custDataLst>
            </p:nvPr>
          </p:nvSpPr>
          <p:spPr>
            <a:xfrm>
              <a:off x="4793186" y="4203573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/>
            <p:cNvSpPr/>
            <p:nvPr>
              <p:custDataLst>
                <p:tags r:id="rId50"/>
              </p:custDataLst>
            </p:nvPr>
          </p:nvSpPr>
          <p:spPr>
            <a:xfrm>
              <a:off x="945711" y="4753212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>
              <p:custDataLst>
                <p:tags r:id="rId51"/>
              </p:custDataLst>
            </p:nvPr>
          </p:nvSpPr>
          <p:spPr>
            <a:xfrm>
              <a:off x="1495350" y="4753212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/>
            <p:cNvSpPr/>
            <p:nvPr>
              <p:custDataLst>
                <p:tags r:id="rId52"/>
              </p:custDataLst>
            </p:nvPr>
          </p:nvSpPr>
          <p:spPr>
            <a:xfrm>
              <a:off x="2044990" y="4753212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>
              <p:custDataLst>
                <p:tags r:id="rId53"/>
              </p:custDataLst>
            </p:nvPr>
          </p:nvSpPr>
          <p:spPr>
            <a:xfrm>
              <a:off x="2594629" y="4753212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>
              <p:custDataLst>
                <p:tags r:id="rId54"/>
              </p:custDataLst>
            </p:nvPr>
          </p:nvSpPr>
          <p:spPr>
            <a:xfrm>
              <a:off x="3144268" y="4753212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/>
            <p:cNvSpPr/>
            <p:nvPr>
              <p:custDataLst>
                <p:tags r:id="rId55"/>
              </p:custDataLst>
            </p:nvPr>
          </p:nvSpPr>
          <p:spPr>
            <a:xfrm>
              <a:off x="3693908" y="4753212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>
              <p:custDataLst>
                <p:tags r:id="rId56"/>
              </p:custDataLst>
            </p:nvPr>
          </p:nvSpPr>
          <p:spPr>
            <a:xfrm>
              <a:off x="4243547" y="4753212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>
              <p:custDataLst>
                <p:tags r:id="rId57"/>
              </p:custDataLst>
            </p:nvPr>
          </p:nvSpPr>
          <p:spPr>
            <a:xfrm>
              <a:off x="4793186" y="4753212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/>
            <p:cNvSpPr/>
            <p:nvPr>
              <p:custDataLst>
                <p:tags r:id="rId58"/>
              </p:custDataLst>
            </p:nvPr>
          </p:nvSpPr>
          <p:spPr>
            <a:xfrm>
              <a:off x="945711" y="5302851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/>
            <p:cNvSpPr/>
            <p:nvPr>
              <p:custDataLst>
                <p:tags r:id="rId59"/>
              </p:custDataLst>
            </p:nvPr>
          </p:nvSpPr>
          <p:spPr>
            <a:xfrm>
              <a:off x="1495350" y="5302851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/>
            <p:cNvSpPr/>
            <p:nvPr>
              <p:custDataLst>
                <p:tags r:id="rId60"/>
              </p:custDataLst>
            </p:nvPr>
          </p:nvSpPr>
          <p:spPr>
            <a:xfrm>
              <a:off x="2044990" y="5302851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 152"/>
            <p:cNvSpPr/>
            <p:nvPr>
              <p:custDataLst>
                <p:tags r:id="rId61"/>
              </p:custDataLst>
            </p:nvPr>
          </p:nvSpPr>
          <p:spPr>
            <a:xfrm>
              <a:off x="2594629" y="5302851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 153"/>
            <p:cNvSpPr/>
            <p:nvPr>
              <p:custDataLst>
                <p:tags r:id="rId62"/>
              </p:custDataLst>
            </p:nvPr>
          </p:nvSpPr>
          <p:spPr>
            <a:xfrm>
              <a:off x="3144268" y="5302851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 154"/>
            <p:cNvSpPr/>
            <p:nvPr>
              <p:custDataLst>
                <p:tags r:id="rId63"/>
              </p:custDataLst>
            </p:nvPr>
          </p:nvSpPr>
          <p:spPr>
            <a:xfrm>
              <a:off x="3693908" y="5302851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 155"/>
            <p:cNvSpPr/>
            <p:nvPr>
              <p:custDataLst>
                <p:tags r:id="rId64"/>
              </p:custDataLst>
            </p:nvPr>
          </p:nvSpPr>
          <p:spPr>
            <a:xfrm>
              <a:off x="4243547" y="5302851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矩形 156"/>
            <p:cNvSpPr/>
            <p:nvPr>
              <p:custDataLst>
                <p:tags r:id="rId65"/>
              </p:custDataLst>
            </p:nvPr>
          </p:nvSpPr>
          <p:spPr>
            <a:xfrm>
              <a:off x="4793186" y="5302851"/>
              <a:ext cx="137248" cy="1372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9" name="矩形 158">
            <a:extLst>
              <a:ext uri="{FF2B5EF4-FFF2-40B4-BE49-F238E27FC236}">
                <a16:creationId xmlns:a16="http://schemas.microsoft.com/office/drawing/2014/main" id="{07AF64BF-F2C3-4AAD-BC3C-37B6FF5A261E}"/>
              </a:ext>
            </a:extLst>
          </p:cNvPr>
          <p:cNvSpPr/>
          <p:nvPr/>
        </p:nvSpPr>
        <p:spPr>
          <a:xfrm>
            <a:off x="3063240" y="6320790"/>
            <a:ext cx="2811780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無輪廓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345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57"/>
          <p:cNvSpPr/>
          <p:nvPr/>
        </p:nvSpPr>
        <p:spPr>
          <a:xfrm>
            <a:off x="95000" y="665017"/>
            <a:ext cx="5735783" cy="56051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錯覺</a:t>
            </a:r>
          </a:p>
        </p:txBody>
      </p:sp>
      <p:grpSp>
        <p:nvGrpSpPr>
          <p:cNvPr id="85" name="群組 84"/>
          <p:cNvGrpSpPr/>
          <p:nvPr/>
        </p:nvGrpSpPr>
        <p:grpSpPr>
          <a:xfrm>
            <a:off x="524657" y="1034322"/>
            <a:ext cx="4826832" cy="4826832"/>
            <a:chOff x="524657" y="1034322"/>
            <a:chExt cx="4826832" cy="4826832"/>
          </a:xfrm>
        </p:grpSpPr>
        <p:sp>
          <p:nvSpPr>
            <p:cNvPr id="4" name="矩形 3"/>
            <p:cNvSpPr/>
            <p:nvPr>
              <p:custDataLst>
                <p:tags r:id="rId66"/>
              </p:custDataLst>
            </p:nvPr>
          </p:nvSpPr>
          <p:spPr>
            <a:xfrm>
              <a:off x="524657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>
              <p:custDataLst>
                <p:tags r:id="rId67"/>
              </p:custDataLst>
            </p:nvPr>
          </p:nvSpPr>
          <p:spPr>
            <a:xfrm>
              <a:off x="1074296" y="1034322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>
              <p:custDataLst>
                <p:tags r:id="rId68"/>
              </p:custDataLst>
            </p:nvPr>
          </p:nvSpPr>
          <p:spPr>
            <a:xfrm>
              <a:off x="1623936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>
              <p:custDataLst>
                <p:tags r:id="rId69"/>
              </p:custDataLst>
            </p:nvPr>
          </p:nvSpPr>
          <p:spPr>
            <a:xfrm>
              <a:off x="2173575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>
              <p:custDataLst>
                <p:tags r:id="rId70"/>
              </p:custDataLst>
            </p:nvPr>
          </p:nvSpPr>
          <p:spPr>
            <a:xfrm>
              <a:off x="2723214" y="1034322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>
              <p:custDataLst>
                <p:tags r:id="rId71"/>
              </p:custDataLst>
            </p:nvPr>
          </p:nvSpPr>
          <p:spPr>
            <a:xfrm>
              <a:off x="3272854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>
              <p:custDataLst>
                <p:tags r:id="rId72"/>
              </p:custDataLst>
            </p:nvPr>
          </p:nvSpPr>
          <p:spPr>
            <a:xfrm>
              <a:off x="3822493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>
              <p:custDataLst>
                <p:tags r:id="rId73"/>
              </p:custDataLst>
            </p:nvPr>
          </p:nvSpPr>
          <p:spPr>
            <a:xfrm>
              <a:off x="4372132" y="1034322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>
              <p:custDataLst>
                <p:tags r:id="rId74"/>
              </p:custDataLst>
            </p:nvPr>
          </p:nvSpPr>
          <p:spPr>
            <a:xfrm>
              <a:off x="4921772" y="1034322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>
              <p:custDataLst>
                <p:tags r:id="rId75"/>
              </p:custDataLst>
            </p:nvPr>
          </p:nvSpPr>
          <p:spPr>
            <a:xfrm>
              <a:off x="524657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>
              <p:custDataLst>
                <p:tags r:id="rId76"/>
              </p:custDataLst>
            </p:nvPr>
          </p:nvSpPr>
          <p:spPr>
            <a:xfrm>
              <a:off x="1074296" y="1583961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>
              <p:custDataLst>
                <p:tags r:id="rId77"/>
              </p:custDataLst>
            </p:nvPr>
          </p:nvSpPr>
          <p:spPr>
            <a:xfrm>
              <a:off x="1623936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>
              <p:custDataLst>
                <p:tags r:id="rId78"/>
              </p:custDataLst>
            </p:nvPr>
          </p:nvSpPr>
          <p:spPr>
            <a:xfrm>
              <a:off x="2173575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>
              <p:custDataLst>
                <p:tags r:id="rId79"/>
              </p:custDataLst>
            </p:nvPr>
          </p:nvSpPr>
          <p:spPr>
            <a:xfrm>
              <a:off x="2723214" y="1583961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>
              <p:custDataLst>
                <p:tags r:id="rId80"/>
              </p:custDataLst>
            </p:nvPr>
          </p:nvSpPr>
          <p:spPr>
            <a:xfrm>
              <a:off x="3272854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>
              <p:custDataLst>
                <p:tags r:id="rId81"/>
              </p:custDataLst>
            </p:nvPr>
          </p:nvSpPr>
          <p:spPr>
            <a:xfrm>
              <a:off x="3822493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>
              <p:custDataLst>
                <p:tags r:id="rId82"/>
              </p:custDataLst>
            </p:nvPr>
          </p:nvSpPr>
          <p:spPr>
            <a:xfrm>
              <a:off x="4372132" y="1583961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>
              <p:custDataLst>
                <p:tags r:id="rId83"/>
              </p:custDataLst>
            </p:nvPr>
          </p:nvSpPr>
          <p:spPr>
            <a:xfrm>
              <a:off x="4921772" y="1583961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>
              <p:custDataLst>
                <p:tags r:id="rId84"/>
              </p:custDataLst>
            </p:nvPr>
          </p:nvSpPr>
          <p:spPr>
            <a:xfrm>
              <a:off x="524657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 22"/>
            <p:cNvSpPr/>
            <p:nvPr>
              <p:custDataLst>
                <p:tags r:id="rId85"/>
              </p:custDataLst>
            </p:nvPr>
          </p:nvSpPr>
          <p:spPr>
            <a:xfrm>
              <a:off x="1074296" y="2133601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/>
            <p:cNvSpPr/>
            <p:nvPr>
              <p:custDataLst>
                <p:tags r:id="rId86"/>
              </p:custDataLst>
            </p:nvPr>
          </p:nvSpPr>
          <p:spPr>
            <a:xfrm>
              <a:off x="1623936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/>
            <p:cNvSpPr/>
            <p:nvPr>
              <p:custDataLst>
                <p:tags r:id="rId87"/>
              </p:custDataLst>
            </p:nvPr>
          </p:nvSpPr>
          <p:spPr>
            <a:xfrm>
              <a:off x="2173575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>
              <p:custDataLst>
                <p:tags r:id="rId88"/>
              </p:custDataLst>
            </p:nvPr>
          </p:nvSpPr>
          <p:spPr>
            <a:xfrm>
              <a:off x="2723214" y="2133601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>
              <p:custDataLst>
                <p:tags r:id="rId89"/>
              </p:custDataLst>
            </p:nvPr>
          </p:nvSpPr>
          <p:spPr>
            <a:xfrm>
              <a:off x="3272854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>
              <p:custDataLst>
                <p:tags r:id="rId90"/>
              </p:custDataLst>
            </p:nvPr>
          </p:nvSpPr>
          <p:spPr>
            <a:xfrm>
              <a:off x="3822493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>
              <p:custDataLst>
                <p:tags r:id="rId91"/>
              </p:custDataLst>
            </p:nvPr>
          </p:nvSpPr>
          <p:spPr>
            <a:xfrm>
              <a:off x="4372132" y="2133601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>
              <p:custDataLst>
                <p:tags r:id="rId92"/>
              </p:custDataLst>
            </p:nvPr>
          </p:nvSpPr>
          <p:spPr>
            <a:xfrm>
              <a:off x="4921772" y="2133601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/>
            <p:cNvSpPr/>
            <p:nvPr>
              <p:custDataLst>
                <p:tags r:id="rId93"/>
              </p:custDataLst>
            </p:nvPr>
          </p:nvSpPr>
          <p:spPr>
            <a:xfrm>
              <a:off x="524657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>
              <p:custDataLst>
                <p:tags r:id="rId94"/>
              </p:custDataLst>
            </p:nvPr>
          </p:nvSpPr>
          <p:spPr>
            <a:xfrm>
              <a:off x="1074296" y="2683240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>
              <p:custDataLst>
                <p:tags r:id="rId95"/>
              </p:custDataLst>
            </p:nvPr>
          </p:nvSpPr>
          <p:spPr>
            <a:xfrm>
              <a:off x="1623936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>
              <p:custDataLst>
                <p:tags r:id="rId96"/>
              </p:custDataLst>
            </p:nvPr>
          </p:nvSpPr>
          <p:spPr>
            <a:xfrm>
              <a:off x="2173575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>
              <p:custDataLst>
                <p:tags r:id="rId97"/>
              </p:custDataLst>
            </p:nvPr>
          </p:nvSpPr>
          <p:spPr>
            <a:xfrm>
              <a:off x="2723214" y="2683240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>
              <p:custDataLst>
                <p:tags r:id="rId98"/>
              </p:custDataLst>
            </p:nvPr>
          </p:nvSpPr>
          <p:spPr>
            <a:xfrm>
              <a:off x="3272854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>
              <p:custDataLst>
                <p:tags r:id="rId99"/>
              </p:custDataLst>
            </p:nvPr>
          </p:nvSpPr>
          <p:spPr>
            <a:xfrm>
              <a:off x="3822493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/>
            <p:cNvSpPr/>
            <p:nvPr>
              <p:custDataLst>
                <p:tags r:id="rId100"/>
              </p:custDataLst>
            </p:nvPr>
          </p:nvSpPr>
          <p:spPr>
            <a:xfrm>
              <a:off x="4372132" y="2683240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/>
            <p:cNvSpPr/>
            <p:nvPr>
              <p:custDataLst>
                <p:tags r:id="rId101"/>
              </p:custDataLst>
            </p:nvPr>
          </p:nvSpPr>
          <p:spPr>
            <a:xfrm>
              <a:off x="4921772" y="2683240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>
              <p:custDataLst>
                <p:tags r:id="rId102"/>
              </p:custDataLst>
            </p:nvPr>
          </p:nvSpPr>
          <p:spPr>
            <a:xfrm>
              <a:off x="524657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>
              <p:custDataLst>
                <p:tags r:id="rId103"/>
              </p:custDataLst>
            </p:nvPr>
          </p:nvSpPr>
          <p:spPr>
            <a:xfrm>
              <a:off x="1074296" y="3232879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>
              <p:custDataLst>
                <p:tags r:id="rId104"/>
              </p:custDataLst>
            </p:nvPr>
          </p:nvSpPr>
          <p:spPr>
            <a:xfrm>
              <a:off x="1623936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>
              <p:custDataLst>
                <p:tags r:id="rId105"/>
              </p:custDataLst>
            </p:nvPr>
          </p:nvSpPr>
          <p:spPr>
            <a:xfrm>
              <a:off x="2173575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>
              <p:custDataLst>
                <p:tags r:id="rId106"/>
              </p:custDataLst>
            </p:nvPr>
          </p:nvSpPr>
          <p:spPr>
            <a:xfrm>
              <a:off x="2723214" y="3232879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矩形 44"/>
            <p:cNvSpPr/>
            <p:nvPr>
              <p:custDataLst>
                <p:tags r:id="rId107"/>
              </p:custDataLst>
            </p:nvPr>
          </p:nvSpPr>
          <p:spPr>
            <a:xfrm>
              <a:off x="3272854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/>
            <p:cNvSpPr/>
            <p:nvPr>
              <p:custDataLst>
                <p:tags r:id="rId108"/>
              </p:custDataLst>
            </p:nvPr>
          </p:nvSpPr>
          <p:spPr>
            <a:xfrm>
              <a:off x="3822493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>
              <p:custDataLst>
                <p:tags r:id="rId109"/>
              </p:custDataLst>
            </p:nvPr>
          </p:nvSpPr>
          <p:spPr>
            <a:xfrm>
              <a:off x="4372132" y="3232879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>
              <p:custDataLst>
                <p:tags r:id="rId110"/>
              </p:custDataLst>
            </p:nvPr>
          </p:nvSpPr>
          <p:spPr>
            <a:xfrm>
              <a:off x="4921772" y="3232879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>
              <p:custDataLst>
                <p:tags r:id="rId111"/>
              </p:custDataLst>
            </p:nvPr>
          </p:nvSpPr>
          <p:spPr>
            <a:xfrm>
              <a:off x="524657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>
              <p:custDataLst>
                <p:tags r:id="rId112"/>
              </p:custDataLst>
            </p:nvPr>
          </p:nvSpPr>
          <p:spPr>
            <a:xfrm>
              <a:off x="1074296" y="3782519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>
              <p:custDataLst>
                <p:tags r:id="rId113"/>
              </p:custDataLst>
            </p:nvPr>
          </p:nvSpPr>
          <p:spPr>
            <a:xfrm>
              <a:off x="1623936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>
              <p:custDataLst>
                <p:tags r:id="rId114"/>
              </p:custDataLst>
            </p:nvPr>
          </p:nvSpPr>
          <p:spPr>
            <a:xfrm>
              <a:off x="2173575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>
              <p:custDataLst>
                <p:tags r:id="rId115"/>
              </p:custDataLst>
            </p:nvPr>
          </p:nvSpPr>
          <p:spPr>
            <a:xfrm>
              <a:off x="2723214" y="3782519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>
              <p:custDataLst>
                <p:tags r:id="rId116"/>
              </p:custDataLst>
            </p:nvPr>
          </p:nvSpPr>
          <p:spPr>
            <a:xfrm>
              <a:off x="3272854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>
              <p:custDataLst>
                <p:tags r:id="rId117"/>
              </p:custDataLst>
            </p:nvPr>
          </p:nvSpPr>
          <p:spPr>
            <a:xfrm>
              <a:off x="3822493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>
              <p:custDataLst>
                <p:tags r:id="rId118"/>
              </p:custDataLst>
            </p:nvPr>
          </p:nvSpPr>
          <p:spPr>
            <a:xfrm>
              <a:off x="4372132" y="3782519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>
              <p:custDataLst>
                <p:tags r:id="rId119"/>
              </p:custDataLst>
            </p:nvPr>
          </p:nvSpPr>
          <p:spPr>
            <a:xfrm>
              <a:off x="4921772" y="3782519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>
              <p:custDataLst>
                <p:tags r:id="rId120"/>
              </p:custDataLst>
            </p:nvPr>
          </p:nvSpPr>
          <p:spPr>
            <a:xfrm>
              <a:off x="524657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>
              <p:custDataLst>
                <p:tags r:id="rId121"/>
              </p:custDataLst>
            </p:nvPr>
          </p:nvSpPr>
          <p:spPr>
            <a:xfrm>
              <a:off x="1074296" y="4332158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>
              <p:custDataLst>
                <p:tags r:id="rId122"/>
              </p:custDataLst>
            </p:nvPr>
          </p:nvSpPr>
          <p:spPr>
            <a:xfrm>
              <a:off x="1623936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>
              <p:custDataLst>
                <p:tags r:id="rId123"/>
              </p:custDataLst>
            </p:nvPr>
          </p:nvSpPr>
          <p:spPr>
            <a:xfrm>
              <a:off x="2173575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>
              <p:custDataLst>
                <p:tags r:id="rId124"/>
              </p:custDataLst>
            </p:nvPr>
          </p:nvSpPr>
          <p:spPr>
            <a:xfrm>
              <a:off x="2723214" y="4332158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/>
            <p:cNvSpPr/>
            <p:nvPr>
              <p:custDataLst>
                <p:tags r:id="rId125"/>
              </p:custDataLst>
            </p:nvPr>
          </p:nvSpPr>
          <p:spPr>
            <a:xfrm>
              <a:off x="3272854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>
              <p:custDataLst>
                <p:tags r:id="rId126"/>
              </p:custDataLst>
            </p:nvPr>
          </p:nvSpPr>
          <p:spPr>
            <a:xfrm>
              <a:off x="3822493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/>
            <p:cNvSpPr/>
            <p:nvPr>
              <p:custDataLst>
                <p:tags r:id="rId127"/>
              </p:custDataLst>
            </p:nvPr>
          </p:nvSpPr>
          <p:spPr>
            <a:xfrm>
              <a:off x="4372132" y="4332158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/>
            <p:cNvSpPr/>
            <p:nvPr>
              <p:custDataLst>
                <p:tags r:id="rId128"/>
              </p:custDataLst>
            </p:nvPr>
          </p:nvSpPr>
          <p:spPr>
            <a:xfrm>
              <a:off x="4921772" y="4332158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>
              <p:custDataLst>
                <p:tags r:id="rId129"/>
              </p:custDataLst>
            </p:nvPr>
          </p:nvSpPr>
          <p:spPr>
            <a:xfrm>
              <a:off x="524657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>
              <p:custDataLst>
                <p:tags r:id="rId130"/>
              </p:custDataLst>
            </p:nvPr>
          </p:nvSpPr>
          <p:spPr>
            <a:xfrm>
              <a:off x="1074296" y="4881797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矩形 68"/>
            <p:cNvSpPr/>
            <p:nvPr>
              <p:custDataLst>
                <p:tags r:id="rId131"/>
              </p:custDataLst>
            </p:nvPr>
          </p:nvSpPr>
          <p:spPr>
            <a:xfrm>
              <a:off x="1623936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/>
            <p:cNvSpPr/>
            <p:nvPr>
              <p:custDataLst>
                <p:tags r:id="rId132"/>
              </p:custDataLst>
            </p:nvPr>
          </p:nvSpPr>
          <p:spPr>
            <a:xfrm>
              <a:off x="2173575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矩形 70"/>
            <p:cNvSpPr/>
            <p:nvPr>
              <p:custDataLst>
                <p:tags r:id="rId133"/>
              </p:custDataLst>
            </p:nvPr>
          </p:nvSpPr>
          <p:spPr>
            <a:xfrm>
              <a:off x="2723214" y="4881797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2" name="矩形 71"/>
            <p:cNvSpPr/>
            <p:nvPr>
              <p:custDataLst>
                <p:tags r:id="rId134"/>
              </p:custDataLst>
            </p:nvPr>
          </p:nvSpPr>
          <p:spPr>
            <a:xfrm>
              <a:off x="3272854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矩形 72"/>
            <p:cNvSpPr/>
            <p:nvPr>
              <p:custDataLst>
                <p:tags r:id="rId135"/>
              </p:custDataLst>
            </p:nvPr>
          </p:nvSpPr>
          <p:spPr>
            <a:xfrm>
              <a:off x="3822493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矩形 73"/>
            <p:cNvSpPr/>
            <p:nvPr>
              <p:custDataLst>
                <p:tags r:id="rId136"/>
              </p:custDataLst>
            </p:nvPr>
          </p:nvSpPr>
          <p:spPr>
            <a:xfrm>
              <a:off x="4372132" y="4881797"/>
              <a:ext cx="429718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>
              <p:custDataLst>
                <p:tags r:id="rId137"/>
              </p:custDataLst>
            </p:nvPr>
          </p:nvSpPr>
          <p:spPr>
            <a:xfrm>
              <a:off x="4921772" y="4881797"/>
              <a:ext cx="429717" cy="4297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矩形 75"/>
            <p:cNvSpPr/>
            <p:nvPr>
              <p:custDataLst>
                <p:tags r:id="rId138"/>
              </p:custDataLst>
            </p:nvPr>
          </p:nvSpPr>
          <p:spPr>
            <a:xfrm>
              <a:off x="524657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>
              <p:custDataLst>
                <p:tags r:id="rId139"/>
              </p:custDataLst>
            </p:nvPr>
          </p:nvSpPr>
          <p:spPr>
            <a:xfrm>
              <a:off x="1074296" y="5431437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矩形 77"/>
            <p:cNvSpPr/>
            <p:nvPr>
              <p:custDataLst>
                <p:tags r:id="rId140"/>
              </p:custDataLst>
            </p:nvPr>
          </p:nvSpPr>
          <p:spPr>
            <a:xfrm>
              <a:off x="1623936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>
              <p:custDataLst>
                <p:tags r:id="rId141"/>
              </p:custDataLst>
            </p:nvPr>
          </p:nvSpPr>
          <p:spPr>
            <a:xfrm>
              <a:off x="2173575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矩形 79"/>
            <p:cNvSpPr/>
            <p:nvPr>
              <p:custDataLst>
                <p:tags r:id="rId142"/>
              </p:custDataLst>
            </p:nvPr>
          </p:nvSpPr>
          <p:spPr>
            <a:xfrm>
              <a:off x="2723214" y="5431437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矩形 80"/>
            <p:cNvSpPr/>
            <p:nvPr>
              <p:custDataLst>
                <p:tags r:id="rId143"/>
              </p:custDataLst>
            </p:nvPr>
          </p:nvSpPr>
          <p:spPr>
            <a:xfrm>
              <a:off x="3272854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矩形 81"/>
            <p:cNvSpPr/>
            <p:nvPr>
              <p:custDataLst>
                <p:tags r:id="rId144"/>
              </p:custDataLst>
            </p:nvPr>
          </p:nvSpPr>
          <p:spPr>
            <a:xfrm>
              <a:off x="3822493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3" name="矩形 82"/>
            <p:cNvSpPr/>
            <p:nvPr>
              <p:custDataLst>
                <p:tags r:id="rId145"/>
              </p:custDataLst>
            </p:nvPr>
          </p:nvSpPr>
          <p:spPr>
            <a:xfrm>
              <a:off x="4372132" y="5431437"/>
              <a:ext cx="429718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/>
            <p:cNvSpPr/>
            <p:nvPr>
              <p:custDataLst>
                <p:tags r:id="rId146"/>
              </p:custDataLst>
            </p:nvPr>
          </p:nvSpPr>
          <p:spPr>
            <a:xfrm>
              <a:off x="4921772" y="5431437"/>
              <a:ext cx="429717" cy="4297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6" name="群組 85"/>
          <p:cNvGrpSpPr/>
          <p:nvPr/>
        </p:nvGrpSpPr>
        <p:grpSpPr>
          <a:xfrm>
            <a:off x="945711" y="1455376"/>
            <a:ext cx="3984723" cy="3984723"/>
            <a:chOff x="945711" y="1455376"/>
            <a:chExt cx="3984723" cy="3984723"/>
          </a:xfrm>
        </p:grpSpPr>
        <p:sp>
          <p:nvSpPr>
            <p:cNvPr id="87" name="矩形 86"/>
            <p:cNvSpPr/>
            <p:nvPr>
              <p:custDataLst>
                <p:tags r:id="rId2"/>
              </p:custDataLst>
            </p:nvPr>
          </p:nvSpPr>
          <p:spPr>
            <a:xfrm>
              <a:off x="945711" y="1455376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矩形 87"/>
            <p:cNvSpPr/>
            <p:nvPr>
              <p:custDataLst>
                <p:tags r:id="rId3"/>
              </p:custDataLst>
            </p:nvPr>
          </p:nvSpPr>
          <p:spPr>
            <a:xfrm>
              <a:off x="1495350" y="1455376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>
              <p:custDataLst>
                <p:tags r:id="rId4"/>
              </p:custDataLst>
            </p:nvPr>
          </p:nvSpPr>
          <p:spPr>
            <a:xfrm>
              <a:off x="2044990" y="1455376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/>
            <p:cNvSpPr/>
            <p:nvPr>
              <p:custDataLst>
                <p:tags r:id="rId5"/>
              </p:custDataLst>
            </p:nvPr>
          </p:nvSpPr>
          <p:spPr>
            <a:xfrm>
              <a:off x="2594629" y="1455376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>
              <p:custDataLst>
                <p:tags r:id="rId6"/>
              </p:custDataLst>
            </p:nvPr>
          </p:nvSpPr>
          <p:spPr>
            <a:xfrm>
              <a:off x="3144268" y="1455376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>
              <p:custDataLst>
                <p:tags r:id="rId7"/>
              </p:custDataLst>
            </p:nvPr>
          </p:nvSpPr>
          <p:spPr>
            <a:xfrm>
              <a:off x="3693908" y="1455376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>
              <p:custDataLst>
                <p:tags r:id="rId8"/>
              </p:custDataLst>
            </p:nvPr>
          </p:nvSpPr>
          <p:spPr>
            <a:xfrm>
              <a:off x="4243547" y="1455376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>
              <p:custDataLst>
                <p:tags r:id="rId9"/>
              </p:custDataLst>
            </p:nvPr>
          </p:nvSpPr>
          <p:spPr>
            <a:xfrm>
              <a:off x="4793186" y="1455376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/>
            <p:cNvSpPr/>
            <p:nvPr>
              <p:custDataLst>
                <p:tags r:id="rId10"/>
              </p:custDataLst>
            </p:nvPr>
          </p:nvSpPr>
          <p:spPr>
            <a:xfrm>
              <a:off x="945711" y="2005015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>
              <p:custDataLst>
                <p:tags r:id="rId11"/>
              </p:custDataLst>
            </p:nvPr>
          </p:nvSpPr>
          <p:spPr>
            <a:xfrm>
              <a:off x="1495350" y="2005015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>
              <p:custDataLst>
                <p:tags r:id="rId12"/>
              </p:custDataLst>
            </p:nvPr>
          </p:nvSpPr>
          <p:spPr>
            <a:xfrm>
              <a:off x="2044990" y="2005015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>
              <p:custDataLst>
                <p:tags r:id="rId13"/>
              </p:custDataLst>
            </p:nvPr>
          </p:nvSpPr>
          <p:spPr>
            <a:xfrm>
              <a:off x="2594629" y="2005015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矩形 99"/>
            <p:cNvSpPr/>
            <p:nvPr>
              <p:custDataLst>
                <p:tags r:id="rId14"/>
              </p:custDataLst>
            </p:nvPr>
          </p:nvSpPr>
          <p:spPr>
            <a:xfrm>
              <a:off x="3144268" y="2005015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矩形 100"/>
            <p:cNvSpPr/>
            <p:nvPr>
              <p:custDataLst>
                <p:tags r:id="rId15"/>
              </p:custDataLst>
            </p:nvPr>
          </p:nvSpPr>
          <p:spPr>
            <a:xfrm>
              <a:off x="3693908" y="2005015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矩形 101"/>
            <p:cNvSpPr/>
            <p:nvPr>
              <p:custDataLst>
                <p:tags r:id="rId16"/>
              </p:custDataLst>
            </p:nvPr>
          </p:nvSpPr>
          <p:spPr>
            <a:xfrm>
              <a:off x="4243547" y="2005015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 102"/>
            <p:cNvSpPr/>
            <p:nvPr>
              <p:custDataLst>
                <p:tags r:id="rId17"/>
              </p:custDataLst>
            </p:nvPr>
          </p:nvSpPr>
          <p:spPr>
            <a:xfrm>
              <a:off x="4793186" y="2005015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矩形 104"/>
            <p:cNvSpPr/>
            <p:nvPr>
              <p:custDataLst>
                <p:tags r:id="rId18"/>
              </p:custDataLst>
            </p:nvPr>
          </p:nvSpPr>
          <p:spPr>
            <a:xfrm>
              <a:off x="945711" y="2554655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 105"/>
            <p:cNvSpPr/>
            <p:nvPr>
              <p:custDataLst>
                <p:tags r:id="rId19"/>
              </p:custDataLst>
            </p:nvPr>
          </p:nvSpPr>
          <p:spPr>
            <a:xfrm>
              <a:off x="1495350" y="2554655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/>
            <p:cNvSpPr/>
            <p:nvPr>
              <p:custDataLst>
                <p:tags r:id="rId20"/>
              </p:custDataLst>
            </p:nvPr>
          </p:nvSpPr>
          <p:spPr>
            <a:xfrm>
              <a:off x="2044990" y="2554655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8" name="矩形 107"/>
            <p:cNvSpPr/>
            <p:nvPr>
              <p:custDataLst>
                <p:tags r:id="rId21"/>
              </p:custDataLst>
            </p:nvPr>
          </p:nvSpPr>
          <p:spPr>
            <a:xfrm>
              <a:off x="2594629" y="2554655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矩形 108"/>
            <p:cNvSpPr/>
            <p:nvPr>
              <p:custDataLst>
                <p:tags r:id="rId22"/>
              </p:custDataLst>
            </p:nvPr>
          </p:nvSpPr>
          <p:spPr>
            <a:xfrm>
              <a:off x="3144268" y="2554655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矩形 109"/>
            <p:cNvSpPr/>
            <p:nvPr>
              <p:custDataLst>
                <p:tags r:id="rId23"/>
              </p:custDataLst>
            </p:nvPr>
          </p:nvSpPr>
          <p:spPr>
            <a:xfrm>
              <a:off x="3693908" y="2554655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矩形 110"/>
            <p:cNvSpPr/>
            <p:nvPr>
              <p:custDataLst>
                <p:tags r:id="rId24"/>
              </p:custDataLst>
            </p:nvPr>
          </p:nvSpPr>
          <p:spPr>
            <a:xfrm>
              <a:off x="4243547" y="2554655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>
              <p:custDataLst>
                <p:tags r:id="rId25"/>
              </p:custDataLst>
            </p:nvPr>
          </p:nvSpPr>
          <p:spPr>
            <a:xfrm>
              <a:off x="4793186" y="2554655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 113"/>
            <p:cNvSpPr/>
            <p:nvPr>
              <p:custDataLst>
                <p:tags r:id="rId26"/>
              </p:custDataLst>
            </p:nvPr>
          </p:nvSpPr>
          <p:spPr>
            <a:xfrm>
              <a:off x="945711" y="3104294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/>
            <p:cNvSpPr/>
            <p:nvPr>
              <p:custDataLst>
                <p:tags r:id="rId27"/>
              </p:custDataLst>
            </p:nvPr>
          </p:nvSpPr>
          <p:spPr>
            <a:xfrm>
              <a:off x="1495350" y="3104294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/>
            <p:cNvSpPr/>
            <p:nvPr>
              <p:custDataLst>
                <p:tags r:id="rId28"/>
              </p:custDataLst>
            </p:nvPr>
          </p:nvSpPr>
          <p:spPr>
            <a:xfrm>
              <a:off x="2044990" y="3104294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7" name="矩形 116"/>
            <p:cNvSpPr/>
            <p:nvPr>
              <p:custDataLst>
                <p:tags r:id="rId29"/>
              </p:custDataLst>
            </p:nvPr>
          </p:nvSpPr>
          <p:spPr>
            <a:xfrm>
              <a:off x="2594629" y="3104294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矩形 117"/>
            <p:cNvSpPr/>
            <p:nvPr>
              <p:custDataLst>
                <p:tags r:id="rId30"/>
              </p:custDataLst>
            </p:nvPr>
          </p:nvSpPr>
          <p:spPr>
            <a:xfrm>
              <a:off x="3144268" y="3104294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矩形 118"/>
            <p:cNvSpPr/>
            <p:nvPr>
              <p:custDataLst>
                <p:tags r:id="rId31"/>
              </p:custDataLst>
            </p:nvPr>
          </p:nvSpPr>
          <p:spPr>
            <a:xfrm>
              <a:off x="3693908" y="3104294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矩形 119"/>
            <p:cNvSpPr/>
            <p:nvPr>
              <p:custDataLst>
                <p:tags r:id="rId32"/>
              </p:custDataLst>
            </p:nvPr>
          </p:nvSpPr>
          <p:spPr>
            <a:xfrm>
              <a:off x="4243547" y="3104294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120"/>
            <p:cNvSpPr/>
            <p:nvPr>
              <p:custDataLst>
                <p:tags r:id="rId33"/>
              </p:custDataLst>
            </p:nvPr>
          </p:nvSpPr>
          <p:spPr>
            <a:xfrm>
              <a:off x="4793186" y="3104294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矩形 122"/>
            <p:cNvSpPr/>
            <p:nvPr>
              <p:custDataLst>
                <p:tags r:id="rId34"/>
              </p:custDataLst>
            </p:nvPr>
          </p:nvSpPr>
          <p:spPr>
            <a:xfrm>
              <a:off x="945711" y="3653933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4" name="矩形 123"/>
            <p:cNvSpPr/>
            <p:nvPr>
              <p:custDataLst>
                <p:tags r:id="rId35"/>
              </p:custDataLst>
            </p:nvPr>
          </p:nvSpPr>
          <p:spPr>
            <a:xfrm>
              <a:off x="1495350" y="3653933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5" name="矩形 124"/>
            <p:cNvSpPr/>
            <p:nvPr>
              <p:custDataLst>
                <p:tags r:id="rId36"/>
              </p:custDataLst>
            </p:nvPr>
          </p:nvSpPr>
          <p:spPr>
            <a:xfrm>
              <a:off x="2044990" y="3653933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矩形 125"/>
            <p:cNvSpPr/>
            <p:nvPr>
              <p:custDataLst>
                <p:tags r:id="rId37"/>
              </p:custDataLst>
            </p:nvPr>
          </p:nvSpPr>
          <p:spPr>
            <a:xfrm>
              <a:off x="2594629" y="3653933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7" name="矩形 126"/>
            <p:cNvSpPr/>
            <p:nvPr>
              <p:custDataLst>
                <p:tags r:id="rId38"/>
              </p:custDataLst>
            </p:nvPr>
          </p:nvSpPr>
          <p:spPr>
            <a:xfrm>
              <a:off x="3144268" y="3653933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8" name="矩形 127"/>
            <p:cNvSpPr/>
            <p:nvPr>
              <p:custDataLst>
                <p:tags r:id="rId39"/>
              </p:custDataLst>
            </p:nvPr>
          </p:nvSpPr>
          <p:spPr>
            <a:xfrm>
              <a:off x="3693908" y="3653933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9" name="矩形 128"/>
            <p:cNvSpPr/>
            <p:nvPr>
              <p:custDataLst>
                <p:tags r:id="rId40"/>
              </p:custDataLst>
            </p:nvPr>
          </p:nvSpPr>
          <p:spPr>
            <a:xfrm>
              <a:off x="4243547" y="3653933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矩形 129"/>
            <p:cNvSpPr/>
            <p:nvPr>
              <p:custDataLst>
                <p:tags r:id="rId41"/>
              </p:custDataLst>
            </p:nvPr>
          </p:nvSpPr>
          <p:spPr>
            <a:xfrm>
              <a:off x="4793186" y="3653933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2" name="矩形 131"/>
            <p:cNvSpPr/>
            <p:nvPr>
              <p:custDataLst>
                <p:tags r:id="rId42"/>
              </p:custDataLst>
            </p:nvPr>
          </p:nvSpPr>
          <p:spPr>
            <a:xfrm>
              <a:off x="945711" y="4203573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3" name="矩形 132"/>
            <p:cNvSpPr/>
            <p:nvPr>
              <p:custDataLst>
                <p:tags r:id="rId43"/>
              </p:custDataLst>
            </p:nvPr>
          </p:nvSpPr>
          <p:spPr>
            <a:xfrm>
              <a:off x="1495350" y="4203573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4" name="矩形 133"/>
            <p:cNvSpPr/>
            <p:nvPr>
              <p:custDataLst>
                <p:tags r:id="rId44"/>
              </p:custDataLst>
            </p:nvPr>
          </p:nvSpPr>
          <p:spPr>
            <a:xfrm>
              <a:off x="2044990" y="4203573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5" name="矩形 134"/>
            <p:cNvSpPr/>
            <p:nvPr>
              <p:custDataLst>
                <p:tags r:id="rId45"/>
              </p:custDataLst>
            </p:nvPr>
          </p:nvSpPr>
          <p:spPr>
            <a:xfrm>
              <a:off x="2594629" y="4203573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6" name="矩形 135"/>
            <p:cNvSpPr/>
            <p:nvPr>
              <p:custDataLst>
                <p:tags r:id="rId46"/>
              </p:custDataLst>
            </p:nvPr>
          </p:nvSpPr>
          <p:spPr>
            <a:xfrm>
              <a:off x="3144268" y="4203573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矩形 136"/>
            <p:cNvSpPr/>
            <p:nvPr>
              <p:custDataLst>
                <p:tags r:id="rId47"/>
              </p:custDataLst>
            </p:nvPr>
          </p:nvSpPr>
          <p:spPr>
            <a:xfrm>
              <a:off x="3693908" y="4203573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矩形 137"/>
            <p:cNvSpPr/>
            <p:nvPr>
              <p:custDataLst>
                <p:tags r:id="rId48"/>
              </p:custDataLst>
            </p:nvPr>
          </p:nvSpPr>
          <p:spPr>
            <a:xfrm>
              <a:off x="4243547" y="4203573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9" name="矩形 138"/>
            <p:cNvSpPr/>
            <p:nvPr>
              <p:custDataLst>
                <p:tags r:id="rId49"/>
              </p:custDataLst>
            </p:nvPr>
          </p:nvSpPr>
          <p:spPr>
            <a:xfrm>
              <a:off x="4793186" y="4203573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1" name="矩形 140"/>
            <p:cNvSpPr/>
            <p:nvPr>
              <p:custDataLst>
                <p:tags r:id="rId50"/>
              </p:custDataLst>
            </p:nvPr>
          </p:nvSpPr>
          <p:spPr>
            <a:xfrm>
              <a:off x="945711" y="4753212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矩形 141"/>
            <p:cNvSpPr/>
            <p:nvPr>
              <p:custDataLst>
                <p:tags r:id="rId51"/>
              </p:custDataLst>
            </p:nvPr>
          </p:nvSpPr>
          <p:spPr>
            <a:xfrm>
              <a:off x="1495350" y="4753212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矩形 142"/>
            <p:cNvSpPr/>
            <p:nvPr>
              <p:custDataLst>
                <p:tags r:id="rId52"/>
              </p:custDataLst>
            </p:nvPr>
          </p:nvSpPr>
          <p:spPr>
            <a:xfrm>
              <a:off x="2044990" y="4753212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矩形 143"/>
            <p:cNvSpPr/>
            <p:nvPr>
              <p:custDataLst>
                <p:tags r:id="rId53"/>
              </p:custDataLst>
            </p:nvPr>
          </p:nvSpPr>
          <p:spPr>
            <a:xfrm>
              <a:off x="2594629" y="4753212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>
              <p:custDataLst>
                <p:tags r:id="rId54"/>
              </p:custDataLst>
            </p:nvPr>
          </p:nvSpPr>
          <p:spPr>
            <a:xfrm>
              <a:off x="3144268" y="4753212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6" name="矩形 145"/>
            <p:cNvSpPr/>
            <p:nvPr>
              <p:custDataLst>
                <p:tags r:id="rId55"/>
              </p:custDataLst>
            </p:nvPr>
          </p:nvSpPr>
          <p:spPr>
            <a:xfrm>
              <a:off x="3693908" y="4753212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7" name="矩形 146"/>
            <p:cNvSpPr/>
            <p:nvPr>
              <p:custDataLst>
                <p:tags r:id="rId56"/>
              </p:custDataLst>
            </p:nvPr>
          </p:nvSpPr>
          <p:spPr>
            <a:xfrm>
              <a:off x="4243547" y="4753212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8" name="矩形 147"/>
            <p:cNvSpPr/>
            <p:nvPr>
              <p:custDataLst>
                <p:tags r:id="rId57"/>
              </p:custDataLst>
            </p:nvPr>
          </p:nvSpPr>
          <p:spPr>
            <a:xfrm>
              <a:off x="4793186" y="4753212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矩形 149"/>
            <p:cNvSpPr/>
            <p:nvPr>
              <p:custDataLst>
                <p:tags r:id="rId58"/>
              </p:custDataLst>
            </p:nvPr>
          </p:nvSpPr>
          <p:spPr>
            <a:xfrm>
              <a:off x="945711" y="5302851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矩形 150"/>
            <p:cNvSpPr/>
            <p:nvPr>
              <p:custDataLst>
                <p:tags r:id="rId59"/>
              </p:custDataLst>
            </p:nvPr>
          </p:nvSpPr>
          <p:spPr>
            <a:xfrm>
              <a:off x="1495350" y="5302851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矩形 151"/>
            <p:cNvSpPr/>
            <p:nvPr>
              <p:custDataLst>
                <p:tags r:id="rId60"/>
              </p:custDataLst>
            </p:nvPr>
          </p:nvSpPr>
          <p:spPr>
            <a:xfrm>
              <a:off x="2044990" y="5302851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矩形 152"/>
            <p:cNvSpPr/>
            <p:nvPr>
              <p:custDataLst>
                <p:tags r:id="rId61"/>
              </p:custDataLst>
            </p:nvPr>
          </p:nvSpPr>
          <p:spPr>
            <a:xfrm>
              <a:off x="2594629" y="5302851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矩形 153"/>
            <p:cNvSpPr/>
            <p:nvPr>
              <p:custDataLst>
                <p:tags r:id="rId62"/>
              </p:custDataLst>
            </p:nvPr>
          </p:nvSpPr>
          <p:spPr>
            <a:xfrm>
              <a:off x="3144268" y="5302851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5" name="矩形 154"/>
            <p:cNvSpPr/>
            <p:nvPr>
              <p:custDataLst>
                <p:tags r:id="rId63"/>
              </p:custDataLst>
            </p:nvPr>
          </p:nvSpPr>
          <p:spPr>
            <a:xfrm>
              <a:off x="3693908" y="5302851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矩形 155"/>
            <p:cNvSpPr/>
            <p:nvPr>
              <p:custDataLst>
                <p:tags r:id="rId64"/>
              </p:custDataLst>
            </p:nvPr>
          </p:nvSpPr>
          <p:spPr>
            <a:xfrm>
              <a:off x="4243547" y="5302851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7" name="矩形 156"/>
            <p:cNvSpPr/>
            <p:nvPr>
              <p:custDataLst>
                <p:tags r:id="rId65"/>
              </p:custDataLst>
            </p:nvPr>
          </p:nvSpPr>
          <p:spPr>
            <a:xfrm>
              <a:off x="4793186" y="5302851"/>
              <a:ext cx="137248" cy="137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59" name="矩形 158">
            <a:extLst>
              <a:ext uri="{FF2B5EF4-FFF2-40B4-BE49-F238E27FC236}">
                <a16:creationId xmlns:a16="http://schemas.microsoft.com/office/drawing/2014/main" id="{8692BC37-5368-4D37-852F-A1ACE95E0605}"/>
              </a:ext>
            </a:extLst>
          </p:cNvPr>
          <p:cNvSpPr/>
          <p:nvPr/>
        </p:nvSpPr>
        <p:spPr>
          <a:xfrm>
            <a:off x="2400300" y="6320790"/>
            <a:ext cx="3474720" cy="4686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形狀格式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編輯形狀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更改形狀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392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小彙整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02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串聯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9715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869D840-7227-44C2-97EB-4B532669A7CD}"/>
              </a:ext>
            </a:extLst>
          </p:cNvPr>
          <p:cNvSpPr/>
          <p:nvPr/>
        </p:nvSpPr>
        <p:spPr>
          <a:xfrm>
            <a:off x="1085850" y="6057900"/>
            <a:ext cx="4674870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保持水準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：選取 </a:t>
            </a:r>
            <a:r>
              <a:rPr lang="en-US" altLang="zh-TW" dirty="0" err="1">
                <a:solidFill>
                  <a:schemeClr val="tx1"/>
                </a:solidFill>
              </a:rPr>
              <a:t>Shift+Ctrl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拖曳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83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串聯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9715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组合 15" descr="PLACEHOLDER">
            <a:extLst>
              <a:ext uri="{FF2B5EF4-FFF2-40B4-BE49-F238E27FC236}">
                <a16:creationId xmlns:a16="http://schemas.microsoft.com/office/drawing/2014/main" id="{9CC6783F-60A1-48BD-B558-C1E53259A5D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92175" y="655638"/>
            <a:ext cx="977900" cy="1652587"/>
            <a:chOff x="892175" y="655638"/>
            <a:chExt cx="977900" cy="1652587"/>
          </a:xfrm>
        </p:grpSpPr>
        <p:sp>
          <p:nvSpPr>
            <p:cNvPr id="3" name="矩形 2" descr="PLACEHOLDER">
              <a:extLst>
                <a:ext uri="{FF2B5EF4-FFF2-40B4-BE49-F238E27FC236}">
                  <a16:creationId xmlns:a16="http://schemas.microsoft.com/office/drawing/2014/main" id="{4D976086-B4DB-4273-ACB1-260DC3267BCE}"/>
                </a:ext>
              </a:extLst>
            </p:cNvPr>
            <p:cNvSpPr/>
            <p:nvPr/>
          </p:nvSpPr>
          <p:spPr>
            <a:xfrm>
              <a:off x="971550" y="1409700"/>
              <a:ext cx="819150" cy="8191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椭圆 3" descr="PLACEHOLDER">
              <a:extLst>
                <a:ext uri="{FF2B5EF4-FFF2-40B4-BE49-F238E27FC236}">
                  <a16:creationId xmlns:a16="http://schemas.microsoft.com/office/drawing/2014/main" id="{613C4BA5-B3A2-434A-A961-5CAE351BECC3}"/>
                </a:ext>
              </a:extLst>
            </p:cNvPr>
            <p:cNvSpPr/>
            <p:nvPr/>
          </p:nvSpPr>
          <p:spPr>
            <a:xfrm>
              <a:off x="89217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椭圆 6" descr="PLACEHOLDER">
              <a:extLst>
                <a:ext uri="{FF2B5EF4-FFF2-40B4-BE49-F238E27FC236}">
                  <a16:creationId xmlns:a16="http://schemas.microsoft.com/office/drawing/2014/main" id="{2069C4CB-4D0D-4208-8377-54E5FC059640}"/>
                </a:ext>
              </a:extLst>
            </p:cNvPr>
            <p:cNvSpPr/>
            <p:nvPr/>
          </p:nvSpPr>
          <p:spPr>
            <a:xfrm>
              <a:off x="171132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椭圆 7" descr="PLACEHOLDER">
              <a:extLst>
                <a:ext uri="{FF2B5EF4-FFF2-40B4-BE49-F238E27FC236}">
                  <a16:creationId xmlns:a16="http://schemas.microsoft.com/office/drawing/2014/main" id="{792ADB08-2D9F-4B7E-898F-9CBD7C095B52}"/>
                </a:ext>
              </a:extLst>
            </p:cNvPr>
            <p:cNvSpPr/>
            <p:nvPr/>
          </p:nvSpPr>
          <p:spPr>
            <a:xfrm>
              <a:off x="89217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椭圆 8" descr="PLACEHOLDER">
              <a:extLst>
                <a:ext uri="{FF2B5EF4-FFF2-40B4-BE49-F238E27FC236}">
                  <a16:creationId xmlns:a16="http://schemas.microsoft.com/office/drawing/2014/main" id="{7F4E4477-5EE8-4749-9172-F51E82B56D57}"/>
                </a:ext>
              </a:extLst>
            </p:cNvPr>
            <p:cNvSpPr/>
            <p:nvPr/>
          </p:nvSpPr>
          <p:spPr>
            <a:xfrm>
              <a:off x="171132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椭圆 9" descr="PLACEHOLDER">
              <a:extLst>
                <a:ext uri="{FF2B5EF4-FFF2-40B4-BE49-F238E27FC236}">
                  <a16:creationId xmlns:a16="http://schemas.microsoft.com/office/drawing/2014/main" id="{CB21B698-472D-4698-AD14-756B17A86B09}"/>
                </a:ext>
              </a:extLst>
            </p:cNvPr>
            <p:cNvSpPr/>
            <p:nvPr/>
          </p:nvSpPr>
          <p:spPr>
            <a:xfrm>
              <a:off x="1301750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椭圆 10" descr="PLACEHOLDER">
              <a:extLst>
                <a:ext uri="{FF2B5EF4-FFF2-40B4-BE49-F238E27FC236}">
                  <a16:creationId xmlns:a16="http://schemas.microsoft.com/office/drawing/2014/main" id="{54237958-702D-4E0F-8029-6BA1875BA035}"/>
                </a:ext>
              </a:extLst>
            </p:cNvPr>
            <p:cNvSpPr/>
            <p:nvPr/>
          </p:nvSpPr>
          <p:spPr>
            <a:xfrm>
              <a:off x="1301750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椭圆 11" descr="PLACEHOLDER">
              <a:extLst>
                <a:ext uri="{FF2B5EF4-FFF2-40B4-BE49-F238E27FC236}">
                  <a16:creationId xmlns:a16="http://schemas.microsoft.com/office/drawing/2014/main" id="{973CE49E-C11A-4280-BE97-598ADB2AD073}"/>
                </a:ext>
              </a:extLst>
            </p:cNvPr>
            <p:cNvSpPr/>
            <p:nvPr/>
          </p:nvSpPr>
          <p:spPr>
            <a:xfrm>
              <a:off x="89217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椭圆 12" descr="PLACEHOLDER">
              <a:extLst>
                <a:ext uri="{FF2B5EF4-FFF2-40B4-BE49-F238E27FC236}">
                  <a16:creationId xmlns:a16="http://schemas.microsoft.com/office/drawing/2014/main" id="{F8F288C0-3FF4-4E42-853C-EA882FA8C6DE}"/>
                </a:ext>
              </a:extLst>
            </p:cNvPr>
            <p:cNvSpPr/>
            <p:nvPr/>
          </p:nvSpPr>
          <p:spPr>
            <a:xfrm>
              <a:off x="171132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接连接符 13" descr="PLACEHOLDER">
              <a:extLst>
                <a:ext uri="{FF2B5EF4-FFF2-40B4-BE49-F238E27FC236}">
                  <a16:creationId xmlns:a16="http://schemas.microsoft.com/office/drawing/2014/main" id="{9746BB7B-6B82-4D7F-84DB-D145AAB88DE7}"/>
                </a:ext>
              </a:extLst>
            </p:cNvPr>
            <p:cNvCxnSpPr/>
            <p:nvPr/>
          </p:nvCxnSpPr>
          <p:spPr>
            <a:xfrm flipV="1">
              <a:off x="1381125" y="9334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箭头: 环形 14" descr="PLACEHOLDER">
              <a:extLst>
                <a:ext uri="{FF2B5EF4-FFF2-40B4-BE49-F238E27FC236}">
                  <a16:creationId xmlns:a16="http://schemas.microsoft.com/office/drawing/2014/main" id="{11CF5AA3-86DE-4DB3-BE01-273404BE9AB4}"/>
                </a:ext>
              </a:extLst>
            </p:cNvPr>
            <p:cNvSpPr/>
            <p:nvPr/>
          </p:nvSpPr>
          <p:spPr>
            <a:xfrm>
              <a:off x="1182688" y="6556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9361BD4-6C1B-42C1-A684-497615AFA07D}"/>
              </a:ext>
            </a:extLst>
          </p:cNvPr>
          <p:cNvSpPr/>
          <p:nvPr/>
        </p:nvSpPr>
        <p:spPr>
          <a:xfrm>
            <a:off x="1085850" y="6057900"/>
            <a:ext cx="4674870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保持水準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：選取 </a:t>
            </a:r>
            <a:r>
              <a:rPr lang="en-US" altLang="zh-TW" dirty="0" err="1">
                <a:solidFill>
                  <a:schemeClr val="tx1"/>
                </a:solidFill>
              </a:rPr>
              <a:t>Shift+Ctrl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拖曳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89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串聯</a:t>
            </a:r>
          </a:p>
        </p:txBody>
      </p:sp>
      <p:sp>
        <p:nvSpPr>
          <p:cNvPr id="6" name="矩形 5"/>
          <p:cNvSpPr/>
          <p:nvPr/>
        </p:nvSpPr>
        <p:spPr>
          <a:xfrm>
            <a:off x="9715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383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组合 15" descr="PLACEHOLDER">
            <a:extLst>
              <a:ext uri="{FF2B5EF4-FFF2-40B4-BE49-F238E27FC236}">
                <a16:creationId xmlns:a16="http://schemas.microsoft.com/office/drawing/2014/main" id="{CF0204C8-440B-4815-8886-EA915D1BCBF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958975" y="655638"/>
            <a:ext cx="977900" cy="1652587"/>
            <a:chOff x="1958975" y="655638"/>
            <a:chExt cx="977900" cy="1652587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7BCE875D-FA87-417E-B7F1-C96F66334CD8}"/>
                </a:ext>
              </a:extLst>
            </p:cNvPr>
            <p:cNvSpPr/>
            <p:nvPr/>
          </p:nvSpPr>
          <p:spPr>
            <a:xfrm>
              <a:off x="2038350" y="1409700"/>
              <a:ext cx="819150" cy="8191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椭圆 2" descr="PLACEHOLDER">
              <a:extLst>
                <a:ext uri="{FF2B5EF4-FFF2-40B4-BE49-F238E27FC236}">
                  <a16:creationId xmlns:a16="http://schemas.microsoft.com/office/drawing/2014/main" id="{201C551E-96F7-4B58-BFB6-88D56486AB17}"/>
                </a:ext>
              </a:extLst>
            </p:cNvPr>
            <p:cNvSpPr/>
            <p:nvPr/>
          </p:nvSpPr>
          <p:spPr>
            <a:xfrm>
              <a:off x="195897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椭圆 3" descr="PLACEHOLDER">
              <a:extLst>
                <a:ext uri="{FF2B5EF4-FFF2-40B4-BE49-F238E27FC236}">
                  <a16:creationId xmlns:a16="http://schemas.microsoft.com/office/drawing/2014/main" id="{623CC031-6A03-463D-8D8C-EFE5A1E436B7}"/>
                </a:ext>
              </a:extLst>
            </p:cNvPr>
            <p:cNvSpPr/>
            <p:nvPr/>
          </p:nvSpPr>
          <p:spPr>
            <a:xfrm>
              <a:off x="277812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椭圆 7" descr="PLACEHOLDER">
              <a:extLst>
                <a:ext uri="{FF2B5EF4-FFF2-40B4-BE49-F238E27FC236}">
                  <a16:creationId xmlns:a16="http://schemas.microsoft.com/office/drawing/2014/main" id="{FCA3A674-4B83-43F5-971C-FF519E3D6D5C}"/>
                </a:ext>
              </a:extLst>
            </p:cNvPr>
            <p:cNvSpPr/>
            <p:nvPr/>
          </p:nvSpPr>
          <p:spPr>
            <a:xfrm>
              <a:off x="195897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椭圆 8" descr="PLACEHOLDER">
              <a:extLst>
                <a:ext uri="{FF2B5EF4-FFF2-40B4-BE49-F238E27FC236}">
                  <a16:creationId xmlns:a16="http://schemas.microsoft.com/office/drawing/2014/main" id="{2BEE3701-71B7-435D-850B-61106E6E6411}"/>
                </a:ext>
              </a:extLst>
            </p:cNvPr>
            <p:cNvSpPr/>
            <p:nvPr/>
          </p:nvSpPr>
          <p:spPr>
            <a:xfrm>
              <a:off x="277812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椭圆 9" descr="PLACEHOLDER">
              <a:extLst>
                <a:ext uri="{FF2B5EF4-FFF2-40B4-BE49-F238E27FC236}">
                  <a16:creationId xmlns:a16="http://schemas.microsoft.com/office/drawing/2014/main" id="{6D564234-AA26-47B1-A0E0-99D7EBFE198A}"/>
                </a:ext>
              </a:extLst>
            </p:cNvPr>
            <p:cNvSpPr/>
            <p:nvPr/>
          </p:nvSpPr>
          <p:spPr>
            <a:xfrm>
              <a:off x="2368550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椭圆 10" descr="PLACEHOLDER">
              <a:extLst>
                <a:ext uri="{FF2B5EF4-FFF2-40B4-BE49-F238E27FC236}">
                  <a16:creationId xmlns:a16="http://schemas.microsoft.com/office/drawing/2014/main" id="{298873BC-FC70-4524-9BFD-0EFFD31CE66D}"/>
                </a:ext>
              </a:extLst>
            </p:cNvPr>
            <p:cNvSpPr/>
            <p:nvPr/>
          </p:nvSpPr>
          <p:spPr>
            <a:xfrm>
              <a:off x="2368550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椭圆 11" descr="PLACEHOLDER">
              <a:extLst>
                <a:ext uri="{FF2B5EF4-FFF2-40B4-BE49-F238E27FC236}">
                  <a16:creationId xmlns:a16="http://schemas.microsoft.com/office/drawing/2014/main" id="{6CF46090-254D-49AC-ACB1-930D18E4A3F3}"/>
                </a:ext>
              </a:extLst>
            </p:cNvPr>
            <p:cNvSpPr/>
            <p:nvPr/>
          </p:nvSpPr>
          <p:spPr>
            <a:xfrm>
              <a:off x="195897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椭圆 12" descr="PLACEHOLDER">
              <a:extLst>
                <a:ext uri="{FF2B5EF4-FFF2-40B4-BE49-F238E27FC236}">
                  <a16:creationId xmlns:a16="http://schemas.microsoft.com/office/drawing/2014/main" id="{08A8BDD5-3699-4FBB-B0DB-31D2A82BCBD4}"/>
                </a:ext>
              </a:extLst>
            </p:cNvPr>
            <p:cNvSpPr/>
            <p:nvPr/>
          </p:nvSpPr>
          <p:spPr>
            <a:xfrm>
              <a:off x="277812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接连接符 13" descr="PLACEHOLDER">
              <a:extLst>
                <a:ext uri="{FF2B5EF4-FFF2-40B4-BE49-F238E27FC236}">
                  <a16:creationId xmlns:a16="http://schemas.microsoft.com/office/drawing/2014/main" id="{14F70D40-84B8-465B-99FA-501DA8E3A93F}"/>
                </a:ext>
              </a:extLst>
            </p:cNvPr>
            <p:cNvCxnSpPr/>
            <p:nvPr/>
          </p:nvCxnSpPr>
          <p:spPr>
            <a:xfrm flipV="1">
              <a:off x="2447925" y="9334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箭头: 环形 14" descr="PLACEHOLDER">
              <a:extLst>
                <a:ext uri="{FF2B5EF4-FFF2-40B4-BE49-F238E27FC236}">
                  <a16:creationId xmlns:a16="http://schemas.microsoft.com/office/drawing/2014/main" id="{99432C93-1A06-4576-A4B2-C9978B60D094}"/>
                </a:ext>
              </a:extLst>
            </p:cNvPr>
            <p:cNvSpPr/>
            <p:nvPr/>
          </p:nvSpPr>
          <p:spPr>
            <a:xfrm>
              <a:off x="2249488" y="6556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0120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串聯</a:t>
            </a:r>
          </a:p>
        </p:txBody>
      </p:sp>
      <p:sp>
        <p:nvSpPr>
          <p:cNvPr id="6" name="矩形 5"/>
          <p:cNvSpPr/>
          <p:nvPr/>
        </p:nvSpPr>
        <p:spPr>
          <a:xfrm>
            <a:off x="9715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383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1051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组合 16" descr="PLACEHOLDER">
            <a:extLst>
              <a:ext uri="{FF2B5EF4-FFF2-40B4-BE49-F238E27FC236}">
                <a16:creationId xmlns:a16="http://schemas.microsoft.com/office/drawing/2014/main" id="{8FE9ECA2-37F8-44E3-91F4-862C71B29C9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025775" y="655638"/>
            <a:ext cx="977900" cy="1652587"/>
            <a:chOff x="3025775" y="655638"/>
            <a:chExt cx="977900" cy="1652587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ECFF472B-AC90-465E-A2E0-13D0035D2922}"/>
                </a:ext>
              </a:extLst>
            </p:cNvPr>
            <p:cNvSpPr/>
            <p:nvPr/>
          </p:nvSpPr>
          <p:spPr>
            <a:xfrm>
              <a:off x="3105150" y="1409700"/>
              <a:ext cx="819150" cy="8191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椭圆 2" descr="PLACEHOLDER">
              <a:extLst>
                <a:ext uri="{FF2B5EF4-FFF2-40B4-BE49-F238E27FC236}">
                  <a16:creationId xmlns:a16="http://schemas.microsoft.com/office/drawing/2014/main" id="{AE7FF25A-30D0-4FCB-A1AD-3D8EEB7CD7DB}"/>
                </a:ext>
              </a:extLst>
            </p:cNvPr>
            <p:cNvSpPr/>
            <p:nvPr/>
          </p:nvSpPr>
          <p:spPr>
            <a:xfrm>
              <a:off x="302577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椭圆 3" descr="PLACEHOLDER">
              <a:extLst>
                <a:ext uri="{FF2B5EF4-FFF2-40B4-BE49-F238E27FC236}">
                  <a16:creationId xmlns:a16="http://schemas.microsoft.com/office/drawing/2014/main" id="{E96792E0-358A-4032-96AE-58CD44728392}"/>
                </a:ext>
              </a:extLst>
            </p:cNvPr>
            <p:cNvSpPr/>
            <p:nvPr/>
          </p:nvSpPr>
          <p:spPr>
            <a:xfrm>
              <a:off x="384492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椭圆 8" descr="PLACEHOLDER">
              <a:extLst>
                <a:ext uri="{FF2B5EF4-FFF2-40B4-BE49-F238E27FC236}">
                  <a16:creationId xmlns:a16="http://schemas.microsoft.com/office/drawing/2014/main" id="{BD31F367-C2A5-41AC-B81D-F5AD494EA7B0}"/>
                </a:ext>
              </a:extLst>
            </p:cNvPr>
            <p:cNvSpPr/>
            <p:nvPr/>
          </p:nvSpPr>
          <p:spPr>
            <a:xfrm>
              <a:off x="302577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椭圆 9" descr="PLACEHOLDER">
              <a:extLst>
                <a:ext uri="{FF2B5EF4-FFF2-40B4-BE49-F238E27FC236}">
                  <a16:creationId xmlns:a16="http://schemas.microsoft.com/office/drawing/2014/main" id="{EC420813-115B-4D93-8CF5-830370A0CD3B}"/>
                </a:ext>
              </a:extLst>
            </p:cNvPr>
            <p:cNvSpPr/>
            <p:nvPr/>
          </p:nvSpPr>
          <p:spPr>
            <a:xfrm>
              <a:off x="384492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椭圆 10" descr="PLACEHOLDER">
              <a:extLst>
                <a:ext uri="{FF2B5EF4-FFF2-40B4-BE49-F238E27FC236}">
                  <a16:creationId xmlns:a16="http://schemas.microsoft.com/office/drawing/2014/main" id="{2C72F1E4-0013-4683-B30C-1175A47A9F51}"/>
                </a:ext>
              </a:extLst>
            </p:cNvPr>
            <p:cNvSpPr/>
            <p:nvPr/>
          </p:nvSpPr>
          <p:spPr>
            <a:xfrm>
              <a:off x="3435350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椭圆 11" descr="PLACEHOLDER">
              <a:extLst>
                <a:ext uri="{FF2B5EF4-FFF2-40B4-BE49-F238E27FC236}">
                  <a16:creationId xmlns:a16="http://schemas.microsoft.com/office/drawing/2014/main" id="{6302AF8D-6599-4436-AC03-2AB9E1EA9A53}"/>
                </a:ext>
              </a:extLst>
            </p:cNvPr>
            <p:cNvSpPr/>
            <p:nvPr/>
          </p:nvSpPr>
          <p:spPr>
            <a:xfrm>
              <a:off x="3435350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椭圆 12" descr="PLACEHOLDER">
              <a:extLst>
                <a:ext uri="{FF2B5EF4-FFF2-40B4-BE49-F238E27FC236}">
                  <a16:creationId xmlns:a16="http://schemas.microsoft.com/office/drawing/2014/main" id="{6768FF42-4122-45FC-B997-9069990C5E2C}"/>
                </a:ext>
              </a:extLst>
            </p:cNvPr>
            <p:cNvSpPr/>
            <p:nvPr/>
          </p:nvSpPr>
          <p:spPr>
            <a:xfrm>
              <a:off x="302577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椭圆 13" descr="PLACEHOLDER">
              <a:extLst>
                <a:ext uri="{FF2B5EF4-FFF2-40B4-BE49-F238E27FC236}">
                  <a16:creationId xmlns:a16="http://schemas.microsoft.com/office/drawing/2014/main" id="{FE01EA10-4665-4EEA-B59E-93B198DB2CAE}"/>
                </a:ext>
              </a:extLst>
            </p:cNvPr>
            <p:cNvSpPr/>
            <p:nvPr/>
          </p:nvSpPr>
          <p:spPr>
            <a:xfrm>
              <a:off x="384492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" name="直接连接符 14" descr="PLACEHOLDER">
              <a:extLst>
                <a:ext uri="{FF2B5EF4-FFF2-40B4-BE49-F238E27FC236}">
                  <a16:creationId xmlns:a16="http://schemas.microsoft.com/office/drawing/2014/main" id="{1948B7FC-9B08-48FE-A9D0-A405D8131008}"/>
                </a:ext>
              </a:extLst>
            </p:cNvPr>
            <p:cNvCxnSpPr/>
            <p:nvPr/>
          </p:nvCxnSpPr>
          <p:spPr>
            <a:xfrm flipV="1">
              <a:off x="3514725" y="9334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箭头: 环形 15" descr="PLACEHOLDER">
              <a:extLst>
                <a:ext uri="{FF2B5EF4-FFF2-40B4-BE49-F238E27FC236}">
                  <a16:creationId xmlns:a16="http://schemas.microsoft.com/office/drawing/2014/main" id="{0CCAF113-4090-450F-A180-0815EB0F7D16}"/>
                </a:ext>
              </a:extLst>
            </p:cNvPr>
            <p:cNvSpPr/>
            <p:nvPr/>
          </p:nvSpPr>
          <p:spPr>
            <a:xfrm>
              <a:off x="3316288" y="6556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536C41F0-1E0E-4411-98D0-0AD8BAFE7E13}"/>
              </a:ext>
            </a:extLst>
          </p:cNvPr>
          <p:cNvSpPr/>
          <p:nvPr/>
        </p:nvSpPr>
        <p:spPr>
          <a:xfrm>
            <a:off x="1085850" y="6057900"/>
            <a:ext cx="4674870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保持水準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：選取 </a:t>
            </a:r>
            <a:r>
              <a:rPr lang="en-US" altLang="zh-TW" dirty="0" err="1">
                <a:solidFill>
                  <a:schemeClr val="tx1"/>
                </a:solidFill>
              </a:rPr>
              <a:t>Shift+Ctrl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拖曳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399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串聯</a:t>
            </a:r>
          </a:p>
        </p:txBody>
      </p:sp>
      <p:sp>
        <p:nvSpPr>
          <p:cNvPr id="6" name="矩形 5"/>
          <p:cNvSpPr/>
          <p:nvPr/>
        </p:nvSpPr>
        <p:spPr>
          <a:xfrm>
            <a:off x="9715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383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1051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1719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组合 17" descr="PLACEHOLDER">
            <a:extLst>
              <a:ext uri="{FF2B5EF4-FFF2-40B4-BE49-F238E27FC236}">
                <a16:creationId xmlns:a16="http://schemas.microsoft.com/office/drawing/2014/main" id="{4D0954D5-AD05-4AB9-BD6A-CA4DEFD9081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092575" y="655638"/>
            <a:ext cx="977900" cy="1652587"/>
            <a:chOff x="4092575" y="655638"/>
            <a:chExt cx="977900" cy="1652587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EF2C668E-2340-477A-AF51-CF410476E9D5}"/>
                </a:ext>
              </a:extLst>
            </p:cNvPr>
            <p:cNvSpPr/>
            <p:nvPr/>
          </p:nvSpPr>
          <p:spPr>
            <a:xfrm>
              <a:off x="4171950" y="1409700"/>
              <a:ext cx="819150" cy="8191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椭圆 2" descr="PLACEHOLDER">
              <a:extLst>
                <a:ext uri="{FF2B5EF4-FFF2-40B4-BE49-F238E27FC236}">
                  <a16:creationId xmlns:a16="http://schemas.microsoft.com/office/drawing/2014/main" id="{021FD29B-11D7-4BFA-93D6-80A5625714EC}"/>
                </a:ext>
              </a:extLst>
            </p:cNvPr>
            <p:cNvSpPr/>
            <p:nvPr/>
          </p:nvSpPr>
          <p:spPr>
            <a:xfrm>
              <a:off x="409257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椭圆 3" descr="PLACEHOLDER">
              <a:extLst>
                <a:ext uri="{FF2B5EF4-FFF2-40B4-BE49-F238E27FC236}">
                  <a16:creationId xmlns:a16="http://schemas.microsoft.com/office/drawing/2014/main" id="{A41F1EFE-6D26-4652-962F-BACF45C1A850}"/>
                </a:ext>
              </a:extLst>
            </p:cNvPr>
            <p:cNvSpPr/>
            <p:nvPr/>
          </p:nvSpPr>
          <p:spPr>
            <a:xfrm>
              <a:off x="491172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椭圆 9" descr="PLACEHOLDER">
              <a:extLst>
                <a:ext uri="{FF2B5EF4-FFF2-40B4-BE49-F238E27FC236}">
                  <a16:creationId xmlns:a16="http://schemas.microsoft.com/office/drawing/2014/main" id="{662AD42A-179C-409B-9CD9-394EC086D616}"/>
                </a:ext>
              </a:extLst>
            </p:cNvPr>
            <p:cNvSpPr/>
            <p:nvPr/>
          </p:nvSpPr>
          <p:spPr>
            <a:xfrm>
              <a:off x="409257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椭圆 10" descr="PLACEHOLDER">
              <a:extLst>
                <a:ext uri="{FF2B5EF4-FFF2-40B4-BE49-F238E27FC236}">
                  <a16:creationId xmlns:a16="http://schemas.microsoft.com/office/drawing/2014/main" id="{5BA0E6B7-65F6-4680-B722-42C655362096}"/>
                </a:ext>
              </a:extLst>
            </p:cNvPr>
            <p:cNvSpPr/>
            <p:nvPr/>
          </p:nvSpPr>
          <p:spPr>
            <a:xfrm>
              <a:off x="491172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椭圆 11" descr="PLACEHOLDER">
              <a:extLst>
                <a:ext uri="{FF2B5EF4-FFF2-40B4-BE49-F238E27FC236}">
                  <a16:creationId xmlns:a16="http://schemas.microsoft.com/office/drawing/2014/main" id="{04282D77-5782-461D-95A6-246954BA0DC0}"/>
                </a:ext>
              </a:extLst>
            </p:cNvPr>
            <p:cNvSpPr/>
            <p:nvPr/>
          </p:nvSpPr>
          <p:spPr>
            <a:xfrm>
              <a:off x="4502150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椭圆 12" descr="PLACEHOLDER">
              <a:extLst>
                <a:ext uri="{FF2B5EF4-FFF2-40B4-BE49-F238E27FC236}">
                  <a16:creationId xmlns:a16="http://schemas.microsoft.com/office/drawing/2014/main" id="{65459904-C520-4273-ADFD-07035EBFC597}"/>
                </a:ext>
              </a:extLst>
            </p:cNvPr>
            <p:cNvSpPr/>
            <p:nvPr/>
          </p:nvSpPr>
          <p:spPr>
            <a:xfrm>
              <a:off x="4502150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椭圆 13" descr="PLACEHOLDER">
              <a:extLst>
                <a:ext uri="{FF2B5EF4-FFF2-40B4-BE49-F238E27FC236}">
                  <a16:creationId xmlns:a16="http://schemas.microsoft.com/office/drawing/2014/main" id="{FAC2525D-9D3B-44F5-8274-F2F160F0CB6A}"/>
                </a:ext>
              </a:extLst>
            </p:cNvPr>
            <p:cNvSpPr/>
            <p:nvPr/>
          </p:nvSpPr>
          <p:spPr>
            <a:xfrm>
              <a:off x="409257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椭圆 14" descr="PLACEHOLDER">
              <a:extLst>
                <a:ext uri="{FF2B5EF4-FFF2-40B4-BE49-F238E27FC236}">
                  <a16:creationId xmlns:a16="http://schemas.microsoft.com/office/drawing/2014/main" id="{B1030FDC-F140-4477-ACDC-301E965E71F0}"/>
                </a:ext>
              </a:extLst>
            </p:cNvPr>
            <p:cNvSpPr/>
            <p:nvPr/>
          </p:nvSpPr>
          <p:spPr>
            <a:xfrm>
              <a:off x="491172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接连接符 15" descr="PLACEHOLDER">
              <a:extLst>
                <a:ext uri="{FF2B5EF4-FFF2-40B4-BE49-F238E27FC236}">
                  <a16:creationId xmlns:a16="http://schemas.microsoft.com/office/drawing/2014/main" id="{F21A0D3C-44EF-4EDC-8DD3-90CBF0864620}"/>
                </a:ext>
              </a:extLst>
            </p:cNvPr>
            <p:cNvCxnSpPr/>
            <p:nvPr/>
          </p:nvCxnSpPr>
          <p:spPr>
            <a:xfrm flipV="1">
              <a:off x="4581525" y="9334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箭头: 环形 16" descr="PLACEHOLDER">
              <a:extLst>
                <a:ext uri="{FF2B5EF4-FFF2-40B4-BE49-F238E27FC236}">
                  <a16:creationId xmlns:a16="http://schemas.microsoft.com/office/drawing/2014/main" id="{F8A3FF0C-105F-493E-91A9-87F43FD952F6}"/>
                </a:ext>
              </a:extLst>
            </p:cNvPr>
            <p:cNvSpPr/>
            <p:nvPr/>
          </p:nvSpPr>
          <p:spPr>
            <a:xfrm>
              <a:off x="4383088" y="6556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AB5A41F-AAAC-4142-8E0B-4C10ED3B27CA}"/>
              </a:ext>
            </a:extLst>
          </p:cNvPr>
          <p:cNvSpPr/>
          <p:nvPr/>
        </p:nvSpPr>
        <p:spPr>
          <a:xfrm>
            <a:off x="1085850" y="6057900"/>
            <a:ext cx="4674870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保持水準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：選取 </a:t>
            </a:r>
            <a:r>
              <a:rPr lang="en-US" altLang="zh-TW" dirty="0" err="1">
                <a:solidFill>
                  <a:schemeClr val="tx1"/>
                </a:solidFill>
              </a:rPr>
              <a:t>Shift+Ctrl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拖曳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518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dirty="0"/>
              <a:t>矩陣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zh-TW" altLang="en-US" dirty="0"/>
              <a:t>串聯</a:t>
            </a:r>
          </a:p>
        </p:txBody>
      </p:sp>
      <p:sp>
        <p:nvSpPr>
          <p:cNvPr id="6" name="矩形 5"/>
          <p:cNvSpPr/>
          <p:nvPr/>
        </p:nvSpPr>
        <p:spPr>
          <a:xfrm>
            <a:off x="9715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383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1051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1719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238750" y="1409700"/>
            <a:ext cx="819150" cy="819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组合 18" descr="PLACEHOLDER">
            <a:extLst>
              <a:ext uri="{FF2B5EF4-FFF2-40B4-BE49-F238E27FC236}">
                <a16:creationId xmlns:a16="http://schemas.microsoft.com/office/drawing/2014/main" id="{10DDD249-9A9E-4C98-9EB9-AE5B9B21C7D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159375" y="655638"/>
            <a:ext cx="977900" cy="1652587"/>
            <a:chOff x="5159375" y="655638"/>
            <a:chExt cx="977900" cy="1652587"/>
          </a:xfrm>
        </p:grpSpPr>
        <p:sp>
          <p:nvSpPr>
            <p:cNvPr id="2" name="矩形 1" descr="PLACEHOLDER">
              <a:extLst>
                <a:ext uri="{FF2B5EF4-FFF2-40B4-BE49-F238E27FC236}">
                  <a16:creationId xmlns:a16="http://schemas.microsoft.com/office/drawing/2014/main" id="{98A53486-DDBD-4AD6-83C9-AD2D49743D92}"/>
                </a:ext>
              </a:extLst>
            </p:cNvPr>
            <p:cNvSpPr/>
            <p:nvPr/>
          </p:nvSpPr>
          <p:spPr>
            <a:xfrm>
              <a:off x="5238750" y="1409700"/>
              <a:ext cx="819150" cy="819150"/>
            </a:xfrm>
            <a:prstGeom prst="rect">
              <a:avLst/>
            </a:prstGeom>
            <a:noFill/>
            <a:ln w="6350">
              <a:solidFill>
                <a:srgbClr val="A9A9A9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20000"/>
                      <a:lumOff val="80000"/>
                      <a:alpha val="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椭圆 2" descr="PLACEHOLDER">
              <a:extLst>
                <a:ext uri="{FF2B5EF4-FFF2-40B4-BE49-F238E27FC236}">
                  <a16:creationId xmlns:a16="http://schemas.microsoft.com/office/drawing/2014/main" id="{E414A9FE-065A-4C11-8539-A04FF026197E}"/>
                </a:ext>
              </a:extLst>
            </p:cNvPr>
            <p:cNvSpPr/>
            <p:nvPr/>
          </p:nvSpPr>
          <p:spPr>
            <a:xfrm>
              <a:off x="515937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椭圆 3" descr="PLACEHOLDER">
              <a:extLst>
                <a:ext uri="{FF2B5EF4-FFF2-40B4-BE49-F238E27FC236}">
                  <a16:creationId xmlns:a16="http://schemas.microsoft.com/office/drawing/2014/main" id="{BE9C73CF-91E2-4134-B557-EB9BF3F76941}"/>
                </a:ext>
              </a:extLst>
            </p:cNvPr>
            <p:cNvSpPr/>
            <p:nvPr/>
          </p:nvSpPr>
          <p:spPr>
            <a:xfrm>
              <a:off x="5978525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椭圆 10" descr="PLACEHOLDER">
              <a:extLst>
                <a:ext uri="{FF2B5EF4-FFF2-40B4-BE49-F238E27FC236}">
                  <a16:creationId xmlns:a16="http://schemas.microsoft.com/office/drawing/2014/main" id="{6DF11664-5B94-4C53-9278-C2490CE70B81}"/>
                </a:ext>
              </a:extLst>
            </p:cNvPr>
            <p:cNvSpPr/>
            <p:nvPr/>
          </p:nvSpPr>
          <p:spPr>
            <a:xfrm>
              <a:off x="515937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椭圆 11" descr="PLACEHOLDER">
              <a:extLst>
                <a:ext uri="{FF2B5EF4-FFF2-40B4-BE49-F238E27FC236}">
                  <a16:creationId xmlns:a16="http://schemas.microsoft.com/office/drawing/2014/main" id="{312CE04B-103D-4259-9E1B-556B07E22DA6}"/>
                </a:ext>
              </a:extLst>
            </p:cNvPr>
            <p:cNvSpPr/>
            <p:nvPr/>
          </p:nvSpPr>
          <p:spPr>
            <a:xfrm>
              <a:off x="5978525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椭圆 12" descr="PLACEHOLDER">
              <a:extLst>
                <a:ext uri="{FF2B5EF4-FFF2-40B4-BE49-F238E27FC236}">
                  <a16:creationId xmlns:a16="http://schemas.microsoft.com/office/drawing/2014/main" id="{81F73ABB-6537-43C3-8A69-322544B455BD}"/>
                </a:ext>
              </a:extLst>
            </p:cNvPr>
            <p:cNvSpPr/>
            <p:nvPr/>
          </p:nvSpPr>
          <p:spPr>
            <a:xfrm>
              <a:off x="5568950" y="133032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椭圆 13" descr="PLACEHOLDER">
              <a:extLst>
                <a:ext uri="{FF2B5EF4-FFF2-40B4-BE49-F238E27FC236}">
                  <a16:creationId xmlns:a16="http://schemas.microsoft.com/office/drawing/2014/main" id="{04D14737-F152-4135-8905-EB74517812DE}"/>
                </a:ext>
              </a:extLst>
            </p:cNvPr>
            <p:cNvSpPr/>
            <p:nvPr/>
          </p:nvSpPr>
          <p:spPr>
            <a:xfrm>
              <a:off x="5568950" y="2149475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椭圆 14" descr="PLACEHOLDER">
              <a:extLst>
                <a:ext uri="{FF2B5EF4-FFF2-40B4-BE49-F238E27FC236}">
                  <a16:creationId xmlns:a16="http://schemas.microsoft.com/office/drawing/2014/main" id="{E0BFEE78-33A5-4B4B-9993-F1069CD67650}"/>
                </a:ext>
              </a:extLst>
            </p:cNvPr>
            <p:cNvSpPr/>
            <p:nvPr/>
          </p:nvSpPr>
          <p:spPr>
            <a:xfrm>
              <a:off x="515937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椭圆 15" descr="PLACEHOLDER">
              <a:extLst>
                <a:ext uri="{FF2B5EF4-FFF2-40B4-BE49-F238E27FC236}">
                  <a16:creationId xmlns:a16="http://schemas.microsoft.com/office/drawing/2014/main" id="{8F8EF4ED-60AD-42A4-B8E3-3A9A23E6240E}"/>
                </a:ext>
              </a:extLst>
            </p:cNvPr>
            <p:cNvSpPr/>
            <p:nvPr/>
          </p:nvSpPr>
          <p:spPr>
            <a:xfrm>
              <a:off x="5978525" y="1739900"/>
              <a:ext cx="158750" cy="15875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接连接符 16" descr="PLACEHOLDER">
              <a:extLst>
                <a:ext uri="{FF2B5EF4-FFF2-40B4-BE49-F238E27FC236}">
                  <a16:creationId xmlns:a16="http://schemas.microsoft.com/office/drawing/2014/main" id="{156CC87C-24F4-4DA3-9296-898F0288AFBD}"/>
                </a:ext>
              </a:extLst>
            </p:cNvPr>
            <p:cNvCxnSpPr/>
            <p:nvPr/>
          </p:nvCxnSpPr>
          <p:spPr>
            <a:xfrm flipV="1">
              <a:off x="5648325" y="933450"/>
              <a:ext cx="0" cy="396875"/>
            </a:xfrm>
            <a:prstGeom prst="line">
              <a:avLst/>
            </a:prstGeom>
            <a:ln w="6350">
              <a:solidFill>
                <a:srgbClr val="A9A9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箭头: 环形 17" descr="PLACEHOLDER">
              <a:extLst>
                <a:ext uri="{FF2B5EF4-FFF2-40B4-BE49-F238E27FC236}">
                  <a16:creationId xmlns:a16="http://schemas.microsoft.com/office/drawing/2014/main" id="{2E0C5A1A-B31A-4F2A-9B2E-D1A8F8B1614F}"/>
                </a:ext>
              </a:extLst>
            </p:cNvPr>
            <p:cNvSpPr/>
            <p:nvPr/>
          </p:nvSpPr>
          <p:spPr>
            <a:xfrm>
              <a:off x="5449888" y="655638"/>
              <a:ext cx="396875" cy="396875"/>
            </a:xfrm>
            <a:prstGeom prst="circularArrow">
              <a:avLst>
                <a:gd name="adj1" fmla="val 15146"/>
                <a:gd name="adj2" fmla="val 1119360"/>
                <a:gd name="adj3" fmla="val 20455200"/>
                <a:gd name="adj4" fmla="val 2868000"/>
                <a:gd name="adj5" fmla="val 17300"/>
              </a:avLst>
            </a:prstGeom>
            <a:solidFill>
              <a:srgbClr val="FFFFFF"/>
            </a:solidFill>
            <a:ln w="19050">
              <a:solidFill>
                <a:srgbClr val="A9A9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873F248A-695F-49DD-9EB7-09FD49753108}"/>
              </a:ext>
            </a:extLst>
          </p:cNvPr>
          <p:cNvSpPr/>
          <p:nvPr/>
        </p:nvSpPr>
        <p:spPr>
          <a:xfrm>
            <a:off x="1085850" y="6057900"/>
            <a:ext cx="4674870" cy="502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TW" altLang="en-US" dirty="0">
                <a:solidFill>
                  <a:schemeClr val="tx1"/>
                </a:solidFill>
              </a:rPr>
              <a:t>複製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保持水準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：選取 </a:t>
            </a:r>
            <a:r>
              <a:rPr lang="en-US" altLang="zh-TW" dirty="0" err="1">
                <a:solidFill>
                  <a:schemeClr val="tx1"/>
                </a:solidFill>
              </a:rPr>
              <a:t>Shift+Ctrl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&gt;</a:t>
            </a:r>
            <a:r>
              <a:rPr lang="zh-TW" altLang="en-US" dirty="0">
                <a:solidFill>
                  <a:schemeClr val="tx1"/>
                </a:solidFill>
              </a:rPr>
              <a:t> 拖曳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05071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  <p:tag name="PHPARENTLEFT" val="0.08116883"/>
  <p:tag name="PHPARENTTOP" val="0.4562919"/>
  <p:tag name="PHPARENTWIDTHRATIO" val="0.8376623"/>
  <p:tag name="PHPARENTHEIGHTRATIO" val="0.495677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"/>
  <p:tag name="PHPARENTLEFT" val="0.08116883"/>
  <p:tag name="PHPARENTTOP" val="0.4562919"/>
  <p:tag name="PHPARENTWIDTHRATIO" val="0.8376623"/>
  <p:tag name="PHPARENTHEIGHTRATIO" val="0.495677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  <p:tag name="PHPARENTLEFT" val="0.08116883"/>
  <p:tag name="PHPARENTTOP" val="0.4562919"/>
  <p:tag name="PHPARENTWIDTHRATIO" val="0.8376623"/>
  <p:tag name="PHPARENTHEIGHTRATIO" val="0.495677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"/>
  <p:tag name="PHPARENTLEFT" val="0.08116883"/>
  <p:tag name="PHPARENTTOP" val="0.4562919"/>
  <p:tag name="PHPARENTWIDTHRATIO" val="0.8376623"/>
  <p:tag name="PHPARENTHEIGHTRATIO" val="0.495677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876.6132"/>
  <p:tag name="RMOST" val="939.4286"/>
  <p:tag name="TMOST" val="78.85709"/>
  <p:tag name="BMOST" val="105.5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"/>
  <p:tag name="PHPARENTLEFT" val="0.08116883"/>
  <p:tag name="PHPARENTTOP" val="0.4562919"/>
  <p:tag name="PHPARENTWIDTHRATIO" val="0.8376623"/>
  <p:tag name="PHPARENTHEIGHTRATIO" val="0.4956774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"/>
  <p:tag name="PHPARENTLEFT" val="0.08116883"/>
  <p:tag name="PHPARENTTOP" val="0.4562919"/>
  <p:tag name="PHPARENTWIDTHRATIO" val="0.8376623"/>
  <p:tag name="PHPARENTHEIGHTRATIO" val="0.4956774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  <p:tag name="PHPARENTLEFT" val="0.08116883"/>
  <p:tag name="PHPARENTTOP" val="0.4562919"/>
  <p:tag name="PHPARENTWIDTHRATIO" val="0.8376623"/>
  <p:tag name="PHPARENTHEIGHTRATIO" val="0.495677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"/>
  <p:tag name="PHPARENTLEFT" val="0.08116883"/>
  <p:tag name="PHPARENTTOP" val="0.4562919"/>
  <p:tag name="PHPARENTWIDTHRATIO" val="0.8376623"/>
  <p:tag name="PHPARENTHEIGHTRATIO" val="0.495677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  <p:tag name="PHPARENTLEFT" val="0.08116883"/>
  <p:tag name="PHPARENTTOP" val="0.4562919"/>
  <p:tag name="PHPARENTWIDTHRATIO" val="0.8376623"/>
  <p:tag name="PHPARENTHEIGHTRATIO" val="0.4956774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"/>
  <p:tag name="PHPARENTLEFT" val="0.08116883"/>
  <p:tag name="PHPARENTTOP" val="0.4562919"/>
  <p:tag name="PHPARENTWIDTHRATIO" val="0.8376623"/>
  <p:tag name="PHPARENTHEIGHTRATIO" val="0.4956774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LeftAdjacentButton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6"/>
  <p:tag name="PHPARENTLEFT" val="0.08116883"/>
  <p:tag name="PHPARENTTOP" val="0.4562919"/>
  <p:tag name="PHPARENTWIDTHRATIO" val="0.8376623"/>
  <p:tag name="PHPARENTHEIGHTRATIO" val="0.4956774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7"/>
  <p:tag name="PHPARENTLEFT" val="0.08116883"/>
  <p:tag name="PHPARENTTOP" val="0.4562919"/>
  <p:tag name="PHPARENTWIDTHRATIO" val="0.8376623"/>
  <p:tag name="PHPARENTHEIGHTRATIO" val="0.4956774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8"/>
  <p:tag name="PHPARENTLEFT" val="0.08116883"/>
  <p:tag name="PHPARENTTOP" val="0.4562919"/>
  <p:tag name="PHPARENTWIDTHRATIO" val="0.8376623"/>
  <p:tag name="PHPARENTHEIGHTRATIO" val="0.4956774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9"/>
  <p:tag name="PHPARENTLEFT" val="0.08116883"/>
  <p:tag name="PHPARENTTOP" val="0.4562919"/>
  <p:tag name="PHPARENTWIDTHRATIO" val="0.8376623"/>
  <p:tag name="PHPARENTHEIGHTRATIO" val="0.4956774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0"/>
  <p:tag name="PHPARENTLEFT" val="0.08116883"/>
  <p:tag name="PHPARENTTOP" val="0.4562919"/>
  <p:tag name="PHPARENTWIDTHRATIO" val="0.8376623"/>
  <p:tag name="PHPARENTHEIGHTRATIO" val="0.4956774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LeftAdjacentButton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"/>
  <p:tag name="PHPARENTLEFT" val="0.05208333"/>
  <p:tag name="PHPARENTTOP" val="0.4633359"/>
  <p:tag name="PHPARENTWIDTHRATIO" val="0.8958333"/>
  <p:tag name="PHPARENTHEIGHTRATIO" val="0.4157938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"/>
  <p:tag name="PHPARENTLEFT" val="0.05208333"/>
  <p:tag name="PHPARENTTOP" val="0.4633359"/>
  <p:tag name="PHPARENTWIDTHRATIO" val="0.8958333"/>
  <p:tag name="PHPARENTHEIGHTRATIO" val="0.4157938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0.57142"/>
  <p:tag name="RMOST" val="83.38685"/>
  <p:tag name="TMOST" val="78.85709"/>
  <p:tag name="BMOST" val="105.514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"/>
  <p:tag name="PHPARENTLEFT" val="0.05208333"/>
  <p:tag name="PHPARENTTOP" val="0.4633359"/>
  <p:tag name="PHPARENTWIDTHRATIO" val="0.8958333"/>
  <p:tag name="PHPARENTHEIGHTRATIO" val="0.4157938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3"/>
  <p:tag name="PHPARENTLEFT" val="0.05208333"/>
  <p:tag name="PHPARENTTOP" val="0.463336"/>
  <p:tag name="PHPARENTWIDTHRATIO" val="0.8958333"/>
  <p:tag name="PHPARENTHEIGHTRATIO" val="0.4157938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9"/>
  <p:tag name="PHPARENTLEFT" val="0.05208333"/>
  <p:tag name="PHPARENTTOP" val="0.463336"/>
  <p:tag name="PHPARENTWIDTHRATIO" val="0.8958333"/>
  <p:tag name="PHPARENTHEIGHTRATIO" val="0.4157938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9"/>
  <p:tag name="PHPARENTLEFT" val="0.05208333"/>
  <p:tag name="PHPARENTTOP" val="0.463336"/>
  <p:tag name="PHPARENTWIDTHRATIO" val="0.8958333"/>
  <p:tag name="PHPARENTHEIGHTRATIO" val="0.4157938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"/>
  <p:tag name="PHPARENTLEFT" val="0.05208333"/>
  <p:tag name="PHPARENTTOP" val="0.4633359"/>
  <p:tag name="PHPARENTWIDTHRATIO" val="0.8958333"/>
  <p:tag name="PHPARENTHEIGHTRATIO" val="0.4157938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1"/>
  <p:tag name="PHPARENTLEFT" val="0.05208333"/>
  <p:tag name="PHPARENTTOP" val="0.4633359"/>
  <p:tag name="PHPARENTWIDTHRATIO" val="0.8958333"/>
  <p:tag name="PHPARENTHEIGHTRATIO" val="0.4157938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17"/>
  <p:tag name="PHPARENTLEFT" val="0.05208333"/>
  <p:tag name="PHPARENTTOP" val="0.4633359"/>
  <p:tag name="PHPARENTWIDTHRATIO" val="0.8958333"/>
  <p:tag name="PHPARENTHEIGHTRATIO" val="0.4157938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GROUP" val="Placeholder"/>
  <p:tag name="PHPARENT" val="23"/>
  <p:tag name="PHPARENTLEFT" val="0.05208333"/>
  <p:tag name="PHPARENTTOP" val="0.463336"/>
  <p:tag name="PHPARENTWIDTHRATIO" val="0.8958333"/>
  <p:tag name="PHPARENTHEIGHTRATIO" val="0.4157938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AlignmentMenu~TopAdjacentButton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" val="Instruction"/>
  <p:tag name="AMAVERSION" val="3.0~alpha 8"/>
  <p:tag name="INSTRUCTIONPATH" val="StructureMenu~ArrayMenu~ArrayButton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N"/>
  <p:tag name="SHAPE" val="QUADRANG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heme/theme1.xml><?xml version="1.0" encoding="utf-8"?>
<a:theme xmlns:a="http://schemas.openxmlformats.org/drawingml/2006/main" name="AMA-2Colu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MA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簡報1" id="{3D7EA78F-1BE4-40FF-8A36-33EA45B0FD07}" vid="{B2231F73-D711-42A4-B80A-559D03FF833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352</Words>
  <Application>Microsoft Office PowerPoint</Application>
  <PresentationFormat>寬螢幕</PresentationFormat>
  <Paragraphs>77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3" baseType="lpstr">
      <vt:lpstr>微軟正黑體</vt:lpstr>
      <vt:lpstr>新細明體</vt:lpstr>
      <vt:lpstr>Arial</vt:lpstr>
      <vt:lpstr>Calibri</vt:lpstr>
      <vt:lpstr>Times New Roman</vt:lpstr>
      <vt:lpstr>AMA-2Colum</vt:lpstr>
      <vt:lpstr>數學與藝術 1-基礎篇 進階</vt:lpstr>
      <vt:lpstr>綱要</vt:lpstr>
      <vt:lpstr>矩陣</vt:lpstr>
      <vt:lpstr>矩陣 – 串聯</vt:lpstr>
      <vt:lpstr>矩陣 – 串聯</vt:lpstr>
      <vt:lpstr>矩陣 – 串聯</vt:lpstr>
      <vt:lpstr>矩陣 – 串聯</vt:lpstr>
      <vt:lpstr>矩陣 – 串聯</vt:lpstr>
      <vt:lpstr>矩陣 – 串聯</vt:lpstr>
      <vt:lpstr>矩陣 – 串聯</vt:lpstr>
      <vt:lpstr>矩陣 – 串聯</vt:lpstr>
      <vt:lpstr>矩陣 – 串聯</vt:lpstr>
      <vt:lpstr>矩陣 – 串聯</vt:lpstr>
      <vt:lpstr>矩陣 – 串聯</vt:lpstr>
      <vt:lpstr>矩陣 – 串聯</vt:lpstr>
      <vt:lpstr>矩陣 – 串聯</vt:lpstr>
      <vt:lpstr>矩陣 – 串聯</vt:lpstr>
      <vt:lpstr>矩陣 – 串聯</vt:lpstr>
      <vt:lpstr>直接運用陣列</vt:lpstr>
      <vt:lpstr>矩陣 – 錯覺</vt:lpstr>
      <vt:lpstr>矩陣 – 錯覺</vt:lpstr>
      <vt:lpstr>矩陣 – 錯覺</vt:lpstr>
      <vt:lpstr>矩陣 – 錯覺</vt:lpstr>
      <vt:lpstr>矩陣 – 錯覺</vt:lpstr>
      <vt:lpstr>錯覺</vt:lpstr>
      <vt:lpstr>矩陣 – 錯覺</vt:lpstr>
      <vt:lpstr>矩陣 – 錯覺</vt:lpstr>
      <vt:lpstr>矩陣 – 錯覺</vt:lpstr>
      <vt:lpstr>矩陣 – 錯覺</vt:lpstr>
      <vt:lpstr>矩陣 – 錯覺</vt:lpstr>
      <vt:lpstr>矩陣 – 錯覺</vt:lpstr>
      <vt:lpstr>矩陣 – 錯覺</vt:lpstr>
      <vt:lpstr>矩陣 – 錯覺</vt:lpstr>
      <vt:lpstr>矩陣 – 錯覺</vt:lpstr>
      <vt:lpstr>矩陣 – 錯覺</vt:lpstr>
      <vt:lpstr>矩陣 – 錯覺</vt:lpstr>
      <vt:lpstr>小彙整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基礎篇 工作環境介面</dc:title>
  <dc:creator>Mingjang Chen</dc:creator>
  <cp:lastModifiedBy>USER</cp:lastModifiedBy>
  <cp:revision>140</cp:revision>
  <dcterms:created xsi:type="dcterms:W3CDTF">2021-07-03T07:04:28Z</dcterms:created>
  <dcterms:modified xsi:type="dcterms:W3CDTF">2024-09-13T05:22:24Z</dcterms:modified>
</cp:coreProperties>
</file>