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4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4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31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3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9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6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7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26AD-65F0-4962-BCBF-3E12071C9F2F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F305-F3A4-4C3F-9F83-FACC411F2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2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FDD7E-67F8-6BD6-F285-2B8DBBE8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98BD1D-E2EE-BDDE-D9BF-BAD49F005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79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uvbox">
      <a:dk1>
        <a:srgbClr val="282828"/>
      </a:dk1>
      <a:lt1>
        <a:srgbClr val="FBF1C7"/>
      </a:lt1>
      <a:dk2>
        <a:srgbClr val="1D2021"/>
      </a:dk2>
      <a:lt2>
        <a:srgbClr val="F9F5D7"/>
      </a:lt2>
      <a:accent1>
        <a:srgbClr val="CC241D"/>
      </a:accent1>
      <a:accent2>
        <a:srgbClr val="D65D0E"/>
      </a:accent2>
      <a:accent3>
        <a:srgbClr val="D79921"/>
      </a:accent3>
      <a:accent4>
        <a:srgbClr val="98971A"/>
      </a:accent4>
      <a:accent5>
        <a:srgbClr val="689D6A"/>
      </a:accent5>
      <a:accent6>
        <a:srgbClr val="458588"/>
      </a:accent6>
      <a:hlink>
        <a:srgbClr val="FE8019"/>
      </a:hlink>
      <a:folHlink>
        <a:srgbClr val="83A598"/>
      </a:folHlink>
    </a:clrScheme>
    <a:fontScheme name="gruvbox">
      <a:majorFont>
        <a:latin typeface="Segoe UI"/>
        <a:ea typeface="Segoe UI"/>
        <a:cs typeface=""/>
      </a:majorFont>
      <a:minorFont>
        <a:latin typeface="Segoe UI"/>
        <a:ea typeface="Segoe UI"/>
        <a:cs typeface=""/>
      </a:minorFont>
    </a:fontScheme>
    <a:fmtScheme name="精細單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Segoe UI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典謀 吳</dc:creator>
  <cp:lastModifiedBy>典謀 吳</cp:lastModifiedBy>
  <cp:revision>1</cp:revision>
  <dcterms:created xsi:type="dcterms:W3CDTF">2022-05-23T14:58:08Z</dcterms:created>
  <dcterms:modified xsi:type="dcterms:W3CDTF">2022-05-23T15:13:46Z</dcterms:modified>
</cp:coreProperties>
</file>