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A1EB6-5CEB-7298-798A-72B1F6AA9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50BF23-010C-C364-D390-105001DB0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46026"/>
      </p:ext>
    </p:extLst>
  </p:cSld>
  <p:clrMapOvr>
    <a:masterClrMapping/>
  </p:clrMapOvr>
</p:sld>
</file>

<file path=ppt/theme/theme1.xml><?xml version="1.0" encoding="utf-8"?>
<a:theme xmlns:a="http://schemas.openxmlformats.org/drawingml/2006/main" name="地圖集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TM16401371[[fn=地圖集]]</Template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地圖集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典謀 吳</dc:creator>
  <cp:lastModifiedBy>典謀 吳</cp:lastModifiedBy>
  <cp:revision>1</cp:revision>
  <dcterms:created xsi:type="dcterms:W3CDTF">2022-05-23T15:20:13Z</dcterms:created>
  <dcterms:modified xsi:type="dcterms:W3CDTF">2022-05-23T15:20:25Z</dcterms:modified>
</cp:coreProperties>
</file>