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929" r:id="rId2"/>
    <p:sldId id="919" r:id="rId3"/>
    <p:sldId id="926" r:id="rId4"/>
    <p:sldId id="930" r:id="rId5"/>
    <p:sldId id="927" r:id="rId6"/>
    <p:sldId id="928" r:id="rId7"/>
    <p:sldId id="925" r:id="rId8"/>
  </p:sldIdLst>
  <p:sldSz cx="9144000" cy="6858000" type="screen4x3"/>
  <p:notesSz cx="6797675" cy="98742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47AF79"/>
    <a:srgbClr val="66CCFF"/>
    <a:srgbClr val="30C64D"/>
    <a:srgbClr val="0099CC"/>
    <a:srgbClr val="99B2FF"/>
    <a:srgbClr val="BC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0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1230"/>
    </p:cViewPr>
  </p:sorterViewPr>
  <p:notesViewPr>
    <p:cSldViewPr snapToGrid="0">
      <p:cViewPr varScale="1">
        <p:scale>
          <a:sx n="69" d="100"/>
          <a:sy n="69" d="100"/>
        </p:scale>
        <p:origin x="-2622" y="-102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1" tIns="45866" rIns="91731" bIns="45866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1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1" tIns="45866" rIns="91731" bIns="4586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0539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1" tIns="45866" rIns="91731" bIns="4586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80539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31" tIns="45866" rIns="91731" bIns="4586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E27C49-2371-4283-9E3B-AB45A949A6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002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2125"/>
          </a:xfrm>
          <a:prstGeom prst="rect">
            <a:avLst/>
          </a:prstGeom>
        </p:spPr>
        <p:txBody>
          <a:bodyPr vert="horz" lIns="91731" tIns="45866" rIns="91731" bIns="45866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2125"/>
          </a:xfrm>
          <a:prstGeom prst="rect">
            <a:avLst/>
          </a:prstGeom>
        </p:spPr>
        <p:txBody>
          <a:bodyPr vert="horz" wrap="square" lIns="91731" tIns="45866" rIns="91731" bIns="4586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E79A76-F794-4FD0-9387-463A2C5526FC}" type="datetimeFigureOut">
              <a:rPr lang="zh-TW" altLang="en-US"/>
              <a:pPr>
                <a:defRPr/>
              </a:pPr>
              <a:t>2022/12/12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1" tIns="45866" rIns="91731" bIns="45866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1" y="4691064"/>
            <a:ext cx="5438775" cy="4445000"/>
          </a:xfrm>
          <a:prstGeom prst="rect">
            <a:avLst/>
          </a:prstGeom>
        </p:spPr>
        <p:txBody>
          <a:bodyPr vert="horz" lIns="91731" tIns="45866" rIns="91731" bIns="45866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380539"/>
            <a:ext cx="2946400" cy="492125"/>
          </a:xfrm>
          <a:prstGeom prst="rect">
            <a:avLst/>
          </a:prstGeom>
        </p:spPr>
        <p:txBody>
          <a:bodyPr vert="horz" lIns="91731" tIns="45866" rIns="91731" bIns="45866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380539"/>
            <a:ext cx="2946400" cy="492125"/>
          </a:xfrm>
          <a:prstGeom prst="rect">
            <a:avLst/>
          </a:prstGeom>
        </p:spPr>
        <p:txBody>
          <a:bodyPr vert="horz" wrap="square" lIns="91731" tIns="45866" rIns="91731" bIns="4586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8681C2-61BF-42F5-A731-A1131D850D7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94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"/>
          <p:cNvSpPr>
            <a:spLocks noGrp="1"/>
          </p:cNvSpPr>
          <p:nvPr>
            <p:ph type="title"/>
          </p:nvPr>
        </p:nvSpPr>
        <p:spPr>
          <a:xfrm>
            <a:off x="2025037" y="208853"/>
            <a:ext cx="5904299" cy="58339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4" name="內容版面配置區 2"/>
          <p:cNvSpPr>
            <a:spLocks noGrp="1"/>
          </p:cNvSpPr>
          <p:nvPr>
            <p:ph idx="1"/>
          </p:nvPr>
        </p:nvSpPr>
        <p:spPr>
          <a:xfrm>
            <a:off x="300789" y="990599"/>
            <a:ext cx="8534317" cy="521234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7713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9BA933AB-506E-4F01-B37B-45C0F5035776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79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A933AB-506E-4F01-B37B-45C0F5035776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025037" y="208853"/>
            <a:ext cx="5904299" cy="58339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00789" y="990599"/>
            <a:ext cx="8534317" cy="521234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825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Line 51"/>
          <p:cNvSpPr>
            <a:spLocks noChangeShapeType="1"/>
          </p:cNvSpPr>
          <p:nvPr/>
        </p:nvSpPr>
        <p:spPr bwMode="auto">
          <a:xfrm rot="5400000">
            <a:off x="1787525" y="-268287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05509" y="6619192"/>
            <a:ext cx="446542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9BA933AB-506E-4F01-B37B-45C0F5035776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3" name="Picture 4" descr="ãäº¤éå¤§å­¸ logoãçåçæå°çµæ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9" y="227014"/>
            <a:ext cx="1911123" cy="52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ãäº¤éå¤§å­¸ logoãçåçæå°çµæ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13" y="5946207"/>
            <a:ext cx="786039" cy="7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66FF"/>
          </a:solidFill>
          <a:latin typeface="BiauKai"/>
          <a:ea typeface="BiauKai"/>
          <a:cs typeface="BiauKa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66FF"/>
          </a:solidFill>
          <a:latin typeface="BiauKai" charset="-120"/>
          <a:ea typeface="BiauKai" charset="-120"/>
          <a:cs typeface="BiauKai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66FF"/>
          </a:solidFill>
          <a:latin typeface="BiauKai" charset="-120"/>
          <a:ea typeface="BiauKai" charset="-120"/>
          <a:cs typeface="BiauKai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66FF"/>
          </a:solidFill>
          <a:latin typeface="BiauKai" charset="-120"/>
          <a:ea typeface="BiauKai" charset="-120"/>
          <a:cs typeface="BiauKai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366FF"/>
          </a:solidFill>
          <a:latin typeface="BiauKai" charset="-120"/>
          <a:ea typeface="BiauKai" charset="-120"/>
          <a:cs typeface="BiauKai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微軟正黑體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微軟正黑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軟正黑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微軟正黑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微軟正黑體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YKymy/article/details/82942966" TargetMode="External"/><Relationship Id="rId2" Type="http://schemas.openxmlformats.org/officeDocument/2006/relationships/hyperlink" Target="https://eigen.tuxfamily.org/index.php?title=Main_P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dox/GettingStarted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A933AB-506E-4F01-B37B-45C0F503577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535509" y="1086307"/>
            <a:ext cx="5904299" cy="583397"/>
          </a:xfrm>
        </p:spPr>
        <p:txBody>
          <a:bodyPr/>
          <a:lstStyle/>
          <a:p>
            <a:r>
              <a:rPr lang="en-US" altLang="zh-TW" dirty="0"/>
              <a:t>111</a:t>
            </a:r>
            <a:r>
              <a:rPr lang="zh-TW" altLang="en-US" dirty="0"/>
              <a:t>程式設計期末專題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422400" y="3205018"/>
            <a:ext cx="6506936" cy="2115127"/>
          </a:xfrm>
        </p:spPr>
        <p:txBody>
          <a:bodyPr/>
          <a:lstStyle/>
          <a:p>
            <a:r>
              <a:rPr lang="zh-TW" altLang="en-US" dirty="0"/>
              <a:t>姓名</a:t>
            </a:r>
            <a:endParaRPr lang="en-US" altLang="zh-TW" dirty="0"/>
          </a:p>
          <a:p>
            <a:r>
              <a:rPr lang="zh-TW" altLang="en-US" dirty="0"/>
              <a:t>學號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DCBF89-4DA0-44C5-835D-29F285C9C4B7}" type="slidenum">
              <a:rPr lang="en-US" altLang="zh-TW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我想解的</a:t>
            </a:r>
            <a:r>
              <a:rPr lang="zh-TW" altLang="en-US" dirty="0">
                <a:solidFill>
                  <a:srgbClr val="FF0000"/>
                </a:solidFill>
              </a:rPr>
              <a:t>工程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生活問題</a:t>
            </a:r>
            <a:r>
              <a:rPr lang="zh-TW" altLang="en-US" dirty="0">
                <a:solidFill>
                  <a:schemeClr val="tx1"/>
                </a:solidFill>
              </a:rPr>
              <a:t>是</a:t>
            </a:r>
            <a:r>
              <a:rPr lang="en-US" altLang="zh-TW" dirty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自動控制中的</a:t>
            </a:r>
            <a:r>
              <a:rPr lang="en-US" altLang="zh-TW" dirty="0"/>
              <a:t>___</a:t>
            </a:r>
            <a:r>
              <a:rPr lang="zh-TW" altLang="en-US" dirty="0"/>
              <a:t>問題 </a:t>
            </a:r>
            <a:r>
              <a:rPr lang="en-US" altLang="zh-TW" dirty="0"/>
              <a:t>/</a:t>
            </a:r>
            <a:r>
              <a:rPr lang="zh-TW" altLang="en-US" dirty="0"/>
              <a:t>一個程式做什麼事情</a:t>
            </a:r>
            <a:r>
              <a:rPr lang="en-US" altLang="zh-TW" dirty="0"/>
              <a:t>??…</a:t>
            </a:r>
          </a:p>
          <a:p>
            <a:r>
              <a:rPr lang="en-US" altLang="zh-TW" dirty="0" err="1"/>
              <a:t>Xxxx</a:t>
            </a:r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292349" y="6010959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可自行增加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pic>
        <p:nvPicPr>
          <p:cNvPr id="1026" name="Picture 2" descr="ãengineering problem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62" y="1913951"/>
            <a:ext cx="5904299" cy="409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301262" y="216285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例如</a:t>
            </a:r>
            <a:r>
              <a:rPr lang="en-US" altLang="zh-TW" sz="2000" dirty="0"/>
              <a:t>)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269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A933AB-506E-4F01-B37B-45C0F5035776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我想要寫一個什麼</a:t>
            </a:r>
            <a:r>
              <a:rPr lang="zh-TW" altLang="en-US" dirty="0">
                <a:solidFill>
                  <a:srgbClr val="FF0000"/>
                </a:solidFill>
              </a:rPr>
              <a:t>程式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進行</a:t>
            </a:r>
            <a:r>
              <a:rPr lang="en-US" altLang="zh-TW" dirty="0"/>
              <a:t>__</a:t>
            </a:r>
            <a:r>
              <a:rPr lang="zh-TW" altLang="en-US" dirty="0"/>
              <a:t>中，</a:t>
            </a:r>
            <a:r>
              <a:rPr lang="en-US" altLang="zh-TW" dirty="0"/>
              <a:t>___</a:t>
            </a:r>
            <a:r>
              <a:rPr lang="zh-TW" altLang="en-US" dirty="0"/>
              <a:t>與</a:t>
            </a:r>
            <a:r>
              <a:rPr lang="en-US" altLang="zh-TW" dirty="0"/>
              <a:t>___</a:t>
            </a:r>
            <a:r>
              <a:rPr lang="zh-TW" altLang="en-US" dirty="0"/>
              <a:t>之數值運算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程式架構為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Xxx…</a:t>
            </a:r>
            <a:endParaRPr lang="zh-TW" altLang="en-US" dirty="0"/>
          </a:p>
        </p:txBody>
      </p:sp>
      <p:pic>
        <p:nvPicPr>
          <p:cNvPr id="2050" name="Picture 2" descr="ãmatrix equati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20" y="2301733"/>
            <a:ext cx="5201616" cy="390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187588" y="190332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例如</a:t>
            </a:r>
            <a:r>
              <a:rPr lang="en-US" altLang="zh-TW" sz="2000" dirty="0"/>
              <a:t>)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691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A933AB-506E-4F01-B37B-45C0F5035776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我用什麼函示庫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網路上的哪個</a:t>
            </a:r>
            <a:r>
              <a:rPr lang="en-US" altLang="zh-TW" dirty="0"/>
              <a:t>open source / project</a:t>
            </a:r>
          </a:p>
          <a:p>
            <a:pPr lvl="1"/>
            <a:r>
              <a:rPr lang="en-US" altLang="zh-TW" i="1" dirty="0"/>
              <a:t>Eigen is a C++ template library </a:t>
            </a:r>
            <a:endParaRPr lang="en-US" altLang="zh-TW" dirty="0"/>
          </a:p>
          <a:p>
            <a:r>
              <a:rPr lang="zh-TW" altLang="en-US" dirty="0"/>
              <a:t>網址</a:t>
            </a:r>
            <a:r>
              <a:rPr lang="en-US" altLang="zh-TW" dirty="0"/>
              <a:t>: </a:t>
            </a:r>
            <a:r>
              <a:rPr lang="en-US" altLang="zh-TW" sz="2000" dirty="0">
                <a:hlinkClick r:id="rId2"/>
              </a:rPr>
              <a:t>https://eigen.tuxfamily.org/index.php?title=Main_Page</a:t>
            </a:r>
            <a:r>
              <a:rPr lang="en-US" altLang="zh-TW" sz="2000" dirty="0"/>
              <a:t> </a:t>
            </a:r>
            <a:endParaRPr lang="en-US" altLang="zh-TW" dirty="0"/>
          </a:p>
          <a:p>
            <a:r>
              <a:rPr lang="zh-TW" altLang="en-US" dirty="0"/>
              <a:t>網路的說明</a:t>
            </a:r>
            <a:r>
              <a:rPr lang="en-US" altLang="zh-TW" dirty="0"/>
              <a:t>link</a:t>
            </a:r>
          </a:p>
          <a:p>
            <a:pPr lvl="1"/>
            <a:r>
              <a:rPr lang="en-US" altLang="zh-TW" sz="1800" dirty="0">
                <a:hlinkClick r:id="rId3"/>
              </a:rPr>
              <a:t>https://blog.csdn.net/LYKymy/article/details/82942966</a:t>
            </a:r>
            <a:r>
              <a:rPr lang="en-US" altLang="zh-TW" sz="1800" dirty="0"/>
              <a:t> </a:t>
            </a:r>
          </a:p>
          <a:p>
            <a:r>
              <a:rPr lang="en-US" altLang="zh-TW" dirty="0"/>
              <a:t>….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667" y="305013"/>
            <a:ext cx="1524078" cy="1390721"/>
          </a:xfrm>
          <a:prstGeom prst="rect">
            <a:avLst/>
          </a:prstGeom>
        </p:spPr>
      </p:pic>
      <p:pic>
        <p:nvPicPr>
          <p:cNvPr id="1026" name="Picture 2" descr="c++ - Installing Eigen on Mac OS X for XCode - Stack Ove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872" y="3757564"/>
            <a:ext cx="4626150" cy="244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2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A933AB-506E-4F01-B37B-45C0F5035776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程式碼截圖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核心運算部分程式截圖 </a:t>
            </a:r>
            <a:r>
              <a:rPr lang="en-US" altLang="zh-TW" dirty="0"/>
              <a:t>(</a:t>
            </a:r>
            <a:r>
              <a:rPr lang="zh-TW" altLang="en-US" dirty="0"/>
              <a:t>範例為</a:t>
            </a:r>
            <a:r>
              <a:rPr lang="en-US" altLang="zh-TW" dirty="0" err="1"/>
              <a:t>eigen</a:t>
            </a:r>
            <a:r>
              <a:rPr lang="zh-TW" altLang="en-US" dirty="0"/>
              <a:t>函示庫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796207"/>
            <a:ext cx="6386513" cy="39365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67100" y="624321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>
                <a:hlinkClick r:id="rId3"/>
              </a:rPr>
              <a:t>http://eigen.tuxfamily.org/dox/GettingStarted.html</a:t>
            </a:r>
            <a:r>
              <a:rPr lang="zh-TW" altLang="en-US" sz="1400" dirty="0"/>
              <a:t>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206" y="1500187"/>
            <a:ext cx="1485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A933AB-506E-4F01-B37B-45C0F5035776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程式執行結果截圖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895475"/>
            <a:ext cx="6000750" cy="3067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00550" y="583882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說明結果代表的意義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24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A933AB-506E-4F01-B37B-45C0F5035776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關於課程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我還想知道更多的是</a:t>
            </a:r>
            <a:endParaRPr lang="en-US" altLang="zh-TW" dirty="0"/>
          </a:p>
          <a:p>
            <a:pPr lvl="1"/>
            <a:r>
              <a:rPr lang="en-US" altLang="zh-TW" dirty="0"/>
              <a:t>Class</a:t>
            </a:r>
            <a:r>
              <a:rPr lang="zh-TW" altLang="en-US" dirty="0"/>
              <a:t>概念</a:t>
            </a:r>
            <a:r>
              <a:rPr lang="en-US" altLang="zh-TW" dirty="0"/>
              <a:t>??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en-US" altLang="zh-TW" dirty="0"/>
              <a:t>??</a:t>
            </a:r>
          </a:p>
          <a:p>
            <a:pPr lvl="1"/>
            <a:r>
              <a:rPr lang="zh-TW" altLang="en-US" dirty="0"/>
              <a:t>專案架構</a:t>
            </a:r>
            <a:r>
              <a:rPr lang="en-US" altLang="zh-TW" dirty="0"/>
              <a:t>? </a:t>
            </a:r>
            <a:r>
              <a:rPr lang="zh-TW" altLang="en-US" dirty="0"/>
              <a:t>切分檔案</a:t>
            </a:r>
            <a:r>
              <a:rPr lang="en-US" altLang="zh-TW" dirty="0"/>
              <a:t>??</a:t>
            </a:r>
          </a:p>
          <a:p>
            <a:pPr lvl="1"/>
            <a:r>
              <a:rPr lang="en-US" altLang="zh-TW" dirty="0"/>
              <a:t>Xxx…??</a:t>
            </a:r>
          </a:p>
          <a:p>
            <a:pPr lvl="1"/>
            <a:r>
              <a:rPr lang="en-US" altLang="zh-TW" dirty="0"/>
              <a:t>Anything else…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或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哪些部分希望可以加強說明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哪些部分比較聽不懂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關於課程教學，有何其他建議</a:t>
            </a:r>
            <a:r>
              <a:rPr lang="en-US" altLang="zh-TW" dirty="0"/>
              <a:t>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謝謝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22908" y="6202946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內容均可自行增加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278375"/>
      </p:ext>
    </p:extLst>
  </p:cSld>
  <p:clrMapOvr>
    <a:masterClrMapping/>
  </p:clrMapOvr>
</p:sld>
</file>

<file path=ppt/theme/theme1.xml><?xml version="1.0" encoding="utf-8"?>
<a:theme xmlns:a="http://schemas.openxmlformats.org/drawingml/2006/main" name="ITRI_pptB_中英文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13043</TotalTime>
  <Words>261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BiauKai</vt:lpstr>
      <vt:lpstr>微軟正黑體</vt:lpstr>
      <vt:lpstr>Arial</vt:lpstr>
      <vt:lpstr>Calibri</vt:lpstr>
      <vt:lpstr>ITRI_pptB_中英文</vt:lpstr>
      <vt:lpstr>111程式設計期末專題</vt:lpstr>
      <vt:lpstr>我想解的工程/生活問題是…</vt:lpstr>
      <vt:lpstr>我想要寫一個什麼程式</vt:lpstr>
      <vt:lpstr>我用什麼函示庫</vt:lpstr>
      <vt:lpstr>程式碼截圖</vt:lpstr>
      <vt:lpstr>結果</vt:lpstr>
      <vt:lpstr>關於課程…</vt:lpstr>
    </vt:vector>
  </TitlesOfParts>
  <Company>APPLE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nina</dc:creator>
  <cp:keywords>2008NewCIS</cp:keywords>
  <cp:lastModifiedBy>BO WANG</cp:lastModifiedBy>
  <cp:revision>1794</cp:revision>
  <cp:lastPrinted>2016-07-27T07:34:28Z</cp:lastPrinted>
  <dcterms:created xsi:type="dcterms:W3CDTF">2009-04-27T03:14:54Z</dcterms:created>
  <dcterms:modified xsi:type="dcterms:W3CDTF">2022-12-12T14:35:23Z</dcterms:modified>
</cp:coreProperties>
</file>