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65" r:id="rId6"/>
    <p:sldId id="267" r:id="rId7"/>
    <p:sldId id="263" r:id="rId8"/>
    <p:sldId id="258" r:id="rId9"/>
    <p:sldId id="270" r:id="rId10"/>
    <p:sldId id="273" r:id="rId11"/>
    <p:sldId id="277" r:id="rId12"/>
    <p:sldId id="276" r:id="rId13"/>
    <p:sldId id="278" r:id="rId14"/>
    <p:sldId id="259" r:id="rId15"/>
    <p:sldId id="275" r:id="rId16"/>
    <p:sldId id="272" r:id="rId17"/>
    <p:sldId id="279" r:id="rId18"/>
    <p:sldId id="260" r:id="rId19"/>
    <p:sldId id="261" r:id="rId20"/>
    <p:sldId id="262" r:id="rId21"/>
    <p:sldId id="28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青 米" initials="青" lastIdx="1" clrIdx="0">
    <p:extLst>
      <p:ext uri="{19B8F6BF-5375-455C-9EA6-DF929625EA0E}">
        <p15:presenceInfo xmlns:p15="http://schemas.microsoft.com/office/powerpoint/2012/main" userId="a869504b536b2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3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487CD-72B3-4305-ABA5-1CB035E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AF124-BEE8-42AE-8718-F41BEA5F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F962D-329B-4B7D-B583-894D6F3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F2006-79D4-41F9-AD80-F8269EC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82EBC-F45A-4D25-B065-77D6894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4AE0F-EABC-4F48-8C4D-AFC1082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47680-2FC5-459D-BADB-8ACE4A0B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F17B1-A30A-47AA-8BB4-00DD4FA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CAF95-0B82-4A05-AB9F-004F991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4B5E0-2DBD-48D2-A971-DE9E99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4DFDD-47E5-41AF-8ACD-AABC009E3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6D63B9-04D4-4281-A44A-2F2E4712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A8CD4-885F-4597-B7F0-492CB003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ED81C-D70A-47A4-8922-3943E2A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4E5D3-B7EA-4151-88C0-CA2ED915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06A5-139F-4C85-AB16-5A1D56FE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F168B-F461-459B-9055-F255B112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C9E7-7948-4F2C-BC3D-8604960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D7B55-CFC5-43BE-8CE1-A45EFAF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6E564-7EB2-4454-9FA9-ADD053D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22D7-2FA4-4C01-A7CD-909595F4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965446-AD8D-4A94-910E-889C1029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646ED-833D-4AA4-96BD-3D37F0F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8A5C8-7F2B-4900-B145-701E4E6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483D0-C708-45AF-B9A0-BAE44BC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485B2-EE31-4CE5-B2C3-923BB970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5F66C-0DE2-4438-83DE-B5CC4C05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92A48-4C9E-4D2F-8898-9058E558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1C437D-3B83-4CE1-BEAD-9471C0F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3B3B7-CA23-46D3-BEB1-06FE264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4ADE4A-91FF-4B61-991F-E784A82D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AA20-95DB-4629-B6E2-CBA3867C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2C769-0E37-4CBC-826C-7D1EEF54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EFC10-91FC-4033-8EF1-EB10F8F4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364424-C6FB-4456-915D-11ACE185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869C8-E2DD-4B70-AD28-3FF481ACC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4E4EC2-6D2B-45F9-8D09-1540503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3ED619-168C-4E6A-81AD-5C37371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5D2292-F381-4BF2-A64E-5E04FD1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D310F-E34B-4D5E-9C3E-9DA5FD09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76A30A-A897-4D74-9547-BD03DCB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DF9272-6111-444C-8D28-D408524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715C1-D7CE-4B72-8DFC-1E81623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FFF5A9-9A22-4F37-B72E-4DE4793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F192C-106B-4833-8675-5BA5032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5F8DCE-758C-41A8-A848-84758A4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3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ABC1D-3936-4739-8AC8-1014B348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37425-10FB-4FB8-A6D8-1340CF67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FA0A5-00EA-45E7-851C-FD083793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C5027-CF32-4EB3-A941-66C370C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55692-FF79-42AC-A833-B476CFC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CB48F-FB18-4E1E-8C49-EB3B3F8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33A0C-08B1-4396-800C-416C706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0373C9-7C99-4B67-A832-E6BB4146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55BA46-122E-40E2-BDF7-95F95402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AFACFF-C796-4ECA-9285-B764524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31493-1B79-40BD-9369-0E5ED03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286788-9058-4AD8-9946-9F116F2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169D3-2D1B-4354-83E3-07AAC6B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C9CCE-434F-4FF4-B0BE-FC067B3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FBB2-C466-4FFA-B4DC-DB105DFE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9718-894E-41FA-9000-F82A9396D3E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8EC11-A6A6-4AB1-9979-3E8E8CAA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389A9-169E-4377-9412-6FB7A967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2097-716F-45CF-BADF-E08BDA81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資訊工程專題報告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 Reliable In-Network Aggregation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FD6DC-A5E9-4F87-97DF-181B2B050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109611058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王敬智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109611066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吳典謀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指導教授：林靖茹教授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57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A5F49A7-1B4B-5FD5-C8A2-082863F29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r="28012"/>
          <a:stretch/>
        </p:blipFill>
        <p:spPr>
          <a:xfrm>
            <a:off x="6025117" y="0"/>
            <a:ext cx="6166883" cy="11236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TCP cheater</a:t>
            </a:r>
          </a:p>
          <a:p>
            <a:pPr lvl="1"/>
            <a:r>
              <a:rPr lang="en-US" altLang="zh-TW" dirty="0"/>
              <a:t>Maintaining TCP connections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95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TCP cheater</a:t>
            </a:r>
          </a:p>
          <a:p>
            <a:pPr lvl="1"/>
            <a:r>
              <a:rPr lang="en-US" altLang="zh-TW" dirty="0"/>
              <a:t>Maintaining TCP connections</a:t>
            </a: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671855-D0B1-B46A-0BAE-DF48BE986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r="28012"/>
          <a:stretch/>
        </p:blipFill>
        <p:spPr>
          <a:xfrm>
            <a:off x="6025117" y="-4380609"/>
            <a:ext cx="6166883" cy="112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Ring Buffer</a:t>
            </a:r>
          </a:p>
          <a:p>
            <a:pPr lvl="1"/>
            <a:r>
              <a:rPr lang="en-US" altLang="zh-TW" dirty="0"/>
              <a:t>Record and aggregate payload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0E16F0-1707-A592-189B-E43B567C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4" r="27605"/>
          <a:stretch/>
        </p:blipFill>
        <p:spPr>
          <a:xfrm>
            <a:off x="5870447" y="-1"/>
            <a:ext cx="6321553" cy="10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Ring Buffer</a:t>
            </a:r>
          </a:p>
          <a:p>
            <a:pPr lvl="1"/>
            <a:r>
              <a:rPr lang="en-US" altLang="zh-TW" dirty="0"/>
              <a:t>Record and aggregate payload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0E16F0-1707-A592-189B-E43B567C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4" r="27605"/>
          <a:stretch/>
        </p:blipFill>
        <p:spPr>
          <a:xfrm>
            <a:off x="5870447" y="-3844401"/>
            <a:ext cx="6321553" cy="10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9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49352E-DC34-4DB0-80E5-08B8CFE28920}"/>
              </a:ext>
            </a:extLst>
          </p:cNvPr>
          <p:cNvSpPr/>
          <p:nvPr/>
        </p:nvSpPr>
        <p:spPr>
          <a:xfrm>
            <a:off x="6662502" y="1592776"/>
            <a:ext cx="102618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PSH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38" y="19405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Storage initial TCP header of each host</a:t>
            </a:r>
          </a:p>
          <a:p>
            <a:pPr lvl="1"/>
            <a:r>
              <a:rPr lang="en-US" altLang="zh-TW" dirty="0"/>
              <a:t>Store in register</a:t>
            </a:r>
          </a:p>
          <a:p>
            <a:pPr lvl="1"/>
            <a:r>
              <a:rPr lang="en-US" altLang="zh-TW" dirty="0"/>
              <a:t>To calculate the relative sequence number</a:t>
            </a:r>
          </a:p>
          <a:p>
            <a:r>
              <a:rPr lang="en-US" altLang="zh-TW" dirty="0"/>
              <a:t>Intercept packet and Collect data</a:t>
            </a:r>
          </a:p>
          <a:p>
            <a:pPr lvl="1"/>
            <a:r>
              <a:rPr lang="en-US" altLang="zh-TW" dirty="0"/>
              <a:t>Waiting for aggregate</a:t>
            </a:r>
          </a:p>
          <a:p>
            <a:r>
              <a:rPr lang="en-US" altLang="zh-TW" dirty="0"/>
              <a:t>Send the aggregated packet</a:t>
            </a:r>
          </a:p>
          <a:p>
            <a:pPr lvl="1"/>
            <a:r>
              <a:rPr lang="en-US" altLang="zh-TW" dirty="0"/>
              <a:t>Modify to leader’s header </a:t>
            </a:r>
          </a:p>
          <a:p>
            <a:pPr lvl="1"/>
            <a:r>
              <a:rPr lang="en-US" altLang="zh-TW" dirty="0"/>
              <a:t>Act as only one leader is sending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816B02-90D1-4519-9D74-3A04983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02" y="2716379"/>
            <a:ext cx="5216298" cy="37557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EA1880-9FB4-4604-9121-436497CB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5" y="1688100"/>
            <a:ext cx="1633281" cy="50494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FA6D36-D879-4D0E-AC98-3DF911596795}"/>
              </a:ext>
            </a:extLst>
          </p:cNvPr>
          <p:cNvGrpSpPr/>
          <p:nvPr/>
        </p:nvGrpSpPr>
        <p:grpSpPr>
          <a:xfrm>
            <a:off x="10699572" y="1637567"/>
            <a:ext cx="2096755" cy="712621"/>
            <a:chOff x="10699572" y="1637567"/>
            <a:chExt cx="2096755" cy="712621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2519439-563B-4C62-B250-22C4E91E9A7C}"/>
                </a:ext>
              </a:extLst>
            </p:cNvPr>
            <p:cNvSpPr/>
            <p:nvPr/>
          </p:nvSpPr>
          <p:spPr>
            <a:xfrm>
              <a:off x="10704938" y="1637567"/>
              <a:ext cx="1201674" cy="712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2548EE-0983-4FD6-B920-5C04401EAE01}"/>
                </a:ext>
              </a:extLst>
            </p:cNvPr>
            <p:cNvSpPr txBox="1"/>
            <p:nvPr/>
          </p:nvSpPr>
          <p:spPr>
            <a:xfrm>
              <a:off x="10699572" y="1637567"/>
              <a:ext cx="2096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Aggregated </a:t>
              </a:r>
            </a:p>
            <a:p>
              <a:r>
                <a:rPr lang="en-US" altLang="zh-TW" dirty="0"/>
                <a:t>Packet</a:t>
              </a:r>
              <a:endParaRPr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B7633A-7DCF-421D-8AE4-E18C5FED5E16}"/>
              </a:ext>
            </a:extLst>
          </p:cNvPr>
          <p:cNvSpPr txBox="1"/>
          <p:nvPr/>
        </p:nvSpPr>
        <p:spPr>
          <a:xfrm>
            <a:off x="6678273" y="1592776"/>
            <a:ext cx="209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</a:t>
            </a:r>
          </a:p>
          <a:p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C0ACFF4-7DC1-455B-B246-E9624001A08C}"/>
              </a:ext>
            </a:extLst>
          </p:cNvPr>
          <p:cNvSpPr/>
          <p:nvPr/>
        </p:nvSpPr>
        <p:spPr>
          <a:xfrm>
            <a:off x="7856113" y="1688100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5286C5-6868-41BB-9CD9-B1E0631746FB}"/>
              </a:ext>
            </a:extLst>
          </p:cNvPr>
          <p:cNvSpPr/>
          <p:nvPr/>
        </p:nvSpPr>
        <p:spPr>
          <a:xfrm>
            <a:off x="10001485" y="1711131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ACK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19028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Replicated the ACK packet </a:t>
            </a:r>
          </a:p>
          <a:p>
            <a:pPr lvl="1"/>
            <a:r>
              <a:rPr lang="en-US" altLang="zh-TW" dirty="0"/>
              <a:t>To cheat other host their packet is </a:t>
            </a:r>
            <a:r>
              <a:rPr lang="en-US" altLang="zh-TW" dirty="0" err="1"/>
              <a:t>ACKed</a:t>
            </a:r>
            <a:endParaRPr lang="en-US" altLang="zh-TW" dirty="0"/>
          </a:p>
          <a:p>
            <a:pPr lvl="1"/>
            <a:r>
              <a:rPr lang="en-US" altLang="zh-TW" dirty="0"/>
              <a:t>Using multicasting group</a:t>
            </a:r>
          </a:p>
          <a:p>
            <a:r>
              <a:rPr lang="en-US" altLang="zh-TW" dirty="0"/>
              <a:t>Modify the packet header</a:t>
            </a:r>
          </a:p>
          <a:p>
            <a:pPr lvl="1"/>
            <a:r>
              <a:rPr lang="en-US" altLang="zh-TW" dirty="0"/>
              <a:t>Read the value from register</a:t>
            </a:r>
          </a:p>
          <a:p>
            <a:pPr lvl="1"/>
            <a:r>
              <a:rPr lang="en-US" altLang="zh-TW" dirty="0"/>
              <a:t>Recover to original host header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65B230-574A-40C4-AC99-9E297D7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1" y="1902898"/>
            <a:ext cx="5340088" cy="38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buffer is in the following format: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Sequence Number: The sequence number of corresponding payload.</a:t>
            </a:r>
          </a:p>
          <a:p>
            <a:pPr lvl="1"/>
            <a:r>
              <a:rPr lang="en-US" altLang="zh-TW" dirty="0"/>
              <a:t>Payload: The aggregating result.</a:t>
            </a:r>
          </a:p>
          <a:p>
            <a:pPr lvl="1"/>
            <a:r>
              <a:rPr lang="en-US" altLang="zh-TW" dirty="0"/>
              <a:t>Count: Record which host has aggregated in bit format.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6688"/>
              </p:ext>
            </p:extLst>
          </p:nvPr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8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 to maintain the buffer: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If less than </a:t>
            </a:r>
            <a:r>
              <a:rPr lang="en-US" altLang="zh-TW" dirty="0" err="1"/>
              <a:t>min_index</a:t>
            </a:r>
            <a:r>
              <a:rPr lang="en-US" altLang="zh-TW" dirty="0"/>
              <a:t>: Drop (</a:t>
            </a:r>
            <a:r>
              <a:rPr lang="en-US" altLang="zh-TW" dirty="0" err="1"/>
              <a:t>acked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If between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: Aggregate.</a:t>
            </a:r>
          </a:p>
          <a:p>
            <a:pPr lvl="1"/>
            <a:r>
              <a:rPr lang="en-US" altLang="zh-TW" dirty="0"/>
              <a:t>If more than </a:t>
            </a:r>
            <a:r>
              <a:rPr lang="en-US" altLang="zh-TW" dirty="0" err="1"/>
              <a:t>max_index</a:t>
            </a:r>
            <a:r>
              <a:rPr lang="en-US" altLang="zh-TW" dirty="0"/>
              <a:t>: Check whether there is space, then save the payload.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DF7B9C50-779A-F637-5867-ED7647F3690B}"/>
              </a:ext>
            </a:extLst>
          </p:cNvPr>
          <p:cNvSpPr/>
          <p:nvPr/>
        </p:nvSpPr>
        <p:spPr>
          <a:xfrm>
            <a:off x="696976" y="3184795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Min_index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57A2CF4-EC53-D5F2-902B-10D367B28B75}"/>
              </a:ext>
            </a:extLst>
          </p:cNvPr>
          <p:cNvSpPr/>
          <p:nvPr/>
        </p:nvSpPr>
        <p:spPr>
          <a:xfrm>
            <a:off x="696976" y="3883152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Max_index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59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3439C-38CA-40B7-857E-BB9EB96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Experiment Scenario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047D3-4CC3-4B6E-B3F1-AE5EB1D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Sufficient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Single slower 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Slower receiver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2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BF84-B12F-4F97-958D-BE7E4469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1: Sufficient Bandwidth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B13E0-E3CA-4E6D-A351-E45A57B3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Reliable In-Network Aggregation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Aggregation</a:t>
            </a: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Grouping and summarizing specific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Maybe a ML</a:t>
            </a:r>
            <a:r>
              <a:rPr lang="zh-TW" altLang="en-US" dirty="0">
                <a:solidFill>
                  <a:srgbClr val="000000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checkpoints or else</a:t>
            </a:r>
            <a:endParaRPr lang="en-US" altLang="zh-TW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Aggregating in Network stage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Not in host terminal</a:t>
            </a: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Reliable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Packet loss handling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Sequence ensure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Acknowledgement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F22318E-01B9-4E9B-BF60-9746A608DC9D}"/>
              </a:ext>
            </a:extLst>
          </p:cNvPr>
          <p:cNvSpPr/>
          <p:nvPr/>
        </p:nvSpPr>
        <p:spPr>
          <a:xfrm>
            <a:off x="10540012" y="3570133"/>
            <a:ext cx="1468191" cy="1083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</a:rPr>
              <a:t>2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AAA7FF-542E-4D63-879C-4F017FDAC896}"/>
              </a:ext>
            </a:extLst>
          </p:cNvPr>
          <p:cNvSpPr/>
          <p:nvPr/>
        </p:nvSpPr>
        <p:spPr>
          <a:xfrm>
            <a:off x="7472432" y="2352923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DA806EB-1830-4C86-B2E9-6F017B851682}"/>
              </a:ext>
            </a:extLst>
          </p:cNvPr>
          <p:cNvSpPr/>
          <p:nvPr/>
        </p:nvSpPr>
        <p:spPr>
          <a:xfrm>
            <a:off x="7472432" y="4787030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1E0250F4-ED29-4F24-BD56-0D265A43DF2E}"/>
              </a:ext>
            </a:extLst>
          </p:cNvPr>
          <p:cNvSpPr/>
          <p:nvPr/>
        </p:nvSpPr>
        <p:spPr>
          <a:xfrm>
            <a:off x="7807282" y="3686512"/>
            <a:ext cx="798490" cy="850006"/>
          </a:xfrm>
          <a:prstGeom prst="math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21E11EE-6FB2-4A11-BDF1-019D73802F1B}"/>
              </a:ext>
            </a:extLst>
          </p:cNvPr>
          <p:cNvSpPr/>
          <p:nvPr/>
        </p:nvSpPr>
        <p:spPr>
          <a:xfrm>
            <a:off x="9344070" y="3923931"/>
            <a:ext cx="1083077" cy="37516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98366-8938-44DF-8073-E23EB753085B}"/>
              </a:ext>
            </a:extLst>
          </p:cNvPr>
          <p:cNvSpPr/>
          <p:nvPr/>
        </p:nvSpPr>
        <p:spPr>
          <a:xfrm>
            <a:off x="9331013" y="2655153"/>
            <a:ext cx="150187" cy="2912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4B0A8-66A6-49B3-9CBA-214C4EBAC13B}"/>
              </a:ext>
            </a:extLst>
          </p:cNvPr>
          <p:cNvSpPr/>
          <p:nvPr/>
        </p:nvSpPr>
        <p:spPr>
          <a:xfrm>
            <a:off x="9055146" y="2655153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149FE7-8242-4CF2-8280-83CB4413EF8B}"/>
              </a:ext>
            </a:extLst>
          </p:cNvPr>
          <p:cNvSpPr/>
          <p:nvPr/>
        </p:nvSpPr>
        <p:spPr>
          <a:xfrm>
            <a:off x="9078756" y="5439508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9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2: Single Slower Sender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CFE60-48F7-4583-AC69-36F4CCC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62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3: Slower Receiver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CFE60-48F7-4583-AC69-36F4CCC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5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Building concepts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 – P4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Software-Defined 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Programmable switch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Can handling headers from layer 2 to layer 5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Reliability – TCP protocol</a:t>
            </a:r>
          </a:p>
          <a:p>
            <a:pPr lvl="1"/>
            <a:r>
              <a:rPr lang="en-US" altLang="zh-TW" dirty="0"/>
              <a:t>Sequence is ensure</a:t>
            </a:r>
          </a:p>
          <a:p>
            <a:pPr lvl="1"/>
            <a:r>
              <a:rPr lang="en-US" altLang="zh-TW" dirty="0"/>
              <a:t>Packet loss handling</a:t>
            </a:r>
          </a:p>
          <a:p>
            <a:pPr lvl="1"/>
            <a:r>
              <a:rPr lang="en-US" altLang="zh-TW" dirty="0"/>
              <a:t>Packet Acknowledgement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3F7A7-B264-4DA9-AF5A-25001C94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212963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E723E-BAC3-492C-A828-0723B07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A multi-host In-Network aggregator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658A0-8128-425D-87E9-666BFB94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Receiving data from multiple hosts</a:t>
            </a:r>
          </a:p>
          <a:p>
            <a:r>
              <a:rPr lang="en-US" altLang="zh-TW" dirty="0"/>
              <a:t>Send to Receiver after aggregation</a:t>
            </a:r>
          </a:p>
          <a:p>
            <a:r>
              <a:rPr lang="en-US" altLang="zh-TW" dirty="0"/>
              <a:t>Works under TCP connections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20B78-786C-480C-8EE7-EF33BC67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In-Network Aggregation 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43EEB-1450-4E51-A4FD-09EB9A57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Doing aggregation in Network</a:t>
            </a:r>
          </a:p>
          <a:p>
            <a:r>
              <a:rPr lang="en-US" altLang="zh-TW" dirty="0"/>
              <a:t>Not in terminal host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15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080F-65E0-4B12-952C-239C6391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P4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BA5B3-ED94-4942-8316-BF79B406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Software-defined Network</a:t>
            </a:r>
          </a:p>
          <a:p>
            <a:r>
              <a:rPr lang="en-US" altLang="zh-TW" dirty="0"/>
              <a:t>Programmable 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1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1F5B-D5B7-4B96-B5E3-241A91C0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88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Reliability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97A8AC2-D56A-430D-8185-9C88E65D8FC5}"/>
              </a:ext>
            </a:extLst>
          </p:cNvPr>
          <p:cNvSpPr txBox="1">
            <a:spLocks/>
          </p:cNvSpPr>
          <p:nvPr/>
        </p:nvSpPr>
        <p:spPr>
          <a:xfrm>
            <a:off x="668383" y="17164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Base on TCP connection:</a:t>
            </a:r>
          </a:p>
          <a:p>
            <a:r>
              <a:rPr lang="en-US" altLang="zh-TW" dirty="0"/>
              <a:t>Sequence is ensure by TCP</a:t>
            </a:r>
          </a:p>
          <a:p>
            <a:r>
              <a:rPr lang="en-US" altLang="zh-TW" dirty="0"/>
              <a:t>Retransmission mechanism</a:t>
            </a:r>
          </a:p>
          <a:p>
            <a:r>
              <a:rPr lang="en-US" altLang="zh-TW" dirty="0"/>
              <a:t>Acknowledgement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99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94ADF-966D-497F-934D-31600411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Environment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1714E-E491-40F7-A216-2FCEF5A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bmv2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08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28057-8C7B-4BA3-85F8-2D2384E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3648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Topology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8E94D-D4F6-48E1-B1AD-6AD3DCA6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8" y="1094704"/>
            <a:ext cx="4133045" cy="52720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Environments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bmv2 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pPr lvl="1"/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dirty="0"/>
              <a:t>Devices</a:t>
            </a:r>
          </a:p>
          <a:p>
            <a:pPr lvl="1"/>
            <a:r>
              <a:rPr lang="en-US" altLang="zh-TW" dirty="0"/>
              <a:t>4 Sender host</a:t>
            </a:r>
          </a:p>
          <a:p>
            <a:pPr lvl="1"/>
            <a:r>
              <a:rPr lang="en-US" altLang="zh-TW" dirty="0"/>
              <a:t>1 Receiver host</a:t>
            </a:r>
          </a:p>
          <a:p>
            <a:pPr lvl="1"/>
            <a:r>
              <a:rPr lang="en-US" altLang="zh-TW" dirty="0"/>
              <a:t>1 Aggregator switch</a:t>
            </a:r>
          </a:p>
          <a:p>
            <a:r>
              <a:rPr lang="en-US" altLang="zh-TW" dirty="0"/>
              <a:t>Connections</a:t>
            </a:r>
          </a:p>
          <a:p>
            <a:pPr lvl="1"/>
            <a:r>
              <a:rPr lang="en-US" altLang="zh-TW" dirty="0"/>
              <a:t>4 TCP connections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BCAA0F-DE1E-47E0-8CB3-AF582947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491287"/>
            <a:ext cx="728764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454</Words>
  <Application>Microsoft Office PowerPoint</Application>
  <PresentationFormat>寬螢幕</PresentationFormat>
  <Paragraphs>165</Paragraphs>
  <Slides>21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-apple-system</vt:lpstr>
      <vt:lpstr>Google Sans</vt:lpstr>
      <vt:lpstr>NotoSansSC</vt:lpstr>
      <vt:lpstr>微軟正黑體</vt:lpstr>
      <vt:lpstr>Arial</vt:lpstr>
      <vt:lpstr>Calibri</vt:lpstr>
      <vt:lpstr>Calibri Light</vt:lpstr>
      <vt:lpstr>Lato</vt:lpstr>
      <vt:lpstr>Office 佈景主題</vt:lpstr>
      <vt:lpstr>資訊工程專題報告  Reliable In-Network Aggregation</vt:lpstr>
      <vt:lpstr>Reliable In-Network Aggregation</vt:lpstr>
      <vt:lpstr>Building concepts</vt:lpstr>
      <vt:lpstr>A multi-host In-Network aggregator</vt:lpstr>
      <vt:lpstr>In-Network Aggregation </vt:lpstr>
      <vt:lpstr>P4</vt:lpstr>
      <vt:lpstr>Reliability</vt:lpstr>
      <vt:lpstr>Environment</vt:lpstr>
      <vt:lpstr>Topology</vt:lpstr>
      <vt:lpstr>Main component</vt:lpstr>
      <vt:lpstr>Main component</vt:lpstr>
      <vt:lpstr>Main component</vt:lpstr>
      <vt:lpstr>Main component</vt:lpstr>
      <vt:lpstr>TCP Cheater- PSH</vt:lpstr>
      <vt:lpstr>TCP Cheater- ACK</vt:lpstr>
      <vt:lpstr>Ring Buffer</vt:lpstr>
      <vt:lpstr>Ring Buffer</vt:lpstr>
      <vt:lpstr>Experiment Scenario</vt:lpstr>
      <vt:lpstr>Scenario 1: Sufficient Bandwidth</vt:lpstr>
      <vt:lpstr>Scenario 2: Single Slower Sender</vt:lpstr>
      <vt:lpstr>Scenario 3: Slower Receiver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資訊工程專題報告  Reliable In-Network Aggregation</dc:title>
  <dc:creator>青 米</dc:creator>
  <cp:lastModifiedBy>典謀 吳</cp:lastModifiedBy>
  <cp:revision>61</cp:revision>
  <dcterms:created xsi:type="dcterms:W3CDTF">2024-06-07T11:39:16Z</dcterms:created>
  <dcterms:modified xsi:type="dcterms:W3CDTF">2024-06-10T14:40:18Z</dcterms:modified>
</cp:coreProperties>
</file>