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3165"/>
  </p:normalViewPr>
  <p:slideViewPr>
    <p:cSldViewPr snapToGrid="0" snapToObjects="1">
      <p:cViewPr varScale="1">
        <p:scale>
          <a:sx n="60" d="100"/>
          <a:sy n="60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2.3</c:v>
                </c:pt>
                <c:pt idx="2">
                  <c:v>3.3</c:v>
                </c:pt>
                <c:pt idx="3">
                  <c:v>4.5</c:v>
                </c:pt>
                <c:pt idx="4">
                  <c:v>5.7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9758064"/>
        <c:axId val="-2104981424"/>
      </c:lineChart>
      <c:catAx>
        <c:axId val="-212975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4981424"/>
        <c:crosses val="autoZero"/>
        <c:auto val="1"/>
        <c:lblAlgn val="ctr"/>
        <c:lblOffset val="100"/>
        <c:noMultiLvlLbl val="0"/>
      </c:catAx>
      <c:valAx>
        <c:axId val="-2104981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75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0.0396</cdr:x>
      <cdr:y>0</cdr:y>
    </cdr:from>
    <cdr:to>
      <cdr:x>0.21958</cdr:x>
      <cdr:y>0.81686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16442" y="0"/>
          <a:ext cx="1892595" cy="355444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marL="171450" indent="-171450">
            <a:buFontTx/>
            <a:buChar char="-"/>
          </a:pPr>
          <a:r>
            <a:rPr lang="en-US" sz="1600" dirty="0" err="1" smtClean="0"/>
            <a:t>Avg</a:t>
          </a:r>
          <a:r>
            <a:rPr lang="en-US" sz="1600" dirty="0" smtClean="0"/>
            <a:t> response: </a:t>
          </a:r>
        </a:p>
        <a:p xmlns:a="http://schemas.openxmlformats.org/drawingml/2006/main">
          <a:pPr marL="171450" indent="-171450">
            <a:buFontTx/>
            <a:buChar char="-"/>
          </a:pPr>
          <a:endParaRPr lang="en-US" sz="1600" dirty="0"/>
        </a:p>
        <a:p xmlns:a="http://schemas.openxmlformats.org/drawingml/2006/main">
          <a:pPr marL="171450" indent="-171450">
            <a:buFontTx/>
            <a:buChar char="-"/>
          </a:pPr>
          <a:r>
            <a:rPr lang="en-US" sz="1600" dirty="0" smtClean="0"/>
            <a:t>Balance :</a:t>
          </a:r>
        </a:p>
        <a:p xmlns:a="http://schemas.openxmlformats.org/drawingml/2006/main">
          <a:pPr marL="171450" indent="-171450">
            <a:buFontTx/>
            <a:buChar char="-"/>
          </a:pPr>
          <a:r>
            <a:rPr lang="en-US" sz="1600" dirty="0" smtClean="0"/>
            <a:t>Campaign </a:t>
          </a:r>
          <a:r>
            <a:rPr lang="en-US" sz="1600" dirty="0" err="1" smtClean="0"/>
            <a:t>avg</a:t>
          </a:r>
          <a:r>
            <a:rPr lang="en-US" sz="1600" dirty="0" smtClean="0"/>
            <a:t> # :</a:t>
          </a:r>
        </a:p>
        <a:p xmlns:a="http://schemas.openxmlformats.org/drawingml/2006/main">
          <a:pPr marL="171450" indent="-171450">
            <a:buFontTx/>
            <a:buChar char="-"/>
          </a:pPr>
          <a:r>
            <a:rPr lang="en-US" sz="1600" dirty="0" smtClean="0"/>
            <a:t>Job: (top 3)</a:t>
          </a:r>
        </a:p>
        <a:p xmlns:a="http://schemas.openxmlformats.org/drawingml/2006/main">
          <a:pPr marL="171450" indent="-171450">
            <a:buFontTx/>
            <a:buChar char="-"/>
          </a:pPr>
          <a:r>
            <a:rPr lang="en-US" sz="1600" dirty="0" smtClean="0"/>
            <a:t>Month: (top 3):</a:t>
          </a:r>
        </a:p>
        <a:p xmlns:a="http://schemas.openxmlformats.org/drawingml/2006/main">
          <a:pPr marL="171450" indent="-171450">
            <a:buFontTx/>
            <a:buChar char="-"/>
          </a:pPr>
          <a:r>
            <a:rPr lang="en-US" sz="1600" dirty="0" smtClean="0"/>
            <a:t>Housing (yes): </a:t>
          </a:r>
        </a:p>
        <a:p xmlns:a="http://schemas.openxmlformats.org/drawingml/2006/main">
          <a:pPr marL="171450" indent="-171450">
            <a:buFontTx/>
            <a:buChar char="-"/>
          </a:pPr>
          <a:r>
            <a:rPr lang="en-US" sz="1600" dirty="0" smtClean="0"/>
            <a:t>Loan (yes):</a:t>
          </a:r>
        </a:p>
        <a:p xmlns:a="http://schemas.openxmlformats.org/drawingml/2006/main">
          <a:pPr marL="171450" indent="-171450">
            <a:buFontTx/>
            <a:buChar char="-"/>
          </a:pPr>
          <a:endParaRPr lang="en-US" sz="1600" dirty="0"/>
        </a:p>
        <a:p xmlns:a="http://schemas.openxmlformats.org/drawingml/2006/main">
          <a:pPr marL="171450" indent="-171450">
            <a:buFontTx/>
            <a:buChar char="-"/>
          </a:pPr>
          <a:r>
            <a:rPr lang="en-US" sz="1600" dirty="0" smtClean="0"/>
            <a:t>Education: </a:t>
          </a:r>
        </a:p>
        <a:p xmlns:a="http://schemas.openxmlformats.org/drawingml/2006/main">
          <a:pPr marL="171450" indent="-171450">
            <a:buFontTx/>
            <a:buChar char="-"/>
          </a:pPr>
          <a:r>
            <a:rPr lang="en-US" sz="1600" dirty="0" smtClean="0"/>
            <a:t>Contact: </a:t>
          </a:r>
          <a:endParaRPr lang="en-US" sz="16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7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consumer bank </a:t>
            </a:r>
            <a:r>
              <a:rPr lang="en-US" dirty="0"/>
              <a:t>sales department is starting a campaign. </a:t>
            </a:r>
            <a:r>
              <a:rPr lang="en-US" dirty="0" smtClean="0"/>
              <a:t>They are  </a:t>
            </a:r>
            <a:r>
              <a:rPr lang="en-US" dirty="0"/>
              <a:t>trying to get people to subscribe to a term deposit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They need recommendation on how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1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models: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Final model = f(logistic, boosting, KNN, </a:t>
            </a:r>
            <a:r>
              <a:rPr lang="en-US" dirty="0" err="1" smtClean="0">
                <a:sym typeface="Wingdings"/>
              </a:rPr>
              <a:t>Adaboosting</a:t>
            </a:r>
            <a:r>
              <a:rPr lang="en-US" dirty="0" smtClean="0">
                <a:sym typeface="Wingdings"/>
              </a:rPr>
              <a:t>, SVM)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871458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89740"/>
              </p:ext>
            </p:extLst>
          </p:nvPr>
        </p:nvGraphicFramePr>
        <p:xfrm>
          <a:off x="1798084" y="369678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4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5583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32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recommend the bank to do: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Job:</a:t>
            </a:r>
          </a:p>
          <a:p>
            <a:pPr lvl="1"/>
            <a:r>
              <a:rPr lang="en-US" dirty="0" smtClean="0"/>
              <a:t>Time / month of year: if Mar/Sep/Oct/Dec -  ; if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This way, the bank will </a:t>
            </a:r>
          </a:p>
          <a:p>
            <a:pPr lvl="1"/>
            <a:r>
              <a:rPr lang="en-US" dirty="0" smtClean="0"/>
              <a:t>Increase response by x% (assuming bank is now doing 50% random selection and call)</a:t>
            </a:r>
          </a:p>
          <a:p>
            <a:pPr lvl="1"/>
            <a:r>
              <a:rPr lang="en-US" dirty="0" smtClean="0"/>
              <a:t>A saving cost of $ (assume $5 per phone call)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165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Office Theme</vt:lpstr>
      <vt:lpstr>PowerPoint Presentation</vt:lpstr>
      <vt:lpstr>Problem Statement</vt:lpstr>
      <vt:lpstr>Features</vt:lpstr>
      <vt:lpstr>Model structure</vt:lpstr>
      <vt:lpstr>Model performance</vt:lpstr>
      <vt:lpstr>Profiling</vt:lpstr>
      <vt:lpstr>Strategy 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 (Edward)</dc:creator>
  <cp:lastModifiedBy>Zhang, Yu (Edward)</cp:lastModifiedBy>
  <cp:revision>3</cp:revision>
  <dcterms:created xsi:type="dcterms:W3CDTF">2016-04-21T17:21:23Z</dcterms:created>
  <dcterms:modified xsi:type="dcterms:W3CDTF">2016-04-21T17:40:41Z</dcterms:modified>
</cp:coreProperties>
</file>