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199"/>
  </p:normalViewPr>
  <p:slideViewPr>
    <p:cSldViewPr snapToGrid="0" snapToObjects="1">
      <p:cViewPr varScale="1">
        <p:scale>
          <a:sx n="82" d="100"/>
          <a:sy n="82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population mean</c:v>
                </c:pt>
                <c:pt idx="1">
                  <c:v>Model top 20%</c:v>
                </c:pt>
                <c:pt idx="2">
                  <c:v>Model top 10%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0.12</c:v>
                </c:pt>
                <c:pt idx="1">
                  <c:v>0.57</c:v>
                </c:pt>
                <c:pt idx="2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413728"/>
        <c:axId val="-2103291584"/>
      </c:barChart>
      <c:catAx>
        <c:axId val="213941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291584"/>
        <c:crosses val="autoZero"/>
        <c:auto val="1"/>
        <c:lblAlgn val="ctr"/>
        <c:lblOffset val="100"/>
        <c:noMultiLvlLbl val="0"/>
      </c:catAx>
      <c:valAx>
        <c:axId val="-210329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94137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C52-A488-8746-82B6-84083ABA50F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bank </a:t>
            </a:r>
            <a:r>
              <a:rPr lang="en-US" dirty="0"/>
              <a:t>sales department is starting a campaign. </a:t>
            </a:r>
            <a:r>
              <a:rPr lang="en-US" dirty="0" smtClean="0"/>
              <a:t>They are  </a:t>
            </a:r>
            <a:r>
              <a:rPr lang="en-US" dirty="0"/>
              <a:t>trying to get people to subscribe to a term deposit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need recommendation on how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models: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model = f(logistic, boosting, 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Adaboosting</a:t>
            </a:r>
            <a:r>
              <a:rPr lang="en-US" dirty="0" smtClean="0">
                <a:sym typeface="Wingdings"/>
              </a:rPr>
              <a:t>, SVM)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7503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9165"/>
              </p:ext>
            </p:extLst>
          </p:nvPr>
        </p:nvGraphicFramePr>
        <p:xfrm>
          <a:off x="1798084" y="36967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82"/>
                <a:gridCol w="1906292"/>
                <a:gridCol w="202022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5716" y="5567939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sample – random 20% of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 20% model scored population has 95%+ responders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1394846"/>
            <a:ext cx="10222424" cy="50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311"/>
          </a:xfrm>
        </p:spPr>
        <p:txBody>
          <a:bodyPr>
            <a:normAutofit/>
          </a:bodyPr>
          <a:lstStyle/>
          <a:p>
            <a:r>
              <a:rPr lang="en-US" sz="4000" smtClean="0"/>
              <a:t>Our model </a:t>
            </a:r>
            <a:r>
              <a:rPr lang="en-US" sz="4000" dirty="0" smtClean="0"/>
              <a:t>brings superior value to our client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11670"/>
              </p:ext>
            </p:extLst>
          </p:nvPr>
        </p:nvGraphicFramePr>
        <p:xfrm>
          <a:off x="838200" y="3022332"/>
          <a:ext cx="5317273" cy="362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962616" y="3077729"/>
            <a:ext cx="2769072" cy="214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 flipV="1">
            <a:off x="3517234" y="3201731"/>
            <a:ext cx="8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7.9x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583" y="2432772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to 8x higher response 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789" y="2429301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Potential marketing cost saving 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255437"/>
            <a:ext cx="1015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Scenario</a:t>
            </a:r>
            <a:r>
              <a:rPr lang="en-US" dirty="0" smtClean="0"/>
              <a:t>: Portugal has a population of 11MM, among of them, ~1MM potential prospects for our client. Our model solution can increase the efficacy of the marketing campaign and save cost.</a:t>
            </a:r>
          </a:p>
          <a:p>
            <a:r>
              <a:rPr lang="en-US" dirty="0" smtClean="0"/>
              <a:t>Assumption: goal to book 20000 accts; phone call cost is $3 per call.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8789" y="3918531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to </a:t>
            </a:r>
            <a:r>
              <a:rPr lang="en-US" sz="4000" b="1" dirty="0" smtClean="0">
                <a:solidFill>
                  <a:srgbClr val="00B050"/>
                </a:solidFill>
              </a:rPr>
              <a:t>$1.6 MM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62615" y="4564862"/>
            <a:ext cx="1159726" cy="7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2478" y="49393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00370" y="6028840"/>
            <a:ext cx="399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Recent campaign, total 0.5MM minutes phone call was made</a:t>
            </a:r>
          </a:p>
          <a:p>
            <a:r>
              <a:rPr lang="en-US" sz="1200" dirty="0" smtClean="0"/>
              <a:t>(= duration * # of contacts recent campaign)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7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recommend the bank to do: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Time / month of year: if Mar/Sep/Oct/Dec -  ; if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This way, the bank will </a:t>
            </a:r>
          </a:p>
          <a:p>
            <a:pPr lvl="1"/>
            <a:r>
              <a:rPr lang="en-US" dirty="0" smtClean="0"/>
              <a:t>Increase response by x% (assuming bank is now doing 50% random selection and call)</a:t>
            </a:r>
          </a:p>
          <a:p>
            <a:pPr lvl="1"/>
            <a:r>
              <a:rPr lang="en-US" dirty="0" smtClean="0"/>
              <a:t>A saving cost of $ (assume $5 per phone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262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Office Theme</vt:lpstr>
      <vt:lpstr>PowerPoint Presentation</vt:lpstr>
      <vt:lpstr>Problem Statement</vt:lpstr>
      <vt:lpstr>Features</vt:lpstr>
      <vt:lpstr>Model structure</vt:lpstr>
      <vt:lpstr>Model performance</vt:lpstr>
      <vt:lpstr>Top 20% model scored population has 95%+ responders</vt:lpstr>
      <vt:lpstr>Our model brings superior value to our client</vt:lpstr>
      <vt:lpstr>Strategy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 (Edward)</dc:creator>
  <cp:lastModifiedBy>Zhang, Yu (Edward)</cp:lastModifiedBy>
  <cp:revision>14</cp:revision>
  <dcterms:created xsi:type="dcterms:W3CDTF">2016-04-21T17:21:23Z</dcterms:created>
  <dcterms:modified xsi:type="dcterms:W3CDTF">2016-04-22T01:44:01Z</dcterms:modified>
</cp:coreProperties>
</file>