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828A775D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97BFA6-E0BB-E7AC-AE90-D9890E9AD694}" name="Olivia Betts" initials="OB" userId="8872747914dd4af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41" d="100"/>
          <a:sy n="41" d="100"/>
        </p:scale>
        <p:origin x="58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modernComment_102_828A775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16312EF-85A7-4AD7-9D4C-D23B1C104552}" authorId="{3297BFA6-E0BB-E7AC-AE90-D9890E9AD694}" created="2022-08-05T12:45:06.335">
    <pc:sldMkLst xmlns:pc="http://schemas.microsoft.com/office/powerpoint/2013/main/command">
      <pc:docMk/>
      <pc:sldMk cId="2190112605" sldId="258"/>
    </pc:sldMkLst>
    <p188:txBody>
      <a:bodyPr/>
      <a:lstStyle/>
      <a:p>
        <a:r>
          <a:rPr lang="en-GB"/>
          <a:t>Re-screenshot this when TODO completed</a:t>
        </a:r>
      </a:p>
    </p188:txBody>
  </p188:cm>
  <p188:cm id="{286D2F63-C4A4-4FAC-9956-8DD2CF8BC453}" authorId="{3297BFA6-E0BB-E7AC-AE90-D9890E9AD694}" created="2022-08-05T12:49:14.261">
    <pc:sldMkLst xmlns:pc="http://schemas.microsoft.com/office/powerpoint/2013/main/command">
      <pc:docMk/>
      <pc:sldMk cId="2190112605" sldId="258"/>
    </pc:sldMkLst>
    <p188:txBody>
      <a:bodyPr/>
      <a:lstStyle/>
      <a:p>
        <a:r>
          <a:rPr lang="en-GB"/>
          <a:t>By default, we want today's files, as opposed to all availible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B6DE-0A18-99E1-0813-00BB38D75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4CB73-8D0A-B938-B111-70FBD4571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C167-8A93-56A9-3089-35AFD6A3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8D7E9-5061-9373-69F8-C53C24E8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8EDA6-D207-EA7B-36A8-256C66A4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18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356B-A23C-ADA0-1F7A-4EDCACA9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9CDE4-F671-4462-71A3-FD2C8A032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65AA1-7882-9BAB-A6B8-057C285A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DEBD4-2D8B-DF30-35F4-FD44544B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E0EF7-2F70-0440-0103-30B77EAD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85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0282C-40B7-637A-24C6-C783CE63B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518D6-302D-E2AD-3CB6-60E17E946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D1755-2A75-C8AF-42E2-608A072A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5F822-D9BD-E087-E9B0-11648CBD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C5C52-8C16-3EAC-A0D9-ADC2B0BD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97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B023A-D6E8-6410-D66F-60C4C950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C3361-6E44-1175-59D3-B551A71B5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062B8-893F-0AE4-BA6E-B7C68135C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4E53D-230A-B28B-BD5A-37A68BFE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F454-0AF0-B67D-55BE-03C86998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52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3F3B-EB21-FE8E-159E-1766077F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D61E9-4779-3849-6B76-5CB8AD071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79308-1DF9-3BA7-F37A-FB416303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0FC69-3684-02F0-9483-BAB66EBD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8678C-C0E8-C0ED-C3BD-7AF401BA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99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208C-F243-6E9F-E10F-BA8C329F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4BFA-7C51-735A-5369-1D6A1709D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A83B4-BC00-B2E3-F6D1-5298D683A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DEC76-C05A-AEE5-18D6-C264A8120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1FADD-D033-240B-FBA9-37DCE083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8CE7F-60CB-5302-A5BA-3F98D20A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47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AD81-C27F-0D3F-F49D-4450CA7F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F9FDB-7827-97B6-C741-8710CFEFB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74030-0BE9-846B-185A-48825FCD4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19BF05-EA19-42FF-B53D-C29C7E592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D4FA5-96C4-666C-9CC2-D3F2F64FF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868DD-AB55-031D-14D0-D3C275DD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22127-7125-210F-E897-7F833392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DD34A-CEF8-6C15-C78E-01EFF281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42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BC10-36D6-44DF-5A65-146BBFF0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C3874-6E81-6A4E-ABA2-8DAF155D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975B2-69F8-CE34-8260-BFBDA35F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26A1-6084-6EAE-BD0F-2DF39BF1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48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9FC10-52E1-F61E-3150-B12ECD76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B855-88EE-1D19-6093-62237A3D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93BDA-9FF3-C773-B9C9-BB652D3B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39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13FB-5F1B-A869-36C7-B1BC849CA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3CCD1-FDCB-72A6-3490-C7BC98E43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22BFD-30C5-C528-9DF1-6B5F6D8DE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7F4D5-9B17-8862-B5A8-7647D701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DBEDF-E8F1-A295-3EEA-5125B732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62ACF-B114-2ADE-F852-E1377604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74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83C7-0AE2-E5AE-8B0D-4D6C26226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A484E-077C-E0EB-51E9-6BCF7D507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B368F-876E-1CDB-350B-FAF582143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A34C7-19A7-90D8-9918-94D67938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FAF37-4852-258F-59C8-EABAEC91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9CD2C-AC89-1C64-6CA7-1260C628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11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2159C1-D497-800D-7FDC-7663BE61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B1619-C352-D6E2-FAAC-1093703F5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BC755-48F2-878F-8347-17B50AD09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64503-B255-4BAB-A675-58D659314144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08FB2-6FED-45F1-5E39-DCC4F2738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841B-35F0-929E-C53B-57140C35E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34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2_828A775D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E58F-0FB9-EAFD-51D3-4BFAA068D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Programming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6CD2C-6964-8709-BA23-34C66E9C8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Olivia B, Benjamin L, Noah H1, Elspeth CJ</a:t>
            </a:r>
          </a:p>
        </p:txBody>
      </p:sp>
    </p:spTree>
    <p:extLst>
      <p:ext uri="{BB962C8B-B14F-4D97-AF65-F5344CB8AC3E}">
        <p14:creationId xmlns:p14="http://schemas.microsoft.com/office/powerpoint/2010/main" val="267521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FFCD-3476-241E-EC5C-29A41473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14242-F0D0-81CC-906D-0F0F1AA25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were asked to create a program allowing a University Medical School to be able to download pharmaceutical trial data from a trusted scientific partner for medical research</a:t>
            </a:r>
          </a:p>
          <a:p>
            <a:r>
              <a:rPr lang="en-GB" dirty="0"/>
              <a:t>The files are stored on an FTP server, and there should be both command-line options and an interactive front end</a:t>
            </a:r>
          </a:p>
          <a:p>
            <a:r>
              <a:rPr lang="en-GB" dirty="0"/>
              <a:t>There should also be error checking and logging for common issues, for example missing columns, or empty files</a:t>
            </a:r>
          </a:p>
          <a:p>
            <a:r>
              <a:rPr lang="en-GB" dirty="0"/>
              <a:t>We used Python in our solution</a:t>
            </a:r>
          </a:p>
        </p:txBody>
      </p:sp>
    </p:spTree>
    <p:extLst>
      <p:ext uri="{BB962C8B-B14F-4D97-AF65-F5344CB8AC3E}">
        <p14:creationId xmlns:p14="http://schemas.microsoft.com/office/powerpoint/2010/main" val="191493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B9A1-AED4-449B-222A-31738F9E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the FTP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B6B09-CA5D-58A3-F9FE-4EB15EE09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43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AF923B-E922-3723-A115-45F6B19E6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119872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8E2EFA-80EA-D7B2-7E97-0338E97765D3}"/>
              </a:ext>
            </a:extLst>
          </p:cNvPr>
          <p:cNvSpPr txBox="1"/>
          <p:nvPr/>
        </p:nvSpPr>
        <p:spPr>
          <a:xfrm>
            <a:off x="8470900" y="1012954"/>
            <a:ext cx="37211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Here, the user creates or specify a local directory, into which files are downloaded.</a:t>
            </a:r>
          </a:p>
          <a:p>
            <a:r>
              <a:rPr lang="en-GB" sz="2800" dirty="0"/>
              <a:t>All files are grabbed from the server, but only the ones matching the user’s inputted date are actually downloaded to their machine</a:t>
            </a:r>
          </a:p>
        </p:txBody>
      </p:sp>
    </p:spTree>
    <p:extLst>
      <p:ext uri="{BB962C8B-B14F-4D97-AF65-F5344CB8AC3E}">
        <p14:creationId xmlns:p14="http://schemas.microsoft.com/office/powerpoint/2010/main" val="219011260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7306E5-782F-6F89-52FA-4732B296A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9700"/>
            <a:ext cx="8249554" cy="3198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FB5EA9-0EA9-D967-79A4-30E3D449E74F}"/>
              </a:ext>
            </a:extLst>
          </p:cNvPr>
          <p:cNvSpPr txBox="1"/>
          <p:nvPr/>
        </p:nvSpPr>
        <p:spPr>
          <a:xfrm>
            <a:off x="8417194" y="1659285"/>
            <a:ext cx="37443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Here, the given file name is split up, so the program can get the date.</a:t>
            </a:r>
          </a:p>
          <a:p>
            <a:r>
              <a:rPr lang="en-GB" sz="2800" dirty="0"/>
              <a:t>This function is used in </a:t>
            </a:r>
            <a:r>
              <a:rPr lang="en-GB" sz="2400" dirty="0" err="1">
                <a:latin typeface="Consolas" panose="020B0609020204030204" pitchFamily="49" charset="0"/>
              </a:rPr>
              <a:t>downloadFiles</a:t>
            </a:r>
            <a:r>
              <a:rPr lang="en-GB" sz="2400" dirty="0">
                <a:latin typeface="Consolas" panose="020B0609020204030204" pitchFamily="49" charset="0"/>
              </a:rPr>
              <a:t>() </a:t>
            </a:r>
            <a:r>
              <a:rPr lang="en-GB" sz="2800" dirty="0"/>
              <a:t>to check available files for the desired one</a:t>
            </a:r>
          </a:p>
        </p:txBody>
      </p:sp>
    </p:spTree>
    <p:extLst>
      <p:ext uri="{BB962C8B-B14F-4D97-AF65-F5344CB8AC3E}">
        <p14:creationId xmlns:p14="http://schemas.microsoft.com/office/powerpoint/2010/main" val="378512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88E39-407C-89CD-35EC-D5E8A05F4A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64"/>
          <a:stretch/>
        </p:blipFill>
        <p:spPr>
          <a:xfrm>
            <a:off x="0" y="1825574"/>
            <a:ext cx="6792273" cy="3206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142829-1BD4-DD7D-38F1-9F20387512D5}"/>
              </a:ext>
            </a:extLst>
          </p:cNvPr>
          <p:cNvSpPr txBox="1"/>
          <p:nvPr/>
        </p:nvSpPr>
        <p:spPr>
          <a:xfrm>
            <a:off x="7360170" y="2521059"/>
            <a:ext cx="45869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This function allows the user to connect to the target server, or throws an error if unable to</a:t>
            </a:r>
          </a:p>
        </p:txBody>
      </p:sp>
    </p:spTree>
    <p:extLst>
      <p:ext uri="{BB962C8B-B14F-4D97-AF65-F5344CB8AC3E}">
        <p14:creationId xmlns:p14="http://schemas.microsoft.com/office/powerpoint/2010/main" val="1063747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5A284C-D1C2-B5C8-024F-B7358C4DF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4581"/>
            <a:ext cx="9029148" cy="39888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17C210-1B40-48B9-1F88-46469E78CBBC}"/>
              </a:ext>
            </a:extLst>
          </p:cNvPr>
          <p:cNvSpPr txBox="1"/>
          <p:nvPr/>
        </p:nvSpPr>
        <p:spPr>
          <a:xfrm>
            <a:off x="9239010" y="797510"/>
            <a:ext cx="28430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These functions make the program run. The user can use the command line to specify the server to be connected to, and the date of data to be fetched.</a:t>
            </a:r>
          </a:p>
          <a:p>
            <a:endParaRPr lang="en-GB" sz="2400" dirty="0"/>
          </a:p>
          <a:p>
            <a:r>
              <a:rPr lang="en-GB" sz="2400" dirty="0"/>
              <a:t>Also in this part is </a:t>
            </a:r>
            <a:r>
              <a:rPr lang="en-GB" sz="2000" dirty="0" err="1">
                <a:latin typeface="Consolas" panose="020B0609020204030204" pitchFamily="49" charset="0"/>
              </a:rPr>
              <a:t>valid_date</a:t>
            </a:r>
            <a:r>
              <a:rPr lang="en-GB" sz="2000" dirty="0">
                <a:latin typeface="Consolas" panose="020B0609020204030204" pitchFamily="49" charset="0"/>
              </a:rPr>
              <a:t>()</a:t>
            </a:r>
            <a:r>
              <a:rPr lang="en-GB" sz="2400" dirty="0"/>
              <a:t>, which ensures the users enters their date in the valid format</a:t>
            </a:r>
          </a:p>
        </p:txBody>
      </p:sp>
    </p:spTree>
    <p:extLst>
      <p:ext uri="{BB962C8B-B14F-4D97-AF65-F5344CB8AC3E}">
        <p14:creationId xmlns:p14="http://schemas.microsoft.com/office/powerpoint/2010/main" val="187730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FFBD7-497C-272F-24E7-B13ED7A3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89A90-C9FA-8B93-D118-CFBD9044A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89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9734C4-5F02-A65D-FD68-71B991A56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5681"/>
            <a:ext cx="7154273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240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Programming Project Presentation</vt:lpstr>
      <vt:lpstr>Overview</vt:lpstr>
      <vt:lpstr>Accessing the FTP server</vt:lpstr>
      <vt:lpstr>PowerPoint Presentation</vt:lpstr>
      <vt:lpstr>PowerPoint Presentation</vt:lpstr>
      <vt:lpstr>PowerPoint Presentation</vt:lpstr>
      <vt:lpstr>PowerPoint Presentation</vt:lpstr>
      <vt:lpstr>File Validation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Project Presentation</dc:title>
  <dc:creator>Olivia Betts</dc:creator>
  <cp:lastModifiedBy>Olivia Betts</cp:lastModifiedBy>
  <cp:revision>3</cp:revision>
  <dcterms:created xsi:type="dcterms:W3CDTF">2022-08-05T12:34:54Z</dcterms:created>
  <dcterms:modified xsi:type="dcterms:W3CDTF">2022-08-05T13:10:28Z</dcterms:modified>
</cp:coreProperties>
</file>