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modernComment_103_8D86FD31.xml" ContentType="application/vnd.ms-powerpoint.comments+xml"/>
  <Override PartName="/ppt/comments/modernComment_102_828A775D.xml" ContentType="application/vnd.ms-powerpoint.comments+xml"/>
  <Override PartName="/ppt/comments/modernComment_107_155E1F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7BFA6-E0BB-E7AC-AE90-D9890E9AD694}" name="Olivia Betts" initials="OB" userId="8872747914dd4a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2_828A77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6312EF-85A7-4AD7-9D4C-D23B1C104552}" authorId="{3297BFA6-E0BB-E7AC-AE90-D9890E9AD694}" created="2022-08-05T12:45:06.335">
    <pc:sldMkLst xmlns:pc="http://schemas.microsoft.com/office/powerpoint/2013/main/command">
      <pc:docMk/>
      <pc:sldMk cId="2190112605" sldId="258"/>
    </pc:sldMkLst>
    <p188:txBody>
      <a:bodyPr/>
      <a:lstStyle/>
      <a:p>
        <a:r>
          <a:rPr lang="en-GB"/>
          <a:t>Re-screenshot this when TODO completed</a:t>
        </a:r>
      </a:p>
    </p188:txBody>
  </p188:cm>
</p188:cmLst>
</file>

<file path=ppt/comments/modernComment_103_8D86FD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FF0E4E-D5AD-40F1-8DB1-9193CACF5083}" authorId="{3297BFA6-E0BB-E7AC-AE90-D9890E9AD694}" created="2022-08-05T13:36:43.132">
    <pc:sldMkLst xmlns:pc="http://schemas.microsoft.com/office/powerpoint/2013/main/command">
      <pc:docMk/>
      <pc:sldMk cId="2374434097" sldId="259"/>
    </pc:sldMkLst>
    <p188:txBody>
      <a:bodyPr/>
      <a:lstStyle/>
      <a:p>
        <a:r>
          <a:rPr lang="en-GB"/>
          <a:t>Ensure screenshots up to date with run.py and ftpmodule.py</a:t>
        </a:r>
      </a:p>
    </p188:txBody>
  </p188:cm>
</p188:cmLst>
</file>

<file path=ppt/comments/modernComment_107_155E1F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0E8906-8D6B-4748-9446-841407AA1172}" authorId="{3297BFA6-E0BB-E7AC-AE90-D9890E9AD694}" created="2022-08-05T13:37:08.010">
    <pc:sldMkLst xmlns:pc="http://schemas.microsoft.com/office/powerpoint/2013/main/command">
      <pc:docMk/>
      <pc:sldMk cId="358489895" sldId="263"/>
    </pc:sldMkLst>
    <p188:txBody>
      <a:bodyPr/>
      <a:lstStyle/>
      <a:p>
        <a:r>
          <a:rPr lang="en-GB"/>
          <a:t>Ensure up to date with fileValidation.py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9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1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7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4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3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3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3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8D86FD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828A775D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155E1F2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E58F-0FB9-EAFD-51D3-4BFAA068D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CD2C-6964-8709-BA23-34C66E9C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Olivia B, Benjamin L, Noah H1, Elspeth CJ</a:t>
            </a:r>
          </a:p>
        </p:txBody>
      </p:sp>
    </p:spTree>
    <p:extLst>
      <p:ext uri="{BB962C8B-B14F-4D97-AF65-F5344CB8AC3E}">
        <p14:creationId xmlns:p14="http://schemas.microsoft.com/office/powerpoint/2010/main" val="267521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EBFCF-4DCA-2E6D-3A94-D4D44DB3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439"/>
            <a:ext cx="5470711" cy="3409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11340-7BB9-ED7D-C73F-E59AD3D7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57" y="2133974"/>
            <a:ext cx="6567143" cy="29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5EE4B-E09D-9ED1-EB93-E80BA05F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697"/>
            <a:ext cx="5203696" cy="3622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69570-222F-09BB-5E44-D566AE72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02" y="2190577"/>
            <a:ext cx="653506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038C9-1C25-3CEC-5074-F106E6AB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526"/>
            <a:ext cx="5934979" cy="3016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9A38C-D455-901A-AA06-BC9DEDA5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49" y="1920526"/>
            <a:ext cx="6096251" cy="31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3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13E-961E-C7F4-6B9A-BD6DF3D9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8235-AB01-A8C9-B2A7-8055DAF24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3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A27F-E09C-01CD-02CC-555D5CA2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787E-B839-AFE5-1CF6-3330BED8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(max 250 words on what we learned, to be added once project </a:t>
            </a:r>
            <a:r>
              <a:rPr lang="en-GB"/>
              <a:t>is complete)</a:t>
            </a:r>
          </a:p>
        </p:txBody>
      </p:sp>
    </p:spTree>
    <p:extLst>
      <p:ext uri="{BB962C8B-B14F-4D97-AF65-F5344CB8AC3E}">
        <p14:creationId xmlns:p14="http://schemas.microsoft.com/office/powerpoint/2010/main" val="294196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FCD-3476-241E-EC5C-29A4147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242-F0D0-81CC-906D-0F0F1AA2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were asked to create a program allowing a University Medical School to be able to download pharmaceutical trial data from a trusted scientific partner for medical research</a:t>
            </a:r>
          </a:p>
          <a:p>
            <a:r>
              <a:rPr lang="en-GB" dirty="0"/>
              <a:t>The files are stored on an FTP server, and there should be both command-line options and an interactive front end</a:t>
            </a:r>
          </a:p>
          <a:p>
            <a:r>
              <a:rPr lang="en-GB" dirty="0"/>
              <a:t>There should also be error checking and logging for common issues, for example missing columns, or empty files</a:t>
            </a:r>
          </a:p>
          <a:p>
            <a:r>
              <a:rPr lang="en-GB" dirty="0"/>
              <a:t>We used Python in our solution, and also work on the assumption that the users are able to use the command line to download any missing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19149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9A1-AED4-449B-222A-31738F9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FTP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6B09-CA5D-58A3-F9FE-4EB15EE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340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F923B-E922-3723-A115-45F6B19E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1987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E2EFA-80EA-D7B2-7E97-0338E97765D3}"/>
              </a:ext>
            </a:extLst>
          </p:cNvPr>
          <p:cNvSpPr txBox="1"/>
          <p:nvPr/>
        </p:nvSpPr>
        <p:spPr>
          <a:xfrm>
            <a:off x="8470900" y="616714"/>
            <a:ext cx="3721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user creates or specify a local directory, into which files are downloaded.</a:t>
            </a:r>
          </a:p>
          <a:p>
            <a:r>
              <a:rPr lang="en-GB" sz="2800" dirty="0"/>
              <a:t>All files are grabbed from the server, but only the ones matching the user’s inputted date are actually downloaded to their machine</a:t>
            </a:r>
          </a:p>
        </p:txBody>
      </p:sp>
    </p:spTree>
    <p:extLst>
      <p:ext uri="{BB962C8B-B14F-4D97-AF65-F5344CB8AC3E}">
        <p14:creationId xmlns:p14="http://schemas.microsoft.com/office/powerpoint/2010/main" val="21901126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306E5-782F-6F89-52FA-4732B29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700"/>
            <a:ext cx="8249554" cy="31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B5EA9-0EA9-D967-79A4-30E3D449E74F}"/>
              </a:ext>
            </a:extLst>
          </p:cNvPr>
          <p:cNvSpPr txBox="1"/>
          <p:nvPr/>
        </p:nvSpPr>
        <p:spPr>
          <a:xfrm>
            <a:off x="8417194" y="1659285"/>
            <a:ext cx="37443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given file name is split up, so the program can get the date.</a:t>
            </a:r>
          </a:p>
          <a:p>
            <a:r>
              <a:rPr lang="en-GB" sz="2800" dirty="0"/>
              <a:t>This function is used in </a:t>
            </a:r>
            <a:r>
              <a:rPr lang="en-GB" sz="2400" dirty="0" err="1">
                <a:latin typeface="Consolas" panose="020B0609020204030204" pitchFamily="49" charset="0"/>
              </a:rPr>
              <a:t>downloadFiles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  <a:r>
              <a:rPr lang="en-GB" sz="2800" dirty="0"/>
              <a:t>to check available files for the desired one</a:t>
            </a:r>
          </a:p>
        </p:txBody>
      </p:sp>
    </p:spTree>
    <p:extLst>
      <p:ext uri="{BB962C8B-B14F-4D97-AF65-F5344CB8AC3E}">
        <p14:creationId xmlns:p14="http://schemas.microsoft.com/office/powerpoint/2010/main" val="3785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88E39-407C-89CD-35EC-D5E8A05F4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64"/>
          <a:stretch/>
        </p:blipFill>
        <p:spPr>
          <a:xfrm>
            <a:off x="0" y="1825574"/>
            <a:ext cx="6792273" cy="3206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42829-1BD4-DD7D-38F1-9F20387512D5}"/>
              </a:ext>
            </a:extLst>
          </p:cNvPr>
          <p:cNvSpPr txBox="1"/>
          <p:nvPr/>
        </p:nvSpPr>
        <p:spPr>
          <a:xfrm>
            <a:off x="7360170" y="2521059"/>
            <a:ext cx="4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function allows the user to connect to the target server, or throws an error if unable to</a:t>
            </a:r>
          </a:p>
        </p:txBody>
      </p:sp>
    </p:spTree>
    <p:extLst>
      <p:ext uri="{BB962C8B-B14F-4D97-AF65-F5344CB8AC3E}">
        <p14:creationId xmlns:p14="http://schemas.microsoft.com/office/powerpoint/2010/main" val="10637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7C210-1B40-48B9-1F88-46469E78CBBC}"/>
              </a:ext>
            </a:extLst>
          </p:cNvPr>
          <p:cNvSpPr txBox="1"/>
          <p:nvPr/>
        </p:nvSpPr>
        <p:spPr>
          <a:xfrm>
            <a:off x="7552267" y="319385"/>
            <a:ext cx="4499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functions make the program run. The user can use the command line to specify the server to be connected to, and the date of data to be fetched.</a:t>
            </a:r>
          </a:p>
          <a:p>
            <a:endParaRPr lang="en-GB" sz="2400" dirty="0"/>
          </a:p>
          <a:p>
            <a:r>
              <a:rPr lang="en-GB" sz="2400" dirty="0"/>
              <a:t>Also in this part is </a:t>
            </a:r>
            <a:r>
              <a:rPr lang="en-GB" sz="2000" dirty="0" err="1">
                <a:latin typeface="Consolas" panose="020B0609020204030204" pitchFamily="49" charset="0"/>
              </a:rPr>
              <a:t>valid_date_format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r>
              <a:rPr lang="en-GB" sz="2400" dirty="0"/>
              <a:t>, which ensures the users enters their date in the valid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862C5-99B0-21BF-59E8-10C2B03F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" y="304025"/>
            <a:ext cx="6725589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BD7-497C-272F-24E7-B13ED7A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9A90-C9FA-8B93-D118-CFBD9044A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98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5A277-0438-D368-A421-150B2295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16"/>
            <a:ext cx="7163800" cy="6392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59FC0-C489-DB37-CB9E-DCDA8985194A}"/>
              </a:ext>
            </a:extLst>
          </p:cNvPr>
          <p:cNvSpPr txBox="1"/>
          <p:nvPr/>
        </p:nvSpPr>
        <p:spPr>
          <a:xfrm>
            <a:off x="7495969" y="382755"/>
            <a:ext cx="43480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Once all the required files have been downloaded, the program ensures that they are all valid.</a:t>
            </a:r>
          </a:p>
          <a:p>
            <a:r>
              <a:rPr lang="en-GB" sz="2000" dirty="0"/>
              <a:t>The checks made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Ensuring file isn’t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Ensure all columns headings follow standard naming conventions and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Ensure each batch in the file has a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Ensuring there are no missing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Ensure data entered is valid (0 &lt; data &lt;= 9.999)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If an error is found, a log containing the filename, a timestamp, and a message about the type of error is added to the log file</a:t>
            </a:r>
          </a:p>
        </p:txBody>
      </p:sp>
    </p:spTree>
    <p:extLst>
      <p:ext uri="{BB962C8B-B14F-4D97-AF65-F5344CB8AC3E}">
        <p14:creationId xmlns:p14="http://schemas.microsoft.com/office/powerpoint/2010/main" val="211403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58</TotalTime>
  <Words>381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2</vt:lpstr>
      <vt:lpstr>Quotable</vt:lpstr>
      <vt:lpstr>Programming Project Presentation</vt:lpstr>
      <vt:lpstr>Overview</vt:lpstr>
      <vt:lpstr>Accessing the FTP server</vt:lpstr>
      <vt:lpstr>PowerPoint Presentation</vt:lpstr>
      <vt:lpstr>PowerPoint Presentation</vt:lpstr>
      <vt:lpstr>PowerPoint Presentation</vt:lpstr>
      <vt:lpstr>PowerPoint Presentation</vt:lpstr>
      <vt:lpstr>File Validation</vt:lpstr>
      <vt:lpstr>PowerPoint Presentation</vt:lpstr>
      <vt:lpstr>PowerPoint Presentation</vt:lpstr>
      <vt:lpstr>PowerPoint Presentation</vt:lpstr>
      <vt:lpstr>PowerPoint Presentation</vt:lpstr>
      <vt:lpstr>What we learned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Presentation</dc:title>
  <dc:creator>Olivia Betts</dc:creator>
  <cp:lastModifiedBy>Olivia Betts</cp:lastModifiedBy>
  <cp:revision>5</cp:revision>
  <dcterms:created xsi:type="dcterms:W3CDTF">2022-08-05T12:34:54Z</dcterms:created>
  <dcterms:modified xsi:type="dcterms:W3CDTF">2022-08-05T13:37:10Z</dcterms:modified>
</cp:coreProperties>
</file>