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3_8D86FD31.xml" ContentType="application/vnd.ms-powerpoint.comments+xml"/>
  <Override PartName="/ppt/comments/modernComment_102_828A775D.xml" ContentType="application/vnd.ms-powerpoint.comments+xml"/>
  <Override PartName="/ppt/comments/modernComment_107_155E1F2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70" r:id="rId12"/>
    <p:sldId id="266" r:id="rId13"/>
    <p:sldId id="271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97BFA6-E0BB-E7AC-AE90-D9890E9AD694}" name="Olivia Betts" initials="OB" userId="8872747914dd4af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89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omments/modernComment_102_828A775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16312EF-85A7-4AD7-9D4C-D23B1C104552}" authorId="{3297BFA6-E0BB-E7AC-AE90-D9890E9AD694}" created="2022-08-05T12:45:06.335">
    <pc:sldMkLst xmlns:pc="http://schemas.microsoft.com/office/powerpoint/2013/main/command">
      <pc:docMk/>
      <pc:sldMk cId="2190112605" sldId="258"/>
    </pc:sldMkLst>
    <p188:txBody>
      <a:bodyPr/>
      <a:lstStyle/>
      <a:p>
        <a:r>
          <a:rPr lang="en-GB"/>
          <a:t>Re-screenshot this when TODO completed</a:t>
        </a:r>
      </a:p>
    </p188:txBody>
  </p188:cm>
</p188:cmLst>
</file>

<file path=ppt/comments/modernComment_103_8D86FD3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FF0E4E-D5AD-40F1-8DB1-9193CACF5083}" authorId="{3297BFA6-E0BB-E7AC-AE90-D9890E9AD694}" created="2022-08-05T13:36:43.132">
    <pc:sldMkLst xmlns:pc="http://schemas.microsoft.com/office/powerpoint/2013/main/command">
      <pc:docMk/>
      <pc:sldMk cId="2374434097" sldId="259"/>
    </pc:sldMkLst>
    <p188:txBody>
      <a:bodyPr/>
      <a:lstStyle/>
      <a:p>
        <a:r>
          <a:rPr lang="en-GB"/>
          <a:t>Ensure screenshots up to date with run.py and ftpmodule.py</a:t>
        </a:r>
      </a:p>
    </p188:txBody>
  </p188:cm>
</p188:cmLst>
</file>

<file path=ppt/comments/modernComment_107_155E1F2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00E8906-8D6B-4748-9446-841407AA1172}" authorId="{3297BFA6-E0BB-E7AC-AE90-D9890E9AD694}" created="2022-08-05T13:37:08.010">
    <pc:sldMkLst xmlns:pc="http://schemas.microsoft.com/office/powerpoint/2013/main/command">
      <pc:docMk/>
      <pc:sldMk cId="358489895" sldId="263"/>
    </pc:sldMkLst>
    <p188:txBody>
      <a:bodyPr/>
      <a:lstStyle/>
      <a:p>
        <a:r>
          <a:rPr lang="en-GB"/>
          <a:t>Ensure up to date with fileValidation.py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90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02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34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54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63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87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13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05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9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9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0464503-B255-4BAB-A675-58D659314144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B646B38-4373-445A-B781-759CE59DE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013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8D86FD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2_828A775D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155E1F2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E58F-0FB9-EAFD-51D3-4BFAA068D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Programming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6CD2C-6964-8709-BA23-34C66E9C8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Olivia B, Benjamin L, Noah H1, Elspeth CJ</a:t>
            </a:r>
          </a:p>
        </p:txBody>
      </p:sp>
    </p:spTree>
    <p:extLst>
      <p:ext uri="{BB962C8B-B14F-4D97-AF65-F5344CB8AC3E}">
        <p14:creationId xmlns:p14="http://schemas.microsoft.com/office/powerpoint/2010/main" val="2675219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EEBFCF-4DCA-2E6D-3A94-D4D44DB3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571"/>
            <a:ext cx="7330887" cy="45688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78A308-4B36-D8C0-A60D-4EBC5E6B0D49}"/>
              </a:ext>
            </a:extLst>
          </p:cNvPr>
          <p:cNvSpPr txBox="1"/>
          <p:nvPr/>
        </p:nvSpPr>
        <p:spPr>
          <a:xfrm>
            <a:off x="7539433" y="1874728"/>
            <a:ext cx="43603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There are two interpretations of empty file – entirely blank, or with the correct headers but no readings taken. This checks for both</a:t>
            </a:r>
          </a:p>
        </p:txBody>
      </p:sp>
    </p:spTree>
    <p:extLst>
      <p:ext uri="{BB962C8B-B14F-4D97-AF65-F5344CB8AC3E}">
        <p14:creationId xmlns:p14="http://schemas.microsoft.com/office/powerpoint/2010/main" val="40709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1628E5-6014-1567-52C4-2C0AF6692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1895"/>
            <a:ext cx="7967585" cy="35942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63B54B-D45E-1797-6E2B-7C8981A6F8FF}"/>
              </a:ext>
            </a:extLst>
          </p:cNvPr>
          <p:cNvSpPr txBox="1"/>
          <p:nvPr/>
        </p:nvSpPr>
        <p:spPr>
          <a:xfrm>
            <a:off x="8160090" y="1874728"/>
            <a:ext cx="37591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Once we ensure the file does have content, we make sure that the headings have the correct names in the correct orders</a:t>
            </a:r>
          </a:p>
        </p:txBody>
      </p:sp>
    </p:spTree>
    <p:extLst>
      <p:ext uri="{BB962C8B-B14F-4D97-AF65-F5344CB8AC3E}">
        <p14:creationId xmlns:p14="http://schemas.microsoft.com/office/powerpoint/2010/main" val="308385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05EE4B-E09D-9ED1-EB93-E80BA05F5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3754"/>
            <a:ext cx="6536559" cy="4550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70417-D779-0E98-5BB7-79378EDA5626}"/>
              </a:ext>
            </a:extLst>
          </p:cNvPr>
          <p:cNvSpPr txBox="1"/>
          <p:nvPr/>
        </p:nvSpPr>
        <p:spPr>
          <a:xfrm>
            <a:off x="7042484" y="1010653"/>
            <a:ext cx="465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file consists of multiple batches. We</a:t>
            </a:r>
          </a:p>
        </p:txBody>
      </p:sp>
    </p:spTree>
    <p:extLst>
      <p:ext uri="{BB962C8B-B14F-4D97-AF65-F5344CB8AC3E}">
        <p14:creationId xmlns:p14="http://schemas.microsoft.com/office/powerpoint/2010/main" val="217122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06E8F4-1ADE-433D-9904-542996F4B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9688"/>
            <a:ext cx="7489597" cy="283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34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5038C9-1C25-3CEC-5074-F106E6ABA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526"/>
            <a:ext cx="5934979" cy="3016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89A38C-D455-901A-AA06-BC9DEDA55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749" y="1920526"/>
            <a:ext cx="6096251" cy="313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31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213E-961E-C7F4-6B9A-BD6DF3D9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48235-AB01-A8C9-B2A7-8055DAF24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539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A27F-E09C-01CD-02CC-555D5CA2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787E-B839-AFE5-1CF6-3330BED8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(max 250 words on what we learned, to be added once project </a:t>
            </a:r>
            <a:r>
              <a:rPr lang="en-GB"/>
              <a:t>is complete)</a:t>
            </a:r>
          </a:p>
        </p:txBody>
      </p:sp>
    </p:spTree>
    <p:extLst>
      <p:ext uri="{BB962C8B-B14F-4D97-AF65-F5344CB8AC3E}">
        <p14:creationId xmlns:p14="http://schemas.microsoft.com/office/powerpoint/2010/main" val="294196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FFCD-3476-241E-EC5C-29A41473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4242-F0D0-81CC-906D-0F0F1AA2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were asked to create a program allowing a University Medical School to be able to download pharmaceutical trial data from a trusted scientific partner for medical research</a:t>
            </a:r>
          </a:p>
          <a:p>
            <a:r>
              <a:rPr lang="en-GB" dirty="0"/>
              <a:t>The files are stored on an FTP server, and there should be both command-line options and an interactive front end</a:t>
            </a:r>
          </a:p>
          <a:p>
            <a:r>
              <a:rPr lang="en-GB" dirty="0"/>
              <a:t>There should also be error checking and logging for common issues, for example missing columns, or empty files</a:t>
            </a:r>
          </a:p>
          <a:p>
            <a:r>
              <a:rPr lang="en-GB" dirty="0"/>
              <a:t>We used Python in our solution, and also work on the assumption that the users are able to use the command line to download any missing Python modules</a:t>
            </a:r>
          </a:p>
        </p:txBody>
      </p:sp>
    </p:spTree>
    <p:extLst>
      <p:ext uri="{BB962C8B-B14F-4D97-AF65-F5344CB8AC3E}">
        <p14:creationId xmlns:p14="http://schemas.microsoft.com/office/powerpoint/2010/main" val="191493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B9A1-AED4-449B-222A-31738F9E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the FTP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B6B09-CA5D-58A3-F9FE-4EB15EE09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4340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AF923B-E922-3723-A115-45F6B19E6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11987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8E2EFA-80EA-D7B2-7E97-0338E97765D3}"/>
              </a:ext>
            </a:extLst>
          </p:cNvPr>
          <p:cNvSpPr txBox="1"/>
          <p:nvPr/>
        </p:nvSpPr>
        <p:spPr>
          <a:xfrm>
            <a:off x="8470900" y="1012954"/>
            <a:ext cx="37211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Here, the user creates or specify a local directory, into which files are downloaded.</a:t>
            </a:r>
          </a:p>
          <a:p>
            <a:r>
              <a:rPr lang="en-GB" sz="2800" dirty="0"/>
              <a:t>All files are grabbed from the server, but only the ones matching the user’s inputted date are actually downloaded to their machine</a:t>
            </a:r>
          </a:p>
        </p:txBody>
      </p:sp>
    </p:spTree>
    <p:extLst>
      <p:ext uri="{BB962C8B-B14F-4D97-AF65-F5344CB8AC3E}">
        <p14:creationId xmlns:p14="http://schemas.microsoft.com/office/powerpoint/2010/main" val="219011260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7306E5-782F-6F89-52FA-4732B296A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9700"/>
            <a:ext cx="8249554" cy="319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FB5EA9-0EA9-D967-79A4-30E3D449E74F}"/>
              </a:ext>
            </a:extLst>
          </p:cNvPr>
          <p:cNvSpPr txBox="1"/>
          <p:nvPr/>
        </p:nvSpPr>
        <p:spPr>
          <a:xfrm>
            <a:off x="8447674" y="1659285"/>
            <a:ext cx="37443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Here, the given file name is split up, so the program can get the date.</a:t>
            </a:r>
          </a:p>
          <a:p>
            <a:r>
              <a:rPr lang="en-GB" sz="2800" dirty="0"/>
              <a:t>This function is used in </a:t>
            </a:r>
            <a:r>
              <a:rPr lang="en-GB" sz="2400" dirty="0" err="1">
                <a:latin typeface="Consolas" panose="020B0609020204030204" pitchFamily="49" charset="0"/>
              </a:rPr>
              <a:t>downloadFiles</a:t>
            </a:r>
            <a:r>
              <a:rPr lang="en-GB" sz="2400" dirty="0">
                <a:latin typeface="Consolas" panose="020B0609020204030204" pitchFamily="49" charset="0"/>
              </a:rPr>
              <a:t>() </a:t>
            </a:r>
            <a:r>
              <a:rPr lang="en-GB" sz="2800" dirty="0"/>
              <a:t>to check available files for the desired one</a:t>
            </a:r>
          </a:p>
        </p:txBody>
      </p:sp>
    </p:spTree>
    <p:extLst>
      <p:ext uri="{BB962C8B-B14F-4D97-AF65-F5344CB8AC3E}">
        <p14:creationId xmlns:p14="http://schemas.microsoft.com/office/powerpoint/2010/main" val="378512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88E39-407C-89CD-35EC-D5E8A05F4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64"/>
          <a:stretch/>
        </p:blipFill>
        <p:spPr>
          <a:xfrm>
            <a:off x="0" y="1825574"/>
            <a:ext cx="6792273" cy="3206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142829-1BD4-DD7D-38F1-9F20387512D5}"/>
              </a:ext>
            </a:extLst>
          </p:cNvPr>
          <p:cNvSpPr txBox="1"/>
          <p:nvPr/>
        </p:nvSpPr>
        <p:spPr>
          <a:xfrm>
            <a:off x="7360170" y="2521059"/>
            <a:ext cx="45869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This function allows the user to connect to the target server, or throws an error if unable to</a:t>
            </a:r>
          </a:p>
        </p:txBody>
      </p:sp>
    </p:spTree>
    <p:extLst>
      <p:ext uri="{BB962C8B-B14F-4D97-AF65-F5344CB8AC3E}">
        <p14:creationId xmlns:p14="http://schemas.microsoft.com/office/powerpoint/2010/main" val="106374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17C210-1B40-48B9-1F88-46469E78CBBC}"/>
              </a:ext>
            </a:extLst>
          </p:cNvPr>
          <p:cNvSpPr txBox="1"/>
          <p:nvPr/>
        </p:nvSpPr>
        <p:spPr>
          <a:xfrm>
            <a:off x="7343719" y="1427379"/>
            <a:ext cx="44993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These functions make the program run. The user can use the command line to specify the server to be connected to, and the date of data to be fetched.</a:t>
            </a:r>
          </a:p>
          <a:p>
            <a:endParaRPr lang="en-GB" sz="2400" dirty="0"/>
          </a:p>
          <a:p>
            <a:r>
              <a:rPr lang="en-GB" sz="2400" dirty="0"/>
              <a:t>Also in this part is </a:t>
            </a:r>
            <a:r>
              <a:rPr lang="en-GB" sz="2000" dirty="0" err="1">
                <a:latin typeface="Consolas" panose="020B0609020204030204" pitchFamily="49" charset="0"/>
              </a:rPr>
              <a:t>valid_date_format</a:t>
            </a:r>
            <a:r>
              <a:rPr lang="en-GB" sz="2000" dirty="0">
                <a:latin typeface="Consolas" panose="020B0609020204030204" pitchFamily="49" charset="0"/>
              </a:rPr>
              <a:t>()</a:t>
            </a:r>
            <a:r>
              <a:rPr lang="en-GB" sz="2400" dirty="0"/>
              <a:t>, which ensures the users enters their date in the valid format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862C5-99B0-21BF-59E8-10C2B03F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" y="304025"/>
            <a:ext cx="6725589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0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FBD7-497C-272F-24E7-B13ED7A3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89A90-C9FA-8B93-D118-CFBD9044A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8989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A59FC0-C489-DB37-CB9E-DCDA8985194A}"/>
              </a:ext>
            </a:extLst>
          </p:cNvPr>
          <p:cNvSpPr txBox="1"/>
          <p:nvPr/>
        </p:nvSpPr>
        <p:spPr>
          <a:xfrm>
            <a:off x="6356685" y="294837"/>
            <a:ext cx="550419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Once all the required files have been downloaded, the program ensures that they are all valid.</a:t>
            </a:r>
          </a:p>
          <a:p>
            <a:r>
              <a:rPr lang="en-GB" sz="2400" dirty="0"/>
              <a:t>The checks made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Ensuring file isn’t 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Ensure all columns headings follow standard naming conventions and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Ensure each batch in the file has a unique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Ensuring there are no missing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Ensure data entered is valid (0 &lt; data &lt;= 9.999)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2400" dirty="0"/>
              <a:t>If an error is found, a log containing the filename, a timestamp, and a message about the type of error is added to the log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35F05-82AA-E7E3-D908-7AE12F5B2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837"/>
            <a:ext cx="5687219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35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71</TotalTime>
  <Words>437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Consolas</vt:lpstr>
      <vt:lpstr>Corbel</vt:lpstr>
      <vt:lpstr>Wingdings</vt:lpstr>
      <vt:lpstr>Banded</vt:lpstr>
      <vt:lpstr>Programming Project Presentation</vt:lpstr>
      <vt:lpstr>Overview</vt:lpstr>
      <vt:lpstr>Accessing the FTP server</vt:lpstr>
      <vt:lpstr>PowerPoint Presentation</vt:lpstr>
      <vt:lpstr>PowerPoint Presentation</vt:lpstr>
      <vt:lpstr>PowerPoint Presentation</vt:lpstr>
      <vt:lpstr>PowerPoint Presentation</vt:lpstr>
      <vt:lpstr>File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learned</vt:lpstr>
      <vt:lpstr>Closing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Project Presentation</dc:title>
  <dc:creator>Olivia Betts</dc:creator>
  <cp:lastModifiedBy>Olivia Betts</cp:lastModifiedBy>
  <cp:revision>7</cp:revision>
  <dcterms:created xsi:type="dcterms:W3CDTF">2022-08-05T12:34:54Z</dcterms:created>
  <dcterms:modified xsi:type="dcterms:W3CDTF">2022-08-05T13:51:31Z</dcterms:modified>
</cp:coreProperties>
</file>