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E_B7CFECE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2" r:id="rId9"/>
    <p:sldId id="263" r:id="rId10"/>
    <p:sldId id="265" r:id="rId11"/>
    <p:sldId id="264" r:id="rId12"/>
    <p:sldId id="270" r:id="rId13"/>
    <p:sldId id="266" r:id="rId14"/>
    <p:sldId id="271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97BFA6-E0BB-E7AC-AE90-D9890E9AD694}" name="Olivia Betts" initials="OB" userId="8872747914dd4a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9" autoAdjust="0"/>
    <p:restoredTop sz="90839" autoAdjust="0"/>
  </p:normalViewPr>
  <p:slideViewPr>
    <p:cSldViewPr snapToGrid="0">
      <p:cViewPr>
        <p:scale>
          <a:sx n="66" d="100"/>
          <a:sy n="66" d="100"/>
        </p:scale>
        <p:origin x="121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E_B7CFEC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B46568-5380-47C0-939F-C0BA99650F01}" authorId="{3297BFA6-E0BB-E7AC-AE90-D9890E9AD694}" created="2022-08-18T14:41:23.744">
    <pc:sldMkLst xmlns:pc="http://schemas.microsoft.com/office/powerpoint/2013/main/command">
      <pc:docMk/>
      <pc:sldMk cId="3083857121" sldId="270"/>
    </pc:sldMkLst>
    <p188:txBody>
      <a:bodyPr/>
      <a:lstStyle/>
      <a:p>
        <a:r>
          <a:rPr lang="en-GB"/>
          <a:t>Replace ss once replace var fixed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8462C-CE02-4CFA-A3C4-7E7618C2D74B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1E04-948A-4DB9-9E80-6254FDECB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0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Ftpmodule.py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01E04-948A-4DB9-9E80-6254FDECBB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2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Ftpmodule.py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01E04-948A-4DB9-9E80-6254FDECBB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79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Ftpmodule.py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01E04-948A-4DB9-9E80-6254FDECBB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94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01E04-948A-4DB9-9E80-6254FDECBB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6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01E04-948A-4DB9-9E80-6254FDECBB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8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90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2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54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3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7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13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5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1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E_B7CFEC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E58F-0FB9-EAFD-51D3-4BFAA068D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6CD2C-6964-8709-BA23-34C66E9C8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Olivia B, Benjamin L, Noah H1, Elspeth CJ</a:t>
            </a:r>
          </a:p>
        </p:txBody>
      </p:sp>
    </p:spTree>
    <p:extLst>
      <p:ext uri="{BB962C8B-B14F-4D97-AF65-F5344CB8AC3E}">
        <p14:creationId xmlns:p14="http://schemas.microsoft.com/office/powerpoint/2010/main" val="267521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59FC0-C489-DB37-CB9E-DCDA8985194A}"/>
              </a:ext>
            </a:extLst>
          </p:cNvPr>
          <p:cNvSpPr txBox="1"/>
          <p:nvPr/>
        </p:nvSpPr>
        <p:spPr>
          <a:xfrm>
            <a:off x="8197307" y="243511"/>
            <a:ext cx="399469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Once all the required files have been downloaded, the program ensures that they are all valid: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File isn’t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All columns headings follow standard naming conventions and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batch in the file has a unique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 missing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Data entered is valid (0 &lt; data &lt;= 9.999)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If an error is found, a log containing is added to the log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AC2E7-1562-5A98-7A2C-2B28E198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50" y="450684"/>
            <a:ext cx="7737027" cy="59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3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EBFCF-4DCA-2E6D-3A94-D4D44DB3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571"/>
            <a:ext cx="7330887" cy="45688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8A308-4B36-D8C0-A60D-4EBC5E6B0D49}"/>
              </a:ext>
            </a:extLst>
          </p:cNvPr>
          <p:cNvSpPr txBox="1"/>
          <p:nvPr/>
        </p:nvSpPr>
        <p:spPr>
          <a:xfrm>
            <a:off x="7539433" y="1874728"/>
            <a:ext cx="43603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There are two interpretations of empty file – entirely blank, or with the correct headers but no readings taken. This checks for both</a:t>
            </a:r>
          </a:p>
        </p:txBody>
      </p:sp>
    </p:spTree>
    <p:extLst>
      <p:ext uri="{BB962C8B-B14F-4D97-AF65-F5344CB8AC3E}">
        <p14:creationId xmlns:p14="http://schemas.microsoft.com/office/powerpoint/2010/main" val="4070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3B54B-D45E-1797-6E2B-7C8981A6F8FF}"/>
              </a:ext>
            </a:extLst>
          </p:cNvPr>
          <p:cNvSpPr txBox="1"/>
          <p:nvPr/>
        </p:nvSpPr>
        <p:spPr>
          <a:xfrm>
            <a:off x="8160090" y="1874728"/>
            <a:ext cx="37591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Once we ensure the file does have content, we make sure that the headings have the correct names in the correct 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C0DD0-C5D4-BD97-B933-F1064160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147"/>
            <a:ext cx="7889631" cy="50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571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5EE4B-E09D-9ED1-EB93-E80BA05F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754"/>
            <a:ext cx="6536559" cy="4550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70417-D779-0E98-5BB7-79378EDA5626}"/>
              </a:ext>
            </a:extLst>
          </p:cNvPr>
          <p:cNvSpPr txBox="1"/>
          <p:nvPr/>
        </p:nvSpPr>
        <p:spPr>
          <a:xfrm>
            <a:off x="8370277" y="2459504"/>
            <a:ext cx="3575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Each file consists of multiple batches. We make sure there are no duplicated batch numbers in the file</a:t>
            </a:r>
          </a:p>
        </p:txBody>
      </p:sp>
    </p:spTree>
    <p:extLst>
      <p:ext uri="{BB962C8B-B14F-4D97-AF65-F5344CB8AC3E}">
        <p14:creationId xmlns:p14="http://schemas.microsoft.com/office/powerpoint/2010/main" val="21712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6E8F4-1ADE-433D-9904-542996F4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688"/>
            <a:ext cx="7489597" cy="28386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5D824A-1078-6836-B7F1-28490BE56C3E}"/>
              </a:ext>
            </a:extLst>
          </p:cNvPr>
          <p:cNvSpPr txBox="1"/>
          <p:nvPr/>
        </p:nvSpPr>
        <p:spPr>
          <a:xfrm>
            <a:off x="8042031" y="3013500"/>
            <a:ext cx="397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we make sure the columns in each file are valid</a:t>
            </a:r>
          </a:p>
        </p:txBody>
      </p:sp>
    </p:spTree>
    <p:extLst>
      <p:ext uri="{BB962C8B-B14F-4D97-AF65-F5344CB8AC3E}">
        <p14:creationId xmlns:p14="http://schemas.microsoft.com/office/powerpoint/2010/main" val="22507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038C9-1C25-3CEC-5074-F106E6AB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170"/>
            <a:ext cx="7199328" cy="3659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32D51-C9B7-2CE4-AF33-CB96454E6201}"/>
              </a:ext>
            </a:extLst>
          </p:cNvPr>
          <p:cNvSpPr txBox="1"/>
          <p:nvPr/>
        </p:nvSpPr>
        <p:spPr>
          <a:xfrm>
            <a:off x="8487507" y="2828834"/>
            <a:ext cx="352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Finally, we ensure each item of data in the file is correct</a:t>
            </a:r>
          </a:p>
        </p:txBody>
      </p:sp>
    </p:spTree>
    <p:extLst>
      <p:ext uri="{BB962C8B-B14F-4D97-AF65-F5344CB8AC3E}">
        <p14:creationId xmlns:p14="http://schemas.microsoft.com/office/powerpoint/2010/main" val="206253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CCD23C-C8A4-C809-297A-3F729201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16"/>
            <a:ext cx="7460772" cy="3835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BD60DF-2DF5-9DB5-3D53-D8BC55CF0A53}"/>
              </a:ext>
            </a:extLst>
          </p:cNvPr>
          <p:cNvSpPr txBox="1"/>
          <p:nvPr/>
        </p:nvSpPr>
        <p:spPr>
          <a:xfrm>
            <a:off x="8147538" y="2828835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opens the file, and also contains the code to create a log of any errors raised</a:t>
            </a:r>
          </a:p>
        </p:txBody>
      </p:sp>
    </p:spTree>
    <p:extLst>
      <p:ext uri="{BB962C8B-B14F-4D97-AF65-F5344CB8AC3E}">
        <p14:creationId xmlns:p14="http://schemas.microsoft.com/office/powerpoint/2010/main" val="371388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FCD-3476-241E-EC5C-29A4147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4242-F0D0-81CC-906D-0F0F1AA2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were asked to create a program allowing a University Medical School to be able to download pharmaceutical trial data from a trusted scientific partner for medical research</a:t>
            </a:r>
          </a:p>
          <a:p>
            <a:r>
              <a:rPr lang="en-GB" dirty="0"/>
              <a:t>The files are stored on an FTP server, and there should be both command-line options and an interactive front end</a:t>
            </a:r>
          </a:p>
          <a:p>
            <a:r>
              <a:rPr lang="en-GB" dirty="0"/>
              <a:t>There should also be error checking and logging for common issues, for example missing columns, or empty files</a:t>
            </a:r>
          </a:p>
          <a:p>
            <a:r>
              <a:rPr lang="en-GB" dirty="0"/>
              <a:t>We used Python in our solution, and also work on the assumption that the users are able to use the command line to download any missing Python modules</a:t>
            </a:r>
          </a:p>
        </p:txBody>
      </p:sp>
    </p:spTree>
    <p:extLst>
      <p:ext uri="{BB962C8B-B14F-4D97-AF65-F5344CB8AC3E}">
        <p14:creationId xmlns:p14="http://schemas.microsoft.com/office/powerpoint/2010/main" val="191493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B9A1-AED4-449B-222A-31738F9E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FTP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B6B09-CA5D-58A3-F9FE-4EB15EE0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ftpmodule.py and run.py</a:t>
            </a:r>
          </a:p>
        </p:txBody>
      </p:sp>
    </p:spTree>
    <p:extLst>
      <p:ext uri="{BB962C8B-B14F-4D97-AF65-F5344CB8AC3E}">
        <p14:creationId xmlns:p14="http://schemas.microsoft.com/office/powerpoint/2010/main" val="237443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AF923B-E922-3723-A115-45F6B19E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1987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8E2EFA-80EA-D7B2-7E97-0338E97765D3}"/>
              </a:ext>
            </a:extLst>
          </p:cNvPr>
          <p:cNvSpPr txBox="1"/>
          <p:nvPr/>
        </p:nvSpPr>
        <p:spPr>
          <a:xfrm>
            <a:off x="8470900" y="1012954"/>
            <a:ext cx="3721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Here, the user creates or specify a local directory, into which files are downloaded.</a:t>
            </a:r>
          </a:p>
          <a:p>
            <a:r>
              <a:rPr lang="en-GB" sz="2800" dirty="0"/>
              <a:t>All files are grabbed from the server, but only the ones matching the user’s inputted date are actually downloaded to their machine</a:t>
            </a:r>
          </a:p>
        </p:txBody>
      </p:sp>
    </p:spTree>
    <p:extLst>
      <p:ext uri="{BB962C8B-B14F-4D97-AF65-F5344CB8AC3E}">
        <p14:creationId xmlns:p14="http://schemas.microsoft.com/office/powerpoint/2010/main" val="219011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5EA9-0EA9-D967-79A4-30E3D449E74F}"/>
              </a:ext>
            </a:extLst>
          </p:cNvPr>
          <p:cNvSpPr txBox="1"/>
          <p:nvPr/>
        </p:nvSpPr>
        <p:spPr>
          <a:xfrm>
            <a:off x="8447674" y="1659285"/>
            <a:ext cx="37443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Here, the given file name is split up, so the program can get the date.</a:t>
            </a:r>
          </a:p>
          <a:p>
            <a:r>
              <a:rPr lang="en-GB" sz="2800" dirty="0"/>
              <a:t>This function is used in </a:t>
            </a:r>
            <a:r>
              <a:rPr lang="en-GB" sz="2400" dirty="0" err="1">
                <a:latin typeface="Consolas" panose="020B0609020204030204" pitchFamily="49" charset="0"/>
              </a:rPr>
              <a:t>downloadFiles</a:t>
            </a:r>
            <a:r>
              <a:rPr lang="en-GB" sz="2400" dirty="0">
                <a:latin typeface="Consolas" panose="020B0609020204030204" pitchFamily="49" charset="0"/>
              </a:rPr>
              <a:t>() </a:t>
            </a:r>
            <a:r>
              <a:rPr lang="en-GB" sz="2800" dirty="0"/>
              <a:t>to check available files for the desired 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2C09C-94A6-DD89-F4DC-5A9F232A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376"/>
            <a:ext cx="8088923" cy="41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88E39-407C-89CD-35EC-D5E8A05F4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64"/>
          <a:stretch/>
        </p:blipFill>
        <p:spPr>
          <a:xfrm>
            <a:off x="0" y="1825574"/>
            <a:ext cx="6792273" cy="3206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42829-1BD4-DD7D-38F1-9F20387512D5}"/>
              </a:ext>
            </a:extLst>
          </p:cNvPr>
          <p:cNvSpPr txBox="1"/>
          <p:nvPr/>
        </p:nvSpPr>
        <p:spPr>
          <a:xfrm>
            <a:off x="7360170" y="2521059"/>
            <a:ext cx="4586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function allows the user to connect to the target server, or throws an error if unable to</a:t>
            </a:r>
          </a:p>
        </p:txBody>
      </p:sp>
    </p:spTree>
    <p:extLst>
      <p:ext uri="{BB962C8B-B14F-4D97-AF65-F5344CB8AC3E}">
        <p14:creationId xmlns:p14="http://schemas.microsoft.com/office/powerpoint/2010/main" val="106374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17C210-1B40-48B9-1F88-46469E78CBBC}"/>
              </a:ext>
            </a:extLst>
          </p:cNvPr>
          <p:cNvSpPr txBox="1"/>
          <p:nvPr/>
        </p:nvSpPr>
        <p:spPr>
          <a:xfrm>
            <a:off x="7343719" y="1427379"/>
            <a:ext cx="4499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These functions make the program run. The user can use the command line to specify the server to be connected to, and the date of data to be fetched.</a:t>
            </a:r>
          </a:p>
          <a:p>
            <a:endParaRPr lang="en-GB" sz="2400" dirty="0"/>
          </a:p>
          <a:p>
            <a:r>
              <a:rPr lang="en-GB" sz="2400" dirty="0"/>
              <a:t>Also in this part is </a:t>
            </a:r>
            <a:r>
              <a:rPr lang="en-GB" sz="2000" dirty="0" err="1">
                <a:latin typeface="Consolas" panose="020B0609020204030204" pitchFamily="49" charset="0"/>
              </a:rPr>
              <a:t>valid_date_format</a:t>
            </a:r>
            <a:r>
              <a:rPr lang="en-GB" sz="2000" dirty="0">
                <a:latin typeface="Consolas" panose="020B0609020204030204" pitchFamily="49" charset="0"/>
              </a:rPr>
              <a:t>()</a:t>
            </a:r>
            <a:r>
              <a:rPr lang="en-GB" sz="2400" dirty="0"/>
              <a:t>, which ensures the users enters their date in the valid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862C5-99B0-21BF-59E8-10C2B03F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153"/>
            <a:ext cx="6725589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F9D009-3C34-70EB-75A5-020EED94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737"/>
            <a:ext cx="8252015" cy="5138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130C2-BC4D-F91D-4EB0-3FE6EDBBAA4D}"/>
              </a:ext>
            </a:extLst>
          </p:cNvPr>
          <p:cNvSpPr txBox="1"/>
          <p:nvPr/>
        </p:nvSpPr>
        <p:spPr>
          <a:xfrm>
            <a:off x="8557846" y="2828834"/>
            <a:ext cx="337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we allow the user to save the files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55463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FBD7-497C-272F-24E7-B13ED7A3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9A90-C9FA-8B93-D118-CFBD9044A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fileValidation.py</a:t>
            </a:r>
          </a:p>
        </p:txBody>
      </p:sp>
    </p:spTree>
    <p:extLst>
      <p:ext uri="{BB962C8B-B14F-4D97-AF65-F5344CB8AC3E}">
        <p14:creationId xmlns:p14="http://schemas.microsoft.com/office/powerpoint/2010/main" val="358489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92</TotalTime>
  <Words>486</Words>
  <Application>Microsoft Office PowerPoint</Application>
  <PresentationFormat>Widescreen</PresentationFormat>
  <Paragraphs>44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Corbel</vt:lpstr>
      <vt:lpstr>Wingdings</vt:lpstr>
      <vt:lpstr>Banded</vt:lpstr>
      <vt:lpstr>Programming Project Presentation</vt:lpstr>
      <vt:lpstr>Overview</vt:lpstr>
      <vt:lpstr>Accessing the FTP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 Presentation</dc:title>
  <dc:creator>Olivia Betts</dc:creator>
  <cp:lastModifiedBy>Olivia Betts</cp:lastModifiedBy>
  <cp:revision>9</cp:revision>
  <dcterms:created xsi:type="dcterms:W3CDTF">2022-08-05T12:34:54Z</dcterms:created>
  <dcterms:modified xsi:type="dcterms:W3CDTF">2022-08-18T14:49:56Z</dcterms:modified>
</cp:coreProperties>
</file>