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72" r:id="rId2"/>
    <p:sldId id="373" r:id="rId3"/>
    <p:sldId id="375" r:id="rId4"/>
    <p:sldId id="372" r:id="rId5"/>
    <p:sldId id="370" r:id="rId6"/>
    <p:sldId id="369" r:id="rId7"/>
    <p:sldId id="374" r:id="rId8"/>
    <p:sldId id="379" r:id="rId9"/>
    <p:sldId id="367" r:id="rId10"/>
  </p:sldIdLst>
  <p:sldSz cx="12192000" cy="6858000"/>
  <p:notesSz cx="9928225" cy="679767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rgbClr val="000000"/>
        </a:solidFill>
        <a:latin typeface="Calibri" panose="020F0502020204030204" pitchFamily="34" charset="0"/>
        <a:ea typeface="宋体" panose="02010600030101010101" pitchFamily="2" charset="-122"/>
        <a:cs typeface="+mn-cs"/>
        <a:sym typeface="Calibri" panose="020F050202020403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rgbClr val="000000"/>
        </a:solidFill>
        <a:latin typeface="Calibri" panose="020F0502020204030204" pitchFamily="34" charset="0"/>
        <a:ea typeface="宋体" panose="02010600030101010101" pitchFamily="2" charset="-122"/>
        <a:cs typeface="+mn-cs"/>
        <a:sym typeface="Calibri" panose="020F0502020204030204" pitchFamily="34" charset="0"/>
      </a:defRPr>
    </a:lvl2pPr>
    <a:lvl3pPr marL="911225" indent="3175" algn="l" rtl="0" eaLnBrk="0" fontAlgn="base" hangingPunct="0">
      <a:spcBef>
        <a:spcPct val="0"/>
      </a:spcBef>
      <a:spcAft>
        <a:spcPct val="0"/>
      </a:spcAft>
      <a:defRPr kern="1200">
        <a:solidFill>
          <a:srgbClr val="000000"/>
        </a:solidFill>
        <a:latin typeface="Calibri" panose="020F0502020204030204" pitchFamily="34" charset="0"/>
        <a:ea typeface="宋体" panose="02010600030101010101" pitchFamily="2" charset="-122"/>
        <a:cs typeface="+mn-cs"/>
        <a:sym typeface="Calibri" panose="020F0502020204030204" pitchFamily="34" charset="0"/>
      </a:defRPr>
    </a:lvl3pPr>
    <a:lvl4pPr marL="1368425" indent="3175" algn="l" rtl="0" eaLnBrk="0" fontAlgn="base" hangingPunct="0">
      <a:spcBef>
        <a:spcPct val="0"/>
      </a:spcBef>
      <a:spcAft>
        <a:spcPct val="0"/>
      </a:spcAft>
      <a:defRPr kern="1200">
        <a:solidFill>
          <a:srgbClr val="000000"/>
        </a:solidFill>
        <a:latin typeface="Calibri" panose="020F0502020204030204" pitchFamily="34" charset="0"/>
        <a:ea typeface="宋体" panose="02010600030101010101" pitchFamily="2" charset="-122"/>
        <a:cs typeface="+mn-cs"/>
        <a:sym typeface="Calibri" panose="020F0502020204030204" pitchFamily="34" charset="0"/>
      </a:defRPr>
    </a:lvl4pPr>
    <a:lvl5pPr marL="1825625" indent="3175" algn="l" rtl="0" eaLnBrk="0" fontAlgn="base" hangingPunct="0">
      <a:spcBef>
        <a:spcPct val="0"/>
      </a:spcBef>
      <a:spcAft>
        <a:spcPct val="0"/>
      </a:spcAft>
      <a:defRPr kern="1200">
        <a:solidFill>
          <a:srgbClr val="000000"/>
        </a:solidFill>
        <a:latin typeface="Calibri" panose="020F0502020204030204" pitchFamily="34" charset="0"/>
        <a:ea typeface="宋体" panose="02010600030101010101" pitchFamily="2" charset="-122"/>
        <a:cs typeface="+mn-cs"/>
        <a:sym typeface="Calibri" panose="020F0502020204030204" pitchFamily="34" charset="0"/>
      </a:defRPr>
    </a:lvl5pPr>
    <a:lvl6pPr marL="2286000" algn="l" defTabSz="914400" rtl="0" eaLnBrk="1" latinLnBrk="0" hangingPunct="1">
      <a:defRPr kern="1200">
        <a:solidFill>
          <a:srgbClr val="000000"/>
        </a:solidFill>
        <a:latin typeface="Calibri" panose="020F0502020204030204" pitchFamily="34" charset="0"/>
        <a:ea typeface="宋体" panose="02010600030101010101" pitchFamily="2" charset="-122"/>
        <a:cs typeface="+mn-cs"/>
        <a:sym typeface="Calibri" panose="020F0502020204030204" pitchFamily="34" charset="0"/>
      </a:defRPr>
    </a:lvl6pPr>
    <a:lvl7pPr marL="2743200" algn="l" defTabSz="914400" rtl="0" eaLnBrk="1" latinLnBrk="0" hangingPunct="1">
      <a:defRPr kern="1200">
        <a:solidFill>
          <a:srgbClr val="000000"/>
        </a:solidFill>
        <a:latin typeface="Calibri" panose="020F0502020204030204" pitchFamily="34" charset="0"/>
        <a:ea typeface="宋体" panose="02010600030101010101" pitchFamily="2" charset="-122"/>
        <a:cs typeface="+mn-cs"/>
        <a:sym typeface="Calibri" panose="020F0502020204030204" pitchFamily="34" charset="0"/>
      </a:defRPr>
    </a:lvl7pPr>
    <a:lvl8pPr marL="3200400" algn="l" defTabSz="914400" rtl="0" eaLnBrk="1" latinLnBrk="0" hangingPunct="1">
      <a:defRPr kern="1200">
        <a:solidFill>
          <a:srgbClr val="000000"/>
        </a:solidFill>
        <a:latin typeface="Calibri" panose="020F0502020204030204" pitchFamily="34" charset="0"/>
        <a:ea typeface="宋体" panose="02010600030101010101" pitchFamily="2" charset="-122"/>
        <a:cs typeface="+mn-cs"/>
        <a:sym typeface="Calibri" panose="020F0502020204030204" pitchFamily="34" charset="0"/>
      </a:defRPr>
    </a:lvl8pPr>
    <a:lvl9pPr marL="3657600" algn="l" defTabSz="914400" rtl="0" eaLnBrk="1" latinLnBrk="0" hangingPunct="1">
      <a:defRPr kern="1200">
        <a:solidFill>
          <a:srgbClr val="000000"/>
        </a:solidFill>
        <a:latin typeface="Calibri" panose="020F0502020204030204" pitchFamily="34" charset="0"/>
        <a:ea typeface="宋体" panose="02010600030101010101" pitchFamily="2" charset="-122"/>
        <a:cs typeface="+mn-cs"/>
        <a:sym typeface="Calibri" panose="020F0502020204030204" pitchFamily="34" charset="0"/>
      </a:defRPr>
    </a:lvl9pPr>
  </p:defaultTextStyle>
  <p:extLst>
    <p:ext uri="{521415D9-36F7-43E2-AB2F-B90AF26B5E84}">
      <p14:sectionLst xmlns:p14="http://schemas.microsoft.com/office/powerpoint/2010/main">
        <p14:section name="封面" id="{D3A7BA5D-EF66-4A14-BEE3-68098840FF1B}">
          <p14:sldIdLst>
            <p14:sldId id="272"/>
          </p14:sldIdLst>
        </p14:section>
        <p14:section name="目的和意义" id="{D59C4C12-2075-41A9-AAA3-0952BFBE0466}">
          <p14:sldIdLst>
            <p14:sldId id="373"/>
            <p14:sldId id="375"/>
            <p14:sldId id="372"/>
            <p14:sldId id="370"/>
            <p14:sldId id="369"/>
          </p14:sldIdLst>
        </p14:section>
        <p14:section name="音符数字化" id="{909CA53C-1376-4661-B705-6AD81AC2DD76}">
          <p14:sldIdLst>
            <p14:sldId id="374"/>
            <p14:sldId id="379"/>
          </p14:sldIdLst>
        </p14:section>
        <p14:section name="尾节" id="{CF1EF86F-90B8-487B-A08B-FE4B748C0F1A}">
          <p14:sldIdLst>
            <p14:sldId id="36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31">
          <p15:clr>
            <a:srgbClr val="A4A3A4"/>
          </p15:clr>
        </p15:guide>
        <p15:guide id="2" pos="387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l" initials="m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0D8E8"/>
    <a:srgbClr val="4F81BD"/>
    <a:srgbClr val="0000FF"/>
    <a:srgbClr val="810000"/>
    <a:srgbClr val="0070C0"/>
    <a:srgbClr val="C00000"/>
    <a:srgbClr val="575757"/>
    <a:srgbClr val="00447C"/>
    <a:srgbClr val="800964"/>
    <a:srgbClr val="4787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06" autoAdjust="0"/>
    <p:restoredTop sz="93817" autoAdjust="0"/>
  </p:normalViewPr>
  <p:slideViewPr>
    <p:cSldViewPr snapToGrid="0">
      <p:cViewPr varScale="1">
        <p:scale>
          <a:sx n="50" d="100"/>
          <a:sy n="50" d="100"/>
        </p:scale>
        <p:origin x="27" y="249"/>
      </p:cViewPr>
      <p:guideLst>
        <p:guide orient="horz" pos="2131"/>
        <p:guide pos="387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022" name="Rectangle 375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3713" cy="3397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宋体" charset="-122"/>
              </a:defRPr>
            </a:lvl1pPr>
          </a:lstStyle>
          <a:p>
            <a:endParaRPr lang="zh-CN" altLang="en-US"/>
          </a:p>
        </p:txBody>
      </p:sp>
      <p:sp>
        <p:nvSpPr>
          <p:cNvPr id="1050023" name="Rectangle 376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22925" y="0"/>
            <a:ext cx="4303713" cy="3397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宋体" charset="-122"/>
              </a:defRPr>
            </a:lvl1pPr>
          </a:lstStyle>
          <a:p>
            <a:fld id="{D5D588D6-B38E-47E1-9FB9-B2D5E5E12168}" type="datetime1">
              <a:rPr lang="zh-CN" altLang="en-US" smtClean="0"/>
              <a:pPr/>
              <a:t>2021/6/13</a:t>
            </a:fld>
            <a:endParaRPr lang="zh-CN" altLang="en-US"/>
          </a:p>
        </p:txBody>
      </p:sp>
      <p:sp>
        <p:nvSpPr>
          <p:cNvPr id="1050024" name="Rectangle 377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456363"/>
            <a:ext cx="4303713" cy="3397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宋体" charset="-122"/>
              </a:defRPr>
            </a:lvl1pPr>
          </a:lstStyle>
          <a:p>
            <a:endParaRPr lang="zh-CN" altLang="en-US"/>
          </a:p>
        </p:txBody>
      </p:sp>
      <p:sp>
        <p:nvSpPr>
          <p:cNvPr id="1050025" name="Rectangle 378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22925" y="6456363"/>
            <a:ext cx="4303713" cy="3397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fld id="{25B2AE83-4122-4AD4-8BEA-4B303EDD3BA5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75837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016" name="Rectangle 369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3713" cy="34131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微软雅黑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1050017" name="Rectangle 370"/>
          <p:cNvSpPr>
            <a:spLocks noGrp="1" noChangeArrowheads="1"/>
          </p:cNvSpPr>
          <p:nvPr>
            <p:ph type="dt" idx="1"/>
          </p:nvPr>
        </p:nvSpPr>
        <p:spPr bwMode="auto">
          <a:xfrm>
            <a:off x="5622925" y="0"/>
            <a:ext cx="4303713" cy="34131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宋体" charset="-122"/>
              </a:defRPr>
            </a:lvl1pPr>
          </a:lstStyle>
          <a:p>
            <a:fld id="{9DEF6F98-2180-4A80-8521-84A55AA50711}" type="datetime1">
              <a:rPr lang="zh-CN" altLang="en-US" smtClean="0"/>
              <a:pPr/>
              <a:t>2021/6/13</a:t>
            </a:fld>
            <a:endParaRPr lang="zh-CN" altLang="en-US"/>
          </a:p>
        </p:txBody>
      </p:sp>
      <p:sp>
        <p:nvSpPr>
          <p:cNvPr id="1050018" name="Rectangle 371"/>
          <p:cNvSpPr>
            <a:spLocks noGrp="1" noRot="1" noChangeAspect="1"/>
          </p:cNvSpPr>
          <p:nvPr>
            <p:ph type="sldImg" idx="4294967295"/>
          </p:nvPr>
        </p:nvSpPr>
        <p:spPr bwMode="auto">
          <a:xfrm>
            <a:off x="2925763" y="849313"/>
            <a:ext cx="4076700" cy="2293937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50019" name="Rectangle 372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992188" y="3271838"/>
            <a:ext cx="7943850" cy="26765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>
                <a:sym typeface="Calibri" pitchFamily="34" charset="0"/>
              </a:rPr>
              <a:t>单击此处编辑母版文本样式</a:t>
            </a:r>
            <a:endParaRPr lang="en-US" altLang="en-US" noProof="0">
              <a:sym typeface="Calibri" pitchFamily="34" charset="0"/>
            </a:endParaRPr>
          </a:p>
          <a:p>
            <a:pPr lvl="1"/>
            <a:r>
              <a:rPr lang="zh-CN" altLang="en-US" noProof="0">
                <a:sym typeface="Calibri" pitchFamily="34" charset="0"/>
              </a:rPr>
              <a:t>第二级</a:t>
            </a:r>
            <a:endParaRPr lang="en-US" altLang="en-US" noProof="0">
              <a:sym typeface="Calibri" pitchFamily="34" charset="0"/>
            </a:endParaRPr>
          </a:p>
          <a:p>
            <a:pPr lvl="2"/>
            <a:r>
              <a:rPr lang="zh-CN" altLang="en-US" noProof="0">
                <a:sym typeface="Calibri" pitchFamily="34" charset="0"/>
              </a:rPr>
              <a:t>第三级</a:t>
            </a:r>
            <a:endParaRPr lang="en-US" altLang="en-US" noProof="0">
              <a:sym typeface="Calibri" pitchFamily="34" charset="0"/>
            </a:endParaRPr>
          </a:p>
          <a:p>
            <a:pPr lvl="3"/>
            <a:r>
              <a:rPr lang="zh-CN" altLang="en-US" noProof="0">
                <a:sym typeface="Calibri" pitchFamily="34" charset="0"/>
              </a:rPr>
              <a:t>第四级</a:t>
            </a:r>
            <a:endParaRPr lang="en-US" altLang="en-US" noProof="0">
              <a:sym typeface="Calibri" pitchFamily="34" charset="0"/>
            </a:endParaRPr>
          </a:p>
          <a:p>
            <a:pPr lvl="4"/>
            <a:r>
              <a:rPr lang="zh-CN" altLang="en-US" noProof="0">
                <a:sym typeface="Calibri" pitchFamily="34" charset="0"/>
              </a:rPr>
              <a:t>第五级</a:t>
            </a:r>
            <a:endParaRPr lang="en-US" altLang="en-US" noProof="0">
              <a:sym typeface="Calibri" pitchFamily="34" charset="0"/>
            </a:endParaRPr>
          </a:p>
        </p:txBody>
      </p:sp>
      <p:sp>
        <p:nvSpPr>
          <p:cNvPr id="1050020" name="Rectangle 373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456363"/>
            <a:ext cx="4303713" cy="34131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微软雅黑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1050021" name="Rectangle 374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2925" y="6456363"/>
            <a:ext cx="4303713" cy="34131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ea typeface="微软雅黑" panose="020B0503020204020204" pitchFamily="34" charset="-122"/>
              </a:defRPr>
            </a:lvl1pPr>
          </a:lstStyle>
          <a:p>
            <a:fld id="{4F76F37F-AC5B-4388-B82E-0D05141DD76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8693409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rgbClr val="000000"/>
        </a:solidFill>
        <a:latin typeface="Calibri" pitchFamily="34" charset="0"/>
        <a:ea typeface="宋体" charset="-122"/>
        <a:cs typeface="+mn-cs"/>
        <a:sym typeface="Calibri" panose="020F050202020403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rgbClr val="000000"/>
        </a:solidFill>
        <a:latin typeface="Calibri" pitchFamily="34" charset="0"/>
        <a:ea typeface="宋体" charset="-122"/>
        <a:cs typeface="+mn-cs"/>
        <a:sym typeface="Calibri" panose="020F0502020204030204" pitchFamily="34" charset="0"/>
      </a:defRPr>
    </a:lvl2pPr>
    <a:lvl3pPr marL="911225" algn="l" rtl="0" eaLnBrk="0" fontAlgn="base" hangingPunct="0">
      <a:spcBef>
        <a:spcPct val="0"/>
      </a:spcBef>
      <a:spcAft>
        <a:spcPct val="0"/>
      </a:spcAft>
      <a:defRPr sz="1200" kern="1200">
        <a:solidFill>
          <a:srgbClr val="000000"/>
        </a:solidFill>
        <a:latin typeface="Calibri" pitchFamily="34" charset="0"/>
        <a:ea typeface="宋体" charset="-122"/>
        <a:cs typeface="+mn-cs"/>
        <a:sym typeface="Calibri" panose="020F0502020204030204" pitchFamily="34" charset="0"/>
      </a:defRPr>
    </a:lvl3pPr>
    <a:lvl4pPr marL="1368425" algn="l" rtl="0" eaLnBrk="0" fontAlgn="base" hangingPunct="0">
      <a:spcBef>
        <a:spcPct val="0"/>
      </a:spcBef>
      <a:spcAft>
        <a:spcPct val="0"/>
      </a:spcAft>
      <a:defRPr sz="1200" kern="1200">
        <a:solidFill>
          <a:srgbClr val="000000"/>
        </a:solidFill>
        <a:latin typeface="Calibri" pitchFamily="34" charset="0"/>
        <a:ea typeface="宋体" charset="-122"/>
        <a:cs typeface="+mn-cs"/>
        <a:sym typeface="Calibri" panose="020F0502020204030204" pitchFamily="34" charset="0"/>
      </a:defRPr>
    </a:lvl4pPr>
    <a:lvl5pPr marL="1825625" algn="l" rtl="0" eaLnBrk="0" fontAlgn="base" hangingPunct="0">
      <a:spcBef>
        <a:spcPct val="0"/>
      </a:spcBef>
      <a:spcAft>
        <a:spcPct val="0"/>
      </a:spcAft>
      <a:defRPr sz="1200" kern="1200">
        <a:solidFill>
          <a:srgbClr val="000000"/>
        </a:solidFill>
        <a:latin typeface="Calibri" pitchFamily="34" charset="0"/>
        <a:ea typeface="宋体" charset="-122"/>
        <a:cs typeface="+mn-cs"/>
        <a:sym typeface="Calibri" panose="020F050202020403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0BA63EA-8E11-4C23-8D5F-06993B91AB1A}" type="datetime1">
              <a:rPr lang="zh-CN" altLang="en-US" smtClean="0"/>
              <a:pPr/>
              <a:t>2021/6/13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F76F37F-AC5B-4388-B82E-0D05141DD76C}" type="slidenum">
              <a:rPr lang="zh-CN" altLang="en-US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88702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9DEF6F98-2180-4A80-8521-84A55AA50711}" type="datetime1">
              <a:rPr lang="zh-CN" altLang="en-US" smtClean="0"/>
              <a:pPr/>
              <a:t>2021/6/13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76F37F-AC5B-4388-B82E-0D05141DD76C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65105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69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049770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049771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43ADC22A-E89E-4CA4-A9DA-F00837335342}" type="datetime1">
              <a:rPr lang="zh-CN" altLang="en-US" smtClean="0"/>
              <a:pPr/>
              <a:t>2021/6/13</a:t>
            </a:fld>
            <a:endParaRPr lang="zh-CN" altLang="en-US" b="1" i="1"/>
          </a:p>
        </p:txBody>
      </p:sp>
      <p:sp>
        <p:nvSpPr>
          <p:cNvPr id="1049772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773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30055C4C-D7A3-431C-BDD5-E6EB3A7AC7E0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advClick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标题 1"/>
          <p:cNvSpPr>
            <a:spLocks noGrp="1"/>
          </p:cNvSpPr>
          <p:nvPr>
            <p:ph type="title"/>
          </p:nvPr>
        </p:nvSpPr>
        <p:spPr>
          <a:xfrm>
            <a:off x="660400" y="228600"/>
            <a:ext cx="9380538" cy="78422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14000"/>
              </a:lnSpc>
              <a:spcBef>
                <a:spcPts val="300"/>
              </a:spcBef>
              <a:defRPr b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048596" name="内容占位符 2"/>
          <p:cNvSpPr>
            <a:spLocks noGrp="1"/>
          </p:cNvSpPr>
          <p:nvPr>
            <p:ph idx="1"/>
          </p:nvPr>
        </p:nvSpPr>
        <p:spPr>
          <a:xfrm>
            <a:off x="639763" y="1222375"/>
            <a:ext cx="10939462" cy="4775200"/>
          </a:xfrm>
          <a:prstGeom prst="rect">
            <a:avLst/>
          </a:prstGeom>
        </p:spPr>
        <p:txBody>
          <a:bodyPr/>
          <a:lstStyle>
            <a:lvl1pPr marL="446088" indent="-446088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ct val="85000"/>
              <a:buFont typeface="Wingdings" panose="05000000000000000000" pitchFamily="2" charset="2"/>
              <a:buChar char="u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42925" indent="-39370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ct val="80000"/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+mn-ea"/>
                <a:ea typeface="+mn-ea"/>
              </a:defRPr>
            </a:lvl2pPr>
            <a:lvl3pPr marL="808038" indent="-36195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3pPr>
            <a:lvl5pPr marL="55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  <p:sp>
        <p:nvSpPr>
          <p:cNvPr id="1048597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07108355-6E83-4B14-AA43-7CEB1E503A45}" type="datetime1">
              <a:rPr lang="zh-CN" altLang="en-US" smtClean="0"/>
              <a:pPr/>
              <a:t>2021/6/13</a:t>
            </a:fld>
            <a:endParaRPr lang="zh-CN" altLang="en-US" b="1" i="1"/>
          </a:p>
        </p:txBody>
      </p:sp>
      <p:sp>
        <p:nvSpPr>
          <p:cNvPr id="1048598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Rectangle 109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10778384" y="6415088"/>
            <a:ext cx="1311275" cy="365125"/>
          </a:xfrm>
        </p:spPr>
        <p:txBody>
          <a:bodyPr/>
          <a:lstStyle>
            <a:lvl1pPr>
              <a:defRPr sz="1400" b="0"/>
            </a:lvl1pPr>
          </a:lstStyle>
          <a:p>
            <a:fld id="{89DB14B3-731A-4352-BC82-B1993596BD11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  <p:transition advClick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B6313E23-202A-4DBA-BDFA-113B037C340A}" type="datetime1">
              <a:rPr lang="zh-CN" altLang="en-US" smtClean="0"/>
              <a:pPr/>
              <a:t>2021/6/13</a:t>
            </a:fld>
            <a:endParaRPr lang="zh-CN" altLang="en-US" b="1" i="1" dirty="0"/>
          </a:p>
        </p:txBody>
      </p:sp>
      <p:sp>
        <p:nvSpPr>
          <p:cNvPr id="1048608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09" name="Rectangle 109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10778384" y="6415088"/>
            <a:ext cx="1311275" cy="365125"/>
          </a:xfrm>
        </p:spPr>
        <p:txBody>
          <a:bodyPr/>
          <a:lstStyle>
            <a:lvl1pPr>
              <a:defRPr sz="1400" b="0"/>
            </a:lvl1pPr>
          </a:lstStyle>
          <a:p>
            <a:fld id="{89DB14B3-731A-4352-BC82-B1993596BD11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8F3CBC17-FD58-4691-9E54-B659F83E5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28600"/>
            <a:ext cx="9380538" cy="78422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14000"/>
              </a:lnSpc>
              <a:spcBef>
                <a:spcPts val="300"/>
              </a:spcBef>
              <a:defRPr b="1">
                <a:solidFill>
                  <a:srgbClr val="0070C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D1950A88-17C8-4F06-AD2F-646CFE9EA8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763" y="1222375"/>
            <a:ext cx="10939462" cy="4775200"/>
          </a:xfrm>
          <a:prstGeom prst="rect">
            <a:avLst/>
          </a:prstGeom>
        </p:spPr>
        <p:txBody>
          <a:bodyPr/>
          <a:lstStyle>
            <a:lvl1pPr marL="446088" indent="-446088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ct val="85000"/>
              <a:buFont typeface="Wingdings" panose="05000000000000000000" pitchFamily="2" charset="2"/>
              <a:buChar char="u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42925" indent="-39370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ct val="80000"/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+mn-ea"/>
                <a:ea typeface="+mn-ea"/>
              </a:defRPr>
            </a:lvl2pPr>
            <a:lvl3pPr marL="808038" indent="-36195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3pPr>
            <a:lvl5pPr marL="55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</p:cSld>
  <p:clrMapOvr>
    <a:masterClrMapping/>
  </p:clrMapOvr>
  <p:transition advClick="0"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3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1A593734-0361-4874-BEC2-546E7AA82CC1}" type="datetime1">
              <a:rPr lang="zh-CN" altLang="en-US" smtClean="0"/>
              <a:pPr/>
              <a:t>2021/6/13</a:t>
            </a:fld>
            <a:endParaRPr lang="zh-CN" altLang="en-US" b="1" i="1"/>
          </a:p>
        </p:txBody>
      </p:sp>
      <p:sp>
        <p:nvSpPr>
          <p:cNvPr id="1048584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Rectangle 109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10778384" y="6415088"/>
            <a:ext cx="1311275" cy="365125"/>
          </a:xfrm>
        </p:spPr>
        <p:txBody>
          <a:bodyPr/>
          <a:lstStyle>
            <a:lvl1pPr>
              <a:defRPr sz="1400" b="0"/>
            </a:lvl1pPr>
          </a:lstStyle>
          <a:p>
            <a:fld id="{89DB14B3-731A-4352-BC82-B1993596BD11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AB692B4E-2409-484F-93A5-246181247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28600"/>
            <a:ext cx="9380538" cy="78422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14000"/>
              </a:lnSpc>
              <a:spcBef>
                <a:spcPts val="300"/>
              </a:spcBef>
              <a:defRPr b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A8FA4711-0779-42A7-AEC8-159C05F6B5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763" y="1222375"/>
            <a:ext cx="10939462" cy="4775200"/>
          </a:xfrm>
          <a:prstGeom prst="rect">
            <a:avLst/>
          </a:prstGeom>
        </p:spPr>
        <p:txBody>
          <a:bodyPr/>
          <a:lstStyle>
            <a:lvl1pPr marL="446088" indent="-446088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ct val="85000"/>
              <a:buFont typeface="Wingdings" panose="05000000000000000000" pitchFamily="2" charset="2"/>
              <a:buChar char="u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42925" indent="-39370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ct val="80000"/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+mn-ea"/>
                <a:ea typeface="+mn-ea"/>
              </a:defRPr>
            </a:lvl2pPr>
            <a:lvl3pPr marL="808038" indent="-36195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3pPr>
            <a:lvl5pPr marL="55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</p:cSld>
  <p:clrMapOvr>
    <a:masterClrMapping/>
  </p:clrMapOvr>
  <p:transition advClick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1" name="Rectangle 15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8C7B4E93-9C8B-4DB0-9873-B0EA21A2CC91}" type="datetime1">
              <a:rPr lang="zh-CN" altLang="en-US" smtClean="0"/>
              <a:pPr/>
              <a:t>2021/6/13</a:t>
            </a:fld>
            <a:endParaRPr lang="zh-CN" altLang="en-US" b="1" i="1"/>
          </a:p>
        </p:txBody>
      </p:sp>
      <p:sp>
        <p:nvSpPr>
          <p:cNvPr id="1048662" name="Rectangle 15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Rectangle 109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10778384" y="6415088"/>
            <a:ext cx="1311275" cy="365125"/>
          </a:xfrm>
        </p:spPr>
        <p:txBody>
          <a:bodyPr/>
          <a:lstStyle>
            <a:lvl1pPr>
              <a:defRPr sz="1400" b="0"/>
            </a:lvl1pPr>
          </a:lstStyle>
          <a:p>
            <a:fld id="{89DB14B3-731A-4352-BC82-B1993596BD11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9B872BD3-2464-4955-9AA9-DB7366A4E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28600"/>
            <a:ext cx="9380538" cy="78422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14000"/>
              </a:lnSpc>
              <a:spcBef>
                <a:spcPts val="300"/>
              </a:spcBef>
              <a:defRPr b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3C2BB758-8E66-4949-B892-F78C5AC2D1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763" y="1222375"/>
            <a:ext cx="10939462" cy="4775200"/>
          </a:xfrm>
          <a:prstGeom prst="rect">
            <a:avLst/>
          </a:prstGeom>
        </p:spPr>
        <p:txBody>
          <a:bodyPr/>
          <a:lstStyle>
            <a:lvl1pPr marL="446088" indent="-446088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ct val="85000"/>
              <a:buFont typeface="Wingdings" panose="05000000000000000000" pitchFamily="2" charset="2"/>
              <a:buChar char="u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42925" indent="-39370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ct val="80000"/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+mn-ea"/>
                <a:ea typeface="+mn-ea"/>
              </a:defRPr>
            </a:lvl2pPr>
            <a:lvl3pPr marL="808038" indent="-36195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3pPr>
            <a:lvl5pPr marL="55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3185855576"/>
      </p:ext>
    </p:extLst>
  </p:cSld>
  <p:clrMapOvr>
    <a:masterClrMapping/>
  </p:clrMapOvr>
  <p:transition advClick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Rectangle 1093"/>
          <p:cNvSpPr>
            <a:spLocks noChangeArrowheads="1"/>
          </p:cNvSpPr>
          <p:nvPr/>
        </p:nvSpPr>
        <p:spPr bwMode="auto">
          <a:xfrm>
            <a:off x="0" y="6346825"/>
            <a:ext cx="12192000" cy="511175"/>
          </a:xfrm>
          <a:prstGeom prst="rect">
            <a:avLst/>
          </a:prstGeom>
          <a:solidFill>
            <a:srgbClr val="00447C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rgbClr val="000000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1pPr>
            <a:lvl2pPr eaLnBrk="0" hangingPunct="0">
              <a:defRPr>
                <a:solidFill>
                  <a:srgbClr val="000000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2pPr>
            <a:lvl3pPr eaLnBrk="0" hangingPunct="0">
              <a:defRPr>
                <a:solidFill>
                  <a:srgbClr val="000000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3pPr>
            <a:lvl4pPr eaLnBrk="0" hangingPunct="0">
              <a:defRPr>
                <a:solidFill>
                  <a:srgbClr val="000000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4pPr>
            <a:lvl5pPr eaLnBrk="0" hangingPunct="0">
              <a:defRPr>
                <a:solidFill>
                  <a:srgbClr val="000000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5pPr>
            <a:lvl6pPr marL="22828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6pPr>
            <a:lvl7pPr marL="2740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7pPr>
            <a:lvl8pPr marL="3197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8pPr>
            <a:lvl9pPr marL="3654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48579" name="Rectangle 109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96963" y="6459538"/>
            <a:ext cx="2473325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600">
                <a:solidFill>
                  <a:srgbClr val="FFFFFF"/>
                </a:solidFill>
                <a:ea typeface="微软雅黑" pitchFamily="34" charset="-122"/>
              </a:defRPr>
            </a:lvl1pPr>
          </a:lstStyle>
          <a:p>
            <a:fld id="{7D4FE00E-8C06-457B-9BDE-A197369E635E}" type="datetime1">
              <a:rPr lang="zh-CN" altLang="en-US" smtClean="0"/>
              <a:pPr/>
              <a:t>2021/6/13</a:t>
            </a:fld>
            <a:endParaRPr lang="zh-CN" altLang="en-US" b="1" i="1"/>
          </a:p>
        </p:txBody>
      </p:sp>
      <p:sp>
        <p:nvSpPr>
          <p:cNvPr id="1048580" name="Rectangle 109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86175" y="6459538"/>
            <a:ext cx="4822825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600" b="1" i="1">
                <a:solidFill>
                  <a:srgbClr val="FFFFFF"/>
                </a:solidFill>
                <a:ea typeface="微软雅黑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1048581" name="Rectangle 109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744200" y="6415088"/>
            <a:ext cx="1311275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2400" b="1" i="1" smtClean="0">
                <a:solidFill>
                  <a:srgbClr val="FFFFFF"/>
                </a:solidFill>
                <a:ea typeface="微软雅黑" panose="020B0503020204020204" pitchFamily="34" charset="-122"/>
              </a:defRPr>
            </a:lvl1pPr>
          </a:lstStyle>
          <a:p>
            <a:fld id="{4735416B-1EEB-4908-B3FA-75CB8A360816}" type="slidenum">
              <a:rPr lang="zh-CN" altLang="en-US"/>
              <a:pPr/>
              <a:t>‹#›</a:t>
            </a:fld>
            <a:endParaRPr lang="zh-CN" altLang="en-US"/>
          </a:p>
        </p:txBody>
      </p:sp>
      <p:cxnSp>
        <p:nvCxnSpPr>
          <p:cNvPr id="3145728" name="Line 2054"/>
          <p:cNvCxnSpPr>
            <a:cxnSpLocks noChangeShapeType="1"/>
          </p:cNvCxnSpPr>
          <p:nvPr/>
        </p:nvCxnSpPr>
        <p:spPr bwMode="auto">
          <a:xfrm>
            <a:off x="639763" y="1028700"/>
            <a:ext cx="9401175" cy="0"/>
          </a:xfrm>
          <a:prstGeom prst="line">
            <a:avLst/>
          </a:prstGeom>
          <a:noFill/>
          <a:ln w="19050">
            <a:solidFill>
              <a:srgbClr val="0B4DA2"/>
            </a:solidFill>
            <a:round/>
            <a:headEnd/>
            <a:tailEnd/>
          </a:ln>
        </p:spPr>
      </p:cxnSp>
      <p:pic>
        <p:nvPicPr>
          <p:cNvPr id="2097152" name="Picture 2057"/>
          <p:cNvPicPr>
            <a:picLocks noChangeAspect="1" noChangeArrowheads="1"/>
          </p:cNvPicPr>
          <p:nvPr/>
        </p:nvPicPr>
        <p:blipFill>
          <a:blip r:embed="rId7" cstate="print"/>
          <a:srcRect l="18823" t="8015" r="10895" b="13808"/>
          <a:stretch>
            <a:fillRect/>
          </a:stretch>
        </p:blipFill>
        <p:spPr bwMode="auto">
          <a:xfrm>
            <a:off x="10668000" y="84138"/>
            <a:ext cx="836613" cy="101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8582" name="Rectangle 233"/>
          <p:cNvSpPr>
            <a:spLocks noChangeArrowheads="1"/>
          </p:cNvSpPr>
          <p:nvPr userDrawn="1"/>
        </p:nvSpPr>
        <p:spPr bwMode="auto">
          <a:xfrm>
            <a:off x="331788" y="428625"/>
            <a:ext cx="153987" cy="457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 "/>
              <a:defRPr sz="32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3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zh-CN" altLang="en-US" sz="1800">
              <a:solidFill>
                <a:srgbClr val="FFFFFF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cxnSp>
        <p:nvCxnSpPr>
          <p:cNvPr id="3145729" name="Line 404"/>
          <p:cNvCxnSpPr>
            <a:cxnSpLocks noChangeShapeType="1"/>
          </p:cNvCxnSpPr>
          <p:nvPr userDrawn="1"/>
        </p:nvCxnSpPr>
        <p:spPr bwMode="auto">
          <a:xfrm>
            <a:off x="550863" y="428625"/>
            <a:ext cx="0" cy="45720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/>
          </a:ln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8" r:id="rId3"/>
    <p:sldLayoutId id="2147483659" r:id="rId4"/>
    <p:sldLayoutId id="2147483671" r:id="rId5"/>
  </p:sldLayoutIdLst>
  <p:transition advClick="0"/>
  <p:hf hdr="0" ft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808080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808080"/>
          </a:solidFill>
          <a:latin typeface="Calibri Light"/>
          <a:ea typeface="宋体" charset="-122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808080"/>
          </a:solidFill>
          <a:latin typeface="Calibri Light"/>
          <a:ea typeface="宋体" charset="-122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808080"/>
          </a:solidFill>
          <a:latin typeface="Calibri Light"/>
          <a:ea typeface="宋体" charset="-122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808080"/>
          </a:solidFill>
          <a:latin typeface="Calibri Light"/>
          <a:ea typeface="宋体" charset="-122"/>
        </a:defRPr>
      </a:lvl5pPr>
      <a:lvl6pPr marL="457200" algn="l" rtl="0" fontAlgn="base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808080"/>
          </a:solidFill>
          <a:latin typeface="Calibri Light"/>
          <a:ea typeface="宋体" charset="-122"/>
        </a:defRPr>
      </a:lvl6pPr>
      <a:lvl7pPr marL="914400" algn="l" rtl="0" fontAlgn="base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808080"/>
          </a:solidFill>
          <a:latin typeface="Calibri Light"/>
          <a:ea typeface="宋体" charset="-122"/>
        </a:defRPr>
      </a:lvl7pPr>
      <a:lvl8pPr marL="1371600" algn="l" rtl="0" fontAlgn="base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808080"/>
          </a:solidFill>
          <a:latin typeface="Calibri Light"/>
          <a:ea typeface="宋体" charset="-122"/>
        </a:defRPr>
      </a:lvl8pPr>
      <a:lvl9pPr marL="1828800" algn="l" rtl="0" fontAlgn="base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808080"/>
          </a:solidFill>
          <a:latin typeface="Calibri Light"/>
          <a:ea typeface="宋体" charset="-122"/>
        </a:defRPr>
      </a:lvl9pPr>
    </p:titleStyle>
    <p:bodyStyle>
      <a:lvl1pPr marL="68263" indent="-68263" algn="l" rtl="0" eaLnBrk="0" fontAlgn="base" hangingPunct="0">
        <a:lnSpc>
          <a:spcPct val="90000"/>
        </a:lnSpc>
        <a:spcBef>
          <a:spcPts val="900"/>
        </a:spcBef>
        <a:spcAft>
          <a:spcPts val="150"/>
        </a:spcAft>
        <a:buClr>
          <a:srgbClr val="0B4DA2"/>
        </a:buClr>
        <a:buSzPct val="100000"/>
        <a:buFont typeface="Calibri" panose="020F0502020204030204" pitchFamily="34" charset="0"/>
        <a:buChar char=" "/>
        <a:defRPr sz="3200">
          <a:solidFill>
            <a:srgbClr val="404040"/>
          </a:solidFill>
          <a:latin typeface="+mn-lt"/>
          <a:ea typeface="+mn-ea"/>
          <a:cs typeface="+mn-cs"/>
        </a:defRPr>
      </a:lvl1pPr>
      <a:lvl2pPr marL="288925" indent="-139700" algn="l" rtl="0" eaLnBrk="0" fontAlgn="base" hangingPunct="0">
        <a:lnSpc>
          <a:spcPct val="90000"/>
        </a:lnSpc>
        <a:spcBef>
          <a:spcPts val="150"/>
        </a:spcBef>
        <a:spcAft>
          <a:spcPts val="300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1300">
          <a:solidFill>
            <a:srgbClr val="404040"/>
          </a:solidFill>
          <a:latin typeface="+mn-lt"/>
          <a:ea typeface="+mn-ea"/>
        </a:defRPr>
      </a:lvl2pPr>
      <a:lvl3pPr marL="423863" indent="-136525" algn="l" rtl="0" eaLnBrk="0" fontAlgn="base" hangingPunct="0">
        <a:lnSpc>
          <a:spcPct val="90000"/>
        </a:lnSpc>
        <a:spcBef>
          <a:spcPts val="150"/>
        </a:spcBef>
        <a:spcAft>
          <a:spcPts val="300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1000">
          <a:solidFill>
            <a:srgbClr val="404040"/>
          </a:solidFill>
          <a:latin typeface="+mn-lt"/>
          <a:ea typeface="+mn-ea"/>
        </a:defRPr>
      </a:lvl3pPr>
      <a:lvl4pPr marL="560388" indent="-136525" algn="l" rtl="0" eaLnBrk="0" fontAlgn="base" hangingPunct="0">
        <a:lnSpc>
          <a:spcPct val="90000"/>
        </a:lnSpc>
        <a:spcBef>
          <a:spcPts val="150"/>
        </a:spcBef>
        <a:spcAft>
          <a:spcPts val="300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1000">
          <a:solidFill>
            <a:srgbClr val="404040"/>
          </a:solidFill>
          <a:latin typeface="+mn-lt"/>
          <a:ea typeface="+mn-ea"/>
        </a:defRPr>
      </a:lvl4pPr>
      <a:lvl5pPr marL="698500" indent="-139700" algn="l" rtl="0" eaLnBrk="0" fontAlgn="base" hangingPunct="0">
        <a:lnSpc>
          <a:spcPct val="90000"/>
        </a:lnSpc>
        <a:spcBef>
          <a:spcPts val="150"/>
        </a:spcBef>
        <a:spcAft>
          <a:spcPts val="300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1000">
          <a:solidFill>
            <a:srgbClr val="404040"/>
          </a:solidFill>
          <a:latin typeface="+mn-lt"/>
          <a:ea typeface="+mn-ea"/>
        </a:defRPr>
      </a:lvl5pPr>
      <a:lvl6pPr marL="1155700" indent="-139700" algn="l" rtl="0" fontAlgn="base">
        <a:lnSpc>
          <a:spcPct val="90000"/>
        </a:lnSpc>
        <a:spcBef>
          <a:spcPts val="150"/>
        </a:spcBef>
        <a:spcAft>
          <a:spcPts val="300"/>
        </a:spcAft>
        <a:buClr>
          <a:srgbClr val="0B4DA2"/>
        </a:buClr>
        <a:buSzPct val="100000"/>
        <a:buFont typeface="Calibri" pitchFamily="34" charset="0"/>
        <a:buChar char="◦"/>
        <a:defRPr sz="1000">
          <a:solidFill>
            <a:srgbClr val="404040"/>
          </a:solidFill>
          <a:latin typeface="+mn-lt"/>
          <a:ea typeface="+mn-ea"/>
        </a:defRPr>
      </a:lvl6pPr>
      <a:lvl7pPr marL="1612900" indent="-139700" algn="l" rtl="0" fontAlgn="base">
        <a:lnSpc>
          <a:spcPct val="90000"/>
        </a:lnSpc>
        <a:spcBef>
          <a:spcPts val="150"/>
        </a:spcBef>
        <a:spcAft>
          <a:spcPts val="300"/>
        </a:spcAft>
        <a:buClr>
          <a:srgbClr val="0B4DA2"/>
        </a:buClr>
        <a:buSzPct val="100000"/>
        <a:buFont typeface="Calibri" pitchFamily="34" charset="0"/>
        <a:buChar char="◦"/>
        <a:defRPr sz="1000">
          <a:solidFill>
            <a:srgbClr val="404040"/>
          </a:solidFill>
          <a:latin typeface="+mn-lt"/>
          <a:ea typeface="+mn-ea"/>
        </a:defRPr>
      </a:lvl7pPr>
      <a:lvl8pPr marL="2070100" indent="-139700" algn="l" rtl="0" fontAlgn="base">
        <a:lnSpc>
          <a:spcPct val="90000"/>
        </a:lnSpc>
        <a:spcBef>
          <a:spcPts val="150"/>
        </a:spcBef>
        <a:spcAft>
          <a:spcPts val="300"/>
        </a:spcAft>
        <a:buClr>
          <a:srgbClr val="0B4DA2"/>
        </a:buClr>
        <a:buSzPct val="100000"/>
        <a:buFont typeface="Calibri" pitchFamily="34" charset="0"/>
        <a:buChar char="◦"/>
        <a:defRPr sz="1000">
          <a:solidFill>
            <a:srgbClr val="404040"/>
          </a:solidFill>
          <a:latin typeface="+mn-lt"/>
          <a:ea typeface="+mn-ea"/>
        </a:defRPr>
      </a:lvl8pPr>
      <a:lvl9pPr marL="2527300" indent="-139700" algn="l" rtl="0" fontAlgn="base">
        <a:lnSpc>
          <a:spcPct val="90000"/>
        </a:lnSpc>
        <a:spcBef>
          <a:spcPts val="150"/>
        </a:spcBef>
        <a:spcAft>
          <a:spcPts val="300"/>
        </a:spcAft>
        <a:buClr>
          <a:srgbClr val="0B4DA2"/>
        </a:buClr>
        <a:buSzPct val="100000"/>
        <a:buFont typeface="Calibri" pitchFamily="34" charset="0"/>
        <a:buChar char="◦"/>
        <a:defRPr sz="1000">
          <a:solidFill>
            <a:srgbClr val="404040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../../2020-2021&#22799;&#23395;&#23398;&#26399;&#12298;&#35745;&#31639;&#26426;&#32534;&#31243;&#23454;&#35757;&#12299;&#35838;&#31243;&#26041;&#26696;20210613.docx" TargetMode="Externa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4" name="Rectangle 472"/>
          <p:cNvSpPr>
            <a:spLocks noChangeArrowheads="1"/>
          </p:cNvSpPr>
          <p:nvPr/>
        </p:nvSpPr>
        <p:spPr bwMode="auto">
          <a:xfrm>
            <a:off x="3175" y="4991100"/>
            <a:ext cx="12188825" cy="1866900"/>
          </a:xfrm>
          <a:prstGeom prst="rect">
            <a:avLst/>
          </a:prstGeom>
          <a:solidFill>
            <a:srgbClr val="00447C"/>
          </a:solidFill>
          <a:ln>
            <a:noFill/>
          </a:ln>
        </p:spPr>
        <p:txBody>
          <a:bodyPr/>
          <a:lstStyle>
            <a:lvl1pPr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 "/>
              <a:defRPr sz="32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3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425450" indent="-136525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561975" indent="-136525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700088" indent="-1397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1157288" indent="-1397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1614488" indent="-1397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2071688" indent="-1397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2528888" indent="-1397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1</a:t>
            </a:fld>
            <a:endParaRPr lang="zh-CN" altLang="en-US" dirty="0"/>
          </a:p>
        </p:txBody>
      </p:sp>
      <p:sp>
        <p:nvSpPr>
          <p:cNvPr id="1048666" name="Rectangle 476"/>
          <p:cNvSpPr>
            <a:spLocks noGrp="1" noChangeArrowheads="1"/>
          </p:cNvSpPr>
          <p:nvPr>
            <p:ph idx="4294967295"/>
          </p:nvPr>
        </p:nvSpPr>
        <p:spPr>
          <a:xfrm>
            <a:off x="1068387" y="5249068"/>
            <a:ext cx="10058400" cy="1350963"/>
          </a:xfrm>
          <a:prstGeom prst="rect">
            <a:avLst/>
          </a:prstGeom>
        </p:spPr>
        <p:txBody>
          <a:bodyPr/>
          <a:lstStyle/>
          <a:p>
            <a:pPr marL="0" indent="0" algn="ctr" eaLnBrk="1" hangingPunct="1">
              <a:lnSpc>
                <a:spcPct val="150000"/>
              </a:lnSpc>
              <a:buNone/>
            </a:pPr>
            <a:r>
              <a:rPr lang="en-US" altLang="zh-CN" sz="2800" b="1" spc="3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b="1" spc="3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上海大学计算机学院 </a:t>
            </a:r>
            <a:endParaRPr lang="en-US" altLang="zh-CN" sz="2000" b="1" spc="3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ctr" eaLnBrk="1" hangingPunct="1">
              <a:lnSpc>
                <a:spcPct val="150000"/>
              </a:lnSpc>
              <a:buNone/>
            </a:pPr>
            <a:r>
              <a:rPr lang="en-US" altLang="en-US" sz="2000" b="1" spc="3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2021年6月23</a:t>
            </a:r>
            <a:r>
              <a:rPr lang="zh-CN" altLang="en-US" sz="2000" b="1" spc="3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  <a:endParaRPr lang="en-US" altLang="en-US" sz="2000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70488" y="506116"/>
            <a:ext cx="486703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rgbClr val="0044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2000" dirty="0">
                <a:solidFill>
                  <a:srgbClr val="0044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计算机编程实训</a:t>
            </a:r>
            <a:r>
              <a:rPr lang="en-US" altLang="zh-CN" sz="2000" dirty="0">
                <a:solidFill>
                  <a:srgbClr val="0044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lang="zh-CN" altLang="en-US" sz="2000" dirty="0">
                <a:solidFill>
                  <a:srgbClr val="0044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习题课</a:t>
            </a:r>
            <a:r>
              <a:rPr lang="en-US" altLang="zh-CN" sz="2000" dirty="0">
                <a:solidFill>
                  <a:srgbClr val="0044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solidFill>
                  <a:srgbClr val="0044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solidFill>
                  <a:srgbClr val="0044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 </a:t>
            </a:r>
            <a:r>
              <a:rPr lang="zh-CN" altLang="en-US" sz="2000" dirty="0">
                <a:solidFill>
                  <a:srgbClr val="0044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课程安排</a:t>
            </a:r>
          </a:p>
        </p:txBody>
      </p:sp>
      <p:sp>
        <p:nvSpPr>
          <p:cNvPr id="9" name="Rectangle 474"/>
          <p:cNvSpPr txBox="1">
            <a:spLocks noChangeArrowheads="1"/>
          </p:cNvSpPr>
          <p:nvPr/>
        </p:nvSpPr>
        <p:spPr bwMode="auto">
          <a:xfrm>
            <a:off x="0" y="1200547"/>
            <a:ext cx="12192000" cy="26130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808080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808080"/>
                </a:solidFill>
                <a:latin typeface="Calibri Light"/>
                <a:ea typeface="宋体" charset="-122"/>
              </a:defRPr>
            </a:lvl2pPr>
            <a:lvl3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808080"/>
                </a:solidFill>
                <a:latin typeface="Calibri Light"/>
                <a:ea typeface="宋体" charset="-122"/>
              </a:defRPr>
            </a:lvl3pPr>
            <a:lvl4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808080"/>
                </a:solidFill>
                <a:latin typeface="Calibri Light"/>
                <a:ea typeface="宋体" charset="-122"/>
              </a:defRPr>
            </a:lvl4pPr>
            <a:lvl5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808080"/>
                </a:solidFill>
                <a:latin typeface="Calibri Light"/>
                <a:ea typeface="宋体" charset="-122"/>
              </a:defRPr>
            </a:lvl5pPr>
            <a:lvl6pPr marL="4572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808080"/>
                </a:solidFill>
                <a:latin typeface="Calibri Light"/>
                <a:ea typeface="宋体" charset="-122"/>
              </a:defRPr>
            </a:lvl6pPr>
            <a:lvl7pPr marL="9144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808080"/>
                </a:solidFill>
                <a:latin typeface="Calibri Light"/>
                <a:ea typeface="宋体" charset="-122"/>
              </a:defRPr>
            </a:lvl7pPr>
            <a:lvl8pPr marL="13716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808080"/>
                </a:solidFill>
                <a:latin typeface="Calibri Light"/>
                <a:ea typeface="宋体" charset="-122"/>
              </a:defRPr>
            </a:lvl8pPr>
            <a:lvl9pPr marL="18288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808080"/>
                </a:solidFill>
                <a:latin typeface="Calibri Light"/>
                <a:ea typeface="宋体" charset="-122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zh-CN" altLang="en-US" sz="4800" b="1" kern="0" dirty="0">
                <a:solidFill>
                  <a:srgbClr val="0044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计算机编程实训</a:t>
            </a:r>
            <a:r>
              <a:rPr lang="en-US" altLang="zh-CN" sz="4800" b="1" kern="0" dirty="0">
                <a:solidFill>
                  <a:srgbClr val="00447C"/>
                </a:solidFill>
                <a:latin typeface="+mn-lt"/>
                <a:ea typeface="微软雅黑" panose="020B0503020204020204" pitchFamily="34" charset="-122"/>
              </a:rPr>
              <a:t>(0830A034)</a:t>
            </a:r>
          </a:p>
          <a:p>
            <a:pPr algn="ctr" eaLnBrk="1" hangingPunct="1">
              <a:lnSpc>
                <a:spcPct val="150000"/>
              </a:lnSpc>
            </a:pPr>
            <a:r>
              <a:rPr lang="zh-CN" altLang="en-US" sz="4800" b="1" kern="0" dirty="0">
                <a:solidFill>
                  <a:srgbClr val="0044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课程安排</a:t>
            </a:r>
            <a:endParaRPr lang="en-US" altLang="en-US" sz="2800" kern="0" dirty="0">
              <a:solidFill>
                <a:srgbClr val="0044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27341231"/>
      </p:ext>
    </p:extLst>
  </p:cSld>
  <p:clrMapOvr>
    <a:masterClrMapping/>
  </p:clrMapOvr>
  <p:transition advClick="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Rectangle 1205"/>
          <p:cNvSpPr>
            <a:spLocks noGrp="1" noChangeArrowheads="1"/>
          </p:cNvSpPr>
          <p:nvPr>
            <p:ph type="title"/>
          </p:nvPr>
        </p:nvSpPr>
        <p:spPr>
          <a:xfrm>
            <a:off x="614363" y="153988"/>
            <a:ext cx="9382125" cy="782637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>
                <a:ea typeface="微软雅黑" panose="020B0503020204020204" pitchFamily="34" charset="-122"/>
                <a:sym typeface="Calibri" panose="020F0502020204030204" pitchFamily="34" charset="0"/>
              </a:rPr>
              <a:t>提纲</a:t>
            </a:r>
            <a:endParaRPr lang="zh-CN" altLang="zh-CN" dirty="0"/>
          </a:p>
        </p:txBody>
      </p:sp>
      <p:grpSp>
        <p:nvGrpSpPr>
          <p:cNvPr id="73" name="Group 544"/>
          <p:cNvGrpSpPr/>
          <p:nvPr/>
        </p:nvGrpSpPr>
        <p:grpSpPr bwMode="auto">
          <a:xfrm>
            <a:off x="1505632" y="1580988"/>
            <a:ext cx="7669899" cy="835025"/>
            <a:chOff x="871438" y="3030043"/>
            <a:chExt cx="9786143" cy="835027"/>
          </a:xfrm>
        </p:grpSpPr>
        <p:sp>
          <p:nvSpPr>
            <p:cNvPr id="1048615" name="Rectangle 1215"/>
            <p:cNvSpPr>
              <a:spLocks noChangeArrowheads="1"/>
            </p:cNvSpPr>
            <p:nvPr/>
          </p:nvSpPr>
          <p:spPr bwMode="auto">
            <a:xfrm>
              <a:off x="871438" y="3030043"/>
              <a:ext cx="1303231" cy="835027"/>
            </a:xfrm>
            <a:prstGeom prst="rect">
              <a:avLst/>
            </a:prstGeom>
            <a:solidFill>
              <a:srgbClr val="00447C"/>
            </a:solidFill>
            <a:ln>
              <a:noFill/>
            </a:ln>
            <a:effectLst>
              <a:outerShdw dist="35920" dir="2700135" algn="ctr" rotWithShape="0">
                <a:srgbClr val="EEECE1"/>
              </a:outerShdw>
            </a:effectLst>
          </p:spPr>
          <p:txBody>
            <a:bodyPr lIns="0" tIns="0" rIns="0" bIns="0" anchor="ctr">
              <a:spAutoFit/>
            </a:bodyPr>
            <a:lstStyle>
              <a:lvl1pPr>
                <a:lnSpc>
                  <a:spcPct val="90000"/>
                </a:lnSpc>
                <a:spcBef>
                  <a:spcPts val="900"/>
                </a:spcBef>
                <a:spcAft>
                  <a:spcPts val="15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 "/>
                <a:defRPr sz="32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3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zh-CN" altLang="en-US" sz="1800">
                <a:solidFill>
                  <a:srgbClr val="000000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1048616" name="Rectangle 1217"/>
            <p:cNvSpPr/>
            <p:nvPr/>
          </p:nvSpPr>
          <p:spPr bwMode="auto">
            <a:xfrm>
              <a:off x="2363319" y="3030043"/>
              <a:ext cx="8294262" cy="835026"/>
            </a:xfrm>
            <a:prstGeom prst="rect">
              <a:avLst/>
            </a:prstGeom>
            <a:noFill/>
            <a:ln w="28575">
              <a:solidFill>
                <a:srgbClr val="00447C"/>
              </a:solidFill>
              <a:miter lim="800000"/>
              <a:headEnd/>
              <a:tailEnd/>
            </a:ln>
          </p:spPr>
          <p:txBody>
            <a:bodyPr lIns="0" tIns="0" rIns="0" bIns="0" anchor="ctr">
              <a:spAutoFit/>
            </a:bodyPr>
            <a:lstStyle>
              <a:lvl1pPr>
                <a:lnSpc>
                  <a:spcPct val="90000"/>
                </a:lnSpc>
                <a:spcBef>
                  <a:spcPts val="900"/>
                </a:spcBef>
                <a:spcAft>
                  <a:spcPts val="15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 "/>
                <a:defRPr sz="32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3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zh-CN" altLang="en-US" sz="1800">
                <a:solidFill>
                  <a:srgbClr val="000000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1048617" name="Rectangle 1219"/>
            <p:cNvSpPr>
              <a:spLocks noChangeArrowheads="1"/>
            </p:cNvSpPr>
            <p:nvPr/>
          </p:nvSpPr>
          <p:spPr bwMode="auto">
            <a:xfrm>
              <a:off x="1059164" y="3173446"/>
              <a:ext cx="930683" cy="523220"/>
            </a:xfrm>
            <a:prstGeom prst="rect">
              <a:avLst/>
            </a:prstGeom>
            <a:solidFill>
              <a:srgbClr val="00447C"/>
            </a:solidFill>
            <a:ln>
              <a:noFill/>
            </a:ln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900"/>
                </a:spcBef>
                <a:spcAft>
                  <a:spcPts val="15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 "/>
                <a:defRPr sz="32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3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lang="zh-CN" altLang="en-US" sz="28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一</a:t>
              </a:r>
              <a:endParaRPr lang="zh-CN" altLang="zh-CN" sz="1800" dirty="0">
                <a:solidFill>
                  <a:srgbClr val="000000"/>
                </a:solidFill>
              </a:endParaRPr>
            </a:p>
          </p:txBody>
        </p:sp>
        <p:sp>
          <p:nvSpPr>
            <p:cNvPr id="1048618" name="Rectangle 1221"/>
            <p:cNvSpPr>
              <a:spLocks noChangeArrowheads="1"/>
            </p:cNvSpPr>
            <p:nvPr/>
          </p:nvSpPr>
          <p:spPr bwMode="auto">
            <a:xfrm>
              <a:off x="2363320" y="3240838"/>
              <a:ext cx="8198382" cy="43088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ctr">
              <a:spAutoFit/>
            </a:bodyPr>
            <a:lstStyle>
              <a:lvl1pPr marL="342900" indent="-342900">
                <a:lnSpc>
                  <a:spcPct val="90000"/>
                </a:lnSpc>
                <a:spcBef>
                  <a:spcPts val="900"/>
                </a:spcBef>
                <a:spcAft>
                  <a:spcPts val="15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 "/>
                <a:tabLst>
                  <a:tab pos="8521700" algn="r"/>
                </a:tabLst>
                <a:defRPr sz="32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indent="4572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tabLst>
                  <a:tab pos="8521700" algn="r"/>
                </a:tabLst>
                <a:defRPr sz="13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tabLst>
                  <a:tab pos="8521700" algn="r"/>
                </a:tabLst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tabLst>
                  <a:tab pos="8521700" algn="r"/>
                </a:tabLst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tabLst>
                  <a:tab pos="8521700" algn="r"/>
                </a:tabLst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tabLst>
                  <a:tab pos="8521700" algn="r"/>
                </a:tabLst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tabLst>
                  <a:tab pos="8521700" algn="r"/>
                </a:tabLst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tabLst>
                  <a:tab pos="8521700" algn="r"/>
                </a:tabLst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tabLst>
                  <a:tab pos="8521700" algn="r"/>
                </a:tabLst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lvl="1" indent="0" algn="ctr" eaLnBrk="1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None/>
              </a:pPr>
              <a:r>
                <a:rPr lang="zh-CN" altLang="en-US" sz="2800" b="1" dirty="0">
                  <a:solidFill>
                    <a:srgbClr val="FF0000"/>
                  </a:solidFill>
                  <a:latin typeface="华文中宋" panose="02010600040101010101" pitchFamily="2" charset="-122"/>
                  <a:ea typeface="华文中宋" panose="02010600040101010101" pitchFamily="2" charset="-122"/>
                  <a:sym typeface="Arial" panose="020B0604020202020204" pitchFamily="34" charset="0"/>
                </a:rPr>
                <a:t>实训意义</a:t>
              </a:r>
              <a:endParaRPr lang="zh-CN" altLang="zh-CN" sz="2800" b="1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endParaRPr>
            </a:p>
          </p:txBody>
        </p:sp>
      </p:grpSp>
      <p:grpSp>
        <p:nvGrpSpPr>
          <p:cNvPr id="75" name="Group 548"/>
          <p:cNvGrpSpPr/>
          <p:nvPr/>
        </p:nvGrpSpPr>
        <p:grpSpPr bwMode="auto">
          <a:xfrm>
            <a:off x="1505632" y="2537164"/>
            <a:ext cx="7669899" cy="835025"/>
            <a:chOff x="871438" y="4650891"/>
            <a:chExt cx="9786143" cy="835025"/>
          </a:xfrm>
        </p:grpSpPr>
        <p:sp>
          <p:nvSpPr>
            <p:cNvPr id="1048623" name="Rectangle 1231"/>
            <p:cNvSpPr>
              <a:spLocks noChangeArrowheads="1"/>
            </p:cNvSpPr>
            <p:nvPr/>
          </p:nvSpPr>
          <p:spPr bwMode="auto">
            <a:xfrm>
              <a:off x="871438" y="4650891"/>
              <a:ext cx="1303231" cy="835025"/>
            </a:xfrm>
            <a:prstGeom prst="rect">
              <a:avLst/>
            </a:prstGeom>
            <a:solidFill>
              <a:srgbClr val="00447C"/>
            </a:solidFill>
            <a:ln>
              <a:noFill/>
            </a:ln>
            <a:effectLst>
              <a:outerShdw dist="35920" dir="2700135" algn="ctr" rotWithShape="0">
                <a:srgbClr val="EEECE1"/>
              </a:outerShdw>
            </a:effectLst>
          </p:spPr>
          <p:txBody>
            <a:bodyPr lIns="0" tIns="0" rIns="0" bIns="0" anchor="ctr">
              <a:spAutoFit/>
            </a:bodyPr>
            <a:lstStyle>
              <a:lvl1pPr>
                <a:lnSpc>
                  <a:spcPct val="90000"/>
                </a:lnSpc>
                <a:spcBef>
                  <a:spcPts val="900"/>
                </a:spcBef>
                <a:spcAft>
                  <a:spcPts val="15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 "/>
                <a:defRPr sz="32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3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zh-CN" altLang="en-US" sz="1800">
                <a:solidFill>
                  <a:srgbClr val="000000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1048624" name="Rectangle 1233"/>
            <p:cNvSpPr/>
            <p:nvPr/>
          </p:nvSpPr>
          <p:spPr bwMode="auto">
            <a:xfrm>
              <a:off x="2363319" y="4650891"/>
              <a:ext cx="8294262" cy="835025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447C"/>
              </a:solidFill>
              <a:miter lim="800000"/>
              <a:headEnd/>
              <a:tailEnd/>
            </a:ln>
          </p:spPr>
          <p:txBody>
            <a:bodyPr lIns="0" tIns="0" rIns="0" bIns="0" anchor="ctr">
              <a:spAutoFit/>
            </a:bodyPr>
            <a:lstStyle>
              <a:lvl1pPr>
                <a:lnSpc>
                  <a:spcPct val="90000"/>
                </a:lnSpc>
                <a:spcBef>
                  <a:spcPts val="900"/>
                </a:spcBef>
                <a:spcAft>
                  <a:spcPts val="15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 "/>
                <a:defRPr sz="32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3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zh-CN" altLang="en-US" sz="1800">
                <a:solidFill>
                  <a:srgbClr val="000000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1048625" name="Rectangle 1235"/>
            <p:cNvSpPr>
              <a:spLocks noChangeArrowheads="1"/>
            </p:cNvSpPr>
            <p:nvPr/>
          </p:nvSpPr>
          <p:spPr bwMode="auto">
            <a:xfrm>
              <a:off x="1059164" y="4794297"/>
              <a:ext cx="930683" cy="523220"/>
            </a:xfrm>
            <a:prstGeom prst="rect">
              <a:avLst/>
            </a:prstGeom>
            <a:solidFill>
              <a:srgbClr val="00447C"/>
            </a:solidFill>
            <a:ln>
              <a:noFill/>
            </a:ln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900"/>
                </a:spcBef>
                <a:spcAft>
                  <a:spcPts val="15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 "/>
                <a:defRPr sz="32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3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lang="zh-CN" altLang="en-US" sz="28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二</a:t>
              </a:r>
              <a:endParaRPr lang="zh-CN" altLang="zh-CN" sz="1800" dirty="0">
                <a:solidFill>
                  <a:srgbClr val="000000"/>
                </a:solidFill>
              </a:endParaRPr>
            </a:p>
          </p:txBody>
        </p:sp>
        <p:sp>
          <p:nvSpPr>
            <p:cNvPr id="1048626" name="Rectangle 1237"/>
            <p:cNvSpPr>
              <a:spLocks noChangeArrowheads="1"/>
            </p:cNvSpPr>
            <p:nvPr/>
          </p:nvSpPr>
          <p:spPr bwMode="auto">
            <a:xfrm>
              <a:off x="2363151" y="4806508"/>
              <a:ext cx="8202392" cy="430887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>
              <a:spAutoFit/>
            </a:bodyPr>
            <a:lstStyle>
              <a:lvl1pPr marL="342900" indent="-342900">
                <a:lnSpc>
                  <a:spcPct val="90000"/>
                </a:lnSpc>
                <a:spcBef>
                  <a:spcPts val="900"/>
                </a:spcBef>
                <a:spcAft>
                  <a:spcPts val="15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 "/>
                <a:tabLst>
                  <a:tab pos="8521700" algn="r"/>
                </a:tabLst>
                <a:defRPr sz="32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1905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tabLst>
                  <a:tab pos="8521700" algn="r"/>
                </a:tabLst>
                <a:defRPr sz="13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tabLst>
                  <a:tab pos="8521700" algn="r"/>
                </a:tabLst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tabLst>
                  <a:tab pos="8521700" algn="r"/>
                </a:tabLst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tabLst>
                  <a:tab pos="8521700" algn="r"/>
                </a:tabLst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tabLst>
                  <a:tab pos="8521700" algn="r"/>
                </a:tabLst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tabLst>
                  <a:tab pos="8521700" algn="r"/>
                </a:tabLst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tabLst>
                  <a:tab pos="8521700" algn="r"/>
                </a:tabLst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tabLst>
                  <a:tab pos="8521700" algn="r"/>
                </a:tabLst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lvl="1" algn="ctr" eaLnBrk="1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None/>
              </a:pPr>
              <a:r>
                <a:rPr lang="zh-CN" altLang="en-US" sz="2800" b="1" dirty="0">
                  <a:solidFill>
                    <a:srgbClr val="00447C"/>
                  </a:solidFill>
                  <a:latin typeface="华文中宋" panose="02010600040101010101" pitchFamily="2" charset="-122"/>
                  <a:ea typeface="华文中宋" panose="02010600040101010101" pitchFamily="2" charset="-122"/>
                  <a:sym typeface="Arial" panose="020B0604020202020204" pitchFamily="34" charset="0"/>
                </a:rPr>
                <a:t>实训内容</a:t>
              </a:r>
              <a:endParaRPr lang="zh-CN" altLang="zh-CN" sz="2800" b="1" dirty="0">
                <a:solidFill>
                  <a:srgbClr val="00447C"/>
                </a:solidFill>
                <a:latin typeface="华文中宋" panose="02010600040101010101" pitchFamily="2" charset="-122"/>
                <a:ea typeface="华文中宋" panose="02010600040101010101" pitchFamily="2" charset="-122"/>
              </a:endParaRPr>
            </a:p>
          </p:txBody>
        </p:sp>
      </p:grpSp>
      <p:sp>
        <p:nvSpPr>
          <p:cNvPr id="1048628" name="矩形 1"/>
          <p:cNvSpPr>
            <a:spLocks noChangeArrowheads="1"/>
          </p:cNvSpPr>
          <p:nvPr/>
        </p:nvSpPr>
        <p:spPr bwMode="auto">
          <a:xfrm>
            <a:off x="100013" y="153988"/>
            <a:ext cx="585787" cy="9286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/>
          <a:lstStyle>
            <a:lvl1pPr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282825" indent="31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740025" indent="31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197225" indent="31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654425" indent="31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84078943"/>
      </p:ext>
    </p:extLst>
  </p:cSld>
  <p:clrMapOvr>
    <a:masterClrMapping/>
  </p:clrMapOvr>
  <p:transition advClick="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0A156C0-7ECC-4778-A104-73FB8869C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3</a:t>
            </a:fld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3001A80C-33B0-4BF0-BC30-88CF1B5BD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实训目的及意义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F7E3EB9-E450-4BF1-8934-79123F8566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以排序算法设计与分析为载体，培养同学们</a:t>
            </a:r>
            <a:endParaRPr lang="en-US" altLang="zh-CN" dirty="0"/>
          </a:p>
          <a:p>
            <a:pPr marL="1616075" lvl="1" indent="-660400">
              <a:lnSpc>
                <a:spcPct val="150000"/>
              </a:lnSpc>
            </a:pPr>
            <a:r>
              <a:rPr lang="zh-CN" altLang="en-US" sz="2800" dirty="0"/>
              <a:t>分析问题和解决问题的能力</a:t>
            </a:r>
            <a:endParaRPr lang="en-US" altLang="zh-CN" sz="2800" dirty="0"/>
          </a:p>
          <a:p>
            <a:pPr marL="1616075" lvl="1" indent="-660400">
              <a:lnSpc>
                <a:spcPct val="150000"/>
              </a:lnSpc>
            </a:pPr>
            <a:r>
              <a:rPr lang="zh-CN" altLang="en-US" sz="2800" dirty="0"/>
              <a:t>程序设计能力</a:t>
            </a:r>
            <a:endParaRPr lang="en-US" altLang="zh-CN" sz="2800" dirty="0"/>
          </a:p>
          <a:p>
            <a:pPr marL="1616075" lvl="1" indent="-660400">
              <a:lnSpc>
                <a:spcPct val="150000"/>
              </a:lnSpc>
            </a:pPr>
            <a:r>
              <a:rPr lang="zh-CN" altLang="en-US" sz="2800" dirty="0"/>
              <a:t>自学能力</a:t>
            </a:r>
            <a:endParaRPr lang="en-US" altLang="zh-CN" sz="2800" dirty="0"/>
          </a:p>
          <a:p>
            <a:pPr marL="442913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3200" dirty="0"/>
              <a:t>践行“在研究学习和成长”研究型本科教学理念</a:t>
            </a:r>
            <a:endParaRPr lang="en-US" altLang="zh-CN" sz="3200" dirty="0"/>
          </a:p>
          <a:p>
            <a:pPr marL="442913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3200" dirty="0"/>
              <a:t>实践“专业知识和创造能力的自主建构”大学学习</a:t>
            </a:r>
          </a:p>
        </p:txBody>
      </p:sp>
    </p:spTree>
    <p:extLst>
      <p:ext uri="{BB962C8B-B14F-4D97-AF65-F5344CB8AC3E}">
        <p14:creationId xmlns:p14="http://schemas.microsoft.com/office/powerpoint/2010/main" val="1616045843"/>
      </p:ext>
    </p:extLst>
  </p:cSld>
  <p:clrMapOvr>
    <a:masterClrMapping/>
  </p:clrMapOvr>
  <p:transition advClick="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90D7357-792E-4DD0-85B0-25C5EC482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4</a:t>
            </a:fld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454D3971-EEE8-4D83-AC2C-8D14260A2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不同阶段的学习活动特征</a:t>
            </a:r>
          </a:p>
        </p:txBody>
      </p:sp>
      <p:graphicFrame>
        <p:nvGraphicFramePr>
          <p:cNvPr id="5" name="内容占位符 4">
            <a:extLst>
              <a:ext uri="{FF2B5EF4-FFF2-40B4-BE49-F238E27FC236}">
                <a16:creationId xmlns:a16="http://schemas.microsoft.com/office/drawing/2014/main" id="{3B55C7F8-80DF-4780-B100-F8F27F889EB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1707790"/>
              </p:ext>
            </p:extLst>
          </p:nvPr>
        </p:nvGraphicFramePr>
        <p:xfrm>
          <a:off x="639763" y="1265377"/>
          <a:ext cx="10286855" cy="4854760"/>
        </p:xfrm>
        <a:graphic>
          <a:graphicData uri="http://schemas.openxmlformats.org/drawingml/2006/table">
            <a:tbl>
              <a:tblPr/>
              <a:tblGrid>
                <a:gridCol w="2002390">
                  <a:extLst>
                    <a:ext uri="{9D8B030D-6E8A-4147-A177-3AD203B41FA5}">
                      <a16:colId xmlns:a16="http://schemas.microsoft.com/office/drawing/2014/main" val="514573131"/>
                    </a:ext>
                  </a:extLst>
                </a:gridCol>
                <a:gridCol w="2234871">
                  <a:extLst>
                    <a:ext uri="{9D8B030D-6E8A-4147-A177-3AD203B41FA5}">
                      <a16:colId xmlns:a16="http://schemas.microsoft.com/office/drawing/2014/main" val="548756935"/>
                    </a:ext>
                  </a:extLst>
                </a:gridCol>
                <a:gridCol w="6049594">
                  <a:extLst>
                    <a:ext uri="{9D8B030D-6E8A-4147-A177-3AD203B41FA5}">
                      <a16:colId xmlns:a16="http://schemas.microsoft.com/office/drawing/2014/main" val="663904497"/>
                    </a:ext>
                  </a:extLst>
                </a:gridCol>
              </a:tblGrid>
              <a:tr h="606845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zh-CN" sz="2500" b="1" kern="100" dirty="0">
                          <a:solidFill>
                            <a:schemeClr val="tx2"/>
                          </a:solidFill>
                          <a:latin typeface="Times New Roman"/>
                          <a:ea typeface="黑体"/>
                          <a:cs typeface="Times New Roman"/>
                        </a:rPr>
                        <a:t>阶段</a:t>
                      </a:r>
                      <a:endParaRPr lang="zh-CN" sz="3300" b="1" kern="100" dirty="0">
                        <a:solidFill>
                          <a:schemeClr val="tx2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zh-CN" sz="2500" b="1" kern="100" dirty="0">
                          <a:solidFill>
                            <a:schemeClr val="tx2"/>
                          </a:solidFill>
                          <a:latin typeface="Times New Roman"/>
                          <a:ea typeface="黑体"/>
                          <a:cs typeface="Times New Roman"/>
                        </a:rPr>
                        <a:t>特征</a:t>
                      </a:r>
                      <a:endParaRPr lang="zh-CN" sz="3300" b="1" kern="100" dirty="0">
                        <a:solidFill>
                          <a:schemeClr val="tx2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zh-CN" sz="2500" b="1" kern="100" dirty="0">
                          <a:solidFill>
                            <a:schemeClr val="tx2"/>
                          </a:solidFill>
                          <a:latin typeface="Times New Roman"/>
                          <a:ea typeface="黑体"/>
                          <a:cs typeface="Times New Roman"/>
                        </a:rPr>
                        <a:t>学习活动</a:t>
                      </a:r>
                      <a:endParaRPr lang="zh-CN" sz="3300" b="1" kern="100" dirty="0">
                        <a:solidFill>
                          <a:schemeClr val="tx2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0070119"/>
                  </a:ext>
                </a:extLst>
              </a:tr>
              <a:tr h="606845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zh-CN" sz="2500" b="1" kern="100" dirty="0">
                          <a:solidFill>
                            <a:schemeClr val="tx2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学前</a:t>
                      </a:r>
                      <a:endParaRPr lang="zh-CN" sz="3300" b="1" kern="100" dirty="0">
                        <a:solidFill>
                          <a:schemeClr val="tx2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zh-CN" sz="2500" b="1" kern="100" dirty="0">
                          <a:solidFill>
                            <a:schemeClr val="tx2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模仿</a:t>
                      </a:r>
                      <a:endParaRPr lang="zh-CN" sz="3300" b="1" kern="100" dirty="0">
                        <a:solidFill>
                          <a:schemeClr val="tx2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zh-CN" sz="2500" b="1" kern="100" dirty="0">
                          <a:solidFill>
                            <a:schemeClr val="tx2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具备自然人的初等功能和特征</a:t>
                      </a:r>
                      <a:endParaRPr lang="zh-CN" sz="3300" b="1" kern="100" dirty="0">
                        <a:solidFill>
                          <a:schemeClr val="tx2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2214184"/>
                  </a:ext>
                </a:extLst>
              </a:tr>
              <a:tr h="606845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zh-CN" sz="2500" b="1" kern="100" dirty="0">
                          <a:solidFill>
                            <a:schemeClr val="tx2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小学</a:t>
                      </a:r>
                      <a:endParaRPr lang="zh-CN" sz="3300" b="1" kern="100" dirty="0">
                        <a:solidFill>
                          <a:schemeClr val="tx2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zh-CN" sz="2500" b="1" kern="100">
                          <a:solidFill>
                            <a:schemeClr val="tx2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启蒙</a:t>
                      </a:r>
                      <a:endParaRPr lang="zh-CN" sz="3300" b="1" kern="100">
                        <a:solidFill>
                          <a:schemeClr val="tx2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zh-CN" sz="2500" b="1" kern="100" dirty="0">
                          <a:solidFill>
                            <a:schemeClr val="tx2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开始由自然人向文明人的转化</a:t>
                      </a:r>
                      <a:endParaRPr lang="zh-CN" sz="3300" b="1" kern="100" dirty="0">
                        <a:solidFill>
                          <a:schemeClr val="tx2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040070"/>
                  </a:ext>
                </a:extLst>
              </a:tr>
              <a:tr h="606845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zh-CN" sz="2500" b="1" kern="100" dirty="0">
                          <a:solidFill>
                            <a:schemeClr val="tx2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中学</a:t>
                      </a:r>
                      <a:endParaRPr lang="zh-CN" sz="3300" b="1" kern="100" dirty="0">
                        <a:solidFill>
                          <a:schemeClr val="tx2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zh-CN" sz="2500" b="1" kern="100" dirty="0">
                          <a:solidFill>
                            <a:srgbClr val="0000FF"/>
                          </a:solidFill>
                          <a:latin typeface="Times New Roman"/>
                          <a:ea typeface="黑体"/>
                          <a:cs typeface="Times New Roman"/>
                        </a:rPr>
                        <a:t>奠基</a:t>
                      </a:r>
                      <a:endParaRPr lang="zh-CN" sz="3300" b="1" kern="100" dirty="0">
                        <a:solidFill>
                          <a:srgbClr val="0000FF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zh-CN" sz="2500" b="1" kern="100" dirty="0">
                          <a:solidFill>
                            <a:srgbClr val="990000"/>
                          </a:solidFill>
                          <a:latin typeface="Times New Roman"/>
                          <a:ea typeface="黑体"/>
                          <a:cs typeface="Times New Roman"/>
                        </a:rPr>
                        <a:t>继承</a:t>
                      </a:r>
                      <a:r>
                        <a:rPr lang="zh-CN" sz="2500" b="1" kern="100" dirty="0">
                          <a:solidFill>
                            <a:schemeClr val="tx2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人类文明的</a:t>
                      </a:r>
                      <a:r>
                        <a:rPr lang="zh-CN" sz="2500" b="1" kern="100" dirty="0">
                          <a:solidFill>
                            <a:srgbClr val="0000FF"/>
                          </a:solidFill>
                          <a:latin typeface="Times New Roman"/>
                          <a:ea typeface="黑体"/>
                          <a:cs typeface="Times New Roman"/>
                        </a:rPr>
                        <a:t>通用基础知识</a:t>
                      </a:r>
                      <a:endParaRPr lang="zh-CN" sz="3300" b="1" kern="100" dirty="0">
                        <a:solidFill>
                          <a:srgbClr val="0000FF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1650647"/>
                  </a:ext>
                </a:extLst>
              </a:tr>
              <a:tr h="606845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zh-CN" sz="2500" b="1" kern="100" dirty="0">
                          <a:solidFill>
                            <a:schemeClr val="tx2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大学</a:t>
                      </a:r>
                      <a:endParaRPr lang="zh-CN" sz="3300" b="1" kern="100" dirty="0">
                        <a:solidFill>
                          <a:schemeClr val="tx2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zh-CN" sz="2500" b="1" kern="100" dirty="0">
                          <a:solidFill>
                            <a:srgbClr val="0000FF"/>
                          </a:solidFill>
                          <a:latin typeface="Times New Roman"/>
                          <a:ea typeface="黑体"/>
                          <a:cs typeface="Times New Roman"/>
                        </a:rPr>
                        <a:t>构建</a:t>
                      </a:r>
                      <a:endParaRPr lang="zh-CN" sz="3300" b="1" kern="100" dirty="0">
                        <a:solidFill>
                          <a:srgbClr val="0000FF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zh-CN" sz="2500" b="1" kern="100" dirty="0">
                          <a:solidFill>
                            <a:srgbClr val="0000FF"/>
                          </a:solidFill>
                          <a:latin typeface="Times New Roman"/>
                          <a:ea typeface="黑体"/>
                          <a:cs typeface="Times New Roman"/>
                        </a:rPr>
                        <a:t>专门知识</a:t>
                      </a:r>
                      <a:r>
                        <a:rPr lang="zh-CN" sz="2500" b="1" kern="100" dirty="0">
                          <a:solidFill>
                            <a:schemeClr val="tx2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与</a:t>
                      </a:r>
                      <a:r>
                        <a:rPr lang="zh-CN" sz="2500" b="1" kern="100" dirty="0">
                          <a:solidFill>
                            <a:srgbClr val="0000FF"/>
                          </a:solidFill>
                          <a:latin typeface="Times New Roman"/>
                          <a:ea typeface="黑体"/>
                          <a:cs typeface="Times New Roman"/>
                        </a:rPr>
                        <a:t>创造能力</a:t>
                      </a:r>
                      <a:r>
                        <a:rPr lang="zh-CN" sz="2500" b="1" kern="100" dirty="0">
                          <a:solidFill>
                            <a:srgbClr val="990000"/>
                          </a:solidFill>
                          <a:latin typeface="Times New Roman"/>
                          <a:ea typeface="黑体"/>
                          <a:cs typeface="Times New Roman"/>
                        </a:rPr>
                        <a:t>自主建构</a:t>
                      </a:r>
                      <a:endParaRPr lang="zh-CN" sz="3300" b="1" kern="100" dirty="0">
                        <a:solidFill>
                          <a:srgbClr val="990000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9835721"/>
                  </a:ext>
                </a:extLst>
              </a:tr>
              <a:tr h="606845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zh-CN" sz="2500" b="1" kern="100" dirty="0">
                          <a:solidFill>
                            <a:schemeClr val="tx2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硕士</a:t>
                      </a:r>
                      <a:endParaRPr lang="zh-CN" sz="3300" b="1" kern="100" dirty="0">
                        <a:solidFill>
                          <a:schemeClr val="tx2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zh-CN" sz="2500" b="1" kern="100">
                          <a:solidFill>
                            <a:schemeClr val="tx2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成型</a:t>
                      </a:r>
                      <a:endParaRPr lang="zh-CN" sz="3300" b="1" kern="100">
                        <a:solidFill>
                          <a:schemeClr val="tx2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zh-CN" sz="2500" b="1" kern="100" dirty="0">
                          <a:solidFill>
                            <a:schemeClr val="tx2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初步形成定向的专业发展能力</a:t>
                      </a:r>
                      <a:endParaRPr lang="zh-CN" sz="3300" b="1" kern="100" dirty="0">
                        <a:solidFill>
                          <a:schemeClr val="tx2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2750628"/>
                  </a:ext>
                </a:extLst>
              </a:tr>
              <a:tr h="606845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zh-CN" sz="2500" b="1" kern="100" dirty="0">
                          <a:solidFill>
                            <a:schemeClr val="tx2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博士</a:t>
                      </a:r>
                      <a:endParaRPr lang="zh-CN" sz="3300" b="1" kern="100" dirty="0">
                        <a:solidFill>
                          <a:schemeClr val="tx2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zh-CN" sz="2500" b="1" kern="100" dirty="0">
                          <a:solidFill>
                            <a:schemeClr val="tx2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创新</a:t>
                      </a:r>
                      <a:endParaRPr lang="zh-CN" sz="3300" b="1" kern="100" dirty="0">
                        <a:solidFill>
                          <a:schemeClr val="tx2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zh-CN" sz="2500" b="1" kern="100" dirty="0">
                          <a:solidFill>
                            <a:schemeClr val="tx2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面向科技前沿，强化创新能力</a:t>
                      </a:r>
                      <a:endParaRPr lang="zh-CN" sz="3300" b="1" kern="100" dirty="0">
                        <a:solidFill>
                          <a:schemeClr val="tx2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6740483"/>
                  </a:ext>
                </a:extLst>
              </a:tr>
              <a:tr h="606845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zh-CN" sz="2500" b="1" kern="100" dirty="0">
                          <a:solidFill>
                            <a:schemeClr val="tx2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工作</a:t>
                      </a:r>
                      <a:endParaRPr lang="zh-CN" sz="3300" b="1" kern="100" dirty="0">
                        <a:solidFill>
                          <a:schemeClr val="tx2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zh-CN" sz="2500" b="1" kern="100">
                          <a:solidFill>
                            <a:schemeClr val="tx2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发展</a:t>
                      </a:r>
                      <a:endParaRPr lang="zh-CN" sz="3300" b="1" kern="100">
                        <a:solidFill>
                          <a:schemeClr val="tx2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zh-CN" sz="2500" b="1" kern="100" dirty="0">
                          <a:solidFill>
                            <a:schemeClr val="tx2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应用中发展与完善，终生学习</a:t>
                      </a:r>
                      <a:endParaRPr lang="zh-CN" sz="3300" b="1" kern="100" dirty="0">
                        <a:solidFill>
                          <a:schemeClr val="tx2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26612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0830590"/>
      </p:ext>
    </p:extLst>
  </p:cSld>
  <p:clrMapOvr>
    <a:masterClrMapping/>
  </p:clrMapOvr>
  <p:transition advClick="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2793E2C-FC4D-49EC-86FC-3D77D9C47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5</a:t>
            </a:fld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60A02122-85B6-4378-AB2E-63AD9E16D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实训形式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30F60BD-8D46-4971-A60B-B4EFAB04DD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主动学习</a:t>
            </a:r>
            <a:endParaRPr lang="en-US" altLang="zh-CN" dirty="0"/>
          </a:p>
          <a:p>
            <a:r>
              <a:rPr lang="zh-CN" altLang="en-US" dirty="0"/>
              <a:t>小组研讨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0DFAB35-E6D5-4EC2-94D7-BEDB2E6295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6644" y="487134"/>
            <a:ext cx="7693891" cy="5599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177807"/>
      </p:ext>
    </p:extLst>
  </p:cSld>
  <p:clrMapOvr>
    <a:masterClrMapping/>
  </p:clrMapOvr>
  <p:transition advClick="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6BE3D6B9-A089-43AE-8D7C-D2477C338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6</a:t>
            </a:fld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0505EDF3-505F-4D7D-8EE2-121987024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思维训练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3F16BC1-5263-48CC-8A11-CF7BCD70C4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747DA83-D8A5-4AD0-8CDD-34ECC9BCB8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2727" y="922337"/>
            <a:ext cx="7004212" cy="537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879899"/>
      </p:ext>
    </p:extLst>
  </p:cSld>
  <p:clrMapOvr>
    <a:masterClrMapping/>
  </p:clrMapOvr>
  <p:transition advClick="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Rectangle 1205"/>
          <p:cNvSpPr>
            <a:spLocks noGrp="1" noChangeArrowheads="1"/>
          </p:cNvSpPr>
          <p:nvPr>
            <p:ph type="title"/>
          </p:nvPr>
        </p:nvSpPr>
        <p:spPr>
          <a:xfrm>
            <a:off x="614363" y="153988"/>
            <a:ext cx="9382125" cy="782637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>
                <a:ea typeface="微软雅黑" panose="020B0503020204020204" pitchFamily="34" charset="-122"/>
                <a:sym typeface="Calibri" panose="020F0502020204030204" pitchFamily="34" charset="0"/>
              </a:rPr>
              <a:t>提纲</a:t>
            </a:r>
            <a:endParaRPr lang="zh-CN" altLang="zh-CN" dirty="0"/>
          </a:p>
        </p:txBody>
      </p:sp>
      <p:grpSp>
        <p:nvGrpSpPr>
          <p:cNvPr id="73" name="Group 544"/>
          <p:cNvGrpSpPr/>
          <p:nvPr/>
        </p:nvGrpSpPr>
        <p:grpSpPr bwMode="auto">
          <a:xfrm>
            <a:off x="1505632" y="1580988"/>
            <a:ext cx="7669899" cy="835025"/>
            <a:chOff x="871438" y="3030043"/>
            <a:chExt cx="9786143" cy="835027"/>
          </a:xfrm>
        </p:grpSpPr>
        <p:sp>
          <p:nvSpPr>
            <p:cNvPr id="1048615" name="Rectangle 1215"/>
            <p:cNvSpPr>
              <a:spLocks noChangeArrowheads="1"/>
            </p:cNvSpPr>
            <p:nvPr/>
          </p:nvSpPr>
          <p:spPr bwMode="auto">
            <a:xfrm>
              <a:off x="871438" y="3030043"/>
              <a:ext cx="1303231" cy="835027"/>
            </a:xfrm>
            <a:prstGeom prst="rect">
              <a:avLst/>
            </a:prstGeom>
            <a:solidFill>
              <a:srgbClr val="00447C"/>
            </a:solidFill>
            <a:ln>
              <a:noFill/>
            </a:ln>
            <a:effectLst>
              <a:outerShdw dist="35920" dir="2700135" algn="ctr" rotWithShape="0">
                <a:srgbClr val="EEECE1"/>
              </a:outerShdw>
            </a:effectLst>
          </p:spPr>
          <p:txBody>
            <a:bodyPr lIns="0" tIns="0" rIns="0" bIns="0" anchor="ctr">
              <a:spAutoFit/>
            </a:bodyPr>
            <a:lstStyle>
              <a:lvl1pPr>
                <a:lnSpc>
                  <a:spcPct val="90000"/>
                </a:lnSpc>
                <a:spcBef>
                  <a:spcPts val="900"/>
                </a:spcBef>
                <a:spcAft>
                  <a:spcPts val="15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 "/>
                <a:defRPr sz="32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3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zh-CN" altLang="en-US" sz="1800">
                <a:solidFill>
                  <a:srgbClr val="000000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1048616" name="Rectangle 1217"/>
            <p:cNvSpPr/>
            <p:nvPr/>
          </p:nvSpPr>
          <p:spPr bwMode="auto">
            <a:xfrm>
              <a:off x="2363319" y="3030043"/>
              <a:ext cx="8294262" cy="835026"/>
            </a:xfrm>
            <a:prstGeom prst="rect">
              <a:avLst/>
            </a:prstGeom>
            <a:noFill/>
            <a:ln w="28575">
              <a:solidFill>
                <a:srgbClr val="00447C"/>
              </a:solidFill>
              <a:miter lim="800000"/>
              <a:headEnd/>
              <a:tailEnd/>
            </a:ln>
          </p:spPr>
          <p:txBody>
            <a:bodyPr lIns="0" tIns="0" rIns="0" bIns="0" anchor="ctr">
              <a:spAutoFit/>
            </a:bodyPr>
            <a:lstStyle>
              <a:lvl1pPr>
                <a:lnSpc>
                  <a:spcPct val="90000"/>
                </a:lnSpc>
                <a:spcBef>
                  <a:spcPts val="900"/>
                </a:spcBef>
                <a:spcAft>
                  <a:spcPts val="15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 "/>
                <a:defRPr sz="32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3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zh-CN" altLang="en-US" sz="1800">
                <a:solidFill>
                  <a:srgbClr val="000000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1048617" name="Rectangle 1219"/>
            <p:cNvSpPr>
              <a:spLocks noChangeArrowheads="1"/>
            </p:cNvSpPr>
            <p:nvPr/>
          </p:nvSpPr>
          <p:spPr bwMode="auto">
            <a:xfrm>
              <a:off x="1059164" y="3173446"/>
              <a:ext cx="930683" cy="523220"/>
            </a:xfrm>
            <a:prstGeom prst="rect">
              <a:avLst/>
            </a:prstGeom>
            <a:solidFill>
              <a:srgbClr val="00447C"/>
            </a:solidFill>
            <a:ln>
              <a:noFill/>
            </a:ln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900"/>
                </a:spcBef>
                <a:spcAft>
                  <a:spcPts val="15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 "/>
                <a:defRPr sz="32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3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lang="zh-CN" altLang="en-US" sz="28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一</a:t>
              </a:r>
              <a:endParaRPr lang="zh-CN" altLang="zh-CN" sz="1800" dirty="0">
                <a:solidFill>
                  <a:srgbClr val="000000"/>
                </a:solidFill>
              </a:endParaRPr>
            </a:p>
          </p:txBody>
        </p:sp>
        <p:sp>
          <p:nvSpPr>
            <p:cNvPr id="1048618" name="Rectangle 1221"/>
            <p:cNvSpPr>
              <a:spLocks noChangeArrowheads="1"/>
            </p:cNvSpPr>
            <p:nvPr/>
          </p:nvSpPr>
          <p:spPr bwMode="auto">
            <a:xfrm>
              <a:off x="2363320" y="3240838"/>
              <a:ext cx="8198382" cy="43088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ctr">
              <a:spAutoFit/>
            </a:bodyPr>
            <a:lstStyle>
              <a:lvl1pPr marL="342900" indent="-342900">
                <a:lnSpc>
                  <a:spcPct val="90000"/>
                </a:lnSpc>
                <a:spcBef>
                  <a:spcPts val="900"/>
                </a:spcBef>
                <a:spcAft>
                  <a:spcPts val="15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 "/>
                <a:tabLst>
                  <a:tab pos="8521700" algn="r"/>
                </a:tabLst>
                <a:defRPr sz="32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indent="4572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tabLst>
                  <a:tab pos="8521700" algn="r"/>
                </a:tabLst>
                <a:defRPr sz="13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tabLst>
                  <a:tab pos="8521700" algn="r"/>
                </a:tabLst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tabLst>
                  <a:tab pos="8521700" algn="r"/>
                </a:tabLst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tabLst>
                  <a:tab pos="8521700" algn="r"/>
                </a:tabLst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tabLst>
                  <a:tab pos="8521700" algn="r"/>
                </a:tabLst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tabLst>
                  <a:tab pos="8521700" algn="r"/>
                </a:tabLst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tabLst>
                  <a:tab pos="8521700" algn="r"/>
                </a:tabLst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tabLst>
                  <a:tab pos="8521700" algn="r"/>
                </a:tabLst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lvl="1" indent="0" algn="ctr" eaLnBrk="1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None/>
              </a:pPr>
              <a:r>
                <a:rPr lang="zh-CN" altLang="en-US" sz="2800" b="1" dirty="0">
                  <a:solidFill>
                    <a:srgbClr val="00447C"/>
                  </a:solidFill>
                  <a:latin typeface="华文中宋" panose="02010600040101010101" pitchFamily="2" charset="-122"/>
                  <a:ea typeface="华文中宋" panose="02010600040101010101" pitchFamily="2" charset="-122"/>
                  <a:sym typeface="Arial" panose="020B0604020202020204" pitchFamily="34" charset="0"/>
                </a:rPr>
                <a:t>实训意义</a:t>
              </a:r>
              <a:endParaRPr lang="zh-CN" altLang="zh-CN" sz="2800" b="1" dirty="0">
                <a:solidFill>
                  <a:srgbClr val="00447C"/>
                </a:solidFill>
                <a:latin typeface="华文中宋" panose="02010600040101010101" pitchFamily="2" charset="-122"/>
                <a:ea typeface="华文中宋" panose="02010600040101010101" pitchFamily="2" charset="-122"/>
              </a:endParaRPr>
            </a:p>
          </p:txBody>
        </p:sp>
      </p:grpSp>
      <p:grpSp>
        <p:nvGrpSpPr>
          <p:cNvPr id="75" name="Group 548"/>
          <p:cNvGrpSpPr/>
          <p:nvPr/>
        </p:nvGrpSpPr>
        <p:grpSpPr bwMode="auto">
          <a:xfrm>
            <a:off x="1505632" y="2537164"/>
            <a:ext cx="7669899" cy="835025"/>
            <a:chOff x="871438" y="4650891"/>
            <a:chExt cx="9786143" cy="835025"/>
          </a:xfrm>
        </p:grpSpPr>
        <p:sp>
          <p:nvSpPr>
            <p:cNvPr id="1048623" name="Rectangle 1231"/>
            <p:cNvSpPr>
              <a:spLocks noChangeArrowheads="1"/>
            </p:cNvSpPr>
            <p:nvPr/>
          </p:nvSpPr>
          <p:spPr bwMode="auto">
            <a:xfrm>
              <a:off x="871438" y="4650891"/>
              <a:ext cx="1303231" cy="835025"/>
            </a:xfrm>
            <a:prstGeom prst="rect">
              <a:avLst/>
            </a:prstGeom>
            <a:solidFill>
              <a:srgbClr val="00447C"/>
            </a:solidFill>
            <a:ln>
              <a:noFill/>
            </a:ln>
            <a:effectLst>
              <a:outerShdw dist="35920" dir="2700135" algn="ctr" rotWithShape="0">
                <a:srgbClr val="EEECE1"/>
              </a:outerShdw>
            </a:effectLst>
          </p:spPr>
          <p:txBody>
            <a:bodyPr lIns="0" tIns="0" rIns="0" bIns="0" anchor="ctr">
              <a:spAutoFit/>
            </a:bodyPr>
            <a:lstStyle>
              <a:lvl1pPr>
                <a:lnSpc>
                  <a:spcPct val="90000"/>
                </a:lnSpc>
                <a:spcBef>
                  <a:spcPts val="900"/>
                </a:spcBef>
                <a:spcAft>
                  <a:spcPts val="15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 "/>
                <a:defRPr sz="32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3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zh-CN" altLang="en-US" sz="1800">
                <a:solidFill>
                  <a:srgbClr val="000000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1048624" name="Rectangle 1233"/>
            <p:cNvSpPr/>
            <p:nvPr/>
          </p:nvSpPr>
          <p:spPr bwMode="auto">
            <a:xfrm>
              <a:off x="2363319" y="4650891"/>
              <a:ext cx="8294262" cy="835025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447C"/>
              </a:solidFill>
              <a:miter lim="800000"/>
              <a:headEnd/>
              <a:tailEnd/>
            </a:ln>
          </p:spPr>
          <p:txBody>
            <a:bodyPr lIns="0" tIns="0" rIns="0" bIns="0" anchor="ctr">
              <a:spAutoFit/>
            </a:bodyPr>
            <a:lstStyle>
              <a:lvl1pPr>
                <a:lnSpc>
                  <a:spcPct val="90000"/>
                </a:lnSpc>
                <a:spcBef>
                  <a:spcPts val="900"/>
                </a:spcBef>
                <a:spcAft>
                  <a:spcPts val="15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 "/>
                <a:defRPr sz="32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3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zh-CN" altLang="en-US" sz="1800">
                <a:solidFill>
                  <a:srgbClr val="000000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1048625" name="Rectangle 1235"/>
            <p:cNvSpPr>
              <a:spLocks noChangeArrowheads="1"/>
            </p:cNvSpPr>
            <p:nvPr/>
          </p:nvSpPr>
          <p:spPr bwMode="auto">
            <a:xfrm>
              <a:off x="1059164" y="4794297"/>
              <a:ext cx="930683" cy="523220"/>
            </a:xfrm>
            <a:prstGeom prst="rect">
              <a:avLst/>
            </a:prstGeom>
            <a:solidFill>
              <a:srgbClr val="00447C"/>
            </a:solidFill>
            <a:ln>
              <a:noFill/>
            </a:ln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900"/>
                </a:spcBef>
                <a:spcAft>
                  <a:spcPts val="15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 "/>
                <a:defRPr sz="32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3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lang="zh-CN" altLang="en-US" sz="28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二</a:t>
              </a:r>
              <a:endParaRPr lang="zh-CN" altLang="zh-CN" sz="1800" dirty="0">
                <a:solidFill>
                  <a:srgbClr val="000000"/>
                </a:solidFill>
              </a:endParaRPr>
            </a:p>
          </p:txBody>
        </p:sp>
        <p:sp>
          <p:nvSpPr>
            <p:cNvPr id="1048626" name="Rectangle 1237"/>
            <p:cNvSpPr>
              <a:spLocks noChangeArrowheads="1"/>
            </p:cNvSpPr>
            <p:nvPr/>
          </p:nvSpPr>
          <p:spPr bwMode="auto">
            <a:xfrm>
              <a:off x="2363151" y="4806508"/>
              <a:ext cx="8202392" cy="430887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>
              <a:spAutoFit/>
            </a:bodyPr>
            <a:lstStyle>
              <a:lvl1pPr marL="342900" indent="-342900">
                <a:lnSpc>
                  <a:spcPct val="90000"/>
                </a:lnSpc>
                <a:spcBef>
                  <a:spcPts val="900"/>
                </a:spcBef>
                <a:spcAft>
                  <a:spcPts val="15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 "/>
                <a:tabLst>
                  <a:tab pos="8521700" algn="r"/>
                </a:tabLst>
                <a:defRPr sz="32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1905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tabLst>
                  <a:tab pos="8521700" algn="r"/>
                </a:tabLst>
                <a:defRPr sz="13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tabLst>
                  <a:tab pos="8521700" algn="r"/>
                </a:tabLst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tabLst>
                  <a:tab pos="8521700" algn="r"/>
                </a:tabLst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tabLst>
                  <a:tab pos="8521700" algn="r"/>
                </a:tabLst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tabLst>
                  <a:tab pos="8521700" algn="r"/>
                </a:tabLst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tabLst>
                  <a:tab pos="8521700" algn="r"/>
                </a:tabLst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tabLst>
                  <a:tab pos="8521700" algn="r"/>
                </a:tabLst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rgbClr val="0B4DA2"/>
                </a:buClr>
                <a:buSzPct val="100000"/>
                <a:buFont typeface="Calibri" panose="020F0502020204030204" pitchFamily="34" charset="0"/>
                <a:buChar char="◦"/>
                <a:tabLst>
                  <a:tab pos="8521700" algn="r"/>
                </a:tabLst>
                <a:defRPr sz="1000">
                  <a:solidFill>
                    <a:srgbClr val="40404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lvl="1" algn="ctr" eaLnBrk="1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FontTx/>
                <a:buNone/>
              </a:pPr>
              <a:r>
                <a:rPr lang="zh-CN" altLang="en-US" sz="2800" b="1" dirty="0">
                  <a:solidFill>
                    <a:srgbClr val="FF0000"/>
                  </a:solidFill>
                  <a:latin typeface="华文中宋" panose="02010600040101010101" pitchFamily="2" charset="-122"/>
                  <a:ea typeface="华文中宋" panose="02010600040101010101" pitchFamily="2" charset="-122"/>
                  <a:sym typeface="Arial" panose="020B0604020202020204" pitchFamily="34" charset="0"/>
                </a:rPr>
                <a:t>实训内容</a:t>
              </a:r>
              <a:endParaRPr lang="zh-CN" altLang="zh-CN" sz="2000" b="1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endParaRPr>
            </a:p>
          </p:txBody>
        </p:sp>
      </p:grpSp>
      <p:sp>
        <p:nvSpPr>
          <p:cNvPr id="1048628" name="矩形 1"/>
          <p:cNvSpPr>
            <a:spLocks noChangeArrowheads="1"/>
          </p:cNvSpPr>
          <p:nvPr/>
        </p:nvSpPr>
        <p:spPr bwMode="auto">
          <a:xfrm>
            <a:off x="100013" y="153988"/>
            <a:ext cx="585787" cy="9286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/>
          <a:lstStyle>
            <a:lvl1pPr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282825" indent="31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740025" indent="31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197225" indent="31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654425" indent="31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11116526"/>
      </p:ext>
    </p:extLst>
  </p:cSld>
  <p:clrMapOvr>
    <a:masterClrMapping/>
  </p:clrMapOvr>
  <p:transition advClick="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F1D8BCC-83BB-40EF-9F24-43B05CA1E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8</a:t>
            </a:fld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21E620EB-00E7-441D-A065-84B7C589B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研究任务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2C86D13-68B1-405D-9E73-C9BCC1A08C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排序算法计算机程序</a:t>
            </a:r>
            <a:r>
              <a:rPr lang="zh-CN" altLang="en-US" dirty="0"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实验研究</a:t>
            </a:r>
            <a:endParaRPr lang="en-US" altLang="zh-CN" dirty="0"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  <a:p>
            <a:pPr marL="895350" lvl="1">
              <a:lnSpc>
                <a:spcPct val="125000"/>
              </a:lnSpc>
            </a:pPr>
            <a:r>
              <a:rPr lang="zh-CN" altLang="en-US" dirty="0"/>
              <a:t>排序算法设计、优化、性能分析</a:t>
            </a:r>
            <a:endParaRPr lang="en-US" altLang="zh-CN" dirty="0"/>
          </a:p>
          <a:p>
            <a:pPr marL="895350" lvl="1">
              <a:lnSpc>
                <a:spcPct val="125000"/>
              </a:lnSpc>
            </a:pPr>
            <a:r>
              <a:rPr lang="zh-CN" altLang="en-US" dirty="0"/>
              <a:t>数组、指针、数组指针、指针数组、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C-</a:t>
            </a:r>
            <a:r>
              <a:rPr lang="zh-CN" altLang="en-US" dirty="0"/>
              <a:t>字符串数组，函数，函数模板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乐器数字接口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Musical Instrument Digital Interface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，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MIDI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zh-CN" altLang="en-US" dirty="0"/>
              <a:t>程序设计</a:t>
            </a:r>
            <a:endParaRPr lang="zh-CN" altLang="zh-CN" dirty="0"/>
          </a:p>
          <a:p>
            <a:pPr marL="895350" lvl="1">
              <a:lnSpc>
                <a:spcPct val="125000"/>
              </a:lnSpc>
            </a:pPr>
            <a:r>
              <a:rPr lang="zh-CN" altLang="en-US" dirty="0"/>
              <a:t>排序计算可视化</a:t>
            </a:r>
            <a:endParaRPr lang="en-US" altLang="zh-CN" dirty="0"/>
          </a:p>
          <a:p>
            <a:pPr marL="895350" lvl="1">
              <a:lnSpc>
                <a:spcPct val="125000"/>
              </a:lnSpc>
            </a:pPr>
            <a:r>
              <a:rPr lang="zh-CN" altLang="en-US" dirty="0"/>
              <a:t>或者，音乐程序设计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撰写小论文</a:t>
            </a:r>
            <a:endParaRPr lang="en-US" altLang="zh-CN" dirty="0"/>
          </a:p>
          <a:p>
            <a:pPr marL="895350" lvl="1">
              <a:lnSpc>
                <a:spcPct val="125000"/>
              </a:lnSpc>
            </a:pPr>
            <a:r>
              <a:rPr lang="zh-CN" altLang="en-US" dirty="0"/>
              <a:t>格式规范等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pic>
        <p:nvPicPr>
          <p:cNvPr id="7" name="图片 6">
            <a:hlinkClick r:id="rId2" action="ppaction://hlinkfile"/>
            <a:extLst>
              <a:ext uri="{FF2B5EF4-FFF2-40B4-BE49-F238E27FC236}">
                <a16:creationId xmlns:a16="http://schemas.microsoft.com/office/drawing/2014/main" id="{59AD2C7C-A00C-4BD2-B770-4E539D3585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1260" y="3906838"/>
            <a:ext cx="1996690" cy="2090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280137"/>
      </p:ext>
    </p:extLst>
  </p:cSld>
  <p:clrMapOvr>
    <a:masterClrMapping/>
  </p:clrMapOvr>
  <p:transition advClick="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7C65154E-496B-4AE1-971E-F9794457B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9</a:t>
            </a:fld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E70F66C2-A50C-47C1-B36B-9D69FF20B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3639B1B-3E46-4867-B320-AC950E522B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F47168F-FBD9-4575-9079-586FBA7595F1}"/>
              </a:ext>
            </a:extLst>
          </p:cNvPr>
          <p:cNvSpPr/>
          <p:nvPr/>
        </p:nvSpPr>
        <p:spPr>
          <a:xfrm>
            <a:off x="2854036" y="2644170"/>
            <a:ext cx="6110335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96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Thanks</a:t>
            </a:r>
            <a:r>
              <a:rPr lang="zh-CN" altLang="en-US" sz="96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！</a:t>
            </a:r>
          </a:p>
        </p:txBody>
      </p:sp>
    </p:spTree>
    <p:extLst>
      <p:ext uri="{BB962C8B-B14F-4D97-AF65-F5344CB8AC3E}">
        <p14:creationId xmlns:p14="http://schemas.microsoft.com/office/powerpoint/2010/main" val="3156671138"/>
      </p:ext>
    </p:extLst>
  </p:cSld>
  <p:clrMapOvr>
    <a:masterClrMapping/>
  </p:clrMapOvr>
  <p:transition advClick="0"/>
</p:sld>
</file>

<file path=ppt/theme/theme1.xml><?xml version="1.0" encoding="utf-8"?>
<a:theme xmlns:a="http://schemas.openxmlformats.org/drawingml/2006/main" name="默认设计模板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默认设计模板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Calibri" pitchFamily="34" charset="0"/>
            <a:ea typeface="宋体" charset="-122"/>
            <a:sym typeface="Calibri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Calibri" pitchFamily="34" charset="0"/>
            <a:ea typeface="宋体" charset="-122"/>
            <a:sym typeface="Calibri" pitchFamily="34" charset="0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B4DA2"/>
        </a:dk2>
        <a:lt2>
          <a:srgbClr val="EEECE1"/>
        </a:lt2>
        <a:accent1>
          <a:srgbClr val="0B4DA2"/>
        </a:accent1>
        <a:accent2>
          <a:srgbClr val="AE1831"/>
        </a:accent2>
        <a:accent3>
          <a:srgbClr val="FFFFFF"/>
        </a:accent3>
        <a:accent4>
          <a:srgbClr val="000000"/>
        </a:accent4>
        <a:accent5>
          <a:srgbClr val="AAB2CE"/>
        </a:accent5>
        <a:accent6>
          <a:srgbClr val="9D152B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B4DA2"/>
      </a:dk2>
      <a:lt2>
        <a:srgbClr val="EEECE1"/>
      </a:lt2>
      <a:accent1>
        <a:srgbClr val="0B4DA2"/>
      </a:accent1>
      <a:accent2>
        <a:srgbClr val="AE1831"/>
      </a:accent2>
      <a:accent3>
        <a:srgbClr val="FFFFFF"/>
      </a:accent3>
      <a:accent4>
        <a:srgbClr val="000000"/>
      </a:accent4>
      <a:accent5>
        <a:srgbClr val="AAB2CE"/>
      </a:accent5>
      <a:accent6>
        <a:srgbClr val="9D152B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4979</TotalTime>
  <Words>246</Words>
  <Application>Microsoft Office PowerPoint</Application>
  <PresentationFormat>宽屏</PresentationFormat>
  <Paragraphs>74</Paragraphs>
  <Slides>9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0" baseType="lpstr">
      <vt:lpstr>方正粗黑宋简体</vt:lpstr>
      <vt:lpstr>华文中宋</vt:lpstr>
      <vt:lpstr>楷体</vt:lpstr>
      <vt:lpstr>宋体</vt:lpstr>
      <vt:lpstr>微软雅黑</vt:lpstr>
      <vt:lpstr>Arial</vt:lpstr>
      <vt:lpstr>Calibri</vt:lpstr>
      <vt:lpstr>Calibri Light</vt:lpstr>
      <vt:lpstr>Times New Roman</vt:lpstr>
      <vt:lpstr>Wingdings</vt:lpstr>
      <vt:lpstr>默认设计模板</vt:lpstr>
      <vt:lpstr>PowerPoint 演示文稿</vt:lpstr>
      <vt:lpstr>提纲</vt:lpstr>
      <vt:lpstr>实训目的及意义</vt:lpstr>
      <vt:lpstr>不同阶段的学习活动特征</vt:lpstr>
      <vt:lpstr>实训形式</vt:lpstr>
      <vt:lpstr>思维训练</vt:lpstr>
      <vt:lpstr>提纲</vt:lpstr>
      <vt:lpstr>研究任务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沈小丹</dc:creator>
  <cp:lastModifiedBy>LI Qing</cp:lastModifiedBy>
  <cp:revision>319</cp:revision>
  <cp:lastPrinted>2017-09-30T00:43:24Z</cp:lastPrinted>
  <dcterms:created xsi:type="dcterms:W3CDTF">2013-12-03T13:35:00Z</dcterms:created>
  <dcterms:modified xsi:type="dcterms:W3CDTF">2021-06-13T12:30:13Z</dcterms:modified>
</cp:coreProperties>
</file>