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72" r:id="rId2"/>
    <p:sldId id="275" r:id="rId3"/>
    <p:sldId id="371" r:id="rId4"/>
    <p:sldId id="372" r:id="rId5"/>
    <p:sldId id="505" r:id="rId6"/>
    <p:sldId id="373" r:id="rId7"/>
    <p:sldId id="506" r:id="rId8"/>
    <p:sldId id="375" r:id="rId9"/>
    <p:sldId id="507" r:id="rId10"/>
    <p:sldId id="378" r:id="rId11"/>
    <p:sldId id="379" r:id="rId12"/>
    <p:sldId id="489" r:id="rId13"/>
    <p:sldId id="492" r:id="rId14"/>
    <p:sldId id="493" r:id="rId15"/>
    <p:sldId id="501" r:id="rId16"/>
    <p:sldId id="508" r:id="rId17"/>
    <p:sldId id="502" r:id="rId18"/>
    <p:sldId id="503" r:id="rId19"/>
    <p:sldId id="496" r:id="rId20"/>
    <p:sldId id="497" r:id="rId21"/>
    <p:sldId id="498" r:id="rId22"/>
    <p:sldId id="500" r:id="rId23"/>
    <p:sldId id="367" r:id="rId24"/>
  </p:sldIdLst>
  <p:sldSz cx="12192000" cy="6858000"/>
  <p:notesSz cx="9928225" cy="679767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rgbClr val="000000"/>
        </a:solidFill>
        <a:latin typeface="Calibri" panose="020F0502020204030204" pitchFamily="34" charset="0"/>
        <a:ea typeface="宋体" panose="02010600030101010101" pitchFamily="2" charset="-122"/>
        <a:cs typeface="+mn-cs"/>
        <a:sym typeface="Calibri" panose="020F050202020403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rgbClr val="000000"/>
        </a:solidFill>
        <a:latin typeface="Calibri" panose="020F0502020204030204" pitchFamily="34" charset="0"/>
        <a:ea typeface="宋体" panose="02010600030101010101" pitchFamily="2" charset="-122"/>
        <a:cs typeface="+mn-cs"/>
        <a:sym typeface="Calibri" panose="020F0502020204030204" pitchFamily="34" charset="0"/>
      </a:defRPr>
    </a:lvl2pPr>
    <a:lvl3pPr marL="911225" indent="3175" algn="l" rtl="0" eaLnBrk="0" fontAlgn="base" hangingPunct="0">
      <a:spcBef>
        <a:spcPct val="0"/>
      </a:spcBef>
      <a:spcAft>
        <a:spcPct val="0"/>
      </a:spcAft>
      <a:defRPr kern="1200">
        <a:solidFill>
          <a:srgbClr val="000000"/>
        </a:solidFill>
        <a:latin typeface="Calibri" panose="020F0502020204030204" pitchFamily="34" charset="0"/>
        <a:ea typeface="宋体" panose="02010600030101010101" pitchFamily="2" charset="-122"/>
        <a:cs typeface="+mn-cs"/>
        <a:sym typeface="Calibri" panose="020F0502020204030204" pitchFamily="34" charset="0"/>
      </a:defRPr>
    </a:lvl3pPr>
    <a:lvl4pPr marL="1368425" indent="3175" algn="l" rtl="0" eaLnBrk="0" fontAlgn="base" hangingPunct="0">
      <a:spcBef>
        <a:spcPct val="0"/>
      </a:spcBef>
      <a:spcAft>
        <a:spcPct val="0"/>
      </a:spcAft>
      <a:defRPr kern="1200">
        <a:solidFill>
          <a:srgbClr val="000000"/>
        </a:solidFill>
        <a:latin typeface="Calibri" panose="020F0502020204030204" pitchFamily="34" charset="0"/>
        <a:ea typeface="宋体" panose="02010600030101010101" pitchFamily="2" charset="-122"/>
        <a:cs typeface="+mn-cs"/>
        <a:sym typeface="Calibri" panose="020F0502020204030204" pitchFamily="34" charset="0"/>
      </a:defRPr>
    </a:lvl4pPr>
    <a:lvl5pPr marL="1825625" indent="3175" algn="l" rtl="0" eaLnBrk="0" fontAlgn="base" hangingPunct="0">
      <a:spcBef>
        <a:spcPct val="0"/>
      </a:spcBef>
      <a:spcAft>
        <a:spcPct val="0"/>
      </a:spcAft>
      <a:defRPr kern="1200">
        <a:solidFill>
          <a:srgbClr val="000000"/>
        </a:solidFill>
        <a:latin typeface="Calibri" panose="020F0502020204030204" pitchFamily="34" charset="0"/>
        <a:ea typeface="宋体" panose="02010600030101010101" pitchFamily="2" charset="-122"/>
        <a:cs typeface="+mn-cs"/>
        <a:sym typeface="Calibri" panose="020F0502020204030204" pitchFamily="34" charset="0"/>
      </a:defRPr>
    </a:lvl5pPr>
    <a:lvl6pPr marL="2286000" algn="l" defTabSz="914400" rtl="0" eaLnBrk="1" latinLnBrk="0" hangingPunct="1">
      <a:defRPr kern="1200">
        <a:solidFill>
          <a:srgbClr val="000000"/>
        </a:solidFill>
        <a:latin typeface="Calibri" panose="020F0502020204030204" pitchFamily="34" charset="0"/>
        <a:ea typeface="宋体" panose="02010600030101010101" pitchFamily="2" charset="-122"/>
        <a:cs typeface="+mn-cs"/>
        <a:sym typeface="Calibri" panose="020F0502020204030204" pitchFamily="34" charset="0"/>
      </a:defRPr>
    </a:lvl6pPr>
    <a:lvl7pPr marL="2743200" algn="l" defTabSz="914400" rtl="0" eaLnBrk="1" latinLnBrk="0" hangingPunct="1">
      <a:defRPr kern="1200">
        <a:solidFill>
          <a:srgbClr val="000000"/>
        </a:solidFill>
        <a:latin typeface="Calibri" panose="020F0502020204030204" pitchFamily="34" charset="0"/>
        <a:ea typeface="宋体" panose="02010600030101010101" pitchFamily="2" charset="-122"/>
        <a:cs typeface="+mn-cs"/>
        <a:sym typeface="Calibri" panose="020F0502020204030204" pitchFamily="34" charset="0"/>
      </a:defRPr>
    </a:lvl7pPr>
    <a:lvl8pPr marL="3200400" algn="l" defTabSz="914400" rtl="0" eaLnBrk="1" latinLnBrk="0" hangingPunct="1">
      <a:defRPr kern="1200">
        <a:solidFill>
          <a:srgbClr val="000000"/>
        </a:solidFill>
        <a:latin typeface="Calibri" panose="020F0502020204030204" pitchFamily="34" charset="0"/>
        <a:ea typeface="宋体" panose="02010600030101010101" pitchFamily="2" charset="-122"/>
        <a:cs typeface="+mn-cs"/>
        <a:sym typeface="Calibri" panose="020F0502020204030204" pitchFamily="34" charset="0"/>
      </a:defRPr>
    </a:lvl8pPr>
    <a:lvl9pPr marL="3657600" algn="l" defTabSz="914400" rtl="0" eaLnBrk="1" latinLnBrk="0" hangingPunct="1">
      <a:defRPr kern="1200">
        <a:solidFill>
          <a:srgbClr val="000000"/>
        </a:solidFill>
        <a:latin typeface="Calibri" panose="020F0502020204030204" pitchFamily="34" charset="0"/>
        <a:ea typeface="宋体" panose="02010600030101010101" pitchFamily="2" charset="-122"/>
        <a:cs typeface="+mn-cs"/>
        <a:sym typeface="Calibri" panose="020F050202020403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31">
          <p15:clr>
            <a:srgbClr val="A4A3A4"/>
          </p15:clr>
        </p15:guide>
        <p15:guide id="2" pos="387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l" initials="m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C00000"/>
    <a:srgbClr val="810000"/>
    <a:srgbClr val="0070C0"/>
    <a:srgbClr val="575757"/>
    <a:srgbClr val="00447C"/>
    <a:srgbClr val="800964"/>
    <a:srgbClr val="47872C"/>
    <a:srgbClr val="810964"/>
    <a:srgbClr val="D18E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06" autoAdjust="0"/>
    <p:restoredTop sz="82513" autoAdjust="0"/>
  </p:normalViewPr>
  <p:slideViewPr>
    <p:cSldViewPr snapToGrid="0">
      <p:cViewPr varScale="1">
        <p:scale>
          <a:sx n="50" d="100"/>
          <a:sy n="50" d="100"/>
        </p:scale>
        <p:origin x="36" y="84"/>
      </p:cViewPr>
      <p:guideLst>
        <p:guide orient="horz" pos="2131"/>
        <p:guide pos="387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022" name="Rectangle 375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3713" cy="3397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宋体" charset="-122"/>
              </a:defRPr>
            </a:lvl1pPr>
          </a:lstStyle>
          <a:p>
            <a:endParaRPr lang="zh-CN" altLang="en-US"/>
          </a:p>
        </p:txBody>
      </p:sp>
      <p:sp>
        <p:nvSpPr>
          <p:cNvPr id="1050023" name="Rectangle 376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22925" y="0"/>
            <a:ext cx="4303713" cy="3397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宋体" charset="-122"/>
              </a:defRPr>
            </a:lvl1pPr>
          </a:lstStyle>
          <a:p>
            <a:fld id="{D5D588D6-B38E-47E1-9FB9-B2D5E5E12168}" type="datetime1">
              <a:rPr lang="zh-CN" altLang="en-US" smtClean="0"/>
              <a:pPr/>
              <a:t>2021/6/13</a:t>
            </a:fld>
            <a:endParaRPr lang="zh-CN" altLang="en-US"/>
          </a:p>
        </p:txBody>
      </p:sp>
      <p:sp>
        <p:nvSpPr>
          <p:cNvPr id="1050024" name="Rectangle 377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456363"/>
            <a:ext cx="4303713" cy="3397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宋体" charset="-122"/>
              </a:defRPr>
            </a:lvl1pPr>
          </a:lstStyle>
          <a:p>
            <a:endParaRPr lang="zh-CN" altLang="en-US"/>
          </a:p>
        </p:txBody>
      </p:sp>
      <p:sp>
        <p:nvSpPr>
          <p:cNvPr id="1050025" name="Rectangle 378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22925" y="6456363"/>
            <a:ext cx="4303713" cy="3397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fld id="{25B2AE83-4122-4AD4-8BEA-4B303EDD3BA5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75837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016" name="Rectangle 369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3713" cy="34131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微软雅黑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1050017" name="Rectangle 370"/>
          <p:cNvSpPr>
            <a:spLocks noGrp="1" noChangeArrowheads="1"/>
          </p:cNvSpPr>
          <p:nvPr>
            <p:ph type="dt" idx="1"/>
          </p:nvPr>
        </p:nvSpPr>
        <p:spPr bwMode="auto">
          <a:xfrm>
            <a:off x="5622925" y="0"/>
            <a:ext cx="4303713" cy="34131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宋体" charset="-122"/>
              </a:defRPr>
            </a:lvl1pPr>
          </a:lstStyle>
          <a:p>
            <a:fld id="{9DEF6F98-2180-4A80-8521-84A55AA50711}" type="datetime1">
              <a:rPr lang="zh-CN" altLang="en-US" smtClean="0"/>
              <a:pPr/>
              <a:t>2021/6/13</a:t>
            </a:fld>
            <a:endParaRPr lang="zh-CN" altLang="en-US"/>
          </a:p>
        </p:txBody>
      </p:sp>
      <p:sp>
        <p:nvSpPr>
          <p:cNvPr id="1050018" name="Rectangle 371"/>
          <p:cNvSpPr>
            <a:spLocks noGrp="1" noRot="1" noChangeAspect="1"/>
          </p:cNvSpPr>
          <p:nvPr>
            <p:ph type="sldImg" idx="4294967295"/>
          </p:nvPr>
        </p:nvSpPr>
        <p:spPr bwMode="auto">
          <a:xfrm>
            <a:off x="2925763" y="849313"/>
            <a:ext cx="4076700" cy="2293937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50019" name="Rectangle 372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992188" y="3271838"/>
            <a:ext cx="7943850" cy="26765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>
                <a:sym typeface="Calibri" pitchFamily="34" charset="0"/>
              </a:rPr>
              <a:t>单击此处编辑母版文本样式</a:t>
            </a:r>
            <a:endParaRPr lang="en-US" altLang="en-US" noProof="0">
              <a:sym typeface="Calibri" pitchFamily="34" charset="0"/>
            </a:endParaRPr>
          </a:p>
          <a:p>
            <a:pPr lvl="1"/>
            <a:r>
              <a:rPr lang="zh-CN" altLang="en-US" noProof="0">
                <a:sym typeface="Calibri" pitchFamily="34" charset="0"/>
              </a:rPr>
              <a:t>第二级</a:t>
            </a:r>
            <a:endParaRPr lang="en-US" altLang="en-US" noProof="0">
              <a:sym typeface="Calibri" pitchFamily="34" charset="0"/>
            </a:endParaRPr>
          </a:p>
          <a:p>
            <a:pPr lvl="2"/>
            <a:r>
              <a:rPr lang="zh-CN" altLang="en-US" noProof="0">
                <a:sym typeface="Calibri" pitchFamily="34" charset="0"/>
              </a:rPr>
              <a:t>第三级</a:t>
            </a:r>
            <a:endParaRPr lang="en-US" altLang="en-US" noProof="0">
              <a:sym typeface="Calibri" pitchFamily="34" charset="0"/>
            </a:endParaRPr>
          </a:p>
          <a:p>
            <a:pPr lvl="3"/>
            <a:r>
              <a:rPr lang="zh-CN" altLang="en-US" noProof="0">
                <a:sym typeface="Calibri" pitchFamily="34" charset="0"/>
              </a:rPr>
              <a:t>第四级</a:t>
            </a:r>
            <a:endParaRPr lang="en-US" altLang="en-US" noProof="0">
              <a:sym typeface="Calibri" pitchFamily="34" charset="0"/>
            </a:endParaRPr>
          </a:p>
          <a:p>
            <a:pPr lvl="4"/>
            <a:r>
              <a:rPr lang="zh-CN" altLang="en-US" noProof="0">
                <a:sym typeface="Calibri" pitchFamily="34" charset="0"/>
              </a:rPr>
              <a:t>第五级</a:t>
            </a:r>
            <a:endParaRPr lang="en-US" altLang="en-US" noProof="0">
              <a:sym typeface="Calibri" pitchFamily="34" charset="0"/>
            </a:endParaRPr>
          </a:p>
        </p:txBody>
      </p:sp>
      <p:sp>
        <p:nvSpPr>
          <p:cNvPr id="1050020" name="Rectangle 373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456363"/>
            <a:ext cx="4303713" cy="34131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微软雅黑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1050021" name="Rectangle 374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2925" y="6456363"/>
            <a:ext cx="4303713" cy="34131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ea typeface="微软雅黑" panose="020B0503020204020204" pitchFamily="34" charset="-122"/>
              </a:defRPr>
            </a:lvl1pPr>
          </a:lstStyle>
          <a:p>
            <a:fld id="{4F76F37F-AC5B-4388-B82E-0D05141DD76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8693409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rgbClr val="000000"/>
        </a:solidFill>
        <a:latin typeface="Calibri" pitchFamily="34" charset="0"/>
        <a:ea typeface="宋体" charset="-122"/>
        <a:cs typeface="+mn-cs"/>
        <a:sym typeface="Calibri" panose="020F050202020403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rgbClr val="000000"/>
        </a:solidFill>
        <a:latin typeface="Calibri" pitchFamily="34" charset="0"/>
        <a:ea typeface="宋体" charset="-122"/>
        <a:cs typeface="+mn-cs"/>
        <a:sym typeface="Calibri" panose="020F0502020204030204" pitchFamily="34" charset="0"/>
      </a:defRPr>
    </a:lvl2pPr>
    <a:lvl3pPr marL="911225" algn="l" rtl="0" eaLnBrk="0" fontAlgn="base" hangingPunct="0">
      <a:spcBef>
        <a:spcPct val="0"/>
      </a:spcBef>
      <a:spcAft>
        <a:spcPct val="0"/>
      </a:spcAft>
      <a:defRPr sz="1200" kern="1200">
        <a:solidFill>
          <a:srgbClr val="000000"/>
        </a:solidFill>
        <a:latin typeface="Calibri" pitchFamily="34" charset="0"/>
        <a:ea typeface="宋体" charset="-122"/>
        <a:cs typeface="+mn-cs"/>
        <a:sym typeface="Calibri" panose="020F0502020204030204" pitchFamily="34" charset="0"/>
      </a:defRPr>
    </a:lvl3pPr>
    <a:lvl4pPr marL="1368425" algn="l" rtl="0" eaLnBrk="0" fontAlgn="base" hangingPunct="0">
      <a:spcBef>
        <a:spcPct val="0"/>
      </a:spcBef>
      <a:spcAft>
        <a:spcPct val="0"/>
      </a:spcAft>
      <a:defRPr sz="1200" kern="1200">
        <a:solidFill>
          <a:srgbClr val="000000"/>
        </a:solidFill>
        <a:latin typeface="Calibri" pitchFamily="34" charset="0"/>
        <a:ea typeface="宋体" charset="-122"/>
        <a:cs typeface="+mn-cs"/>
        <a:sym typeface="Calibri" panose="020F0502020204030204" pitchFamily="34" charset="0"/>
      </a:defRPr>
    </a:lvl4pPr>
    <a:lvl5pPr marL="1825625" algn="l" rtl="0" eaLnBrk="0" fontAlgn="base" hangingPunct="0">
      <a:spcBef>
        <a:spcPct val="0"/>
      </a:spcBef>
      <a:spcAft>
        <a:spcPct val="0"/>
      </a:spcAft>
      <a:defRPr sz="1200" kern="1200">
        <a:solidFill>
          <a:srgbClr val="000000"/>
        </a:solidFill>
        <a:latin typeface="Calibri" pitchFamily="34" charset="0"/>
        <a:ea typeface="宋体" charset="-122"/>
        <a:cs typeface="+mn-cs"/>
        <a:sym typeface="Calibri" panose="020F050202020403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0BA63EA-8E11-4C23-8D5F-06993B91AB1A}" type="datetime1">
              <a:rPr lang="zh-CN" altLang="en-US" smtClean="0"/>
              <a:pPr/>
              <a:t>2021/6/13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F76F37F-AC5B-4388-B82E-0D05141DD76C}" type="slidenum">
              <a:rPr lang="zh-CN" altLang="en-US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88702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9DEF6F98-2180-4A80-8521-84A55AA50711}" type="datetime1">
              <a:rPr lang="zh-CN" altLang="en-US" smtClean="0"/>
              <a:pPr/>
              <a:t>2021/6/13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76F37F-AC5B-4388-B82E-0D05141DD76C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37503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用</a:t>
            </a:r>
            <a:r>
              <a:rPr lang="en-US" altLang="zh-CN" dirty="0"/>
              <a:t>Excel</a:t>
            </a:r>
            <a:r>
              <a:rPr lang="zh-CN" altLang="en-US" dirty="0"/>
              <a:t>打开</a:t>
            </a:r>
            <a:r>
              <a:rPr lang="en-US" altLang="zh-CN" dirty="0"/>
              <a:t>results_debug.txt</a:t>
            </a:r>
            <a:r>
              <a:rPr lang="zh-CN" altLang="en-US" dirty="0"/>
              <a:t>文件（先打开</a:t>
            </a:r>
            <a:r>
              <a:rPr lang="en-US" altLang="zh-CN" dirty="0"/>
              <a:t>Excel</a:t>
            </a:r>
            <a:r>
              <a:rPr lang="zh-CN" altLang="en-US" dirty="0"/>
              <a:t>，然后将</a:t>
            </a:r>
            <a:r>
              <a:rPr lang="en-US" altLang="zh-CN" dirty="0"/>
              <a:t>results_debug.txt</a:t>
            </a:r>
            <a:r>
              <a:rPr lang="zh-CN" altLang="en-US" dirty="0"/>
              <a:t>文件拖曳至</a:t>
            </a:r>
            <a:r>
              <a:rPr lang="en-US" altLang="zh-CN" dirty="0"/>
              <a:t>Excel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①</a:t>
            </a:r>
            <a:r>
              <a:rPr lang="en-US" altLang="zh-CN" dirty="0"/>
              <a:t> </a:t>
            </a:r>
            <a:r>
              <a:rPr lang="zh-CN" altLang="en-US" dirty="0"/>
              <a:t>选择数据（如上图的</a:t>
            </a:r>
            <a:r>
              <a:rPr lang="en-US" altLang="zh-CN" dirty="0"/>
              <a:t>8</a:t>
            </a:r>
            <a:r>
              <a:rPr lang="zh-CN" altLang="en-US" dirty="0"/>
              <a:t>行</a:t>
            </a:r>
            <a:r>
              <a:rPr lang="en-US" altLang="zh-CN" dirty="0"/>
              <a:t>4</a:t>
            </a:r>
            <a:r>
              <a:rPr lang="zh-CN" altLang="en-US" dirty="0"/>
              <a:t>列）</a:t>
            </a:r>
            <a:endParaRPr lang="en-US" altLang="zh-CN" dirty="0"/>
          </a:p>
          <a:p>
            <a:r>
              <a:rPr lang="zh-CN" altLang="en-US" dirty="0"/>
              <a:t>② 在菜单栏中选“插入”</a:t>
            </a:r>
            <a:endParaRPr lang="en-US" altLang="zh-CN" dirty="0"/>
          </a:p>
          <a:p>
            <a:r>
              <a:rPr lang="zh-CN" altLang="en-US" dirty="0"/>
              <a:t>③ 选“推荐的图表”</a:t>
            </a:r>
            <a:endParaRPr lang="en-US" altLang="zh-CN" dirty="0"/>
          </a:p>
          <a:p>
            <a:r>
              <a:rPr lang="zh-CN" altLang="en-US" dirty="0"/>
              <a:t>④ 在弹出的对话框中点“确定”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9DEF6F98-2180-4A80-8521-84A55AA50711}" type="datetime1">
              <a:rPr lang="zh-CN" altLang="en-US" smtClean="0"/>
              <a:pPr/>
              <a:t>2021/6/13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76F37F-AC5B-4388-B82E-0D05141DD76C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81571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⑤ 还可以选择不同的样式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9DEF6F98-2180-4A80-8521-84A55AA50711}" type="datetime1">
              <a:rPr lang="zh-CN" altLang="en-US" smtClean="0"/>
              <a:pPr/>
              <a:t>2021/6/13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76F37F-AC5B-4388-B82E-0D05141DD76C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16005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⑥ 修改“图表标题”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9DEF6F98-2180-4A80-8521-84A55AA50711}" type="datetime1">
              <a:rPr lang="zh-CN" altLang="en-US" smtClean="0"/>
              <a:pPr/>
              <a:t>2021/6/13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76F37F-AC5B-4388-B82E-0D05141DD76C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65665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⑦ 复制</a:t>
            </a:r>
            <a:r>
              <a:rPr lang="en-US" altLang="zh-CN" dirty="0"/>
              <a:t>/</a:t>
            </a:r>
            <a:r>
              <a:rPr lang="zh-CN" altLang="en-US" dirty="0"/>
              <a:t>粘贴 表格（可选“嵌入”）到</a:t>
            </a:r>
            <a:r>
              <a:rPr lang="en-US" altLang="zh-CN" dirty="0"/>
              <a:t>PPT</a:t>
            </a:r>
            <a:r>
              <a:rPr lang="zh-CN" altLang="en-US" dirty="0"/>
              <a:t>或</a:t>
            </a:r>
            <a:r>
              <a:rPr lang="en-US" altLang="zh-CN" dirty="0"/>
              <a:t>Word</a:t>
            </a:r>
            <a:r>
              <a:rPr lang="zh-CN" altLang="en-US" dirty="0"/>
              <a:t>文档中</a:t>
            </a:r>
          </a:p>
          <a:p>
            <a:r>
              <a:rPr lang="zh-CN" altLang="en-US" dirty="0"/>
              <a:t>⑧ 复制</a:t>
            </a:r>
            <a:r>
              <a:rPr lang="en-US" altLang="zh-CN" dirty="0"/>
              <a:t>/</a:t>
            </a:r>
            <a:r>
              <a:rPr lang="zh-CN" altLang="en-US" dirty="0"/>
              <a:t>粘贴 图形（可选“图片”）到</a:t>
            </a:r>
            <a:r>
              <a:rPr lang="en-US" altLang="zh-CN" dirty="0"/>
              <a:t>PPT</a:t>
            </a:r>
            <a:r>
              <a:rPr lang="zh-CN" altLang="en-US" dirty="0"/>
              <a:t>或</a:t>
            </a:r>
            <a:r>
              <a:rPr lang="en-US" altLang="zh-CN" dirty="0"/>
              <a:t>Word</a:t>
            </a:r>
            <a:r>
              <a:rPr lang="zh-CN" altLang="en-US" dirty="0"/>
              <a:t>文档中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9DEF6F98-2180-4A80-8521-84A55AA50711}" type="datetime1">
              <a:rPr lang="zh-CN" altLang="en-US" smtClean="0"/>
              <a:pPr/>
              <a:t>2021/6/13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76F37F-AC5B-4388-B82E-0D05141DD76C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78996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69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049770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049771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43ADC22A-E89E-4CA4-A9DA-F00837335342}" type="datetime1">
              <a:rPr lang="zh-CN" altLang="en-US" smtClean="0"/>
              <a:pPr/>
              <a:t>2021/6/13</a:t>
            </a:fld>
            <a:endParaRPr lang="zh-CN" altLang="en-US" b="1" i="1"/>
          </a:p>
        </p:txBody>
      </p:sp>
      <p:sp>
        <p:nvSpPr>
          <p:cNvPr id="1049772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773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30055C4C-D7A3-431C-BDD5-E6EB3A7AC7E0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advClick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标题 1"/>
          <p:cNvSpPr>
            <a:spLocks noGrp="1"/>
          </p:cNvSpPr>
          <p:nvPr>
            <p:ph type="title"/>
          </p:nvPr>
        </p:nvSpPr>
        <p:spPr>
          <a:xfrm>
            <a:off x="660400" y="228600"/>
            <a:ext cx="9380538" cy="78422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14000"/>
              </a:lnSpc>
              <a:spcBef>
                <a:spcPts val="300"/>
              </a:spcBef>
              <a:defRPr b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048596" name="内容占位符 2"/>
          <p:cNvSpPr>
            <a:spLocks noGrp="1"/>
          </p:cNvSpPr>
          <p:nvPr>
            <p:ph idx="1"/>
          </p:nvPr>
        </p:nvSpPr>
        <p:spPr>
          <a:xfrm>
            <a:off x="639763" y="1222375"/>
            <a:ext cx="10939462" cy="4775200"/>
          </a:xfrm>
          <a:prstGeom prst="rect">
            <a:avLst/>
          </a:prstGeom>
        </p:spPr>
        <p:txBody>
          <a:bodyPr/>
          <a:lstStyle>
            <a:lvl1pPr marL="446088" indent="-446088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ct val="85000"/>
              <a:buFont typeface="Wingdings" panose="05000000000000000000" pitchFamily="2" charset="2"/>
              <a:buChar char="u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42925" indent="-39370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ct val="80000"/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+mn-ea"/>
                <a:ea typeface="+mn-ea"/>
              </a:defRPr>
            </a:lvl2pPr>
            <a:lvl3pPr marL="808038" indent="-36195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3pPr>
            <a:lvl5pPr marL="55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  <p:sp>
        <p:nvSpPr>
          <p:cNvPr id="1048597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07108355-6E83-4B14-AA43-7CEB1E503A45}" type="datetime1">
              <a:rPr lang="zh-CN" altLang="en-US" smtClean="0"/>
              <a:pPr/>
              <a:t>2021/6/13</a:t>
            </a:fld>
            <a:endParaRPr lang="zh-CN" altLang="en-US" b="1" i="1"/>
          </a:p>
        </p:txBody>
      </p:sp>
      <p:sp>
        <p:nvSpPr>
          <p:cNvPr id="1048598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Rectangle 109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10778384" y="6415088"/>
            <a:ext cx="1311275" cy="365125"/>
          </a:xfrm>
        </p:spPr>
        <p:txBody>
          <a:bodyPr/>
          <a:lstStyle>
            <a:lvl1pPr>
              <a:defRPr sz="1400" b="0"/>
            </a:lvl1pPr>
          </a:lstStyle>
          <a:p>
            <a:fld id="{89DB14B3-731A-4352-BC82-B1993596BD11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  <p:transition advClick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B6313E23-202A-4DBA-BDFA-113B037C340A}" type="datetime1">
              <a:rPr lang="zh-CN" altLang="en-US" smtClean="0"/>
              <a:pPr/>
              <a:t>2021/6/13</a:t>
            </a:fld>
            <a:endParaRPr lang="zh-CN" altLang="en-US" b="1" i="1" dirty="0"/>
          </a:p>
        </p:txBody>
      </p:sp>
      <p:sp>
        <p:nvSpPr>
          <p:cNvPr id="1048608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09" name="Rectangle 109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10778384" y="6415088"/>
            <a:ext cx="1311275" cy="365125"/>
          </a:xfrm>
        </p:spPr>
        <p:txBody>
          <a:bodyPr/>
          <a:lstStyle>
            <a:lvl1pPr>
              <a:defRPr sz="1400" b="0"/>
            </a:lvl1pPr>
          </a:lstStyle>
          <a:p>
            <a:fld id="{89DB14B3-731A-4352-BC82-B1993596BD11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8F3CBC17-FD58-4691-9E54-B659F83E5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28600"/>
            <a:ext cx="9380538" cy="78422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14000"/>
              </a:lnSpc>
              <a:spcBef>
                <a:spcPts val="300"/>
              </a:spcBef>
              <a:defRPr b="1">
                <a:solidFill>
                  <a:srgbClr val="0070C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D1950A88-17C8-4F06-AD2F-646CFE9EA8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763" y="1222375"/>
            <a:ext cx="10939462" cy="4775200"/>
          </a:xfrm>
          <a:prstGeom prst="rect">
            <a:avLst/>
          </a:prstGeom>
        </p:spPr>
        <p:txBody>
          <a:bodyPr/>
          <a:lstStyle>
            <a:lvl1pPr marL="446088" indent="-446088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ct val="85000"/>
              <a:buFont typeface="Wingdings" panose="05000000000000000000" pitchFamily="2" charset="2"/>
              <a:buChar char="u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42925" indent="-39370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ct val="80000"/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+mn-ea"/>
                <a:ea typeface="+mn-ea"/>
              </a:defRPr>
            </a:lvl2pPr>
            <a:lvl3pPr marL="808038" indent="-36195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3pPr>
            <a:lvl5pPr marL="55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</p:cSld>
  <p:clrMapOvr>
    <a:masterClrMapping/>
  </p:clrMapOvr>
  <p:transition advClick="0"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3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1A593734-0361-4874-BEC2-546E7AA82CC1}" type="datetime1">
              <a:rPr lang="zh-CN" altLang="en-US" smtClean="0"/>
              <a:pPr/>
              <a:t>2021/6/13</a:t>
            </a:fld>
            <a:endParaRPr lang="zh-CN" altLang="en-US" b="1" i="1"/>
          </a:p>
        </p:txBody>
      </p:sp>
      <p:sp>
        <p:nvSpPr>
          <p:cNvPr id="1048584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Rectangle 109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10778384" y="6415088"/>
            <a:ext cx="1311275" cy="365125"/>
          </a:xfrm>
        </p:spPr>
        <p:txBody>
          <a:bodyPr/>
          <a:lstStyle>
            <a:lvl1pPr>
              <a:defRPr sz="1400" b="0"/>
            </a:lvl1pPr>
          </a:lstStyle>
          <a:p>
            <a:fld id="{89DB14B3-731A-4352-BC82-B1993596BD11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AB692B4E-2409-484F-93A5-246181247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28600"/>
            <a:ext cx="9380538" cy="78422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14000"/>
              </a:lnSpc>
              <a:spcBef>
                <a:spcPts val="300"/>
              </a:spcBef>
              <a:defRPr b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A8FA4711-0779-42A7-AEC8-159C05F6B5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763" y="1222375"/>
            <a:ext cx="10939462" cy="4775200"/>
          </a:xfrm>
          <a:prstGeom prst="rect">
            <a:avLst/>
          </a:prstGeom>
        </p:spPr>
        <p:txBody>
          <a:bodyPr/>
          <a:lstStyle>
            <a:lvl1pPr marL="446088" indent="-446088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ct val="85000"/>
              <a:buFont typeface="Wingdings" panose="05000000000000000000" pitchFamily="2" charset="2"/>
              <a:buChar char="u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42925" indent="-39370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ct val="80000"/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+mn-ea"/>
                <a:ea typeface="+mn-ea"/>
              </a:defRPr>
            </a:lvl2pPr>
            <a:lvl3pPr marL="808038" indent="-36195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3pPr>
            <a:lvl5pPr marL="55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</p:cSld>
  <p:clrMapOvr>
    <a:masterClrMapping/>
  </p:clrMapOvr>
  <p:transition advClick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1" name="Rectangle 15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8C7B4E93-9C8B-4DB0-9873-B0EA21A2CC91}" type="datetime1">
              <a:rPr lang="zh-CN" altLang="en-US" smtClean="0"/>
              <a:pPr/>
              <a:t>2021/6/13</a:t>
            </a:fld>
            <a:endParaRPr lang="zh-CN" altLang="en-US" b="1" i="1"/>
          </a:p>
        </p:txBody>
      </p:sp>
      <p:sp>
        <p:nvSpPr>
          <p:cNvPr id="1048662" name="Rectangle 15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Rectangle 109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10778384" y="6415088"/>
            <a:ext cx="1311275" cy="365125"/>
          </a:xfrm>
        </p:spPr>
        <p:txBody>
          <a:bodyPr/>
          <a:lstStyle>
            <a:lvl1pPr>
              <a:defRPr sz="1400" b="0"/>
            </a:lvl1pPr>
          </a:lstStyle>
          <a:p>
            <a:fld id="{89DB14B3-731A-4352-BC82-B1993596BD11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9B872BD3-2464-4955-9AA9-DB7366A4E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28600"/>
            <a:ext cx="9380538" cy="78422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14000"/>
              </a:lnSpc>
              <a:spcBef>
                <a:spcPts val="300"/>
              </a:spcBef>
              <a:defRPr b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3C2BB758-8E66-4949-B892-F78C5AC2D1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763" y="1222375"/>
            <a:ext cx="10939462" cy="4775200"/>
          </a:xfrm>
          <a:prstGeom prst="rect">
            <a:avLst/>
          </a:prstGeom>
        </p:spPr>
        <p:txBody>
          <a:bodyPr/>
          <a:lstStyle>
            <a:lvl1pPr marL="446088" indent="-446088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ct val="85000"/>
              <a:buFont typeface="Wingdings" panose="05000000000000000000" pitchFamily="2" charset="2"/>
              <a:buChar char="u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42925" indent="-39370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ct val="80000"/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+mn-ea"/>
                <a:ea typeface="+mn-ea"/>
              </a:defRPr>
            </a:lvl2pPr>
            <a:lvl3pPr marL="808038" indent="-36195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3pPr>
            <a:lvl5pPr marL="55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3185855576"/>
      </p:ext>
    </p:extLst>
  </p:cSld>
  <p:clrMapOvr>
    <a:masterClrMapping/>
  </p:clrMapOvr>
  <p:transition advClick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C94853A2-0BC7-4A48-A7E9-6135DAC0D96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85B9B99-16EE-4DBC-9B7F-126F21113E5F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451CA64-8481-4CCB-9EAE-522D6054FED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14326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Rectangle 1093"/>
          <p:cNvSpPr>
            <a:spLocks noChangeArrowheads="1"/>
          </p:cNvSpPr>
          <p:nvPr/>
        </p:nvSpPr>
        <p:spPr bwMode="auto">
          <a:xfrm>
            <a:off x="0" y="6346825"/>
            <a:ext cx="12192000" cy="511175"/>
          </a:xfrm>
          <a:prstGeom prst="rect">
            <a:avLst/>
          </a:prstGeom>
          <a:solidFill>
            <a:srgbClr val="00447C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rgbClr val="000000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1pPr>
            <a:lvl2pPr eaLnBrk="0" hangingPunct="0">
              <a:defRPr>
                <a:solidFill>
                  <a:srgbClr val="000000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2pPr>
            <a:lvl3pPr eaLnBrk="0" hangingPunct="0">
              <a:defRPr>
                <a:solidFill>
                  <a:srgbClr val="000000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3pPr>
            <a:lvl4pPr eaLnBrk="0" hangingPunct="0">
              <a:defRPr>
                <a:solidFill>
                  <a:srgbClr val="000000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4pPr>
            <a:lvl5pPr eaLnBrk="0" hangingPunct="0">
              <a:defRPr>
                <a:solidFill>
                  <a:srgbClr val="000000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5pPr>
            <a:lvl6pPr marL="22828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6pPr>
            <a:lvl7pPr marL="2740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7pPr>
            <a:lvl8pPr marL="3197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8pPr>
            <a:lvl9pPr marL="3654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48579" name="Rectangle 109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96963" y="6459538"/>
            <a:ext cx="2473325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600">
                <a:solidFill>
                  <a:srgbClr val="FFFFFF"/>
                </a:solidFill>
                <a:ea typeface="微软雅黑" pitchFamily="34" charset="-122"/>
              </a:defRPr>
            </a:lvl1pPr>
          </a:lstStyle>
          <a:p>
            <a:fld id="{7D4FE00E-8C06-457B-9BDE-A197369E635E}" type="datetime1">
              <a:rPr lang="zh-CN" altLang="en-US" smtClean="0"/>
              <a:pPr/>
              <a:t>2021/6/13</a:t>
            </a:fld>
            <a:endParaRPr lang="zh-CN" altLang="en-US" b="1" i="1"/>
          </a:p>
        </p:txBody>
      </p:sp>
      <p:sp>
        <p:nvSpPr>
          <p:cNvPr id="1048580" name="Rectangle 109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86175" y="6459538"/>
            <a:ext cx="4822825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600" b="1" i="1">
                <a:solidFill>
                  <a:srgbClr val="FFFFFF"/>
                </a:solidFill>
                <a:ea typeface="微软雅黑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1048581" name="Rectangle 109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744200" y="6415088"/>
            <a:ext cx="1311275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2400" b="1" i="1" smtClean="0">
                <a:solidFill>
                  <a:srgbClr val="FFFFFF"/>
                </a:solidFill>
                <a:ea typeface="微软雅黑" panose="020B0503020204020204" pitchFamily="34" charset="-122"/>
              </a:defRPr>
            </a:lvl1pPr>
          </a:lstStyle>
          <a:p>
            <a:fld id="{4735416B-1EEB-4908-B3FA-75CB8A360816}" type="slidenum">
              <a:rPr lang="zh-CN" altLang="en-US"/>
              <a:pPr/>
              <a:t>‹#›</a:t>
            </a:fld>
            <a:endParaRPr lang="zh-CN" altLang="en-US"/>
          </a:p>
        </p:txBody>
      </p:sp>
      <p:cxnSp>
        <p:nvCxnSpPr>
          <p:cNvPr id="3145728" name="Line 2054"/>
          <p:cNvCxnSpPr>
            <a:cxnSpLocks noChangeShapeType="1"/>
          </p:cNvCxnSpPr>
          <p:nvPr/>
        </p:nvCxnSpPr>
        <p:spPr bwMode="auto">
          <a:xfrm>
            <a:off x="639763" y="1028700"/>
            <a:ext cx="9401175" cy="0"/>
          </a:xfrm>
          <a:prstGeom prst="line">
            <a:avLst/>
          </a:prstGeom>
          <a:noFill/>
          <a:ln w="19050">
            <a:solidFill>
              <a:srgbClr val="0B4DA2"/>
            </a:solidFill>
            <a:round/>
            <a:headEnd/>
            <a:tailEnd/>
          </a:ln>
        </p:spPr>
      </p:cxnSp>
      <p:pic>
        <p:nvPicPr>
          <p:cNvPr id="2097152" name="Picture 2057"/>
          <p:cNvPicPr>
            <a:picLocks noChangeAspect="1" noChangeArrowheads="1"/>
          </p:cNvPicPr>
          <p:nvPr/>
        </p:nvPicPr>
        <p:blipFill>
          <a:blip r:embed="rId8" cstate="print"/>
          <a:srcRect l="18823" t="8015" r="10895" b="13808"/>
          <a:stretch>
            <a:fillRect/>
          </a:stretch>
        </p:blipFill>
        <p:spPr bwMode="auto">
          <a:xfrm>
            <a:off x="10668000" y="84138"/>
            <a:ext cx="836613" cy="101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8582" name="Rectangle 233"/>
          <p:cNvSpPr>
            <a:spLocks noChangeArrowheads="1"/>
          </p:cNvSpPr>
          <p:nvPr userDrawn="1"/>
        </p:nvSpPr>
        <p:spPr bwMode="auto">
          <a:xfrm>
            <a:off x="331788" y="428625"/>
            <a:ext cx="153987" cy="457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 "/>
              <a:defRPr sz="32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3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zh-CN" altLang="en-US" sz="1800">
              <a:solidFill>
                <a:srgbClr val="FFFFFF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cxnSp>
        <p:nvCxnSpPr>
          <p:cNvPr id="3145729" name="Line 404"/>
          <p:cNvCxnSpPr>
            <a:cxnSpLocks noChangeShapeType="1"/>
          </p:cNvCxnSpPr>
          <p:nvPr userDrawn="1"/>
        </p:nvCxnSpPr>
        <p:spPr bwMode="auto">
          <a:xfrm>
            <a:off x="550863" y="428625"/>
            <a:ext cx="0" cy="45720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/>
          </a:ln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8" r:id="rId3"/>
    <p:sldLayoutId id="2147483659" r:id="rId4"/>
    <p:sldLayoutId id="2147483671" r:id="rId5"/>
    <p:sldLayoutId id="2147483672" r:id="rId6"/>
  </p:sldLayoutIdLst>
  <p:transition advClick="0"/>
  <p:hf hdr="0" ft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808080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808080"/>
          </a:solidFill>
          <a:latin typeface="Calibri Light"/>
          <a:ea typeface="宋体" charset="-122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808080"/>
          </a:solidFill>
          <a:latin typeface="Calibri Light"/>
          <a:ea typeface="宋体" charset="-122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808080"/>
          </a:solidFill>
          <a:latin typeface="Calibri Light"/>
          <a:ea typeface="宋体" charset="-122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808080"/>
          </a:solidFill>
          <a:latin typeface="Calibri Light"/>
          <a:ea typeface="宋体" charset="-122"/>
        </a:defRPr>
      </a:lvl5pPr>
      <a:lvl6pPr marL="457200" algn="l" rtl="0" fontAlgn="base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808080"/>
          </a:solidFill>
          <a:latin typeface="Calibri Light"/>
          <a:ea typeface="宋体" charset="-122"/>
        </a:defRPr>
      </a:lvl6pPr>
      <a:lvl7pPr marL="914400" algn="l" rtl="0" fontAlgn="base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808080"/>
          </a:solidFill>
          <a:latin typeface="Calibri Light"/>
          <a:ea typeface="宋体" charset="-122"/>
        </a:defRPr>
      </a:lvl7pPr>
      <a:lvl8pPr marL="1371600" algn="l" rtl="0" fontAlgn="base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808080"/>
          </a:solidFill>
          <a:latin typeface="Calibri Light"/>
          <a:ea typeface="宋体" charset="-122"/>
        </a:defRPr>
      </a:lvl8pPr>
      <a:lvl9pPr marL="1828800" algn="l" rtl="0" fontAlgn="base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808080"/>
          </a:solidFill>
          <a:latin typeface="Calibri Light"/>
          <a:ea typeface="宋体" charset="-122"/>
        </a:defRPr>
      </a:lvl9pPr>
    </p:titleStyle>
    <p:bodyStyle>
      <a:lvl1pPr marL="68263" indent="-68263" algn="l" rtl="0" eaLnBrk="0" fontAlgn="base" hangingPunct="0">
        <a:lnSpc>
          <a:spcPct val="90000"/>
        </a:lnSpc>
        <a:spcBef>
          <a:spcPts val="900"/>
        </a:spcBef>
        <a:spcAft>
          <a:spcPts val="150"/>
        </a:spcAft>
        <a:buClr>
          <a:srgbClr val="0B4DA2"/>
        </a:buClr>
        <a:buSzPct val="100000"/>
        <a:buFont typeface="Calibri" panose="020F0502020204030204" pitchFamily="34" charset="0"/>
        <a:buChar char=" "/>
        <a:defRPr sz="3200">
          <a:solidFill>
            <a:srgbClr val="404040"/>
          </a:solidFill>
          <a:latin typeface="+mn-lt"/>
          <a:ea typeface="+mn-ea"/>
          <a:cs typeface="+mn-cs"/>
        </a:defRPr>
      </a:lvl1pPr>
      <a:lvl2pPr marL="288925" indent="-139700" algn="l" rtl="0" eaLnBrk="0" fontAlgn="base" hangingPunct="0">
        <a:lnSpc>
          <a:spcPct val="90000"/>
        </a:lnSpc>
        <a:spcBef>
          <a:spcPts val="150"/>
        </a:spcBef>
        <a:spcAft>
          <a:spcPts val="300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1300">
          <a:solidFill>
            <a:srgbClr val="404040"/>
          </a:solidFill>
          <a:latin typeface="+mn-lt"/>
          <a:ea typeface="+mn-ea"/>
        </a:defRPr>
      </a:lvl2pPr>
      <a:lvl3pPr marL="423863" indent="-136525" algn="l" rtl="0" eaLnBrk="0" fontAlgn="base" hangingPunct="0">
        <a:lnSpc>
          <a:spcPct val="90000"/>
        </a:lnSpc>
        <a:spcBef>
          <a:spcPts val="150"/>
        </a:spcBef>
        <a:spcAft>
          <a:spcPts val="300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1000">
          <a:solidFill>
            <a:srgbClr val="404040"/>
          </a:solidFill>
          <a:latin typeface="+mn-lt"/>
          <a:ea typeface="+mn-ea"/>
        </a:defRPr>
      </a:lvl3pPr>
      <a:lvl4pPr marL="560388" indent="-136525" algn="l" rtl="0" eaLnBrk="0" fontAlgn="base" hangingPunct="0">
        <a:lnSpc>
          <a:spcPct val="90000"/>
        </a:lnSpc>
        <a:spcBef>
          <a:spcPts val="150"/>
        </a:spcBef>
        <a:spcAft>
          <a:spcPts val="300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1000">
          <a:solidFill>
            <a:srgbClr val="404040"/>
          </a:solidFill>
          <a:latin typeface="+mn-lt"/>
          <a:ea typeface="+mn-ea"/>
        </a:defRPr>
      </a:lvl4pPr>
      <a:lvl5pPr marL="698500" indent="-139700" algn="l" rtl="0" eaLnBrk="0" fontAlgn="base" hangingPunct="0">
        <a:lnSpc>
          <a:spcPct val="90000"/>
        </a:lnSpc>
        <a:spcBef>
          <a:spcPts val="150"/>
        </a:spcBef>
        <a:spcAft>
          <a:spcPts val="300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1000">
          <a:solidFill>
            <a:srgbClr val="404040"/>
          </a:solidFill>
          <a:latin typeface="+mn-lt"/>
          <a:ea typeface="+mn-ea"/>
        </a:defRPr>
      </a:lvl5pPr>
      <a:lvl6pPr marL="1155700" indent="-139700" algn="l" rtl="0" fontAlgn="base">
        <a:lnSpc>
          <a:spcPct val="90000"/>
        </a:lnSpc>
        <a:spcBef>
          <a:spcPts val="150"/>
        </a:spcBef>
        <a:spcAft>
          <a:spcPts val="300"/>
        </a:spcAft>
        <a:buClr>
          <a:srgbClr val="0B4DA2"/>
        </a:buClr>
        <a:buSzPct val="100000"/>
        <a:buFont typeface="Calibri" pitchFamily="34" charset="0"/>
        <a:buChar char="◦"/>
        <a:defRPr sz="1000">
          <a:solidFill>
            <a:srgbClr val="404040"/>
          </a:solidFill>
          <a:latin typeface="+mn-lt"/>
          <a:ea typeface="+mn-ea"/>
        </a:defRPr>
      </a:lvl6pPr>
      <a:lvl7pPr marL="1612900" indent="-139700" algn="l" rtl="0" fontAlgn="base">
        <a:lnSpc>
          <a:spcPct val="90000"/>
        </a:lnSpc>
        <a:spcBef>
          <a:spcPts val="150"/>
        </a:spcBef>
        <a:spcAft>
          <a:spcPts val="300"/>
        </a:spcAft>
        <a:buClr>
          <a:srgbClr val="0B4DA2"/>
        </a:buClr>
        <a:buSzPct val="100000"/>
        <a:buFont typeface="Calibri" pitchFamily="34" charset="0"/>
        <a:buChar char="◦"/>
        <a:defRPr sz="1000">
          <a:solidFill>
            <a:srgbClr val="404040"/>
          </a:solidFill>
          <a:latin typeface="+mn-lt"/>
          <a:ea typeface="+mn-ea"/>
        </a:defRPr>
      </a:lvl7pPr>
      <a:lvl8pPr marL="2070100" indent="-139700" algn="l" rtl="0" fontAlgn="base">
        <a:lnSpc>
          <a:spcPct val="90000"/>
        </a:lnSpc>
        <a:spcBef>
          <a:spcPts val="150"/>
        </a:spcBef>
        <a:spcAft>
          <a:spcPts val="300"/>
        </a:spcAft>
        <a:buClr>
          <a:srgbClr val="0B4DA2"/>
        </a:buClr>
        <a:buSzPct val="100000"/>
        <a:buFont typeface="Calibri" pitchFamily="34" charset="0"/>
        <a:buChar char="◦"/>
        <a:defRPr sz="1000">
          <a:solidFill>
            <a:srgbClr val="404040"/>
          </a:solidFill>
          <a:latin typeface="+mn-lt"/>
          <a:ea typeface="+mn-ea"/>
        </a:defRPr>
      </a:lvl8pPr>
      <a:lvl9pPr marL="2527300" indent="-139700" algn="l" rtl="0" fontAlgn="base">
        <a:lnSpc>
          <a:spcPct val="90000"/>
        </a:lnSpc>
        <a:spcBef>
          <a:spcPts val="150"/>
        </a:spcBef>
        <a:spcAft>
          <a:spcPts val="300"/>
        </a:spcAft>
        <a:buClr>
          <a:srgbClr val="0B4DA2"/>
        </a:buClr>
        <a:buSzPct val="100000"/>
        <a:buFont typeface="Calibri" pitchFamily="34" charset="0"/>
        <a:buChar char="◦"/>
        <a:defRPr sz="1000">
          <a:solidFill>
            <a:srgbClr val="404040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e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4" name="Rectangle 472"/>
          <p:cNvSpPr>
            <a:spLocks noChangeArrowheads="1"/>
          </p:cNvSpPr>
          <p:nvPr/>
        </p:nvSpPr>
        <p:spPr bwMode="auto">
          <a:xfrm>
            <a:off x="3175" y="4991100"/>
            <a:ext cx="12188825" cy="1866900"/>
          </a:xfrm>
          <a:prstGeom prst="rect">
            <a:avLst/>
          </a:prstGeom>
          <a:solidFill>
            <a:srgbClr val="00447C"/>
          </a:solidFill>
          <a:ln>
            <a:noFill/>
          </a:ln>
        </p:spPr>
        <p:txBody>
          <a:bodyPr/>
          <a:lstStyle>
            <a:lvl1pPr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 "/>
              <a:defRPr sz="32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3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425450" indent="-136525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561975" indent="-136525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700088" indent="-1397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1157288" indent="-1397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1614488" indent="-1397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2071688" indent="-1397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2528888" indent="-1397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1</a:t>
            </a:fld>
            <a:endParaRPr lang="zh-CN" altLang="en-US" dirty="0"/>
          </a:p>
        </p:txBody>
      </p:sp>
      <p:sp>
        <p:nvSpPr>
          <p:cNvPr id="1048666" name="Rectangle 476"/>
          <p:cNvSpPr>
            <a:spLocks noGrp="1" noChangeArrowheads="1"/>
          </p:cNvSpPr>
          <p:nvPr>
            <p:ph idx="4294967295"/>
          </p:nvPr>
        </p:nvSpPr>
        <p:spPr>
          <a:xfrm>
            <a:off x="1068387" y="5249068"/>
            <a:ext cx="10058400" cy="1350963"/>
          </a:xfrm>
          <a:prstGeom prst="rect">
            <a:avLst/>
          </a:prstGeom>
        </p:spPr>
        <p:txBody>
          <a:bodyPr/>
          <a:lstStyle/>
          <a:p>
            <a:pPr marL="0" indent="0" algn="ctr" eaLnBrk="1" hangingPunct="1">
              <a:lnSpc>
                <a:spcPct val="150000"/>
              </a:lnSpc>
              <a:buNone/>
            </a:pPr>
            <a:r>
              <a:rPr lang="en-US" altLang="zh-CN" sz="2800" b="1" spc="3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b="1" spc="3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上海大学计算机学院 </a:t>
            </a:r>
            <a:endParaRPr lang="en-US" altLang="zh-CN" sz="2000" b="1" spc="3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ctr" eaLnBrk="1" hangingPunct="1">
              <a:lnSpc>
                <a:spcPct val="150000"/>
              </a:lnSpc>
              <a:buNone/>
            </a:pPr>
            <a:r>
              <a:rPr lang="en-US" altLang="en-US" sz="2000" b="1" spc="3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2021年6月24</a:t>
            </a:r>
            <a:r>
              <a:rPr lang="zh-CN" altLang="en-US" sz="2000" b="1" spc="3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  <a:endParaRPr lang="en-US" altLang="en-US" sz="2000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70488" y="506116"/>
            <a:ext cx="537999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rgbClr val="0044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2000" dirty="0">
                <a:solidFill>
                  <a:srgbClr val="0044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计算机编程实训</a:t>
            </a:r>
            <a:r>
              <a:rPr lang="en-US" altLang="zh-CN" sz="2000" dirty="0">
                <a:solidFill>
                  <a:srgbClr val="0044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lang="zh-CN" altLang="en-US" sz="2000" dirty="0">
                <a:solidFill>
                  <a:srgbClr val="0044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习题课</a:t>
            </a:r>
            <a:r>
              <a:rPr lang="en-US" altLang="zh-CN" sz="2000" dirty="0">
                <a:solidFill>
                  <a:srgbClr val="0044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solidFill>
                  <a:srgbClr val="0044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solidFill>
                  <a:srgbClr val="0044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 </a:t>
            </a:r>
            <a:r>
              <a:rPr lang="zh-CN" altLang="en-US" sz="2000" dirty="0">
                <a:solidFill>
                  <a:srgbClr val="0044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算法测试分析</a:t>
            </a:r>
          </a:p>
        </p:txBody>
      </p:sp>
      <p:sp>
        <p:nvSpPr>
          <p:cNvPr id="9" name="Rectangle 474"/>
          <p:cNvSpPr txBox="1">
            <a:spLocks noChangeArrowheads="1"/>
          </p:cNvSpPr>
          <p:nvPr/>
        </p:nvSpPr>
        <p:spPr bwMode="auto">
          <a:xfrm>
            <a:off x="-102341" y="1200547"/>
            <a:ext cx="12192000" cy="26130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808080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808080"/>
                </a:solidFill>
                <a:latin typeface="Calibri Light"/>
                <a:ea typeface="宋体" charset="-122"/>
              </a:defRPr>
            </a:lvl2pPr>
            <a:lvl3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808080"/>
                </a:solidFill>
                <a:latin typeface="Calibri Light"/>
                <a:ea typeface="宋体" charset="-122"/>
              </a:defRPr>
            </a:lvl3pPr>
            <a:lvl4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808080"/>
                </a:solidFill>
                <a:latin typeface="Calibri Light"/>
                <a:ea typeface="宋体" charset="-122"/>
              </a:defRPr>
            </a:lvl4pPr>
            <a:lvl5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808080"/>
                </a:solidFill>
                <a:latin typeface="Calibri Light"/>
                <a:ea typeface="宋体" charset="-122"/>
              </a:defRPr>
            </a:lvl5pPr>
            <a:lvl6pPr marL="4572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808080"/>
                </a:solidFill>
                <a:latin typeface="Calibri Light"/>
                <a:ea typeface="宋体" charset="-122"/>
              </a:defRPr>
            </a:lvl6pPr>
            <a:lvl7pPr marL="9144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808080"/>
                </a:solidFill>
                <a:latin typeface="Calibri Light"/>
                <a:ea typeface="宋体" charset="-122"/>
              </a:defRPr>
            </a:lvl7pPr>
            <a:lvl8pPr marL="13716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808080"/>
                </a:solidFill>
                <a:latin typeface="Calibri Light"/>
                <a:ea typeface="宋体" charset="-122"/>
              </a:defRPr>
            </a:lvl8pPr>
            <a:lvl9pPr marL="18288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808080"/>
                </a:solidFill>
                <a:latin typeface="Calibri Light"/>
                <a:ea typeface="宋体" charset="-122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r>
              <a:rPr lang="zh-CN" altLang="en-US" sz="5400" b="1" kern="0" dirty="0">
                <a:solidFill>
                  <a:srgbClr val="0044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算法测试分析</a:t>
            </a:r>
            <a:endParaRPr lang="en-US" altLang="en-US" sz="3200" kern="0" dirty="0">
              <a:solidFill>
                <a:srgbClr val="0044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27341231"/>
      </p:ext>
    </p:extLst>
  </p:cSld>
  <p:clrMapOvr>
    <a:masterClrMapping/>
  </p:clrMapOvr>
  <p:transition advClick="0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9AA1F52E-9EEC-4FB4-8499-5CCFE4186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10</a:t>
            </a:fld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FA99F6D-91FB-4325-B21E-52B46C8FD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操作系统标准</a:t>
            </a:r>
            <a:r>
              <a:rPr lang="en-US" altLang="zh-CN" dirty="0"/>
              <a:t>I/O</a:t>
            </a:r>
            <a:r>
              <a:rPr lang="zh-CN" altLang="en-US" dirty="0"/>
              <a:t>重新定向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2A5850B-1F2E-4767-9873-896F63E2E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dirty="0"/>
              <a:t>操作系统关于标准</a:t>
            </a:r>
            <a:r>
              <a:rPr lang="en-US" altLang="zh-CN" dirty="0"/>
              <a:t>I/O</a:t>
            </a:r>
            <a:r>
              <a:rPr lang="zh-CN" altLang="en-US" dirty="0"/>
              <a:t>及其重新定向</a:t>
            </a:r>
          </a:p>
          <a:p>
            <a:pPr lvl="1">
              <a:lnSpc>
                <a:spcPct val="90000"/>
              </a:lnSpc>
            </a:pPr>
            <a:r>
              <a:rPr lang="zh-CN" altLang="en-US" dirty="0"/>
              <a:t>输入是数据从计算机外部设备流向计算机内存的操作；</a:t>
            </a:r>
          </a:p>
          <a:p>
            <a:pPr lvl="1">
              <a:lnSpc>
                <a:spcPct val="90000"/>
              </a:lnSpc>
            </a:pPr>
            <a:r>
              <a:rPr lang="zh-CN" altLang="en-US" dirty="0"/>
              <a:t>输出是数据从计算机内存流向外部设备的操作。</a:t>
            </a:r>
          </a:p>
          <a:p>
            <a:pPr>
              <a:lnSpc>
                <a:spcPct val="90000"/>
              </a:lnSpc>
              <a:spcBef>
                <a:spcPts val="2400"/>
              </a:spcBef>
            </a:pPr>
            <a:r>
              <a:rPr lang="zh-CN" altLang="en-US" dirty="0"/>
              <a:t>从操作系统的角度上看，计算机的输入</a:t>
            </a:r>
            <a:r>
              <a:rPr lang="en-US" altLang="zh-CN" dirty="0"/>
              <a:t>/</a:t>
            </a:r>
            <a:r>
              <a:rPr lang="zh-CN" altLang="en-US" dirty="0"/>
              <a:t>输出设备都被看作文件</a:t>
            </a:r>
          </a:p>
          <a:p>
            <a:pPr lvl="1">
              <a:lnSpc>
                <a:spcPct val="90000"/>
              </a:lnSpc>
            </a:pPr>
            <a:r>
              <a:rPr lang="zh-CN" altLang="en-US" dirty="0"/>
              <a:t>操作系统规定的标准输入设备特指键盘；</a:t>
            </a:r>
            <a:endParaRPr lang="en-US" altLang="zh-CN" dirty="0"/>
          </a:p>
          <a:p>
            <a:pPr lvl="1">
              <a:lnSpc>
                <a:spcPct val="90000"/>
              </a:lnSpc>
            </a:pPr>
            <a:r>
              <a:rPr lang="zh-CN" altLang="en-US" dirty="0"/>
              <a:t>标准输出设备特指显示器。</a:t>
            </a:r>
          </a:p>
          <a:p>
            <a:pPr>
              <a:lnSpc>
                <a:spcPct val="90000"/>
              </a:lnSpc>
              <a:spcBef>
                <a:spcPts val="2400"/>
              </a:spcBef>
            </a:pPr>
            <a:r>
              <a:rPr lang="zh-CN" altLang="en-US" dirty="0"/>
              <a:t>在操作系统的命令处理程序中可以</a:t>
            </a:r>
          </a:p>
          <a:p>
            <a:pPr lvl="1">
              <a:lnSpc>
                <a:spcPct val="90000"/>
              </a:lnSpc>
            </a:pPr>
            <a:r>
              <a:rPr lang="zh-CN" altLang="en-US" dirty="0"/>
              <a:t>将标准</a:t>
            </a:r>
            <a:r>
              <a:rPr lang="en-US" altLang="zh-CN" dirty="0"/>
              <a:t>I/O</a:t>
            </a:r>
            <a:r>
              <a:rPr lang="zh-CN" altLang="en-US" dirty="0"/>
              <a:t>重新定向到其他设备</a:t>
            </a:r>
          </a:p>
          <a:p>
            <a:pPr lvl="2">
              <a:lnSpc>
                <a:spcPct val="90000"/>
              </a:lnSpc>
            </a:pPr>
            <a:r>
              <a:rPr lang="en-US" altLang="zh-CN" dirty="0"/>
              <a:t> &lt;		</a:t>
            </a:r>
            <a:r>
              <a:rPr lang="zh-CN" altLang="en-US" dirty="0"/>
              <a:t>重新定向标准输入</a:t>
            </a:r>
          </a:p>
          <a:p>
            <a:pPr lvl="2">
              <a:lnSpc>
                <a:spcPct val="90000"/>
              </a:lnSpc>
            </a:pPr>
            <a:r>
              <a:rPr lang="en-US" altLang="zh-CN" dirty="0"/>
              <a:t> &gt; </a:t>
            </a:r>
            <a:r>
              <a:rPr lang="zh-CN" altLang="en-US" dirty="0"/>
              <a:t>或</a:t>
            </a:r>
            <a:r>
              <a:rPr lang="en-US" altLang="zh-CN" dirty="0"/>
              <a:t> &gt;&gt;	</a:t>
            </a:r>
            <a:r>
              <a:rPr lang="zh-CN" altLang="en-US" dirty="0"/>
              <a:t>重新定向标准输出</a:t>
            </a:r>
          </a:p>
          <a:p>
            <a:pPr lvl="2">
              <a:lnSpc>
                <a:spcPct val="90000"/>
              </a:lnSpc>
            </a:pPr>
            <a:r>
              <a:rPr lang="en-US" altLang="zh-CN" dirty="0"/>
              <a:t> |		</a:t>
            </a:r>
            <a:r>
              <a:rPr lang="zh-CN" altLang="en-US" dirty="0"/>
              <a:t>管道操作</a:t>
            </a:r>
            <a:r>
              <a:rPr lang="en-US" altLang="zh-CN" dirty="0"/>
              <a:t>(</a:t>
            </a:r>
            <a:r>
              <a:rPr lang="zh-CN" altLang="en-US" dirty="0"/>
              <a:t>将左侧命令的输出作为右侧的输入</a:t>
            </a:r>
            <a:r>
              <a:rPr lang="en-US" altLang="zh-CN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19176395"/>
      </p:ext>
    </p:extLst>
  </p:cSld>
  <p:clrMapOvr>
    <a:masterClrMapping/>
  </p:clrMapOvr>
  <p:transition advClick="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5AA20F7-6F29-4420-A069-6510626D6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11</a:t>
            </a:fld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0EAB244A-7E1F-4905-B3BB-E523AFDD4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系统设备名与</a:t>
            </a:r>
            <a:r>
              <a:rPr lang="en-US" altLang="zh-CN" dirty="0"/>
              <a:t>C++ I/O</a:t>
            </a:r>
            <a:r>
              <a:rPr lang="zh-CN" altLang="en-US" dirty="0"/>
              <a:t>流对象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2D85804-6F07-4413-90A0-2C00990A2B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712" y="1254078"/>
            <a:ext cx="9875672" cy="462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582892"/>
      </p:ext>
    </p:extLst>
  </p:cSld>
  <p:clrMapOvr>
    <a:masterClrMapping/>
  </p:clrMapOvr>
  <p:transition advClick="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64" name="Text Box 4">
            <a:extLst>
              <a:ext uri="{FF2B5EF4-FFF2-40B4-BE49-F238E27FC236}">
                <a16:creationId xmlns:a16="http://schemas.microsoft.com/office/drawing/2014/main" id="{B0A3EB97-39B8-4423-BD89-241A37C8F5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5660" y="76200"/>
            <a:ext cx="11778017" cy="67691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2000" tIns="72000" rIns="72000" bIns="72000"/>
          <a:lstStyle/>
          <a:p>
            <a:pPr>
              <a:spcBef>
                <a:spcPct val="45000"/>
              </a:spcBef>
            </a:pPr>
            <a:r>
              <a:rPr lang="en-US" altLang="zh-CN" sz="2400" b="1" dirty="0">
                <a:solidFill>
                  <a:schemeClr val="tx2"/>
                </a:solidFill>
                <a:latin typeface="Courier New" panose="02070309020205020404" pitchFamily="49" charset="0"/>
              </a:rPr>
              <a:t>// Hello.cpp</a:t>
            </a:r>
            <a:br>
              <a:rPr lang="en-US" altLang="zh-CN" sz="2400" b="1" dirty="0">
                <a:solidFill>
                  <a:schemeClr val="tx2"/>
                </a:solidFill>
                <a:latin typeface="Courier New" panose="02070309020205020404" pitchFamily="49" charset="0"/>
              </a:rPr>
            </a:br>
            <a:r>
              <a:rPr lang="en-US" altLang="zh-CN" sz="2400" b="1" dirty="0">
                <a:solidFill>
                  <a:schemeClr val="tx2"/>
                </a:solidFill>
                <a:latin typeface="Courier New" panose="02070309020205020404" pitchFamily="49" charset="0"/>
              </a:rPr>
              <a:t>#</a:t>
            </a:r>
            <a:r>
              <a:rPr lang="en-US" altLang="zh-CN" sz="2400" b="1" dirty="0">
                <a:solidFill>
                  <a:srgbClr val="0000FF"/>
                </a:solidFill>
                <a:latin typeface="Courier New" panose="02070309020205020404" pitchFamily="49" charset="0"/>
              </a:rPr>
              <a:t>include</a:t>
            </a:r>
            <a:r>
              <a:rPr lang="en-US" altLang="zh-CN" sz="2400" b="1" dirty="0">
                <a:solidFill>
                  <a:schemeClr val="tx2"/>
                </a:solidFill>
                <a:latin typeface="Courier New" panose="02070309020205020404" pitchFamily="49" charset="0"/>
              </a:rPr>
              <a:t> &lt;iostream&gt;</a:t>
            </a:r>
            <a:br>
              <a:rPr lang="en-US" altLang="zh-CN" sz="2400" b="1" dirty="0">
                <a:solidFill>
                  <a:schemeClr val="tx2"/>
                </a:solidFill>
                <a:latin typeface="Courier New" panose="02070309020205020404" pitchFamily="49" charset="0"/>
              </a:rPr>
            </a:br>
            <a:r>
              <a:rPr lang="en-US" altLang="zh-CN" sz="2400" b="1" dirty="0">
                <a:solidFill>
                  <a:srgbClr val="0000FF"/>
                </a:solidFill>
                <a:latin typeface="Courier New" panose="02070309020205020404" pitchFamily="49" charset="0"/>
              </a:rPr>
              <a:t>using</a:t>
            </a:r>
            <a:r>
              <a:rPr lang="en-US" altLang="zh-CN" sz="2400" b="1" dirty="0">
                <a:solidFill>
                  <a:schemeClr val="tx2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400" b="1" dirty="0">
                <a:solidFill>
                  <a:srgbClr val="0000FF"/>
                </a:solidFill>
                <a:latin typeface="Courier New" panose="02070309020205020404" pitchFamily="49" charset="0"/>
              </a:rPr>
              <a:t>namespace</a:t>
            </a:r>
            <a:r>
              <a:rPr lang="en-US" altLang="zh-CN" sz="2400" b="1" dirty="0">
                <a:solidFill>
                  <a:schemeClr val="tx2"/>
                </a:solidFill>
                <a:latin typeface="Courier New" panose="02070309020205020404" pitchFamily="49" charset="0"/>
              </a:rPr>
              <a:t> std;</a:t>
            </a:r>
          </a:p>
          <a:p>
            <a:pPr>
              <a:spcBef>
                <a:spcPct val="45000"/>
              </a:spcBef>
            </a:pPr>
            <a:r>
              <a:rPr lang="en-US" altLang="zh-CN" sz="2400" b="1" dirty="0">
                <a:solidFill>
                  <a:srgbClr val="0000FF"/>
                </a:solidFill>
                <a:latin typeface="Courier New" panose="02070309020205020404" pitchFamily="49" charset="0"/>
              </a:rPr>
              <a:t>int</a:t>
            </a:r>
            <a:r>
              <a:rPr lang="en-US" altLang="zh-CN" sz="2400" b="1" dirty="0">
                <a:solidFill>
                  <a:schemeClr val="tx2"/>
                </a:solidFill>
                <a:latin typeface="Courier New" panose="02070309020205020404" pitchFamily="49" charset="0"/>
              </a:rPr>
              <a:t> main()</a:t>
            </a:r>
            <a:br>
              <a:rPr lang="en-US" altLang="zh-CN" sz="2400" b="1" dirty="0">
                <a:solidFill>
                  <a:schemeClr val="tx2"/>
                </a:solidFill>
                <a:latin typeface="Courier New" panose="02070309020205020404" pitchFamily="49" charset="0"/>
              </a:rPr>
            </a:br>
            <a:r>
              <a:rPr lang="en-US" altLang="zh-CN" sz="2400" b="1" dirty="0">
                <a:solidFill>
                  <a:schemeClr val="tx2"/>
                </a:solidFill>
                <a:latin typeface="Courier New" panose="02070309020205020404" pitchFamily="49" charset="0"/>
              </a:rPr>
              <a:t>{</a:t>
            </a:r>
          </a:p>
          <a:p>
            <a:pPr>
              <a:spcBef>
                <a:spcPct val="45000"/>
              </a:spcBef>
            </a:pPr>
            <a:r>
              <a:rPr lang="en-US" altLang="zh-CN" sz="2400" b="1" dirty="0">
                <a:solidFill>
                  <a:schemeClr val="tx2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sz="2400" b="1" dirty="0">
                <a:solidFill>
                  <a:srgbClr val="0000FF"/>
                </a:solidFill>
                <a:latin typeface="Courier New" panose="02070309020205020404" pitchFamily="49" charset="0"/>
              </a:rPr>
              <a:t>char</a:t>
            </a:r>
            <a:r>
              <a:rPr lang="en-US" altLang="zh-CN" sz="2400" b="1" dirty="0">
                <a:solidFill>
                  <a:schemeClr val="tx2"/>
                </a:solidFill>
                <a:latin typeface="Courier New" panose="02070309020205020404" pitchFamily="49" charset="0"/>
              </a:rPr>
              <a:t> name[20];</a:t>
            </a:r>
            <a:br>
              <a:rPr lang="en-US" altLang="zh-CN" sz="2400" b="1" dirty="0">
                <a:solidFill>
                  <a:schemeClr val="tx2"/>
                </a:solidFill>
                <a:latin typeface="Courier New" panose="02070309020205020404" pitchFamily="49" charset="0"/>
              </a:rPr>
            </a:br>
            <a:r>
              <a:rPr lang="en-US" altLang="zh-CN" sz="2400" b="1" dirty="0">
                <a:solidFill>
                  <a:schemeClr val="tx2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sz="2400" b="1" dirty="0">
                <a:solidFill>
                  <a:srgbClr val="0000FF"/>
                </a:solidFill>
                <a:latin typeface="Courier New" panose="02070309020205020404" pitchFamily="49" charset="0"/>
              </a:rPr>
              <a:t>int</a:t>
            </a:r>
            <a:r>
              <a:rPr lang="en-US" altLang="zh-CN" sz="2400" b="1" dirty="0">
                <a:solidFill>
                  <a:schemeClr val="tx2"/>
                </a:solidFill>
                <a:latin typeface="Courier New" panose="02070309020205020404" pitchFamily="49" charset="0"/>
              </a:rPr>
              <a:t> age;</a:t>
            </a:r>
          </a:p>
          <a:p>
            <a:pPr>
              <a:spcBef>
                <a:spcPct val="45000"/>
              </a:spcBef>
            </a:pPr>
            <a:r>
              <a:rPr lang="en-US" altLang="zh-CN" sz="2400" b="1" dirty="0">
                <a:solidFill>
                  <a:schemeClr val="tx2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sz="2400" b="1" dirty="0" err="1">
                <a:solidFill>
                  <a:schemeClr val="tx2"/>
                </a:solidFill>
                <a:latin typeface="Courier New" panose="02070309020205020404" pitchFamily="49" charset="0"/>
              </a:rPr>
              <a:t>cout</a:t>
            </a:r>
            <a:r>
              <a:rPr lang="en-US" altLang="zh-CN" sz="2400" b="1" dirty="0">
                <a:solidFill>
                  <a:schemeClr val="tx2"/>
                </a:solidFill>
                <a:latin typeface="Courier New" panose="02070309020205020404" pitchFamily="49" charset="0"/>
              </a:rPr>
              <a:t> &lt;&lt; ”What’s your name?” &lt;&lt; </a:t>
            </a:r>
            <a:r>
              <a:rPr lang="en-US" altLang="zh-CN" sz="2400" b="1" dirty="0" err="1">
                <a:solidFill>
                  <a:schemeClr val="tx2"/>
                </a:solidFill>
                <a:latin typeface="Courier New" panose="02070309020205020404" pitchFamily="49" charset="0"/>
              </a:rPr>
              <a:t>endl</a:t>
            </a:r>
            <a:r>
              <a:rPr lang="en-US" altLang="zh-CN" sz="2400" b="1" dirty="0">
                <a:solidFill>
                  <a:schemeClr val="tx2"/>
                </a:solidFill>
                <a:latin typeface="Courier New" panose="02070309020205020404" pitchFamily="49" charset="0"/>
              </a:rPr>
              <a:t>;</a:t>
            </a:r>
            <a:br>
              <a:rPr lang="zh-CN" altLang="en-US" sz="2400" b="1" dirty="0">
                <a:solidFill>
                  <a:schemeClr val="tx2"/>
                </a:solidFill>
                <a:latin typeface="Courier New" panose="02070309020205020404" pitchFamily="49" charset="0"/>
              </a:rPr>
            </a:br>
            <a:r>
              <a:rPr lang="zh-CN" altLang="en-US" sz="2400" b="1" dirty="0">
                <a:solidFill>
                  <a:schemeClr val="tx2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sz="2400" b="1" dirty="0" err="1">
                <a:solidFill>
                  <a:schemeClr val="tx2"/>
                </a:solidFill>
                <a:latin typeface="Courier New" panose="02070309020205020404" pitchFamily="49" charset="0"/>
              </a:rPr>
              <a:t>cin.getline</a:t>
            </a:r>
            <a:r>
              <a:rPr lang="en-US" altLang="zh-CN" sz="2400" b="1" dirty="0">
                <a:solidFill>
                  <a:schemeClr val="tx2"/>
                </a:solidFill>
                <a:latin typeface="Courier New" panose="02070309020205020404" pitchFamily="49" charset="0"/>
              </a:rPr>
              <a:t>(name, 20);</a:t>
            </a:r>
          </a:p>
          <a:p>
            <a:pPr>
              <a:spcBef>
                <a:spcPct val="45000"/>
              </a:spcBef>
            </a:pPr>
            <a:r>
              <a:rPr lang="en-US" altLang="zh-CN" sz="2400" b="1" dirty="0">
                <a:solidFill>
                  <a:schemeClr val="tx2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sz="2400" b="1" dirty="0" err="1">
                <a:solidFill>
                  <a:schemeClr val="tx2"/>
                </a:solidFill>
                <a:latin typeface="Courier New" panose="02070309020205020404" pitchFamily="49" charset="0"/>
              </a:rPr>
              <a:t>cerr</a:t>
            </a:r>
            <a:r>
              <a:rPr lang="en-US" altLang="zh-CN" sz="2400" b="1" dirty="0">
                <a:solidFill>
                  <a:schemeClr val="tx2"/>
                </a:solidFill>
                <a:latin typeface="Courier New" panose="02070309020205020404" pitchFamily="49" charset="0"/>
              </a:rPr>
              <a:t> &lt;&lt; ”How old are you?” &lt;&lt; </a:t>
            </a:r>
            <a:r>
              <a:rPr lang="en-US" altLang="zh-CN" sz="2400" b="1" dirty="0" err="1">
                <a:solidFill>
                  <a:schemeClr val="tx2"/>
                </a:solidFill>
                <a:latin typeface="Courier New" panose="02070309020205020404" pitchFamily="49" charset="0"/>
              </a:rPr>
              <a:t>endl</a:t>
            </a:r>
            <a:r>
              <a:rPr lang="en-US" altLang="zh-CN" sz="2400" b="1" dirty="0">
                <a:solidFill>
                  <a:schemeClr val="tx2"/>
                </a:solidFill>
                <a:latin typeface="Courier New" panose="02070309020205020404" pitchFamily="49" charset="0"/>
              </a:rPr>
              <a:t>;</a:t>
            </a:r>
            <a:br>
              <a:rPr lang="en-US" altLang="zh-CN" sz="2400" b="1" dirty="0">
                <a:solidFill>
                  <a:schemeClr val="tx2"/>
                </a:solidFill>
                <a:latin typeface="Courier New" panose="02070309020205020404" pitchFamily="49" charset="0"/>
              </a:rPr>
            </a:br>
            <a:r>
              <a:rPr lang="en-US" altLang="zh-CN" sz="2400" b="1" dirty="0">
                <a:solidFill>
                  <a:schemeClr val="tx2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sz="2400" b="1" dirty="0" err="1">
                <a:solidFill>
                  <a:schemeClr val="tx2"/>
                </a:solidFill>
                <a:latin typeface="Courier New" panose="02070309020205020404" pitchFamily="49" charset="0"/>
              </a:rPr>
              <a:t>cin</a:t>
            </a:r>
            <a:r>
              <a:rPr lang="en-US" altLang="zh-CN" sz="2400" b="1" dirty="0">
                <a:solidFill>
                  <a:schemeClr val="tx2"/>
                </a:solidFill>
                <a:latin typeface="Courier New" panose="02070309020205020404" pitchFamily="49" charset="0"/>
              </a:rPr>
              <a:t>  &gt;&gt; age;</a:t>
            </a:r>
          </a:p>
          <a:p>
            <a:pPr>
              <a:spcBef>
                <a:spcPct val="45000"/>
              </a:spcBef>
            </a:pPr>
            <a:r>
              <a:rPr lang="en-US" altLang="zh-CN" sz="2400" b="1" dirty="0">
                <a:solidFill>
                  <a:schemeClr val="tx2"/>
                </a:solidFill>
                <a:latin typeface="Courier New" panose="02070309020205020404" pitchFamily="49" charset="0"/>
              </a:rPr>
              <a:t>    clog &lt;&lt; ”</a:t>
            </a:r>
            <a:r>
              <a:rPr lang="zh-CN" altLang="en-US" sz="2400" b="1" dirty="0">
                <a:solidFill>
                  <a:schemeClr val="tx2"/>
                </a:solidFill>
                <a:latin typeface="Courier New" panose="02070309020205020404" pitchFamily="49" charset="0"/>
              </a:rPr>
              <a:t>姓名：</a:t>
            </a:r>
            <a:r>
              <a:rPr lang="en-US" altLang="zh-CN" sz="2400" b="1" dirty="0">
                <a:solidFill>
                  <a:schemeClr val="tx2"/>
                </a:solidFill>
                <a:latin typeface="Courier New" panose="02070309020205020404" pitchFamily="49" charset="0"/>
              </a:rPr>
              <a:t>” &lt;&lt; name &lt;&lt; ”</a:t>
            </a:r>
            <a:r>
              <a:rPr lang="zh-CN" altLang="en-US" sz="2400" b="1" dirty="0">
                <a:solidFill>
                  <a:schemeClr val="tx2"/>
                </a:solidFill>
                <a:latin typeface="Courier New" panose="02070309020205020404" pitchFamily="49" charset="0"/>
              </a:rPr>
              <a:t>，年龄：</a:t>
            </a:r>
            <a:r>
              <a:rPr lang="en-US" altLang="zh-CN" sz="2400" b="1" dirty="0">
                <a:solidFill>
                  <a:schemeClr val="tx2"/>
                </a:solidFill>
                <a:latin typeface="Courier New" panose="02070309020205020404" pitchFamily="49" charset="0"/>
              </a:rPr>
              <a:t>”</a:t>
            </a:r>
            <a:br>
              <a:rPr lang="en-US" altLang="zh-CN" sz="2400" b="1" dirty="0">
                <a:solidFill>
                  <a:schemeClr val="tx2"/>
                </a:solidFill>
                <a:latin typeface="Courier New" panose="02070309020205020404" pitchFamily="49" charset="0"/>
              </a:rPr>
            </a:br>
            <a:r>
              <a:rPr lang="en-US" altLang="zh-CN" sz="2400" b="1" dirty="0">
                <a:solidFill>
                  <a:schemeClr val="tx2"/>
                </a:solidFill>
                <a:latin typeface="Courier New" panose="02070309020205020404" pitchFamily="49" charset="0"/>
              </a:rPr>
              <a:t>         &lt;&lt; age &lt;&lt; ”</a:t>
            </a:r>
            <a:r>
              <a:rPr lang="zh-CN" altLang="en-US" sz="2400" b="1" dirty="0">
                <a:solidFill>
                  <a:schemeClr val="tx2"/>
                </a:solidFill>
                <a:latin typeface="Courier New" panose="02070309020205020404" pitchFamily="49" charset="0"/>
              </a:rPr>
              <a:t>。你好！</a:t>
            </a:r>
            <a:r>
              <a:rPr lang="en-US" altLang="zh-CN" sz="2400" b="1" dirty="0">
                <a:solidFill>
                  <a:schemeClr val="tx2"/>
                </a:solidFill>
                <a:latin typeface="Courier New" panose="02070309020205020404" pitchFamily="49" charset="0"/>
              </a:rPr>
              <a:t>” &lt;&lt; </a:t>
            </a:r>
            <a:r>
              <a:rPr lang="en-US" altLang="zh-CN" sz="2400" b="1" dirty="0" err="1">
                <a:solidFill>
                  <a:schemeClr val="tx2"/>
                </a:solidFill>
                <a:latin typeface="Courier New" panose="02070309020205020404" pitchFamily="49" charset="0"/>
              </a:rPr>
              <a:t>endl</a:t>
            </a:r>
            <a:r>
              <a:rPr lang="en-US" altLang="zh-CN" sz="2400" b="1" dirty="0">
                <a:solidFill>
                  <a:schemeClr val="tx2"/>
                </a:solidFill>
                <a:latin typeface="Courier New" panose="02070309020205020404" pitchFamily="49" charset="0"/>
              </a:rPr>
              <a:t>;</a:t>
            </a:r>
          </a:p>
          <a:p>
            <a:pPr>
              <a:spcBef>
                <a:spcPct val="45000"/>
              </a:spcBef>
            </a:pPr>
            <a:r>
              <a:rPr lang="en-US" altLang="zh-CN" sz="2400" b="1" dirty="0">
                <a:solidFill>
                  <a:schemeClr val="tx2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sz="2400" b="1" dirty="0">
                <a:solidFill>
                  <a:srgbClr val="0000FF"/>
                </a:solidFill>
                <a:latin typeface="Courier New" panose="02070309020205020404" pitchFamily="49" charset="0"/>
              </a:rPr>
              <a:t>return</a:t>
            </a:r>
            <a:r>
              <a:rPr lang="en-US" altLang="zh-CN" sz="2400" b="1" dirty="0">
                <a:solidFill>
                  <a:schemeClr val="tx2"/>
                </a:solidFill>
                <a:latin typeface="Courier New" panose="02070309020205020404" pitchFamily="49" charset="0"/>
              </a:rPr>
              <a:t> 0;</a:t>
            </a:r>
            <a:br>
              <a:rPr lang="en-US" altLang="zh-CN" sz="2400" b="1" dirty="0">
                <a:solidFill>
                  <a:schemeClr val="tx2"/>
                </a:solidFill>
                <a:latin typeface="Courier New" panose="02070309020205020404" pitchFamily="49" charset="0"/>
              </a:rPr>
            </a:br>
            <a:r>
              <a:rPr lang="en-US" altLang="zh-CN" sz="2400" b="1" dirty="0">
                <a:solidFill>
                  <a:schemeClr val="tx2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348165" name="Rectangle 5">
            <a:extLst>
              <a:ext uri="{FF2B5EF4-FFF2-40B4-BE49-F238E27FC236}">
                <a16:creationId xmlns:a16="http://schemas.microsoft.com/office/drawing/2014/main" id="{3693BD77-5ADF-4BA6-AFD2-D5868E1BA2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8427" y="3200400"/>
            <a:ext cx="762000" cy="2209800"/>
          </a:xfrm>
          <a:prstGeom prst="rect">
            <a:avLst/>
          </a:prstGeom>
          <a:solidFill>
            <a:schemeClr val="accent1">
              <a:alpha val="34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64" grpId="0" uiExpand="1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354" name="Rectangle 2">
            <a:extLst>
              <a:ext uri="{FF2B5EF4-FFF2-40B4-BE49-F238E27FC236}">
                <a16:creationId xmlns:a16="http://schemas.microsoft.com/office/drawing/2014/main" id="{BF843A58-3060-466F-B147-49283F86C9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zh-CN" altLang="en-US" dirty="0">
                <a:solidFill>
                  <a:srgbClr val="0070C0"/>
                </a:solidFill>
              </a:rPr>
              <a:t>多种不同的方式运行</a:t>
            </a:r>
          </a:p>
        </p:txBody>
      </p:sp>
      <p:sp>
        <p:nvSpPr>
          <p:cNvPr id="356355" name="Rectangle 3">
            <a:extLst>
              <a:ext uri="{FF2B5EF4-FFF2-40B4-BE49-F238E27FC236}">
                <a16:creationId xmlns:a16="http://schemas.microsoft.com/office/drawing/2014/main" id="{563CD1F1-73B0-46E5-B0E9-9FEDAE8492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26269" y="1041400"/>
            <a:ext cx="10939462" cy="5588000"/>
          </a:xfrm>
        </p:spPr>
        <p:txBody>
          <a:bodyPr/>
          <a:lstStyle/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zh-CN" altLang="en-US" dirty="0"/>
              <a:t>使用操作系统</a:t>
            </a:r>
            <a:r>
              <a:rPr lang="en-US" altLang="zh-CN" dirty="0"/>
              <a:t>(</a:t>
            </a:r>
            <a:r>
              <a:rPr lang="zh-CN" altLang="en-US" dirty="0"/>
              <a:t>如</a:t>
            </a:r>
            <a:r>
              <a:rPr lang="en-US" altLang="zh-CN" dirty="0"/>
              <a:t>:Windows)</a:t>
            </a:r>
            <a:r>
              <a:rPr lang="zh-CN" altLang="en-US" dirty="0"/>
              <a:t>的</a:t>
            </a:r>
            <a:r>
              <a:rPr lang="en-US" altLang="zh-CN" dirty="0"/>
              <a:t>I/O</a:t>
            </a:r>
            <a:r>
              <a:rPr lang="zh-CN" altLang="en-US" dirty="0"/>
              <a:t>重新定向功能运行</a:t>
            </a:r>
            <a:br>
              <a:rPr lang="en-US" altLang="zh-CN" dirty="0"/>
            </a:br>
            <a:r>
              <a:rPr lang="zh-CN" altLang="en-US" dirty="0"/>
              <a:t>可执行文件</a:t>
            </a:r>
            <a:r>
              <a:rPr lang="zh-CN" altLang="en-US" sz="1800" dirty="0"/>
              <a:t> </a:t>
            </a:r>
            <a:r>
              <a:rPr lang="en-US" altLang="zh-CN" dirty="0"/>
              <a:t>Hello.exe</a:t>
            </a:r>
          </a:p>
          <a:p>
            <a:pPr marL="606425" lvl="1" indent="-457200">
              <a:lnSpc>
                <a:spcPct val="11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Hello 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  <a:sym typeface="Wingdings 3" panose="05000000000000000000" pitchFamily="82" charset="2"/>
              </a:rPr>
              <a:t></a:t>
            </a:r>
          </a:p>
          <a:p>
            <a:pPr marL="606425" lvl="1" indent="-457200">
              <a:lnSpc>
                <a:spcPct val="11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Hello &lt; Input.txt 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  <a:sym typeface="Wingdings 3" panose="05000000000000000000" pitchFamily="82" charset="2"/>
              </a:rPr>
              <a:t></a:t>
            </a:r>
          </a:p>
          <a:p>
            <a:pPr marL="606425" lvl="1" indent="-457200">
              <a:lnSpc>
                <a:spcPct val="11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  <a:sym typeface="Wingdings 3" panose="05000000000000000000" pitchFamily="82" charset="2"/>
              </a:rPr>
              <a:t> Hello &gt; Output.txt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  <a:sym typeface="Wingdings 3" panose="05000000000000000000" pitchFamily="82" charset="2"/>
              </a:rPr>
              <a:t></a:t>
            </a:r>
          </a:p>
          <a:p>
            <a:pPr marL="606425" lvl="1" indent="-457200">
              <a:lnSpc>
                <a:spcPct val="11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  <a:sym typeface="Wingdings 3" panose="05000000000000000000" pitchFamily="82" charset="2"/>
              </a:rPr>
              <a:t> Hello &gt;&gt; Output.txt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  <a:sym typeface="Wingdings 3" panose="05000000000000000000" pitchFamily="82" charset="2"/>
              </a:rPr>
              <a:t></a:t>
            </a:r>
          </a:p>
          <a:p>
            <a:pPr marL="606425" lvl="1" indent="-457200">
              <a:lnSpc>
                <a:spcPct val="11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  <a:sym typeface="Wingdings 3" panose="05000000000000000000" pitchFamily="82" charset="2"/>
              </a:rPr>
              <a:t> Hello &lt; Input.txt &gt; Output.txt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  <a:sym typeface="Wingdings 3" panose="05000000000000000000" pitchFamily="82" charset="2"/>
              </a:rPr>
              <a:t></a:t>
            </a:r>
            <a:b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  <a:sym typeface="Wingdings 3" panose="05000000000000000000" pitchFamily="82" charset="2"/>
              </a:rPr>
            </a:b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  <a:sym typeface="Wingdings 3" panose="05000000000000000000" pitchFamily="82" charset="2"/>
              </a:rPr>
              <a:t> Hello &lt; Input.txt &gt;&gt; Output.txt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  <a:sym typeface="Wingdings 3" panose="05000000000000000000" pitchFamily="82" charset="2"/>
              </a:rPr>
              <a:t></a:t>
            </a:r>
          </a:p>
          <a:p>
            <a:pPr marL="606425" lvl="1" indent="-457200">
              <a:lnSpc>
                <a:spcPct val="11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  <a:sym typeface="Wingdings 3" panose="05000000000000000000" pitchFamily="82" charset="2"/>
              </a:rPr>
              <a:t> type Input.txt | Hello </a:t>
            </a:r>
            <a:b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  <a:sym typeface="Wingdings 3" panose="05000000000000000000" pitchFamily="82" charset="2"/>
              </a:rPr>
            </a:b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  <a:sym typeface="Wingdings 3" panose="05000000000000000000" pitchFamily="82" charset="2"/>
              </a:rPr>
              <a:t> type Input.txt | Hello &gt; Output.txt </a:t>
            </a:r>
            <a:r>
              <a:rPr lang="en-US" altLang="zh-CN" dirty="0">
                <a:sym typeface="Wingdings 3" panose="05000000000000000000" pitchFamily="82" charset="2"/>
              </a:rPr>
              <a:t>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zh-CN" altLang="en-US" dirty="0">
                <a:sym typeface="Wingdings 3" panose="05000000000000000000" pitchFamily="82" charset="2"/>
              </a:rPr>
              <a:t>可将这些命令写入“批处理文件”（即命令处理程序）中。</a:t>
            </a:r>
            <a:endParaRPr lang="en-US" altLang="zh-CN" dirty="0"/>
          </a:p>
        </p:txBody>
      </p:sp>
      <p:sp>
        <p:nvSpPr>
          <p:cNvPr id="356357" name="AutoShape 5">
            <a:extLst>
              <a:ext uri="{FF2B5EF4-FFF2-40B4-BE49-F238E27FC236}">
                <a16:creationId xmlns:a16="http://schemas.microsoft.com/office/drawing/2014/main" id="{00C43B27-4150-4E95-8002-04D92D3E8D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2973" y="1808163"/>
            <a:ext cx="4134465" cy="1015663"/>
          </a:xfrm>
          <a:prstGeom prst="wedgeRectCallout">
            <a:avLst>
              <a:gd name="adj1" fmla="val -82457"/>
              <a:gd name="adj2" fmla="val 28887"/>
            </a:avLst>
          </a:prstGeom>
          <a:solidFill>
            <a:schemeClr val="bg1"/>
          </a:solidFill>
          <a:ln w="28575">
            <a:solidFill>
              <a:srgbClr val="99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chemeClr val="tx2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事先编辑</a:t>
            </a:r>
            <a:r>
              <a:rPr lang="en-US" altLang="zh-CN" sz="2000" b="1" dirty="0">
                <a:solidFill>
                  <a:schemeClr val="tx2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Input.txt</a:t>
            </a:r>
            <a:r>
              <a:rPr lang="zh-CN" altLang="en-US" sz="2000" dirty="0">
                <a:solidFill>
                  <a:schemeClr val="tx2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文件，内容：</a:t>
            </a:r>
          </a:p>
          <a:p>
            <a:r>
              <a:rPr lang="en-US" altLang="zh-CN" sz="2000" b="1" dirty="0">
                <a:solidFill>
                  <a:srgbClr val="0000FF"/>
                </a:solidFill>
                <a:latin typeface="Courier New" panose="02070309020205020404" pitchFamily="49" charset="0"/>
              </a:rPr>
              <a:t>Zhang San</a:t>
            </a:r>
          </a:p>
          <a:p>
            <a:r>
              <a:rPr lang="en-US" altLang="zh-CN" sz="2000" b="1" dirty="0">
                <a:solidFill>
                  <a:srgbClr val="0000FF"/>
                </a:solidFill>
                <a:latin typeface="Courier New" panose="02070309020205020404" pitchFamily="49" charset="0"/>
              </a:rPr>
              <a:t>20</a:t>
            </a:r>
          </a:p>
        </p:txBody>
      </p:sp>
      <p:sp>
        <p:nvSpPr>
          <p:cNvPr id="356358" name="AutoShape 6">
            <a:extLst>
              <a:ext uri="{FF2B5EF4-FFF2-40B4-BE49-F238E27FC236}">
                <a16:creationId xmlns:a16="http://schemas.microsoft.com/office/drawing/2014/main" id="{A3C61240-8833-4DCB-A7CC-7AA3B51CBA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7827" y="3228945"/>
            <a:ext cx="2749471" cy="515013"/>
          </a:xfrm>
          <a:prstGeom prst="wedgeRectCallout">
            <a:avLst>
              <a:gd name="adj1" fmla="val -109428"/>
              <a:gd name="adj2" fmla="val -19939"/>
            </a:avLst>
          </a:prstGeom>
          <a:solidFill>
            <a:schemeClr val="bg1"/>
          </a:solidFill>
          <a:ln w="28575">
            <a:solidFill>
              <a:srgbClr val="99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  <a:spcAft>
                <a:spcPts val="600"/>
              </a:spcAft>
            </a:pPr>
            <a:r>
              <a:rPr lang="zh-CN" altLang="en-US" sz="2000" dirty="0">
                <a:solidFill>
                  <a:schemeClr val="tx1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产生</a:t>
            </a:r>
            <a:r>
              <a:rPr lang="en-US" altLang="zh-CN" sz="2000" b="1" dirty="0">
                <a:solidFill>
                  <a:schemeClr val="tx1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Output.txt</a:t>
            </a:r>
            <a:r>
              <a:rPr lang="zh-CN" altLang="en-US" sz="2000" dirty="0">
                <a:solidFill>
                  <a:schemeClr val="tx1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文件</a:t>
            </a:r>
            <a:endParaRPr lang="en-US" altLang="zh-CN" sz="2000" b="1" dirty="0">
              <a:solidFill>
                <a:schemeClr val="tx1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6355" grpId="0" uiExpand="1" build="p"/>
      <p:bldP spid="356357" grpId="0" animBg="1"/>
      <p:bldP spid="35635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C1AE37-FA11-4739-9311-62F3B5EFB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70C0"/>
                </a:solidFill>
              </a:rPr>
              <a:t>批处理文件（*</a:t>
            </a:r>
            <a:r>
              <a:rPr lang="en-US" altLang="zh-CN" dirty="0">
                <a:solidFill>
                  <a:srgbClr val="0070C0"/>
                </a:solidFill>
              </a:rPr>
              <a:t>.bat</a:t>
            </a:r>
            <a:r>
              <a:rPr lang="zh-CN" altLang="en-US" dirty="0">
                <a:solidFill>
                  <a:srgbClr val="0070C0"/>
                </a:solidFill>
              </a:rPr>
              <a:t>文件）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C96535-3924-454D-A392-F16BA17109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763" y="1222374"/>
            <a:ext cx="10939462" cy="4908081"/>
          </a:xfrm>
        </p:spPr>
        <p:txBody>
          <a:bodyPr/>
          <a:lstStyle/>
          <a:p>
            <a:r>
              <a:rPr lang="zh-CN" altLang="en-US" dirty="0"/>
              <a:t>批处理（</a:t>
            </a:r>
            <a:r>
              <a:rPr lang="en-US" altLang="zh-CN" dirty="0"/>
              <a:t>batch</a:t>
            </a:r>
            <a:r>
              <a:rPr lang="zh-CN" altLang="en-US" dirty="0"/>
              <a:t>，以</a:t>
            </a:r>
            <a:r>
              <a:rPr lang="en-US" altLang="zh-CN" dirty="0"/>
              <a:t>bat</a:t>
            </a:r>
            <a:r>
              <a:rPr lang="zh-CN" altLang="en-US" dirty="0"/>
              <a:t>为扩展名），也称为脚本，其本质是一批操作系统命令按一定顺序排列而形成程序。</a:t>
            </a:r>
            <a:endParaRPr lang="en-US" altLang="zh-CN" dirty="0"/>
          </a:p>
          <a:p>
            <a:r>
              <a:rPr lang="zh-CN" altLang="en-US" dirty="0"/>
              <a:t>批处理中支持条件分支、循环等结构。</a:t>
            </a:r>
            <a:endParaRPr lang="en-US" altLang="zh-CN" dirty="0"/>
          </a:p>
          <a:p>
            <a:r>
              <a:rPr lang="zh-CN" altLang="en-US" dirty="0"/>
              <a:t>批处理文件格式为文本文件（可用</a:t>
            </a:r>
            <a:r>
              <a:rPr lang="en-US" altLang="zh-CN" dirty="0"/>
              <a:t>Windows</a:t>
            </a:r>
            <a:r>
              <a:rPr lang="zh-CN" altLang="en-US" dirty="0"/>
              <a:t>的记事本等文本编辑软件进行编辑），基本上每一行为一条命令。</a:t>
            </a:r>
            <a:endParaRPr lang="en-US" altLang="zh-CN" dirty="0"/>
          </a:p>
          <a:p>
            <a:r>
              <a:rPr lang="en-US" altLang="zh-CN" dirty="0"/>
              <a:t>C/C++</a:t>
            </a:r>
            <a:r>
              <a:rPr lang="zh-CN" altLang="en-US" dirty="0"/>
              <a:t>等语言所生成的可执行文件</a:t>
            </a:r>
            <a:r>
              <a:rPr lang="en-US" altLang="zh-CN" dirty="0"/>
              <a:t>(.exe)</a:t>
            </a:r>
            <a:r>
              <a:rPr lang="zh-CN" altLang="en-US" dirty="0"/>
              <a:t>是一种操作系统命令。</a:t>
            </a:r>
            <a:endParaRPr lang="en-US" altLang="zh-CN" dirty="0"/>
          </a:p>
          <a:p>
            <a:r>
              <a:rPr lang="zh-CN" altLang="en-US" dirty="0"/>
              <a:t>常用的命令有</a:t>
            </a:r>
            <a:endParaRPr lang="en-US" altLang="zh-CN" dirty="0"/>
          </a:p>
          <a:p>
            <a:pPr lvl="1"/>
            <a:r>
              <a:rPr lang="en-US" altLang="zh-CN" dirty="0"/>
              <a:t>echo	</a:t>
            </a:r>
            <a:r>
              <a:rPr lang="zh-CN" altLang="en-US" dirty="0"/>
              <a:t>输出字符串</a:t>
            </a:r>
            <a:endParaRPr lang="en-US" altLang="zh-CN" dirty="0"/>
          </a:p>
          <a:p>
            <a:pPr lvl="1"/>
            <a:r>
              <a:rPr lang="en-US" altLang="zh-CN" dirty="0"/>
              <a:t>rem 	</a:t>
            </a:r>
            <a:r>
              <a:rPr lang="zh-CN" altLang="en-US" dirty="0"/>
              <a:t>注释</a:t>
            </a:r>
            <a:endParaRPr lang="en-US" altLang="zh-CN" dirty="0"/>
          </a:p>
          <a:p>
            <a:pPr lvl="1"/>
            <a:r>
              <a:rPr lang="en-US" altLang="zh-CN" dirty="0"/>
              <a:t>pause	</a:t>
            </a:r>
            <a:r>
              <a:rPr lang="zh-CN" altLang="en-US" dirty="0"/>
              <a:t>暂停，按任意键继续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A6E86A7-1276-47EC-8EAA-047E7BA7A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14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08117712"/>
      </p:ext>
    </p:extLst>
  </p:cSld>
  <p:clrMapOvr>
    <a:masterClrMapping/>
  </p:clrMapOvr>
  <p:transition advClick="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D45FE9-83D0-48D5-B2F1-3CD1A7283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70C0"/>
                </a:solidFill>
              </a:rPr>
              <a:t>举例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EFD62E-EFD0-4489-A6A2-B6D2BDA23A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利用批处理文件运行 </a:t>
            </a:r>
            <a:r>
              <a:rPr lang="en-US" altLang="zh-CN" dirty="0"/>
              <a:t>Hello.exe</a:t>
            </a:r>
          </a:p>
          <a:p>
            <a:pPr marL="149225" lvl="1" indent="0">
              <a:buNone/>
            </a:pP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知识点：操作系统标准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I/O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重新定向</a:t>
            </a:r>
            <a:endParaRPr lang="en-US" altLang="zh-CN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/>
              <a:t>事先编辑两个文件</a:t>
            </a:r>
            <a:endParaRPr lang="en-US" altLang="zh-CN" dirty="0"/>
          </a:p>
          <a:p>
            <a:pPr lvl="2"/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Input.txt</a:t>
            </a:r>
          </a:p>
          <a:p>
            <a:pPr lvl="2"/>
            <a:endParaRPr lang="en-US" altLang="zh-CN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endParaRPr lang="en-US" altLang="zh-CN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Run.bat</a:t>
            </a:r>
            <a:b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在相应的文件夹中，用鼠标右键</a:t>
            </a:r>
            <a:b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单击该文件，然后选“编辑”，</a:t>
            </a:r>
            <a:b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则用“记事本”打开之。</a:t>
            </a:r>
            <a:endParaRPr lang="en-US" altLang="zh-CN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AE57907-8541-43FD-9DA8-7D4D1FB2B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15</a:t>
            </a:fld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A1F96D4-DA0B-4EF4-B224-CDA900C4C4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4119" y="3954759"/>
            <a:ext cx="3875829" cy="235169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D4B91272-DD1E-4E13-B18F-758B763084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4119" y="1394727"/>
            <a:ext cx="5067300" cy="2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933787"/>
      </p:ext>
    </p:extLst>
  </p:cSld>
  <p:clrMapOvr>
    <a:masterClrMapping/>
  </p:clrMapOvr>
  <p:transition advClick="0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Rectangle 1205"/>
          <p:cNvSpPr>
            <a:spLocks noGrp="1" noChangeArrowheads="1"/>
          </p:cNvSpPr>
          <p:nvPr>
            <p:ph type="title"/>
          </p:nvPr>
        </p:nvSpPr>
        <p:spPr>
          <a:xfrm>
            <a:off x="614363" y="153988"/>
            <a:ext cx="9382125" cy="782637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>
                <a:ea typeface="微软雅黑" panose="020B0503020204020204" pitchFamily="34" charset="-122"/>
                <a:sym typeface="Calibri" panose="020F0502020204030204" pitchFamily="34" charset="0"/>
              </a:rPr>
              <a:t>提纲</a:t>
            </a:r>
            <a:endParaRPr lang="zh-CN" altLang="zh-CN" dirty="0"/>
          </a:p>
        </p:txBody>
      </p:sp>
      <p:grpSp>
        <p:nvGrpSpPr>
          <p:cNvPr id="72" name="Group 542"/>
          <p:cNvGrpSpPr/>
          <p:nvPr/>
        </p:nvGrpSpPr>
        <p:grpSpPr bwMode="auto">
          <a:xfrm>
            <a:off x="1884373" y="3216391"/>
            <a:ext cx="7669899" cy="835025"/>
            <a:chOff x="871438" y="4650891"/>
            <a:chExt cx="9786143" cy="835025"/>
          </a:xfrm>
        </p:grpSpPr>
        <p:sp>
          <p:nvSpPr>
            <p:cNvPr id="1048611" name="Rectangle 1207"/>
            <p:cNvSpPr>
              <a:spLocks noChangeArrowheads="1"/>
            </p:cNvSpPr>
            <p:nvPr/>
          </p:nvSpPr>
          <p:spPr bwMode="auto">
            <a:xfrm>
              <a:off x="871438" y="4650891"/>
              <a:ext cx="1303232" cy="835025"/>
            </a:xfrm>
            <a:prstGeom prst="rect">
              <a:avLst/>
            </a:prstGeom>
            <a:solidFill>
              <a:srgbClr val="00447C"/>
            </a:solidFill>
            <a:ln>
              <a:noFill/>
            </a:ln>
            <a:effectLst>
              <a:outerShdw dist="35920" dir="2700135" algn="ctr" rotWithShape="0">
                <a:srgbClr val="EEECE1"/>
              </a:outerShdw>
            </a:effectLst>
          </p:spPr>
          <p:txBody>
            <a:bodyPr lIns="0" tIns="0" rIns="0" bIns="0" anchor="ctr">
              <a:spAutoFit/>
            </a:bodyPr>
            <a:lstStyle>
              <a:lvl1pPr>
                <a:lnSpc>
                  <a:spcPct val="90000"/>
                </a:lnSpc>
                <a:spcBef>
                  <a:spcPts val="900"/>
                </a:spcBef>
                <a:spcAft>
                  <a:spcPts val="15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 "/>
                <a:defRPr sz="32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3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zh-CN" altLang="en-US" sz="1800">
                <a:solidFill>
                  <a:srgbClr val="000000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1048612" name="Rectangle 1209"/>
            <p:cNvSpPr/>
            <p:nvPr/>
          </p:nvSpPr>
          <p:spPr bwMode="auto">
            <a:xfrm>
              <a:off x="2363319" y="4650891"/>
              <a:ext cx="8294262" cy="835025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447C"/>
              </a:solidFill>
              <a:miter lim="800000"/>
              <a:headEnd/>
              <a:tailEnd/>
            </a:ln>
          </p:spPr>
          <p:txBody>
            <a:bodyPr lIns="0" tIns="0" rIns="0" bIns="0" anchor="ctr">
              <a:spAutoFit/>
            </a:bodyPr>
            <a:lstStyle>
              <a:lvl1pPr>
                <a:lnSpc>
                  <a:spcPct val="90000"/>
                </a:lnSpc>
                <a:spcBef>
                  <a:spcPts val="900"/>
                </a:spcBef>
                <a:spcAft>
                  <a:spcPts val="15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 "/>
                <a:defRPr sz="32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3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zh-CN" altLang="en-US" sz="1800">
                <a:solidFill>
                  <a:srgbClr val="000000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1048613" name="Rectangle 1211"/>
            <p:cNvSpPr>
              <a:spLocks noChangeArrowheads="1"/>
            </p:cNvSpPr>
            <p:nvPr/>
          </p:nvSpPr>
          <p:spPr bwMode="auto">
            <a:xfrm>
              <a:off x="1059163" y="4794297"/>
              <a:ext cx="930683" cy="510540"/>
            </a:xfrm>
            <a:prstGeom prst="rect">
              <a:avLst/>
            </a:prstGeom>
            <a:solidFill>
              <a:srgbClr val="00447C"/>
            </a:solidFill>
            <a:ln>
              <a:noFill/>
            </a:ln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900"/>
                </a:spcBef>
                <a:spcAft>
                  <a:spcPts val="15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 "/>
                <a:defRPr sz="32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3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lang="zh-CN" altLang="en-US" sz="28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三</a:t>
              </a:r>
              <a:endParaRPr lang="zh-CN" altLang="zh-CN" sz="1800" dirty="0">
                <a:solidFill>
                  <a:srgbClr val="000000"/>
                </a:solidFill>
              </a:endParaRPr>
            </a:p>
          </p:txBody>
        </p:sp>
        <p:sp>
          <p:nvSpPr>
            <p:cNvPr id="1048614" name="Rectangle 1213"/>
            <p:cNvSpPr>
              <a:spLocks noChangeArrowheads="1"/>
            </p:cNvSpPr>
            <p:nvPr/>
          </p:nvSpPr>
          <p:spPr bwMode="auto">
            <a:xfrm>
              <a:off x="2363152" y="4806508"/>
              <a:ext cx="8202392" cy="430887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>
              <a:spAutoFit/>
            </a:bodyPr>
            <a:lstStyle>
              <a:lvl1pPr marL="342900" indent="-342900">
                <a:lnSpc>
                  <a:spcPct val="90000"/>
                </a:lnSpc>
                <a:spcBef>
                  <a:spcPts val="900"/>
                </a:spcBef>
                <a:spcAft>
                  <a:spcPts val="15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 "/>
                <a:tabLst>
                  <a:tab pos="8521700" algn="r"/>
                </a:tabLst>
                <a:defRPr sz="32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1905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tabLst>
                  <a:tab pos="8521700" algn="r"/>
                </a:tabLst>
                <a:defRPr sz="13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tabLst>
                  <a:tab pos="8521700" algn="r"/>
                </a:tabLst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tabLst>
                  <a:tab pos="8521700" algn="r"/>
                </a:tabLst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tabLst>
                  <a:tab pos="8521700" algn="r"/>
                </a:tabLst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tabLst>
                  <a:tab pos="8521700" algn="r"/>
                </a:tabLst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tabLst>
                  <a:tab pos="8521700" algn="r"/>
                </a:tabLst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tabLst>
                  <a:tab pos="8521700" algn="r"/>
                </a:tabLst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tabLst>
                  <a:tab pos="8521700" algn="r"/>
                </a:tabLst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lvl="1" algn="ctr" eaLnBrk="1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FontTx/>
                <a:buNone/>
              </a:pPr>
              <a:r>
                <a:rPr lang="zh-CN" altLang="en-US" sz="2800" b="1" dirty="0">
                  <a:solidFill>
                    <a:srgbClr val="00447C"/>
                  </a:solidFill>
                  <a:latin typeface="华文中宋" panose="02010600040101010101" pitchFamily="2" charset="-122"/>
                  <a:ea typeface="华文中宋" panose="02010600040101010101" pitchFamily="2" charset="-122"/>
                  <a:sym typeface="Arial" panose="020B0604020202020204" pitchFamily="34" charset="0"/>
                </a:rPr>
                <a:t>函数执行某运算次数统计</a:t>
              </a:r>
              <a:endParaRPr lang="zh-CN" altLang="zh-CN" sz="2800" b="1" dirty="0">
                <a:solidFill>
                  <a:srgbClr val="00447C"/>
                </a:solidFill>
                <a:latin typeface="华文中宋" panose="02010600040101010101" pitchFamily="2" charset="-122"/>
                <a:ea typeface="华文中宋" panose="02010600040101010101" pitchFamily="2" charset="-122"/>
              </a:endParaRPr>
            </a:p>
          </p:txBody>
        </p:sp>
      </p:grpSp>
      <p:grpSp>
        <p:nvGrpSpPr>
          <p:cNvPr id="73" name="Group 544"/>
          <p:cNvGrpSpPr/>
          <p:nvPr/>
        </p:nvGrpSpPr>
        <p:grpSpPr bwMode="auto">
          <a:xfrm>
            <a:off x="1884373" y="1255058"/>
            <a:ext cx="7669899" cy="835026"/>
            <a:chOff x="871438" y="3030042"/>
            <a:chExt cx="9786143" cy="835028"/>
          </a:xfrm>
        </p:grpSpPr>
        <p:sp>
          <p:nvSpPr>
            <p:cNvPr id="1048615" name="Rectangle 1215"/>
            <p:cNvSpPr>
              <a:spLocks noChangeArrowheads="1"/>
            </p:cNvSpPr>
            <p:nvPr/>
          </p:nvSpPr>
          <p:spPr bwMode="auto">
            <a:xfrm>
              <a:off x="871438" y="3030043"/>
              <a:ext cx="1303232" cy="835027"/>
            </a:xfrm>
            <a:prstGeom prst="rect">
              <a:avLst/>
            </a:prstGeom>
            <a:solidFill>
              <a:srgbClr val="00447C"/>
            </a:solidFill>
            <a:ln>
              <a:noFill/>
            </a:ln>
            <a:effectLst>
              <a:outerShdw dist="35920" dir="2700135" algn="ctr" rotWithShape="0">
                <a:srgbClr val="EEECE1"/>
              </a:outerShdw>
            </a:effectLst>
          </p:spPr>
          <p:txBody>
            <a:bodyPr lIns="0" tIns="0" rIns="0" bIns="0" anchor="ctr">
              <a:spAutoFit/>
            </a:bodyPr>
            <a:lstStyle>
              <a:lvl1pPr>
                <a:lnSpc>
                  <a:spcPct val="90000"/>
                </a:lnSpc>
                <a:spcBef>
                  <a:spcPts val="900"/>
                </a:spcBef>
                <a:spcAft>
                  <a:spcPts val="15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 "/>
                <a:defRPr sz="32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3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zh-CN" altLang="en-US" sz="1800">
                <a:solidFill>
                  <a:srgbClr val="000000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1048616" name="Rectangle 1217"/>
            <p:cNvSpPr/>
            <p:nvPr/>
          </p:nvSpPr>
          <p:spPr bwMode="auto">
            <a:xfrm>
              <a:off x="2363319" y="3030042"/>
              <a:ext cx="8294262" cy="835026"/>
            </a:xfrm>
            <a:prstGeom prst="rect">
              <a:avLst/>
            </a:prstGeom>
            <a:noFill/>
            <a:ln w="28575">
              <a:solidFill>
                <a:srgbClr val="00447C"/>
              </a:solidFill>
              <a:miter lim="800000"/>
              <a:headEnd/>
              <a:tailEnd/>
            </a:ln>
          </p:spPr>
          <p:txBody>
            <a:bodyPr lIns="0" tIns="0" rIns="0" bIns="0" anchor="ctr">
              <a:spAutoFit/>
            </a:bodyPr>
            <a:lstStyle>
              <a:lvl1pPr>
                <a:lnSpc>
                  <a:spcPct val="90000"/>
                </a:lnSpc>
                <a:spcBef>
                  <a:spcPts val="900"/>
                </a:spcBef>
                <a:spcAft>
                  <a:spcPts val="15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 "/>
                <a:defRPr sz="32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3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zh-CN" altLang="en-US" sz="1800">
                <a:solidFill>
                  <a:srgbClr val="000000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1048617" name="Rectangle 1219"/>
            <p:cNvSpPr>
              <a:spLocks noChangeArrowheads="1"/>
            </p:cNvSpPr>
            <p:nvPr/>
          </p:nvSpPr>
          <p:spPr bwMode="auto">
            <a:xfrm>
              <a:off x="1059164" y="3173446"/>
              <a:ext cx="930683" cy="523220"/>
            </a:xfrm>
            <a:prstGeom prst="rect">
              <a:avLst/>
            </a:prstGeom>
            <a:solidFill>
              <a:srgbClr val="00447C"/>
            </a:solidFill>
            <a:ln>
              <a:noFill/>
            </a:ln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900"/>
                </a:spcBef>
                <a:spcAft>
                  <a:spcPts val="15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 "/>
                <a:defRPr sz="32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3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lang="zh-CN" altLang="en-US" sz="28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一</a:t>
              </a:r>
              <a:endParaRPr lang="zh-CN" altLang="zh-CN" sz="1800" dirty="0">
                <a:solidFill>
                  <a:srgbClr val="000000"/>
                </a:solidFill>
              </a:endParaRPr>
            </a:p>
          </p:txBody>
        </p:sp>
        <p:sp>
          <p:nvSpPr>
            <p:cNvPr id="1048618" name="Rectangle 1221"/>
            <p:cNvSpPr>
              <a:spLocks noChangeArrowheads="1"/>
            </p:cNvSpPr>
            <p:nvPr/>
          </p:nvSpPr>
          <p:spPr bwMode="auto">
            <a:xfrm>
              <a:off x="2363320" y="3240838"/>
              <a:ext cx="8198382" cy="43088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ctr">
              <a:spAutoFit/>
            </a:bodyPr>
            <a:lstStyle>
              <a:lvl1pPr marL="342900" indent="-342900">
                <a:lnSpc>
                  <a:spcPct val="90000"/>
                </a:lnSpc>
                <a:spcBef>
                  <a:spcPts val="900"/>
                </a:spcBef>
                <a:spcAft>
                  <a:spcPts val="15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 "/>
                <a:tabLst>
                  <a:tab pos="8521700" algn="r"/>
                </a:tabLst>
                <a:defRPr sz="32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indent="4572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tabLst>
                  <a:tab pos="8521700" algn="r"/>
                </a:tabLst>
                <a:defRPr sz="13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tabLst>
                  <a:tab pos="8521700" algn="r"/>
                </a:tabLst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tabLst>
                  <a:tab pos="8521700" algn="r"/>
                </a:tabLst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tabLst>
                  <a:tab pos="8521700" algn="r"/>
                </a:tabLst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tabLst>
                  <a:tab pos="8521700" algn="r"/>
                </a:tabLst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tabLst>
                  <a:tab pos="8521700" algn="r"/>
                </a:tabLst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tabLst>
                  <a:tab pos="8521700" algn="r"/>
                </a:tabLst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tabLst>
                  <a:tab pos="8521700" algn="r"/>
                </a:tabLst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lvl="1" indent="0" algn="ctr" eaLnBrk="1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</a:pPr>
              <a:r>
                <a:rPr lang="zh-CN" altLang="en-US" sz="2800" b="1" dirty="0">
                  <a:solidFill>
                    <a:srgbClr val="00447C"/>
                  </a:solidFill>
                  <a:latin typeface="华文中宋" panose="02010600040101010101" pitchFamily="2" charset="-122"/>
                  <a:ea typeface="华文中宋" panose="02010600040101010101" pitchFamily="2" charset="-122"/>
                  <a:sym typeface="Arial" panose="020B0604020202020204" pitchFamily="34" charset="0"/>
                </a:rPr>
                <a:t>算法 </a:t>
              </a:r>
              <a:r>
                <a:rPr lang="en-US" altLang="zh-CN" sz="2800" b="1" dirty="0">
                  <a:solidFill>
                    <a:srgbClr val="00447C"/>
                  </a:solidFill>
                  <a:latin typeface="华文中宋" panose="02010600040101010101" pitchFamily="2" charset="-122"/>
                  <a:ea typeface="华文中宋" panose="02010600040101010101" pitchFamily="2" charset="-122"/>
                  <a:sym typeface="Arial" panose="020B0604020202020204" pitchFamily="34" charset="0"/>
                </a:rPr>
                <a:t>—— </a:t>
              </a:r>
              <a:r>
                <a:rPr lang="zh-CN" altLang="en-US" sz="2800" b="1" dirty="0">
                  <a:solidFill>
                    <a:srgbClr val="00447C"/>
                  </a:solidFill>
                  <a:latin typeface="华文中宋" panose="02010600040101010101" pitchFamily="2" charset="-122"/>
                  <a:ea typeface="华文中宋" panose="02010600040101010101" pitchFamily="2" charset="-122"/>
                  <a:sym typeface="Arial" panose="020B0604020202020204" pitchFamily="34" charset="0"/>
                </a:rPr>
                <a:t>人类智慧之光</a:t>
              </a:r>
              <a:endParaRPr lang="zh-CN" altLang="zh-CN" sz="2800" b="1" dirty="0">
                <a:solidFill>
                  <a:srgbClr val="00447C"/>
                </a:solidFill>
                <a:latin typeface="华文中宋" panose="02010600040101010101" pitchFamily="2" charset="-122"/>
                <a:ea typeface="华文中宋" panose="02010600040101010101" pitchFamily="2" charset="-122"/>
              </a:endParaRPr>
            </a:p>
          </p:txBody>
        </p:sp>
      </p:grpSp>
      <p:grpSp>
        <p:nvGrpSpPr>
          <p:cNvPr id="75" name="Group 548"/>
          <p:cNvGrpSpPr/>
          <p:nvPr/>
        </p:nvGrpSpPr>
        <p:grpSpPr bwMode="auto">
          <a:xfrm>
            <a:off x="1884373" y="2235725"/>
            <a:ext cx="7669899" cy="835025"/>
            <a:chOff x="871438" y="4650891"/>
            <a:chExt cx="9786143" cy="835025"/>
          </a:xfrm>
        </p:grpSpPr>
        <p:sp>
          <p:nvSpPr>
            <p:cNvPr id="1048623" name="Rectangle 1231"/>
            <p:cNvSpPr>
              <a:spLocks noChangeArrowheads="1"/>
            </p:cNvSpPr>
            <p:nvPr/>
          </p:nvSpPr>
          <p:spPr bwMode="auto">
            <a:xfrm>
              <a:off x="871438" y="4650891"/>
              <a:ext cx="1303232" cy="835025"/>
            </a:xfrm>
            <a:prstGeom prst="rect">
              <a:avLst/>
            </a:prstGeom>
            <a:solidFill>
              <a:srgbClr val="00447C"/>
            </a:solidFill>
            <a:ln>
              <a:noFill/>
            </a:ln>
            <a:effectLst>
              <a:outerShdw dist="35920" dir="2700135" algn="ctr" rotWithShape="0">
                <a:srgbClr val="EEECE1"/>
              </a:outerShdw>
            </a:effectLst>
          </p:spPr>
          <p:txBody>
            <a:bodyPr lIns="0" tIns="0" rIns="0" bIns="0" anchor="ctr">
              <a:spAutoFit/>
            </a:bodyPr>
            <a:lstStyle>
              <a:lvl1pPr>
                <a:lnSpc>
                  <a:spcPct val="90000"/>
                </a:lnSpc>
                <a:spcBef>
                  <a:spcPts val="900"/>
                </a:spcBef>
                <a:spcAft>
                  <a:spcPts val="15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 "/>
                <a:defRPr sz="32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3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zh-CN" altLang="en-US" sz="1800">
                <a:solidFill>
                  <a:srgbClr val="000000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1048624" name="Rectangle 1233"/>
            <p:cNvSpPr/>
            <p:nvPr/>
          </p:nvSpPr>
          <p:spPr bwMode="auto">
            <a:xfrm>
              <a:off x="2363319" y="4650891"/>
              <a:ext cx="8294262" cy="835025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447C"/>
              </a:solidFill>
              <a:miter lim="800000"/>
              <a:headEnd/>
              <a:tailEnd/>
            </a:ln>
          </p:spPr>
          <p:txBody>
            <a:bodyPr lIns="0" tIns="0" rIns="0" bIns="0" anchor="ctr">
              <a:spAutoFit/>
            </a:bodyPr>
            <a:lstStyle>
              <a:lvl1pPr>
                <a:lnSpc>
                  <a:spcPct val="90000"/>
                </a:lnSpc>
                <a:spcBef>
                  <a:spcPts val="900"/>
                </a:spcBef>
                <a:spcAft>
                  <a:spcPts val="15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 "/>
                <a:defRPr sz="32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3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zh-CN" altLang="en-US" sz="1800">
                <a:solidFill>
                  <a:srgbClr val="000000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1048625" name="Rectangle 1235"/>
            <p:cNvSpPr>
              <a:spLocks noChangeArrowheads="1"/>
            </p:cNvSpPr>
            <p:nvPr/>
          </p:nvSpPr>
          <p:spPr bwMode="auto">
            <a:xfrm>
              <a:off x="1059164" y="4794297"/>
              <a:ext cx="930683" cy="523220"/>
            </a:xfrm>
            <a:prstGeom prst="rect">
              <a:avLst/>
            </a:prstGeom>
            <a:solidFill>
              <a:srgbClr val="00447C"/>
            </a:solidFill>
            <a:ln>
              <a:noFill/>
            </a:ln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900"/>
                </a:spcBef>
                <a:spcAft>
                  <a:spcPts val="15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 "/>
                <a:defRPr sz="32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3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lang="zh-CN" altLang="en-US" sz="28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二</a:t>
              </a:r>
              <a:endParaRPr lang="zh-CN" altLang="zh-CN" sz="1800" dirty="0">
                <a:solidFill>
                  <a:srgbClr val="000000"/>
                </a:solidFill>
              </a:endParaRPr>
            </a:p>
          </p:txBody>
        </p:sp>
        <p:sp>
          <p:nvSpPr>
            <p:cNvPr id="1048626" name="Rectangle 1237"/>
            <p:cNvSpPr>
              <a:spLocks noChangeArrowheads="1"/>
            </p:cNvSpPr>
            <p:nvPr/>
          </p:nvSpPr>
          <p:spPr bwMode="auto">
            <a:xfrm>
              <a:off x="2363151" y="4806508"/>
              <a:ext cx="8202392" cy="430887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>
              <a:spAutoFit/>
            </a:bodyPr>
            <a:lstStyle>
              <a:lvl1pPr marL="342900" indent="-342900">
                <a:lnSpc>
                  <a:spcPct val="90000"/>
                </a:lnSpc>
                <a:spcBef>
                  <a:spcPts val="900"/>
                </a:spcBef>
                <a:spcAft>
                  <a:spcPts val="15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 "/>
                <a:tabLst>
                  <a:tab pos="8521700" algn="r"/>
                </a:tabLst>
                <a:defRPr sz="32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1905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tabLst>
                  <a:tab pos="8521700" algn="r"/>
                </a:tabLst>
                <a:defRPr sz="13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tabLst>
                  <a:tab pos="8521700" algn="r"/>
                </a:tabLst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tabLst>
                  <a:tab pos="8521700" algn="r"/>
                </a:tabLst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tabLst>
                  <a:tab pos="8521700" algn="r"/>
                </a:tabLst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tabLst>
                  <a:tab pos="8521700" algn="r"/>
                </a:tabLst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tabLst>
                  <a:tab pos="8521700" algn="r"/>
                </a:tabLst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tabLst>
                  <a:tab pos="8521700" algn="r"/>
                </a:tabLst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tabLst>
                  <a:tab pos="8521700" algn="r"/>
                </a:tabLst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lvl="1" algn="ctr" eaLnBrk="1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</a:pPr>
              <a:r>
                <a:rPr lang="zh-CN" altLang="en-US" sz="2800" b="1" dirty="0">
                  <a:solidFill>
                    <a:srgbClr val="00447C"/>
                  </a:solidFill>
                  <a:latin typeface="华文中宋" panose="02010600040101010101" pitchFamily="2" charset="-122"/>
                  <a:ea typeface="华文中宋" panose="02010600040101010101" pitchFamily="2" charset="-122"/>
                  <a:sym typeface="Arial" panose="020B0604020202020204" pitchFamily="34" charset="0"/>
                </a:rPr>
                <a:t>代码段执行时间测定方法</a:t>
              </a:r>
              <a:endParaRPr lang="zh-CN" altLang="zh-CN" sz="2800" b="1" dirty="0">
                <a:solidFill>
                  <a:srgbClr val="00447C"/>
                </a:solidFill>
                <a:latin typeface="华文中宋" panose="02010600040101010101" pitchFamily="2" charset="-122"/>
                <a:ea typeface="华文中宋" panose="02010600040101010101" pitchFamily="2" charset="-122"/>
              </a:endParaRPr>
            </a:p>
          </p:txBody>
        </p:sp>
      </p:grpSp>
      <p:sp>
        <p:nvSpPr>
          <p:cNvPr id="1048628" name="矩形 1"/>
          <p:cNvSpPr>
            <a:spLocks noChangeArrowheads="1"/>
          </p:cNvSpPr>
          <p:nvPr/>
        </p:nvSpPr>
        <p:spPr bwMode="auto">
          <a:xfrm>
            <a:off x="100013" y="153988"/>
            <a:ext cx="585787" cy="9286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/>
          <a:lstStyle>
            <a:lvl1pPr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282825" indent="31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740025" indent="31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197225" indent="31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654425" indent="31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16</a:t>
            </a:fld>
            <a:endParaRPr lang="zh-CN" altLang="en-US" dirty="0"/>
          </a:p>
        </p:txBody>
      </p:sp>
      <p:grpSp>
        <p:nvGrpSpPr>
          <p:cNvPr id="26" name="Group 542"/>
          <p:cNvGrpSpPr/>
          <p:nvPr/>
        </p:nvGrpSpPr>
        <p:grpSpPr bwMode="auto">
          <a:xfrm>
            <a:off x="1884373" y="4197057"/>
            <a:ext cx="7669899" cy="835025"/>
            <a:chOff x="871438" y="4650891"/>
            <a:chExt cx="9786143" cy="835025"/>
          </a:xfrm>
        </p:grpSpPr>
        <p:sp>
          <p:nvSpPr>
            <p:cNvPr id="27" name="Rectangle 1207"/>
            <p:cNvSpPr>
              <a:spLocks noChangeArrowheads="1"/>
            </p:cNvSpPr>
            <p:nvPr/>
          </p:nvSpPr>
          <p:spPr bwMode="auto">
            <a:xfrm>
              <a:off x="871438" y="4650891"/>
              <a:ext cx="1303232" cy="835025"/>
            </a:xfrm>
            <a:prstGeom prst="rect">
              <a:avLst/>
            </a:prstGeom>
            <a:solidFill>
              <a:srgbClr val="00447C"/>
            </a:solidFill>
            <a:ln>
              <a:noFill/>
            </a:ln>
            <a:effectLst>
              <a:outerShdw dist="35920" dir="2700135" algn="ctr" rotWithShape="0">
                <a:srgbClr val="EEECE1"/>
              </a:outerShdw>
            </a:effectLst>
          </p:spPr>
          <p:txBody>
            <a:bodyPr lIns="0" tIns="0" rIns="0" bIns="0" anchor="ctr">
              <a:spAutoFit/>
            </a:bodyPr>
            <a:lstStyle>
              <a:lvl1pPr>
                <a:lnSpc>
                  <a:spcPct val="90000"/>
                </a:lnSpc>
                <a:spcBef>
                  <a:spcPts val="900"/>
                </a:spcBef>
                <a:spcAft>
                  <a:spcPts val="15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 "/>
                <a:defRPr sz="32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3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zh-CN" altLang="en-US" sz="1800">
                <a:solidFill>
                  <a:srgbClr val="000000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28" name="Rectangle 1209"/>
            <p:cNvSpPr/>
            <p:nvPr/>
          </p:nvSpPr>
          <p:spPr bwMode="auto">
            <a:xfrm>
              <a:off x="2363319" y="4650891"/>
              <a:ext cx="8294262" cy="835025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447C"/>
              </a:solidFill>
              <a:miter lim="800000"/>
              <a:headEnd/>
              <a:tailEnd/>
            </a:ln>
          </p:spPr>
          <p:txBody>
            <a:bodyPr lIns="0" tIns="0" rIns="0" bIns="0" anchor="ctr">
              <a:spAutoFit/>
            </a:bodyPr>
            <a:lstStyle>
              <a:lvl1pPr>
                <a:lnSpc>
                  <a:spcPct val="90000"/>
                </a:lnSpc>
                <a:spcBef>
                  <a:spcPts val="900"/>
                </a:spcBef>
                <a:spcAft>
                  <a:spcPts val="15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 "/>
                <a:defRPr sz="32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3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zh-CN" altLang="en-US" sz="1800">
                <a:solidFill>
                  <a:srgbClr val="000000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29" name="Rectangle 1211"/>
            <p:cNvSpPr>
              <a:spLocks noChangeArrowheads="1"/>
            </p:cNvSpPr>
            <p:nvPr/>
          </p:nvSpPr>
          <p:spPr bwMode="auto">
            <a:xfrm>
              <a:off x="1059164" y="4794297"/>
              <a:ext cx="930683" cy="523220"/>
            </a:xfrm>
            <a:prstGeom prst="rect">
              <a:avLst/>
            </a:prstGeom>
            <a:solidFill>
              <a:srgbClr val="00447C"/>
            </a:solidFill>
            <a:ln>
              <a:noFill/>
            </a:ln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900"/>
                </a:spcBef>
                <a:spcAft>
                  <a:spcPts val="15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 "/>
                <a:defRPr sz="32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3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lang="zh-CN" altLang="en-US" sz="28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四</a:t>
              </a:r>
              <a:endParaRPr lang="zh-CN" altLang="zh-CN" sz="1800" dirty="0">
                <a:solidFill>
                  <a:srgbClr val="000000"/>
                </a:solidFill>
              </a:endParaRPr>
            </a:p>
          </p:txBody>
        </p:sp>
        <p:sp>
          <p:nvSpPr>
            <p:cNvPr id="30" name="Rectangle 1213"/>
            <p:cNvSpPr>
              <a:spLocks noChangeArrowheads="1"/>
            </p:cNvSpPr>
            <p:nvPr/>
          </p:nvSpPr>
          <p:spPr bwMode="auto">
            <a:xfrm>
              <a:off x="2363151" y="4806508"/>
              <a:ext cx="8202392" cy="430887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>
              <a:spAutoFit/>
            </a:bodyPr>
            <a:lstStyle>
              <a:lvl1pPr marL="342900" indent="-342900">
                <a:lnSpc>
                  <a:spcPct val="90000"/>
                </a:lnSpc>
                <a:spcBef>
                  <a:spcPts val="900"/>
                </a:spcBef>
                <a:spcAft>
                  <a:spcPts val="15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 "/>
                <a:tabLst>
                  <a:tab pos="8521700" algn="r"/>
                </a:tabLst>
                <a:defRPr sz="32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1905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tabLst>
                  <a:tab pos="8521700" algn="r"/>
                </a:tabLst>
                <a:defRPr sz="13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tabLst>
                  <a:tab pos="8521700" algn="r"/>
                </a:tabLst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tabLst>
                  <a:tab pos="8521700" algn="r"/>
                </a:tabLst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tabLst>
                  <a:tab pos="8521700" algn="r"/>
                </a:tabLst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tabLst>
                  <a:tab pos="8521700" algn="r"/>
                </a:tabLst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tabLst>
                  <a:tab pos="8521700" algn="r"/>
                </a:tabLst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tabLst>
                  <a:tab pos="8521700" algn="r"/>
                </a:tabLst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tabLst>
                  <a:tab pos="8521700" algn="r"/>
                </a:tabLst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lvl="1" algn="ctr" eaLnBrk="1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FontTx/>
                <a:buNone/>
              </a:pPr>
              <a:r>
                <a:rPr lang="zh-CN" altLang="en-US" sz="2800" b="1" dirty="0">
                  <a:solidFill>
                    <a:srgbClr val="00447C"/>
                  </a:solidFill>
                  <a:latin typeface="华文中宋" panose="02010600040101010101" pitchFamily="2" charset="-122"/>
                  <a:ea typeface="华文中宋" panose="02010600040101010101" pitchFamily="2" charset="-122"/>
                  <a:sym typeface="Arial" panose="020B0604020202020204" pitchFamily="34" charset="0"/>
                </a:rPr>
                <a:t>操作系统标准</a:t>
              </a:r>
              <a:r>
                <a:rPr lang="en-US" altLang="zh-CN" sz="2400" b="1" dirty="0">
                  <a:solidFill>
                    <a:srgbClr val="00447C"/>
                  </a:solidFill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I/O</a:t>
              </a:r>
              <a:r>
                <a:rPr lang="zh-CN" altLang="en-US" sz="2800" b="1" dirty="0">
                  <a:solidFill>
                    <a:srgbClr val="00447C"/>
                  </a:solidFill>
                  <a:latin typeface="华文中宋" panose="02010600040101010101" pitchFamily="2" charset="-122"/>
                  <a:ea typeface="华文中宋" panose="02010600040101010101" pitchFamily="2" charset="-122"/>
                  <a:sym typeface="Arial" panose="020B0604020202020204" pitchFamily="34" charset="0"/>
                </a:rPr>
                <a:t>重新定向</a:t>
              </a:r>
              <a:endParaRPr lang="zh-CN" altLang="zh-CN" sz="2000" b="1" dirty="0">
                <a:solidFill>
                  <a:srgbClr val="00447C"/>
                </a:solidFill>
                <a:latin typeface="华文中宋" panose="02010600040101010101" pitchFamily="2" charset="-122"/>
                <a:ea typeface="华文中宋" panose="02010600040101010101" pitchFamily="2" charset="-122"/>
              </a:endParaRPr>
            </a:p>
          </p:txBody>
        </p:sp>
      </p:grpSp>
      <p:grpSp>
        <p:nvGrpSpPr>
          <p:cNvPr id="25" name="Group 542">
            <a:extLst>
              <a:ext uri="{FF2B5EF4-FFF2-40B4-BE49-F238E27FC236}">
                <a16:creationId xmlns:a16="http://schemas.microsoft.com/office/drawing/2014/main" id="{0346D523-E3AF-45E0-BD41-EE6F8DC9BC77}"/>
              </a:ext>
            </a:extLst>
          </p:cNvPr>
          <p:cNvGrpSpPr/>
          <p:nvPr/>
        </p:nvGrpSpPr>
        <p:grpSpPr bwMode="auto">
          <a:xfrm>
            <a:off x="1884373" y="5177722"/>
            <a:ext cx="7669899" cy="835025"/>
            <a:chOff x="871438" y="4650891"/>
            <a:chExt cx="9786143" cy="835025"/>
          </a:xfrm>
        </p:grpSpPr>
        <p:sp>
          <p:nvSpPr>
            <p:cNvPr id="31" name="Rectangle 1207">
              <a:extLst>
                <a:ext uri="{FF2B5EF4-FFF2-40B4-BE49-F238E27FC236}">
                  <a16:creationId xmlns:a16="http://schemas.microsoft.com/office/drawing/2014/main" id="{CAA1BC42-D7A9-47B4-BA3E-CC3F281C73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1438" y="4650891"/>
              <a:ext cx="1303232" cy="835025"/>
            </a:xfrm>
            <a:prstGeom prst="rect">
              <a:avLst/>
            </a:prstGeom>
            <a:solidFill>
              <a:srgbClr val="00447C"/>
            </a:solidFill>
            <a:ln>
              <a:noFill/>
            </a:ln>
            <a:effectLst>
              <a:outerShdw dist="35920" dir="2700135" algn="ctr" rotWithShape="0">
                <a:srgbClr val="EEECE1"/>
              </a:outerShdw>
            </a:effectLst>
          </p:spPr>
          <p:txBody>
            <a:bodyPr lIns="0" tIns="0" rIns="0" bIns="0" anchor="ctr">
              <a:spAutoFit/>
            </a:bodyPr>
            <a:lstStyle>
              <a:lvl1pPr>
                <a:lnSpc>
                  <a:spcPct val="90000"/>
                </a:lnSpc>
                <a:spcBef>
                  <a:spcPts val="900"/>
                </a:spcBef>
                <a:spcAft>
                  <a:spcPts val="15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 "/>
                <a:defRPr sz="32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3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zh-CN" altLang="en-US" sz="1800">
                <a:solidFill>
                  <a:srgbClr val="000000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32" name="Rectangle 1209">
              <a:extLst>
                <a:ext uri="{FF2B5EF4-FFF2-40B4-BE49-F238E27FC236}">
                  <a16:creationId xmlns:a16="http://schemas.microsoft.com/office/drawing/2014/main" id="{B02E8C62-5EB1-456A-99F2-BA7CEC6D3F61}"/>
                </a:ext>
              </a:extLst>
            </p:cNvPr>
            <p:cNvSpPr/>
            <p:nvPr/>
          </p:nvSpPr>
          <p:spPr bwMode="auto">
            <a:xfrm>
              <a:off x="2363319" y="4650891"/>
              <a:ext cx="8294262" cy="835025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447C"/>
              </a:solidFill>
              <a:miter lim="800000"/>
              <a:headEnd/>
              <a:tailEnd/>
            </a:ln>
          </p:spPr>
          <p:txBody>
            <a:bodyPr lIns="0" tIns="0" rIns="0" bIns="0" anchor="ctr">
              <a:spAutoFit/>
            </a:bodyPr>
            <a:lstStyle>
              <a:lvl1pPr>
                <a:lnSpc>
                  <a:spcPct val="90000"/>
                </a:lnSpc>
                <a:spcBef>
                  <a:spcPts val="900"/>
                </a:spcBef>
                <a:spcAft>
                  <a:spcPts val="15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 "/>
                <a:defRPr sz="32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3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zh-CN" altLang="en-US" sz="1800">
                <a:solidFill>
                  <a:srgbClr val="000000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33" name="Rectangle 1211">
              <a:extLst>
                <a:ext uri="{FF2B5EF4-FFF2-40B4-BE49-F238E27FC236}">
                  <a16:creationId xmlns:a16="http://schemas.microsoft.com/office/drawing/2014/main" id="{F7330399-FAC8-406A-A08B-72460AED3E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9163" y="4794297"/>
              <a:ext cx="930683" cy="523220"/>
            </a:xfrm>
            <a:prstGeom prst="rect">
              <a:avLst/>
            </a:prstGeom>
            <a:solidFill>
              <a:srgbClr val="00447C"/>
            </a:solidFill>
            <a:ln>
              <a:noFill/>
            </a:ln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900"/>
                </a:spcBef>
                <a:spcAft>
                  <a:spcPts val="15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 "/>
                <a:defRPr sz="32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3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lang="zh-CN" altLang="en-US" sz="28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五</a:t>
              </a:r>
              <a:endParaRPr lang="zh-CN" altLang="zh-CN" sz="1800" dirty="0">
                <a:solidFill>
                  <a:srgbClr val="000000"/>
                </a:solidFill>
              </a:endParaRPr>
            </a:p>
          </p:txBody>
        </p:sp>
        <p:sp>
          <p:nvSpPr>
            <p:cNvPr id="34" name="Rectangle 1213">
              <a:extLst>
                <a:ext uri="{FF2B5EF4-FFF2-40B4-BE49-F238E27FC236}">
                  <a16:creationId xmlns:a16="http://schemas.microsoft.com/office/drawing/2014/main" id="{4A6EC3B6-D313-48AB-B183-6824C28037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3151" y="4806508"/>
              <a:ext cx="8202392" cy="430887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>
              <a:spAutoFit/>
            </a:bodyPr>
            <a:lstStyle>
              <a:lvl1pPr marL="342900" indent="-342900">
                <a:lnSpc>
                  <a:spcPct val="90000"/>
                </a:lnSpc>
                <a:spcBef>
                  <a:spcPts val="900"/>
                </a:spcBef>
                <a:spcAft>
                  <a:spcPts val="15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 "/>
                <a:tabLst>
                  <a:tab pos="8521700" algn="r"/>
                </a:tabLst>
                <a:defRPr sz="32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1905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tabLst>
                  <a:tab pos="8521700" algn="r"/>
                </a:tabLst>
                <a:defRPr sz="13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tabLst>
                  <a:tab pos="8521700" algn="r"/>
                </a:tabLst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tabLst>
                  <a:tab pos="8521700" algn="r"/>
                </a:tabLst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tabLst>
                  <a:tab pos="8521700" algn="r"/>
                </a:tabLst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tabLst>
                  <a:tab pos="8521700" algn="r"/>
                </a:tabLst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tabLst>
                  <a:tab pos="8521700" algn="r"/>
                </a:tabLst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tabLst>
                  <a:tab pos="8521700" algn="r"/>
                </a:tabLst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tabLst>
                  <a:tab pos="8521700" algn="r"/>
                </a:tabLst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lvl="1" algn="ctr" eaLnBrk="1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FontTx/>
                <a:buNone/>
              </a:pPr>
              <a:r>
                <a:rPr lang="zh-CN" altLang="en-US" sz="2800" b="1" dirty="0">
                  <a:solidFill>
                    <a:srgbClr val="FF0000"/>
                  </a:solidFill>
                  <a:latin typeface="华文中宋" panose="02010600040101010101" pitchFamily="2" charset="-122"/>
                  <a:ea typeface="华文中宋" panose="02010600040101010101" pitchFamily="2" charset="-122"/>
                  <a:sym typeface="Arial" panose="020B0604020202020204" pitchFamily="34" charset="0"/>
                </a:rPr>
                <a:t>排序算法测试数据及分析</a:t>
              </a:r>
              <a:endParaRPr lang="zh-CN" altLang="zh-CN" sz="2000" b="1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2960994"/>
      </p:ext>
    </p:extLst>
  </p:cSld>
  <p:clrMapOvr>
    <a:masterClrMapping/>
  </p:clrMapOvr>
  <p:transition advClick="0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D45FE9-83D0-48D5-B2F1-3CD1A7283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70C0"/>
                </a:solidFill>
              </a:rPr>
              <a:t>测试数据及其分析</a:t>
            </a:r>
            <a:r>
              <a:rPr lang="en-US" altLang="zh-CN" dirty="0">
                <a:solidFill>
                  <a:srgbClr val="0070C0"/>
                </a:solidFill>
              </a:rPr>
              <a:t>——</a:t>
            </a:r>
            <a:r>
              <a:rPr lang="zh-CN" altLang="en-US" dirty="0">
                <a:solidFill>
                  <a:srgbClr val="0070C0"/>
                </a:solidFill>
              </a:rPr>
              <a:t>基本的</a:t>
            </a:r>
            <a:r>
              <a:rPr lang="en-US" altLang="zh-CN" dirty="0">
                <a:solidFill>
                  <a:srgbClr val="0070C0"/>
                </a:solidFill>
              </a:rPr>
              <a:t>3</a:t>
            </a:r>
            <a:r>
              <a:rPr lang="zh-CN" altLang="en-US" dirty="0">
                <a:solidFill>
                  <a:srgbClr val="0070C0"/>
                </a:solidFill>
              </a:rPr>
              <a:t>种排序算法 </a:t>
            </a:r>
            <a:r>
              <a:rPr lang="en-US" altLang="zh-CN" dirty="0">
                <a:solidFill>
                  <a:srgbClr val="0070C0"/>
                </a:solidFill>
              </a:rPr>
              <a:t>Sorts.exe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EFD62E-EFD0-4489-A6A2-B6D2BDA23A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559" y="1086573"/>
            <a:ext cx="10939462" cy="5060730"/>
          </a:xfrm>
        </p:spPr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运行批处理文件生成测试结果数据文件</a:t>
            </a:r>
            <a:endParaRPr lang="en-US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dirty="0"/>
              <a:t>编写批处理文件 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run.bat</a:t>
            </a:r>
            <a:b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（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和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Release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版）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编写输入数据文件 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cr.txt</a:t>
            </a:r>
            <a:b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CN" altLang="en-US" dirty="0"/>
              <a:t>（仅</a:t>
            </a:r>
            <a:r>
              <a:rPr lang="en-US" altLang="zh-CN" dirty="0"/>
              <a:t>2</a:t>
            </a:r>
            <a:r>
              <a:rPr lang="zh-CN" altLang="en-US" dirty="0"/>
              <a:t>字节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'\r'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和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AE57907-8541-43FD-9DA8-7D4D1FB2B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17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FCFC535-D5EF-4938-8E16-E9DFB08EA0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7950" y="1674218"/>
            <a:ext cx="6992151" cy="506073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B605237-04FD-4AFA-B216-C6002CDDB6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943" y="3630440"/>
            <a:ext cx="4665092" cy="3104508"/>
          </a:xfrm>
          <a:prstGeom prst="rect">
            <a:avLst/>
          </a:prstGeom>
        </p:spPr>
      </p:pic>
      <p:sp>
        <p:nvSpPr>
          <p:cNvPr id="9" name="椭圆 8">
            <a:extLst>
              <a:ext uri="{FF2B5EF4-FFF2-40B4-BE49-F238E27FC236}">
                <a16:creationId xmlns:a16="http://schemas.microsoft.com/office/drawing/2014/main" id="{2397FFC4-AC54-47D5-9B1A-C12CF4C2BD04}"/>
              </a:ext>
            </a:extLst>
          </p:cNvPr>
          <p:cNvSpPr/>
          <p:nvPr/>
        </p:nvSpPr>
        <p:spPr bwMode="auto">
          <a:xfrm>
            <a:off x="1412341" y="6147303"/>
            <a:ext cx="1276538" cy="587645"/>
          </a:xfrm>
          <a:prstGeom prst="ellipse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Calibri" pitchFamily="34" charset="0"/>
              <a:ea typeface="宋体" charset="-122"/>
              <a:sym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7077028"/>
      </p:ext>
    </p:extLst>
  </p:cSld>
  <p:clrMapOvr>
    <a:masterClrMapping/>
  </p:clrMapOvr>
  <p:transition advClick="0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D45FE9-83D0-48D5-B2F1-3CD1A7283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70C0"/>
                </a:solidFill>
              </a:rPr>
              <a:t>测试数据及其分析</a:t>
            </a:r>
            <a:r>
              <a:rPr lang="en-US" altLang="zh-CN" dirty="0">
                <a:solidFill>
                  <a:srgbClr val="0070C0"/>
                </a:solidFill>
              </a:rPr>
              <a:t>——</a:t>
            </a:r>
            <a:r>
              <a:rPr lang="zh-CN" altLang="en-US" dirty="0">
                <a:solidFill>
                  <a:srgbClr val="0070C0"/>
                </a:solidFill>
              </a:rPr>
              <a:t>基本的</a:t>
            </a:r>
            <a:r>
              <a:rPr lang="en-US" altLang="zh-CN" dirty="0">
                <a:solidFill>
                  <a:srgbClr val="0070C0"/>
                </a:solidFill>
              </a:rPr>
              <a:t>3</a:t>
            </a:r>
            <a:r>
              <a:rPr lang="zh-CN" altLang="en-US" dirty="0">
                <a:solidFill>
                  <a:srgbClr val="0070C0"/>
                </a:solidFill>
              </a:rPr>
              <a:t>种排序算法 </a:t>
            </a:r>
            <a:r>
              <a:rPr lang="en-US" altLang="zh-CN" dirty="0">
                <a:solidFill>
                  <a:srgbClr val="0070C0"/>
                </a:solidFill>
              </a:rPr>
              <a:t>Sorts.exe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EFD62E-EFD0-4489-A6A2-B6D2BDA23A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559" y="1086573"/>
            <a:ext cx="10939462" cy="5060730"/>
          </a:xfrm>
        </p:spPr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利用</a:t>
            </a:r>
            <a:r>
              <a:rPr lang="en-US" altLang="zh-CN" dirty="0">
                <a:solidFill>
                  <a:srgbClr val="FF0000"/>
                </a:solidFill>
              </a:rPr>
              <a:t>Excel</a:t>
            </a:r>
            <a:r>
              <a:rPr lang="zh-CN" altLang="en-US" dirty="0">
                <a:solidFill>
                  <a:srgbClr val="FF0000"/>
                </a:solidFill>
              </a:rPr>
              <a:t>处理结果数据，生成图形、表格</a:t>
            </a:r>
          </a:p>
          <a:p>
            <a:pPr marL="271463" lvl="1" indent="0">
              <a:buNone/>
            </a:pPr>
            <a:r>
              <a:rPr lang="zh-CN" altLang="en-US" dirty="0">
                <a:solidFill>
                  <a:srgbClr val="0000FF"/>
                </a:solidFill>
              </a:rPr>
              <a:t>用</a:t>
            </a:r>
            <a:r>
              <a:rPr lang="en-US" altLang="zh-CN" dirty="0">
                <a:solidFill>
                  <a:srgbClr val="0000FF"/>
                </a:solidFill>
              </a:rPr>
              <a:t>Excel</a:t>
            </a:r>
            <a:r>
              <a:rPr lang="zh-CN" altLang="en-US" dirty="0">
                <a:solidFill>
                  <a:srgbClr val="0000FF"/>
                </a:solidFill>
              </a:rPr>
              <a:t>打开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results_debug.txt</a:t>
            </a:r>
            <a:r>
              <a:rPr lang="zh-CN" altLang="en-US" dirty="0">
                <a:solidFill>
                  <a:srgbClr val="0000FF"/>
                </a:solidFill>
              </a:rPr>
              <a:t>文件或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results_release.txt</a:t>
            </a:r>
            <a:r>
              <a:rPr lang="zh-CN" altLang="en-US" dirty="0">
                <a:solidFill>
                  <a:srgbClr val="0000FF"/>
                </a:solidFill>
              </a:rPr>
              <a:t>文件</a:t>
            </a:r>
            <a:endParaRPr lang="en-US" altLang="zh-CN" dirty="0">
              <a:solidFill>
                <a:srgbClr val="0000FF"/>
              </a:solidFill>
            </a:endParaRPr>
          </a:p>
          <a:p>
            <a:pPr marL="271463" lvl="1" indent="0">
              <a:buNone/>
            </a:pPr>
            <a:r>
              <a:rPr lang="zh-CN" altLang="en-US" dirty="0">
                <a:solidFill>
                  <a:srgbClr val="0000FF"/>
                </a:solidFill>
              </a:rPr>
              <a:t>方法</a:t>
            </a:r>
            <a:r>
              <a:rPr lang="en-US" altLang="zh-CN" dirty="0">
                <a:solidFill>
                  <a:srgbClr val="0000FF"/>
                </a:solidFill>
              </a:rPr>
              <a:t>1</a:t>
            </a:r>
            <a:r>
              <a:rPr lang="zh-CN" altLang="en-US" dirty="0">
                <a:solidFill>
                  <a:srgbClr val="0000FF"/>
                </a:solidFill>
              </a:rPr>
              <a:t>：先打开</a:t>
            </a:r>
            <a:r>
              <a:rPr lang="en-US" altLang="zh-CN" dirty="0">
                <a:solidFill>
                  <a:srgbClr val="0000FF"/>
                </a:solidFill>
              </a:rPr>
              <a:t>Excel</a:t>
            </a:r>
            <a:r>
              <a:rPr lang="zh-CN" altLang="en-US" dirty="0">
                <a:solidFill>
                  <a:srgbClr val="0000FF"/>
                </a:solidFill>
              </a:rPr>
              <a:t>，然后将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results_debug.txt</a:t>
            </a:r>
            <a:r>
              <a:rPr lang="zh-CN" alt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等</a:t>
            </a:r>
            <a:r>
              <a:rPr lang="zh-CN" altLang="en-US" dirty="0">
                <a:solidFill>
                  <a:srgbClr val="0000FF"/>
                </a:solidFill>
              </a:rPr>
              <a:t>文件拖曳至</a:t>
            </a:r>
            <a:r>
              <a:rPr lang="en-US" altLang="zh-CN" dirty="0">
                <a:solidFill>
                  <a:srgbClr val="0000FF"/>
                </a:solidFill>
              </a:rPr>
              <a:t>Excel</a:t>
            </a:r>
            <a:r>
              <a:rPr lang="zh-CN" altLang="en-US" dirty="0">
                <a:solidFill>
                  <a:srgbClr val="0000FF"/>
                </a:solidFill>
              </a:rPr>
              <a:t>窗口</a:t>
            </a:r>
            <a:endParaRPr lang="en-US" altLang="zh-CN" dirty="0">
              <a:solidFill>
                <a:srgbClr val="0000FF"/>
              </a:solidFill>
            </a:endParaRPr>
          </a:p>
          <a:p>
            <a:pPr marL="271463" lvl="1" indent="0">
              <a:buNone/>
            </a:pPr>
            <a:r>
              <a:rPr lang="zh-CN" altLang="en-US" dirty="0">
                <a:solidFill>
                  <a:srgbClr val="0000FF"/>
                </a:solidFill>
              </a:rPr>
              <a:t>方法</a:t>
            </a:r>
            <a:r>
              <a:rPr lang="en-US" altLang="zh-CN" dirty="0">
                <a:solidFill>
                  <a:srgbClr val="0000FF"/>
                </a:solidFill>
              </a:rPr>
              <a:t>2</a:t>
            </a:r>
            <a:r>
              <a:rPr lang="zh-CN" altLang="en-US" dirty="0">
                <a:solidFill>
                  <a:srgbClr val="0000FF"/>
                </a:solidFill>
              </a:rPr>
              <a:t>：将</a:t>
            </a:r>
            <a:r>
              <a:rPr lang="en-US" altLang="zh-CN" dirty="0">
                <a:solidFill>
                  <a:srgbClr val="0000FF"/>
                </a:solidFill>
              </a:rPr>
              <a:t>excel results_debug.txt</a:t>
            </a:r>
            <a:r>
              <a:rPr lang="zh-CN" altLang="en-US" dirty="0">
                <a:solidFill>
                  <a:srgbClr val="0000FF"/>
                </a:solidFill>
              </a:rPr>
              <a:t>编入某批处理文件中（参见</a:t>
            </a:r>
            <a:r>
              <a:rPr lang="en-US" altLang="zh-CN" dirty="0">
                <a:solidFill>
                  <a:srgbClr val="0000FF"/>
                </a:solidFill>
              </a:rPr>
              <a:t>Open.bat</a:t>
            </a:r>
            <a:r>
              <a:rPr lang="zh-CN" altLang="en-US" dirty="0">
                <a:solidFill>
                  <a:srgbClr val="0000FF"/>
                </a:solidFill>
              </a:rPr>
              <a:t>）</a:t>
            </a:r>
          </a:p>
          <a:p>
            <a:pPr lvl="1"/>
            <a:r>
              <a:rPr lang="zh-CN" altLang="en-US" dirty="0"/>
              <a:t>① 选择数据（如下页图中的</a:t>
            </a:r>
            <a:r>
              <a:rPr lang="en-US" altLang="zh-CN" dirty="0"/>
              <a:t>8</a:t>
            </a:r>
            <a:r>
              <a:rPr lang="zh-CN" altLang="en-US" dirty="0"/>
              <a:t>行</a:t>
            </a:r>
            <a:r>
              <a:rPr lang="en-US" altLang="zh-CN" dirty="0"/>
              <a:t>4</a:t>
            </a:r>
            <a:r>
              <a:rPr lang="zh-CN" altLang="en-US" dirty="0"/>
              <a:t>列）</a:t>
            </a:r>
          </a:p>
          <a:p>
            <a:pPr lvl="1"/>
            <a:r>
              <a:rPr lang="zh-CN" altLang="en-US" dirty="0"/>
              <a:t>② 在菜单栏中选“插入”</a:t>
            </a:r>
          </a:p>
          <a:p>
            <a:pPr lvl="1"/>
            <a:r>
              <a:rPr lang="zh-CN" altLang="en-US" dirty="0"/>
              <a:t>③ 选“推荐的图表”</a:t>
            </a:r>
          </a:p>
          <a:p>
            <a:pPr lvl="1"/>
            <a:r>
              <a:rPr lang="zh-CN" altLang="en-US" dirty="0"/>
              <a:t>④ 在弹出的对话框中点“确定”</a:t>
            </a:r>
          </a:p>
          <a:p>
            <a:pPr lvl="1"/>
            <a:r>
              <a:rPr lang="zh-CN" altLang="en-US" dirty="0"/>
              <a:t>⑤ 还可以选择不同的样式</a:t>
            </a:r>
          </a:p>
          <a:p>
            <a:pPr lvl="1"/>
            <a:r>
              <a:rPr lang="zh-CN" altLang="en-US" dirty="0"/>
              <a:t>⑥ 修改“图表标题”</a:t>
            </a:r>
          </a:p>
          <a:p>
            <a:pPr lvl="1"/>
            <a:r>
              <a:rPr lang="zh-CN" altLang="en-US" dirty="0"/>
              <a:t>⑦ 复制</a:t>
            </a:r>
            <a:r>
              <a:rPr lang="en-US" altLang="zh-CN" dirty="0"/>
              <a:t>/</a:t>
            </a:r>
            <a:r>
              <a:rPr lang="zh-CN" altLang="en-US" dirty="0"/>
              <a:t>粘贴 表格（可选“嵌入”）到</a:t>
            </a:r>
            <a:r>
              <a:rPr lang="en-US" altLang="zh-CN" dirty="0"/>
              <a:t>PPT</a:t>
            </a:r>
            <a:r>
              <a:rPr lang="zh-CN" altLang="en-US" dirty="0"/>
              <a:t>或</a:t>
            </a:r>
            <a:r>
              <a:rPr lang="en-US" altLang="zh-CN" dirty="0"/>
              <a:t>Word</a:t>
            </a:r>
            <a:r>
              <a:rPr lang="zh-CN" altLang="en-US" dirty="0"/>
              <a:t>文档中</a:t>
            </a:r>
          </a:p>
          <a:p>
            <a:pPr lvl="1"/>
            <a:r>
              <a:rPr lang="zh-CN" altLang="en-US" dirty="0"/>
              <a:t>⑧ 复制</a:t>
            </a:r>
            <a:r>
              <a:rPr lang="en-US" altLang="zh-CN" dirty="0"/>
              <a:t>/</a:t>
            </a:r>
            <a:r>
              <a:rPr lang="zh-CN" altLang="en-US" dirty="0"/>
              <a:t>粘贴 图形（可选“图片”）到</a:t>
            </a:r>
            <a:r>
              <a:rPr lang="en-US" altLang="zh-CN" dirty="0"/>
              <a:t>PPT</a:t>
            </a:r>
            <a:r>
              <a:rPr lang="zh-CN" altLang="en-US" dirty="0"/>
              <a:t>或</a:t>
            </a:r>
            <a:r>
              <a:rPr lang="en-US" altLang="zh-CN" dirty="0"/>
              <a:t>Word</a:t>
            </a:r>
            <a:r>
              <a:rPr lang="zh-CN" altLang="en-US" dirty="0"/>
              <a:t>文档中编写批处理文件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AE57907-8541-43FD-9DA8-7D4D1FB2B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18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9200311"/>
      </p:ext>
    </p:extLst>
  </p:cSld>
  <p:clrMapOvr>
    <a:masterClrMapping/>
  </p:clrMapOvr>
  <p:transition advClick="0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39195E-8FF1-4B4A-B2C5-BCCDD6C1C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0711FF-3920-43CC-AEA4-BE43B247D8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B15A6CD-CD0E-410F-9503-DE2B9A05F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19</a:t>
            </a:fld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E8E0D91-6586-46CE-842F-4F1BA155C3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036" y="0"/>
            <a:ext cx="10787927" cy="685800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4A5E7337-A845-4107-BBB0-204094B5CD53}"/>
              </a:ext>
            </a:extLst>
          </p:cNvPr>
          <p:cNvSpPr/>
          <p:nvPr/>
        </p:nvSpPr>
        <p:spPr>
          <a:xfrm>
            <a:off x="1974098" y="4121622"/>
            <a:ext cx="8803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①</a:t>
            </a:r>
            <a:endParaRPr lang="zh-CN" alt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948F6A6-F6BE-4EAA-8A0E-92024BC0332D}"/>
              </a:ext>
            </a:extLst>
          </p:cNvPr>
          <p:cNvSpPr/>
          <p:nvPr/>
        </p:nvSpPr>
        <p:spPr>
          <a:xfrm>
            <a:off x="2212895" y="-12357"/>
            <a:ext cx="8803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②</a:t>
            </a:r>
            <a:endParaRPr lang="zh-CN" alt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1116612-97BD-4620-BEC4-B187BBE413EF}"/>
              </a:ext>
            </a:extLst>
          </p:cNvPr>
          <p:cNvSpPr/>
          <p:nvPr/>
        </p:nvSpPr>
        <p:spPr>
          <a:xfrm>
            <a:off x="3383845" y="1222375"/>
            <a:ext cx="8803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③</a:t>
            </a:r>
            <a:endParaRPr lang="zh-CN" alt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29586EC-5BC7-4726-8749-997D27AF16C5}"/>
              </a:ext>
            </a:extLst>
          </p:cNvPr>
          <p:cNvSpPr/>
          <p:nvPr/>
        </p:nvSpPr>
        <p:spPr>
          <a:xfrm>
            <a:off x="9160569" y="5716236"/>
            <a:ext cx="8803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④</a:t>
            </a:r>
            <a:endParaRPr lang="zh-CN" alt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97262896"/>
      </p:ext>
    </p:extLst>
  </p:cSld>
  <p:clrMapOvr>
    <a:masterClrMapping/>
  </p:clrMapOvr>
  <p:transition advClick="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Rectangle 1205"/>
          <p:cNvSpPr>
            <a:spLocks noGrp="1" noChangeArrowheads="1"/>
          </p:cNvSpPr>
          <p:nvPr>
            <p:ph type="title"/>
          </p:nvPr>
        </p:nvSpPr>
        <p:spPr>
          <a:xfrm>
            <a:off x="614363" y="153988"/>
            <a:ext cx="9382125" cy="782637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>
                <a:ea typeface="微软雅黑" panose="020B0503020204020204" pitchFamily="34" charset="-122"/>
                <a:sym typeface="Calibri" panose="020F0502020204030204" pitchFamily="34" charset="0"/>
              </a:rPr>
              <a:t>提纲</a:t>
            </a:r>
            <a:endParaRPr lang="zh-CN" altLang="zh-CN" dirty="0"/>
          </a:p>
        </p:txBody>
      </p:sp>
      <p:grpSp>
        <p:nvGrpSpPr>
          <p:cNvPr id="72" name="Group 542"/>
          <p:cNvGrpSpPr/>
          <p:nvPr/>
        </p:nvGrpSpPr>
        <p:grpSpPr bwMode="auto">
          <a:xfrm>
            <a:off x="1884373" y="3216391"/>
            <a:ext cx="7669899" cy="835025"/>
            <a:chOff x="871438" y="4650891"/>
            <a:chExt cx="9786143" cy="835025"/>
          </a:xfrm>
        </p:grpSpPr>
        <p:sp>
          <p:nvSpPr>
            <p:cNvPr id="1048611" name="Rectangle 1207"/>
            <p:cNvSpPr>
              <a:spLocks noChangeArrowheads="1"/>
            </p:cNvSpPr>
            <p:nvPr/>
          </p:nvSpPr>
          <p:spPr bwMode="auto">
            <a:xfrm>
              <a:off x="871438" y="4650891"/>
              <a:ext cx="1303232" cy="835025"/>
            </a:xfrm>
            <a:prstGeom prst="rect">
              <a:avLst/>
            </a:prstGeom>
            <a:solidFill>
              <a:srgbClr val="00447C"/>
            </a:solidFill>
            <a:ln>
              <a:noFill/>
            </a:ln>
            <a:effectLst>
              <a:outerShdw dist="35920" dir="2700135" algn="ctr" rotWithShape="0">
                <a:srgbClr val="EEECE1"/>
              </a:outerShdw>
            </a:effectLst>
          </p:spPr>
          <p:txBody>
            <a:bodyPr lIns="0" tIns="0" rIns="0" bIns="0" anchor="ctr">
              <a:spAutoFit/>
            </a:bodyPr>
            <a:lstStyle>
              <a:lvl1pPr>
                <a:lnSpc>
                  <a:spcPct val="90000"/>
                </a:lnSpc>
                <a:spcBef>
                  <a:spcPts val="900"/>
                </a:spcBef>
                <a:spcAft>
                  <a:spcPts val="15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 "/>
                <a:defRPr sz="32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3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zh-CN" altLang="en-US" sz="1800">
                <a:solidFill>
                  <a:srgbClr val="000000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1048612" name="Rectangle 1209"/>
            <p:cNvSpPr/>
            <p:nvPr/>
          </p:nvSpPr>
          <p:spPr bwMode="auto">
            <a:xfrm>
              <a:off x="2363319" y="4650891"/>
              <a:ext cx="8294262" cy="835025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447C"/>
              </a:solidFill>
              <a:miter lim="800000"/>
              <a:headEnd/>
              <a:tailEnd/>
            </a:ln>
          </p:spPr>
          <p:txBody>
            <a:bodyPr lIns="0" tIns="0" rIns="0" bIns="0" anchor="ctr">
              <a:spAutoFit/>
            </a:bodyPr>
            <a:lstStyle>
              <a:lvl1pPr>
                <a:lnSpc>
                  <a:spcPct val="90000"/>
                </a:lnSpc>
                <a:spcBef>
                  <a:spcPts val="900"/>
                </a:spcBef>
                <a:spcAft>
                  <a:spcPts val="15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 "/>
                <a:defRPr sz="32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3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zh-CN" altLang="en-US" sz="1800">
                <a:solidFill>
                  <a:srgbClr val="000000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1048613" name="Rectangle 1211"/>
            <p:cNvSpPr>
              <a:spLocks noChangeArrowheads="1"/>
            </p:cNvSpPr>
            <p:nvPr/>
          </p:nvSpPr>
          <p:spPr bwMode="auto">
            <a:xfrm>
              <a:off x="1059163" y="4794297"/>
              <a:ext cx="930683" cy="510540"/>
            </a:xfrm>
            <a:prstGeom prst="rect">
              <a:avLst/>
            </a:prstGeom>
            <a:solidFill>
              <a:srgbClr val="00447C"/>
            </a:solidFill>
            <a:ln>
              <a:noFill/>
            </a:ln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900"/>
                </a:spcBef>
                <a:spcAft>
                  <a:spcPts val="15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 "/>
                <a:defRPr sz="32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3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lang="zh-CN" altLang="en-US" sz="28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三</a:t>
              </a:r>
              <a:endParaRPr lang="zh-CN" altLang="zh-CN" sz="1800" dirty="0">
                <a:solidFill>
                  <a:srgbClr val="000000"/>
                </a:solidFill>
              </a:endParaRPr>
            </a:p>
          </p:txBody>
        </p:sp>
        <p:sp>
          <p:nvSpPr>
            <p:cNvPr id="1048614" name="Rectangle 1213"/>
            <p:cNvSpPr>
              <a:spLocks noChangeArrowheads="1"/>
            </p:cNvSpPr>
            <p:nvPr/>
          </p:nvSpPr>
          <p:spPr bwMode="auto">
            <a:xfrm>
              <a:off x="2363152" y="4806508"/>
              <a:ext cx="8202392" cy="430887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>
              <a:spAutoFit/>
            </a:bodyPr>
            <a:lstStyle>
              <a:lvl1pPr marL="342900" indent="-342900">
                <a:lnSpc>
                  <a:spcPct val="90000"/>
                </a:lnSpc>
                <a:spcBef>
                  <a:spcPts val="900"/>
                </a:spcBef>
                <a:spcAft>
                  <a:spcPts val="15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 "/>
                <a:tabLst>
                  <a:tab pos="8521700" algn="r"/>
                </a:tabLst>
                <a:defRPr sz="32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1905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tabLst>
                  <a:tab pos="8521700" algn="r"/>
                </a:tabLst>
                <a:defRPr sz="13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tabLst>
                  <a:tab pos="8521700" algn="r"/>
                </a:tabLst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tabLst>
                  <a:tab pos="8521700" algn="r"/>
                </a:tabLst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tabLst>
                  <a:tab pos="8521700" algn="r"/>
                </a:tabLst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tabLst>
                  <a:tab pos="8521700" algn="r"/>
                </a:tabLst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tabLst>
                  <a:tab pos="8521700" algn="r"/>
                </a:tabLst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tabLst>
                  <a:tab pos="8521700" algn="r"/>
                </a:tabLst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tabLst>
                  <a:tab pos="8521700" algn="r"/>
                </a:tabLst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lvl="1" algn="ctr" eaLnBrk="1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FontTx/>
                <a:buNone/>
              </a:pPr>
              <a:r>
                <a:rPr lang="zh-CN" altLang="en-US" sz="2800" b="1" dirty="0">
                  <a:solidFill>
                    <a:srgbClr val="00447C"/>
                  </a:solidFill>
                  <a:latin typeface="华文中宋" panose="02010600040101010101" pitchFamily="2" charset="-122"/>
                  <a:ea typeface="华文中宋" panose="02010600040101010101" pitchFamily="2" charset="-122"/>
                  <a:sym typeface="Arial" panose="020B0604020202020204" pitchFamily="34" charset="0"/>
                </a:rPr>
                <a:t>函数执行某运算次数统计</a:t>
              </a:r>
              <a:endParaRPr lang="zh-CN" altLang="zh-CN" sz="2000" b="1" dirty="0">
                <a:solidFill>
                  <a:srgbClr val="00447C"/>
                </a:solidFill>
                <a:latin typeface="华文中宋" panose="02010600040101010101" pitchFamily="2" charset="-122"/>
                <a:ea typeface="华文中宋" panose="02010600040101010101" pitchFamily="2" charset="-122"/>
              </a:endParaRPr>
            </a:p>
          </p:txBody>
        </p:sp>
      </p:grpSp>
      <p:grpSp>
        <p:nvGrpSpPr>
          <p:cNvPr id="73" name="Group 544"/>
          <p:cNvGrpSpPr/>
          <p:nvPr/>
        </p:nvGrpSpPr>
        <p:grpSpPr bwMode="auto">
          <a:xfrm>
            <a:off x="1884373" y="1255058"/>
            <a:ext cx="7669899" cy="835026"/>
            <a:chOff x="871438" y="3030042"/>
            <a:chExt cx="9786143" cy="835028"/>
          </a:xfrm>
        </p:grpSpPr>
        <p:sp>
          <p:nvSpPr>
            <p:cNvPr id="1048615" name="Rectangle 1215"/>
            <p:cNvSpPr>
              <a:spLocks noChangeArrowheads="1"/>
            </p:cNvSpPr>
            <p:nvPr/>
          </p:nvSpPr>
          <p:spPr bwMode="auto">
            <a:xfrm>
              <a:off x="871438" y="3030043"/>
              <a:ext cx="1303232" cy="835027"/>
            </a:xfrm>
            <a:prstGeom prst="rect">
              <a:avLst/>
            </a:prstGeom>
            <a:solidFill>
              <a:srgbClr val="00447C"/>
            </a:solidFill>
            <a:ln>
              <a:noFill/>
            </a:ln>
            <a:effectLst>
              <a:outerShdw dist="35920" dir="2700135" algn="ctr" rotWithShape="0">
                <a:srgbClr val="EEECE1"/>
              </a:outerShdw>
            </a:effectLst>
          </p:spPr>
          <p:txBody>
            <a:bodyPr lIns="0" tIns="0" rIns="0" bIns="0" anchor="ctr">
              <a:spAutoFit/>
            </a:bodyPr>
            <a:lstStyle>
              <a:lvl1pPr>
                <a:lnSpc>
                  <a:spcPct val="90000"/>
                </a:lnSpc>
                <a:spcBef>
                  <a:spcPts val="900"/>
                </a:spcBef>
                <a:spcAft>
                  <a:spcPts val="15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 "/>
                <a:defRPr sz="32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3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zh-CN" altLang="en-US" sz="1800">
                <a:solidFill>
                  <a:srgbClr val="000000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1048616" name="Rectangle 1217"/>
            <p:cNvSpPr/>
            <p:nvPr/>
          </p:nvSpPr>
          <p:spPr bwMode="auto">
            <a:xfrm>
              <a:off x="2363319" y="3030042"/>
              <a:ext cx="8294262" cy="835026"/>
            </a:xfrm>
            <a:prstGeom prst="rect">
              <a:avLst/>
            </a:prstGeom>
            <a:noFill/>
            <a:ln w="28575">
              <a:solidFill>
                <a:srgbClr val="00447C"/>
              </a:solidFill>
              <a:miter lim="800000"/>
              <a:headEnd/>
              <a:tailEnd/>
            </a:ln>
          </p:spPr>
          <p:txBody>
            <a:bodyPr lIns="0" tIns="0" rIns="0" bIns="0" anchor="ctr">
              <a:spAutoFit/>
            </a:bodyPr>
            <a:lstStyle>
              <a:lvl1pPr>
                <a:lnSpc>
                  <a:spcPct val="90000"/>
                </a:lnSpc>
                <a:spcBef>
                  <a:spcPts val="900"/>
                </a:spcBef>
                <a:spcAft>
                  <a:spcPts val="15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 "/>
                <a:defRPr sz="32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3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zh-CN" altLang="en-US" sz="1800">
                <a:solidFill>
                  <a:srgbClr val="000000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1048617" name="Rectangle 1219"/>
            <p:cNvSpPr>
              <a:spLocks noChangeArrowheads="1"/>
            </p:cNvSpPr>
            <p:nvPr/>
          </p:nvSpPr>
          <p:spPr bwMode="auto">
            <a:xfrm>
              <a:off x="1059164" y="3173446"/>
              <a:ext cx="930683" cy="523220"/>
            </a:xfrm>
            <a:prstGeom prst="rect">
              <a:avLst/>
            </a:prstGeom>
            <a:solidFill>
              <a:srgbClr val="00447C"/>
            </a:solidFill>
            <a:ln>
              <a:noFill/>
            </a:ln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900"/>
                </a:spcBef>
                <a:spcAft>
                  <a:spcPts val="15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 "/>
                <a:defRPr sz="32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3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lang="zh-CN" altLang="en-US" sz="28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一</a:t>
              </a:r>
              <a:endParaRPr lang="zh-CN" altLang="zh-CN" sz="1800" dirty="0">
                <a:solidFill>
                  <a:srgbClr val="000000"/>
                </a:solidFill>
              </a:endParaRPr>
            </a:p>
          </p:txBody>
        </p:sp>
        <p:sp>
          <p:nvSpPr>
            <p:cNvPr id="1048618" name="Rectangle 1221"/>
            <p:cNvSpPr>
              <a:spLocks noChangeArrowheads="1"/>
            </p:cNvSpPr>
            <p:nvPr/>
          </p:nvSpPr>
          <p:spPr bwMode="auto">
            <a:xfrm>
              <a:off x="2363320" y="3240838"/>
              <a:ext cx="8198382" cy="43088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ctr">
              <a:spAutoFit/>
            </a:bodyPr>
            <a:lstStyle>
              <a:lvl1pPr marL="342900" indent="-342900">
                <a:lnSpc>
                  <a:spcPct val="90000"/>
                </a:lnSpc>
                <a:spcBef>
                  <a:spcPts val="900"/>
                </a:spcBef>
                <a:spcAft>
                  <a:spcPts val="15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 "/>
                <a:tabLst>
                  <a:tab pos="8521700" algn="r"/>
                </a:tabLst>
                <a:defRPr sz="32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indent="4572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tabLst>
                  <a:tab pos="8521700" algn="r"/>
                </a:tabLst>
                <a:defRPr sz="13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tabLst>
                  <a:tab pos="8521700" algn="r"/>
                </a:tabLst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tabLst>
                  <a:tab pos="8521700" algn="r"/>
                </a:tabLst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tabLst>
                  <a:tab pos="8521700" algn="r"/>
                </a:tabLst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tabLst>
                  <a:tab pos="8521700" algn="r"/>
                </a:tabLst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tabLst>
                  <a:tab pos="8521700" algn="r"/>
                </a:tabLst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tabLst>
                  <a:tab pos="8521700" algn="r"/>
                </a:tabLst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tabLst>
                  <a:tab pos="8521700" algn="r"/>
                </a:tabLst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lvl="1" indent="0" algn="ctr" eaLnBrk="1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</a:pPr>
              <a:r>
                <a:rPr lang="zh-CN" altLang="en-US" sz="2800" b="1" dirty="0">
                  <a:solidFill>
                    <a:srgbClr val="FF0000"/>
                  </a:solidFill>
                  <a:latin typeface="华文中宋" panose="02010600040101010101" pitchFamily="2" charset="-122"/>
                  <a:ea typeface="华文中宋" panose="02010600040101010101" pitchFamily="2" charset="-122"/>
                  <a:sym typeface="Arial" panose="020B0604020202020204" pitchFamily="34" charset="0"/>
                </a:rPr>
                <a:t>算法 </a:t>
              </a:r>
              <a:r>
                <a:rPr lang="en-US" altLang="zh-CN" sz="2800" b="1" dirty="0">
                  <a:solidFill>
                    <a:srgbClr val="FF0000"/>
                  </a:solidFill>
                  <a:latin typeface="华文中宋" panose="02010600040101010101" pitchFamily="2" charset="-122"/>
                  <a:ea typeface="华文中宋" panose="02010600040101010101" pitchFamily="2" charset="-122"/>
                  <a:sym typeface="Arial" panose="020B0604020202020204" pitchFamily="34" charset="0"/>
                </a:rPr>
                <a:t>—— </a:t>
              </a:r>
              <a:r>
                <a:rPr lang="zh-CN" altLang="en-US" sz="2800" b="1" dirty="0">
                  <a:solidFill>
                    <a:srgbClr val="FF0000"/>
                  </a:solidFill>
                  <a:latin typeface="华文中宋" panose="02010600040101010101" pitchFamily="2" charset="-122"/>
                  <a:ea typeface="华文中宋" panose="02010600040101010101" pitchFamily="2" charset="-122"/>
                  <a:sym typeface="Arial" panose="020B0604020202020204" pitchFamily="34" charset="0"/>
                </a:rPr>
                <a:t>人类智慧之光</a:t>
              </a:r>
              <a:endParaRPr lang="zh-CN" altLang="zh-CN" sz="2000" b="1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endParaRPr>
            </a:p>
          </p:txBody>
        </p:sp>
      </p:grpSp>
      <p:grpSp>
        <p:nvGrpSpPr>
          <p:cNvPr id="75" name="Group 548"/>
          <p:cNvGrpSpPr/>
          <p:nvPr/>
        </p:nvGrpSpPr>
        <p:grpSpPr bwMode="auto">
          <a:xfrm>
            <a:off x="1884373" y="2235725"/>
            <a:ext cx="7669899" cy="835025"/>
            <a:chOff x="871438" y="4650891"/>
            <a:chExt cx="9786143" cy="835025"/>
          </a:xfrm>
        </p:grpSpPr>
        <p:sp>
          <p:nvSpPr>
            <p:cNvPr id="1048623" name="Rectangle 1231"/>
            <p:cNvSpPr>
              <a:spLocks noChangeArrowheads="1"/>
            </p:cNvSpPr>
            <p:nvPr/>
          </p:nvSpPr>
          <p:spPr bwMode="auto">
            <a:xfrm>
              <a:off x="871438" y="4650891"/>
              <a:ext cx="1303232" cy="835025"/>
            </a:xfrm>
            <a:prstGeom prst="rect">
              <a:avLst/>
            </a:prstGeom>
            <a:solidFill>
              <a:srgbClr val="00447C"/>
            </a:solidFill>
            <a:ln>
              <a:noFill/>
            </a:ln>
            <a:effectLst>
              <a:outerShdw dist="35920" dir="2700135" algn="ctr" rotWithShape="0">
                <a:srgbClr val="EEECE1"/>
              </a:outerShdw>
            </a:effectLst>
          </p:spPr>
          <p:txBody>
            <a:bodyPr lIns="0" tIns="0" rIns="0" bIns="0" anchor="ctr">
              <a:spAutoFit/>
            </a:bodyPr>
            <a:lstStyle>
              <a:lvl1pPr>
                <a:lnSpc>
                  <a:spcPct val="90000"/>
                </a:lnSpc>
                <a:spcBef>
                  <a:spcPts val="900"/>
                </a:spcBef>
                <a:spcAft>
                  <a:spcPts val="15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 "/>
                <a:defRPr sz="32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3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zh-CN" altLang="en-US" sz="1800">
                <a:solidFill>
                  <a:srgbClr val="000000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1048624" name="Rectangle 1233"/>
            <p:cNvSpPr/>
            <p:nvPr/>
          </p:nvSpPr>
          <p:spPr bwMode="auto">
            <a:xfrm>
              <a:off x="2363319" y="4650891"/>
              <a:ext cx="8294262" cy="835025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447C"/>
              </a:solidFill>
              <a:miter lim="800000"/>
              <a:headEnd/>
              <a:tailEnd/>
            </a:ln>
          </p:spPr>
          <p:txBody>
            <a:bodyPr lIns="0" tIns="0" rIns="0" bIns="0" anchor="ctr">
              <a:spAutoFit/>
            </a:bodyPr>
            <a:lstStyle>
              <a:lvl1pPr>
                <a:lnSpc>
                  <a:spcPct val="90000"/>
                </a:lnSpc>
                <a:spcBef>
                  <a:spcPts val="900"/>
                </a:spcBef>
                <a:spcAft>
                  <a:spcPts val="15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 "/>
                <a:defRPr sz="32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3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zh-CN" altLang="en-US" sz="1800">
                <a:solidFill>
                  <a:srgbClr val="000000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1048625" name="Rectangle 1235"/>
            <p:cNvSpPr>
              <a:spLocks noChangeArrowheads="1"/>
            </p:cNvSpPr>
            <p:nvPr/>
          </p:nvSpPr>
          <p:spPr bwMode="auto">
            <a:xfrm>
              <a:off x="1059164" y="4794297"/>
              <a:ext cx="930683" cy="523220"/>
            </a:xfrm>
            <a:prstGeom prst="rect">
              <a:avLst/>
            </a:prstGeom>
            <a:solidFill>
              <a:srgbClr val="00447C"/>
            </a:solidFill>
            <a:ln>
              <a:noFill/>
            </a:ln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900"/>
                </a:spcBef>
                <a:spcAft>
                  <a:spcPts val="15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 "/>
                <a:defRPr sz="32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3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lang="zh-CN" altLang="en-US" sz="28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二</a:t>
              </a:r>
              <a:endParaRPr lang="zh-CN" altLang="zh-CN" sz="1800" dirty="0">
                <a:solidFill>
                  <a:srgbClr val="000000"/>
                </a:solidFill>
              </a:endParaRPr>
            </a:p>
          </p:txBody>
        </p:sp>
        <p:sp>
          <p:nvSpPr>
            <p:cNvPr id="1048626" name="Rectangle 1237"/>
            <p:cNvSpPr>
              <a:spLocks noChangeArrowheads="1"/>
            </p:cNvSpPr>
            <p:nvPr/>
          </p:nvSpPr>
          <p:spPr bwMode="auto">
            <a:xfrm>
              <a:off x="2363151" y="4806508"/>
              <a:ext cx="8202392" cy="430887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>
              <a:spAutoFit/>
            </a:bodyPr>
            <a:lstStyle>
              <a:lvl1pPr marL="342900" indent="-342900">
                <a:lnSpc>
                  <a:spcPct val="90000"/>
                </a:lnSpc>
                <a:spcBef>
                  <a:spcPts val="900"/>
                </a:spcBef>
                <a:spcAft>
                  <a:spcPts val="15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 "/>
                <a:tabLst>
                  <a:tab pos="8521700" algn="r"/>
                </a:tabLst>
                <a:defRPr sz="32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1905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tabLst>
                  <a:tab pos="8521700" algn="r"/>
                </a:tabLst>
                <a:defRPr sz="13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tabLst>
                  <a:tab pos="8521700" algn="r"/>
                </a:tabLst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tabLst>
                  <a:tab pos="8521700" algn="r"/>
                </a:tabLst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tabLst>
                  <a:tab pos="8521700" algn="r"/>
                </a:tabLst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tabLst>
                  <a:tab pos="8521700" algn="r"/>
                </a:tabLst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tabLst>
                  <a:tab pos="8521700" algn="r"/>
                </a:tabLst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tabLst>
                  <a:tab pos="8521700" algn="r"/>
                </a:tabLst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tabLst>
                  <a:tab pos="8521700" algn="r"/>
                </a:tabLst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lvl="1" algn="ctr" eaLnBrk="1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FontTx/>
                <a:buNone/>
              </a:pPr>
              <a:r>
                <a:rPr lang="zh-CN" altLang="en-US" sz="2800" b="1" dirty="0">
                  <a:solidFill>
                    <a:srgbClr val="00447C"/>
                  </a:solidFill>
                  <a:latin typeface="华文中宋" panose="02010600040101010101" pitchFamily="2" charset="-122"/>
                  <a:ea typeface="华文中宋" panose="02010600040101010101" pitchFamily="2" charset="-122"/>
                  <a:sym typeface="Arial" panose="020B0604020202020204" pitchFamily="34" charset="0"/>
                </a:rPr>
                <a:t>代码段执行时间测定方法</a:t>
              </a:r>
              <a:endParaRPr lang="zh-CN" altLang="zh-CN" sz="2000" b="1" dirty="0">
                <a:solidFill>
                  <a:srgbClr val="00447C"/>
                </a:solidFill>
                <a:latin typeface="华文中宋" panose="02010600040101010101" pitchFamily="2" charset="-122"/>
                <a:ea typeface="华文中宋" panose="02010600040101010101" pitchFamily="2" charset="-122"/>
              </a:endParaRPr>
            </a:p>
          </p:txBody>
        </p:sp>
      </p:grpSp>
      <p:sp>
        <p:nvSpPr>
          <p:cNvPr id="1048628" name="矩形 1"/>
          <p:cNvSpPr>
            <a:spLocks noChangeArrowheads="1"/>
          </p:cNvSpPr>
          <p:nvPr/>
        </p:nvSpPr>
        <p:spPr bwMode="auto">
          <a:xfrm>
            <a:off x="100013" y="153988"/>
            <a:ext cx="585787" cy="9286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/>
          <a:lstStyle>
            <a:lvl1pPr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282825" indent="31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740025" indent="31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197225" indent="31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654425" indent="31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2</a:t>
            </a:fld>
            <a:endParaRPr lang="zh-CN" altLang="en-US" dirty="0"/>
          </a:p>
        </p:txBody>
      </p:sp>
      <p:grpSp>
        <p:nvGrpSpPr>
          <p:cNvPr id="26" name="Group 542"/>
          <p:cNvGrpSpPr/>
          <p:nvPr/>
        </p:nvGrpSpPr>
        <p:grpSpPr bwMode="auto">
          <a:xfrm>
            <a:off x="1884373" y="4197057"/>
            <a:ext cx="7669899" cy="835025"/>
            <a:chOff x="871438" y="4650891"/>
            <a:chExt cx="9786143" cy="835025"/>
          </a:xfrm>
        </p:grpSpPr>
        <p:sp>
          <p:nvSpPr>
            <p:cNvPr id="27" name="Rectangle 1207"/>
            <p:cNvSpPr>
              <a:spLocks noChangeArrowheads="1"/>
            </p:cNvSpPr>
            <p:nvPr/>
          </p:nvSpPr>
          <p:spPr bwMode="auto">
            <a:xfrm>
              <a:off x="871438" y="4650891"/>
              <a:ext cx="1303232" cy="835025"/>
            </a:xfrm>
            <a:prstGeom prst="rect">
              <a:avLst/>
            </a:prstGeom>
            <a:solidFill>
              <a:srgbClr val="00447C"/>
            </a:solidFill>
            <a:ln>
              <a:noFill/>
            </a:ln>
            <a:effectLst>
              <a:outerShdw dist="35920" dir="2700135" algn="ctr" rotWithShape="0">
                <a:srgbClr val="EEECE1"/>
              </a:outerShdw>
            </a:effectLst>
          </p:spPr>
          <p:txBody>
            <a:bodyPr lIns="0" tIns="0" rIns="0" bIns="0" anchor="ctr">
              <a:spAutoFit/>
            </a:bodyPr>
            <a:lstStyle>
              <a:lvl1pPr>
                <a:lnSpc>
                  <a:spcPct val="90000"/>
                </a:lnSpc>
                <a:spcBef>
                  <a:spcPts val="900"/>
                </a:spcBef>
                <a:spcAft>
                  <a:spcPts val="15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 "/>
                <a:defRPr sz="32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3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zh-CN" altLang="en-US" sz="1800">
                <a:solidFill>
                  <a:srgbClr val="000000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28" name="Rectangle 1209"/>
            <p:cNvSpPr/>
            <p:nvPr/>
          </p:nvSpPr>
          <p:spPr bwMode="auto">
            <a:xfrm>
              <a:off x="2363319" y="4650891"/>
              <a:ext cx="8294262" cy="835025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447C"/>
              </a:solidFill>
              <a:miter lim="800000"/>
              <a:headEnd/>
              <a:tailEnd/>
            </a:ln>
          </p:spPr>
          <p:txBody>
            <a:bodyPr lIns="0" tIns="0" rIns="0" bIns="0" anchor="ctr">
              <a:spAutoFit/>
            </a:bodyPr>
            <a:lstStyle>
              <a:lvl1pPr>
                <a:lnSpc>
                  <a:spcPct val="90000"/>
                </a:lnSpc>
                <a:spcBef>
                  <a:spcPts val="900"/>
                </a:spcBef>
                <a:spcAft>
                  <a:spcPts val="15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 "/>
                <a:defRPr sz="32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3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zh-CN" altLang="en-US" sz="1800">
                <a:solidFill>
                  <a:srgbClr val="000000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29" name="Rectangle 1211"/>
            <p:cNvSpPr>
              <a:spLocks noChangeArrowheads="1"/>
            </p:cNvSpPr>
            <p:nvPr/>
          </p:nvSpPr>
          <p:spPr bwMode="auto">
            <a:xfrm>
              <a:off x="1059164" y="4794297"/>
              <a:ext cx="930683" cy="523220"/>
            </a:xfrm>
            <a:prstGeom prst="rect">
              <a:avLst/>
            </a:prstGeom>
            <a:solidFill>
              <a:srgbClr val="00447C"/>
            </a:solidFill>
            <a:ln>
              <a:noFill/>
            </a:ln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900"/>
                </a:spcBef>
                <a:spcAft>
                  <a:spcPts val="15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 "/>
                <a:defRPr sz="32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3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lang="zh-CN" altLang="en-US" sz="28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四</a:t>
              </a:r>
              <a:endParaRPr lang="zh-CN" altLang="zh-CN" sz="1800" dirty="0">
                <a:solidFill>
                  <a:srgbClr val="000000"/>
                </a:solidFill>
              </a:endParaRPr>
            </a:p>
          </p:txBody>
        </p:sp>
        <p:sp>
          <p:nvSpPr>
            <p:cNvPr id="30" name="Rectangle 1213"/>
            <p:cNvSpPr>
              <a:spLocks noChangeArrowheads="1"/>
            </p:cNvSpPr>
            <p:nvPr/>
          </p:nvSpPr>
          <p:spPr bwMode="auto">
            <a:xfrm>
              <a:off x="2363151" y="4806508"/>
              <a:ext cx="8202392" cy="430887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>
              <a:spAutoFit/>
            </a:bodyPr>
            <a:lstStyle>
              <a:lvl1pPr marL="342900" indent="-342900">
                <a:lnSpc>
                  <a:spcPct val="90000"/>
                </a:lnSpc>
                <a:spcBef>
                  <a:spcPts val="900"/>
                </a:spcBef>
                <a:spcAft>
                  <a:spcPts val="15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 "/>
                <a:tabLst>
                  <a:tab pos="8521700" algn="r"/>
                </a:tabLst>
                <a:defRPr sz="32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1905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tabLst>
                  <a:tab pos="8521700" algn="r"/>
                </a:tabLst>
                <a:defRPr sz="13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tabLst>
                  <a:tab pos="8521700" algn="r"/>
                </a:tabLst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tabLst>
                  <a:tab pos="8521700" algn="r"/>
                </a:tabLst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tabLst>
                  <a:tab pos="8521700" algn="r"/>
                </a:tabLst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tabLst>
                  <a:tab pos="8521700" algn="r"/>
                </a:tabLst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tabLst>
                  <a:tab pos="8521700" algn="r"/>
                </a:tabLst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tabLst>
                  <a:tab pos="8521700" algn="r"/>
                </a:tabLst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tabLst>
                  <a:tab pos="8521700" algn="r"/>
                </a:tabLst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lvl="1" algn="ctr" eaLnBrk="1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FontTx/>
                <a:buNone/>
              </a:pPr>
              <a:r>
                <a:rPr lang="zh-CN" altLang="en-US" sz="2800" b="1" dirty="0">
                  <a:solidFill>
                    <a:srgbClr val="00447C"/>
                  </a:solidFill>
                  <a:latin typeface="华文中宋" panose="02010600040101010101" pitchFamily="2" charset="-122"/>
                  <a:ea typeface="华文中宋" panose="02010600040101010101" pitchFamily="2" charset="-122"/>
                  <a:sym typeface="Arial" panose="020B0604020202020204" pitchFamily="34" charset="0"/>
                </a:rPr>
                <a:t>操作系统标准</a:t>
              </a:r>
              <a:r>
                <a:rPr lang="en-US" altLang="zh-CN" sz="2400" b="1" dirty="0">
                  <a:solidFill>
                    <a:srgbClr val="00447C"/>
                  </a:solidFill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I/O</a:t>
              </a:r>
              <a:r>
                <a:rPr lang="zh-CN" altLang="en-US" sz="2800" b="1" dirty="0">
                  <a:solidFill>
                    <a:srgbClr val="00447C"/>
                  </a:solidFill>
                  <a:latin typeface="华文中宋" panose="02010600040101010101" pitchFamily="2" charset="-122"/>
                  <a:ea typeface="华文中宋" panose="02010600040101010101" pitchFamily="2" charset="-122"/>
                  <a:sym typeface="Arial" panose="020B0604020202020204" pitchFamily="34" charset="0"/>
                </a:rPr>
                <a:t>重新定向</a:t>
              </a:r>
              <a:endParaRPr lang="zh-CN" altLang="zh-CN" sz="2000" b="1" dirty="0">
                <a:solidFill>
                  <a:srgbClr val="00447C"/>
                </a:solidFill>
                <a:latin typeface="华文中宋" panose="02010600040101010101" pitchFamily="2" charset="-122"/>
                <a:ea typeface="华文中宋" panose="02010600040101010101" pitchFamily="2" charset="-122"/>
              </a:endParaRPr>
            </a:p>
          </p:txBody>
        </p:sp>
      </p:grpSp>
      <p:grpSp>
        <p:nvGrpSpPr>
          <p:cNvPr id="25" name="Group 542">
            <a:extLst>
              <a:ext uri="{FF2B5EF4-FFF2-40B4-BE49-F238E27FC236}">
                <a16:creationId xmlns:a16="http://schemas.microsoft.com/office/drawing/2014/main" id="{0346D523-E3AF-45E0-BD41-EE6F8DC9BC77}"/>
              </a:ext>
            </a:extLst>
          </p:cNvPr>
          <p:cNvGrpSpPr/>
          <p:nvPr/>
        </p:nvGrpSpPr>
        <p:grpSpPr bwMode="auto">
          <a:xfrm>
            <a:off x="1884373" y="5177722"/>
            <a:ext cx="7669899" cy="835025"/>
            <a:chOff x="871438" y="4650891"/>
            <a:chExt cx="9786143" cy="835025"/>
          </a:xfrm>
        </p:grpSpPr>
        <p:sp>
          <p:nvSpPr>
            <p:cNvPr id="31" name="Rectangle 1207">
              <a:extLst>
                <a:ext uri="{FF2B5EF4-FFF2-40B4-BE49-F238E27FC236}">
                  <a16:creationId xmlns:a16="http://schemas.microsoft.com/office/drawing/2014/main" id="{CAA1BC42-D7A9-47B4-BA3E-CC3F281C73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1438" y="4650891"/>
              <a:ext cx="1303232" cy="835025"/>
            </a:xfrm>
            <a:prstGeom prst="rect">
              <a:avLst/>
            </a:prstGeom>
            <a:solidFill>
              <a:srgbClr val="00447C"/>
            </a:solidFill>
            <a:ln>
              <a:noFill/>
            </a:ln>
            <a:effectLst>
              <a:outerShdw dist="35920" dir="2700135" algn="ctr" rotWithShape="0">
                <a:srgbClr val="EEECE1"/>
              </a:outerShdw>
            </a:effectLst>
          </p:spPr>
          <p:txBody>
            <a:bodyPr lIns="0" tIns="0" rIns="0" bIns="0" anchor="ctr">
              <a:spAutoFit/>
            </a:bodyPr>
            <a:lstStyle>
              <a:lvl1pPr>
                <a:lnSpc>
                  <a:spcPct val="90000"/>
                </a:lnSpc>
                <a:spcBef>
                  <a:spcPts val="900"/>
                </a:spcBef>
                <a:spcAft>
                  <a:spcPts val="15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 "/>
                <a:defRPr sz="32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3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zh-CN" altLang="en-US" sz="1800">
                <a:solidFill>
                  <a:srgbClr val="000000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32" name="Rectangle 1209">
              <a:extLst>
                <a:ext uri="{FF2B5EF4-FFF2-40B4-BE49-F238E27FC236}">
                  <a16:creationId xmlns:a16="http://schemas.microsoft.com/office/drawing/2014/main" id="{B02E8C62-5EB1-456A-99F2-BA7CEC6D3F61}"/>
                </a:ext>
              </a:extLst>
            </p:cNvPr>
            <p:cNvSpPr/>
            <p:nvPr/>
          </p:nvSpPr>
          <p:spPr bwMode="auto">
            <a:xfrm>
              <a:off x="2363319" y="4650891"/>
              <a:ext cx="8294262" cy="835025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447C"/>
              </a:solidFill>
              <a:miter lim="800000"/>
              <a:headEnd/>
              <a:tailEnd/>
            </a:ln>
          </p:spPr>
          <p:txBody>
            <a:bodyPr lIns="0" tIns="0" rIns="0" bIns="0" anchor="ctr">
              <a:spAutoFit/>
            </a:bodyPr>
            <a:lstStyle>
              <a:lvl1pPr>
                <a:lnSpc>
                  <a:spcPct val="90000"/>
                </a:lnSpc>
                <a:spcBef>
                  <a:spcPts val="900"/>
                </a:spcBef>
                <a:spcAft>
                  <a:spcPts val="15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 "/>
                <a:defRPr sz="32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3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zh-CN" altLang="en-US" sz="1800">
                <a:solidFill>
                  <a:srgbClr val="000000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33" name="Rectangle 1211">
              <a:extLst>
                <a:ext uri="{FF2B5EF4-FFF2-40B4-BE49-F238E27FC236}">
                  <a16:creationId xmlns:a16="http://schemas.microsoft.com/office/drawing/2014/main" id="{F7330399-FAC8-406A-A08B-72460AED3E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9163" y="4794297"/>
              <a:ext cx="930683" cy="523220"/>
            </a:xfrm>
            <a:prstGeom prst="rect">
              <a:avLst/>
            </a:prstGeom>
            <a:solidFill>
              <a:srgbClr val="00447C"/>
            </a:solidFill>
            <a:ln>
              <a:noFill/>
            </a:ln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900"/>
                </a:spcBef>
                <a:spcAft>
                  <a:spcPts val="15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 "/>
                <a:defRPr sz="32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3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lang="zh-CN" altLang="en-US" sz="28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五</a:t>
              </a:r>
              <a:endParaRPr lang="zh-CN" altLang="zh-CN" sz="1800" dirty="0">
                <a:solidFill>
                  <a:srgbClr val="000000"/>
                </a:solidFill>
              </a:endParaRPr>
            </a:p>
          </p:txBody>
        </p:sp>
        <p:sp>
          <p:nvSpPr>
            <p:cNvPr id="34" name="Rectangle 1213">
              <a:extLst>
                <a:ext uri="{FF2B5EF4-FFF2-40B4-BE49-F238E27FC236}">
                  <a16:creationId xmlns:a16="http://schemas.microsoft.com/office/drawing/2014/main" id="{4A6EC3B6-D313-48AB-B183-6824C28037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3151" y="4806508"/>
              <a:ext cx="8202392" cy="430887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>
              <a:spAutoFit/>
            </a:bodyPr>
            <a:lstStyle>
              <a:lvl1pPr marL="342900" indent="-342900">
                <a:lnSpc>
                  <a:spcPct val="90000"/>
                </a:lnSpc>
                <a:spcBef>
                  <a:spcPts val="900"/>
                </a:spcBef>
                <a:spcAft>
                  <a:spcPts val="15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 "/>
                <a:tabLst>
                  <a:tab pos="8521700" algn="r"/>
                </a:tabLst>
                <a:defRPr sz="32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1905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tabLst>
                  <a:tab pos="8521700" algn="r"/>
                </a:tabLst>
                <a:defRPr sz="13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tabLst>
                  <a:tab pos="8521700" algn="r"/>
                </a:tabLst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tabLst>
                  <a:tab pos="8521700" algn="r"/>
                </a:tabLst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tabLst>
                  <a:tab pos="8521700" algn="r"/>
                </a:tabLst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tabLst>
                  <a:tab pos="8521700" algn="r"/>
                </a:tabLst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tabLst>
                  <a:tab pos="8521700" algn="r"/>
                </a:tabLst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tabLst>
                  <a:tab pos="8521700" algn="r"/>
                </a:tabLst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tabLst>
                  <a:tab pos="8521700" algn="r"/>
                </a:tabLst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lvl="1" algn="ctr" eaLnBrk="1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FontTx/>
                <a:buNone/>
              </a:pPr>
              <a:r>
                <a:rPr lang="zh-CN" altLang="en-US" sz="2800" b="1" dirty="0">
                  <a:solidFill>
                    <a:srgbClr val="00447C"/>
                  </a:solidFill>
                  <a:latin typeface="华文中宋" panose="02010600040101010101" pitchFamily="2" charset="-122"/>
                  <a:ea typeface="华文中宋" panose="02010600040101010101" pitchFamily="2" charset="-122"/>
                  <a:sym typeface="Arial" panose="020B0604020202020204" pitchFamily="34" charset="0"/>
                </a:rPr>
                <a:t>排序算法测试数据及分析</a:t>
              </a:r>
              <a:endParaRPr lang="zh-CN" altLang="zh-CN" sz="2000" b="1" dirty="0">
                <a:solidFill>
                  <a:srgbClr val="00447C"/>
                </a:solidFill>
                <a:latin typeface="华文中宋" panose="02010600040101010101" pitchFamily="2" charset="-122"/>
                <a:ea typeface="华文中宋" panose="0201060004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35436161"/>
      </p:ext>
    </p:extLst>
  </p:cSld>
  <p:clrMapOvr>
    <a:masterClrMapping/>
  </p:clrMapOvr>
  <p:transition advClick="0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91C2BD-1689-4FD0-9C0A-0CFE92FAD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D8733E-052F-45D1-8490-2C73512EE9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6CCF743-1577-448F-A750-7A458D419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20</a:t>
            </a:fld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DF45BD5-66E9-4E4E-B6A3-60C33D124D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269" y="0"/>
            <a:ext cx="10793462" cy="685800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DBF4D649-CD0C-4E5E-99BA-F26A252DB487}"/>
              </a:ext>
            </a:extLst>
          </p:cNvPr>
          <p:cNvSpPr/>
          <p:nvPr/>
        </p:nvSpPr>
        <p:spPr>
          <a:xfrm>
            <a:off x="7129666" y="878012"/>
            <a:ext cx="8803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⑤</a:t>
            </a:r>
            <a:endParaRPr lang="zh-CN" alt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935324938"/>
      </p:ext>
    </p:extLst>
  </p:cSld>
  <p:clrMapOvr>
    <a:masterClrMapping/>
  </p:clrMapOvr>
  <p:transition advClick="0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5A3BCB-57A8-473D-B292-64DAF60DB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A79BE04-377B-4E27-9B71-274BDCF80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21</a:t>
            </a:fld>
            <a:endParaRPr lang="zh-CN" altLang="en-US" dirty="0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E5DBD433-93A1-4743-90AE-4DFA8664AA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A94DFDC-B0C0-4799-98C7-5EC2011FF6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036" y="0"/>
            <a:ext cx="10787927" cy="6858000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4CC1259F-DAA7-47D3-9312-2B12A143ED7E}"/>
              </a:ext>
            </a:extLst>
          </p:cNvPr>
          <p:cNvSpPr/>
          <p:nvPr/>
        </p:nvSpPr>
        <p:spPr>
          <a:xfrm>
            <a:off x="8868138" y="2505670"/>
            <a:ext cx="8803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⑥</a:t>
            </a:r>
            <a:endParaRPr lang="zh-CN" alt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071880037"/>
      </p:ext>
    </p:extLst>
  </p:cSld>
  <p:clrMapOvr>
    <a:masterClrMapping/>
  </p:clrMapOvr>
  <p:transition advClick="0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7CA824-F522-4320-8B6B-4504C1FC2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70C0"/>
                </a:solidFill>
              </a:rPr>
              <a:t>测试数据及其分析</a:t>
            </a:r>
            <a:r>
              <a:rPr lang="en-US" altLang="zh-CN" dirty="0">
                <a:solidFill>
                  <a:srgbClr val="0070C0"/>
                </a:solidFill>
              </a:rPr>
              <a:t>——</a:t>
            </a:r>
            <a:r>
              <a:rPr lang="zh-CN" altLang="en-US" dirty="0">
                <a:solidFill>
                  <a:srgbClr val="0070C0"/>
                </a:solidFill>
              </a:rPr>
              <a:t>基本的</a:t>
            </a:r>
            <a:r>
              <a:rPr lang="en-US" altLang="zh-CN" dirty="0">
                <a:solidFill>
                  <a:srgbClr val="0070C0"/>
                </a:solidFill>
              </a:rPr>
              <a:t>3</a:t>
            </a:r>
            <a:r>
              <a:rPr lang="zh-CN" altLang="en-US" dirty="0">
                <a:solidFill>
                  <a:srgbClr val="0070C0"/>
                </a:solidFill>
              </a:rPr>
              <a:t>种排序算法 </a:t>
            </a:r>
            <a:r>
              <a:rPr lang="en-US" altLang="zh-CN" dirty="0">
                <a:solidFill>
                  <a:srgbClr val="0070C0"/>
                </a:solidFill>
              </a:rPr>
              <a:t>Sorts.exe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174F422-E936-4598-B06D-00F99C18D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22</a:t>
            </a:fld>
            <a:endParaRPr lang="zh-CN" altLang="en-US" dirty="0"/>
          </a:p>
        </p:txBody>
      </p:sp>
      <p:sp>
        <p:nvSpPr>
          <p:cNvPr id="17" name="内容占位符 16">
            <a:extLst>
              <a:ext uri="{FF2B5EF4-FFF2-40B4-BE49-F238E27FC236}">
                <a16:creationId xmlns:a16="http://schemas.microsoft.com/office/drawing/2014/main" id="{1BC66038-47BD-4DF0-9D81-544A03EBB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所生成的图、表可用于小论文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当然，要生成其他图表，需要先将相关数据收集到类似左侧的区域中。</a:t>
            </a:r>
          </a:p>
        </p:txBody>
      </p:sp>
      <p:graphicFrame>
        <p:nvGraphicFramePr>
          <p:cNvPr id="19" name="对象 18">
            <a:extLst>
              <a:ext uri="{FF2B5EF4-FFF2-40B4-BE49-F238E27FC236}">
                <a16:creationId xmlns:a16="http://schemas.microsoft.com/office/drawing/2014/main" id="{54FE17CC-6A5E-4FC6-8E83-84EB24E0538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8968839"/>
              </p:ext>
            </p:extLst>
          </p:nvPr>
        </p:nvGraphicFramePr>
        <p:xfrm>
          <a:off x="473149" y="2214748"/>
          <a:ext cx="5148423" cy="2805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2595436" imgH="1414561" progId="Excel.Sheet.12">
                  <p:embed/>
                </p:oleObj>
              </mc:Choice>
              <mc:Fallback>
                <p:oleObj name="Worksheet" r:id="rId3" imgW="2595436" imgH="1414561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73149" y="2214748"/>
                        <a:ext cx="5148423" cy="28056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" name="图片 19">
            <a:extLst>
              <a:ext uri="{FF2B5EF4-FFF2-40B4-BE49-F238E27FC236}">
                <a16:creationId xmlns:a16="http://schemas.microsoft.com/office/drawing/2014/main" id="{8B47EC32-BA4E-4FAE-8682-B5740DC0D5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03725" y="1987826"/>
            <a:ext cx="5299662" cy="3185436"/>
          </a:xfrm>
          <a:prstGeom prst="rect">
            <a:avLst/>
          </a:prstGeom>
        </p:spPr>
      </p:pic>
      <p:sp>
        <p:nvSpPr>
          <p:cNvPr id="21" name="矩形 20">
            <a:extLst>
              <a:ext uri="{FF2B5EF4-FFF2-40B4-BE49-F238E27FC236}">
                <a16:creationId xmlns:a16="http://schemas.microsoft.com/office/drawing/2014/main" id="{0F7100D4-A851-44D4-BE30-C3E2C18FCEBC}"/>
              </a:ext>
            </a:extLst>
          </p:cNvPr>
          <p:cNvSpPr/>
          <p:nvPr/>
        </p:nvSpPr>
        <p:spPr>
          <a:xfrm>
            <a:off x="2467338" y="3275214"/>
            <a:ext cx="8803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⑦</a:t>
            </a:r>
            <a:endParaRPr lang="zh-CN" alt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E150DB11-B67A-496E-ABFB-D359FBCDEFC0}"/>
              </a:ext>
            </a:extLst>
          </p:cNvPr>
          <p:cNvSpPr/>
          <p:nvPr/>
        </p:nvSpPr>
        <p:spPr>
          <a:xfrm>
            <a:off x="7673187" y="3275214"/>
            <a:ext cx="8803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⑧</a:t>
            </a:r>
            <a:endParaRPr lang="zh-CN" alt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531607619"/>
      </p:ext>
    </p:extLst>
  </p:cSld>
  <p:clrMapOvr>
    <a:masterClrMapping/>
  </p:clrMapOvr>
  <p:transition advClick="0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7C65154E-496B-4AE1-971E-F9794457B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23</a:t>
            </a:fld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E70F66C2-A50C-47C1-B36B-9D69FF20B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3639B1B-3E46-4867-B320-AC950E522B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F47168F-FBD9-4575-9079-586FBA7595F1}"/>
              </a:ext>
            </a:extLst>
          </p:cNvPr>
          <p:cNvSpPr/>
          <p:nvPr/>
        </p:nvSpPr>
        <p:spPr>
          <a:xfrm>
            <a:off x="2616200" y="2586182"/>
            <a:ext cx="6255808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88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Thanks</a:t>
            </a:r>
            <a:r>
              <a:rPr lang="zh-CN" altLang="en-US" sz="88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！</a:t>
            </a:r>
          </a:p>
        </p:txBody>
      </p:sp>
    </p:spTree>
    <p:extLst>
      <p:ext uri="{BB962C8B-B14F-4D97-AF65-F5344CB8AC3E}">
        <p14:creationId xmlns:p14="http://schemas.microsoft.com/office/powerpoint/2010/main" val="3156671138"/>
      </p:ext>
    </p:extLst>
  </p:cSld>
  <p:clrMapOvr>
    <a:masterClrMapping/>
  </p:clrMapOvr>
  <p:transition advClick="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D88DFD7-51A8-46B3-807D-0DC797F5B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3</a:t>
            </a:fld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090DFABE-79E7-4209-A47C-4AAAA5779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算法概述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67EC77D-07B6-4C5B-A556-B757CDA711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9460" y="1222375"/>
            <a:ext cx="10302950" cy="4775200"/>
          </a:xfrm>
        </p:spPr>
        <p:txBody>
          <a:bodyPr/>
          <a:lstStyle/>
          <a:p>
            <a:r>
              <a:rPr lang="zh-CN" altLang="en-US" dirty="0"/>
              <a:t>算法是一组明确步骤的</a:t>
            </a:r>
            <a:r>
              <a:rPr lang="zh-CN" altLang="en-US" dirty="0">
                <a:solidFill>
                  <a:srgbClr val="0000FF"/>
                </a:solidFill>
              </a:rPr>
              <a:t>有序</a:t>
            </a:r>
            <a:r>
              <a:rPr lang="zh-CN" altLang="en-US" dirty="0"/>
              <a:t>集合，它产生结果并在</a:t>
            </a:r>
            <a:r>
              <a:rPr lang="zh-CN" altLang="en-US" dirty="0">
                <a:solidFill>
                  <a:srgbClr val="0000FF"/>
                </a:solidFill>
              </a:rPr>
              <a:t>有限</a:t>
            </a:r>
            <a:r>
              <a:rPr lang="zh-CN" altLang="en-US" dirty="0"/>
              <a:t>时间内终止。</a:t>
            </a:r>
          </a:p>
          <a:p>
            <a:r>
              <a:rPr lang="zh-CN" altLang="en-US" dirty="0"/>
              <a:t>算法学是计算机科学最重要的内容。有的计算机学者甚至认为“计算机科学就是算法的科学”。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算法学的主要内容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设计</a:t>
            </a:r>
            <a:r>
              <a:rPr lang="en-US" altLang="zh-CN" dirty="0"/>
              <a:t> —— </a:t>
            </a:r>
            <a:r>
              <a:rPr lang="zh-CN" altLang="en-US" dirty="0"/>
              <a:t>创造算法的过程和研究有代表性的、好的创作策略；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验证 </a:t>
            </a:r>
            <a:r>
              <a:rPr lang="en-US" altLang="zh-CN" dirty="0"/>
              <a:t>—— </a:t>
            </a:r>
            <a:r>
              <a:rPr lang="zh-CN" altLang="en-US" dirty="0"/>
              <a:t>证明算法的正确性，即证明它满足欲求解问题的要求；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分析 </a:t>
            </a:r>
            <a:r>
              <a:rPr lang="en-US" altLang="zh-CN" dirty="0"/>
              <a:t>—— </a:t>
            </a:r>
            <a:r>
              <a:rPr lang="zh-CN" altLang="en-US" dirty="0"/>
              <a:t>指对算法效率的确定，如时间、空间复杂度。</a:t>
            </a:r>
          </a:p>
        </p:txBody>
      </p:sp>
    </p:spTree>
    <p:extLst>
      <p:ext uri="{BB962C8B-B14F-4D97-AF65-F5344CB8AC3E}">
        <p14:creationId xmlns:p14="http://schemas.microsoft.com/office/powerpoint/2010/main" val="1547886351"/>
      </p:ext>
    </p:extLst>
  </p:cSld>
  <p:clrMapOvr>
    <a:masterClrMapping/>
  </p:clrMapOvr>
  <p:transition advClick="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D1AE55B-D615-490A-81A1-FA9E104B4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4</a:t>
            </a:fld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98CC53D4-63B8-48F0-99FD-B589B1636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算法重在设计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8097FE48-FC3A-45E7-B80C-4BBD6F79792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例如：计算</a:t>
                </a:r>
                <a:r>
                  <a:rPr lang="zh-CN" altLang="en-US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 </a:t>
                </a:r>
                <a:r>
                  <a:rPr lang="zh-CN" altLang="en-US" dirty="0"/>
                  <a:t>阶行列式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共有</a:t>
                </a:r>
                <a:r>
                  <a:rPr lang="en-US" altLang="zh-CN" dirty="0"/>
                  <a:t>n</a:t>
                </a:r>
                <a:r>
                  <a:rPr lang="zh-CN" altLang="en-US" dirty="0"/>
                  <a:t>！项，每项由</a:t>
                </a:r>
                <a:r>
                  <a:rPr lang="en-US" altLang="zh-CN" dirty="0"/>
                  <a:t>n</a:t>
                </a:r>
                <a:r>
                  <a:rPr lang="zh-CN" altLang="en-US" dirty="0"/>
                  <a:t>个数相乘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乘法次数为</a:t>
                </a:r>
                <a:r>
                  <a:rPr lang="en-US" altLang="zh-CN" dirty="0"/>
                  <a:t>(n-1)×n</a:t>
                </a:r>
                <a:r>
                  <a:rPr lang="zh-CN" altLang="en-US" dirty="0"/>
                  <a:t>！考虑</a:t>
                </a:r>
                <a:r>
                  <a:rPr lang="en-US" altLang="zh-CN" dirty="0"/>
                  <a:t>n=26</a:t>
                </a:r>
              </a:p>
              <a:p>
                <a:r>
                  <a:rPr lang="zh-CN" altLang="en-US" dirty="0"/>
                  <a:t>用</a:t>
                </a:r>
                <a:r>
                  <a:rPr lang="en-US" altLang="zh-CN" dirty="0"/>
                  <a:t>2020</a:t>
                </a:r>
                <a:r>
                  <a:rPr lang="zh-CN" altLang="en-US" dirty="0"/>
                  <a:t>年</a:t>
                </a:r>
                <a:r>
                  <a:rPr lang="en-US" altLang="zh-CN" dirty="0"/>
                  <a:t>6</a:t>
                </a:r>
                <a:r>
                  <a:rPr lang="zh-CN" altLang="en-US" dirty="0"/>
                  <a:t>月</a:t>
                </a:r>
                <a:r>
                  <a:rPr lang="en-US" altLang="zh-CN" dirty="0"/>
                  <a:t>22</a:t>
                </a:r>
                <a:r>
                  <a:rPr lang="zh-CN" altLang="en-US" dirty="0"/>
                  <a:t>日公布的</a:t>
                </a:r>
                <a:br>
                  <a:rPr lang="en-US" altLang="zh-CN" dirty="0"/>
                </a:br>
                <a:r>
                  <a:rPr lang="zh-CN" altLang="en-US" dirty="0"/>
                  <a:t>全球超级计算机</a:t>
                </a:r>
                <a:r>
                  <a:rPr lang="en-US" altLang="zh-CN" dirty="0"/>
                  <a:t>500</a:t>
                </a:r>
                <a:r>
                  <a:rPr lang="zh-CN" altLang="en-US" dirty="0"/>
                  <a:t>强第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名</a:t>
                </a:r>
                <a:br>
                  <a:rPr lang="en-US" altLang="zh-CN" dirty="0"/>
                </a:br>
                <a:r>
                  <a:rPr lang="zh-CN" altLang="en-US" dirty="0"/>
                  <a:t>日本的</a:t>
                </a:r>
                <a:r>
                  <a:rPr lang="en-US" altLang="zh-CN" dirty="0" err="1"/>
                  <a:t>Fugaku</a:t>
                </a:r>
                <a:r>
                  <a:rPr lang="zh-CN" altLang="en-US" dirty="0"/>
                  <a:t>（富岳，运算</a:t>
                </a:r>
                <a:br>
                  <a:rPr lang="en-US" altLang="zh-CN" dirty="0"/>
                </a:br>
                <a:r>
                  <a:rPr lang="zh-CN" altLang="en-US" dirty="0"/>
                  <a:t>速度高达</a:t>
                </a:r>
                <a:r>
                  <a:rPr lang="en-US" altLang="zh-CN" dirty="0"/>
                  <a:t>415.5</a:t>
                </a:r>
                <a:r>
                  <a:rPr lang="zh-CN" altLang="en-US" dirty="0"/>
                  <a:t>千万亿次浮点运算</a:t>
                </a:r>
                <a:r>
                  <a:rPr lang="en-US" altLang="zh-CN" dirty="0"/>
                  <a:t>/</a:t>
                </a:r>
                <a:r>
                  <a:rPr lang="zh-CN" altLang="en-US" dirty="0"/>
                  <a:t>秒）计算</a:t>
                </a:r>
                <a:endParaRPr lang="en-US" altLang="zh-CN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25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×26!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415.5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15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×3600×24×365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=769.45</m:t>
                    </m:r>
                  </m:oMath>
                </a14:m>
                <a:r>
                  <a:rPr lang="zh-CN" altLang="en-US" dirty="0"/>
                  <a:t>年</a:t>
                </a:r>
                <a:endParaRPr lang="en-US" altLang="zh-CN" dirty="0"/>
              </a:p>
              <a:p>
                <a:r>
                  <a:rPr lang="zh-CN" altLang="en-US" dirty="0"/>
                  <a:t>但是，利用</a:t>
                </a:r>
                <a:r>
                  <a:rPr lang="zh-CN" altLang="en-US" dirty="0">
                    <a:solidFill>
                      <a:srgbClr val="0000FF"/>
                    </a:solidFill>
                  </a:rPr>
                  <a:t>初等变换</a:t>
                </a:r>
                <a:r>
                  <a:rPr lang="zh-CN" altLang="en-US" dirty="0"/>
                  <a:t>，则可在极短时间算出！</a:t>
                </a:r>
              </a:p>
            </p:txBody>
          </p:sp>
        </mc:Choice>
        <mc:Fallback xmlns="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8097FE48-FC3A-45E7-B80C-4BBD6F79792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80" t="-14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>
            <a:extLst>
              <a:ext uri="{FF2B5EF4-FFF2-40B4-BE49-F238E27FC236}">
                <a16:creationId xmlns:a16="http://schemas.microsoft.com/office/drawing/2014/main" id="{7105EC98-2050-4800-A853-40BFFD4B2D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6513" y="119740"/>
            <a:ext cx="6213369" cy="340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310520"/>
      </p:ext>
    </p:extLst>
  </p:cSld>
  <p:clrMapOvr>
    <a:masterClrMapping/>
  </p:clrMapOvr>
  <p:transition advClick="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Rectangle 1205"/>
          <p:cNvSpPr>
            <a:spLocks noGrp="1" noChangeArrowheads="1"/>
          </p:cNvSpPr>
          <p:nvPr>
            <p:ph type="title"/>
          </p:nvPr>
        </p:nvSpPr>
        <p:spPr>
          <a:xfrm>
            <a:off x="614363" y="153988"/>
            <a:ext cx="9382125" cy="782637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>
                <a:ea typeface="微软雅黑" panose="020B0503020204020204" pitchFamily="34" charset="-122"/>
                <a:sym typeface="Calibri" panose="020F0502020204030204" pitchFamily="34" charset="0"/>
              </a:rPr>
              <a:t>提纲</a:t>
            </a:r>
            <a:endParaRPr lang="zh-CN" altLang="zh-CN" dirty="0"/>
          </a:p>
        </p:txBody>
      </p:sp>
      <p:grpSp>
        <p:nvGrpSpPr>
          <p:cNvPr id="72" name="Group 542"/>
          <p:cNvGrpSpPr/>
          <p:nvPr/>
        </p:nvGrpSpPr>
        <p:grpSpPr bwMode="auto">
          <a:xfrm>
            <a:off x="1884373" y="3216391"/>
            <a:ext cx="7669899" cy="835025"/>
            <a:chOff x="871438" y="4650891"/>
            <a:chExt cx="9786143" cy="835025"/>
          </a:xfrm>
        </p:grpSpPr>
        <p:sp>
          <p:nvSpPr>
            <p:cNvPr id="1048611" name="Rectangle 1207"/>
            <p:cNvSpPr>
              <a:spLocks noChangeArrowheads="1"/>
            </p:cNvSpPr>
            <p:nvPr/>
          </p:nvSpPr>
          <p:spPr bwMode="auto">
            <a:xfrm>
              <a:off x="871438" y="4650891"/>
              <a:ext cx="1303232" cy="835025"/>
            </a:xfrm>
            <a:prstGeom prst="rect">
              <a:avLst/>
            </a:prstGeom>
            <a:solidFill>
              <a:srgbClr val="00447C"/>
            </a:solidFill>
            <a:ln>
              <a:noFill/>
            </a:ln>
            <a:effectLst>
              <a:outerShdw dist="35920" dir="2700135" algn="ctr" rotWithShape="0">
                <a:srgbClr val="EEECE1"/>
              </a:outerShdw>
            </a:effectLst>
          </p:spPr>
          <p:txBody>
            <a:bodyPr lIns="0" tIns="0" rIns="0" bIns="0" anchor="ctr">
              <a:spAutoFit/>
            </a:bodyPr>
            <a:lstStyle>
              <a:lvl1pPr>
                <a:lnSpc>
                  <a:spcPct val="90000"/>
                </a:lnSpc>
                <a:spcBef>
                  <a:spcPts val="900"/>
                </a:spcBef>
                <a:spcAft>
                  <a:spcPts val="15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 "/>
                <a:defRPr sz="32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3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zh-CN" altLang="en-US" sz="1800">
                <a:solidFill>
                  <a:srgbClr val="000000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1048612" name="Rectangle 1209"/>
            <p:cNvSpPr/>
            <p:nvPr/>
          </p:nvSpPr>
          <p:spPr bwMode="auto">
            <a:xfrm>
              <a:off x="2363319" y="4650891"/>
              <a:ext cx="8294262" cy="835025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447C"/>
              </a:solidFill>
              <a:miter lim="800000"/>
              <a:headEnd/>
              <a:tailEnd/>
            </a:ln>
          </p:spPr>
          <p:txBody>
            <a:bodyPr lIns="0" tIns="0" rIns="0" bIns="0" anchor="ctr">
              <a:spAutoFit/>
            </a:bodyPr>
            <a:lstStyle>
              <a:lvl1pPr>
                <a:lnSpc>
                  <a:spcPct val="90000"/>
                </a:lnSpc>
                <a:spcBef>
                  <a:spcPts val="900"/>
                </a:spcBef>
                <a:spcAft>
                  <a:spcPts val="15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 "/>
                <a:defRPr sz="32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3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zh-CN" altLang="en-US" sz="1800">
                <a:solidFill>
                  <a:srgbClr val="000000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1048613" name="Rectangle 1211"/>
            <p:cNvSpPr>
              <a:spLocks noChangeArrowheads="1"/>
            </p:cNvSpPr>
            <p:nvPr/>
          </p:nvSpPr>
          <p:spPr bwMode="auto">
            <a:xfrm>
              <a:off x="1059163" y="4794297"/>
              <a:ext cx="930683" cy="510540"/>
            </a:xfrm>
            <a:prstGeom prst="rect">
              <a:avLst/>
            </a:prstGeom>
            <a:solidFill>
              <a:srgbClr val="00447C"/>
            </a:solidFill>
            <a:ln>
              <a:noFill/>
            </a:ln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900"/>
                </a:spcBef>
                <a:spcAft>
                  <a:spcPts val="15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 "/>
                <a:defRPr sz="32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3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lang="zh-CN" altLang="en-US" sz="28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三</a:t>
              </a:r>
              <a:endParaRPr lang="zh-CN" altLang="zh-CN" sz="1800" dirty="0">
                <a:solidFill>
                  <a:srgbClr val="000000"/>
                </a:solidFill>
              </a:endParaRPr>
            </a:p>
          </p:txBody>
        </p:sp>
        <p:sp>
          <p:nvSpPr>
            <p:cNvPr id="1048614" name="Rectangle 1213"/>
            <p:cNvSpPr>
              <a:spLocks noChangeArrowheads="1"/>
            </p:cNvSpPr>
            <p:nvPr/>
          </p:nvSpPr>
          <p:spPr bwMode="auto">
            <a:xfrm>
              <a:off x="2363152" y="4806508"/>
              <a:ext cx="8202392" cy="430887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>
              <a:spAutoFit/>
            </a:bodyPr>
            <a:lstStyle>
              <a:lvl1pPr marL="342900" indent="-342900">
                <a:lnSpc>
                  <a:spcPct val="90000"/>
                </a:lnSpc>
                <a:spcBef>
                  <a:spcPts val="900"/>
                </a:spcBef>
                <a:spcAft>
                  <a:spcPts val="15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 "/>
                <a:tabLst>
                  <a:tab pos="8521700" algn="r"/>
                </a:tabLst>
                <a:defRPr sz="32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1905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tabLst>
                  <a:tab pos="8521700" algn="r"/>
                </a:tabLst>
                <a:defRPr sz="13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tabLst>
                  <a:tab pos="8521700" algn="r"/>
                </a:tabLst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tabLst>
                  <a:tab pos="8521700" algn="r"/>
                </a:tabLst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tabLst>
                  <a:tab pos="8521700" algn="r"/>
                </a:tabLst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tabLst>
                  <a:tab pos="8521700" algn="r"/>
                </a:tabLst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tabLst>
                  <a:tab pos="8521700" algn="r"/>
                </a:tabLst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tabLst>
                  <a:tab pos="8521700" algn="r"/>
                </a:tabLst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tabLst>
                  <a:tab pos="8521700" algn="r"/>
                </a:tabLst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lvl="1" algn="ctr" eaLnBrk="1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FontTx/>
                <a:buNone/>
              </a:pPr>
              <a:r>
                <a:rPr lang="zh-CN" altLang="en-US" sz="2800" b="1" dirty="0">
                  <a:solidFill>
                    <a:srgbClr val="00447C"/>
                  </a:solidFill>
                  <a:latin typeface="华文中宋" panose="02010600040101010101" pitchFamily="2" charset="-122"/>
                  <a:ea typeface="华文中宋" panose="02010600040101010101" pitchFamily="2" charset="-122"/>
                  <a:sym typeface="Arial" panose="020B0604020202020204" pitchFamily="34" charset="0"/>
                </a:rPr>
                <a:t>函数执行某运算次数统计</a:t>
              </a:r>
              <a:endParaRPr lang="zh-CN" altLang="zh-CN" sz="2000" b="1" dirty="0">
                <a:solidFill>
                  <a:srgbClr val="00447C"/>
                </a:solidFill>
                <a:latin typeface="华文中宋" panose="02010600040101010101" pitchFamily="2" charset="-122"/>
                <a:ea typeface="华文中宋" panose="02010600040101010101" pitchFamily="2" charset="-122"/>
              </a:endParaRPr>
            </a:p>
          </p:txBody>
        </p:sp>
      </p:grpSp>
      <p:grpSp>
        <p:nvGrpSpPr>
          <p:cNvPr id="73" name="Group 544"/>
          <p:cNvGrpSpPr/>
          <p:nvPr/>
        </p:nvGrpSpPr>
        <p:grpSpPr bwMode="auto">
          <a:xfrm>
            <a:off x="1884373" y="1255058"/>
            <a:ext cx="7669899" cy="835026"/>
            <a:chOff x="871438" y="3030042"/>
            <a:chExt cx="9786143" cy="835028"/>
          </a:xfrm>
        </p:grpSpPr>
        <p:sp>
          <p:nvSpPr>
            <p:cNvPr id="1048615" name="Rectangle 1215"/>
            <p:cNvSpPr>
              <a:spLocks noChangeArrowheads="1"/>
            </p:cNvSpPr>
            <p:nvPr/>
          </p:nvSpPr>
          <p:spPr bwMode="auto">
            <a:xfrm>
              <a:off x="871438" y="3030043"/>
              <a:ext cx="1303232" cy="835027"/>
            </a:xfrm>
            <a:prstGeom prst="rect">
              <a:avLst/>
            </a:prstGeom>
            <a:solidFill>
              <a:srgbClr val="00447C"/>
            </a:solidFill>
            <a:ln>
              <a:noFill/>
            </a:ln>
            <a:effectLst>
              <a:outerShdw dist="35920" dir="2700135" algn="ctr" rotWithShape="0">
                <a:srgbClr val="EEECE1"/>
              </a:outerShdw>
            </a:effectLst>
          </p:spPr>
          <p:txBody>
            <a:bodyPr lIns="0" tIns="0" rIns="0" bIns="0" anchor="ctr">
              <a:spAutoFit/>
            </a:bodyPr>
            <a:lstStyle>
              <a:lvl1pPr>
                <a:lnSpc>
                  <a:spcPct val="90000"/>
                </a:lnSpc>
                <a:spcBef>
                  <a:spcPts val="900"/>
                </a:spcBef>
                <a:spcAft>
                  <a:spcPts val="15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 "/>
                <a:defRPr sz="32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3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zh-CN" altLang="en-US" sz="1800">
                <a:solidFill>
                  <a:srgbClr val="000000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1048616" name="Rectangle 1217"/>
            <p:cNvSpPr/>
            <p:nvPr/>
          </p:nvSpPr>
          <p:spPr bwMode="auto">
            <a:xfrm>
              <a:off x="2363319" y="3030042"/>
              <a:ext cx="8294262" cy="835026"/>
            </a:xfrm>
            <a:prstGeom prst="rect">
              <a:avLst/>
            </a:prstGeom>
            <a:noFill/>
            <a:ln w="28575">
              <a:solidFill>
                <a:srgbClr val="00447C"/>
              </a:solidFill>
              <a:miter lim="800000"/>
              <a:headEnd/>
              <a:tailEnd/>
            </a:ln>
          </p:spPr>
          <p:txBody>
            <a:bodyPr lIns="0" tIns="0" rIns="0" bIns="0" anchor="ctr">
              <a:spAutoFit/>
            </a:bodyPr>
            <a:lstStyle>
              <a:lvl1pPr>
                <a:lnSpc>
                  <a:spcPct val="90000"/>
                </a:lnSpc>
                <a:spcBef>
                  <a:spcPts val="900"/>
                </a:spcBef>
                <a:spcAft>
                  <a:spcPts val="15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 "/>
                <a:defRPr sz="32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3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zh-CN" altLang="en-US" sz="1800">
                <a:solidFill>
                  <a:srgbClr val="000000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1048617" name="Rectangle 1219"/>
            <p:cNvSpPr>
              <a:spLocks noChangeArrowheads="1"/>
            </p:cNvSpPr>
            <p:nvPr/>
          </p:nvSpPr>
          <p:spPr bwMode="auto">
            <a:xfrm>
              <a:off x="1059164" y="3173446"/>
              <a:ext cx="930683" cy="523220"/>
            </a:xfrm>
            <a:prstGeom prst="rect">
              <a:avLst/>
            </a:prstGeom>
            <a:solidFill>
              <a:srgbClr val="00447C"/>
            </a:solidFill>
            <a:ln>
              <a:noFill/>
            </a:ln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900"/>
                </a:spcBef>
                <a:spcAft>
                  <a:spcPts val="15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 "/>
                <a:defRPr sz="32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3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lang="zh-CN" altLang="en-US" sz="28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一</a:t>
              </a:r>
              <a:endParaRPr lang="zh-CN" altLang="zh-CN" sz="1800" dirty="0">
                <a:solidFill>
                  <a:srgbClr val="000000"/>
                </a:solidFill>
              </a:endParaRPr>
            </a:p>
          </p:txBody>
        </p:sp>
        <p:sp>
          <p:nvSpPr>
            <p:cNvPr id="1048618" name="Rectangle 1221"/>
            <p:cNvSpPr>
              <a:spLocks noChangeArrowheads="1"/>
            </p:cNvSpPr>
            <p:nvPr/>
          </p:nvSpPr>
          <p:spPr bwMode="auto">
            <a:xfrm>
              <a:off x="2363320" y="3240838"/>
              <a:ext cx="8198382" cy="43088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ctr">
              <a:spAutoFit/>
            </a:bodyPr>
            <a:lstStyle>
              <a:lvl1pPr marL="342900" indent="-342900">
                <a:lnSpc>
                  <a:spcPct val="90000"/>
                </a:lnSpc>
                <a:spcBef>
                  <a:spcPts val="900"/>
                </a:spcBef>
                <a:spcAft>
                  <a:spcPts val="15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 "/>
                <a:tabLst>
                  <a:tab pos="8521700" algn="r"/>
                </a:tabLst>
                <a:defRPr sz="32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indent="4572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tabLst>
                  <a:tab pos="8521700" algn="r"/>
                </a:tabLst>
                <a:defRPr sz="13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tabLst>
                  <a:tab pos="8521700" algn="r"/>
                </a:tabLst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tabLst>
                  <a:tab pos="8521700" algn="r"/>
                </a:tabLst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tabLst>
                  <a:tab pos="8521700" algn="r"/>
                </a:tabLst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tabLst>
                  <a:tab pos="8521700" algn="r"/>
                </a:tabLst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tabLst>
                  <a:tab pos="8521700" algn="r"/>
                </a:tabLst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tabLst>
                  <a:tab pos="8521700" algn="r"/>
                </a:tabLst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tabLst>
                  <a:tab pos="8521700" algn="r"/>
                </a:tabLst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lvl="1" indent="0" algn="ctr" eaLnBrk="1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</a:pPr>
              <a:r>
                <a:rPr lang="zh-CN" altLang="en-US" sz="2800" b="1" dirty="0">
                  <a:solidFill>
                    <a:srgbClr val="00447C"/>
                  </a:solidFill>
                  <a:latin typeface="华文中宋" panose="02010600040101010101" pitchFamily="2" charset="-122"/>
                  <a:ea typeface="华文中宋" panose="02010600040101010101" pitchFamily="2" charset="-122"/>
                  <a:sym typeface="Arial" panose="020B0604020202020204" pitchFamily="34" charset="0"/>
                </a:rPr>
                <a:t>算法 </a:t>
              </a:r>
              <a:r>
                <a:rPr lang="en-US" altLang="zh-CN" sz="2800" b="1" dirty="0">
                  <a:solidFill>
                    <a:srgbClr val="00447C"/>
                  </a:solidFill>
                  <a:latin typeface="华文中宋" panose="02010600040101010101" pitchFamily="2" charset="-122"/>
                  <a:ea typeface="华文中宋" panose="02010600040101010101" pitchFamily="2" charset="-122"/>
                  <a:sym typeface="Arial" panose="020B0604020202020204" pitchFamily="34" charset="0"/>
                </a:rPr>
                <a:t>—— </a:t>
              </a:r>
              <a:r>
                <a:rPr lang="zh-CN" altLang="en-US" sz="2800" b="1" dirty="0">
                  <a:solidFill>
                    <a:srgbClr val="00447C"/>
                  </a:solidFill>
                  <a:latin typeface="华文中宋" panose="02010600040101010101" pitchFamily="2" charset="-122"/>
                  <a:ea typeface="华文中宋" panose="02010600040101010101" pitchFamily="2" charset="-122"/>
                  <a:sym typeface="Arial" panose="020B0604020202020204" pitchFamily="34" charset="0"/>
                </a:rPr>
                <a:t>人类智慧之光</a:t>
              </a:r>
              <a:endParaRPr lang="zh-CN" altLang="zh-CN" sz="2800" b="1" dirty="0">
                <a:solidFill>
                  <a:srgbClr val="00447C"/>
                </a:solidFill>
                <a:latin typeface="华文中宋" panose="02010600040101010101" pitchFamily="2" charset="-122"/>
                <a:ea typeface="华文中宋" panose="02010600040101010101" pitchFamily="2" charset="-122"/>
              </a:endParaRPr>
            </a:p>
          </p:txBody>
        </p:sp>
      </p:grpSp>
      <p:grpSp>
        <p:nvGrpSpPr>
          <p:cNvPr id="75" name="Group 548"/>
          <p:cNvGrpSpPr/>
          <p:nvPr/>
        </p:nvGrpSpPr>
        <p:grpSpPr bwMode="auto">
          <a:xfrm>
            <a:off x="1884373" y="2235725"/>
            <a:ext cx="7669899" cy="835025"/>
            <a:chOff x="871438" y="4650891"/>
            <a:chExt cx="9786143" cy="835025"/>
          </a:xfrm>
        </p:grpSpPr>
        <p:sp>
          <p:nvSpPr>
            <p:cNvPr id="1048623" name="Rectangle 1231"/>
            <p:cNvSpPr>
              <a:spLocks noChangeArrowheads="1"/>
            </p:cNvSpPr>
            <p:nvPr/>
          </p:nvSpPr>
          <p:spPr bwMode="auto">
            <a:xfrm>
              <a:off x="871438" y="4650891"/>
              <a:ext cx="1303232" cy="835025"/>
            </a:xfrm>
            <a:prstGeom prst="rect">
              <a:avLst/>
            </a:prstGeom>
            <a:solidFill>
              <a:srgbClr val="00447C"/>
            </a:solidFill>
            <a:ln>
              <a:noFill/>
            </a:ln>
            <a:effectLst>
              <a:outerShdw dist="35920" dir="2700135" algn="ctr" rotWithShape="0">
                <a:srgbClr val="EEECE1"/>
              </a:outerShdw>
            </a:effectLst>
          </p:spPr>
          <p:txBody>
            <a:bodyPr lIns="0" tIns="0" rIns="0" bIns="0" anchor="ctr">
              <a:spAutoFit/>
            </a:bodyPr>
            <a:lstStyle>
              <a:lvl1pPr>
                <a:lnSpc>
                  <a:spcPct val="90000"/>
                </a:lnSpc>
                <a:spcBef>
                  <a:spcPts val="900"/>
                </a:spcBef>
                <a:spcAft>
                  <a:spcPts val="15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 "/>
                <a:defRPr sz="32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3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zh-CN" altLang="en-US" sz="1800">
                <a:solidFill>
                  <a:srgbClr val="000000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1048624" name="Rectangle 1233"/>
            <p:cNvSpPr/>
            <p:nvPr/>
          </p:nvSpPr>
          <p:spPr bwMode="auto">
            <a:xfrm>
              <a:off x="2363319" y="4650891"/>
              <a:ext cx="8294262" cy="835025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447C"/>
              </a:solidFill>
              <a:miter lim="800000"/>
              <a:headEnd/>
              <a:tailEnd/>
            </a:ln>
          </p:spPr>
          <p:txBody>
            <a:bodyPr lIns="0" tIns="0" rIns="0" bIns="0" anchor="ctr">
              <a:spAutoFit/>
            </a:bodyPr>
            <a:lstStyle>
              <a:lvl1pPr>
                <a:lnSpc>
                  <a:spcPct val="90000"/>
                </a:lnSpc>
                <a:spcBef>
                  <a:spcPts val="900"/>
                </a:spcBef>
                <a:spcAft>
                  <a:spcPts val="15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 "/>
                <a:defRPr sz="32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3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zh-CN" altLang="en-US" sz="1800">
                <a:solidFill>
                  <a:srgbClr val="000000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1048625" name="Rectangle 1235"/>
            <p:cNvSpPr>
              <a:spLocks noChangeArrowheads="1"/>
            </p:cNvSpPr>
            <p:nvPr/>
          </p:nvSpPr>
          <p:spPr bwMode="auto">
            <a:xfrm>
              <a:off x="1059164" y="4794297"/>
              <a:ext cx="930683" cy="523220"/>
            </a:xfrm>
            <a:prstGeom prst="rect">
              <a:avLst/>
            </a:prstGeom>
            <a:solidFill>
              <a:srgbClr val="00447C"/>
            </a:solidFill>
            <a:ln>
              <a:noFill/>
            </a:ln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900"/>
                </a:spcBef>
                <a:spcAft>
                  <a:spcPts val="15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 "/>
                <a:defRPr sz="32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3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lang="zh-CN" altLang="en-US" sz="28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二</a:t>
              </a:r>
              <a:endParaRPr lang="zh-CN" altLang="zh-CN" sz="1800" dirty="0">
                <a:solidFill>
                  <a:srgbClr val="000000"/>
                </a:solidFill>
              </a:endParaRPr>
            </a:p>
          </p:txBody>
        </p:sp>
        <p:sp>
          <p:nvSpPr>
            <p:cNvPr id="1048626" name="Rectangle 1237"/>
            <p:cNvSpPr>
              <a:spLocks noChangeArrowheads="1"/>
            </p:cNvSpPr>
            <p:nvPr/>
          </p:nvSpPr>
          <p:spPr bwMode="auto">
            <a:xfrm>
              <a:off x="2363151" y="4806508"/>
              <a:ext cx="8202392" cy="430887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>
              <a:spAutoFit/>
            </a:bodyPr>
            <a:lstStyle>
              <a:lvl1pPr marL="342900" indent="-342900">
                <a:lnSpc>
                  <a:spcPct val="90000"/>
                </a:lnSpc>
                <a:spcBef>
                  <a:spcPts val="900"/>
                </a:spcBef>
                <a:spcAft>
                  <a:spcPts val="15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 "/>
                <a:tabLst>
                  <a:tab pos="8521700" algn="r"/>
                </a:tabLst>
                <a:defRPr sz="32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1905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tabLst>
                  <a:tab pos="8521700" algn="r"/>
                </a:tabLst>
                <a:defRPr sz="13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tabLst>
                  <a:tab pos="8521700" algn="r"/>
                </a:tabLst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tabLst>
                  <a:tab pos="8521700" algn="r"/>
                </a:tabLst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tabLst>
                  <a:tab pos="8521700" algn="r"/>
                </a:tabLst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tabLst>
                  <a:tab pos="8521700" algn="r"/>
                </a:tabLst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tabLst>
                  <a:tab pos="8521700" algn="r"/>
                </a:tabLst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tabLst>
                  <a:tab pos="8521700" algn="r"/>
                </a:tabLst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tabLst>
                  <a:tab pos="8521700" algn="r"/>
                </a:tabLst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lvl="1" algn="ctr" eaLnBrk="1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</a:pPr>
              <a:r>
                <a:rPr lang="zh-CN" altLang="en-US" sz="2800" b="1" dirty="0">
                  <a:solidFill>
                    <a:srgbClr val="FF0000"/>
                  </a:solidFill>
                  <a:latin typeface="华文中宋" panose="02010600040101010101" pitchFamily="2" charset="-122"/>
                  <a:ea typeface="华文中宋" panose="02010600040101010101" pitchFamily="2" charset="-122"/>
                  <a:sym typeface="Arial" panose="020B0604020202020204" pitchFamily="34" charset="0"/>
                </a:rPr>
                <a:t>代码段执行时间测定方法</a:t>
              </a:r>
              <a:endParaRPr lang="zh-CN" altLang="zh-CN" sz="2800" b="1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endParaRPr>
            </a:p>
          </p:txBody>
        </p:sp>
      </p:grpSp>
      <p:sp>
        <p:nvSpPr>
          <p:cNvPr id="1048628" name="矩形 1"/>
          <p:cNvSpPr>
            <a:spLocks noChangeArrowheads="1"/>
          </p:cNvSpPr>
          <p:nvPr/>
        </p:nvSpPr>
        <p:spPr bwMode="auto">
          <a:xfrm>
            <a:off x="100013" y="153988"/>
            <a:ext cx="585787" cy="9286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/>
          <a:lstStyle>
            <a:lvl1pPr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282825" indent="31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740025" indent="31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197225" indent="31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654425" indent="31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5</a:t>
            </a:fld>
            <a:endParaRPr lang="zh-CN" altLang="en-US" dirty="0"/>
          </a:p>
        </p:txBody>
      </p:sp>
      <p:grpSp>
        <p:nvGrpSpPr>
          <p:cNvPr id="26" name="Group 542"/>
          <p:cNvGrpSpPr/>
          <p:nvPr/>
        </p:nvGrpSpPr>
        <p:grpSpPr bwMode="auto">
          <a:xfrm>
            <a:off x="1884373" y="4197057"/>
            <a:ext cx="7669899" cy="835025"/>
            <a:chOff x="871438" y="4650891"/>
            <a:chExt cx="9786143" cy="835025"/>
          </a:xfrm>
        </p:grpSpPr>
        <p:sp>
          <p:nvSpPr>
            <p:cNvPr id="27" name="Rectangle 1207"/>
            <p:cNvSpPr>
              <a:spLocks noChangeArrowheads="1"/>
            </p:cNvSpPr>
            <p:nvPr/>
          </p:nvSpPr>
          <p:spPr bwMode="auto">
            <a:xfrm>
              <a:off x="871438" y="4650891"/>
              <a:ext cx="1303232" cy="835025"/>
            </a:xfrm>
            <a:prstGeom prst="rect">
              <a:avLst/>
            </a:prstGeom>
            <a:solidFill>
              <a:srgbClr val="00447C"/>
            </a:solidFill>
            <a:ln>
              <a:noFill/>
            </a:ln>
            <a:effectLst>
              <a:outerShdw dist="35920" dir="2700135" algn="ctr" rotWithShape="0">
                <a:srgbClr val="EEECE1"/>
              </a:outerShdw>
            </a:effectLst>
          </p:spPr>
          <p:txBody>
            <a:bodyPr lIns="0" tIns="0" rIns="0" bIns="0" anchor="ctr">
              <a:spAutoFit/>
            </a:bodyPr>
            <a:lstStyle>
              <a:lvl1pPr>
                <a:lnSpc>
                  <a:spcPct val="90000"/>
                </a:lnSpc>
                <a:spcBef>
                  <a:spcPts val="900"/>
                </a:spcBef>
                <a:spcAft>
                  <a:spcPts val="15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 "/>
                <a:defRPr sz="32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3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zh-CN" altLang="en-US" sz="1800">
                <a:solidFill>
                  <a:srgbClr val="000000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28" name="Rectangle 1209"/>
            <p:cNvSpPr/>
            <p:nvPr/>
          </p:nvSpPr>
          <p:spPr bwMode="auto">
            <a:xfrm>
              <a:off x="2363319" y="4650891"/>
              <a:ext cx="8294262" cy="835025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447C"/>
              </a:solidFill>
              <a:miter lim="800000"/>
              <a:headEnd/>
              <a:tailEnd/>
            </a:ln>
          </p:spPr>
          <p:txBody>
            <a:bodyPr lIns="0" tIns="0" rIns="0" bIns="0" anchor="ctr">
              <a:spAutoFit/>
            </a:bodyPr>
            <a:lstStyle>
              <a:lvl1pPr>
                <a:lnSpc>
                  <a:spcPct val="90000"/>
                </a:lnSpc>
                <a:spcBef>
                  <a:spcPts val="900"/>
                </a:spcBef>
                <a:spcAft>
                  <a:spcPts val="15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 "/>
                <a:defRPr sz="32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3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zh-CN" altLang="en-US" sz="1800">
                <a:solidFill>
                  <a:srgbClr val="000000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29" name="Rectangle 1211"/>
            <p:cNvSpPr>
              <a:spLocks noChangeArrowheads="1"/>
            </p:cNvSpPr>
            <p:nvPr/>
          </p:nvSpPr>
          <p:spPr bwMode="auto">
            <a:xfrm>
              <a:off x="1059164" y="4794297"/>
              <a:ext cx="930683" cy="523220"/>
            </a:xfrm>
            <a:prstGeom prst="rect">
              <a:avLst/>
            </a:prstGeom>
            <a:solidFill>
              <a:srgbClr val="00447C"/>
            </a:solidFill>
            <a:ln>
              <a:noFill/>
            </a:ln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900"/>
                </a:spcBef>
                <a:spcAft>
                  <a:spcPts val="15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 "/>
                <a:defRPr sz="32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3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lang="zh-CN" altLang="en-US" sz="28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四</a:t>
              </a:r>
              <a:endParaRPr lang="zh-CN" altLang="zh-CN" sz="1800" dirty="0">
                <a:solidFill>
                  <a:srgbClr val="000000"/>
                </a:solidFill>
              </a:endParaRPr>
            </a:p>
          </p:txBody>
        </p:sp>
        <p:sp>
          <p:nvSpPr>
            <p:cNvPr id="30" name="Rectangle 1213"/>
            <p:cNvSpPr>
              <a:spLocks noChangeArrowheads="1"/>
            </p:cNvSpPr>
            <p:nvPr/>
          </p:nvSpPr>
          <p:spPr bwMode="auto">
            <a:xfrm>
              <a:off x="2363151" y="4806508"/>
              <a:ext cx="8202392" cy="430887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>
              <a:spAutoFit/>
            </a:bodyPr>
            <a:lstStyle>
              <a:lvl1pPr marL="342900" indent="-342900">
                <a:lnSpc>
                  <a:spcPct val="90000"/>
                </a:lnSpc>
                <a:spcBef>
                  <a:spcPts val="900"/>
                </a:spcBef>
                <a:spcAft>
                  <a:spcPts val="15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 "/>
                <a:tabLst>
                  <a:tab pos="8521700" algn="r"/>
                </a:tabLst>
                <a:defRPr sz="32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1905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tabLst>
                  <a:tab pos="8521700" algn="r"/>
                </a:tabLst>
                <a:defRPr sz="13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tabLst>
                  <a:tab pos="8521700" algn="r"/>
                </a:tabLst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tabLst>
                  <a:tab pos="8521700" algn="r"/>
                </a:tabLst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tabLst>
                  <a:tab pos="8521700" algn="r"/>
                </a:tabLst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tabLst>
                  <a:tab pos="8521700" algn="r"/>
                </a:tabLst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tabLst>
                  <a:tab pos="8521700" algn="r"/>
                </a:tabLst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tabLst>
                  <a:tab pos="8521700" algn="r"/>
                </a:tabLst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tabLst>
                  <a:tab pos="8521700" algn="r"/>
                </a:tabLst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lvl="1" algn="ctr" eaLnBrk="1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FontTx/>
                <a:buNone/>
              </a:pPr>
              <a:r>
                <a:rPr lang="zh-CN" altLang="en-US" sz="2800" b="1" dirty="0">
                  <a:solidFill>
                    <a:srgbClr val="00447C"/>
                  </a:solidFill>
                  <a:latin typeface="华文中宋" panose="02010600040101010101" pitchFamily="2" charset="-122"/>
                  <a:ea typeface="华文中宋" panose="02010600040101010101" pitchFamily="2" charset="-122"/>
                  <a:sym typeface="Arial" panose="020B0604020202020204" pitchFamily="34" charset="0"/>
                </a:rPr>
                <a:t>操作系统标准</a:t>
              </a:r>
              <a:r>
                <a:rPr lang="en-US" altLang="zh-CN" sz="2400" b="1" dirty="0">
                  <a:solidFill>
                    <a:srgbClr val="00447C"/>
                  </a:solidFill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I/O</a:t>
              </a:r>
              <a:r>
                <a:rPr lang="zh-CN" altLang="en-US" sz="2800" b="1" dirty="0">
                  <a:solidFill>
                    <a:srgbClr val="00447C"/>
                  </a:solidFill>
                  <a:latin typeface="华文中宋" panose="02010600040101010101" pitchFamily="2" charset="-122"/>
                  <a:ea typeface="华文中宋" panose="02010600040101010101" pitchFamily="2" charset="-122"/>
                  <a:sym typeface="Arial" panose="020B0604020202020204" pitchFamily="34" charset="0"/>
                </a:rPr>
                <a:t>重新定向</a:t>
              </a:r>
              <a:endParaRPr lang="zh-CN" altLang="zh-CN" sz="2000" b="1" dirty="0">
                <a:solidFill>
                  <a:srgbClr val="00447C"/>
                </a:solidFill>
                <a:latin typeface="华文中宋" panose="02010600040101010101" pitchFamily="2" charset="-122"/>
                <a:ea typeface="华文中宋" panose="02010600040101010101" pitchFamily="2" charset="-122"/>
              </a:endParaRPr>
            </a:p>
          </p:txBody>
        </p:sp>
      </p:grpSp>
      <p:grpSp>
        <p:nvGrpSpPr>
          <p:cNvPr id="25" name="Group 542">
            <a:extLst>
              <a:ext uri="{FF2B5EF4-FFF2-40B4-BE49-F238E27FC236}">
                <a16:creationId xmlns:a16="http://schemas.microsoft.com/office/drawing/2014/main" id="{0346D523-E3AF-45E0-BD41-EE6F8DC9BC77}"/>
              </a:ext>
            </a:extLst>
          </p:cNvPr>
          <p:cNvGrpSpPr/>
          <p:nvPr/>
        </p:nvGrpSpPr>
        <p:grpSpPr bwMode="auto">
          <a:xfrm>
            <a:off x="1884373" y="5177722"/>
            <a:ext cx="7669899" cy="835025"/>
            <a:chOff x="871438" y="4650891"/>
            <a:chExt cx="9786143" cy="835025"/>
          </a:xfrm>
        </p:grpSpPr>
        <p:sp>
          <p:nvSpPr>
            <p:cNvPr id="31" name="Rectangle 1207">
              <a:extLst>
                <a:ext uri="{FF2B5EF4-FFF2-40B4-BE49-F238E27FC236}">
                  <a16:creationId xmlns:a16="http://schemas.microsoft.com/office/drawing/2014/main" id="{CAA1BC42-D7A9-47B4-BA3E-CC3F281C73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1438" y="4650891"/>
              <a:ext cx="1303232" cy="835025"/>
            </a:xfrm>
            <a:prstGeom prst="rect">
              <a:avLst/>
            </a:prstGeom>
            <a:solidFill>
              <a:srgbClr val="00447C"/>
            </a:solidFill>
            <a:ln>
              <a:noFill/>
            </a:ln>
            <a:effectLst>
              <a:outerShdw dist="35920" dir="2700135" algn="ctr" rotWithShape="0">
                <a:srgbClr val="EEECE1"/>
              </a:outerShdw>
            </a:effectLst>
          </p:spPr>
          <p:txBody>
            <a:bodyPr lIns="0" tIns="0" rIns="0" bIns="0" anchor="ctr">
              <a:spAutoFit/>
            </a:bodyPr>
            <a:lstStyle>
              <a:lvl1pPr>
                <a:lnSpc>
                  <a:spcPct val="90000"/>
                </a:lnSpc>
                <a:spcBef>
                  <a:spcPts val="900"/>
                </a:spcBef>
                <a:spcAft>
                  <a:spcPts val="15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 "/>
                <a:defRPr sz="32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3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zh-CN" altLang="en-US" sz="1800">
                <a:solidFill>
                  <a:srgbClr val="000000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32" name="Rectangle 1209">
              <a:extLst>
                <a:ext uri="{FF2B5EF4-FFF2-40B4-BE49-F238E27FC236}">
                  <a16:creationId xmlns:a16="http://schemas.microsoft.com/office/drawing/2014/main" id="{B02E8C62-5EB1-456A-99F2-BA7CEC6D3F61}"/>
                </a:ext>
              </a:extLst>
            </p:cNvPr>
            <p:cNvSpPr/>
            <p:nvPr/>
          </p:nvSpPr>
          <p:spPr bwMode="auto">
            <a:xfrm>
              <a:off x="2363319" y="4650891"/>
              <a:ext cx="8294262" cy="835025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447C"/>
              </a:solidFill>
              <a:miter lim="800000"/>
              <a:headEnd/>
              <a:tailEnd/>
            </a:ln>
          </p:spPr>
          <p:txBody>
            <a:bodyPr lIns="0" tIns="0" rIns="0" bIns="0" anchor="ctr">
              <a:spAutoFit/>
            </a:bodyPr>
            <a:lstStyle>
              <a:lvl1pPr>
                <a:lnSpc>
                  <a:spcPct val="90000"/>
                </a:lnSpc>
                <a:spcBef>
                  <a:spcPts val="900"/>
                </a:spcBef>
                <a:spcAft>
                  <a:spcPts val="15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 "/>
                <a:defRPr sz="32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3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zh-CN" altLang="en-US" sz="1800">
                <a:solidFill>
                  <a:srgbClr val="000000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33" name="Rectangle 1211">
              <a:extLst>
                <a:ext uri="{FF2B5EF4-FFF2-40B4-BE49-F238E27FC236}">
                  <a16:creationId xmlns:a16="http://schemas.microsoft.com/office/drawing/2014/main" id="{F7330399-FAC8-406A-A08B-72460AED3E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9163" y="4794297"/>
              <a:ext cx="930683" cy="523220"/>
            </a:xfrm>
            <a:prstGeom prst="rect">
              <a:avLst/>
            </a:prstGeom>
            <a:solidFill>
              <a:srgbClr val="00447C"/>
            </a:solidFill>
            <a:ln>
              <a:noFill/>
            </a:ln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900"/>
                </a:spcBef>
                <a:spcAft>
                  <a:spcPts val="15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 "/>
                <a:defRPr sz="32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3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lang="zh-CN" altLang="en-US" sz="28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五</a:t>
              </a:r>
              <a:endParaRPr lang="zh-CN" altLang="zh-CN" sz="1800" dirty="0">
                <a:solidFill>
                  <a:srgbClr val="000000"/>
                </a:solidFill>
              </a:endParaRPr>
            </a:p>
          </p:txBody>
        </p:sp>
        <p:sp>
          <p:nvSpPr>
            <p:cNvPr id="34" name="Rectangle 1213">
              <a:extLst>
                <a:ext uri="{FF2B5EF4-FFF2-40B4-BE49-F238E27FC236}">
                  <a16:creationId xmlns:a16="http://schemas.microsoft.com/office/drawing/2014/main" id="{4A6EC3B6-D313-48AB-B183-6824C28037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3151" y="4806508"/>
              <a:ext cx="8202392" cy="430887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>
              <a:spAutoFit/>
            </a:bodyPr>
            <a:lstStyle>
              <a:lvl1pPr marL="342900" indent="-342900">
                <a:lnSpc>
                  <a:spcPct val="90000"/>
                </a:lnSpc>
                <a:spcBef>
                  <a:spcPts val="900"/>
                </a:spcBef>
                <a:spcAft>
                  <a:spcPts val="15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 "/>
                <a:tabLst>
                  <a:tab pos="8521700" algn="r"/>
                </a:tabLst>
                <a:defRPr sz="32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1905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tabLst>
                  <a:tab pos="8521700" algn="r"/>
                </a:tabLst>
                <a:defRPr sz="13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tabLst>
                  <a:tab pos="8521700" algn="r"/>
                </a:tabLst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tabLst>
                  <a:tab pos="8521700" algn="r"/>
                </a:tabLst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tabLst>
                  <a:tab pos="8521700" algn="r"/>
                </a:tabLst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tabLst>
                  <a:tab pos="8521700" algn="r"/>
                </a:tabLst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tabLst>
                  <a:tab pos="8521700" algn="r"/>
                </a:tabLst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tabLst>
                  <a:tab pos="8521700" algn="r"/>
                </a:tabLst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tabLst>
                  <a:tab pos="8521700" algn="r"/>
                </a:tabLst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lvl="1" algn="ctr" eaLnBrk="1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FontTx/>
                <a:buNone/>
              </a:pPr>
              <a:r>
                <a:rPr lang="zh-CN" altLang="en-US" sz="2800" b="1" dirty="0">
                  <a:solidFill>
                    <a:srgbClr val="00447C"/>
                  </a:solidFill>
                  <a:latin typeface="华文中宋" panose="02010600040101010101" pitchFamily="2" charset="-122"/>
                  <a:ea typeface="华文中宋" panose="02010600040101010101" pitchFamily="2" charset="-122"/>
                  <a:sym typeface="Arial" panose="020B0604020202020204" pitchFamily="34" charset="0"/>
                </a:rPr>
                <a:t>排序算法测试数据及分析</a:t>
              </a:r>
              <a:endParaRPr lang="zh-CN" altLang="zh-CN" sz="2000" b="1" dirty="0">
                <a:solidFill>
                  <a:srgbClr val="00447C"/>
                </a:solidFill>
                <a:latin typeface="华文中宋" panose="02010600040101010101" pitchFamily="2" charset="-122"/>
                <a:ea typeface="华文中宋" panose="0201060004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37119602"/>
      </p:ext>
    </p:extLst>
  </p:cSld>
  <p:clrMapOvr>
    <a:masterClrMapping/>
  </p:clrMapOvr>
  <p:transition advClick="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8E56D81-92F6-4D40-B0E0-2630587F7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6</a:t>
            </a:fld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07129D54-3717-4719-A570-5AEB1E70B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代码段执行时间测定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4D46391-E2B6-4990-9FE5-BC01980548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62F4BFD5-6556-4738-A71E-D20A3F278E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835" y="988090"/>
            <a:ext cx="11987318" cy="3256556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lIns="72000" tIns="72000" rIns="72000" bIns="72000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R="0" lvl="0" indent="0" defTabSz="91440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黑体" panose="02010609060101010101" pitchFamily="49" charset="-122"/>
              </a:rPr>
              <a:t>double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黑体" panose="02010609060101010101" pitchFamily="49" charset="-122"/>
              </a:rPr>
              <a:t> </a:t>
            </a:r>
            <a:r>
              <a:rPr kumimoji="0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黑体" panose="02010609060101010101" pitchFamily="49" charset="-122"/>
              </a:rPr>
              <a:t>gettime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黑体" panose="02010609060101010101" pitchFamily="49" charset="-122"/>
              </a:rPr>
              <a:t>(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黑体" panose="02010609060101010101" pitchFamily="49" charset="-122"/>
              </a:rPr>
              <a:t>int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黑体" panose="02010609060101010101" pitchFamily="49" charset="-122"/>
              </a:rPr>
              <a:t> restart=0)	   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Courier New" panose="02070309020205020404" pitchFamily="49" charset="0"/>
                <a:ea typeface="黑体" panose="02010609060101010101" pitchFamily="49" charset="-122"/>
              </a:rPr>
              <a:t>// 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Courier New" panose="02070309020205020404" pitchFamily="49" charset="0"/>
                <a:ea typeface="黑体" panose="02010609060101010101" pitchFamily="49" charset="-122"/>
              </a:rPr>
              <a:t>参数带默认值，非零表示重新设置计时起点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rgbClr val="990000"/>
              </a:solidFill>
              <a:effectLst/>
              <a:uLnTx/>
              <a:uFillTx/>
              <a:latin typeface="Courier New" panose="02070309020205020404" pitchFamily="49" charset="0"/>
              <a:ea typeface="黑体" panose="02010609060101010101" pitchFamily="49" charset="-122"/>
            </a:endParaRPr>
          </a:p>
          <a:p>
            <a:pPr marR="0" lvl="0" indent="0" defTabSz="91440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黑体" panose="02010609060101010101" pitchFamily="49" charset="-122"/>
              </a:rPr>
              <a:t>{</a:t>
            </a:r>
          </a:p>
          <a:p>
            <a:pPr marR="0" lvl="0" indent="0" defTabSz="91440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黑体" panose="02010609060101010101" pitchFamily="49" charset="-122"/>
              </a:rPr>
              <a:t>  const double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黑体" panose="02010609060101010101" pitchFamily="49" charset="-122"/>
              </a:rPr>
              <a:t> c=1.0/CLOCKS_PER_SEC;</a:t>
            </a:r>
            <a:r>
              <a:rPr lang="en-US" altLang="zh-CN" sz="2000" b="1" kern="0" dirty="0">
                <a:solidFill>
                  <a:srgbClr val="990000"/>
                </a:solidFill>
                <a:latin typeface="Courier New" panose="02070309020205020404" pitchFamily="49" charset="0"/>
              </a:rPr>
              <a:t>// </a:t>
            </a:r>
            <a:r>
              <a:rPr lang="zh-CN" altLang="en-US" sz="2000" b="1" kern="0" dirty="0">
                <a:solidFill>
                  <a:srgbClr val="990000"/>
                </a:solidFill>
                <a:latin typeface="Courier New" panose="02070309020205020404" pitchFamily="49" charset="0"/>
              </a:rPr>
              <a:t>毫秒转换至秒</a:t>
            </a:r>
            <a:endParaRPr lang="en-US" altLang="zh-CN" sz="2000" b="1" kern="0" dirty="0">
              <a:solidFill>
                <a:srgbClr val="990000"/>
              </a:solidFill>
              <a:latin typeface="Courier New" panose="02070309020205020404" pitchFamily="49" charset="0"/>
            </a:endParaRPr>
          </a:p>
          <a:p>
            <a:pPr eaLnBrk="1" fontAlgn="auto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黑体" panose="02010609060101010101" pitchFamily="49" charset="-122"/>
              </a:rPr>
              <a:t>  </a:t>
            </a:r>
            <a:r>
              <a:rPr lang="en-US" altLang="zh-CN" sz="2400" b="1" kern="0" dirty="0">
                <a:solidFill>
                  <a:srgbClr val="0000FF"/>
                </a:solidFill>
                <a:latin typeface="Courier New" panose="02070309020205020404" pitchFamily="49" charset="0"/>
              </a:rPr>
              <a:t>static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黑体" panose="02010609060101010101" pitchFamily="49" charset="-122"/>
              </a:rPr>
              <a:t> </a:t>
            </a:r>
            <a:r>
              <a:rPr kumimoji="0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黑体" panose="02010609060101010101" pitchFamily="49" charset="-122"/>
              </a:rPr>
              <a:t>clock_t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黑体" panose="02010609060101010101" pitchFamily="49" charset="-122"/>
              </a:rPr>
              <a:t> t = </a:t>
            </a:r>
            <a:r>
              <a:rPr lang="en-US" altLang="zh-CN" sz="2400" b="1" kern="0" dirty="0">
                <a:solidFill>
                  <a:srgbClr val="000000"/>
                </a:solidFill>
                <a:latin typeface="Courier New" panose="02070309020205020404" pitchFamily="49" charset="0"/>
              </a:rPr>
              <a:t>clock(); 	</a:t>
            </a:r>
            <a:r>
              <a:rPr lang="en-US" altLang="zh-CN" sz="2000" b="1" kern="0" dirty="0">
                <a:solidFill>
                  <a:srgbClr val="990000"/>
                </a:solidFill>
                <a:latin typeface="Courier New" panose="02070309020205020404" pitchFamily="49" charset="0"/>
              </a:rPr>
              <a:t>// </a:t>
            </a:r>
            <a:r>
              <a:rPr lang="zh-CN" altLang="en-US" sz="2000" b="1" kern="0" dirty="0">
                <a:solidFill>
                  <a:srgbClr val="990000"/>
                </a:solidFill>
                <a:latin typeface="Courier New" panose="02070309020205020404" pitchFamily="49" charset="0"/>
              </a:rPr>
              <a:t>静态局部变量，第一次调用本函数时，确定计时起点</a:t>
            </a:r>
            <a:endParaRPr lang="en-US" altLang="zh-CN" sz="2000" b="1" kern="0" dirty="0">
              <a:solidFill>
                <a:srgbClr val="990000"/>
              </a:solidFill>
              <a:latin typeface="Courier New" panose="02070309020205020404" pitchFamily="49" charset="0"/>
            </a:endParaRPr>
          </a:p>
          <a:p>
            <a:pPr eaLnBrk="1" fontAlgn="auto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400" b="1" kern="0" dirty="0">
                <a:solidFill>
                  <a:srgbClr val="0000FF"/>
                </a:solidFill>
                <a:latin typeface="Courier New" panose="02070309020205020404" pitchFamily="49" charset="0"/>
              </a:rPr>
              <a:t>  if</a:t>
            </a:r>
            <a:r>
              <a:rPr lang="en-US" altLang="zh-CN" sz="2400" b="1" kern="0" dirty="0">
                <a:latin typeface="Courier New" panose="02070309020205020404" pitchFamily="49" charset="0"/>
              </a:rPr>
              <a:t>(restart) t = clock();</a:t>
            </a:r>
            <a:r>
              <a:rPr lang="en-US" altLang="zh-CN" sz="2000" b="1" kern="0" dirty="0">
                <a:latin typeface="Courier New" panose="02070309020205020404" pitchFamily="49" charset="0"/>
              </a:rPr>
              <a:t>	   </a:t>
            </a:r>
            <a:r>
              <a:rPr lang="en-US" altLang="zh-CN" sz="2000" b="1" kern="0" dirty="0">
                <a:solidFill>
                  <a:srgbClr val="990000"/>
                </a:solidFill>
                <a:latin typeface="Courier New" panose="02070309020205020404" pitchFamily="49" charset="0"/>
              </a:rPr>
              <a:t>// </a:t>
            </a:r>
            <a:r>
              <a:rPr lang="zh-CN" altLang="en-US" sz="2000" b="1" kern="0" dirty="0">
                <a:solidFill>
                  <a:srgbClr val="990000"/>
                </a:solidFill>
                <a:latin typeface="Courier New" panose="02070309020205020404" pitchFamily="49" charset="0"/>
              </a:rPr>
              <a:t>根据实参决定是否重新确定计时起点</a:t>
            </a:r>
            <a:endParaRPr lang="en-US" altLang="zh-CN" sz="2400" b="1" kern="0" dirty="0">
              <a:latin typeface="Courier New" panose="02070309020205020404" pitchFamily="49" charset="0"/>
            </a:endParaRPr>
          </a:p>
          <a:p>
            <a:pPr eaLnBrk="1" fontAlgn="auto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400" b="1" kern="0" dirty="0">
                <a:solidFill>
                  <a:srgbClr val="0000FF"/>
                </a:solidFill>
                <a:latin typeface="Courier New" panose="02070309020205020404" pitchFamily="49" charset="0"/>
              </a:rPr>
              <a:t>  return</a:t>
            </a:r>
            <a:r>
              <a:rPr lang="en-US" altLang="zh-CN" sz="2400" b="1" kern="0" dirty="0">
                <a:latin typeface="Courier New" panose="02070309020205020404" pitchFamily="49" charset="0"/>
              </a:rPr>
              <a:t> c*(clock()-t); 	</a:t>
            </a:r>
            <a:r>
              <a:rPr lang="en-US" altLang="zh-CN" sz="2000" b="1" kern="0" dirty="0">
                <a:solidFill>
                  <a:srgbClr val="000000"/>
                </a:solidFill>
                <a:latin typeface="Courier New" panose="02070309020205020404" pitchFamily="49" charset="0"/>
              </a:rPr>
              <a:t>	   </a:t>
            </a:r>
            <a:r>
              <a:rPr lang="en-US" altLang="zh-CN" sz="2000" b="1" kern="0" dirty="0">
                <a:solidFill>
                  <a:srgbClr val="990000"/>
                </a:solidFill>
                <a:latin typeface="Courier New" panose="02070309020205020404" pitchFamily="49" charset="0"/>
              </a:rPr>
              <a:t>// </a:t>
            </a:r>
            <a:r>
              <a:rPr lang="zh-CN" altLang="en-US" sz="2000" b="1" kern="0" dirty="0">
                <a:solidFill>
                  <a:srgbClr val="990000"/>
                </a:solidFill>
                <a:latin typeface="Courier New" panose="02070309020205020404" pitchFamily="49" charset="0"/>
              </a:rPr>
              <a:t>从上一计时点到现在所经历的时间差</a:t>
            </a:r>
            <a:endParaRPr lang="en-US" altLang="zh-CN" sz="2000" b="1" kern="0" dirty="0">
              <a:latin typeface="Courier New" panose="02070309020205020404" pitchFamily="49" charset="0"/>
            </a:endParaRPr>
          </a:p>
          <a:p>
            <a:pPr marR="0" lvl="0" indent="0" defTabSz="91440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黑体" panose="02010609060101010101" pitchFamily="49" charset="-122"/>
              </a:rPr>
              <a:t>}</a:t>
            </a:r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30D6B048-E3F6-4A24-8F7D-3ABE742FEB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835" y="4375911"/>
            <a:ext cx="11987318" cy="2118055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lIns="72000" tIns="72000" rIns="72000" bIns="72000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R="0" lvl="0" indent="0" defTabSz="91440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黑体" panose="02010609060101010101" pitchFamily="49" charset="-122"/>
              </a:rPr>
              <a:t>  double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黑体" panose="02010609060101010101" pitchFamily="49" charset="-122"/>
              </a:rPr>
              <a:t> t;</a:t>
            </a:r>
          </a:p>
          <a:p>
            <a:pPr marR="0" lvl="0" indent="0" defTabSz="91440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b="1" kern="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400" b="1" kern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gettime</a:t>
            </a:r>
            <a:r>
              <a:rPr lang="en-US" altLang="zh-CN" sz="2400" b="1" kern="0" dirty="0">
                <a:solidFill>
                  <a:srgbClr val="000000"/>
                </a:solidFill>
                <a:latin typeface="Courier New" panose="02070309020205020404" pitchFamily="49" charset="0"/>
              </a:rPr>
              <a:t>(1);</a:t>
            </a:r>
          </a:p>
          <a:p>
            <a:pPr marR="0" lvl="0" indent="0" defTabSz="91440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b="1" kern="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 kern="0" dirty="0">
                <a:solidFill>
                  <a:srgbClr val="990000"/>
                </a:solidFill>
                <a:latin typeface="Courier New" panose="02070309020205020404" pitchFamily="49" charset="0"/>
              </a:rPr>
              <a:t>// </a:t>
            </a:r>
            <a:r>
              <a:rPr lang="zh-CN" altLang="en-US" sz="2000" b="1" kern="0" dirty="0">
                <a:solidFill>
                  <a:srgbClr val="990000"/>
                </a:solidFill>
                <a:latin typeface="Courier New" panose="02070309020205020404" pitchFamily="49" charset="0"/>
              </a:rPr>
              <a:t>调用某函数</a:t>
            </a:r>
            <a:endParaRPr lang="en-US" altLang="zh-CN" sz="2000" b="1" kern="0" dirty="0">
              <a:solidFill>
                <a:srgbClr val="990000"/>
              </a:solidFill>
              <a:latin typeface="Courier New" panose="02070309020205020404" pitchFamily="49" charset="0"/>
            </a:endParaRPr>
          </a:p>
          <a:p>
            <a:pPr eaLnBrk="1" fontAlgn="auto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400" b="1" kern="0" dirty="0">
                <a:solidFill>
                  <a:srgbClr val="0000FF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400" b="1" kern="0" dirty="0">
                <a:latin typeface="Courier New" panose="02070309020205020404" pitchFamily="49" charset="0"/>
              </a:rPr>
              <a:t>t = </a:t>
            </a:r>
            <a:r>
              <a:rPr lang="en-US" altLang="zh-CN" sz="2400" b="1" kern="0" dirty="0" err="1">
                <a:latin typeface="Courier New" panose="02070309020205020404" pitchFamily="49" charset="0"/>
              </a:rPr>
              <a:t>gettime</a:t>
            </a:r>
            <a:r>
              <a:rPr lang="en-US" altLang="zh-CN" sz="2400" b="1" kern="0" dirty="0">
                <a:latin typeface="Courier New" panose="02070309020205020404" pitchFamily="49" charset="0"/>
              </a:rPr>
              <a:t>(0);</a:t>
            </a:r>
            <a:r>
              <a:rPr lang="en-US" altLang="zh-CN" sz="2000" b="1" kern="0" dirty="0">
                <a:latin typeface="Courier New" panose="02070309020205020404" pitchFamily="49" charset="0"/>
              </a:rPr>
              <a:t>	   </a:t>
            </a:r>
            <a:r>
              <a:rPr lang="en-US" altLang="zh-CN" sz="2000" b="1" kern="0" dirty="0">
                <a:solidFill>
                  <a:srgbClr val="990000"/>
                </a:solidFill>
                <a:latin typeface="Courier New" panose="02070309020205020404" pitchFamily="49" charset="0"/>
              </a:rPr>
              <a:t>// </a:t>
            </a:r>
            <a:r>
              <a:rPr lang="zh-CN" altLang="en-US" sz="2000" b="1" kern="0" dirty="0">
                <a:solidFill>
                  <a:srgbClr val="990000"/>
                </a:solidFill>
                <a:latin typeface="Courier New" panose="02070309020205020404" pitchFamily="49" charset="0"/>
              </a:rPr>
              <a:t>或 </a:t>
            </a:r>
            <a:r>
              <a:rPr lang="en-US" altLang="zh-CN" sz="2000" b="1" kern="0" dirty="0">
                <a:solidFill>
                  <a:srgbClr val="990000"/>
                </a:solidFill>
                <a:latin typeface="Courier New" panose="02070309020205020404" pitchFamily="49" charset="0"/>
              </a:rPr>
              <a:t>t = </a:t>
            </a:r>
            <a:r>
              <a:rPr lang="en-US" altLang="zh-CN" sz="2000" b="1" kern="0" dirty="0" err="1">
                <a:solidFill>
                  <a:srgbClr val="990000"/>
                </a:solidFill>
                <a:latin typeface="Courier New" panose="02070309020205020404" pitchFamily="49" charset="0"/>
              </a:rPr>
              <a:t>gettime</a:t>
            </a:r>
            <a:r>
              <a:rPr lang="en-US" altLang="zh-CN" sz="2000" b="1" kern="0" dirty="0">
                <a:solidFill>
                  <a:srgbClr val="990000"/>
                </a:solidFill>
                <a:latin typeface="Courier New" panose="02070309020205020404" pitchFamily="49" charset="0"/>
              </a:rPr>
              <a:t>();</a:t>
            </a:r>
            <a:endParaRPr lang="en-US" altLang="zh-CN" sz="2400" b="1" kern="0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9846600"/>
      </p:ext>
    </p:extLst>
  </p:cSld>
  <p:clrMapOvr>
    <a:masterClrMapping/>
  </p:clrMapOvr>
  <p:transition advClick="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Rectangle 1205"/>
          <p:cNvSpPr>
            <a:spLocks noGrp="1" noChangeArrowheads="1"/>
          </p:cNvSpPr>
          <p:nvPr>
            <p:ph type="title"/>
          </p:nvPr>
        </p:nvSpPr>
        <p:spPr>
          <a:xfrm>
            <a:off x="614363" y="153988"/>
            <a:ext cx="9382125" cy="782637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>
                <a:ea typeface="微软雅黑" panose="020B0503020204020204" pitchFamily="34" charset="-122"/>
                <a:sym typeface="Calibri" panose="020F0502020204030204" pitchFamily="34" charset="0"/>
              </a:rPr>
              <a:t>提纲</a:t>
            </a:r>
            <a:endParaRPr lang="zh-CN" altLang="zh-CN" dirty="0"/>
          </a:p>
        </p:txBody>
      </p:sp>
      <p:grpSp>
        <p:nvGrpSpPr>
          <p:cNvPr id="72" name="Group 542"/>
          <p:cNvGrpSpPr/>
          <p:nvPr/>
        </p:nvGrpSpPr>
        <p:grpSpPr bwMode="auto">
          <a:xfrm>
            <a:off x="1884373" y="3216391"/>
            <a:ext cx="7669899" cy="835025"/>
            <a:chOff x="871438" y="4650891"/>
            <a:chExt cx="9786143" cy="835025"/>
          </a:xfrm>
        </p:grpSpPr>
        <p:sp>
          <p:nvSpPr>
            <p:cNvPr id="1048611" name="Rectangle 1207"/>
            <p:cNvSpPr>
              <a:spLocks noChangeArrowheads="1"/>
            </p:cNvSpPr>
            <p:nvPr/>
          </p:nvSpPr>
          <p:spPr bwMode="auto">
            <a:xfrm>
              <a:off x="871438" y="4650891"/>
              <a:ext cx="1303232" cy="835025"/>
            </a:xfrm>
            <a:prstGeom prst="rect">
              <a:avLst/>
            </a:prstGeom>
            <a:solidFill>
              <a:srgbClr val="00447C"/>
            </a:solidFill>
            <a:ln>
              <a:noFill/>
            </a:ln>
            <a:effectLst>
              <a:outerShdw dist="35920" dir="2700135" algn="ctr" rotWithShape="0">
                <a:srgbClr val="EEECE1"/>
              </a:outerShdw>
            </a:effectLst>
          </p:spPr>
          <p:txBody>
            <a:bodyPr lIns="0" tIns="0" rIns="0" bIns="0" anchor="ctr">
              <a:spAutoFit/>
            </a:bodyPr>
            <a:lstStyle>
              <a:lvl1pPr>
                <a:lnSpc>
                  <a:spcPct val="90000"/>
                </a:lnSpc>
                <a:spcBef>
                  <a:spcPts val="900"/>
                </a:spcBef>
                <a:spcAft>
                  <a:spcPts val="15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 "/>
                <a:defRPr sz="32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3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zh-CN" altLang="en-US" sz="1800">
                <a:solidFill>
                  <a:srgbClr val="000000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1048612" name="Rectangle 1209"/>
            <p:cNvSpPr/>
            <p:nvPr/>
          </p:nvSpPr>
          <p:spPr bwMode="auto">
            <a:xfrm>
              <a:off x="2363319" y="4650891"/>
              <a:ext cx="8294262" cy="835025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447C"/>
              </a:solidFill>
              <a:miter lim="800000"/>
              <a:headEnd/>
              <a:tailEnd/>
            </a:ln>
          </p:spPr>
          <p:txBody>
            <a:bodyPr lIns="0" tIns="0" rIns="0" bIns="0" anchor="ctr">
              <a:spAutoFit/>
            </a:bodyPr>
            <a:lstStyle>
              <a:lvl1pPr>
                <a:lnSpc>
                  <a:spcPct val="90000"/>
                </a:lnSpc>
                <a:spcBef>
                  <a:spcPts val="900"/>
                </a:spcBef>
                <a:spcAft>
                  <a:spcPts val="15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 "/>
                <a:defRPr sz="32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3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zh-CN" altLang="en-US" sz="1800">
                <a:solidFill>
                  <a:srgbClr val="000000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1048613" name="Rectangle 1211"/>
            <p:cNvSpPr>
              <a:spLocks noChangeArrowheads="1"/>
            </p:cNvSpPr>
            <p:nvPr/>
          </p:nvSpPr>
          <p:spPr bwMode="auto">
            <a:xfrm>
              <a:off x="1059163" y="4794297"/>
              <a:ext cx="930683" cy="510540"/>
            </a:xfrm>
            <a:prstGeom prst="rect">
              <a:avLst/>
            </a:prstGeom>
            <a:solidFill>
              <a:srgbClr val="00447C"/>
            </a:solidFill>
            <a:ln>
              <a:noFill/>
            </a:ln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900"/>
                </a:spcBef>
                <a:spcAft>
                  <a:spcPts val="15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 "/>
                <a:defRPr sz="32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3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lang="zh-CN" altLang="en-US" sz="28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三</a:t>
              </a:r>
              <a:endParaRPr lang="zh-CN" altLang="zh-CN" sz="1800" dirty="0">
                <a:solidFill>
                  <a:srgbClr val="000000"/>
                </a:solidFill>
              </a:endParaRPr>
            </a:p>
          </p:txBody>
        </p:sp>
        <p:sp>
          <p:nvSpPr>
            <p:cNvPr id="1048614" name="Rectangle 1213"/>
            <p:cNvSpPr>
              <a:spLocks noChangeArrowheads="1"/>
            </p:cNvSpPr>
            <p:nvPr/>
          </p:nvSpPr>
          <p:spPr bwMode="auto">
            <a:xfrm>
              <a:off x="2363152" y="4806508"/>
              <a:ext cx="8202392" cy="430887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>
              <a:spAutoFit/>
            </a:bodyPr>
            <a:lstStyle>
              <a:lvl1pPr marL="342900" indent="-342900">
                <a:lnSpc>
                  <a:spcPct val="90000"/>
                </a:lnSpc>
                <a:spcBef>
                  <a:spcPts val="900"/>
                </a:spcBef>
                <a:spcAft>
                  <a:spcPts val="15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 "/>
                <a:tabLst>
                  <a:tab pos="8521700" algn="r"/>
                </a:tabLst>
                <a:defRPr sz="32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1905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tabLst>
                  <a:tab pos="8521700" algn="r"/>
                </a:tabLst>
                <a:defRPr sz="13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tabLst>
                  <a:tab pos="8521700" algn="r"/>
                </a:tabLst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tabLst>
                  <a:tab pos="8521700" algn="r"/>
                </a:tabLst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tabLst>
                  <a:tab pos="8521700" algn="r"/>
                </a:tabLst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tabLst>
                  <a:tab pos="8521700" algn="r"/>
                </a:tabLst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tabLst>
                  <a:tab pos="8521700" algn="r"/>
                </a:tabLst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tabLst>
                  <a:tab pos="8521700" algn="r"/>
                </a:tabLst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tabLst>
                  <a:tab pos="8521700" algn="r"/>
                </a:tabLst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lvl="1" algn="ctr" eaLnBrk="1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FontTx/>
                <a:buNone/>
              </a:pPr>
              <a:r>
                <a:rPr lang="zh-CN" altLang="en-US" sz="2800" b="1" dirty="0">
                  <a:solidFill>
                    <a:srgbClr val="FF0000"/>
                  </a:solidFill>
                  <a:latin typeface="华文中宋" panose="02010600040101010101" pitchFamily="2" charset="-122"/>
                  <a:ea typeface="华文中宋" panose="02010600040101010101" pitchFamily="2" charset="-122"/>
                  <a:sym typeface="Arial" panose="020B0604020202020204" pitchFamily="34" charset="0"/>
                </a:rPr>
                <a:t>函数执行某运算次数统计</a:t>
              </a:r>
              <a:endParaRPr lang="zh-CN" altLang="zh-CN" sz="2800" b="1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endParaRPr>
            </a:p>
          </p:txBody>
        </p:sp>
      </p:grpSp>
      <p:grpSp>
        <p:nvGrpSpPr>
          <p:cNvPr id="73" name="Group 544"/>
          <p:cNvGrpSpPr/>
          <p:nvPr/>
        </p:nvGrpSpPr>
        <p:grpSpPr bwMode="auto">
          <a:xfrm>
            <a:off x="1884373" y="1255058"/>
            <a:ext cx="7669899" cy="835026"/>
            <a:chOff x="871438" y="3030042"/>
            <a:chExt cx="9786143" cy="835028"/>
          </a:xfrm>
        </p:grpSpPr>
        <p:sp>
          <p:nvSpPr>
            <p:cNvPr id="1048615" name="Rectangle 1215"/>
            <p:cNvSpPr>
              <a:spLocks noChangeArrowheads="1"/>
            </p:cNvSpPr>
            <p:nvPr/>
          </p:nvSpPr>
          <p:spPr bwMode="auto">
            <a:xfrm>
              <a:off x="871438" y="3030043"/>
              <a:ext cx="1303232" cy="835027"/>
            </a:xfrm>
            <a:prstGeom prst="rect">
              <a:avLst/>
            </a:prstGeom>
            <a:solidFill>
              <a:srgbClr val="00447C"/>
            </a:solidFill>
            <a:ln>
              <a:noFill/>
            </a:ln>
            <a:effectLst>
              <a:outerShdw dist="35920" dir="2700135" algn="ctr" rotWithShape="0">
                <a:srgbClr val="EEECE1"/>
              </a:outerShdw>
            </a:effectLst>
          </p:spPr>
          <p:txBody>
            <a:bodyPr lIns="0" tIns="0" rIns="0" bIns="0" anchor="ctr">
              <a:spAutoFit/>
            </a:bodyPr>
            <a:lstStyle>
              <a:lvl1pPr>
                <a:lnSpc>
                  <a:spcPct val="90000"/>
                </a:lnSpc>
                <a:spcBef>
                  <a:spcPts val="900"/>
                </a:spcBef>
                <a:spcAft>
                  <a:spcPts val="15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 "/>
                <a:defRPr sz="32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3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zh-CN" altLang="en-US" sz="1800">
                <a:solidFill>
                  <a:srgbClr val="000000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1048616" name="Rectangle 1217"/>
            <p:cNvSpPr/>
            <p:nvPr/>
          </p:nvSpPr>
          <p:spPr bwMode="auto">
            <a:xfrm>
              <a:off x="2363319" y="3030042"/>
              <a:ext cx="8294262" cy="835026"/>
            </a:xfrm>
            <a:prstGeom prst="rect">
              <a:avLst/>
            </a:prstGeom>
            <a:noFill/>
            <a:ln w="28575">
              <a:solidFill>
                <a:srgbClr val="00447C"/>
              </a:solidFill>
              <a:miter lim="800000"/>
              <a:headEnd/>
              <a:tailEnd/>
            </a:ln>
          </p:spPr>
          <p:txBody>
            <a:bodyPr lIns="0" tIns="0" rIns="0" bIns="0" anchor="ctr">
              <a:spAutoFit/>
            </a:bodyPr>
            <a:lstStyle>
              <a:lvl1pPr>
                <a:lnSpc>
                  <a:spcPct val="90000"/>
                </a:lnSpc>
                <a:spcBef>
                  <a:spcPts val="900"/>
                </a:spcBef>
                <a:spcAft>
                  <a:spcPts val="15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 "/>
                <a:defRPr sz="32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3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zh-CN" altLang="en-US" sz="1800">
                <a:solidFill>
                  <a:srgbClr val="000000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1048617" name="Rectangle 1219"/>
            <p:cNvSpPr>
              <a:spLocks noChangeArrowheads="1"/>
            </p:cNvSpPr>
            <p:nvPr/>
          </p:nvSpPr>
          <p:spPr bwMode="auto">
            <a:xfrm>
              <a:off x="1059164" y="3173446"/>
              <a:ext cx="930683" cy="523220"/>
            </a:xfrm>
            <a:prstGeom prst="rect">
              <a:avLst/>
            </a:prstGeom>
            <a:solidFill>
              <a:srgbClr val="00447C"/>
            </a:solidFill>
            <a:ln>
              <a:noFill/>
            </a:ln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900"/>
                </a:spcBef>
                <a:spcAft>
                  <a:spcPts val="15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 "/>
                <a:defRPr sz="32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3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lang="zh-CN" altLang="en-US" sz="28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一</a:t>
              </a:r>
              <a:endParaRPr lang="zh-CN" altLang="zh-CN" sz="1800" dirty="0">
                <a:solidFill>
                  <a:srgbClr val="000000"/>
                </a:solidFill>
              </a:endParaRPr>
            </a:p>
          </p:txBody>
        </p:sp>
        <p:sp>
          <p:nvSpPr>
            <p:cNvPr id="1048618" name="Rectangle 1221"/>
            <p:cNvSpPr>
              <a:spLocks noChangeArrowheads="1"/>
            </p:cNvSpPr>
            <p:nvPr/>
          </p:nvSpPr>
          <p:spPr bwMode="auto">
            <a:xfrm>
              <a:off x="2363320" y="3240838"/>
              <a:ext cx="8198382" cy="43088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ctr">
              <a:spAutoFit/>
            </a:bodyPr>
            <a:lstStyle>
              <a:lvl1pPr marL="342900" indent="-342900">
                <a:lnSpc>
                  <a:spcPct val="90000"/>
                </a:lnSpc>
                <a:spcBef>
                  <a:spcPts val="900"/>
                </a:spcBef>
                <a:spcAft>
                  <a:spcPts val="15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 "/>
                <a:tabLst>
                  <a:tab pos="8521700" algn="r"/>
                </a:tabLst>
                <a:defRPr sz="32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indent="4572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tabLst>
                  <a:tab pos="8521700" algn="r"/>
                </a:tabLst>
                <a:defRPr sz="13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tabLst>
                  <a:tab pos="8521700" algn="r"/>
                </a:tabLst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tabLst>
                  <a:tab pos="8521700" algn="r"/>
                </a:tabLst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tabLst>
                  <a:tab pos="8521700" algn="r"/>
                </a:tabLst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tabLst>
                  <a:tab pos="8521700" algn="r"/>
                </a:tabLst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tabLst>
                  <a:tab pos="8521700" algn="r"/>
                </a:tabLst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tabLst>
                  <a:tab pos="8521700" algn="r"/>
                </a:tabLst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tabLst>
                  <a:tab pos="8521700" algn="r"/>
                </a:tabLst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lvl="1" indent="0" algn="ctr" eaLnBrk="1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</a:pPr>
              <a:r>
                <a:rPr lang="zh-CN" altLang="en-US" sz="2800" b="1" dirty="0">
                  <a:solidFill>
                    <a:srgbClr val="00447C"/>
                  </a:solidFill>
                  <a:latin typeface="华文中宋" panose="02010600040101010101" pitchFamily="2" charset="-122"/>
                  <a:ea typeface="华文中宋" panose="02010600040101010101" pitchFamily="2" charset="-122"/>
                  <a:sym typeface="Arial" panose="020B0604020202020204" pitchFamily="34" charset="0"/>
                </a:rPr>
                <a:t>算法 </a:t>
              </a:r>
              <a:r>
                <a:rPr lang="en-US" altLang="zh-CN" sz="2800" b="1" dirty="0">
                  <a:solidFill>
                    <a:srgbClr val="00447C"/>
                  </a:solidFill>
                  <a:latin typeface="华文中宋" panose="02010600040101010101" pitchFamily="2" charset="-122"/>
                  <a:ea typeface="华文中宋" panose="02010600040101010101" pitchFamily="2" charset="-122"/>
                  <a:sym typeface="Arial" panose="020B0604020202020204" pitchFamily="34" charset="0"/>
                </a:rPr>
                <a:t>—— </a:t>
              </a:r>
              <a:r>
                <a:rPr lang="zh-CN" altLang="en-US" sz="2800" b="1" dirty="0">
                  <a:solidFill>
                    <a:srgbClr val="00447C"/>
                  </a:solidFill>
                  <a:latin typeface="华文中宋" panose="02010600040101010101" pitchFamily="2" charset="-122"/>
                  <a:ea typeface="华文中宋" panose="02010600040101010101" pitchFamily="2" charset="-122"/>
                  <a:sym typeface="Arial" panose="020B0604020202020204" pitchFamily="34" charset="0"/>
                </a:rPr>
                <a:t>人类智慧之光</a:t>
              </a:r>
              <a:endParaRPr lang="zh-CN" altLang="zh-CN" sz="2800" b="1" dirty="0">
                <a:solidFill>
                  <a:srgbClr val="00447C"/>
                </a:solidFill>
                <a:latin typeface="华文中宋" panose="02010600040101010101" pitchFamily="2" charset="-122"/>
                <a:ea typeface="华文中宋" panose="02010600040101010101" pitchFamily="2" charset="-122"/>
              </a:endParaRPr>
            </a:p>
          </p:txBody>
        </p:sp>
      </p:grpSp>
      <p:grpSp>
        <p:nvGrpSpPr>
          <p:cNvPr id="75" name="Group 548"/>
          <p:cNvGrpSpPr/>
          <p:nvPr/>
        </p:nvGrpSpPr>
        <p:grpSpPr bwMode="auto">
          <a:xfrm>
            <a:off x="1884373" y="2235725"/>
            <a:ext cx="7669899" cy="835025"/>
            <a:chOff x="871438" y="4650891"/>
            <a:chExt cx="9786143" cy="835025"/>
          </a:xfrm>
        </p:grpSpPr>
        <p:sp>
          <p:nvSpPr>
            <p:cNvPr id="1048623" name="Rectangle 1231"/>
            <p:cNvSpPr>
              <a:spLocks noChangeArrowheads="1"/>
            </p:cNvSpPr>
            <p:nvPr/>
          </p:nvSpPr>
          <p:spPr bwMode="auto">
            <a:xfrm>
              <a:off x="871438" y="4650891"/>
              <a:ext cx="1303232" cy="835025"/>
            </a:xfrm>
            <a:prstGeom prst="rect">
              <a:avLst/>
            </a:prstGeom>
            <a:solidFill>
              <a:srgbClr val="00447C"/>
            </a:solidFill>
            <a:ln>
              <a:noFill/>
            </a:ln>
            <a:effectLst>
              <a:outerShdw dist="35920" dir="2700135" algn="ctr" rotWithShape="0">
                <a:srgbClr val="EEECE1"/>
              </a:outerShdw>
            </a:effectLst>
          </p:spPr>
          <p:txBody>
            <a:bodyPr lIns="0" tIns="0" rIns="0" bIns="0" anchor="ctr">
              <a:spAutoFit/>
            </a:bodyPr>
            <a:lstStyle>
              <a:lvl1pPr>
                <a:lnSpc>
                  <a:spcPct val="90000"/>
                </a:lnSpc>
                <a:spcBef>
                  <a:spcPts val="900"/>
                </a:spcBef>
                <a:spcAft>
                  <a:spcPts val="15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 "/>
                <a:defRPr sz="32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3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zh-CN" altLang="en-US" sz="1800">
                <a:solidFill>
                  <a:srgbClr val="000000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1048624" name="Rectangle 1233"/>
            <p:cNvSpPr/>
            <p:nvPr/>
          </p:nvSpPr>
          <p:spPr bwMode="auto">
            <a:xfrm>
              <a:off x="2363319" y="4650891"/>
              <a:ext cx="8294262" cy="835025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447C"/>
              </a:solidFill>
              <a:miter lim="800000"/>
              <a:headEnd/>
              <a:tailEnd/>
            </a:ln>
          </p:spPr>
          <p:txBody>
            <a:bodyPr lIns="0" tIns="0" rIns="0" bIns="0" anchor="ctr">
              <a:spAutoFit/>
            </a:bodyPr>
            <a:lstStyle>
              <a:lvl1pPr>
                <a:lnSpc>
                  <a:spcPct val="90000"/>
                </a:lnSpc>
                <a:spcBef>
                  <a:spcPts val="900"/>
                </a:spcBef>
                <a:spcAft>
                  <a:spcPts val="15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 "/>
                <a:defRPr sz="32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3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zh-CN" altLang="en-US" sz="1800">
                <a:solidFill>
                  <a:srgbClr val="000000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1048625" name="Rectangle 1235"/>
            <p:cNvSpPr>
              <a:spLocks noChangeArrowheads="1"/>
            </p:cNvSpPr>
            <p:nvPr/>
          </p:nvSpPr>
          <p:spPr bwMode="auto">
            <a:xfrm>
              <a:off x="1059164" y="4794297"/>
              <a:ext cx="930683" cy="523220"/>
            </a:xfrm>
            <a:prstGeom prst="rect">
              <a:avLst/>
            </a:prstGeom>
            <a:solidFill>
              <a:srgbClr val="00447C"/>
            </a:solidFill>
            <a:ln>
              <a:noFill/>
            </a:ln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900"/>
                </a:spcBef>
                <a:spcAft>
                  <a:spcPts val="15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 "/>
                <a:defRPr sz="32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3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lang="zh-CN" altLang="en-US" sz="28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二</a:t>
              </a:r>
              <a:endParaRPr lang="zh-CN" altLang="zh-CN" sz="1800" dirty="0">
                <a:solidFill>
                  <a:srgbClr val="000000"/>
                </a:solidFill>
              </a:endParaRPr>
            </a:p>
          </p:txBody>
        </p:sp>
        <p:sp>
          <p:nvSpPr>
            <p:cNvPr id="1048626" name="Rectangle 1237"/>
            <p:cNvSpPr>
              <a:spLocks noChangeArrowheads="1"/>
            </p:cNvSpPr>
            <p:nvPr/>
          </p:nvSpPr>
          <p:spPr bwMode="auto">
            <a:xfrm>
              <a:off x="2363151" y="4806508"/>
              <a:ext cx="8202392" cy="430887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>
              <a:spAutoFit/>
            </a:bodyPr>
            <a:lstStyle>
              <a:lvl1pPr marL="342900" indent="-342900">
                <a:lnSpc>
                  <a:spcPct val="90000"/>
                </a:lnSpc>
                <a:spcBef>
                  <a:spcPts val="900"/>
                </a:spcBef>
                <a:spcAft>
                  <a:spcPts val="15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 "/>
                <a:tabLst>
                  <a:tab pos="8521700" algn="r"/>
                </a:tabLst>
                <a:defRPr sz="32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1905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tabLst>
                  <a:tab pos="8521700" algn="r"/>
                </a:tabLst>
                <a:defRPr sz="13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tabLst>
                  <a:tab pos="8521700" algn="r"/>
                </a:tabLst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tabLst>
                  <a:tab pos="8521700" algn="r"/>
                </a:tabLst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tabLst>
                  <a:tab pos="8521700" algn="r"/>
                </a:tabLst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tabLst>
                  <a:tab pos="8521700" algn="r"/>
                </a:tabLst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tabLst>
                  <a:tab pos="8521700" algn="r"/>
                </a:tabLst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tabLst>
                  <a:tab pos="8521700" algn="r"/>
                </a:tabLst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tabLst>
                  <a:tab pos="8521700" algn="r"/>
                </a:tabLst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lvl="1" algn="ctr" eaLnBrk="1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</a:pPr>
              <a:r>
                <a:rPr lang="zh-CN" altLang="en-US" sz="2800" b="1" dirty="0">
                  <a:solidFill>
                    <a:srgbClr val="00447C"/>
                  </a:solidFill>
                  <a:latin typeface="华文中宋" panose="02010600040101010101" pitchFamily="2" charset="-122"/>
                  <a:ea typeface="华文中宋" panose="02010600040101010101" pitchFamily="2" charset="-122"/>
                  <a:sym typeface="Arial" panose="020B0604020202020204" pitchFamily="34" charset="0"/>
                </a:rPr>
                <a:t>代码段执行时间测定方法</a:t>
              </a:r>
              <a:endParaRPr lang="zh-CN" altLang="zh-CN" sz="2800" b="1" dirty="0">
                <a:solidFill>
                  <a:srgbClr val="00447C"/>
                </a:solidFill>
                <a:latin typeface="华文中宋" panose="02010600040101010101" pitchFamily="2" charset="-122"/>
                <a:ea typeface="华文中宋" panose="02010600040101010101" pitchFamily="2" charset="-122"/>
              </a:endParaRPr>
            </a:p>
          </p:txBody>
        </p:sp>
      </p:grpSp>
      <p:sp>
        <p:nvSpPr>
          <p:cNvPr id="1048628" name="矩形 1"/>
          <p:cNvSpPr>
            <a:spLocks noChangeArrowheads="1"/>
          </p:cNvSpPr>
          <p:nvPr/>
        </p:nvSpPr>
        <p:spPr bwMode="auto">
          <a:xfrm>
            <a:off x="100013" y="153988"/>
            <a:ext cx="585787" cy="9286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/>
          <a:lstStyle>
            <a:lvl1pPr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282825" indent="31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740025" indent="31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197225" indent="31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654425" indent="31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7</a:t>
            </a:fld>
            <a:endParaRPr lang="zh-CN" altLang="en-US" dirty="0"/>
          </a:p>
        </p:txBody>
      </p:sp>
      <p:grpSp>
        <p:nvGrpSpPr>
          <p:cNvPr id="26" name="Group 542"/>
          <p:cNvGrpSpPr/>
          <p:nvPr/>
        </p:nvGrpSpPr>
        <p:grpSpPr bwMode="auto">
          <a:xfrm>
            <a:off x="1884373" y="4197057"/>
            <a:ext cx="7669899" cy="835025"/>
            <a:chOff x="871438" y="4650891"/>
            <a:chExt cx="9786143" cy="835025"/>
          </a:xfrm>
        </p:grpSpPr>
        <p:sp>
          <p:nvSpPr>
            <p:cNvPr id="27" name="Rectangle 1207"/>
            <p:cNvSpPr>
              <a:spLocks noChangeArrowheads="1"/>
            </p:cNvSpPr>
            <p:nvPr/>
          </p:nvSpPr>
          <p:spPr bwMode="auto">
            <a:xfrm>
              <a:off x="871438" y="4650891"/>
              <a:ext cx="1303232" cy="835025"/>
            </a:xfrm>
            <a:prstGeom prst="rect">
              <a:avLst/>
            </a:prstGeom>
            <a:solidFill>
              <a:srgbClr val="00447C"/>
            </a:solidFill>
            <a:ln>
              <a:noFill/>
            </a:ln>
            <a:effectLst>
              <a:outerShdw dist="35920" dir="2700135" algn="ctr" rotWithShape="0">
                <a:srgbClr val="EEECE1"/>
              </a:outerShdw>
            </a:effectLst>
          </p:spPr>
          <p:txBody>
            <a:bodyPr lIns="0" tIns="0" rIns="0" bIns="0" anchor="ctr">
              <a:spAutoFit/>
            </a:bodyPr>
            <a:lstStyle>
              <a:lvl1pPr>
                <a:lnSpc>
                  <a:spcPct val="90000"/>
                </a:lnSpc>
                <a:spcBef>
                  <a:spcPts val="900"/>
                </a:spcBef>
                <a:spcAft>
                  <a:spcPts val="15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 "/>
                <a:defRPr sz="32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3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zh-CN" altLang="en-US" sz="1800">
                <a:solidFill>
                  <a:srgbClr val="000000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28" name="Rectangle 1209"/>
            <p:cNvSpPr/>
            <p:nvPr/>
          </p:nvSpPr>
          <p:spPr bwMode="auto">
            <a:xfrm>
              <a:off x="2363319" y="4650891"/>
              <a:ext cx="8294262" cy="835025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447C"/>
              </a:solidFill>
              <a:miter lim="800000"/>
              <a:headEnd/>
              <a:tailEnd/>
            </a:ln>
          </p:spPr>
          <p:txBody>
            <a:bodyPr lIns="0" tIns="0" rIns="0" bIns="0" anchor="ctr">
              <a:spAutoFit/>
            </a:bodyPr>
            <a:lstStyle>
              <a:lvl1pPr>
                <a:lnSpc>
                  <a:spcPct val="90000"/>
                </a:lnSpc>
                <a:spcBef>
                  <a:spcPts val="900"/>
                </a:spcBef>
                <a:spcAft>
                  <a:spcPts val="15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 "/>
                <a:defRPr sz="32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3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zh-CN" altLang="en-US" sz="1800">
                <a:solidFill>
                  <a:srgbClr val="000000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29" name="Rectangle 1211"/>
            <p:cNvSpPr>
              <a:spLocks noChangeArrowheads="1"/>
            </p:cNvSpPr>
            <p:nvPr/>
          </p:nvSpPr>
          <p:spPr bwMode="auto">
            <a:xfrm>
              <a:off x="1059164" y="4794297"/>
              <a:ext cx="930683" cy="523220"/>
            </a:xfrm>
            <a:prstGeom prst="rect">
              <a:avLst/>
            </a:prstGeom>
            <a:solidFill>
              <a:srgbClr val="00447C"/>
            </a:solidFill>
            <a:ln>
              <a:noFill/>
            </a:ln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900"/>
                </a:spcBef>
                <a:spcAft>
                  <a:spcPts val="15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 "/>
                <a:defRPr sz="32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3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lang="zh-CN" altLang="en-US" sz="28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四</a:t>
              </a:r>
              <a:endParaRPr lang="zh-CN" altLang="zh-CN" sz="1800" dirty="0">
                <a:solidFill>
                  <a:srgbClr val="000000"/>
                </a:solidFill>
              </a:endParaRPr>
            </a:p>
          </p:txBody>
        </p:sp>
        <p:sp>
          <p:nvSpPr>
            <p:cNvPr id="30" name="Rectangle 1213"/>
            <p:cNvSpPr>
              <a:spLocks noChangeArrowheads="1"/>
            </p:cNvSpPr>
            <p:nvPr/>
          </p:nvSpPr>
          <p:spPr bwMode="auto">
            <a:xfrm>
              <a:off x="2363151" y="4806508"/>
              <a:ext cx="8202392" cy="430887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>
              <a:spAutoFit/>
            </a:bodyPr>
            <a:lstStyle>
              <a:lvl1pPr marL="342900" indent="-342900">
                <a:lnSpc>
                  <a:spcPct val="90000"/>
                </a:lnSpc>
                <a:spcBef>
                  <a:spcPts val="900"/>
                </a:spcBef>
                <a:spcAft>
                  <a:spcPts val="15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 "/>
                <a:tabLst>
                  <a:tab pos="8521700" algn="r"/>
                </a:tabLst>
                <a:defRPr sz="32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1905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tabLst>
                  <a:tab pos="8521700" algn="r"/>
                </a:tabLst>
                <a:defRPr sz="13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tabLst>
                  <a:tab pos="8521700" algn="r"/>
                </a:tabLst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tabLst>
                  <a:tab pos="8521700" algn="r"/>
                </a:tabLst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tabLst>
                  <a:tab pos="8521700" algn="r"/>
                </a:tabLst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tabLst>
                  <a:tab pos="8521700" algn="r"/>
                </a:tabLst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tabLst>
                  <a:tab pos="8521700" algn="r"/>
                </a:tabLst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tabLst>
                  <a:tab pos="8521700" algn="r"/>
                </a:tabLst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tabLst>
                  <a:tab pos="8521700" algn="r"/>
                </a:tabLst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lvl="1" algn="ctr" eaLnBrk="1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FontTx/>
                <a:buNone/>
              </a:pPr>
              <a:r>
                <a:rPr lang="zh-CN" altLang="en-US" sz="2800" b="1" dirty="0">
                  <a:solidFill>
                    <a:srgbClr val="00447C"/>
                  </a:solidFill>
                  <a:latin typeface="华文中宋" panose="02010600040101010101" pitchFamily="2" charset="-122"/>
                  <a:ea typeface="华文中宋" panose="02010600040101010101" pitchFamily="2" charset="-122"/>
                  <a:sym typeface="Arial" panose="020B0604020202020204" pitchFamily="34" charset="0"/>
                </a:rPr>
                <a:t>操作系统标准</a:t>
              </a:r>
              <a:r>
                <a:rPr lang="en-US" altLang="zh-CN" sz="2400" b="1" dirty="0">
                  <a:solidFill>
                    <a:srgbClr val="00447C"/>
                  </a:solidFill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I/O</a:t>
              </a:r>
              <a:r>
                <a:rPr lang="zh-CN" altLang="en-US" sz="2800" b="1" dirty="0">
                  <a:solidFill>
                    <a:srgbClr val="00447C"/>
                  </a:solidFill>
                  <a:latin typeface="华文中宋" panose="02010600040101010101" pitchFamily="2" charset="-122"/>
                  <a:ea typeface="华文中宋" panose="02010600040101010101" pitchFamily="2" charset="-122"/>
                  <a:sym typeface="Arial" panose="020B0604020202020204" pitchFamily="34" charset="0"/>
                </a:rPr>
                <a:t>重新定向</a:t>
              </a:r>
              <a:endParaRPr lang="zh-CN" altLang="zh-CN" sz="2000" b="1" dirty="0">
                <a:solidFill>
                  <a:srgbClr val="00447C"/>
                </a:solidFill>
                <a:latin typeface="华文中宋" panose="02010600040101010101" pitchFamily="2" charset="-122"/>
                <a:ea typeface="华文中宋" panose="02010600040101010101" pitchFamily="2" charset="-122"/>
              </a:endParaRPr>
            </a:p>
          </p:txBody>
        </p:sp>
      </p:grpSp>
      <p:grpSp>
        <p:nvGrpSpPr>
          <p:cNvPr id="25" name="Group 542">
            <a:extLst>
              <a:ext uri="{FF2B5EF4-FFF2-40B4-BE49-F238E27FC236}">
                <a16:creationId xmlns:a16="http://schemas.microsoft.com/office/drawing/2014/main" id="{0346D523-E3AF-45E0-BD41-EE6F8DC9BC77}"/>
              </a:ext>
            </a:extLst>
          </p:cNvPr>
          <p:cNvGrpSpPr/>
          <p:nvPr/>
        </p:nvGrpSpPr>
        <p:grpSpPr bwMode="auto">
          <a:xfrm>
            <a:off x="1884373" y="5177722"/>
            <a:ext cx="7669899" cy="835025"/>
            <a:chOff x="871438" y="4650891"/>
            <a:chExt cx="9786143" cy="835025"/>
          </a:xfrm>
        </p:grpSpPr>
        <p:sp>
          <p:nvSpPr>
            <p:cNvPr id="31" name="Rectangle 1207">
              <a:extLst>
                <a:ext uri="{FF2B5EF4-FFF2-40B4-BE49-F238E27FC236}">
                  <a16:creationId xmlns:a16="http://schemas.microsoft.com/office/drawing/2014/main" id="{CAA1BC42-D7A9-47B4-BA3E-CC3F281C73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1438" y="4650891"/>
              <a:ext cx="1303232" cy="835025"/>
            </a:xfrm>
            <a:prstGeom prst="rect">
              <a:avLst/>
            </a:prstGeom>
            <a:solidFill>
              <a:srgbClr val="00447C"/>
            </a:solidFill>
            <a:ln>
              <a:noFill/>
            </a:ln>
            <a:effectLst>
              <a:outerShdw dist="35920" dir="2700135" algn="ctr" rotWithShape="0">
                <a:srgbClr val="EEECE1"/>
              </a:outerShdw>
            </a:effectLst>
          </p:spPr>
          <p:txBody>
            <a:bodyPr lIns="0" tIns="0" rIns="0" bIns="0" anchor="ctr">
              <a:spAutoFit/>
            </a:bodyPr>
            <a:lstStyle>
              <a:lvl1pPr>
                <a:lnSpc>
                  <a:spcPct val="90000"/>
                </a:lnSpc>
                <a:spcBef>
                  <a:spcPts val="900"/>
                </a:spcBef>
                <a:spcAft>
                  <a:spcPts val="15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 "/>
                <a:defRPr sz="32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3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zh-CN" altLang="en-US" sz="1800">
                <a:solidFill>
                  <a:srgbClr val="000000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32" name="Rectangle 1209">
              <a:extLst>
                <a:ext uri="{FF2B5EF4-FFF2-40B4-BE49-F238E27FC236}">
                  <a16:creationId xmlns:a16="http://schemas.microsoft.com/office/drawing/2014/main" id="{B02E8C62-5EB1-456A-99F2-BA7CEC6D3F61}"/>
                </a:ext>
              </a:extLst>
            </p:cNvPr>
            <p:cNvSpPr/>
            <p:nvPr/>
          </p:nvSpPr>
          <p:spPr bwMode="auto">
            <a:xfrm>
              <a:off x="2363319" y="4650891"/>
              <a:ext cx="8294262" cy="835025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447C"/>
              </a:solidFill>
              <a:miter lim="800000"/>
              <a:headEnd/>
              <a:tailEnd/>
            </a:ln>
          </p:spPr>
          <p:txBody>
            <a:bodyPr lIns="0" tIns="0" rIns="0" bIns="0" anchor="ctr">
              <a:spAutoFit/>
            </a:bodyPr>
            <a:lstStyle>
              <a:lvl1pPr>
                <a:lnSpc>
                  <a:spcPct val="90000"/>
                </a:lnSpc>
                <a:spcBef>
                  <a:spcPts val="900"/>
                </a:spcBef>
                <a:spcAft>
                  <a:spcPts val="15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 "/>
                <a:defRPr sz="32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3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zh-CN" altLang="en-US" sz="1800">
                <a:solidFill>
                  <a:srgbClr val="000000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33" name="Rectangle 1211">
              <a:extLst>
                <a:ext uri="{FF2B5EF4-FFF2-40B4-BE49-F238E27FC236}">
                  <a16:creationId xmlns:a16="http://schemas.microsoft.com/office/drawing/2014/main" id="{F7330399-FAC8-406A-A08B-72460AED3E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9163" y="4794297"/>
              <a:ext cx="930683" cy="523220"/>
            </a:xfrm>
            <a:prstGeom prst="rect">
              <a:avLst/>
            </a:prstGeom>
            <a:solidFill>
              <a:srgbClr val="00447C"/>
            </a:solidFill>
            <a:ln>
              <a:noFill/>
            </a:ln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900"/>
                </a:spcBef>
                <a:spcAft>
                  <a:spcPts val="15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 "/>
                <a:defRPr sz="32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3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lang="zh-CN" altLang="en-US" sz="28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五</a:t>
              </a:r>
              <a:endParaRPr lang="zh-CN" altLang="zh-CN" sz="1800" dirty="0">
                <a:solidFill>
                  <a:srgbClr val="000000"/>
                </a:solidFill>
              </a:endParaRPr>
            </a:p>
          </p:txBody>
        </p:sp>
        <p:sp>
          <p:nvSpPr>
            <p:cNvPr id="34" name="Rectangle 1213">
              <a:extLst>
                <a:ext uri="{FF2B5EF4-FFF2-40B4-BE49-F238E27FC236}">
                  <a16:creationId xmlns:a16="http://schemas.microsoft.com/office/drawing/2014/main" id="{4A6EC3B6-D313-48AB-B183-6824C28037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3151" y="4806508"/>
              <a:ext cx="8202392" cy="430887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>
              <a:spAutoFit/>
            </a:bodyPr>
            <a:lstStyle>
              <a:lvl1pPr marL="342900" indent="-342900">
                <a:lnSpc>
                  <a:spcPct val="90000"/>
                </a:lnSpc>
                <a:spcBef>
                  <a:spcPts val="900"/>
                </a:spcBef>
                <a:spcAft>
                  <a:spcPts val="15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 "/>
                <a:tabLst>
                  <a:tab pos="8521700" algn="r"/>
                </a:tabLst>
                <a:defRPr sz="32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1905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tabLst>
                  <a:tab pos="8521700" algn="r"/>
                </a:tabLst>
                <a:defRPr sz="13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tabLst>
                  <a:tab pos="8521700" algn="r"/>
                </a:tabLst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tabLst>
                  <a:tab pos="8521700" algn="r"/>
                </a:tabLst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tabLst>
                  <a:tab pos="8521700" algn="r"/>
                </a:tabLst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tabLst>
                  <a:tab pos="8521700" algn="r"/>
                </a:tabLst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tabLst>
                  <a:tab pos="8521700" algn="r"/>
                </a:tabLst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tabLst>
                  <a:tab pos="8521700" algn="r"/>
                </a:tabLst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tabLst>
                  <a:tab pos="8521700" algn="r"/>
                </a:tabLst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lvl="1" algn="ctr" eaLnBrk="1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FontTx/>
                <a:buNone/>
              </a:pPr>
              <a:r>
                <a:rPr lang="zh-CN" altLang="en-US" sz="2800" b="1" dirty="0">
                  <a:solidFill>
                    <a:srgbClr val="00447C"/>
                  </a:solidFill>
                  <a:latin typeface="华文中宋" panose="02010600040101010101" pitchFamily="2" charset="-122"/>
                  <a:ea typeface="华文中宋" panose="02010600040101010101" pitchFamily="2" charset="-122"/>
                  <a:sym typeface="Arial" panose="020B0604020202020204" pitchFamily="34" charset="0"/>
                </a:rPr>
                <a:t>排序算法测试数据及分析</a:t>
              </a:r>
              <a:endParaRPr lang="zh-CN" altLang="zh-CN" sz="2000" b="1" dirty="0">
                <a:solidFill>
                  <a:srgbClr val="00447C"/>
                </a:solidFill>
                <a:latin typeface="华文中宋" panose="02010600040101010101" pitchFamily="2" charset="-122"/>
                <a:ea typeface="华文中宋" panose="0201060004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44192327"/>
      </p:ext>
    </p:extLst>
  </p:cSld>
  <p:clrMapOvr>
    <a:masterClrMapping/>
  </p:clrMapOvr>
  <p:transition advClick="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3DA30ECF-C880-415B-8C9D-11323A485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8</a:t>
            </a:fld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115ABE8D-52D5-400F-8BF8-7B634F1F4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函数中执行某运算的次数统计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AB0B45D-DEF3-4F09-8D70-B8D54E5ABA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558D9735-4EA0-4FA8-8B6F-5E0818286A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835" y="988089"/>
            <a:ext cx="11987318" cy="5869911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lIns="72000" tIns="72000" rIns="72000" bIns="72000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R="0" lvl="0" indent="0" defTabSz="914400" eaLnBrk="1" fontAlgn="auto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b="1" kern="0" dirty="0">
                <a:solidFill>
                  <a:srgbClr val="0000FF"/>
                </a:solidFill>
                <a:latin typeface="Courier New" panose="02070309020205020404" pitchFamily="49" charset="0"/>
              </a:rPr>
              <a:t>void</a:t>
            </a:r>
            <a:r>
              <a:rPr lang="en-US" altLang="zh-CN" sz="2400" b="1" kern="0" dirty="0">
                <a:solidFill>
                  <a:srgbClr val="000000"/>
                </a:solidFill>
                <a:latin typeface="Courier New" panose="02070309020205020404" pitchFamily="49" charset="0"/>
              </a:rPr>
              <a:t> Bubble(</a:t>
            </a:r>
            <a:r>
              <a:rPr lang="en-US" altLang="zh-CN" sz="2400" b="1" kern="0" dirty="0">
                <a:solidFill>
                  <a:srgbClr val="0000FF"/>
                </a:solidFill>
                <a:latin typeface="Courier New" panose="02070309020205020404" pitchFamily="49" charset="0"/>
              </a:rPr>
              <a:t>double</a:t>
            </a:r>
            <a:r>
              <a:rPr lang="en-US" altLang="zh-CN" sz="2400" b="1" kern="0" dirty="0">
                <a:solidFill>
                  <a:srgbClr val="000000"/>
                </a:solidFill>
                <a:latin typeface="Courier New" panose="02070309020205020404" pitchFamily="49" charset="0"/>
              </a:rPr>
              <a:t> *a, </a:t>
            </a:r>
            <a:r>
              <a:rPr lang="en-US" altLang="zh-CN" sz="2400" b="1" kern="0" dirty="0">
                <a:solidFill>
                  <a:srgbClr val="0000FF"/>
                </a:solidFill>
                <a:latin typeface="Courier New" panose="02070309020205020404" pitchFamily="49" charset="0"/>
              </a:rPr>
              <a:t>int</a:t>
            </a:r>
            <a:r>
              <a:rPr lang="en-US" altLang="zh-CN" sz="2400" b="1" kern="0" dirty="0">
                <a:solidFill>
                  <a:srgbClr val="000000"/>
                </a:solidFill>
                <a:latin typeface="Courier New" panose="02070309020205020404" pitchFamily="49" charset="0"/>
              </a:rPr>
              <a:t> length, </a:t>
            </a:r>
            <a:r>
              <a:rPr lang="en-US" altLang="zh-CN" sz="2400" b="1" kern="0" dirty="0">
                <a:solidFill>
                  <a:srgbClr val="0000FF"/>
                </a:solidFill>
                <a:latin typeface="Courier New" panose="02070309020205020404" pitchFamily="49" charset="0"/>
              </a:rPr>
              <a:t>unsigned long </a:t>
            </a:r>
            <a:r>
              <a:rPr lang="en-US" altLang="zh-CN" sz="2400" b="1" kern="0" dirty="0" err="1">
                <a:solidFill>
                  <a:srgbClr val="0000FF"/>
                </a:solidFill>
                <a:latin typeface="Courier New" panose="02070309020205020404" pitchFamily="49" charset="0"/>
              </a:rPr>
              <a:t>long</a:t>
            </a:r>
            <a:r>
              <a:rPr lang="en-US" altLang="zh-CN" sz="2400" b="1" kern="0" dirty="0">
                <a:solidFill>
                  <a:srgbClr val="0000FF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400" b="1" kern="0" dirty="0">
                <a:solidFill>
                  <a:srgbClr val="000000"/>
                </a:solidFill>
                <a:latin typeface="Courier New" panose="02070309020205020404" pitchFamily="49" charset="0"/>
              </a:rPr>
              <a:t>&amp;</a:t>
            </a:r>
            <a:r>
              <a:rPr lang="en-US" altLang="zh-CN" sz="2400" b="1" kern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nComp</a:t>
            </a:r>
            <a:r>
              <a:rPr lang="en-US" altLang="zh-CN" sz="2400" b="1" kern="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</a:p>
          <a:p>
            <a:pPr marR="0" lvl="0" indent="0" defTabSz="914400" eaLnBrk="1" fontAlgn="auto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b="1" kern="0" dirty="0">
                <a:solidFill>
                  <a:srgbClr val="000000"/>
                </a:solidFill>
                <a:latin typeface="Courier New" panose="02070309020205020404" pitchFamily="49" charset="0"/>
              </a:rPr>
              <a:t>							</a:t>
            </a:r>
            <a:r>
              <a:rPr lang="en-US" altLang="zh-CN" sz="2400" b="1" kern="0" dirty="0">
                <a:solidFill>
                  <a:srgbClr val="0000FF"/>
                </a:solidFill>
                <a:latin typeface="Courier New" panose="02070309020205020404" pitchFamily="49" charset="0"/>
              </a:rPr>
              <a:t>unsigned long </a:t>
            </a:r>
            <a:r>
              <a:rPr lang="en-US" altLang="zh-CN" sz="2400" b="1" kern="0" dirty="0" err="1">
                <a:solidFill>
                  <a:srgbClr val="0000FF"/>
                </a:solidFill>
                <a:latin typeface="Courier New" panose="02070309020205020404" pitchFamily="49" charset="0"/>
              </a:rPr>
              <a:t>long</a:t>
            </a:r>
            <a:r>
              <a:rPr lang="en-US" altLang="zh-CN" sz="2400" b="1" kern="0" dirty="0">
                <a:solidFill>
                  <a:srgbClr val="0000FF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400" b="1" kern="0" dirty="0">
                <a:solidFill>
                  <a:srgbClr val="000000"/>
                </a:solidFill>
                <a:latin typeface="Courier New" panose="02070309020205020404" pitchFamily="49" charset="0"/>
              </a:rPr>
              <a:t>&amp;</a:t>
            </a:r>
            <a:r>
              <a:rPr lang="en-US" altLang="zh-CN" sz="2400" b="1" kern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nAssign</a:t>
            </a:r>
            <a:r>
              <a:rPr lang="en-US" altLang="zh-CN" sz="2400" b="1" kern="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pPr eaLnBrk="1" fontAlgn="auto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400" b="1" kern="0" dirty="0">
                <a:solidFill>
                  <a:srgbClr val="000000"/>
                </a:solidFill>
                <a:latin typeface="Courier New" panose="02070309020205020404" pitchFamily="49" charset="0"/>
              </a:rPr>
              <a:t>{						</a:t>
            </a:r>
            <a:r>
              <a:rPr lang="en-US" altLang="zh-CN" sz="2400" b="1" kern="0" dirty="0">
                <a:solidFill>
                  <a:srgbClr val="C00000"/>
                </a:solidFill>
                <a:latin typeface="Courier New" panose="02070309020205020404" pitchFamily="49" charset="0"/>
              </a:rPr>
              <a:t>// </a:t>
            </a:r>
            <a:r>
              <a:rPr lang="zh-CN" altLang="en-US" sz="2400" b="1" kern="0" dirty="0">
                <a:solidFill>
                  <a:srgbClr val="C00000"/>
                </a:solidFill>
                <a:latin typeface="Courier New" panose="02070309020205020404" pitchFamily="49" charset="0"/>
              </a:rPr>
              <a:t>注意第</a:t>
            </a:r>
            <a:r>
              <a:rPr lang="en-US" altLang="zh-CN" sz="2400" b="1" kern="0" dirty="0">
                <a:solidFill>
                  <a:srgbClr val="C00000"/>
                </a:solidFill>
                <a:latin typeface="Courier New" panose="02070309020205020404" pitchFamily="49" charset="0"/>
              </a:rPr>
              <a:t>3-4</a:t>
            </a:r>
            <a:r>
              <a:rPr lang="zh-CN" altLang="en-US" sz="2400" b="1" kern="0" dirty="0">
                <a:solidFill>
                  <a:srgbClr val="C00000"/>
                </a:solidFill>
                <a:latin typeface="Courier New" panose="02070309020205020404" pitchFamily="49" charset="0"/>
              </a:rPr>
              <a:t>个参数的数据类型，引用型传递</a:t>
            </a:r>
            <a:endParaRPr lang="en-US" altLang="zh-CN" sz="2400" b="1" kern="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R="0" lvl="0" indent="0" defTabSz="914400" eaLnBrk="1" fontAlgn="auto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b="1" kern="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altLang="zh-CN" sz="2400" b="1" kern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nComp</a:t>
            </a:r>
            <a:r>
              <a:rPr lang="en-US" altLang="zh-CN" sz="2400" b="1" kern="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altLang="zh-CN" sz="2400" b="1" kern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nAssign</a:t>
            </a:r>
            <a:r>
              <a:rPr lang="en-US" altLang="zh-CN" sz="2400" b="1" kern="0" dirty="0">
                <a:solidFill>
                  <a:srgbClr val="000000"/>
                </a:solidFill>
                <a:latin typeface="Courier New" panose="02070309020205020404" pitchFamily="49" charset="0"/>
              </a:rPr>
              <a:t> = 0;			</a:t>
            </a:r>
            <a:r>
              <a:rPr lang="en-US" altLang="zh-CN" sz="2400" b="1" kern="0" dirty="0">
                <a:solidFill>
                  <a:srgbClr val="C00000"/>
                </a:solidFill>
                <a:latin typeface="Courier New" panose="02070309020205020404" pitchFamily="49" charset="0"/>
              </a:rPr>
              <a:t>// </a:t>
            </a:r>
            <a:r>
              <a:rPr lang="zh-CN" altLang="en-US" sz="2400" b="1" kern="0" dirty="0">
                <a:solidFill>
                  <a:srgbClr val="C00000"/>
                </a:solidFill>
                <a:latin typeface="Courier New" panose="02070309020205020404" pitchFamily="49" charset="0"/>
              </a:rPr>
              <a:t>非递归函数，可在此置</a:t>
            </a:r>
            <a:r>
              <a:rPr lang="en-US" altLang="zh-CN" sz="2400" b="1" kern="0" dirty="0">
                <a:solidFill>
                  <a:srgbClr val="C00000"/>
                </a:solidFill>
                <a:latin typeface="Courier New" panose="02070309020205020404" pitchFamily="49" charset="0"/>
              </a:rPr>
              <a:t>0</a:t>
            </a:r>
          </a:p>
          <a:p>
            <a:pPr marR="0" lvl="0" indent="0" defTabSz="914400" eaLnBrk="1" fontAlgn="auto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b="1" kern="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altLang="zh-CN" sz="2400" b="1" kern="0" dirty="0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en-US" altLang="zh-CN" sz="2400" b="1" kern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2400" b="1" kern="0" dirty="0">
                <a:solidFill>
                  <a:srgbClr val="0000FF"/>
                </a:solidFill>
                <a:latin typeface="Courier New" panose="02070309020205020404" pitchFamily="49" charset="0"/>
              </a:rPr>
              <a:t>int</a:t>
            </a:r>
            <a:r>
              <a:rPr lang="en-US" altLang="zh-CN" sz="2400" b="1" kern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400" b="1" kern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400" b="1" kern="0" dirty="0">
                <a:solidFill>
                  <a:srgbClr val="000000"/>
                </a:solidFill>
                <a:latin typeface="Courier New" panose="02070309020205020404" pitchFamily="49" charset="0"/>
              </a:rPr>
              <a:t>=1; </a:t>
            </a:r>
            <a:r>
              <a:rPr lang="en-US" altLang="zh-CN" sz="2400" b="1" kern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400" b="1" kern="0" dirty="0">
                <a:solidFill>
                  <a:srgbClr val="000000"/>
                </a:solidFill>
                <a:latin typeface="Courier New" panose="02070309020205020404" pitchFamily="49" charset="0"/>
              </a:rPr>
              <a:t>&lt;length; </a:t>
            </a:r>
            <a:r>
              <a:rPr lang="en-US" altLang="zh-CN" sz="2400" b="1" kern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400" b="1" kern="0" dirty="0">
                <a:solidFill>
                  <a:srgbClr val="000000"/>
                </a:solidFill>
                <a:latin typeface="Courier New" panose="02070309020205020404" pitchFamily="49" charset="0"/>
              </a:rPr>
              <a:t>++) 	</a:t>
            </a:r>
            <a:r>
              <a:rPr lang="en-US" altLang="zh-CN" sz="2400" b="1" kern="0" dirty="0">
                <a:solidFill>
                  <a:srgbClr val="C00000"/>
                </a:solidFill>
                <a:latin typeface="Courier New" panose="02070309020205020404" pitchFamily="49" charset="0"/>
              </a:rPr>
              <a:t>// </a:t>
            </a:r>
            <a:r>
              <a:rPr lang="zh-CN" altLang="en-US" sz="2400" b="1" kern="0" dirty="0">
                <a:solidFill>
                  <a:srgbClr val="C00000"/>
                </a:solidFill>
                <a:latin typeface="Courier New" panose="02070309020205020404" pitchFamily="49" charset="0"/>
              </a:rPr>
              <a:t>不统计辅助操作</a:t>
            </a:r>
            <a:endParaRPr lang="en-US" altLang="zh-CN" sz="2400" b="1" kern="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R="0" lvl="0" indent="0" defTabSz="914400" eaLnBrk="1" fontAlgn="auto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b="1" kern="0" dirty="0">
                <a:solidFill>
                  <a:srgbClr val="000000"/>
                </a:solidFill>
                <a:latin typeface="Courier New" panose="02070309020205020404" pitchFamily="49" charset="0"/>
              </a:rPr>
              <a:t>	{</a:t>
            </a:r>
          </a:p>
          <a:p>
            <a:pPr marR="0" lvl="0" indent="0" defTabSz="914400" eaLnBrk="1" fontAlgn="auto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b="1" kern="0" dirty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en-US" altLang="zh-CN" sz="2400" b="1" kern="0" dirty="0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en-US" altLang="zh-CN" sz="2400" b="1" kern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2400" b="1" kern="0" dirty="0">
                <a:solidFill>
                  <a:srgbClr val="0000FF"/>
                </a:solidFill>
                <a:latin typeface="Courier New" panose="02070309020205020404" pitchFamily="49" charset="0"/>
              </a:rPr>
              <a:t>int</a:t>
            </a:r>
            <a:r>
              <a:rPr lang="en-US" altLang="zh-CN" sz="2400" b="1" kern="0" dirty="0">
                <a:solidFill>
                  <a:srgbClr val="000000"/>
                </a:solidFill>
                <a:latin typeface="Courier New" panose="02070309020205020404" pitchFamily="49" charset="0"/>
              </a:rPr>
              <a:t> j=0; j&lt;length-</a:t>
            </a:r>
            <a:r>
              <a:rPr lang="en-US" altLang="zh-CN" sz="2400" b="1" kern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400" b="1" kern="0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  <a:r>
              <a:rPr lang="en-US" altLang="zh-CN" sz="2400" b="1" kern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j++</a:t>
            </a:r>
            <a:r>
              <a:rPr lang="en-US" altLang="zh-CN" sz="2400" b="1" kern="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pPr marR="0" lvl="0" indent="0" defTabSz="914400" eaLnBrk="1" fontAlgn="auto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b="1" kern="0" dirty="0">
                <a:solidFill>
                  <a:srgbClr val="000000"/>
                </a:solidFill>
                <a:latin typeface="Courier New" panose="02070309020205020404" pitchFamily="49" charset="0"/>
              </a:rPr>
              <a:t>		{</a:t>
            </a:r>
          </a:p>
          <a:p>
            <a:pPr eaLnBrk="1" fontAlgn="auto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400" b="1" kern="0" dirty="0">
                <a:solidFill>
                  <a:srgbClr val="000000"/>
                </a:solidFill>
                <a:latin typeface="Courier New" panose="02070309020205020404" pitchFamily="49" charset="0"/>
              </a:rPr>
              <a:t>			</a:t>
            </a:r>
            <a:r>
              <a:rPr lang="en-US" altLang="zh-CN" sz="2400" b="1" kern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nComp</a:t>
            </a:r>
            <a:r>
              <a:rPr lang="en-US" altLang="zh-CN" sz="2400" b="1" kern="0" dirty="0">
                <a:solidFill>
                  <a:srgbClr val="000000"/>
                </a:solidFill>
                <a:latin typeface="Courier New" panose="02070309020205020404" pitchFamily="49" charset="0"/>
              </a:rPr>
              <a:t>++; 			</a:t>
            </a:r>
            <a:r>
              <a:rPr lang="en-US" altLang="zh-CN" sz="2400" b="1" kern="0" dirty="0">
                <a:solidFill>
                  <a:srgbClr val="C00000"/>
                </a:solidFill>
                <a:latin typeface="Courier New" panose="02070309020205020404" pitchFamily="49" charset="0"/>
              </a:rPr>
              <a:t>// </a:t>
            </a:r>
            <a:r>
              <a:rPr lang="zh-CN" altLang="en-US" sz="2400" b="1" kern="0" dirty="0">
                <a:solidFill>
                  <a:srgbClr val="C00000"/>
                </a:solidFill>
                <a:latin typeface="Courier New" panose="02070309020205020404" pitchFamily="49" charset="0"/>
              </a:rPr>
              <a:t>仅统计元素间的操作（元素间比较）</a:t>
            </a:r>
            <a:endParaRPr lang="en-US" altLang="zh-CN" sz="2400" b="1" kern="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R="0" lvl="0" indent="0" defTabSz="914400" eaLnBrk="1" fontAlgn="auto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b="1" kern="0" dirty="0">
                <a:solidFill>
                  <a:srgbClr val="000000"/>
                </a:solidFill>
                <a:latin typeface="Courier New" panose="02070309020205020404" pitchFamily="49" charset="0"/>
              </a:rPr>
              <a:t>			</a:t>
            </a:r>
            <a:r>
              <a:rPr lang="en-US" altLang="zh-CN" sz="2400" b="1" kern="0" dirty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altLang="zh-CN" sz="2400" b="1" kern="0" dirty="0">
                <a:solidFill>
                  <a:srgbClr val="000000"/>
                </a:solidFill>
                <a:latin typeface="Courier New" panose="02070309020205020404" pitchFamily="49" charset="0"/>
              </a:rPr>
              <a:t>(a[j] &gt; a[j+1])</a:t>
            </a:r>
          </a:p>
          <a:p>
            <a:pPr marR="0" lvl="0" indent="0" defTabSz="914400" eaLnBrk="1" fontAlgn="auto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b="1" kern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zh-CN" altLang="en-US" sz="2400" b="1" kern="0" dirty="0">
                <a:solidFill>
                  <a:srgbClr val="000000"/>
                </a:solidFill>
                <a:latin typeface="Courier New" panose="02070309020205020404" pitchFamily="49" charset="0"/>
              </a:rPr>
              <a:t>			</a:t>
            </a:r>
            <a:r>
              <a:rPr lang="en-US" altLang="zh-CN" sz="2400" b="1" kern="0" dirty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</a:p>
          <a:p>
            <a:pPr marR="0" lvl="0" indent="0" defTabSz="914400" eaLnBrk="1" fontAlgn="auto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b="1" kern="0" dirty="0">
                <a:solidFill>
                  <a:srgbClr val="000000"/>
                </a:solidFill>
                <a:latin typeface="Courier New" panose="02070309020205020404" pitchFamily="49" charset="0"/>
              </a:rPr>
              <a:t>				</a:t>
            </a:r>
            <a:r>
              <a:rPr lang="en-US" altLang="zh-CN" sz="2400" b="1" kern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nAssign</a:t>
            </a:r>
            <a:r>
              <a:rPr lang="en-US" altLang="zh-CN" sz="2400" b="1" kern="0" dirty="0">
                <a:solidFill>
                  <a:srgbClr val="000000"/>
                </a:solidFill>
                <a:latin typeface="Courier New" panose="02070309020205020404" pitchFamily="49" charset="0"/>
              </a:rPr>
              <a:t> += 3;</a:t>
            </a:r>
          </a:p>
          <a:p>
            <a:pPr eaLnBrk="1" fontAlgn="auto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400" b="1" kern="0" dirty="0">
                <a:solidFill>
                  <a:srgbClr val="000000"/>
                </a:solidFill>
                <a:latin typeface="Courier New" panose="02070309020205020404" pitchFamily="49" charset="0"/>
              </a:rPr>
              <a:t>				swap(a[j], a[j+1]);	</a:t>
            </a:r>
            <a:r>
              <a:rPr lang="en-US" altLang="zh-CN" sz="2400" b="1" kern="0" dirty="0">
                <a:solidFill>
                  <a:srgbClr val="C00000"/>
                </a:solidFill>
                <a:latin typeface="Courier New" panose="02070309020205020404" pitchFamily="49" charset="0"/>
              </a:rPr>
              <a:t>	// </a:t>
            </a:r>
            <a:r>
              <a:rPr lang="zh-CN" altLang="en-US" sz="2400" b="1" kern="0" dirty="0">
                <a:solidFill>
                  <a:srgbClr val="C00000"/>
                </a:solidFill>
                <a:latin typeface="Courier New" panose="02070309020205020404" pitchFamily="49" charset="0"/>
              </a:rPr>
              <a:t>元素间</a:t>
            </a:r>
            <a:r>
              <a:rPr lang="en-US" altLang="zh-CN" sz="2400" b="1" kern="0" dirty="0">
                <a:solidFill>
                  <a:srgbClr val="C00000"/>
                </a:solidFill>
                <a:latin typeface="Courier New" panose="02070309020205020404" pitchFamily="49" charset="0"/>
              </a:rPr>
              <a:t>3</a:t>
            </a:r>
            <a:r>
              <a:rPr lang="zh-CN" altLang="en-US" sz="2400" b="1" kern="0" dirty="0">
                <a:solidFill>
                  <a:srgbClr val="C00000"/>
                </a:solidFill>
                <a:latin typeface="Courier New" panose="02070309020205020404" pitchFamily="49" charset="0"/>
              </a:rPr>
              <a:t>次赋值</a:t>
            </a:r>
            <a:endParaRPr lang="en-US" altLang="zh-CN" sz="2400" b="1" kern="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R="0" lvl="0" indent="0" defTabSz="91440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b="1" kern="0" dirty="0">
                <a:solidFill>
                  <a:srgbClr val="000000"/>
                </a:solidFill>
                <a:latin typeface="Courier New" panose="02070309020205020404" pitchFamily="49" charset="0"/>
              </a:rPr>
              <a:t>			}</a:t>
            </a:r>
          </a:p>
          <a:p>
            <a:pPr marR="0" lvl="0" indent="0" defTabSz="91440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b="1" kern="0" dirty="0">
                <a:solidFill>
                  <a:srgbClr val="000000"/>
                </a:solidFill>
                <a:latin typeface="Courier New" panose="02070309020205020404" pitchFamily="49" charset="0"/>
              </a:rPr>
              <a:t>		}</a:t>
            </a:r>
          </a:p>
          <a:p>
            <a:pPr marR="0" lvl="0" indent="0" defTabSz="91440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b="1" kern="0" dirty="0">
                <a:solidFill>
                  <a:srgbClr val="000000"/>
                </a:solidFill>
                <a:latin typeface="Courier New" panose="02070309020205020404" pitchFamily="49" charset="0"/>
              </a:rPr>
              <a:t>	}</a:t>
            </a:r>
          </a:p>
          <a:p>
            <a:pPr marR="0" lvl="0" indent="0" defTabSz="91440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b="1" kern="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6982934"/>
      </p:ext>
    </p:extLst>
  </p:cSld>
  <p:clrMapOvr>
    <a:masterClrMapping/>
  </p:clrMapOvr>
  <p:transition advClick="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Rectangle 1205"/>
          <p:cNvSpPr>
            <a:spLocks noGrp="1" noChangeArrowheads="1"/>
          </p:cNvSpPr>
          <p:nvPr>
            <p:ph type="title"/>
          </p:nvPr>
        </p:nvSpPr>
        <p:spPr>
          <a:xfrm>
            <a:off x="614363" y="153988"/>
            <a:ext cx="9382125" cy="782637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>
                <a:ea typeface="微软雅黑" panose="020B0503020204020204" pitchFamily="34" charset="-122"/>
                <a:sym typeface="Calibri" panose="020F0502020204030204" pitchFamily="34" charset="0"/>
              </a:rPr>
              <a:t>提纲</a:t>
            </a:r>
            <a:endParaRPr lang="zh-CN" altLang="zh-CN" dirty="0"/>
          </a:p>
        </p:txBody>
      </p:sp>
      <p:grpSp>
        <p:nvGrpSpPr>
          <p:cNvPr id="72" name="Group 542"/>
          <p:cNvGrpSpPr/>
          <p:nvPr/>
        </p:nvGrpSpPr>
        <p:grpSpPr bwMode="auto">
          <a:xfrm>
            <a:off x="1884373" y="3216391"/>
            <a:ext cx="7669899" cy="835025"/>
            <a:chOff x="871438" y="4650891"/>
            <a:chExt cx="9786143" cy="835025"/>
          </a:xfrm>
        </p:grpSpPr>
        <p:sp>
          <p:nvSpPr>
            <p:cNvPr id="1048611" name="Rectangle 1207"/>
            <p:cNvSpPr>
              <a:spLocks noChangeArrowheads="1"/>
            </p:cNvSpPr>
            <p:nvPr/>
          </p:nvSpPr>
          <p:spPr bwMode="auto">
            <a:xfrm>
              <a:off x="871438" y="4650891"/>
              <a:ext cx="1303232" cy="835025"/>
            </a:xfrm>
            <a:prstGeom prst="rect">
              <a:avLst/>
            </a:prstGeom>
            <a:solidFill>
              <a:srgbClr val="00447C"/>
            </a:solidFill>
            <a:ln>
              <a:noFill/>
            </a:ln>
            <a:effectLst>
              <a:outerShdw dist="35920" dir="2700135" algn="ctr" rotWithShape="0">
                <a:srgbClr val="EEECE1"/>
              </a:outerShdw>
            </a:effectLst>
          </p:spPr>
          <p:txBody>
            <a:bodyPr lIns="0" tIns="0" rIns="0" bIns="0" anchor="ctr">
              <a:spAutoFit/>
            </a:bodyPr>
            <a:lstStyle>
              <a:lvl1pPr>
                <a:lnSpc>
                  <a:spcPct val="90000"/>
                </a:lnSpc>
                <a:spcBef>
                  <a:spcPts val="900"/>
                </a:spcBef>
                <a:spcAft>
                  <a:spcPts val="15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 "/>
                <a:defRPr sz="32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3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zh-CN" altLang="en-US" sz="1800">
                <a:solidFill>
                  <a:srgbClr val="000000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1048612" name="Rectangle 1209"/>
            <p:cNvSpPr/>
            <p:nvPr/>
          </p:nvSpPr>
          <p:spPr bwMode="auto">
            <a:xfrm>
              <a:off x="2363319" y="4650891"/>
              <a:ext cx="8294262" cy="835025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447C"/>
              </a:solidFill>
              <a:miter lim="800000"/>
              <a:headEnd/>
              <a:tailEnd/>
            </a:ln>
          </p:spPr>
          <p:txBody>
            <a:bodyPr lIns="0" tIns="0" rIns="0" bIns="0" anchor="ctr">
              <a:spAutoFit/>
            </a:bodyPr>
            <a:lstStyle>
              <a:lvl1pPr>
                <a:lnSpc>
                  <a:spcPct val="90000"/>
                </a:lnSpc>
                <a:spcBef>
                  <a:spcPts val="900"/>
                </a:spcBef>
                <a:spcAft>
                  <a:spcPts val="15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 "/>
                <a:defRPr sz="32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3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zh-CN" altLang="en-US" sz="1800">
                <a:solidFill>
                  <a:srgbClr val="000000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1048613" name="Rectangle 1211"/>
            <p:cNvSpPr>
              <a:spLocks noChangeArrowheads="1"/>
            </p:cNvSpPr>
            <p:nvPr/>
          </p:nvSpPr>
          <p:spPr bwMode="auto">
            <a:xfrm>
              <a:off x="1059163" y="4794297"/>
              <a:ext cx="930683" cy="510540"/>
            </a:xfrm>
            <a:prstGeom prst="rect">
              <a:avLst/>
            </a:prstGeom>
            <a:solidFill>
              <a:srgbClr val="00447C"/>
            </a:solidFill>
            <a:ln>
              <a:noFill/>
            </a:ln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900"/>
                </a:spcBef>
                <a:spcAft>
                  <a:spcPts val="15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 "/>
                <a:defRPr sz="32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3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lang="zh-CN" altLang="en-US" sz="28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三</a:t>
              </a:r>
              <a:endParaRPr lang="zh-CN" altLang="zh-CN" sz="1800" dirty="0">
                <a:solidFill>
                  <a:srgbClr val="000000"/>
                </a:solidFill>
              </a:endParaRPr>
            </a:p>
          </p:txBody>
        </p:sp>
        <p:sp>
          <p:nvSpPr>
            <p:cNvPr id="1048614" name="Rectangle 1213"/>
            <p:cNvSpPr>
              <a:spLocks noChangeArrowheads="1"/>
            </p:cNvSpPr>
            <p:nvPr/>
          </p:nvSpPr>
          <p:spPr bwMode="auto">
            <a:xfrm>
              <a:off x="2363152" y="4806508"/>
              <a:ext cx="8202392" cy="430887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>
              <a:spAutoFit/>
            </a:bodyPr>
            <a:lstStyle>
              <a:lvl1pPr marL="342900" indent="-342900">
                <a:lnSpc>
                  <a:spcPct val="90000"/>
                </a:lnSpc>
                <a:spcBef>
                  <a:spcPts val="900"/>
                </a:spcBef>
                <a:spcAft>
                  <a:spcPts val="15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 "/>
                <a:tabLst>
                  <a:tab pos="8521700" algn="r"/>
                </a:tabLst>
                <a:defRPr sz="32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1905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tabLst>
                  <a:tab pos="8521700" algn="r"/>
                </a:tabLst>
                <a:defRPr sz="13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tabLst>
                  <a:tab pos="8521700" algn="r"/>
                </a:tabLst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tabLst>
                  <a:tab pos="8521700" algn="r"/>
                </a:tabLst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tabLst>
                  <a:tab pos="8521700" algn="r"/>
                </a:tabLst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tabLst>
                  <a:tab pos="8521700" algn="r"/>
                </a:tabLst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tabLst>
                  <a:tab pos="8521700" algn="r"/>
                </a:tabLst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tabLst>
                  <a:tab pos="8521700" algn="r"/>
                </a:tabLst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tabLst>
                  <a:tab pos="8521700" algn="r"/>
                </a:tabLst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lvl="1" algn="ctr" eaLnBrk="1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FontTx/>
                <a:buNone/>
              </a:pPr>
              <a:r>
                <a:rPr lang="zh-CN" altLang="en-US" sz="2800" b="1" dirty="0">
                  <a:solidFill>
                    <a:srgbClr val="00447C"/>
                  </a:solidFill>
                  <a:latin typeface="华文中宋" panose="02010600040101010101" pitchFamily="2" charset="-122"/>
                  <a:ea typeface="华文中宋" panose="02010600040101010101" pitchFamily="2" charset="-122"/>
                  <a:sym typeface="Arial" panose="020B0604020202020204" pitchFamily="34" charset="0"/>
                </a:rPr>
                <a:t>函数执行某运算次数统计</a:t>
              </a:r>
              <a:endParaRPr lang="zh-CN" altLang="zh-CN" sz="2800" b="1" dirty="0">
                <a:solidFill>
                  <a:srgbClr val="00447C"/>
                </a:solidFill>
                <a:latin typeface="华文中宋" panose="02010600040101010101" pitchFamily="2" charset="-122"/>
                <a:ea typeface="华文中宋" panose="02010600040101010101" pitchFamily="2" charset="-122"/>
              </a:endParaRPr>
            </a:p>
          </p:txBody>
        </p:sp>
      </p:grpSp>
      <p:grpSp>
        <p:nvGrpSpPr>
          <p:cNvPr id="73" name="Group 544"/>
          <p:cNvGrpSpPr/>
          <p:nvPr/>
        </p:nvGrpSpPr>
        <p:grpSpPr bwMode="auto">
          <a:xfrm>
            <a:off x="1884373" y="1255058"/>
            <a:ext cx="7669899" cy="835026"/>
            <a:chOff x="871438" y="3030042"/>
            <a:chExt cx="9786143" cy="835028"/>
          </a:xfrm>
        </p:grpSpPr>
        <p:sp>
          <p:nvSpPr>
            <p:cNvPr id="1048615" name="Rectangle 1215"/>
            <p:cNvSpPr>
              <a:spLocks noChangeArrowheads="1"/>
            </p:cNvSpPr>
            <p:nvPr/>
          </p:nvSpPr>
          <p:spPr bwMode="auto">
            <a:xfrm>
              <a:off x="871438" y="3030043"/>
              <a:ext cx="1303232" cy="835027"/>
            </a:xfrm>
            <a:prstGeom prst="rect">
              <a:avLst/>
            </a:prstGeom>
            <a:solidFill>
              <a:srgbClr val="00447C"/>
            </a:solidFill>
            <a:ln>
              <a:noFill/>
            </a:ln>
            <a:effectLst>
              <a:outerShdw dist="35920" dir="2700135" algn="ctr" rotWithShape="0">
                <a:srgbClr val="EEECE1"/>
              </a:outerShdw>
            </a:effectLst>
          </p:spPr>
          <p:txBody>
            <a:bodyPr lIns="0" tIns="0" rIns="0" bIns="0" anchor="ctr">
              <a:spAutoFit/>
            </a:bodyPr>
            <a:lstStyle>
              <a:lvl1pPr>
                <a:lnSpc>
                  <a:spcPct val="90000"/>
                </a:lnSpc>
                <a:spcBef>
                  <a:spcPts val="900"/>
                </a:spcBef>
                <a:spcAft>
                  <a:spcPts val="15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 "/>
                <a:defRPr sz="32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3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zh-CN" altLang="en-US" sz="1800">
                <a:solidFill>
                  <a:srgbClr val="000000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1048616" name="Rectangle 1217"/>
            <p:cNvSpPr/>
            <p:nvPr/>
          </p:nvSpPr>
          <p:spPr bwMode="auto">
            <a:xfrm>
              <a:off x="2363319" y="3030042"/>
              <a:ext cx="8294262" cy="835026"/>
            </a:xfrm>
            <a:prstGeom prst="rect">
              <a:avLst/>
            </a:prstGeom>
            <a:noFill/>
            <a:ln w="28575">
              <a:solidFill>
                <a:srgbClr val="00447C"/>
              </a:solidFill>
              <a:miter lim="800000"/>
              <a:headEnd/>
              <a:tailEnd/>
            </a:ln>
          </p:spPr>
          <p:txBody>
            <a:bodyPr lIns="0" tIns="0" rIns="0" bIns="0" anchor="ctr">
              <a:spAutoFit/>
            </a:bodyPr>
            <a:lstStyle>
              <a:lvl1pPr>
                <a:lnSpc>
                  <a:spcPct val="90000"/>
                </a:lnSpc>
                <a:spcBef>
                  <a:spcPts val="900"/>
                </a:spcBef>
                <a:spcAft>
                  <a:spcPts val="15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 "/>
                <a:defRPr sz="32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3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zh-CN" altLang="en-US" sz="1800">
                <a:solidFill>
                  <a:srgbClr val="000000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1048617" name="Rectangle 1219"/>
            <p:cNvSpPr>
              <a:spLocks noChangeArrowheads="1"/>
            </p:cNvSpPr>
            <p:nvPr/>
          </p:nvSpPr>
          <p:spPr bwMode="auto">
            <a:xfrm>
              <a:off x="1059164" y="3173446"/>
              <a:ext cx="930683" cy="523220"/>
            </a:xfrm>
            <a:prstGeom prst="rect">
              <a:avLst/>
            </a:prstGeom>
            <a:solidFill>
              <a:srgbClr val="00447C"/>
            </a:solidFill>
            <a:ln>
              <a:noFill/>
            </a:ln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900"/>
                </a:spcBef>
                <a:spcAft>
                  <a:spcPts val="15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 "/>
                <a:defRPr sz="32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3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lang="zh-CN" altLang="en-US" sz="28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一</a:t>
              </a:r>
              <a:endParaRPr lang="zh-CN" altLang="zh-CN" sz="1800" dirty="0">
                <a:solidFill>
                  <a:srgbClr val="000000"/>
                </a:solidFill>
              </a:endParaRPr>
            </a:p>
          </p:txBody>
        </p:sp>
        <p:sp>
          <p:nvSpPr>
            <p:cNvPr id="1048618" name="Rectangle 1221"/>
            <p:cNvSpPr>
              <a:spLocks noChangeArrowheads="1"/>
            </p:cNvSpPr>
            <p:nvPr/>
          </p:nvSpPr>
          <p:spPr bwMode="auto">
            <a:xfrm>
              <a:off x="2363320" y="3240838"/>
              <a:ext cx="8198382" cy="43088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ctr">
              <a:spAutoFit/>
            </a:bodyPr>
            <a:lstStyle>
              <a:lvl1pPr marL="342900" indent="-342900">
                <a:lnSpc>
                  <a:spcPct val="90000"/>
                </a:lnSpc>
                <a:spcBef>
                  <a:spcPts val="900"/>
                </a:spcBef>
                <a:spcAft>
                  <a:spcPts val="15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 "/>
                <a:tabLst>
                  <a:tab pos="8521700" algn="r"/>
                </a:tabLst>
                <a:defRPr sz="32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indent="4572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tabLst>
                  <a:tab pos="8521700" algn="r"/>
                </a:tabLst>
                <a:defRPr sz="13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tabLst>
                  <a:tab pos="8521700" algn="r"/>
                </a:tabLst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tabLst>
                  <a:tab pos="8521700" algn="r"/>
                </a:tabLst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tabLst>
                  <a:tab pos="8521700" algn="r"/>
                </a:tabLst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tabLst>
                  <a:tab pos="8521700" algn="r"/>
                </a:tabLst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tabLst>
                  <a:tab pos="8521700" algn="r"/>
                </a:tabLst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tabLst>
                  <a:tab pos="8521700" algn="r"/>
                </a:tabLst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tabLst>
                  <a:tab pos="8521700" algn="r"/>
                </a:tabLst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lvl="1" indent="0" algn="ctr" eaLnBrk="1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</a:pPr>
              <a:r>
                <a:rPr lang="zh-CN" altLang="en-US" sz="2800" b="1" dirty="0">
                  <a:solidFill>
                    <a:srgbClr val="00447C"/>
                  </a:solidFill>
                  <a:latin typeface="华文中宋" panose="02010600040101010101" pitchFamily="2" charset="-122"/>
                  <a:ea typeface="华文中宋" panose="02010600040101010101" pitchFamily="2" charset="-122"/>
                  <a:sym typeface="Arial" panose="020B0604020202020204" pitchFamily="34" charset="0"/>
                </a:rPr>
                <a:t>算法 </a:t>
              </a:r>
              <a:r>
                <a:rPr lang="en-US" altLang="zh-CN" sz="2800" b="1" dirty="0">
                  <a:solidFill>
                    <a:srgbClr val="00447C"/>
                  </a:solidFill>
                  <a:latin typeface="华文中宋" panose="02010600040101010101" pitchFamily="2" charset="-122"/>
                  <a:ea typeface="华文中宋" panose="02010600040101010101" pitchFamily="2" charset="-122"/>
                  <a:sym typeface="Arial" panose="020B0604020202020204" pitchFamily="34" charset="0"/>
                </a:rPr>
                <a:t>—— </a:t>
              </a:r>
              <a:r>
                <a:rPr lang="zh-CN" altLang="en-US" sz="2800" b="1" dirty="0">
                  <a:solidFill>
                    <a:srgbClr val="00447C"/>
                  </a:solidFill>
                  <a:latin typeface="华文中宋" panose="02010600040101010101" pitchFamily="2" charset="-122"/>
                  <a:ea typeface="华文中宋" panose="02010600040101010101" pitchFamily="2" charset="-122"/>
                  <a:sym typeface="Arial" panose="020B0604020202020204" pitchFamily="34" charset="0"/>
                </a:rPr>
                <a:t>人类智慧之光</a:t>
              </a:r>
              <a:endParaRPr lang="zh-CN" altLang="zh-CN" sz="2800" b="1" dirty="0">
                <a:solidFill>
                  <a:srgbClr val="00447C"/>
                </a:solidFill>
                <a:latin typeface="华文中宋" panose="02010600040101010101" pitchFamily="2" charset="-122"/>
                <a:ea typeface="华文中宋" panose="02010600040101010101" pitchFamily="2" charset="-122"/>
              </a:endParaRPr>
            </a:p>
          </p:txBody>
        </p:sp>
      </p:grpSp>
      <p:grpSp>
        <p:nvGrpSpPr>
          <p:cNvPr id="75" name="Group 548"/>
          <p:cNvGrpSpPr/>
          <p:nvPr/>
        </p:nvGrpSpPr>
        <p:grpSpPr bwMode="auto">
          <a:xfrm>
            <a:off x="1884373" y="2235725"/>
            <a:ext cx="7669899" cy="835025"/>
            <a:chOff x="871438" y="4650891"/>
            <a:chExt cx="9786143" cy="835025"/>
          </a:xfrm>
        </p:grpSpPr>
        <p:sp>
          <p:nvSpPr>
            <p:cNvPr id="1048623" name="Rectangle 1231"/>
            <p:cNvSpPr>
              <a:spLocks noChangeArrowheads="1"/>
            </p:cNvSpPr>
            <p:nvPr/>
          </p:nvSpPr>
          <p:spPr bwMode="auto">
            <a:xfrm>
              <a:off x="871438" y="4650891"/>
              <a:ext cx="1303232" cy="835025"/>
            </a:xfrm>
            <a:prstGeom prst="rect">
              <a:avLst/>
            </a:prstGeom>
            <a:solidFill>
              <a:srgbClr val="00447C"/>
            </a:solidFill>
            <a:ln>
              <a:noFill/>
            </a:ln>
            <a:effectLst>
              <a:outerShdw dist="35920" dir="2700135" algn="ctr" rotWithShape="0">
                <a:srgbClr val="EEECE1"/>
              </a:outerShdw>
            </a:effectLst>
          </p:spPr>
          <p:txBody>
            <a:bodyPr lIns="0" tIns="0" rIns="0" bIns="0" anchor="ctr">
              <a:spAutoFit/>
            </a:bodyPr>
            <a:lstStyle>
              <a:lvl1pPr>
                <a:lnSpc>
                  <a:spcPct val="90000"/>
                </a:lnSpc>
                <a:spcBef>
                  <a:spcPts val="900"/>
                </a:spcBef>
                <a:spcAft>
                  <a:spcPts val="15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 "/>
                <a:defRPr sz="32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3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zh-CN" altLang="en-US" sz="1800">
                <a:solidFill>
                  <a:srgbClr val="000000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1048624" name="Rectangle 1233"/>
            <p:cNvSpPr/>
            <p:nvPr/>
          </p:nvSpPr>
          <p:spPr bwMode="auto">
            <a:xfrm>
              <a:off x="2363319" y="4650891"/>
              <a:ext cx="8294262" cy="835025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447C"/>
              </a:solidFill>
              <a:miter lim="800000"/>
              <a:headEnd/>
              <a:tailEnd/>
            </a:ln>
          </p:spPr>
          <p:txBody>
            <a:bodyPr lIns="0" tIns="0" rIns="0" bIns="0" anchor="ctr">
              <a:spAutoFit/>
            </a:bodyPr>
            <a:lstStyle>
              <a:lvl1pPr>
                <a:lnSpc>
                  <a:spcPct val="90000"/>
                </a:lnSpc>
                <a:spcBef>
                  <a:spcPts val="900"/>
                </a:spcBef>
                <a:spcAft>
                  <a:spcPts val="15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 "/>
                <a:defRPr sz="32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3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zh-CN" altLang="en-US" sz="1800">
                <a:solidFill>
                  <a:srgbClr val="000000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1048625" name="Rectangle 1235"/>
            <p:cNvSpPr>
              <a:spLocks noChangeArrowheads="1"/>
            </p:cNvSpPr>
            <p:nvPr/>
          </p:nvSpPr>
          <p:spPr bwMode="auto">
            <a:xfrm>
              <a:off x="1059164" y="4794297"/>
              <a:ext cx="930683" cy="523220"/>
            </a:xfrm>
            <a:prstGeom prst="rect">
              <a:avLst/>
            </a:prstGeom>
            <a:solidFill>
              <a:srgbClr val="00447C"/>
            </a:solidFill>
            <a:ln>
              <a:noFill/>
            </a:ln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900"/>
                </a:spcBef>
                <a:spcAft>
                  <a:spcPts val="15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 "/>
                <a:defRPr sz="32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3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lang="zh-CN" altLang="en-US" sz="28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二</a:t>
              </a:r>
              <a:endParaRPr lang="zh-CN" altLang="zh-CN" sz="1800" dirty="0">
                <a:solidFill>
                  <a:srgbClr val="000000"/>
                </a:solidFill>
              </a:endParaRPr>
            </a:p>
          </p:txBody>
        </p:sp>
        <p:sp>
          <p:nvSpPr>
            <p:cNvPr id="1048626" name="Rectangle 1237"/>
            <p:cNvSpPr>
              <a:spLocks noChangeArrowheads="1"/>
            </p:cNvSpPr>
            <p:nvPr/>
          </p:nvSpPr>
          <p:spPr bwMode="auto">
            <a:xfrm>
              <a:off x="2363151" y="4806508"/>
              <a:ext cx="8202392" cy="430887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>
              <a:spAutoFit/>
            </a:bodyPr>
            <a:lstStyle>
              <a:lvl1pPr marL="342900" indent="-342900">
                <a:lnSpc>
                  <a:spcPct val="90000"/>
                </a:lnSpc>
                <a:spcBef>
                  <a:spcPts val="900"/>
                </a:spcBef>
                <a:spcAft>
                  <a:spcPts val="15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 "/>
                <a:tabLst>
                  <a:tab pos="8521700" algn="r"/>
                </a:tabLst>
                <a:defRPr sz="32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1905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tabLst>
                  <a:tab pos="8521700" algn="r"/>
                </a:tabLst>
                <a:defRPr sz="13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tabLst>
                  <a:tab pos="8521700" algn="r"/>
                </a:tabLst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tabLst>
                  <a:tab pos="8521700" algn="r"/>
                </a:tabLst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tabLst>
                  <a:tab pos="8521700" algn="r"/>
                </a:tabLst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tabLst>
                  <a:tab pos="8521700" algn="r"/>
                </a:tabLst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tabLst>
                  <a:tab pos="8521700" algn="r"/>
                </a:tabLst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tabLst>
                  <a:tab pos="8521700" algn="r"/>
                </a:tabLst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tabLst>
                  <a:tab pos="8521700" algn="r"/>
                </a:tabLst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lvl="1" algn="ctr" eaLnBrk="1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</a:pPr>
              <a:r>
                <a:rPr lang="zh-CN" altLang="en-US" sz="2800" b="1" dirty="0">
                  <a:solidFill>
                    <a:srgbClr val="00447C"/>
                  </a:solidFill>
                  <a:latin typeface="华文中宋" panose="02010600040101010101" pitchFamily="2" charset="-122"/>
                  <a:ea typeface="华文中宋" panose="02010600040101010101" pitchFamily="2" charset="-122"/>
                  <a:sym typeface="Arial" panose="020B0604020202020204" pitchFamily="34" charset="0"/>
                </a:rPr>
                <a:t>代码段执行时间测定方法</a:t>
              </a:r>
              <a:endParaRPr lang="zh-CN" altLang="zh-CN" sz="2800" b="1" dirty="0">
                <a:solidFill>
                  <a:srgbClr val="00447C"/>
                </a:solidFill>
                <a:latin typeface="华文中宋" panose="02010600040101010101" pitchFamily="2" charset="-122"/>
                <a:ea typeface="华文中宋" panose="02010600040101010101" pitchFamily="2" charset="-122"/>
              </a:endParaRPr>
            </a:p>
          </p:txBody>
        </p:sp>
      </p:grpSp>
      <p:sp>
        <p:nvSpPr>
          <p:cNvPr id="1048628" name="矩形 1"/>
          <p:cNvSpPr>
            <a:spLocks noChangeArrowheads="1"/>
          </p:cNvSpPr>
          <p:nvPr/>
        </p:nvSpPr>
        <p:spPr bwMode="auto">
          <a:xfrm>
            <a:off x="100013" y="153988"/>
            <a:ext cx="585787" cy="9286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/>
          <a:lstStyle>
            <a:lvl1pPr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282825" indent="31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740025" indent="31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197225" indent="31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654425" indent="31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9</a:t>
            </a:fld>
            <a:endParaRPr lang="zh-CN" altLang="en-US" dirty="0"/>
          </a:p>
        </p:txBody>
      </p:sp>
      <p:grpSp>
        <p:nvGrpSpPr>
          <p:cNvPr id="26" name="Group 542"/>
          <p:cNvGrpSpPr/>
          <p:nvPr/>
        </p:nvGrpSpPr>
        <p:grpSpPr bwMode="auto">
          <a:xfrm>
            <a:off x="1884373" y="4197057"/>
            <a:ext cx="7669899" cy="835025"/>
            <a:chOff x="871438" y="4650891"/>
            <a:chExt cx="9786143" cy="835025"/>
          </a:xfrm>
        </p:grpSpPr>
        <p:sp>
          <p:nvSpPr>
            <p:cNvPr id="27" name="Rectangle 1207"/>
            <p:cNvSpPr>
              <a:spLocks noChangeArrowheads="1"/>
            </p:cNvSpPr>
            <p:nvPr/>
          </p:nvSpPr>
          <p:spPr bwMode="auto">
            <a:xfrm>
              <a:off x="871438" y="4650891"/>
              <a:ext cx="1303232" cy="835025"/>
            </a:xfrm>
            <a:prstGeom prst="rect">
              <a:avLst/>
            </a:prstGeom>
            <a:solidFill>
              <a:srgbClr val="00447C"/>
            </a:solidFill>
            <a:ln>
              <a:noFill/>
            </a:ln>
            <a:effectLst>
              <a:outerShdw dist="35920" dir="2700135" algn="ctr" rotWithShape="0">
                <a:srgbClr val="EEECE1"/>
              </a:outerShdw>
            </a:effectLst>
          </p:spPr>
          <p:txBody>
            <a:bodyPr lIns="0" tIns="0" rIns="0" bIns="0" anchor="ctr">
              <a:spAutoFit/>
            </a:bodyPr>
            <a:lstStyle>
              <a:lvl1pPr>
                <a:lnSpc>
                  <a:spcPct val="90000"/>
                </a:lnSpc>
                <a:spcBef>
                  <a:spcPts val="900"/>
                </a:spcBef>
                <a:spcAft>
                  <a:spcPts val="15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 "/>
                <a:defRPr sz="32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3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zh-CN" altLang="en-US" sz="1800">
                <a:solidFill>
                  <a:srgbClr val="000000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28" name="Rectangle 1209"/>
            <p:cNvSpPr/>
            <p:nvPr/>
          </p:nvSpPr>
          <p:spPr bwMode="auto">
            <a:xfrm>
              <a:off x="2363319" y="4650891"/>
              <a:ext cx="8294262" cy="835025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447C"/>
              </a:solidFill>
              <a:miter lim="800000"/>
              <a:headEnd/>
              <a:tailEnd/>
            </a:ln>
          </p:spPr>
          <p:txBody>
            <a:bodyPr lIns="0" tIns="0" rIns="0" bIns="0" anchor="ctr">
              <a:spAutoFit/>
            </a:bodyPr>
            <a:lstStyle>
              <a:lvl1pPr>
                <a:lnSpc>
                  <a:spcPct val="90000"/>
                </a:lnSpc>
                <a:spcBef>
                  <a:spcPts val="900"/>
                </a:spcBef>
                <a:spcAft>
                  <a:spcPts val="15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 "/>
                <a:defRPr sz="32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3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zh-CN" altLang="en-US" sz="1800">
                <a:solidFill>
                  <a:srgbClr val="000000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29" name="Rectangle 1211"/>
            <p:cNvSpPr>
              <a:spLocks noChangeArrowheads="1"/>
            </p:cNvSpPr>
            <p:nvPr/>
          </p:nvSpPr>
          <p:spPr bwMode="auto">
            <a:xfrm>
              <a:off x="1059164" y="4794297"/>
              <a:ext cx="930683" cy="523220"/>
            </a:xfrm>
            <a:prstGeom prst="rect">
              <a:avLst/>
            </a:prstGeom>
            <a:solidFill>
              <a:srgbClr val="00447C"/>
            </a:solidFill>
            <a:ln>
              <a:noFill/>
            </a:ln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900"/>
                </a:spcBef>
                <a:spcAft>
                  <a:spcPts val="15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 "/>
                <a:defRPr sz="32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3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lang="zh-CN" altLang="en-US" sz="28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四</a:t>
              </a:r>
              <a:endParaRPr lang="zh-CN" altLang="zh-CN" sz="1800" dirty="0">
                <a:solidFill>
                  <a:srgbClr val="000000"/>
                </a:solidFill>
              </a:endParaRPr>
            </a:p>
          </p:txBody>
        </p:sp>
        <p:sp>
          <p:nvSpPr>
            <p:cNvPr id="30" name="Rectangle 1213"/>
            <p:cNvSpPr>
              <a:spLocks noChangeArrowheads="1"/>
            </p:cNvSpPr>
            <p:nvPr/>
          </p:nvSpPr>
          <p:spPr bwMode="auto">
            <a:xfrm>
              <a:off x="2363151" y="4806508"/>
              <a:ext cx="8202392" cy="430887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>
              <a:spAutoFit/>
            </a:bodyPr>
            <a:lstStyle>
              <a:lvl1pPr marL="342900" indent="-342900">
                <a:lnSpc>
                  <a:spcPct val="90000"/>
                </a:lnSpc>
                <a:spcBef>
                  <a:spcPts val="900"/>
                </a:spcBef>
                <a:spcAft>
                  <a:spcPts val="15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 "/>
                <a:tabLst>
                  <a:tab pos="8521700" algn="r"/>
                </a:tabLst>
                <a:defRPr sz="32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1905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tabLst>
                  <a:tab pos="8521700" algn="r"/>
                </a:tabLst>
                <a:defRPr sz="13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tabLst>
                  <a:tab pos="8521700" algn="r"/>
                </a:tabLst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tabLst>
                  <a:tab pos="8521700" algn="r"/>
                </a:tabLst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tabLst>
                  <a:tab pos="8521700" algn="r"/>
                </a:tabLst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tabLst>
                  <a:tab pos="8521700" algn="r"/>
                </a:tabLst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tabLst>
                  <a:tab pos="8521700" algn="r"/>
                </a:tabLst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tabLst>
                  <a:tab pos="8521700" algn="r"/>
                </a:tabLst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tabLst>
                  <a:tab pos="8521700" algn="r"/>
                </a:tabLst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lvl="1" algn="ctr" eaLnBrk="1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FontTx/>
                <a:buNone/>
              </a:pPr>
              <a:r>
                <a:rPr lang="zh-CN" altLang="en-US" sz="2800" b="1" dirty="0">
                  <a:solidFill>
                    <a:srgbClr val="FF0000"/>
                  </a:solidFill>
                  <a:latin typeface="华文中宋" panose="02010600040101010101" pitchFamily="2" charset="-122"/>
                  <a:ea typeface="华文中宋" panose="02010600040101010101" pitchFamily="2" charset="-122"/>
                  <a:sym typeface="Arial" panose="020B0604020202020204" pitchFamily="34" charset="0"/>
                </a:rPr>
                <a:t>操作系统标准</a:t>
              </a:r>
              <a:r>
                <a:rPr lang="en-US" altLang="zh-CN" sz="24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I/O</a:t>
              </a:r>
              <a:r>
                <a:rPr lang="zh-CN" altLang="en-US" sz="2800" b="1" dirty="0">
                  <a:solidFill>
                    <a:srgbClr val="FF0000"/>
                  </a:solidFill>
                  <a:latin typeface="华文中宋" panose="02010600040101010101" pitchFamily="2" charset="-122"/>
                  <a:ea typeface="华文中宋" panose="02010600040101010101" pitchFamily="2" charset="-122"/>
                  <a:sym typeface="Arial" panose="020B0604020202020204" pitchFamily="34" charset="0"/>
                </a:rPr>
                <a:t>重新定向</a:t>
              </a:r>
              <a:endParaRPr lang="zh-CN" altLang="zh-CN" sz="2000" b="1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endParaRPr>
            </a:p>
          </p:txBody>
        </p:sp>
      </p:grpSp>
      <p:grpSp>
        <p:nvGrpSpPr>
          <p:cNvPr id="25" name="Group 542">
            <a:extLst>
              <a:ext uri="{FF2B5EF4-FFF2-40B4-BE49-F238E27FC236}">
                <a16:creationId xmlns:a16="http://schemas.microsoft.com/office/drawing/2014/main" id="{0346D523-E3AF-45E0-BD41-EE6F8DC9BC77}"/>
              </a:ext>
            </a:extLst>
          </p:cNvPr>
          <p:cNvGrpSpPr/>
          <p:nvPr/>
        </p:nvGrpSpPr>
        <p:grpSpPr bwMode="auto">
          <a:xfrm>
            <a:off x="1884373" y="5177722"/>
            <a:ext cx="7669899" cy="835025"/>
            <a:chOff x="871438" y="4650891"/>
            <a:chExt cx="9786143" cy="835025"/>
          </a:xfrm>
        </p:grpSpPr>
        <p:sp>
          <p:nvSpPr>
            <p:cNvPr id="31" name="Rectangle 1207">
              <a:extLst>
                <a:ext uri="{FF2B5EF4-FFF2-40B4-BE49-F238E27FC236}">
                  <a16:creationId xmlns:a16="http://schemas.microsoft.com/office/drawing/2014/main" id="{CAA1BC42-D7A9-47B4-BA3E-CC3F281C73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1438" y="4650891"/>
              <a:ext cx="1303232" cy="835025"/>
            </a:xfrm>
            <a:prstGeom prst="rect">
              <a:avLst/>
            </a:prstGeom>
            <a:solidFill>
              <a:srgbClr val="00447C"/>
            </a:solidFill>
            <a:ln>
              <a:noFill/>
            </a:ln>
            <a:effectLst>
              <a:outerShdw dist="35920" dir="2700135" algn="ctr" rotWithShape="0">
                <a:srgbClr val="EEECE1"/>
              </a:outerShdw>
            </a:effectLst>
          </p:spPr>
          <p:txBody>
            <a:bodyPr lIns="0" tIns="0" rIns="0" bIns="0" anchor="ctr">
              <a:spAutoFit/>
            </a:bodyPr>
            <a:lstStyle>
              <a:lvl1pPr>
                <a:lnSpc>
                  <a:spcPct val="90000"/>
                </a:lnSpc>
                <a:spcBef>
                  <a:spcPts val="900"/>
                </a:spcBef>
                <a:spcAft>
                  <a:spcPts val="15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 "/>
                <a:defRPr sz="32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3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zh-CN" altLang="en-US" sz="1800">
                <a:solidFill>
                  <a:srgbClr val="000000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32" name="Rectangle 1209">
              <a:extLst>
                <a:ext uri="{FF2B5EF4-FFF2-40B4-BE49-F238E27FC236}">
                  <a16:creationId xmlns:a16="http://schemas.microsoft.com/office/drawing/2014/main" id="{B02E8C62-5EB1-456A-99F2-BA7CEC6D3F61}"/>
                </a:ext>
              </a:extLst>
            </p:cNvPr>
            <p:cNvSpPr/>
            <p:nvPr/>
          </p:nvSpPr>
          <p:spPr bwMode="auto">
            <a:xfrm>
              <a:off x="2363319" y="4650891"/>
              <a:ext cx="8294262" cy="835025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447C"/>
              </a:solidFill>
              <a:miter lim="800000"/>
              <a:headEnd/>
              <a:tailEnd/>
            </a:ln>
          </p:spPr>
          <p:txBody>
            <a:bodyPr lIns="0" tIns="0" rIns="0" bIns="0" anchor="ctr">
              <a:spAutoFit/>
            </a:bodyPr>
            <a:lstStyle>
              <a:lvl1pPr>
                <a:lnSpc>
                  <a:spcPct val="90000"/>
                </a:lnSpc>
                <a:spcBef>
                  <a:spcPts val="900"/>
                </a:spcBef>
                <a:spcAft>
                  <a:spcPts val="15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 "/>
                <a:defRPr sz="32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3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zh-CN" altLang="en-US" sz="1800">
                <a:solidFill>
                  <a:srgbClr val="000000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33" name="Rectangle 1211">
              <a:extLst>
                <a:ext uri="{FF2B5EF4-FFF2-40B4-BE49-F238E27FC236}">
                  <a16:creationId xmlns:a16="http://schemas.microsoft.com/office/drawing/2014/main" id="{F7330399-FAC8-406A-A08B-72460AED3E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9163" y="4794297"/>
              <a:ext cx="930683" cy="523220"/>
            </a:xfrm>
            <a:prstGeom prst="rect">
              <a:avLst/>
            </a:prstGeom>
            <a:solidFill>
              <a:srgbClr val="00447C"/>
            </a:solidFill>
            <a:ln>
              <a:noFill/>
            </a:ln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900"/>
                </a:spcBef>
                <a:spcAft>
                  <a:spcPts val="15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 "/>
                <a:defRPr sz="32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3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lang="zh-CN" altLang="en-US" sz="28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五</a:t>
              </a:r>
              <a:endParaRPr lang="zh-CN" altLang="zh-CN" sz="1800" dirty="0">
                <a:solidFill>
                  <a:srgbClr val="000000"/>
                </a:solidFill>
              </a:endParaRPr>
            </a:p>
          </p:txBody>
        </p:sp>
        <p:sp>
          <p:nvSpPr>
            <p:cNvPr id="34" name="Rectangle 1213">
              <a:extLst>
                <a:ext uri="{FF2B5EF4-FFF2-40B4-BE49-F238E27FC236}">
                  <a16:creationId xmlns:a16="http://schemas.microsoft.com/office/drawing/2014/main" id="{4A6EC3B6-D313-48AB-B183-6824C28037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3151" y="4806508"/>
              <a:ext cx="8202392" cy="430887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>
              <a:spAutoFit/>
            </a:bodyPr>
            <a:lstStyle>
              <a:lvl1pPr marL="342900" indent="-342900">
                <a:lnSpc>
                  <a:spcPct val="90000"/>
                </a:lnSpc>
                <a:spcBef>
                  <a:spcPts val="900"/>
                </a:spcBef>
                <a:spcAft>
                  <a:spcPts val="15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 "/>
                <a:tabLst>
                  <a:tab pos="8521700" algn="r"/>
                </a:tabLst>
                <a:defRPr sz="32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1905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tabLst>
                  <a:tab pos="8521700" algn="r"/>
                </a:tabLst>
                <a:defRPr sz="13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tabLst>
                  <a:tab pos="8521700" algn="r"/>
                </a:tabLst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tabLst>
                  <a:tab pos="8521700" algn="r"/>
                </a:tabLst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tabLst>
                  <a:tab pos="8521700" algn="r"/>
                </a:tabLst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tabLst>
                  <a:tab pos="8521700" algn="r"/>
                </a:tabLst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tabLst>
                  <a:tab pos="8521700" algn="r"/>
                </a:tabLst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tabLst>
                  <a:tab pos="8521700" algn="r"/>
                </a:tabLst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tabLst>
                  <a:tab pos="8521700" algn="r"/>
                </a:tabLst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lvl="1" algn="ctr" eaLnBrk="1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FontTx/>
                <a:buNone/>
              </a:pPr>
              <a:r>
                <a:rPr lang="zh-CN" altLang="en-US" sz="2800" b="1" dirty="0">
                  <a:solidFill>
                    <a:srgbClr val="00447C"/>
                  </a:solidFill>
                  <a:latin typeface="华文中宋" panose="02010600040101010101" pitchFamily="2" charset="-122"/>
                  <a:ea typeface="华文中宋" panose="02010600040101010101" pitchFamily="2" charset="-122"/>
                  <a:sym typeface="Arial" panose="020B0604020202020204" pitchFamily="34" charset="0"/>
                </a:rPr>
                <a:t>排序算法测试数据及分析</a:t>
              </a:r>
              <a:endParaRPr lang="zh-CN" altLang="zh-CN" sz="2000" b="1" dirty="0">
                <a:solidFill>
                  <a:srgbClr val="00447C"/>
                </a:solidFill>
                <a:latin typeface="华文中宋" panose="02010600040101010101" pitchFamily="2" charset="-122"/>
                <a:ea typeface="华文中宋" panose="0201060004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00207538"/>
      </p:ext>
    </p:extLst>
  </p:cSld>
  <p:clrMapOvr>
    <a:masterClrMapping/>
  </p:clrMapOvr>
  <p:transition advClick="0"/>
</p:sld>
</file>

<file path=ppt/theme/theme1.xml><?xml version="1.0" encoding="utf-8"?>
<a:theme xmlns:a="http://schemas.openxmlformats.org/drawingml/2006/main" name="默认设计模板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默认设计模板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Calibri" pitchFamily="34" charset="0"/>
            <a:ea typeface="宋体" charset="-122"/>
            <a:sym typeface="Calibri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Calibri" pitchFamily="34" charset="0"/>
            <a:ea typeface="宋体" charset="-122"/>
            <a:sym typeface="Calibri" pitchFamily="34" charset="0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B4DA2"/>
        </a:dk2>
        <a:lt2>
          <a:srgbClr val="EEECE1"/>
        </a:lt2>
        <a:accent1>
          <a:srgbClr val="0B4DA2"/>
        </a:accent1>
        <a:accent2>
          <a:srgbClr val="AE1831"/>
        </a:accent2>
        <a:accent3>
          <a:srgbClr val="FFFFFF"/>
        </a:accent3>
        <a:accent4>
          <a:srgbClr val="000000"/>
        </a:accent4>
        <a:accent5>
          <a:srgbClr val="AAB2CE"/>
        </a:accent5>
        <a:accent6>
          <a:srgbClr val="9D152B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B4DA2"/>
      </a:dk2>
      <a:lt2>
        <a:srgbClr val="EEECE1"/>
      </a:lt2>
      <a:accent1>
        <a:srgbClr val="0B4DA2"/>
      </a:accent1>
      <a:accent2>
        <a:srgbClr val="AE1831"/>
      </a:accent2>
      <a:accent3>
        <a:srgbClr val="FFFFFF"/>
      </a:accent3>
      <a:accent4>
        <a:srgbClr val="000000"/>
      </a:accent4>
      <a:accent5>
        <a:srgbClr val="AAB2CE"/>
      </a:accent5>
      <a:accent6>
        <a:srgbClr val="9D152B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5892</TotalTime>
  <Words>1622</Words>
  <Application>Microsoft Office PowerPoint</Application>
  <PresentationFormat>宽屏</PresentationFormat>
  <Paragraphs>231</Paragraphs>
  <Slides>23</Slides>
  <Notes>6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5" baseType="lpstr">
      <vt:lpstr>华文中宋</vt:lpstr>
      <vt:lpstr>楷体</vt:lpstr>
      <vt:lpstr>宋体</vt:lpstr>
      <vt:lpstr>微软雅黑</vt:lpstr>
      <vt:lpstr>Calibri</vt:lpstr>
      <vt:lpstr>Calibri Light</vt:lpstr>
      <vt:lpstr>Cambria Math</vt:lpstr>
      <vt:lpstr>Courier New</vt:lpstr>
      <vt:lpstr>Times New Roman</vt:lpstr>
      <vt:lpstr>Wingdings</vt:lpstr>
      <vt:lpstr>默认设计模板</vt:lpstr>
      <vt:lpstr>Worksheet</vt:lpstr>
      <vt:lpstr>PowerPoint 演示文稿</vt:lpstr>
      <vt:lpstr>提纲</vt:lpstr>
      <vt:lpstr>算法概述</vt:lpstr>
      <vt:lpstr>算法重在设计</vt:lpstr>
      <vt:lpstr>提纲</vt:lpstr>
      <vt:lpstr>代码段执行时间测定</vt:lpstr>
      <vt:lpstr>提纲</vt:lpstr>
      <vt:lpstr>函数中执行某运算的次数统计</vt:lpstr>
      <vt:lpstr>提纲</vt:lpstr>
      <vt:lpstr>操作系统标准I/O重新定向</vt:lpstr>
      <vt:lpstr>系统设备名与C++ I/O流对象</vt:lpstr>
      <vt:lpstr>PowerPoint 演示文稿</vt:lpstr>
      <vt:lpstr>多种不同的方式运行</vt:lpstr>
      <vt:lpstr>批处理文件（*.bat文件）</vt:lpstr>
      <vt:lpstr>举例</vt:lpstr>
      <vt:lpstr>提纲</vt:lpstr>
      <vt:lpstr>测试数据及其分析——基本的3种排序算法 Sorts.exe</vt:lpstr>
      <vt:lpstr>测试数据及其分析——基本的3种排序算法 Sorts.exe</vt:lpstr>
      <vt:lpstr>PowerPoint 演示文稿</vt:lpstr>
      <vt:lpstr>PowerPoint 演示文稿</vt:lpstr>
      <vt:lpstr>PowerPoint 演示文稿</vt:lpstr>
      <vt:lpstr>测试数据及其分析——基本的3种排序算法 Sorts.exe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沈小丹</dc:creator>
  <cp:lastModifiedBy>LI Qing</cp:lastModifiedBy>
  <cp:revision>339</cp:revision>
  <cp:lastPrinted>2017-09-30T00:43:24Z</cp:lastPrinted>
  <dcterms:created xsi:type="dcterms:W3CDTF">2013-12-03T13:35:00Z</dcterms:created>
  <dcterms:modified xsi:type="dcterms:W3CDTF">2021-06-13T12:28:02Z</dcterms:modified>
</cp:coreProperties>
</file>